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1"/>
  </p:notesMasterIdLst>
  <p:sldIdLst>
    <p:sldId id="265" r:id="rId2"/>
    <p:sldId id="448" r:id="rId3"/>
    <p:sldId id="449" r:id="rId4"/>
    <p:sldId id="450" r:id="rId5"/>
    <p:sldId id="451"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452"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453"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98"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86D2ADF9-DC74-4011-976B-2C0AEB58110A}" type="datetimeFigureOut">
              <a:rPr lang="en-IN" smtClean="0"/>
              <a:t>28-12-2023</a:t>
            </a:fld>
            <a:endParaRPr lang="en-IN"/>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BBA691E-A5D3-40BE-82EE-5B9D48F5DCED}" type="slidenum">
              <a:rPr lang="en-IN" smtClean="0"/>
              <a:t>‹#›</a:t>
            </a:fld>
            <a:endParaRPr lang="en-IN"/>
          </a:p>
        </p:txBody>
      </p:sp>
    </p:spTree>
    <p:extLst>
      <p:ext uri="{BB962C8B-B14F-4D97-AF65-F5344CB8AC3E}">
        <p14:creationId xmlns:p14="http://schemas.microsoft.com/office/powerpoint/2010/main" val="160356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BA691E-A5D3-40BE-82EE-5B9D48F5DCED}" type="slidenum">
              <a:rPr lang="en-IN" smtClean="0"/>
              <a:t>47</a:t>
            </a:fld>
            <a:endParaRPr lang="en-IN"/>
          </a:p>
        </p:txBody>
      </p:sp>
    </p:spTree>
    <p:extLst>
      <p:ext uri="{BB962C8B-B14F-4D97-AF65-F5344CB8AC3E}">
        <p14:creationId xmlns:p14="http://schemas.microsoft.com/office/powerpoint/2010/main" val="191453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5770" y="407670"/>
            <a:ext cx="11700459"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33500"/>
          </a:xfrm>
          <a:custGeom>
            <a:avLst/>
            <a:gdLst/>
            <a:ahLst/>
            <a:cxnLst/>
            <a:rect l="l" t="t" r="r" b="b"/>
            <a:pathLst>
              <a:path w="12192000" h="1333500">
                <a:moveTo>
                  <a:pt x="12192000" y="0"/>
                </a:moveTo>
                <a:lnTo>
                  <a:pt x="0" y="0"/>
                </a:lnTo>
                <a:lnTo>
                  <a:pt x="0" y="1333500"/>
                </a:lnTo>
                <a:lnTo>
                  <a:pt x="12192000" y="1333500"/>
                </a:lnTo>
                <a:lnTo>
                  <a:pt x="12192000" y="0"/>
                </a:lnTo>
                <a:close/>
              </a:path>
            </a:pathLst>
          </a:custGeom>
          <a:solidFill>
            <a:srgbClr val="D24625"/>
          </a:solidFill>
        </p:spPr>
        <p:txBody>
          <a:bodyPr wrap="square" lIns="0" tIns="0" rIns="0" bIns="0" rtlCol="0"/>
          <a:lstStyle/>
          <a:p>
            <a:endParaRPr/>
          </a:p>
        </p:txBody>
      </p:sp>
      <p:sp>
        <p:nvSpPr>
          <p:cNvPr id="2" name="Holder 2"/>
          <p:cNvSpPr>
            <a:spLocks noGrp="1"/>
          </p:cNvSpPr>
          <p:nvPr>
            <p:ph type="title"/>
          </p:nvPr>
        </p:nvSpPr>
        <p:spPr>
          <a:xfrm>
            <a:off x="1318006" y="66243"/>
            <a:ext cx="9555987" cy="574675"/>
          </a:xfrm>
          <a:prstGeom prst="rect">
            <a:avLst/>
          </a:prstGeom>
        </p:spPr>
        <p:txBody>
          <a:bodyPr wrap="square" lIns="0" tIns="0" rIns="0" bIns="0">
            <a:spAutoFit/>
          </a:bodyPr>
          <a:lstStyle>
            <a:lvl1pPr>
              <a:defRPr sz="32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795756" y="1898650"/>
            <a:ext cx="10570845" cy="4127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197602" y="6418997"/>
            <a:ext cx="1795779" cy="228600"/>
          </a:xfrm>
          <a:prstGeom prst="rect">
            <a:avLst/>
          </a:prstGeom>
        </p:spPr>
        <p:txBody>
          <a:bodyPr wrap="square" lIns="0" tIns="0" rIns="0" bIns="0">
            <a:spAutoFit/>
          </a:bodyPr>
          <a:lstStyle>
            <a:lvl1pPr>
              <a:defRPr sz="1200" b="0" i="0">
                <a:solidFill>
                  <a:srgbClr val="888888"/>
                </a:solidFill>
                <a:latin typeface="Segoe UI"/>
                <a:cs typeface="Segoe UI"/>
              </a:defRPr>
            </a:lvl1p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12/28/2023</a:t>
            </a:fld>
            <a:endParaRPr lang="en-US"/>
          </a:p>
        </p:txBody>
      </p:sp>
      <p:sp>
        <p:nvSpPr>
          <p:cNvPr id="6" name="Holder 6"/>
          <p:cNvSpPr>
            <a:spLocks noGrp="1"/>
          </p:cNvSpPr>
          <p:nvPr>
            <p:ph type="sldNum" sz="quarter" idx="7"/>
          </p:nvPr>
        </p:nvSpPr>
        <p:spPr>
          <a:xfrm>
            <a:off x="10977371" y="6418997"/>
            <a:ext cx="323215" cy="228600"/>
          </a:xfrm>
          <a:prstGeom prst="rect">
            <a:avLst/>
          </a:prstGeom>
        </p:spPr>
        <p:txBody>
          <a:bodyPr wrap="square" lIns="0" tIns="0" rIns="0" bIns="0">
            <a:spAutoFit/>
          </a:bodyPr>
          <a:lstStyle>
            <a:lvl1pPr>
              <a:defRPr sz="1200" b="0" i="0">
                <a:solidFill>
                  <a:srgbClr val="888888"/>
                </a:solidFill>
                <a:latin typeface="Segoe UI"/>
                <a:cs typeface="Segoe UI"/>
              </a:defRPr>
            </a:lvl1pPr>
          </a:lstStyle>
          <a:p>
            <a:pPr marL="38100">
              <a:lnSpc>
                <a:spcPct val="100000"/>
              </a:lnSpc>
              <a:spcBef>
                <a:spcPts val="19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smtClean="0">
                <a:latin typeface="Arial"/>
                <a:cs typeface="Arial"/>
              </a:rPr>
              <a:t>Unit</a:t>
            </a:r>
            <a:r>
              <a:rPr sz="3600" b="1" spc="-5" dirty="0" smtClean="0">
                <a:latin typeface="Arial"/>
                <a:cs typeface="Arial"/>
              </a:rPr>
              <a:t> </a:t>
            </a:r>
            <a:r>
              <a:rPr sz="3600" b="1" dirty="0">
                <a:latin typeface="Arial"/>
                <a:cs typeface="Arial"/>
              </a:rPr>
              <a:t>-</a:t>
            </a:r>
            <a:r>
              <a:rPr sz="3600" b="1" spc="-5" dirty="0">
                <a:latin typeface="Arial"/>
                <a:cs typeface="Arial"/>
              </a:rPr>
              <a:t> </a:t>
            </a:r>
            <a:r>
              <a:rPr sz="3600" b="1" dirty="0">
                <a:latin typeface="Arial"/>
                <a:cs typeface="Arial"/>
              </a:rPr>
              <a:t>1</a:t>
            </a:r>
            <a:r>
              <a:rPr sz="3600" b="1" spc="-20" dirty="0">
                <a:latin typeface="Arial"/>
                <a:cs typeface="Arial"/>
              </a:rPr>
              <a:t> </a:t>
            </a:r>
            <a:r>
              <a:rPr sz="3600" b="1" dirty="0">
                <a:latin typeface="Arial"/>
                <a:cs typeface="Arial"/>
              </a:rPr>
              <a:t>:</a:t>
            </a:r>
            <a:r>
              <a:rPr sz="3600" b="1" spc="-15" dirty="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245769" y="1551664"/>
            <a:ext cx="11210925" cy="43764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Goal</a:t>
            </a:r>
            <a:r>
              <a:rPr sz="1800" b="1" spc="-60" dirty="0">
                <a:latin typeface="Segoe UI"/>
                <a:cs typeface="Segoe UI"/>
              </a:rPr>
              <a:t> </a:t>
            </a:r>
            <a:r>
              <a:rPr sz="1800" b="1" spc="-15" dirty="0">
                <a:latin typeface="Segoe UI"/>
                <a:cs typeface="Segoe UI"/>
              </a:rPr>
              <a:t>of</a:t>
            </a:r>
            <a:r>
              <a:rPr sz="1800" b="1" spc="-45" dirty="0">
                <a:latin typeface="Segoe UI"/>
                <a:cs typeface="Segoe UI"/>
              </a:rPr>
              <a:t> </a:t>
            </a:r>
            <a:r>
              <a:rPr sz="1800" b="1" dirty="0">
                <a:latin typeface="Segoe UI"/>
                <a:cs typeface="Segoe UI"/>
              </a:rPr>
              <a:t>IoT:</a:t>
            </a:r>
            <a:endParaRPr sz="1800" dirty="0">
              <a:latin typeface="Segoe UI"/>
              <a:cs typeface="Segoe UI"/>
            </a:endParaRPr>
          </a:p>
          <a:p>
            <a:pPr>
              <a:lnSpc>
                <a:spcPct val="100000"/>
              </a:lnSpc>
              <a:spcBef>
                <a:spcPts val="55"/>
              </a:spcBef>
              <a:buFont typeface="Wingdings"/>
              <a:buChar char=""/>
            </a:pPr>
            <a:endParaRPr sz="2050" dirty="0">
              <a:latin typeface="Segoe UI"/>
              <a:cs typeface="Segoe UI"/>
            </a:endParaRPr>
          </a:p>
          <a:p>
            <a:pPr marL="984885" lvl="1" indent="-287020">
              <a:lnSpc>
                <a:spcPct val="100000"/>
              </a:lnSpc>
              <a:buFont typeface="Wingdings"/>
              <a:buChar char=""/>
              <a:tabLst>
                <a:tab pos="984885" algn="l"/>
                <a:tab pos="985519" algn="l"/>
              </a:tabLst>
            </a:pPr>
            <a:r>
              <a:rPr sz="1400" b="1" spc="-10" dirty="0">
                <a:latin typeface="Segoe UI"/>
                <a:cs typeface="Segoe UI"/>
              </a:rPr>
              <a:t>C</a:t>
            </a:r>
            <a:r>
              <a:rPr sz="1600" b="1" spc="-10" dirty="0">
                <a:latin typeface="Segoe UI"/>
                <a:cs typeface="Segoe UI"/>
              </a:rPr>
              <a:t>onnect</a:t>
            </a:r>
            <a:r>
              <a:rPr sz="1600" b="1" spc="5" dirty="0">
                <a:latin typeface="Segoe UI"/>
                <a:cs typeface="Segoe UI"/>
              </a:rPr>
              <a:t> </a:t>
            </a:r>
            <a:r>
              <a:rPr sz="1600" b="1" spc="-10" dirty="0">
                <a:latin typeface="Segoe UI"/>
                <a:cs typeface="Segoe UI"/>
              </a:rPr>
              <a:t>the unconnected</a:t>
            </a:r>
            <a:endParaRPr sz="1600" dirty="0">
              <a:latin typeface="Segoe UI"/>
              <a:cs typeface="Segoe UI"/>
            </a:endParaRPr>
          </a:p>
          <a:p>
            <a:pPr marL="698500" marR="5080" indent="228600">
              <a:lnSpc>
                <a:spcPct val="150000"/>
              </a:lnSpc>
              <a:spcBef>
                <a:spcPts val="1775"/>
              </a:spcBef>
            </a:pPr>
            <a:r>
              <a:rPr sz="1600" b="1" spc="-10" dirty="0">
                <a:latin typeface="Segoe UI"/>
                <a:cs typeface="Segoe UI"/>
              </a:rPr>
              <a:t>Objects</a:t>
            </a:r>
            <a:r>
              <a:rPr sz="1600" b="1" spc="185" dirty="0">
                <a:latin typeface="Segoe UI"/>
                <a:cs typeface="Segoe UI"/>
              </a:rPr>
              <a:t> </a:t>
            </a:r>
            <a:r>
              <a:rPr sz="1600" b="1" spc="-5" dirty="0">
                <a:latin typeface="Segoe UI"/>
                <a:cs typeface="Segoe UI"/>
              </a:rPr>
              <a:t>that</a:t>
            </a:r>
            <a:r>
              <a:rPr sz="1600" b="1" spc="180" dirty="0">
                <a:latin typeface="Segoe UI"/>
                <a:cs typeface="Segoe UI"/>
              </a:rPr>
              <a:t> </a:t>
            </a:r>
            <a:r>
              <a:rPr sz="1600" b="1" spc="-10" dirty="0">
                <a:latin typeface="Segoe UI"/>
                <a:cs typeface="Segoe UI"/>
              </a:rPr>
              <a:t>are</a:t>
            </a:r>
            <a:r>
              <a:rPr sz="1600" b="1" spc="190" dirty="0">
                <a:latin typeface="Segoe UI"/>
                <a:cs typeface="Segoe UI"/>
              </a:rPr>
              <a:t> </a:t>
            </a:r>
            <a:r>
              <a:rPr sz="1600" b="1" spc="-10" dirty="0">
                <a:latin typeface="Segoe UI"/>
                <a:cs typeface="Segoe UI"/>
              </a:rPr>
              <a:t>not</a:t>
            </a:r>
            <a:r>
              <a:rPr sz="1600" b="1" spc="190" dirty="0">
                <a:latin typeface="Segoe UI"/>
                <a:cs typeface="Segoe UI"/>
              </a:rPr>
              <a:t> </a:t>
            </a:r>
            <a:r>
              <a:rPr sz="1600" b="1" spc="-5" dirty="0">
                <a:latin typeface="Segoe UI"/>
                <a:cs typeface="Segoe UI"/>
              </a:rPr>
              <a:t>currently</a:t>
            </a:r>
            <a:r>
              <a:rPr sz="1600" b="1" spc="180" dirty="0">
                <a:latin typeface="Segoe UI"/>
                <a:cs typeface="Segoe UI"/>
              </a:rPr>
              <a:t> </a:t>
            </a:r>
            <a:r>
              <a:rPr sz="1600" b="1" spc="-10" dirty="0">
                <a:latin typeface="Segoe UI"/>
                <a:cs typeface="Segoe UI"/>
              </a:rPr>
              <a:t>joined</a:t>
            </a:r>
            <a:r>
              <a:rPr sz="1600" b="1" spc="185" dirty="0">
                <a:latin typeface="Segoe UI"/>
                <a:cs typeface="Segoe UI"/>
              </a:rPr>
              <a:t> </a:t>
            </a:r>
            <a:r>
              <a:rPr sz="1600" b="1" spc="-10" dirty="0">
                <a:latin typeface="Segoe UI"/>
                <a:cs typeface="Segoe UI"/>
              </a:rPr>
              <a:t>to</a:t>
            </a:r>
            <a:r>
              <a:rPr sz="1600" b="1" spc="185" dirty="0">
                <a:latin typeface="Segoe UI"/>
                <a:cs typeface="Segoe UI"/>
              </a:rPr>
              <a:t> </a:t>
            </a:r>
            <a:r>
              <a:rPr sz="1600" b="1" spc="-5" dirty="0">
                <a:latin typeface="Segoe UI"/>
                <a:cs typeface="Segoe UI"/>
              </a:rPr>
              <a:t>a</a:t>
            </a:r>
            <a:r>
              <a:rPr sz="1600" b="1" spc="180" dirty="0">
                <a:latin typeface="Segoe UI"/>
                <a:cs typeface="Segoe UI"/>
              </a:rPr>
              <a:t> </a:t>
            </a:r>
            <a:r>
              <a:rPr sz="1600" b="1" spc="-10" dirty="0">
                <a:latin typeface="Segoe UI"/>
                <a:cs typeface="Segoe UI"/>
              </a:rPr>
              <a:t>computer</a:t>
            </a:r>
            <a:r>
              <a:rPr sz="1600" b="1" spc="185" dirty="0">
                <a:latin typeface="Segoe UI"/>
                <a:cs typeface="Segoe UI"/>
              </a:rPr>
              <a:t> </a:t>
            </a:r>
            <a:r>
              <a:rPr sz="1600" b="1" spc="-5" dirty="0">
                <a:latin typeface="Segoe UI"/>
                <a:cs typeface="Segoe UI"/>
              </a:rPr>
              <a:t>network-Internet,</a:t>
            </a:r>
            <a:r>
              <a:rPr sz="1600" b="1" spc="195" dirty="0">
                <a:latin typeface="Segoe UI"/>
                <a:cs typeface="Segoe UI"/>
              </a:rPr>
              <a:t> </a:t>
            </a:r>
            <a:r>
              <a:rPr sz="1600" b="1" spc="-5" dirty="0">
                <a:latin typeface="Segoe UI"/>
                <a:cs typeface="Segoe UI"/>
              </a:rPr>
              <a:t>will</a:t>
            </a:r>
            <a:r>
              <a:rPr sz="1600" b="1" spc="180" dirty="0">
                <a:latin typeface="Segoe UI"/>
                <a:cs typeface="Segoe UI"/>
              </a:rPr>
              <a:t> </a:t>
            </a:r>
            <a:r>
              <a:rPr sz="1600" b="1" spc="-10" dirty="0">
                <a:latin typeface="Segoe UI"/>
                <a:cs typeface="Segoe UI"/>
              </a:rPr>
              <a:t>be</a:t>
            </a:r>
            <a:r>
              <a:rPr sz="1600" b="1" spc="175" dirty="0">
                <a:latin typeface="Segoe UI"/>
                <a:cs typeface="Segoe UI"/>
              </a:rPr>
              <a:t> </a:t>
            </a:r>
            <a:r>
              <a:rPr sz="1600" b="1" spc="-5" dirty="0">
                <a:latin typeface="Segoe UI"/>
                <a:cs typeface="Segoe UI"/>
              </a:rPr>
              <a:t>connected</a:t>
            </a:r>
            <a:r>
              <a:rPr sz="1600" b="1" spc="175" dirty="0">
                <a:latin typeface="Segoe UI"/>
                <a:cs typeface="Segoe UI"/>
              </a:rPr>
              <a:t> </a:t>
            </a:r>
            <a:r>
              <a:rPr sz="1600" b="1" dirty="0">
                <a:latin typeface="Segoe UI"/>
                <a:cs typeface="Segoe UI"/>
              </a:rPr>
              <a:t>so</a:t>
            </a:r>
            <a:r>
              <a:rPr sz="1600" b="1" spc="180" dirty="0">
                <a:latin typeface="Segoe UI"/>
                <a:cs typeface="Segoe UI"/>
              </a:rPr>
              <a:t> </a:t>
            </a:r>
            <a:r>
              <a:rPr sz="1600" b="1" spc="-10" dirty="0">
                <a:latin typeface="Segoe UI"/>
                <a:cs typeface="Segoe UI"/>
              </a:rPr>
              <a:t>that</a:t>
            </a:r>
            <a:r>
              <a:rPr sz="1600" b="1" spc="195" dirty="0">
                <a:latin typeface="Segoe UI"/>
                <a:cs typeface="Segoe UI"/>
              </a:rPr>
              <a:t> </a:t>
            </a:r>
            <a:r>
              <a:rPr sz="1600" b="1" spc="-10" dirty="0">
                <a:latin typeface="Segoe UI"/>
                <a:cs typeface="Segoe UI"/>
              </a:rPr>
              <a:t>they</a:t>
            </a:r>
            <a:r>
              <a:rPr sz="1600" b="1" spc="190" dirty="0">
                <a:latin typeface="Segoe UI"/>
                <a:cs typeface="Segoe UI"/>
              </a:rPr>
              <a:t> </a:t>
            </a:r>
            <a:r>
              <a:rPr sz="1600" b="1" spc="-5" dirty="0">
                <a:latin typeface="Segoe UI"/>
                <a:cs typeface="Segoe UI"/>
              </a:rPr>
              <a:t>can </a:t>
            </a:r>
            <a:r>
              <a:rPr sz="1600" b="1" spc="-430" dirty="0">
                <a:latin typeface="Segoe UI"/>
                <a:cs typeface="Segoe UI"/>
              </a:rPr>
              <a:t> </a:t>
            </a:r>
            <a:r>
              <a:rPr sz="1600" b="1" spc="-5" dirty="0">
                <a:latin typeface="Segoe UI"/>
                <a:cs typeface="Segoe UI"/>
              </a:rPr>
              <a:t>communicate</a:t>
            </a:r>
            <a:r>
              <a:rPr sz="1600" b="1" spc="-10" dirty="0">
                <a:latin typeface="Segoe UI"/>
                <a:cs typeface="Segoe UI"/>
              </a:rPr>
              <a:t> </a:t>
            </a:r>
            <a:r>
              <a:rPr sz="1600" b="1" spc="-5" dirty="0">
                <a:latin typeface="Segoe UI"/>
                <a:cs typeface="Segoe UI"/>
              </a:rPr>
              <a:t>and interact with</a:t>
            </a:r>
            <a:r>
              <a:rPr sz="1600" b="1" spc="-10" dirty="0">
                <a:latin typeface="Segoe UI"/>
                <a:cs typeface="Segoe UI"/>
              </a:rPr>
              <a:t> people</a:t>
            </a:r>
            <a:r>
              <a:rPr sz="1600" b="1" dirty="0">
                <a:latin typeface="Segoe UI"/>
                <a:cs typeface="Segoe UI"/>
              </a:rPr>
              <a:t> </a:t>
            </a:r>
            <a:r>
              <a:rPr sz="1600" b="1" spc="-5" dirty="0">
                <a:latin typeface="Segoe UI"/>
                <a:cs typeface="Segoe UI"/>
              </a:rPr>
              <a:t>and </a:t>
            </a:r>
            <a:r>
              <a:rPr sz="1600" b="1" spc="-10" dirty="0">
                <a:latin typeface="Segoe UI"/>
                <a:cs typeface="Segoe UI"/>
              </a:rPr>
              <a:t>other</a:t>
            </a:r>
            <a:r>
              <a:rPr sz="1600" b="1" dirty="0">
                <a:latin typeface="Segoe UI"/>
                <a:cs typeface="Segoe UI"/>
              </a:rPr>
              <a:t> </a:t>
            </a:r>
            <a:r>
              <a:rPr sz="1600" b="1" spc="-5" dirty="0">
                <a:latin typeface="Segoe UI"/>
                <a:cs typeface="Segoe UI"/>
              </a:rPr>
              <a:t>objects.</a:t>
            </a:r>
            <a:endParaRPr sz="1600" dirty="0">
              <a:latin typeface="Segoe UI"/>
              <a:cs typeface="Segoe UI"/>
            </a:endParaRPr>
          </a:p>
          <a:p>
            <a:pPr marL="299085" marR="5715" indent="-287020" algn="just">
              <a:lnSpc>
                <a:spcPct val="150000"/>
              </a:lnSpc>
              <a:spcBef>
                <a:spcPts val="1805"/>
              </a:spcBef>
              <a:buFont typeface="Wingdings"/>
              <a:buChar char=""/>
              <a:tabLst>
                <a:tab pos="299720" algn="l"/>
              </a:tabLst>
            </a:pPr>
            <a:r>
              <a:rPr sz="1800" b="1" dirty="0">
                <a:latin typeface="Segoe UI"/>
                <a:cs typeface="Segoe UI"/>
              </a:rPr>
              <a:t>IoT is a </a:t>
            </a:r>
            <a:r>
              <a:rPr sz="1800" b="1" spc="-5" dirty="0">
                <a:latin typeface="Segoe UI"/>
                <a:cs typeface="Segoe UI"/>
              </a:rPr>
              <a:t>technology transition </a:t>
            </a:r>
            <a:r>
              <a:rPr sz="1800" b="1" dirty="0">
                <a:latin typeface="Segoe UI"/>
                <a:cs typeface="Segoe UI"/>
              </a:rPr>
              <a:t>in </a:t>
            </a:r>
            <a:r>
              <a:rPr sz="1800" b="1" spc="-5" dirty="0">
                <a:latin typeface="Segoe UI"/>
                <a:cs typeface="Segoe UI"/>
              </a:rPr>
              <a:t>which </a:t>
            </a:r>
            <a:r>
              <a:rPr sz="1800" b="1" dirty="0">
                <a:latin typeface="Segoe UI"/>
                <a:cs typeface="Segoe UI"/>
              </a:rPr>
              <a:t>the </a:t>
            </a:r>
            <a:r>
              <a:rPr sz="1800" b="1" spc="-5" dirty="0">
                <a:latin typeface="Segoe UI"/>
                <a:cs typeface="Segoe UI"/>
              </a:rPr>
              <a:t>devices </a:t>
            </a:r>
            <a:r>
              <a:rPr sz="1800" b="1" dirty="0">
                <a:latin typeface="Segoe UI"/>
                <a:cs typeface="Segoe UI"/>
              </a:rPr>
              <a:t>will allow us </a:t>
            </a:r>
            <a:r>
              <a:rPr sz="1800" b="1" spc="-10" dirty="0">
                <a:latin typeface="Segoe UI"/>
                <a:cs typeface="Segoe UI"/>
              </a:rPr>
              <a:t>to </a:t>
            </a:r>
            <a:r>
              <a:rPr sz="1800" b="1" dirty="0">
                <a:latin typeface="Segoe UI"/>
                <a:cs typeface="Segoe UI"/>
              </a:rPr>
              <a:t>sense and </a:t>
            </a:r>
            <a:r>
              <a:rPr sz="1800" b="1" spc="-5" dirty="0">
                <a:latin typeface="Segoe UI"/>
                <a:cs typeface="Segoe UI"/>
              </a:rPr>
              <a:t>control the physical </a:t>
            </a:r>
            <a:r>
              <a:rPr sz="1800" b="1" dirty="0">
                <a:latin typeface="Segoe UI"/>
                <a:cs typeface="Segoe UI"/>
              </a:rPr>
              <a:t> </a:t>
            </a:r>
            <a:r>
              <a:rPr sz="1800" b="1" spc="-5" dirty="0">
                <a:latin typeface="Segoe UI"/>
                <a:cs typeface="Segoe UI"/>
              </a:rPr>
              <a:t>world</a:t>
            </a:r>
            <a:r>
              <a:rPr sz="1800" b="1" spc="-10" dirty="0">
                <a:latin typeface="Segoe UI"/>
                <a:cs typeface="Segoe UI"/>
              </a:rPr>
              <a:t> </a:t>
            </a:r>
            <a:r>
              <a:rPr sz="1800" b="1" spc="-5" dirty="0">
                <a:latin typeface="Segoe UI"/>
                <a:cs typeface="Segoe UI"/>
              </a:rPr>
              <a:t>by</a:t>
            </a:r>
            <a:r>
              <a:rPr sz="1800" b="1" dirty="0">
                <a:latin typeface="Segoe UI"/>
                <a:cs typeface="Segoe UI"/>
              </a:rPr>
              <a:t> making </a:t>
            </a:r>
            <a:r>
              <a:rPr sz="1800" b="1" spc="-5" dirty="0">
                <a:latin typeface="Segoe UI"/>
                <a:cs typeface="Segoe UI"/>
              </a:rPr>
              <a:t>objects</a:t>
            </a:r>
            <a:r>
              <a:rPr sz="1800" b="1" spc="-15" dirty="0">
                <a:latin typeface="Segoe UI"/>
                <a:cs typeface="Segoe UI"/>
              </a:rPr>
              <a:t> </a:t>
            </a:r>
            <a:r>
              <a:rPr sz="1800" b="1" dirty="0">
                <a:latin typeface="Segoe UI"/>
                <a:cs typeface="Segoe UI"/>
              </a:rPr>
              <a:t>smarter and</a:t>
            </a:r>
            <a:r>
              <a:rPr sz="1800" b="1" spc="-5" dirty="0">
                <a:latin typeface="Segoe UI"/>
                <a:cs typeface="Segoe UI"/>
              </a:rPr>
              <a:t> </a:t>
            </a:r>
            <a:r>
              <a:rPr sz="1800" b="1" dirty="0">
                <a:latin typeface="Segoe UI"/>
                <a:cs typeface="Segoe UI"/>
              </a:rPr>
              <a:t>connecting</a:t>
            </a:r>
            <a:r>
              <a:rPr sz="1800" b="1" spc="-10" dirty="0">
                <a:latin typeface="Segoe UI"/>
                <a:cs typeface="Segoe UI"/>
              </a:rPr>
              <a:t> </a:t>
            </a:r>
            <a:r>
              <a:rPr sz="1800" b="1" spc="-5" dirty="0">
                <a:latin typeface="Segoe UI"/>
                <a:cs typeface="Segoe UI"/>
              </a:rPr>
              <a:t>them</a:t>
            </a:r>
            <a:r>
              <a:rPr sz="1800" b="1" spc="15" dirty="0">
                <a:latin typeface="Segoe UI"/>
                <a:cs typeface="Segoe UI"/>
              </a:rPr>
              <a:t> </a:t>
            </a:r>
            <a:r>
              <a:rPr sz="1800" b="1" spc="-5" dirty="0">
                <a:latin typeface="Segoe UI"/>
                <a:cs typeface="Segoe UI"/>
              </a:rPr>
              <a:t>through</a:t>
            </a:r>
            <a:r>
              <a:rPr sz="1800" b="1" spc="5" dirty="0">
                <a:latin typeface="Segoe UI"/>
                <a:cs typeface="Segoe UI"/>
              </a:rPr>
              <a:t> </a:t>
            </a:r>
            <a:r>
              <a:rPr sz="1800" b="1" dirty="0">
                <a:latin typeface="Segoe UI"/>
                <a:cs typeface="Segoe UI"/>
              </a:rPr>
              <a:t>an</a:t>
            </a:r>
            <a:r>
              <a:rPr sz="1800" b="1" spc="-5" dirty="0">
                <a:latin typeface="Segoe UI"/>
                <a:cs typeface="Segoe UI"/>
              </a:rPr>
              <a:t> intelligent</a:t>
            </a:r>
            <a:r>
              <a:rPr sz="1800" b="1" dirty="0">
                <a:latin typeface="Segoe UI"/>
                <a:cs typeface="Segoe UI"/>
              </a:rPr>
              <a:t> </a:t>
            </a:r>
            <a:r>
              <a:rPr sz="1800" b="1" spc="5" dirty="0">
                <a:latin typeface="Segoe UI"/>
                <a:cs typeface="Segoe UI"/>
              </a:rPr>
              <a:t>network.</a:t>
            </a:r>
            <a:endParaRPr sz="1800" dirty="0">
              <a:latin typeface="Segoe UI"/>
              <a:cs typeface="Segoe UI"/>
            </a:endParaRPr>
          </a:p>
          <a:p>
            <a:pPr marL="299085" marR="5080" indent="-287020" algn="just">
              <a:lnSpc>
                <a:spcPct val="150100"/>
              </a:lnSpc>
              <a:spcBef>
                <a:spcPts val="1850"/>
              </a:spcBef>
              <a:buFont typeface="Wingdings"/>
              <a:buChar char=""/>
              <a:tabLst>
                <a:tab pos="299720" algn="l"/>
              </a:tabLst>
            </a:pPr>
            <a:r>
              <a:rPr sz="1800" b="1" dirty="0">
                <a:latin typeface="Segoe UI"/>
                <a:cs typeface="Segoe UI"/>
              </a:rPr>
              <a:t>When </a:t>
            </a:r>
            <a:r>
              <a:rPr sz="1800" b="1" spc="-5" dirty="0">
                <a:latin typeface="Segoe UI"/>
                <a:cs typeface="Segoe UI"/>
              </a:rPr>
              <a:t>objects </a:t>
            </a:r>
            <a:r>
              <a:rPr sz="1800" b="1" dirty="0">
                <a:latin typeface="Segoe UI"/>
                <a:cs typeface="Segoe UI"/>
              </a:rPr>
              <a:t>and </a:t>
            </a:r>
            <a:r>
              <a:rPr sz="1800" b="1" spc="-5" dirty="0">
                <a:latin typeface="Segoe UI"/>
                <a:cs typeface="Segoe UI"/>
              </a:rPr>
              <a:t>machines </a:t>
            </a:r>
            <a:r>
              <a:rPr sz="1800" b="1" dirty="0">
                <a:latin typeface="Segoe UI"/>
                <a:cs typeface="Segoe UI"/>
              </a:rPr>
              <a:t>can </a:t>
            </a:r>
            <a:r>
              <a:rPr sz="1800" b="1" spc="-5" dirty="0">
                <a:latin typeface="Segoe UI"/>
                <a:cs typeface="Segoe UI"/>
              </a:rPr>
              <a:t>be sensed </a:t>
            </a:r>
            <a:r>
              <a:rPr sz="1800" b="1" dirty="0">
                <a:latin typeface="Segoe UI"/>
                <a:cs typeface="Segoe UI"/>
              </a:rPr>
              <a:t>and </a:t>
            </a:r>
            <a:r>
              <a:rPr sz="1800" b="1" spc="-5" dirty="0">
                <a:latin typeface="Segoe UI"/>
                <a:cs typeface="Segoe UI"/>
              </a:rPr>
              <a:t>controlled</a:t>
            </a:r>
            <a:r>
              <a:rPr sz="1800" b="1" dirty="0">
                <a:latin typeface="Segoe UI"/>
                <a:cs typeface="Segoe UI"/>
              </a:rPr>
              <a:t> </a:t>
            </a:r>
            <a:r>
              <a:rPr sz="1800" b="1" spc="-5" dirty="0">
                <a:solidFill>
                  <a:srgbClr val="00B050"/>
                </a:solidFill>
                <a:latin typeface="Segoe UI"/>
                <a:cs typeface="Segoe UI"/>
              </a:rPr>
              <a:t>remotely </a:t>
            </a:r>
            <a:r>
              <a:rPr sz="1800" b="1" spc="-5" dirty="0">
                <a:latin typeface="Segoe UI"/>
                <a:cs typeface="Segoe UI"/>
              </a:rPr>
              <a:t>by across </a:t>
            </a:r>
            <a:r>
              <a:rPr sz="1800" b="1" dirty="0">
                <a:latin typeface="Segoe UI"/>
                <a:cs typeface="Segoe UI"/>
              </a:rPr>
              <a:t>a network, a </a:t>
            </a:r>
            <a:r>
              <a:rPr sz="1800" b="1" spc="-10" dirty="0">
                <a:latin typeface="Segoe UI"/>
                <a:cs typeface="Segoe UI"/>
              </a:rPr>
              <a:t>tighter </a:t>
            </a:r>
            <a:r>
              <a:rPr sz="1800" b="1" spc="-5" dirty="0">
                <a:latin typeface="Segoe UI"/>
                <a:cs typeface="Segoe UI"/>
              </a:rPr>
              <a:t> integration </a:t>
            </a:r>
            <a:r>
              <a:rPr sz="1800" b="1" spc="-10" dirty="0">
                <a:latin typeface="Segoe UI"/>
                <a:cs typeface="Segoe UI"/>
              </a:rPr>
              <a:t>between </a:t>
            </a:r>
            <a:r>
              <a:rPr sz="1800" b="1" spc="-5" dirty="0">
                <a:latin typeface="Segoe UI"/>
                <a:cs typeface="Segoe UI"/>
              </a:rPr>
              <a:t>physical world </a:t>
            </a:r>
            <a:r>
              <a:rPr sz="1800" b="1" dirty="0">
                <a:latin typeface="Segoe UI"/>
                <a:cs typeface="Segoe UI"/>
              </a:rPr>
              <a:t>and </a:t>
            </a:r>
            <a:r>
              <a:rPr sz="1800" b="1" spc="-5" dirty="0">
                <a:latin typeface="Segoe UI"/>
                <a:cs typeface="Segoe UI"/>
              </a:rPr>
              <a:t>computers are enabled. </a:t>
            </a:r>
            <a:r>
              <a:rPr sz="1800" b="1" dirty="0">
                <a:latin typeface="Segoe UI"/>
                <a:cs typeface="Segoe UI"/>
              </a:rPr>
              <a:t>This </a:t>
            </a:r>
            <a:r>
              <a:rPr sz="1800" b="1" spc="-5" dirty="0">
                <a:latin typeface="Segoe UI"/>
                <a:cs typeface="Segoe UI"/>
              </a:rPr>
              <a:t>allows enablement </a:t>
            </a:r>
            <a:r>
              <a:rPr sz="1800" b="1" spc="-15" dirty="0">
                <a:latin typeface="Segoe UI"/>
                <a:cs typeface="Segoe UI"/>
              </a:rPr>
              <a:t>of </a:t>
            </a:r>
            <a:r>
              <a:rPr sz="1800" b="1" spc="-10" dirty="0">
                <a:latin typeface="Segoe UI"/>
                <a:cs typeface="Segoe UI"/>
              </a:rPr>
              <a:t>advanced </a:t>
            </a:r>
            <a:r>
              <a:rPr sz="1800" b="1" spc="-5" dirty="0">
                <a:latin typeface="Segoe UI"/>
                <a:cs typeface="Segoe UI"/>
              </a:rPr>
              <a:t> applications.</a:t>
            </a:r>
            <a:endParaRPr sz="1800" dirty="0">
              <a:latin typeface="Segoe UI"/>
              <a:cs typeface="Segoe U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4092575"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3968067280"/>
              </p:ext>
            </p:extLst>
          </p:nvPr>
        </p:nvGraphicFramePr>
        <p:xfrm>
          <a:off x="1100556" y="1738248"/>
          <a:ext cx="10551159" cy="4776519"/>
        </p:xfrm>
        <a:graphic>
          <a:graphicData uri="http://schemas.openxmlformats.org/drawingml/2006/table">
            <a:tbl>
              <a:tblPr firstRow="1" bandRow="1">
                <a:tableStyleId>{2D5ABB26-0587-4C30-8999-92F81FD0307C}</a:tableStyleId>
              </a:tblPr>
              <a:tblGrid>
                <a:gridCol w="2844165"/>
                <a:gridCol w="7706994"/>
              </a:tblGrid>
              <a:tr h="452374">
                <a:tc>
                  <a:txBody>
                    <a:bodyPr/>
                    <a:lstStyle/>
                    <a:p>
                      <a:pPr marL="645160">
                        <a:lnSpc>
                          <a:spcPct val="100000"/>
                        </a:lnSpc>
                        <a:spcBef>
                          <a:spcPts val="315"/>
                        </a:spcBef>
                      </a:pPr>
                      <a:r>
                        <a:rPr sz="1800" b="1" spc="-5" dirty="0">
                          <a:solidFill>
                            <a:srgbClr val="FFFFFF"/>
                          </a:solidFill>
                          <a:latin typeface="Segoe UI"/>
                          <a:cs typeface="Segoe UI"/>
                        </a:rPr>
                        <a:t>Internet</a:t>
                      </a:r>
                      <a:r>
                        <a:rPr sz="1800" b="1" spc="-45" dirty="0">
                          <a:solidFill>
                            <a:srgbClr val="FFFFFF"/>
                          </a:solidFill>
                          <a:latin typeface="Segoe UI"/>
                          <a:cs typeface="Segoe UI"/>
                        </a:rPr>
                        <a:t> </a:t>
                      </a:r>
                      <a:r>
                        <a:rPr sz="1800" b="1" spc="-5" dirty="0">
                          <a:solidFill>
                            <a:srgbClr val="FFFFFF"/>
                          </a:solidFill>
                          <a:latin typeface="Segoe UI"/>
                          <a:cs typeface="Segoe UI"/>
                        </a:rPr>
                        <a:t>Phase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15"/>
                        </a:spcBef>
                      </a:pPr>
                      <a:r>
                        <a:rPr sz="1800" b="1" spc="-5" dirty="0">
                          <a:solidFill>
                            <a:srgbClr val="FFFFFF"/>
                          </a:solidFill>
                          <a:latin typeface="Segoe UI"/>
                          <a:cs typeface="Segoe UI"/>
                        </a:rPr>
                        <a:t>Definition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791844">
                <a:tc>
                  <a:txBody>
                    <a:bodyPr/>
                    <a:lstStyle/>
                    <a:p>
                      <a:pPr marL="91440" marR="981710">
                        <a:lnSpc>
                          <a:spcPct val="100000"/>
                        </a:lnSpc>
                        <a:spcBef>
                          <a:spcPts val="315"/>
                        </a:spcBef>
                      </a:pPr>
                      <a:r>
                        <a:rPr sz="1800" b="1" spc="-5" dirty="0">
                          <a:latin typeface="Segoe UI"/>
                          <a:cs typeface="Segoe UI"/>
                        </a:rPr>
                        <a:t>Connectivity </a:t>
                      </a:r>
                      <a:r>
                        <a:rPr sz="1800" b="1" dirty="0">
                          <a:latin typeface="Segoe UI"/>
                          <a:cs typeface="Segoe UI"/>
                        </a:rPr>
                        <a:t> </a:t>
                      </a:r>
                      <a:r>
                        <a:rPr sz="1800" b="1" spc="-5" dirty="0">
                          <a:latin typeface="Segoe UI"/>
                          <a:cs typeface="Segoe UI"/>
                        </a:rPr>
                        <a:t>(Digitize</a:t>
                      </a:r>
                      <a:r>
                        <a:rPr sz="1800" b="1" spc="-60" dirty="0">
                          <a:latin typeface="Segoe UI"/>
                          <a:cs typeface="Segoe UI"/>
                        </a:rPr>
                        <a:t> </a:t>
                      </a:r>
                      <a:r>
                        <a:rPr sz="1800" b="1" spc="-5" dirty="0">
                          <a:latin typeface="Segoe UI"/>
                          <a:cs typeface="Segoe UI"/>
                        </a:rPr>
                        <a:t>Access)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marR="85725">
                        <a:lnSpc>
                          <a:spcPct val="100000"/>
                        </a:lnSpc>
                        <a:spcBef>
                          <a:spcPts val="315"/>
                        </a:spcBef>
                      </a:pPr>
                      <a:r>
                        <a:rPr sz="1800" b="1" dirty="0">
                          <a:latin typeface="Segoe UI"/>
                          <a:cs typeface="Segoe UI"/>
                        </a:rPr>
                        <a:t>This</a:t>
                      </a:r>
                      <a:r>
                        <a:rPr sz="1800" b="1" spc="325" dirty="0">
                          <a:latin typeface="Segoe UI"/>
                          <a:cs typeface="Segoe UI"/>
                        </a:rPr>
                        <a:t> </a:t>
                      </a:r>
                      <a:r>
                        <a:rPr sz="1800" b="1" spc="-5" dirty="0">
                          <a:latin typeface="Segoe UI"/>
                          <a:cs typeface="Segoe UI"/>
                        </a:rPr>
                        <a:t>phase</a:t>
                      </a:r>
                      <a:r>
                        <a:rPr sz="1800" b="1" spc="330" dirty="0">
                          <a:latin typeface="Segoe UI"/>
                          <a:cs typeface="Segoe UI"/>
                        </a:rPr>
                        <a:t> </a:t>
                      </a:r>
                      <a:r>
                        <a:rPr sz="1800" b="1" spc="-5" dirty="0">
                          <a:latin typeface="Segoe UI"/>
                          <a:cs typeface="Segoe UI"/>
                        </a:rPr>
                        <a:t>connected</a:t>
                      </a:r>
                      <a:r>
                        <a:rPr sz="1800" b="1" spc="335" dirty="0">
                          <a:latin typeface="Segoe UI"/>
                          <a:cs typeface="Segoe UI"/>
                        </a:rPr>
                        <a:t> </a:t>
                      </a:r>
                      <a:r>
                        <a:rPr sz="1800" b="1" spc="-5" dirty="0">
                          <a:latin typeface="Segoe UI"/>
                          <a:cs typeface="Segoe UI"/>
                        </a:rPr>
                        <a:t>people</a:t>
                      </a:r>
                      <a:r>
                        <a:rPr sz="1800" b="1" spc="325" dirty="0">
                          <a:latin typeface="Segoe UI"/>
                          <a:cs typeface="Segoe UI"/>
                        </a:rPr>
                        <a:t> </a:t>
                      </a:r>
                      <a:r>
                        <a:rPr sz="1800" b="1" spc="-10" dirty="0">
                          <a:latin typeface="Segoe UI"/>
                          <a:cs typeface="Segoe UI"/>
                        </a:rPr>
                        <a:t>to</a:t>
                      </a:r>
                      <a:r>
                        <a:rPr sz="1800" b="1" spc="350" dirty="0">
                          <a:latin typeface="Segoe UI"/>
                          <a:cs typeface="Segoe UI"/>
                        </a:rPr>
                        <a:t> </a:t>
                      </a:r>
                      <a:r>
                        <a:rPr sz="1800" b="1" spc="-5" dirty="0">
                          <a:latin typeface="Segoe UI"/>
                          <a:cs typeface="Segoe UI"/>
                        </a:rPr>
                        <a:t>email,</a:t>
                      </a:r>
                      <a:r>
                        <a:rPr sz="1800" b="1" spc="345" dirty="0">
                          <a:latin typeface="Segoe UI"/>
                          <a:cs typeface="Segoe UI"/>
                        </a:rPr>
                        <a:t> </a:t>
                      </a:r>
                      <a:r>
                        <a:rPr sz="1800" b="1" spc="-5" dirty="0">
                          <a:latin typeface="Segoe UI"/>
                          <a:cs typeface="Segoe UI"/>
                        </a:rPr>
                        <a:t>web</a:t>
                      </a:r>
                      <a:r>
                        <a:rPr sz="1800" b="1" spc="330" dirty="0">
                          <a:latin typeface="Segoe UI"/>
                          <a:cs typeface="Segoe UI"/>
                        </a:rPr>
                        <a:t> </a:t>
                      </a:r>
                      <a:r>
                        <a:rPr sz="1800" b="1" spc="5" dirty="0">
                          <a:latin typeface="Segoe UI"/>
                          <a:cs typeface="Segoe UI"/>
                        </a:rPr>
                        <a:t>services</a:t>
                      </a:r>
                      <a:r>
                        <a:rPr sz="1800" b="1" spc="335" dirty="0">
                          <a:latin typeface="Segoe UI"/>
                          <a:cs typeface="Segoe UI"/>
                        </a:rPr>
                        <a:t> </a:t>
                      </a:r>
                      <a:r>
                        <a:rPr sz="1800" b="1" dirty="0">
                          <a:latin typeface="Segoe UI"/>
                          <a:cs typeface="Segoe UI"/>
                        </a:rPr>
                        <a:t>and</a:t>
                      </a:r>
                      <a:r>
                        <a:rPr sz="1800" b="1" spc="335" dirty="0">
                          <a:latin typeface="Segoe UI"/>
                          <a:cs typeface="Segoe UI"/>
                        </a:rPr>
                        <a:t> </a:t>
                      </a:r>
                      <a:r>
                        <a:rPr sz="1800" b="1" spc="-10" dirty="0">
                          <a:latin typeface="Segoe UI"/>
                          <a:cs typeface="Segoe UI"/>
                        </a:rPr>
                        <a:t>search,</a:t>
                      </a:r>
                      <a:r>
                        <a:rPr sz="1800" b="1" spc="340" dirty="0">
                          <a:latin typeface="Segoe UI"/>
                          <a:cs typeface="Segoe UI"/>
                        </a:rPr>
                        <a:t> </a:t>
                      </a:r>
                      <a:r>
                        <a:rPr sz="1800" b="1" spc="-15" dirty="0">
                          <a:latin typeface="Segoe UI"/>
                          <a:cs typeface="Segoe UI"/>
                        </a:rPr>
                        <a:t>so </a:t>
                      </a:r>
                      <a:r>
                        <a:rPr sz="1800" b="1" spc="-484" dirty="0">
                          <a:latin typeface="Segoe UI"/>
                          <a:cs typeface="Segoe UI"/>
                        </a:rPr>
                        <a:t> </a:t>
                      </a:r>
                      <a:r>
                        <a:rPr sz="1800" b="1" spc="-5" dirty="0">
                          <a:latin typeface="Segoe UI"/>
                          <a:cs typeface="Segoe UI"/>
                        </a:rPr>
                        <a:t>that information</a:t>
                      </a:r>
                      <a:r>
                        <a:rPr sz="1800" b="1" spc="-10" dirty="0">
                          <a:latin typeface="Segoe UI"/>
                          <a:cs typeface="Segoe UI"/>
                        </a:rPr>
                        <a:t> </a:t>
                      </a:r>
                      <a:r>
                        <a:rPr sz="1800" b="1" dirty="0">
                          <a:latin typeface="Segoe UI"/>
                          <a:cs typeface="Segoe UI"/>
                        </a:rPr>
                        <a:t>is</a:t>
                      </a:r>
                      <a:r>
                        <a:rPr sz="1800" b="1" spc="-5" dirty="0">
                          <a:latin typeface="Segoe UI"/>
                          <a:cs typeface="Segoe UI"/>
                        </a:rPr>
                        <a:t> </a:t>
                      </a:r>
                      <a:r>
                        <a:rPr sz="1800" b="1" dirty="0">
                          <a:latin typeface="Segoe UI"/>
                          <a:cs typeface="Segoe UI"/>
                        </a:rPr>
                        <a:t>easily</a:t>
                      </a:r>
                      <a:r>
                        <a:rPr sz="1800" b="1" spc="-20" dirty="0">
                          <a:latin typeface="Segoe UI"/>
                          <a:cs typeface="Segoe UI"/>
                        </a:rPr>
                        <a:t> </a:t>
                      </a:r>
                      <a:r>
                        <a:rPr sz="1800" b="1" spc="-5" dirty="0">
                          <a:latin typeface="Segoe UI"/>
                          <a:cs typeface="Segoe UI"/>
                        </a:rPr>
                        <a:t>accessed.</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131189">
                <a:tc>
                  <a:txBody>
                    <a:bodyPr/>
                    <a:lstStyle/>
                    <a:p>
                      <a:pPr marL="91440" marR="502920">
                        <a:lnSpc>
                          <a:spcPct val="100000"/>
                        </a:lnSpc>
                        <a:spcBef>
                          <a:spcPts val="315"/>
                        </a:spcBef>
                      </a:pPr>
                      <a:r>
                        <a:rPr sz="1800" b="1" spc="-10" dirty="0">
                          <a:latin typeface="Segoe UI"/>
                          <a:cs typeface="Segoe UI"/>
                        </a:rPr>
                        <a:t>Networked</a:t>
                      </a:r>
                      <a:r>
                        <a:rPr sz="1800" b="1" spc="-55" dirty="0">
                          <a:latin typeface="Segoe UI"/>
                          <a:cs typeface="Segoe UI"/>
                        </a:rPr>
                        <a:t> </a:t>
                      </a:r>
                      <a:r>
                        <a:rPr sz="1800" b="1" dirty="0">
                          <a:latin typeface="Segoe UI"/>
                          <a:cs typeface="Segoe UI"/>
                        </a:rPr>
                        <a:t>Economy </a:t>
                      </a:r>
                      <a:r>
                        <a:rPr sz="1800" b="1" spc="-484" dirty="0">
                          <a:latin typeface="Segoe UI"/>
                          <a:cs typeface="Segoe UI"/>
                        </a:rPr>
                        <a:t> </a:t>
                      </a:r>
                      <a:r>
                        <a:rPr sz="1800" b="1" spc="-5" dirty="0">
                          <a:latin typeface="Segoe UI"/>
                          <a:cs typeface="Segoe UI"/>
                        </a:rPr>
                        <a:t>(Digitize</a:t>
                      </a:r>
                      <a:r>
                        <a:rPr sz="1800" b="1" spc="-15" dirty="0">
                          <a:latin typeface="Segoe UI"/>
                          <a:cs typeface="Segoe UI"/>
                        </a:rPr>
                        <a:t> </a:t>
                      </a:r>
                      <a:r>
                        <a:rPr sz="1800" b="1" spc="-5" dirty="0">
                          <a:latin typeface="Segoe UI"/>
                          <a:cs typeface="Segoe UI"/>
                        </a:rPr>
                        <a:t>Business)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marR="81915" algn="just">
                        <a:lnSpc>
                          <a:spcPct val="100000"/>
                        </a:lnSpc>
                        <a:spcBef>
                          <a:spcPts val="315"/>
                        </a:spcBef>
                      </a:pPr>
                      <a:r>
                        <a:rPr sz="1800" b="1" dirty="0">
                          <a:latin typeface="Segoe UI"/>
                          <a:cs typeface="Segoe UI"/>
                        </a:rPr>
                        <a:t>This</a:t>
                      </a:r>
                      <a:r>
                        <a:rPr sz="1800" b="1" spc="5" dirty="0">
                          <a:latin typeface="Segoe UI"/>
                          <a:cs typeface="Segoe UI"/>
                        </a:rPr>
                        <a:t> </a:t>
                      </a:r>
                      <a:r>
                        <a:rPr sz="1800" b="1" spc="-5" dirty="0">
                          <a:latin typeface="Segoe UI"/>
                          <a:cs typeface="Segoe UI"/>
                        </a:rPr>
                        <a:t>phase</a:t>
                      </a:r>
                      <a:r>
                        <a:rPr sz="1800" b="1" dirty="0">
                          <a:latin typeface="Segoe UI"/>
                          <a:cs typeface="Segoe UI"/>
                        </a:rPr>
                        <a:t> </a:t>
                      </a:r>
                      <a:r>
                        <a:rPr sz="1800" b="1" spc="-5" dirty="0">
                          <a:latin typeface="Segoe UI"/>
                          <a:cs typeface="Segoe UI"/>
                        </a:rPr>
                        <a:t>enabled</a:t>
                      </a:r>
                      <a:r>
                        <a:rPr sz="1800" b="1" dirty="0">
                          <a:latin typeface="Segoe UI"/>
                          <a:cs typeface="Segoe UI"/>
                        </a:rPr>
                        <a:t> </a:t>
                      </a:r>
                      <a:r>
                        <a:rPr sz="1800" b="1" spc="-5" dirty="0">
                          <a:latin typeface="Segoe UI"/>
                          <a:cs typeface="Segoe UI"/>
                        </a:rPr>
                        <a:t>e-commerce</a:t>
                      </a:r>
                      <a:r>
                        <a:rPr sz="1800" b="1" dirty="0">
                          <a:latin typeface="Segoe UI"/>
                          <a:cs typeface="Segoe UI"/>
                        </a:rPr>
                        <a:t> and</a:t>
                      </a:r>
                      <a:r>
                        <a:rPr sz="1800" b="1" spc="5" dirty="0">
                          <a:latin typeface="Segoe UI"/>
                          <a:cs typeface="Segoe UI"/>
                        </a:rPr>
                        <a:t> </a:t>
                      </a:r>
                      <a:r>
                        <a:rPr sz="1800" b="1" spc="-5" dirty="0">
                          <a:latin typeface="Segoe UI"/>
                          <a:cs typeface="Segoe UI"/>
                        </a:rPr>
                        <a:t>supply</a:t>
                      </a:r>
                      <a:r>
                        <a:rPr sz="1800" b="1" dirty="0">
                          <a:latin typeface="Segoe UI"/>
                          <a:cs typeface="Segoe UI"/>
                        </a:rPr>
                        <a:t> </a:t>
                      </a:r>
                      <a:r>
                        <a:rPr sz="1800" b="1" spc="-5" dirty="0">
                          <a:latin typeface="Segoe UI"/>
                          <a:cs typeface="Segoe UI"/>
                        </a:rPr>
                        <a:t>chain</a:t>
                      </a:r>
                      <a:r>
                        <a:rPr sz="1800" b="1" spc="484" dirty="0">
                          <a:latin typeface="Segoe UI"/>
                          <a:cs typeface="Segoe UI"/>
                        </a:rPr>
                        <a:t> </a:t>
                      </a:r>
                      <a:r>
                        <a:rPr sz="1800" b="1" dirty="0">
                          <a:latin typeface="Segoe UI"/>
                          <a:cs typeface="Segoe UI"/>
                        </a:rPr>
                        <a:t>enhancements </a:t>
                      </a:r>
                      <a:r>
                        <a:rPr sz="1800" b="1" spc="5" dirty="0">
                          <a:latin typeface="Segoe UI"/>
                          <a:cs typeface="Segoe UI"/>
                        </a:rPr>
                        <a:t> </a:t>
                      </a:r>
                      <a:r>
                        <a:rPr sz="1800" b="1" spc="-5" dirty="0">
                          <a:latin typeface="Segoe UI"/>
                          <a:cs typeface="Segoe UI"/>
                        </a:rPr>
                        <a:t>along with collaborative engagement </a:t>
                      </a:r>
                      <a:r>
                        <a:rPr sz="1800" b="1" spc="-10" dirty="0">
                          <a:latin typeface="Segoe UI"/>
                          <a:cs typeface="Segoe UI"/>
                        </a:rPr>
                        <a:t>to </a:t>
                      </a:r>
                      <a:r>
                        <a:rPr sz="1800" b="1" spc="-5" dirty="0">
                          <a:latin typeface="Segoe UI"/>
                          <a:cs typeface="Segoe UI"/>
                        </a:rPr>
                        <a:t>drive </a:t>
                      </a:r>
                      <a:r>
                        <a:rPr sz="1800" b="1" spc="-10" dirty="0">
                          <a:latin typeface="Segoe UI"/>
                          <a:cs typeface="Segoe UI"/>
                        </a:rPr>
                        <a:t>increased </a:t>
                      </a:r>
                      <a:r>
                        <a:rPr sz="1800" b="1" spc="-5" dirty="0">
                          <a:latin typeface="Segoe UI"/>
                          <a:cs typeface="Segoe UI"/>
                        </a:rPr>
                        <a:t>efficiency </a:t>
                      </a:r>
                      <a:r>
                        <a:rPr sz="1800" b="1" dirty="0">
                          <a:latin typeface="Segoe UI"/>
                          <a:cs typeface="Segoe UI"/>
                        </a:rPr>
                        <a:t>in </a:t>
                      </a:r>
                      <a:r>
                        <a:rPr sz="1800" b="1" spc="5" dirty="0">
                          <a:latin typeface="Segoe UI"/>
                          <a:cs typeface="Segoe UI"/>
                        </a:rPr>
                        <a:t> </a:t>
                      </a:r>
                      <a:r>
                        <a:rPr sz="1800" b="1" dirty="0">
                          <a:latin typeface="Segoe UI"/>
                          <a:cs typeface="Segoe UI"/>
                        </a:rPr>
                        <a:t>business.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270000">
                <a:tc>
                  <a:txBody>
                    <a:bodyPr/>
                    <a:lstStyle/>
                    <a:p>
                      <a:pPr marL="91440" marR="232410">
                        <a:lnSpc>
                          <a:spcPct val="100000"/>
                        </a:lnSpc>
                        <a:spcBef>
                          <a:spcPts val="320"/>
                        </a:spcBef>
                      </a:pPr>
                      <a:r>
                        <a:rPr sz="1800" b="1" spc="-5" dirty="0">
                          <a:latin typeface="Segoe UI"/>
                          <a:cs typeface="Segoe UI"/>
                        </a:rPr>
                        <a:t>Immersive</a:t>
                      </a:r>
                      <a:r>
                        <a:rPr sz="1800" b="1" dirty="0">
                          <a:latin typeface="Segoe UI"/>
                          <a:cs typeface="Segoe UI"/>
                        </a:rPr>
                        <a:t> </a:t>
                      </a:r>
                      <a:r>
                        <a:rPr sz="1800" b="1" spc="-5" dirty="0">
                          <a:latin typeface="Segoe UI"/>
                          <a:cs typeface="Segoe UI"/>
                        </a:rPr>
                        <a:t>Experiences </a:t>
                      </a:r>
                      <a:r>
                        <a:rPr sz="1800" b="1" spc="-484" dirty="0">
                          <a:latin typeface="Segoe UI"/>
                          <a:cs typeface="Segoe UI"/>
                        </a:rPr>
                        <a:t> </a:t>
                      </a:r>
                      <a:r>
                        <a:rPr sz="1800" b="1" spc="-5" dirty="0">
                          <a:latin typeface="Segoe UI"/>
                          <a:cs typeface="Segoe UI"/>
                        </a:rPr>
                        <a:t>(Digitize</a:t>
                      </a:r>
                      <a:r>
                        <a:rPr sz="1800" b="1" spc="-15" dirty="0">
                          <a:latin typeface="Segoe UI"/>
                          <a:cs typeface="Segoe UI"/>
                        </a:rPr>
                        <a:t> </a:t>
                      </a:r>
                      <a:r>
                        <a:rPr sz="1800" b="1" spc="-5" dirty="0">
                          <a:latin typeface="Segoe UI"/>
                          <a:cs typeface="Segoe UI"/>
                        </a:rPr>
                        <a:t>Interactions)</a:t>
                      </a:r>
                      <a:endParaRPr sz="180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82550" algn="just">
                        <a:lnSpc>
                          <a:spcPct val="100000"/>
                        </a:lnSpc>
                        <a:spcBef>
                          <a:spcPts val="320"/>
                        </a:spcBef>
                      </a:pPr>
                      <a:r>
                        <a:rPr sz="1800" b="1" dirty="0">
                          <a:latin typeface="Segoe UI"/>
                          <a:cs typeface="Segoe UI"/>
                        </a:rPr>
                        <a:t>This</a:t>
                      </a:r>
                      <a:r>
                        <a:rPr sz="1800" b="1" spc="5" dirty="0">
                          <a:latin typeface="Segoe UI"/>
                          <a:cs typeface="Segoe UI"/>
                        </a:rPr>
                        <a:t> </a:t>
                      </a:r>
                      <a:r>
                        <a:rPr sz="1800" b="1" spc="-5" dirty="0">
                          <a:latin typeface="Segoe UI"/>
                          <a:cs typeface="Segoe UI"/>
                        </a:rPr>
                        <a:t>phase</a:t>
                      </a:r>
                      <a:r>
                        <a:rPr sz="1800" b="1" dirty="0">
                          <a:latin typeface="Segoe UI"/>
                          <a:cs typeface="Segoe UI"/>
                        </a:rPr>
                        <a:t> extended</a:t>
                      </a:r>
                      <a:r>
                        <a:rPr sz="1800" b="1" spc="5" dirty="0">
                          <a:latin typeface="Segoe UI"/>
                          <a:cs typeface="Segoe UI"/>
                        </a:rPr>
                        <a:t> </a:t>
                      </a:r>
                      <a:r>
                        <a:rPr sz="1800" b="1" dirty="0">
                          <a:latin typeface="Segoe UI"/>
                          <a:cs typeface="Segoe UI"/>
                        </a:rPr>
                        <a:t>the</a:t>
                      </a:r>
                      <a:r>
                        <a:rPr sz="1800" b="1" spc="5" dirty="0">
                          <a:latin typeface="Segoe UI"/>
                          <a:cs typeface="Segoe UI"/>
                        </a:rPr>
                        <a:t> </a:t>
                      </a:r>
                      <a:r>
                        <a:rPr sz="1800" b="1" spc="-5" dirty="0">
                          <a:latin typeface="Segoe UI"/>
                          <a:cs typeface="Segoe UI"/>
                        </a:rPr>
                        <a:t>Internet</a:t>
                      </a:r>
                      <a:r>
                        <a:rPr sz="1800" b="1" dirty="0">
                          <a:latin typeface="Segoe UI"/>
                          <a:cs typeface="Segoe UI"/>
                        </a:rPr>
                        <a:t> </a:t>
                      </a:r>
                      <a:r>
                        <a:rPr sz="1800" b="1" spc="-5" dirty="0">
                          <a:latin typeface="Segoe UI"/>
                          <a:cs typeface="Segoe UI"/>
                        </a:rPr>
                        <a:t>Experience</a:t>
                      </a:r>
                      <a:r>
                        <a:rPr sz="1800" b="1" dirty="0">
                          <a:latin typeface="Segoe UI"/>
                          <a:cs typeface="Segoe UI"/>
                        </a:rPr>
                        <a:t> </a:t>
                      </a:r>
                      <a:r>
                        <a:rPr sz="1800" b="1" spc="-5" dirty="0">
                          <a:latin typeface="Segoe UI"/>
                          <a:cs typeface="Segoe UI"/>
                        </a:rPr>
                        <a:t>to</a:t>
                      </a:r>
                      <a:r>
                        <a:rPr sz="1800" b="1" spc="490" dirty="0">
                          <a:latin typeface="Segoe UI"/>
                          <a:cs typeface="Segoe UI"/>
                        </a:rPr>
                        <a:t> </a:t>
                      </a:r>
                      <a:r>
                        <a:rPr sz="1800" b="1" spc="-5" dirty="0">
                          <a:latin typeface="Segoe UI"/>
                          <a:cs typeface="Segoe UI"/>
                        </a:rPr>
                        <a:t>encompass </a:t>
                      </a:r>
                      <a:r>
                        <a:rPr sz="1800" b="1" dirty="0">
                          <a:latin typeface="Segoe UI"/>
                          <a:cs typeface="Segoe UI"/>
                        </a:rPr>
                        <a:t> </a:t>
                      </a:r>
                      <a:r>
                        <a:rPr sz="1800" b="1" spc="-5" dirty="0">
                          <a:latin typeface="Segoe UI"/>
                          <a:cs typeface="Segoe UI"/>
                        </a:rPr>
                        <a:t>widespread</a:t>
                      </a:r>
                      <a:r>
                        <a:rPr sz="1800" b="1" dirty="0">
                          <a:latin typeface="Segoe UI"/>
                          <a:cs typeface="Segoe UI"/>
                        </a:rPr>
                        <a:t> video</a:t>
                      </a:r>
                      <a:r>
                        <a:rPr sz="1800" b="1" spc="5" dirty="0">
                          <a:latin typeface="Segoe UI"/>
                          <a:cs typeface="Segoe UI"/>
                        </a:rPr>
                        <a:t> </a:t>
                      </a:r>
                      <a:r>
                        <a:rPr sz="1800" b="1" dirty="0">
                          <a:latin typeface="Segoe UI"/>
                          <a:cs typeface="Segoe UI"/>
                        </a:rPr>
                        <a:t>and</a:t>
                      </a:r>
                      <a:r>
                        <a:rPr sz="1800" b="1" spc="5" dirty="0">
                          <a:latin typeface="Segoe UI"/>
                          <a:cs typeface="Segoe UI"/>
                        </a:rPr>
                        <a:t> </a:t>
                      </a:r>
                      <a:r>
                        <a:rPr sz="1800" b="1" dirty="0">
                          <a:latin typeface="Segoe UI"/>
                          <a:cs typeface="Segoe UI"/>
                        </a:rPr>
                        <a:t>social</a:t>
                      </a:r>
                      <a:r>
                        <a:rPr sz="1800" b="1" spc="5" dirty="0">
                          <a:latin typeface="Segoe UI"/>
                          <a:cs typeface="Segoe UI"/>
                        </a:rPr>
                        <a:t> </a:t>
                      </a:r>
                      <a:r>
                        <a:rPr sz="1800" b="1" spc="-5" dirty="0">
                          <a:latin typeface="Segoe UI"/>
                          <a:cs typeface="Segoe UI"/>
                        </a:rPr>
                        <a:t>media</a:t>
                      </a:r>
                      <a:r>
                        <a:rPr sz="1800" b="1" dirty="0">
                          <a:latin typeface="Segoe UI"/>
                          <a:cs typeface="Segoe UI"/>
                        </a:rPr>
                        <a:t> </a:t>
                      </a:r>
                      <a:r>
                        <a:rPr sz="1800" b="1" spc="-5" dirty="0">
                          <a:latin typeface="Segoe UI"/>
                          <a:cs typeface="Segoe UI"/>
                        </a:rPr>
                        <a:t>while</a:t>
                      </a:r>
                      <a:r>
                        <a:rPr sz="1800" b="1" dirty="0">
                          <a:latin typeface="Segoe UI"/>
                          <a:cs typeface="Segoe UI"/>
                        </a:rPr>
                        <a:t> </a:t>
                      </a:r>
                      <a:r>
                        <a:rPr sz="1800" b="1" spc="-5" dirty="0">
                          <a:latin typeface="Segoe UI"/>
                          <a:cs typeface="Segoe UI"/>
                        </a:rPr>
                        <a:t>always</a:t>
                      </a:r>
                      <a:r>
                        <a:rPr sz="1800" b="1" dirty="0">
                          <a:latin typeface="Segoe UI"/>
                          <a:cs typeface="Segoe UI"/>
                        </a:rPr>
                        <a:t> </a:t>
                      </a:r>
                      <a:r>
                        <a:rPr sz="1800" b="1" spc="-5" dirty="0">
                          <a:latin typeface="Segoe UI"/>
                          <a:cs typeface="Segoe UI"/>
                        </a:rPr>
                        <a:t>being</a:t>
                      </a:r>
                      <a:r>
                        <a:rPr sz="1800" b="1" dirty="0">
                          <a:latin typeface="Segoe UI"/>
                          <a:cs typeface="Segoe UI"/>
                        </a:rPr>
                        <a:t> </a:t>
                      </a:r>
                      <a:r>
                        <a:rPr sz="1800" b="1" spc="-5" dirty="0">
                          <a:latin typeface="Segoe UI"/>
                          <a:cs typeface="Segoe UI"/>
                        </a:rPr>
                        <a:t>connected </a:t>
                      </a:r>
                      <a:r>
                        <a:rPr sz="1800" b="1" spc="-484" dirty="0">
                          <a:latin typeface="Segoe UI"/>
                          <a:cs typeface="Segoe UI"/>
                        </a:rPr>
                        <a:t> </a:t>
                      </a:r>
                      <a:r>
                        <a:rPr sz="1800" b="1" spc="-5" dirty="0">
                          <a:latin typeface="Segoe UI"/>
                          <a:cs typeface="Segoe UI"/>
                        </a:rPr>
                        <a:t>through </a:t>
                      </a:r>
                      <a:r>
                        <a:rPr sz="1800" b="1" spc="-15" dirty="0">
                          <a:latin typeface="Segoe UI"/>
                          <a:cs typeface="Segoe UI"/>
                        </a:rPr>
                        <a:t>mobility. </a:t>
                      </a:r>
                      <a:r>
                        <a:rPr sz="1800" b="1" spc="-5" dirty="0">
                          <a:latin typeface="Segoe UI"/>
                          <a:cs typeface="Segoe UI"/>
                        </a:rPr>
                        <a:t>More </a:t>
                      </a:r>
                      <a:r>
                        <a:rPr sz="1800" b="1" dirty="0">
                          <a:latin typeface="Segoe UI"/>
                          <a:cs typeface="Segoe UI"/>
                        </a:rPr>
                        <a:t>and</a:t>
                      </a:r>
                      <a:r>
                        <a:rPr sz="1800" b="1" spc="-20" dirty="0">
                          <a:latin typeface="Segoe UI"/>
                          <a:cs typeface="Segoe UI"/>
                        </a:rPr>
                        <a:t> </a:t>
                      </a:r>
                      <a:r>
                        <a:rPr sz="1800" b="1" spc="-5" dirty="0">
                          <a:latin typeface="Segoe UI"/>
                          <a:cs typeface="Segoe UI"/>
                        </a:rPr>
                        <a:t>more</a:t>
                      </a:r>
                      <a:r>
                        <a:rPr sz="1800" b="1" spc="10" dirty="0">
                          <a:latin typeface="Segoe UI"/>
                          <a:cs typeface="Segoe UI"/>
                        </a:rPr>
                        <a:t> </a:t>
                      </a:r>
                      <a:r>
                        <a:rPr sz="1800" b="1" spc="-5" dirty="0">
                          <a:latin typeface="Segoe UI"/>
                          <a:cs typeface="Segoe UI"/>
                        </a:rPr>
                        <a:t>applications</a:t>
                      </a:r>
                      <a:r>
                        <a:rPr sz="1800" b="1" spc="-30" dirty="0">
                          <a:latin typeface="Segoe UI"/>
                          <a:cs typeface="Segoe UI"/>
                        </a:rPr>
                        <a:t> </a:t>
                      </a:r>
                      <a:r>
                        <a:rPr sz="1800" b="1" spc="-5" dirty="0">
                          <a:latin typeface="Segoe UI"/>
                          <a:cs typeface="Segoe UI"/>
                        </a:rPr>
                        <a:t>are</a:t>
                      </a:r>
                      <a:r>
                        <a:rPr sz="1800" b="1" spc="-25" dirty="0">
                          <a:latin typeface="Segoe UI"/>
                          <a:cs typeface="Segoe UI"/>
                        </a:rPr>
                        <a:t> </a:t>
                      </a:r>
                      <a:r>
                        <a:rPr sz="1800" b="1" spc="-5" dirty="0">
                          <a:latin typeface="Segoe UI"/>
                          <a:cs typeface="Segoe UI"/>
                        </a:rPr>
                        <a:t>moved</a:t>
                      </a:r>
                      <a:r>
                        <a:rPr sz="1800" b="1" spc="5" dirty="0">
                          <a:latin typeface="Segoe UI"/>
                          <a:cs typeface="Segoe UI"/>
                        </a:rPr>
                        <a:t> </a:t>
                      </a:r>
                      <a:r>
                        <a:rPr sz="1800" b="1" spc="-10" dirty="0">
                          <a:latin typeface="Segoe UI"/>
                          <a:cs typeface="Segoe UI"/>
                        </a:rPr>
                        <a:t>to</a:t>
                      </a:r>
                      <a:r>
                        <a:rPr sz="1800" b="1" spc="10" dirty="0">
                          <a:latin typeface="Segoe UI"/>
                          <a:cs typeface="Segoe UI"/>
                        </a:rPr>
                        <a:t> </a:t>
                      </a:r>
                      <a:r>
                        <a:rPr sz="1800" b="1" dirty="0">
                          <a:latin typeface="Segoe UI"/>
                          <a:cs typeface="Segoe UI"/>
                        </a:rPr>
                        <a:t>Cloud.</a:t>
                      </a:r>
                      <a:endParaRPr sz="180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1131112">
                <a:tc>
                  <a:txBody>
                    <a:bodyPr/>
                    <a:lstStyle/>
                    <a:p>
                      <a:pPr marL="91440" marR="610235">
                        <a:lnSpc>
                          <a:spcPct val="100000"/>
                        </a:lnSpc>
                        <a:spcBef>
                          <a:spcPts val="320"/>
                        </a:spcBef>
                      </a:pPr>
                      <a:r>
                        <a:rPr sz="1800" b="1" spc="-5" dirty="0">
                          <a:latin typeface="Segoe UI"/>
                          <a:cs typeface="Segoe UI"/>
                        </a:rPr>
                        <a:t>Internet </a:t>
                      </a:r>
                      <a:r>
                        <a:rPr sz="1800" b="1" spc="-15" dirty="0">
                          <a:latin typeface="Segoe UI"/>
                          <a:cs typeface="Segoe UI"/>
                        </a:rPr>
                        <a:t>of </a:t>
                      </a:r>
                      <a:r>
                        <a:rPr sz="1800" b="1" dirty="0">
                          <a:latin typeface="Segoe UI"/>
                          <a:cs typeface="Segoe UI"/>
                        </a:rPr>
                        <a:t>Things </a:t>
                      </a:r>
                      <a:r>
                        <a:rPr sz="1800" b="1" spc="5" dirty="0">
                          <a:latin typeface="Segoe UI"/>
                          <a:cs typeface="Segoe UI"/>
                        </a:rPr>
                        <a:t> </a:t>
                      </a:r>
                      <a:r>
                        <a:rPr sz="1800" b="1" spc="-5" dirty="0">
                          <a:latin typeface="Segoe UI"/>
                          <a:cs typeface="Segoe UI"/>
                        </a:rPr>
                        <a:t>(Digitize</a:t>
                      </a:r>
                      <a:r>
                        <a:rPr sz="1800" b="1" spc="-40" dirty="0">
                          <a:latin typeface="Segoe UI"/>
                          <a:cs typeface="Segoe UI"/>
                        </a:rPr>
                        <a:t> </a:t>
                      </a:r>
                      <a:r>
                        <a:rPr sz="1800" b="1" spc="-5" dirty="0">
                          <a:latin typeface="Segoe UI"/>
                          <a:cs typeface="Segoe UI"/>
                        </a:rPr>
                        <a:t>the</a:t>
                      </a:r>
                      <a:r>
                        <a:rPr sz="1800" b="1" spc="-35" dirty="0">
                          <a:latin typeface="Segoe UI"/>
                          <a:cs typeface="Segoe UI"/>
                        </a:rPr>
                        <a:t> </a:t>
                      </a:r>
                      <a:r>
                        <a:rPr sz="1800" b="1" spc="-10" dirty="0">
                          <a:latin typeface="Segoe UI"/>
                          <a:cs typeface="Segoe UI"/>
                        </a:rPr>
                        <a:t>World)</a:t>
                      </a:r>
                      <a:endParaRPr sz="180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marR="83185" algn="just">
                        <a:lnSpc>
                          <a:spcPct val="100000"/>
                        </a:lnSpc>
                        <a:spcBef>
                          <a:spcPts val="320"/>
                        </a:spcBef>
                      </a:pPr>
                      <a:r>
                        <a:rPr sz="1800" b="1" dirty="0">
                          <a:latin typeface="Segoe UI"/>
                          <a:cs typeface="Segoe UI"/>
                        </a:rPr>
                        <a:t>This </a:t>
                      </a:r>
                      <a:r>
                        <a:rPr sz="1800" b="1" spc="-5" dirty="0">
                          <a:latin typeface="Segoe UI"/>
                          <a:cs typeface="Segoe UI"/>
                        </a:rPr>
                        <a:t>phase </a:t>
                      </a:r>
                      <a:r>
                        <a:rPr sz="1800" b="1" dirty="0">
                          <a:latin typeface="Segoe UI"/>
                          <a:cs typeface="Segoe UI"/>
                        </a:rPr>
                        <a:t>is </a:t>
                      </a:r>
                      <a:r>
                        <a:rPr sz="1800" b="1" spc="-5" dirty="0">
                          <a:latin typeface="Segoe UI"/>
                          <a:cs typeface="Segoe UI"/>
                        </a:rPr>
                        <a:t>adding</a:t>
                      </a:r>
                      <a:r>
                        <a:rPr sz="1800" b="1" dirty="0">
                          <a:latin typeface="Segoe UI"/>
                          <a:cs typeface="Segoe UI"/>
                        </a:rPr>
                        <a:t> </a:t>
                      </a:r>
                      <a:r>
                        <a:rPr sz="1800" b="1" spc="-5" dirty="0">
                          <a:latin typeface="Segoe UI"/>
                          <a:cs typeface="Segoe UI"/>
                        </a:rPr>
                        <a:t>connectivity </a:t>
                      </a:r>
                      <a:r>
                        <a:rPr sz="1800" b="1" spc="-10" dirty="0">
                          <a:latin typeface="Segoe UI"/>
                          <a:cs typeface="Segoe UI"/>
                        </a:rPr>
                        <a:t>to</a:t>
                      </a:r>
                      <a:r>
                        <a:rPr sz="1800" b="1" spc="-5" dirty="0">
                          <a:latin typeface="Segoe UI"/>
                          <a:cs typeface="Segoe UI"/>
                        </a:rPr>
                        <a:t> Objects </a:t>
                      </a:r>
                      <a:r>
                        <a:rPr sz="1800" b="1" dirty="0">
                          <a:latin typeface="Segoe UI"/>
                          <a:cs typeface="Segoe UI"/>
                        </a:rPr>
                        <a:t>and machines </a:t>
                      </a:r>
                      <a:r>
                        <a:rPr sz="1800" b="1" spc="-10" dirty="0">
                          <a:latin typeface="Segoe UI"/>
                          <a:cs typeface="Segoe UI"/>
                        </a:rPr>
                        <a:t>to</a:t>
                      </a:r>
                      <a:r>
                        <a:rPr sz="1800" b="1" spc="-5" dirty="0">
                          <a:latin typeface="Segoe UI"/>
                          <a:cs typeface="Segoe UI"/>
                        </a:rPr>
                        <a:t> </a:t>
                      </a:r>
                      <a:r>
                        <a:rPr sz="1800" b="1" spc="5" dirty="0">
                          <a:latin typeface="Segoe UI"/>
                          <a:cs typeface="Segoe UI"/>
                        </a:rPr>
                        <a:t>the </a:t>
                      </a:r>
                      <a:r>
                        <a:rPr sz="1800" b="1" spc="10" dirty="0">
                          <a:latin typeface="Segoe UI"/>
                          <a:cs typeface="Segoe UI"/>
                        </a:rPr>
                        <a:t> </a:t>
                      </a:r>
                      <a:r>
                        <a:rPr sz="1800" b="1" spc="-5" dirty="0">
                          <a:latin typeface="Segoe UI"/>
                          <a:cs typeface="Segoe UI"/>
                        </a:rPr>
                        <a:t>world</a:t>
                      </a:r>
                      <a:r>
                        <a:rPr sz="1800" b="1" dirty="0">
                          <a:latin typeface="Segoe UI"/>
                          <a:cs typeface="Segoe UI"/>
                        </a:rPr>
                        <a:t> </a:t>
                      </a:r>
                      <a:r>
                        <a:rPr sz="1800" b="1" spc="-5" dirty="0">
                          <a:latin typeface="Segoe UI"/>
                          <a:cs typeface="Segoe UI"/>
                        </a:rPr>
                        <a:t>around</a:t>
                      </a:r>
                      <a:r>
                        <a:rPr sz="1800" b="1" dirty="0">
                          <a:latin typeface="Segoe UI"/>
                          <a:cs typeface="Segoe UI"/>
                        </a:rPr>
                        <a:t> us</a:t>
                      </a:r>
                      <a:r>
                        <a:rPr sz="1800" b="1" spc="5" dirty="0">
                          <a:latin typeface="Segoe UI"/>
                          <a:cs typeface="Segoe UI"/>
                        </a:rPr>
                        <a:t> </a:t>
                      </a:r>
                      <a:r>
                        <a:rPr sz="1800" b="1" spc="-10" dirty="0">
                          <a:latin typeface="Segoe UI"/>
                          <a:cs typeface="Segoe UI"/>
                        </a:rPr>
                        <a:t>to</a:t>
                      </a:r>
                      <a:r>
                        <a:rPr sz="1800" b="1" spc="-5" dirty="0">
                          <a:latin typeface="Segoe UI"/>
                          <a:cs typeface="Segoe UI"/>
                        </a:rPr>
                        <a:t> </a:t>
                      </a:r>
                      <a:r>
                        <a:rPr sz="1800" b="1" dirty="0">
                          <a:latin typeface="Segoe UI"/>
                          <a:cs typeface="Segoe UI"/>
                        </a:rPr>
                        <a:t>enable</a:t>
                      </a:r>
                      <a:r>
                        <a:rPr sz="1800" b="1" spc="5" dirty="0">
                          <a:latin typeface="Segoe UI"/>
                          <a:cs typeface="Segoe UI"/>
                        </a:rPr>
                        <a:t> </a:t>
                      </a:r>
                      <a:r>
                        <a:rPr sz="1800" b="1" dirty="0">
                          <a:latin typeface="Segoe UI"/>
                          <a:cs typeface="Segoe UI"/>
                        </a:rPr>
                        <a:t>new</a:t>
                      </a:r>
                      <a:r>
                        <a:rPr sz="1800" b="1" spc="5" dirty="0">
                          <a:latin typeface="Segoe UI"/>
                          <a:cs typeface="Segoe UI"/>
                        </a:rPr>
                        <a:t> services</a:t>
                      </a:r>
                      <a:r>
                        <a:rPr sz="1800" b="1" spc="10" dirty="0">
                          <a:latin typeface="Segoe UI"/>
                          <a:cs typeface="Segoe UI"/>
                        </a:rPr>
                        <a:t> </a:t>
                      </a:r>
                      <a:r>
                        <a:rPr sz="1800" b="1" dirty="0">
                          <a:latin typeface="Segoe UI"/>
                          <a:cs typeface="Segoe UI"/>
                        </a:rPr>
                        <a:t>and</a:t>
                      </a:r>
                      <a:r>
                        <a:rPr sz="1800" b="1" spc="5" dirty="0">
                          <a:latin typeface="Segoe UI"/>
                          <a:cs typeface="Segoe UI"/>
                        </a:rPr>
                        <a:t> </a:t>
                      </a:r>
                      <a:r>
                        <a:rPr sz="1800" b="1" dirty="0">
                          <a:latin typeface="Segoe UI"/>
                          <a:cs typeface="Segoe UI"/>
                        </a:rPr>
                        <a:t>experiences.</a:t>
                      </a:r>
                      <a:r>
                        <a:rPr sz="1800" b="1" spc="5" dirty="0">
                          <a:latin typeface="Segoe UI"/>
                          <a:cs typeface="Segoe UI"/>
                        </a:rPr>
                        <a:t> </a:t>
                      </a:r>
                      <a:r>
                        <a:rPr sz="1800" b="1" dirty="0">
                          <a:latin typeface="Segoe UI"/>
                          <a:cs typeface="Segoe UI"/>
                        </a:rPr>
                        <a:t>It</a:t>
                      </a:r>
                      <a:r>
                        <a:rPr sz="1800" b="1" spc="5" dirty="0">
                          <a:latin typeface="Segoe UI"/>
                          <a:cs typeface="Segoe UI"/>
                        </a:rPr>
                        <a:t> </a:t>
                      </a:r>
                      <a:r>
                        <a:rPr sz="1800" b="1" spc="-10" dirty="0">
                          <a:latin typeface="Segoe UI"/>
                          <a:cs typeface="Segoe UI"/>
                        </a:rPr>
                        <a:t>is </a:t>
                      </a:r>
                      <a:r>
                        <a:rPr sz="1800" b="1" spc="-5" dirty="0">
                          <a:latin typeface="Segoe UI"/>
                          <a:cs typeface="Segoe UI"/>
                        </a:rPr>
                        <a:t> </a:t>
                      </a:r>
                      <a:r>
                        <a:rPr sz="1800" b="1" dirty="0">
                          <a:latin typeface="Segoe UI"/>
                          <a:cs typeface="Segoe UI"/>
                        </a:rPr>
                        <a:t>connecting</a:t>
                      </a:r>
                      <a:r>
                        <a:rPr sz="1800" b="1" spc="-30"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unconnected.</a:t>
                      </a:r>
                      <a:endParaRPr sz="1800" dirty="0">
                        <a:latin typeface="Segoe UI"/>
                        <a:cs typeface="Segoe UI"/>
                      </a:endParaRPr>
                    </a:p>
                    <a:p>
                      <a:pPr marL="1258570">
                        <a:lnSpc>
                          <a:spcPts val="505"/>
                        </a:lnSpc>
                        <a:spcBef>
                          <a:spcPts val="1500"/>
                        </a:spcBef>
                        <a:tabLst>
                          <a:tab pos="7146290" algn="l"/>
                        </a:tabLst>
                      </a:pPr>
                      <a:r>
                        <a:rPr sz="1200" spc="-15" dirty="0">
                          <a:solidFill>
                            <a:srgbClr val="888888"/>
                          </a:solidFill>
                          <a:latin typeface="Segoe UI"/>
                          <a:cs typeface="Segoe UI"/>
                        </a:rPr>
                        <a:t>	</a:t>
                      </a:r>
                      <a:endParaRPr sz="1200" dirty="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100</a:t>
            </a:fld>
            <a:endParaRPr dirty="0"/>
          </a:p>
        </p:txBody>
      </p:sp>
      <p:sp>
        <p:nvSpPr>
          <p:cNvPr id="3" name="object 3"/>
          <p:cNvSpPr txBox="1"/>
          <p:nvPr/>
        </p:nvSpPr>
        <p:spPr>
          <a:xfrm>
            <a:off x="179323" y="1446656"/>
            <a:ext cx="10858500" cy="496951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001F5F"/>
                </a:solidFill>
                <a:latin typeface="Segoe UI"/>
                <a:cs typeface="Segoe UI"/>
              </a:rPr>
              <a:t>Report</a:t>
            </a:r>
            <a:r>
              <a:rPr sz="2200" b="1" spc="-15" dirty="0">
                <a:solidFill>
                  <a:srgbClr val="001F5F"/>
                </a:solidFill>
                <a:latin typeface="Segoe UI"/>
                <a:cs typeface="Segoe UI"/>
              </a:rPr>
              <a:t> </a:t>
            </a:r>
            <a:r>
              <a:rPr sz="2200" b="1" spc="-5" dirty="0">
                <a:solidFill>
                  <a:srgbClr val="001F5F"/>
                </a:solidFill>
                <a:latin typeface="Segoe UI"/>
                <a:cs typeface="Segoe UI"/>
              </a:rPr>
              <a:t>range:</a:t>
            </a:r>
            <a:endParaRPr sz="2200">
              <a:latin typeface="Segoe UI"/>
              <a:cs typeface="Segoe UI"/>
            </a:endParaRPr>
          </a:p>
          <a:p>
            <a:pPr marL="1041400" indent="-342900">
              <a:lnSpc>
                <a:spcPct val="100000"/>
              </a:lnSpc>
              <a:spcBef>
                <a:spcPts val="2205"/>
              </a:spcBef>
              <a:buFont typeface="Wingdings"/>
              <a:buChar char=""/>
              <a:tabLst>
                <a:tab pos="1040765" algn="l"/>
                <a:tab pos="1041400" algn="l"/>
              </a:tabLst>
            </a:pPr>
            <a:r>
              <a:rPr sz="2000" b="1" dirty="0">
                <a:latin typeface="Segoe UI"/>
                <a:cs typeface="Segoe UI"/>
              </a:rPr>
              <a:t>This</a:t>
            </a:r>
            <a:r>
              <a:rPr sz="2000" b="1" spc="-25" dirty="0">
                <a:latin typeface="Segoe UI"/>
                <a:cs typeface="Segoe UI"/>
              </a:rPr>
              <a:t> </a:t>
            </a:r>
            <a:r>
              <a:rPr sz="2000" b="1" spc="-5" dirty="0">
                <a:latin typeface="Segoe UI"/>
                <a:cs typeface="Segoe UI"/>
              </a:rPr>
              <a:t>classification</a:t>
            </a:r>
            <a:r>
              <a:rPr sz="2000" b="1" spc="-25" dirty="0">
                <a:latin typeface="Segoe UI"/>
                <a:cs typeface="Segoe UI"/>
              </a:rPr>
              <a:t> </a:t>
            </a:r>
            <a:r>
              <a:rPr sz="2000" b="1" spc="-5" dirty="0">
                <a:latin typeface="Segoe UI"/>
                <a:cs typeface="Segoe UI"/>
              </a:rPr>
              <a:t>is</a:t>
            </a:r>
            <a:r>
              <a:rPr sz="2000" b="1" spc="-15" dirty="0">
                <a:latin typeface="Segoe UI"/>
                <a:cs typeface="Segoe UI"/>
              </a:rPr>
              <a:t> </a:t>
            </a:r>
            <a:r>
              <a:rPr sz="2000" b="1" spc="-10" dirty="0">
                <a:latin typeface="Segoe UI"/>
                <a:cs typeface="Segoe UI"/>
              </a:rPr>
              <a:t>based</a:t>
            </a:r>
            <a:r>
              <a:rPr sz="2000" b="1" dirty="0">
                <a:latin typeface="Segoe UI"/>
                <a:cs typeface="Segoe UI"/>
              </a:rPr>
              <a:t> </a:t>
            </a:r>
            <a:r>
              <a:rPr sz="2000" b="1" spc="-5" dirty="0">
                <a:latin typeface="Segoe UI"/>
                <a:cs typeface="Segoe UI"/>
              </a:rPr>
              <a:t>on </a:t>
            </a:r>
            <a:r>
              <a:rPr sz="2000" b="1" dirty="0">
                <a:latin typeface="Segoe UI"/>
                <a:cs typeface="Segoe UI"/>
              </a:rPr>
              <a:t>the</a:t>
            </a:r>
            <a:r>
              <a:rPr sz="2000" b="1" spc="-10" dirty="0">
                <a:latin typeface="Segoe UI"/>
                <a:cs typeface="Segoe UI"/>
              </a:rPr>
              <a:t> </a:t>
            </a:r>
            <a:r>
              <a:rPr sz="2000" b="1" spc="-5" dirty="0">
                <a:latin typeface="Segoe UI"/>
                <a:cs typeface="Segoe UI"/>
              </a:rPr>
              <a:t>distance</a:t>
            </a:r>
            <a:r>
              <a:rPr sz="2000" b="1" spc="-10" dirty="0">
                <a:latin typeface="Segoe UI"/>
                <a:cs typeface="Segoe UI"/>
              </a:rPr>
              <a:t> </a:t>
            </a:r>
            <a:r>
              <a:rPr sz="2000" b="1" dirty="0">
                <a:latin typeface="Segoe UI"/>
                <a:cs typeface="Segoe UI"/>
              </a:rPr>
              <a:t>at</a:t>
            </a:r>
            <a:r>
              <a:rPr sz="2000" b="1" spc="-10" dirty="0">
                <a:latin typeface="Segoe UI"/>
                <a:cs typeface="Segoe UI"/>
              </a:rPr>
              <a:t> </a:t>
            </a:r>
            <a:r>
              <a:rPr sz="2000" b="1" dirty="0">
                <a:latin typeface="Segoe UI"/>
                <a:cs typeface="Segoe UI"/>
              </a:rPr>
              <a:t>which</a:t>
            </a:r>
            <a:r>
              <a:rPr sz="2000" b="1" spc="-2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gateway</a:t>
            </a:r>
            <a:r>
              <a:rPr sz="2000" b="1" spc="-10" dirty="0">
                <a:latin typeface="Segoe UI"/>
                <a:cs typeface="Segoe UI"/>
              </a:rPr>
              <a:t> </a:t>
            </a:r>
            <a:r>
              <a:rPr sz="2000" b="1" spc="-5" dirty="0">
                <a:latin typeface="Segoe UI"/>
                <a:cs typeface="Segoe UI"/>
              </a:rPr>
              <a:t>is</a:t>
            </a:r>
            <a:r>
              <a:rPr sz="2000" b="1" dirty="0">
                <a:latin typeface="Segoe UI"/>
                <a:cs typeface="Segoe UI"/>
              </a:rPr>
              <a:t> </a:t>
            </a:r>
            <a:r>
              <a:rPr sz="2000" b="1" spc="-5" dirty="0">
                <a:latin typeface="Segoe UI"/>
                <a:cs typeface="Segoe UI"/>
              </a:rPr>
              <a:t>located.</a:t>
            </a:r>
            <a:endParaRPr sz="2000">
              <a:latin typeface="Segoe UI"/>
              <a:cs typeface="Segoe UI"/>
            </a:endParaRPr>
          </a:p>
          <a:p>
            <a:pPr marL="1041400" marR="7620" indent="-342900">
              <a:lnSpc>
                <a:spcPct val="140000"/>
              </a:lnSpc>
              <a:spcBef>
                <a:spcPts val="1200"/>
              </a:spcBef>
              <a:buFont typeface="Wingdings"/>
              <a:buChar char=""/>
              <a:tabLst>
                <a:tab pos="1040765" algn="l"/>
                <a:tab pos="1041400" algn="l"/>
              </a:tabLst>
            </a:pPr>
            <a:r>
              <a:rPr sz="2000" b="1" dirty="0">
                <a:latin typeface="Segoe UI"/>
                <a:cs typeface="Segoe UI"/>
              </a:rPr>
              <a:t>For</a:t>
            </a:r>
            <a:r>
              <a:rPr sz="2000" b="1" spc="155" dirty="0">
                <a:latin typeface="Segoe UI"/>
                <a:cs typeface="Segoe UI"/>
              </a:rPr>
              <a:t> </a:t>
            </a:r>
            <a:r>
              <a:rPr sz="2000" b="1" spc="-5" dirty="0">
                <a:latin typeface="Segoe UI"/>
                <a:cs typeface="Segoe UI"/>
              </a:rPr>
              <a:t>example,</a:t>
            </a:r>
            <a:r>
              <a:rPr sz="2000" b="1" spc="160" dirty="0">
                <a:latin typeface="Segoe UI"/>
                <a:cs typeface="Segoe UI"/>
              </a:rPr>
              <a:t> </a:t>
            </a:r>
            <a:r>
              <a:rPr sz="2000" b="1" spc="-5" dirty="0">
                <a:latin typeface="Segoe UI"/>
                <a:cs typeface="Segoe UI"/>
              </a:rPr>
              <a:t>for</a:t>
            </a:r>
            <a:r>
              <a:rPr sz="2000" b="1" spc="150" dirty="0">
                <a:latin typeface="Segoe UI"/>
                <a:cs typeface="Segoe UI"/>
              </a:rPr>
              <a:t> </a:t>
            </a:r>
            <a:r>
              <a:rPr sz="2000" b="1" spc="-10" dirty="0">
                <a:latin typeface="Segoe UI"/>
                <a:cs typeface="Segoe UI"/>
              </a:rPr>
              <a:t>your</a:t>
            </a:r>
            <a:r>
              <a:rPr sz="2000" b="1" spc="155" dirty="0">
                <a:latin typeface="Segoe UI"/>
                <a:cs typeface="Segoe UI"/>
              </a:rPr>
              <a:t> </a:t>
            </a:r>
            <a:r>
              <a:rPr sz="2000" b="1" spc="-10" dirty="0">
                <a:latin typeface="Segoe UI"/>
                <a:cs typeface="Segoe UI"/>
              </a:rPr>
              <a:t>fitness</a:t>
            </a:r>
            <a:r>
              <a:rPr sz="2000" b="1" spc="155" dirty="0">
                <a:latin typeface="Segoe UI"/>
                <a:cs typeface="Segoe UI"/>
              </a:rPr>
              <a:t> </a:t>
            </a:r>
            <a:r>
              <a:rPr sz="2000" b="1" spc="-10" dirty="0">
                <a:latin typeface="Segoe UI"/>
                <a:cs typeface="Segoe UI"/>
              </a:rPr>
              <a:t>band</a:t>
            </a:r>
            <a:r>
              <a:rPr sz="2000" b="1" spc="155" dirty="0">
                <a:latin typeface="Segoe UI"/>
                <a:cs typeface="Segoe UI"/>
              </a:rPr>
              <a:t> </a:t>
            </a:r>
            <a:r>
              <a:rPr sz="2000" b="1" spc="-10" dirty="0">
                <a:latin typeface="Segoe UI"/>
                <a:cs typeface="Segoe UI"/>
              </a:rPr>
              <a:t>to</a:t>
            </a:r>
            <a:r>
              <a:rPr sz="2000" b="1" spc="145" dirty="0">
                <a:latin typeface="Segoe UI"/>
                <a:cs typeface="Segoe UI"/>
              </a:rPr>
              <a:t> </a:t>
            </a:r>
            <a:r>
              <a:rPr sz="2000" b="1" dirty="0">
                <a:latin typeface="Segoe UI"/>
                <a:cs typeface="Segoe UI"/>
              </a:rPr>
              <a:t>communicate</a:t>
            </a:r>
            <a:r>
              <a:rPr sz="2000" b="1" spc="155" dirty="0">
                <a:latin typeface="Segoe UI"/>
                <a:cs typeface="Segoe UI"/>
              </a:rPr>
              <a:t> </a:t>
            </a:r>
            <a:r>
              <a:rPr sz="2000" b="1" spc="-5" dirty="0">
                <a:latin typeface="Segoe UI"/>
                <a:cs typeface="Segoe UI"/>
              </a:rPr>
              <a:t>with</a:t>
            </a:r>
            <a:r>
              <a:rPr sz="2000" b="1" spc="155" dirty="0">
                <a:latin typeface="Segoe UI"/>
                <a:cs typeface="Segoe UI"/>
              </a:rPr>
              <a:t> </a:t>
            </a:r>
            <a:r>
              <a:rPr sz="2000" b="1" spc="-10" dirty="0">
                <a:latin typeface="Segoe UI"/>
                <a:cs typeface="Segoe UI"/>
              </a:rPr>
              <a:t>your</a:t>
            </a:r>
            <a:r>
              <a:rPr sz="2000" b="1" spc="155" dirty="0">
                <a:latin typeface="Segoe UI"/>
                <a:cs typeface="Segoe UI"/>
              </a:rPr>
              <a:t> </a:t>
            </a:r>
            <a:r>
              <a:rPr sz="2000" b="1" spc="-5" dirty="0">
                <a:latin typeface="Segoe UI"/>
                <a:cs typeface="Segoe UI"/>
              </a:rPr>
              <a:t>phone,</a:t>
            </a:r>
            <a:r>
              <a:rPr sz="2000" b="1" spc="145" dirty="0">
                <a:latin typeface="Segoe UI"/>
                <a:cs typeface="Segoe UI"/>
              </a:rPr>
              <a:t> </a:t>
            </a:r>
            <a:r>
              <a:rPr sz="2000" b="1" spc="-5" dirty="0">
                <a:latin typeface="Segoe UI"/>
                <a:cs typeface="Segoe UI"/>
              </a:rPr>
              <a:t>it</a:t>
            </a:r>
            <a:r>
              <a:rPr sz="2000" b="1" spc="140" dirty="0">
                <a:latin typeface="Segoe UI"/>
                <a:cs typeface="Segoe UI"/>
              </a:rPr>
              <a:t> </a:t>
            </a:r>
            <a:r>
              <a:rPr sz="2000" b="1" spc="-5" dirty="0">
                <a:latin typeface="Segoe UI"/>
                <a:cs typeface="Segoe UI"/>
              </a:rPr>
              <a:t>needs</a:t>
            </a:r>
            <a:r>
              <a:rPr sz="2000" b="1" spc="150" dirty="0">
                <a:latin typeface="Segoe UI"/>
                <a:cs typeface="Segoe UI"/>
              </a:rPr>
              <a:t> </a:t>
            </a:r>
            <a:r>
              <a:rPr sz="2000" b="1" spc="-15" dirty="0">
                <a:latin typeface="Segoe UI"/>
                <a:cs typeface="Segoe UI"/>
              </a:rPr>
              <a:t>to </a:t>
            </a:r>
            <a:r>
              <a:rPr sz="2000" b="1" spc="-535" dirty="0">
                <a:latin typeface="Segoe UI"/>
                <a:cs typeface="Segoe UI"/>
              </a:rPr>
              <a:t> </a:t>
            </a:r>
            <a:r>
              <a:rPr sz="2000" b="1" dirty="0">
                <a:latin typeface="Segoe UI"/>
                <a:cs typeface="Segoe UI"/>
              </a:rPr>
              <a:t>be</a:t>
            </a:r>
            <a:r>
              <a:rPr sz="2000" b="1" spc="-10" dirty="0">
                <a:latin typeface="Segoe UI"/>
                <a:cs typeface="Segoe UI"/>
              </a:rPr>
              <a:t> </a:t>
            </a:r>
            <a:r>
              <a:rPr sz="2000" b="1" spc="-5" dirty="0">
                <a:latin typeface="Segoe UI"/>
                <a:cs typeface="Segoe UI"/>
              </a:rPr>
              <a:t>located</a:t>
            </a:r>
            <a:r>
              <a:rPr sz="2000" b="1" spc="-10" dirty="0">
                <a:latin typeface="Segoe UI"/>
                <a:cs typeface="Segoe UI"/>
              </a:rPr>
              <a:t> </a:t>
            </a:r>
            <a:r>
              <a:rPr sz="2000" b="1" dirty="0">
                <a:latin typeface="Segoe UI"/>
                <a:cs typeface="Segoe UI"/>
              </a:rPr>
              <a:t>a</a:t>
            </a:r>
            <a:r>
              <a:rPr sz="2000" b="1" spc="-15" dirty="0">
                <a:latin typeface="Segoe UI"/>
                <a:cs typeface="Segoe UI"/>
              </a:rPr>
              <a:t> </a:t>
            </a:r>
            <a:r>
              <a:rPr sz="2000" b="1" spc="-5" dirty="0">
                <a:latin typeface="Segoe UI"/>
                <a:cs typeface="Segoe UI"/>
              </a:rPr>
              <a:t>few</a:t>
            </a:r>
            <a:r>
              <a:rPr sz="2000" b="1" spc="5" dirty="0">
                <a:latin typeface="Segoe UI"/>
                <a:cs typeface="Segoe UI"/>
              </a:rPr>
              <a:t> </a:t>
            </a:r>
            <a:r>
              <a:rPr sz="2000" b="1" spc="-5" dirty="0">
                <a:latin typeface="Segoe UI"/>
                <a:cs typeface="Segoe UI"/>
              </a:rPr>
              <a:t>meters</a:t>
            </a:r>
            <a:r>
              <a:rPr sz="2000" b="1" spc="5" dirty="0">
                <a:latin typeface="Segoe UI"/>
                <a:cs typeface="Segoe UI"/>
              </a:rPr>
              <a:t> </a:t>
            </a:r>
            <a:r>
              <a:rPr sz="2000" b="1" spc="-5" dirty="0">
                <a:latin typeface="Segoe UI"/>
                <a:cs typeface="Segoe UI"/>
              </a:rPr>
              <a:t>away</a:t>
            </a:r>
            <a:r>
              <a:rPr sz="2000" b="1" spc="-10" dirty="0">
                <a:latin typeface="Segoe UI"/>
                <a:cs typeface="Segoe UI"/>
              </a:rPr>
              <a:t> </a:t>
            </a:r>
            <a:r>
              <a:rPr sz="2000" b="1" dirty="0">
                <a:latin typeface="Segoe UI"/>
                <a:cs typeface="Segoe UI"/>
              </a:rPr>
              <a:t>at</a:t>
            </a:r>
            <a:r>
              <a:rPr sz="2000" b="1" spc="-15" dirty="0">
                <a:latin typeface="Segoe UI"/>
                <a:cs typeface="Segoe UI"/>
              </a:rPr>
              <a:t> </a:t>
            </a:r>
            <a:r>
              <a:rPr sz="2000" b="1" dirty="0">
                <a:latin typeface="Segoe UI"/>
                <a:cs typeface="Segoe UI"/>
              </a:rPr>
              <a:t>most.</a:t>
            </a:r>
            <a:endParaRPr sz="2000">
              <a:latin typeface="Segoe UI"/>
              <a:cs typeface="Segoe UI"/>
            </a:endParaRPr>
          </a:p>
          <a:p>
            <a:pPr marL="1041400" marR="6350" indent="-342900">
              <a:lnSpc>
                <a:spcPct val="140000"/>
              </a:lnSpc>
              <a:spcBef>
                <a:spcPts val="1205"/>
              </a:spcBef>
              <a:buFont typeface="Wingdings"/>
              <a:buChar char=""/>
              <a:tabLst>
                <a:tab pos="1040765" algn="l"/>
                <a:tab pos="1041400" algn="l"/>
                <a:tab pos="1610995" algn="l"/>
                <a:tab pos="3122930" algn="l"/>
                <a:tab pos="3434079" algn="l"/>
                <a:tab pos="4048125" algn="l"/>
                <a:tab pos="4721860" algn="l"/>
                <a:tab pos="5608955" algn="l"/>
                <a:tab pos="6435090" algn="l"/>
                <a:tab pos="6817995" algn="l"/>
                <a:tab pos="7241540" algn="l"/>
                <a:tab pos="7606030" algn="l"/>
                <a:tab pos="9535795" algn="l"/>
                <a:tab pos="10018395" algn="l"/>
                <a:tab pos="10591800" algn="l"/>
              </a:tabLst>
            </a:pPr>
            <a:r>
              <a:rPr sz="2000" b="1" dirty="0">
                <a:latin typeface="Segoe UI"/>
                <a:cs typeface="Segoe UI"/>
              </a:rPr>
              <a:t>T</a:t>
            </a:r>
            <a:r>
              <a:rPr sz="2000" b="1" spc="5" dirty="0">
                <a:latin typeface="Segoe UI"/>
                <a:cs typeface="Segoe UI"/>
              </a:rPr>
              <a:t>h</a:t>
            </a:r>
            <a:r>
              <a:rPr sz="2000" b="1" dirty="0">
                <a:latin typeface="Segoe UI"/>
                <a:cs typeface="Segoe UI"/>
              </a:rPr>
              <a:t>e	</a:t>
            </a:r>
            <a:r>
              <a:rPr sz="2000" b="1" spc="-5" dirty="0">
                <a:latin typeface="Segoe UI"/>
                <a:cs typeface="Segoe UI"/>
              </a:rPr>
              <a:t>as</a:t>
            </a:r>
            <a:r>
              <a:rPr sz="2000" b="1" spc="-15" dirty="0">
                <a:latin typeface="Segoe UI"/>
                <a:cs typeface="Segoe UI"/>
              </a:rPr>
              <a:t>s</a:t>
            </a:r>
            <a:r>
              <a:rPr sz="2000" b="1" dirty="0">
                <a:latin typeface="Segoe UI"/>
                <a:cs typeface="Segoe UI"/>
              </a:rPr>
              <a:t>u</a:t>
            </a:r>
            <a:r>
              <a:rPr sz="2000" b="1" spc="-10" dirty="0">
                <a:latin typeface="Segoe UI"/>
                <a:cs typeface="Segoe UI"/>
              </a:rPr>
              <a:t>mp</a:t>
            </a:r>
            <a:r>
              <a:rPr sz="2000" b="1" spc="-5" dirty="0">
                <a:latin typeface="Segoe UI"/>
                <a:cs typeface="Segoe UI"/>
              </a:rPr>
              <a:t>tio</a:t>
            </a:r>
            <a:r>
              <a:rPr sz="2000" b="1" dirty="0">
                <a:latin typeface="Segoe UI"/>
                <a:cs typeface="Segoe UI"/>
              </a:rPr>
              <a:t>n	</a:t>
            </a:r>
            <a:r>
              <a:rPr sz="2000" b="1" spc="-10" dirty="0">
                <a:latin typeface="Segoe UI"/>
                <a:cs typeface="Segoe UI"/>
              </a:rPr>
              <a:t>i</a:t>
            </a:r>
            <a:r>
              <a:rPr sz="2000" b="1" dirty="0">
                <a:latin typeface="Segoe UI"/>
                <a:cs typeface="Segoe UI"/>
              </a:rPr>
              <a:t>s	</a:t>
            </a:r>
            <a:r>
              <a:rPr sz="2000" b="1" spc="-15" dirty="0">
                <a:latin typeface="Segoe UI"/>
                <a:cs typeface="Segoe UI"/>
              </a:rPr>
              <a:t>t</a:t>
            </a:r>
            <a:r>
              <a:rPr sz="2000" b="1" spc="-5" dirty="0">
                <a:latin typeface="Segoe UI"/>
                <a:cs typeface="Segoe UI"/>
              </a:rPr>
              <a:t>ha</a:t>
            </a:r>
            <a:r>
              <a:rPr sz="2000" b="1" dirty="0">
                <a:latin typeface="Segoe UI"/>
                <a:cs typeface="Segoe UI"/>
              </a:rPr>
              <a:t>t	</a:t>
            </a:r>
            <a:r>
              <a:rPr sz="2000" b="1" spc="-25" dirty="0">
                <a:latin typeface="Segoe UI"/>
                <a:cs typeface="Segoe UI"/>
              </a:rPr>
              <a:t>y</a:t>
            </a:r>
            <a:r>
              <a:rPr sz="2000" b="1" spc="-5" dirty="0">
                <a:latin typeface="Segoe UI"/>
                <a:cs typeface="Segoe UI"/>
              </a:rPr>
              <a:t>ou</a:t>
            </a:r>
            <a:r>
              <a:rPr sz="2000" b="1" dirty="0">
                <a:latin typeface="Segoe UI"/>
                <a:cs typeface="Segoe UI"/>
              </a:rPr>
              <a:t>r	</a:t>
            </a:r>
            <a:r>
              <a:rPr sz="2000" b="1" spc="-10" dirty="0">
                <a:latin typeface="Segoe UI"/>
                <a:cs typeface="Segoe UI"/>
              </a:rPr>
              <a:t>p</a:t>
            </a:r>
            <a:r>
              <a:rPr sz="2000" b="1" spc="-5" dirty="0">
                <a:latin typeface="Segoe UI"/>
                <a:cs typeface="Segoe UI"/>
              </a:rPr>
              <a:t>hon</a:t>
            </a:r>
            <a:r>
              <a:rPr sz="2000" b="1" dirty="0">
                <a:latin typeface="Segoe UI"/>
                <a:cs typeface="Segoe UI"/>
              </a:rPr>
              <a:t>e	ne</a:t>
            </a:r>
            <a:r>
              <a:rPr sz="2000" b="1" spc="-10" dirty="0">
                <a:latin typeface="Segoe UI"/>
                <a:cs typeface="Segoe UI"/>
              </a:rPr>
              <a:t>e</a:t>
            </a:r>
            <a:r>
              <a:rPr sz="2000" b="1" spc="-5" dirty="0">
                <a:latin typeface="Segoe UI"/>
                <a:cs typeface="Segoe UI"/>
              </a:rPr>
              <a:t>d</a:t>
            </a:r>
            <a:r>
              <a:rPr sz="2000" b="1" dirty="0">
                <a:latin typeface="Segoe UI"/>
                <a:cs typeface="Segoe UI"/>
              </a:rPr>
              <a:t>s	</a:t>
            </a:r>
            <a:r>
              <a:rPr sz="2000" b="1" spc="-10" dirty="0">
                <a:latin typeface="Segoe UI"/>
                <a:cs typeface="Segoe UI"/>
              </a:rPr>
              <a:t>t</a:t>
            </a:r>
            <a:r>
              <a:rPr sz="2000" b="1" dirty="0">
                <a:latin typeface="Segoe UI"/>
                <a:cs typeface="Segoe UI"/>
              </a:rPr>
              <a:t>o	</a:t>
            </a:r>
            <a:r>
              <a:rPr sz="2000" b="1" spc="-10" dirty="0">
                <a:latin typeface="Segoe UI"/>
                <a:cs typeface="Segoe UI"/>
              </a:rPr>
              <a:t>b</a:t>
            </a:r>
            <a:r>
              <a:rPr sz="2000" b="1" dirty="0">
                <a:latin typeface="Segoe UI"/>
                <a:cs typeface="Segoe UI"/>
              </a:rPr>
              <a:t>e	at	visual </a:t>
            </a:r>
            <a:r>
              <a:rPr sz="2000" b="1" spc="-120" dirty="0">
                <a:latin typeface="Segoe UI"/>
                <a:cs typeface="Segoe UI"/>
              </a:rPr>
              <a:t> </a:t>
            </a:r>
            <a:r>
              <a:rPr sz="2000" b="1" spc="-5" dirty="0">
                <a:latin typeface="Segoe UI"/>
                <a:cs typeface="Segoe UI"/>
              </a:rPr>
              <a:t>d</a:t>
            </a:r>
            <a:r>
              <a:rPr sz="2000" b="1" spc="-15" dirty="0">
                <a:latin typeface="Segoe UI"/>
                <a:cs typeface="Segoe UI"/>
              </a:rPr>
              <a:t>i</a:t>
            </a:r>
            <a:r>
              <a:rPr sz="2000" b="1" dirty="0">
                <a:latin typeface="Segoe UI"/>
                <a:cs typeface="Segoe UI"/>
              </a:rPr>
              <a:t>stance	</a:t>
            </a:r>
            <a:r>
              <a:rPr sz="2000" b="1" spc="-5" dirty="0">
                <a:latin typeface="Segoe UI"/>
                <a:cs typeface="Segoe UI"/>
              </a:rPr>
              <a:t>fo</a:t>
            </a:r>
            <a:r>
              <a:rPr sz="2000" b="1" dirty="0">
                <a:latin typeface="Segoe UI"/>
                <a:cs typeface="Segoe UI"/>
              </a:rPr>
              <a:t>r	</a:t>
            </a:r>
            <a:r>
              <a:rPr sz="2000" b="1" spc="-25" dirty="0">
                <a:latin typeface="Segoe UI"/>
                <a:cs typeface="Segoe UI"/>
              </a:rPr>
              <a:t>y</a:t>
            </a:r>
            <a:r>
              <a:rPr sz="2000" b="1" spc="-5" dirty="0">
                <a:latin typeface="Segoe UI"/>
                <a:cs typeface="Segoe UI"/>
              </a:rPr>
              <a:t>o</a:t>
            </a:r>
            <a:r>
              <a:rPr sz="2000" b="1" dirty="0">
                <a:latin typeface="Segoe UI"/>
                <a:cs typeface="Segoe UI"/>
              </a:rPr>
              <a:t>u	</a:t>
            </a:r>
            <a:r>
              <a:rPr sz="2000" b="1" spc="-15" dirty="0">
                <a:latin typeface="Segoe UI"/>
                <a:cs typeface="Segoe UI"/>
              </a:rPr>
              <a:t>to  </a:t>
            </a:r>
            <a:r>
              <a:rPr sz="2000" b="1" dirty="0">
                <a:latin typeface="Segoe UI"/>
                <a:cs typeface="Segoe UI"/>
              </a:rPr>
              <a:t>consult</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dirty="0">
                <a:latin typeface="Segoe UI"/>
                <a:cs typeface="Segoe UI"/>
              </a:rPr>
              <a:t>reported </a:t>
            </a:r>
            <a:r>
              <a:rPr sz="2000" b="1" spc="-5" dirty="0">
                <a:latin typeface="Segoe UI"/>
                <a:cs typeface="Segoe UI"/>
              </a:rPr>
              <a:t>data</a:t>
            </a:r>
            <a:r>
              <a:rPr sz="2000" b="1" spc="-10" dirty="0">
                <a:latin typeface="Segoe UI"/>
                <a:cs typeface="Segoe UI"/>
              </a:rPr>
              <a:t> </a:t>
            </a:r>
            <a:r>
              <a:rPr sz="2000" b="1" spc="-5" dirty="0">
                <a:latin typeface="Segoe UI"/>
                <a:cs typeface="Segoe UI"/>
              </a:rPr>
              <a:t>on </a:t>
            </a:r>
            <a:r>
              <a:rPr sz="2000" b="1" dirty="0">
                <a:latin typeface="Segoe UI"/>
                <a:cs typeface="Segoe UI"/>
              </a:rPr>
              <a:t>the</a:t>
            </a:r>
            <a:r>
              <a:rPr sz="2000" b="1" spc="-15" dirty="0">
                <a:latin typeface="Segoe UI"/>
                <a:cs typeface="Segoe UI"/>
              </a:rPr>
              <a:t> </a:t>
            </a:r>
            <a:r>
              <a:rPr sz="2000" b="1" dirty="0">
                <a:latin typeface="Segoe UI"/>
                <a:cs typeface="Segoe UI"/>
              </a:rPr>
              <a:t>phone</a:t>
            </a:r>
            <a:r>
              <a:rPr sz="2000" b="1" spc="-15" dirty="0">
                <a:latin typeface="Segoe UI"/>
                <a:cs typeface="Segoe UI"/>
              </a:rPr>
              <a:t> </a:t>
            </a:r>
            <a:r>
              <a:rPr sz="2000" b="1" spc="-5" dirty="0">
                <a:latin typeface="Segoe UI"/>
                <a:cs typeface="Segoe UI"/>
              </a:rPr>
              <a:t>screen.</a:t>
            </a:r>
            <a:endParaRPr sz="2000">
              <a:latin typeface="Segoe UI"/>
              <a:cs typeface="Segoe UI"/>
            </a:endParaRPr>
          </a:p>
          <a:p>
            <a:pPr marL="1041400" indent="-342900">
              <a:lnSpc>
                <a:spcPct val="100000"/>
              </a:lnSpc>
              <a:spcBef>
                <a:spcPts val="2160"/>
              </a:spcBef>
              <a:buFont typeface="Wingdings"/>
              <a:buChar char=""/>
              <a:tabLst>
                <a:tab pos="1040765" algn="l"/>
                <a:tab pos="1041400" algn="l"/>
              </a:tabLst>
            </a:pPr>
            <a:r>
              <a:rPr sz="2000" b="1" dirty="0">
                <a:latin typeface="Segoe UI"/>
                <a:cs typeface="Segoe UI"/>
              </a:rPr>
              <a:t>If</a:t>
            </a:r>
            <a:r>
              <a:rPr sz="2000" b="1" spc="135" dirty="0">
                <a:latin typeface="Segoe UI"/>
                <a:cs typeface="Segoe UI"/>
              </a:rPr>
              <a:t> </a:t>
            </a:r>
            <a:r>
              <a:rPr sz="2000" b="1" spc="-5" dirty="0">
                <a:latin typeface="Segoe UI"/>
                <a:cs typeface="Segoe UI"/>
              </a:rPr>
              <a:t>the</a:t>
            </a:r>
            <a:r>
              <a:rPr sz="2000" b="1" spc="140" dirty="0">
                <a:latin typeface="Segoe UI"/>
                <a:cs typeface="Segoe UI"/>
              </a:rPr>
              <a:t> </a:t>
            </a:r>
            <a:r>
              <a:rPr sz="2000" b="1" spc="-5" dirty="0">
                <a:latin typeface="Segoe UI"/>
                <a:cs typeface="Segoe UI"/>
              </a:rPr>
              <a:t>phone</a:t>
            </a:r>
            <a:r>
              <a:rPr sz="2000" b="1" spc="135" dirty="0">
                <a:latin typeface="Segoe UI"/>
                <a:cs typeface="Segoe UI"/>
              </a:rPr>
              <a:t> </a:t>
            </a:r>
            <a:r>
              <a:rPr sz="2000" b="1" spc="-5" dirty="0">
                <a:latin typeface="Segoe UI"/>
                <a:cs typeface="Segoe UI"/>
              </a:rPr>
              <a:t>is</a:t>
            </a:r>
            <a:r>
              <a:rPr sz="2000" b="1" spc="130" dirty="0">
                <a:latin typeface="Segoe UI"/>
                <a:cs typeface="Segoe UI"/>
              </a:rPr>
              <a:t> </a:t>
            </a:r>
            <a:r>
              <a:rPr sz="2000" b="1" spc="-5" dirty="0">
                <a:latin typeface="Segoe UI"/>
                <a:cs typeface="Segoe UI"/>
              </a:rPr>
              <a:t>far</a:t>
            </a:r>
            <a:r>
              <a:rPr sz="2000" b="1" spc="130" dirty="0">
                <a:latin typeface="Segoe UI"/>
                <a:cs typeface="Segoe UI"/>
              </a:rPr>
              <a:t> </a:t>
            </a:r>
            <a:r>
              <a:rPr sz="2000" b="1" spc="-25" dirty="0">
                <a:latin typeface="Segoe UI"/>
                <a:cs typeface="Segoe UI"/>
              </a:rPr>
              <a:t>away,</a:t>
            </a:r>
            <a:r>
              <a:rPr sz="2000" b="1" spc="130" dirty="0">
                <a:latin typeface="Segoe UI"/>
                <a:cs typeface="Segoe UI"/>
              </a:rPr>
              <a:t> </a:t>
            </a:r>
            <a:r>
              <a:rPr sz="2000" b="1" spc="-10" dirty="0">
                <a:latin typeface="Segoe UI"/>
                <a:cs typeface="Segoe UI"/>
              </a:rPr>
              <a:t>you</a:t>
            </a:r>
            <a:r>
              <a:rPr sz="2000" b="1" spc="135" dirty="0">
                <a:latin typeface="Segoe UI"/>
                <a:cs typeface="Segoe UI"/>
              </a:rPr>
              <a:t> </a:t>
            </a:r>
            <a:r>
              <a:rPr sz="2000" b="1" spc="-10" dirty="0">
                <a:latin typeface="Segoe UI"/>
                <a:cs typeface="Segoe UI"/>
              </a:rPr>
              <a:t>typically</a:t>
            </a:r>
            <a:r>
              <a:rPr sz="2000" b="1" spc="125" dirty="0">
                <a:latin typeface="Segoe UI"/>
                <a:cs typeface="Segoe UI"/>
              </a:rPr>
              <a:t> </a:t>
            </a:r>
            <a:r>
              <a:rPr sz="2000" b="1" dirty="0">
                <a:latin typeface="Segoe UI"/>
                <a:cs typeface="Segoe UI"/>
              </a:rPr>
              <a:t>do</a:t>
            </a:r>
            <a:r>
              <a:rPr sz="2000" b="1" spc="135" dirty="0">
                <a:latin typeface="Segoe UI"/>
                <a:cs typeface="Segoe UI"/>
              </a:rPr>
              <a:t> </a:t>
            </a:r>
            <a:r>
              <a:rPr sz="2000" b="1" spc="-5" dirty="0">
                <a:latin typeface="Segoe UI"/>
                <a:cs typeface="Segoe UI"/>
              </a:rPr>
              <a:t>not</a:t>
            </a:r>
            <a:r>
              <a:rPr sz="2000" b="1" spc="135" dirty="0">
                <a:latin typeface="Segoe UI"/>
                <a:cs typeface="Segoe UI"/>
              </a:rPr>
              <a:t> </a:t>
            </a:r>
            <a:r>
              <a:rPr sz="2000" b="1" spc="-5" dirty="0">
                <a:latin typeface="Segoe UI"/>
                <a:cs typeface="Segoe UI"/>
              </a:rPr>
              <a:t>use</a:t>
            </a:r>
            <a:r>
              <a:rPr sz="2000" b="1" spc="130" dirty="0">
                <a:latin typeface="Segoe UI"/>
                <a:cs typeface="Segoe UI"/>
              </a:rPr>
              <a:t> </a:t>
            </a:r>
            <a:r>
              <a:rPr sz="2000" b="1" spc="-5" dirty="0">
                <a:latin typeface="Segoe UI"/>
                <a:cs typeface="Segoe UI"/>
              </a:rPr>
              <a:t>it,</a:t>
            </a:r>
            <a:r>
              <a:rPr sz="2000" b="1" spc="135" dirty="0">
                <a:latin typeface="Segoe UI"/>
                <a:cs typeface="Segoe UI"/>
              </a:rPr>
              <a:t> </a:t>
            </a:r>
            <a:r>
              <a:rPr sz="2000" b="1" spc="-5" dirty="0">
                <a:latin typeface="Segoe UI"/>
                <a:cs typeface="Segoe UI"/>
              </a:rPr>
              <a:t>and</a:t>
            </a:r>
            <a:r>
              <a:rPr sz="2000" b="1" spc="130" dirty="0">
                <a:latin typeface="Segoe UI"/>
                <a:cs typeface="Segoe UI"/>
              </a:rPr>
              <a:t> </a:t>
            </a:r>
            <a:r>
              <a:rPr sz="2000" b="1" dirty="0">
                <a:latin typeface="Segoe UI"/>
                <a:cs typeface="Segoe UI"/>
              </a:rPr>
              <a:t>reporting</a:t>
            </a:r>
            <a:r>
              <a:rPr sz="2000" b="1" spc="130" dirty="0">
                <a:latin typeface="Segoe UI"/>
                <a:cs typeface="Segoe UI"/>
              </a:rPr>
              <a:t> </a:t>
            </a:r>
            <a:r>
              <a:rPr sz="2000" b="1" spc="-5" dirty="0">
                <a:latin typeface="Segoe UI"/>
                <a:cs typeface="Segoe UI"/>
              </a:rPr>
              <a:t>data</a:t>
            </a:r>
            <a:r>
              <a:rPr sz="2000" b="1" spc="135" dirty="0">
                <a:latin typeface="Segoe UI"/>
                <a:cs typeface="Segoe UI"/>
              </a:rPr>
              <a:t> </a:t>
            </a:r>
            <a:r>
              <a:rPr sz="2000" b="1" spc="-10" dirty="0">
                <a:latin typeface="Segoe UI"/>
                <a:cs typeface="Segoe UI"/>
              </a:rPr>
              <a:t>from</a:t>
            </a:r>
            <a:r>
              <a:rPr sz="2000" b="1" spc="140" dirty="0">
                <a:latin typeface="Segoe UI"/>
                <a:cs typeface="Segoe UI"/>
              </a:rPr>
              <a:t> </a:t>
            </a:r>
            <a:r>
              <a:rPr sz="2000" b="1" dirty="0">
                <a:latin typeface="Segoe UI"/>
                <a:cs typeface="Segoe UI"/>
              </a:rPr>
              <a:t>the</a:t>
            </a:r>
            <a:endParaRPr sz="2000">
              <a:latin typeface="Segoe UI"/>
              <a:cs typeface="Segoe UI"/>
            </a:endParaRPr>
          </a:p>
          <a:p>
            <a:pPr marL="1041400">
              <a:lnSpc>
                <a:spcPct val="100000"/>
              </a:lnSpc>
              <a:spcBef>
                <a:spcPts val="960"/>
              </a:spcBef>
            </a:pPr>
            <a:r>
              <a:rPr sz="2000" b="1" spc="-5" dirty="0">
                <a:latin typeface="Segoe UI"/>
                <a:cs typeface="Segoe UI"/>
              </a:rPr>
              <a:t>band</a:t>
            </a:r>
            <a:r>
              <a:rPr sz="2000" b="1" spc="-30" dirty="0">
                <a:latin typeface="Segoe UI"/>
                <a:cs typeface="Segoe UI"/>
              </a:rPr>
              <a:t> </a:t>
            </a:r>
            <a:r>
              <a:rPr sz="2000" b="1" spc="-5" dirty="0">
                <a:latin typeface="Segoe UI"/>
                <a:cs typeface="Segoe UI"/>
              </a:rPr>
              <a:t>to</a:t>
            </a:r>
            <a:r>
              <a:rPr sz="2000" b="1" spc="-15" dirty="0">
                <a:latin typeface="Segoe UI"/>
                <a:cs typeface="Segoe UI"/>
              </a:rPr>
              <a:t> </a:t>
            </a:r>
            <a:r>
              <a:rPr sz="2000" b="1" spc="-5" dirty="0">
                <a:latin typeface="Segoe UI"/>
                <a:cs typeface="Segoe UI"/>
              </a:rPr>
              <a:t>the</a:t>
            </a:r>
            <a:r>
              <a:rPr sz="2000" b="1" spc="-20" dirty="0">
                <a:latin typeface="Segoe UI"/>
                <a:cs typeface="Segoe UI"/>
              </a:rPr>
              <a:t> </a:t>
            </a:r>
            <a:r>
              <a:rPr sz="2000" b="1" dirty="0">
                <a:latin typeface="Segoe UI"/>
                <a:cs typeface="Segoe UI"/>
              </a:rPr>
              <a:t>phone</a:t>
            </a:r>
            <a:r>
              <a:rPr sz="2000" b="1" spc="-30" dirty="0">
                <a:latin typeface="Segoe UI"/>
                <a:cs typeface="Segoe UI"/>
              </a:rPr>
              <a:t> </a:t>
            </a:r>
            <a:r>
              <a:rPr sz="2000" b="1" spc="-5" dirty="0">
                <a:latin typeface="Segoe UI"/>
                <a:cs typeface="Segoe UI"/>
              </a:rPr>
              <a:t>is</a:t>
            </a:r>
            <a:r>
              <a:rPr sz="2000" b="1" spc="-30" dirty="0">
                <a:latin typeface="Segoe UI"/>
                <a:cs typeface="Segoe UI"/>
              </a:rPr>
              <a:t> </a:t>
            </a:r>
            <a:r>
              <a:rPr sz="2000" b="1" dirty="0">
                <a:latin typeface="Segoe UI"/>
                <a:cs typeface="Segoe UI"/>
              </a:rPr>
              <a:t>not</a:t>
            </a:r>
            <a:r>
              <a:rPr sz="2000" b="1" spc="-10" dirty="0">
                <a:latin typeface="Segoe UI"/>
                <a:cs typeface="Segoe UI"/>
              </a:rPr>
              <a:t> </a:t>
            </a:r>
            <a:r>
              <a:rPr sz="2000" b="1" spc="-5" dirty="0">
                <a:latin typeface="Segoe UI"/>
                <a:cs typeface="Segoe UI"/>
              </a:rPr>
              <a:t>necessary.</a:t>
            </a:r>
            <a:endParaRPr sz="2000">
              <a:latin typeface="Segoe UI"/>
              <a:cs typeface="Segoe UI"/>
            </a:endParaRPr>
          </a:p>
          <a:p>
            <a:pPr marL="1041400" marR="7620" indent="-342900">
              <a:lnSpc>
                <a:spcPct val="140000"/>
              </a:lnSpc>
              <a:spcBef>
                <a:spcPts val="1200"/>
              </a:spcBef>
              <a:buFont typeface="Wingdings"/>
              <a:buChar char=""/>
              <a:tabLst>
                <a:tab pos="1040765" algn="l"/>
                <a:tab pos="1041400" algn="l"/>
              </a:tabLst>
            </a:pPr>
            <a:r>
              <a:rPr sz="2000" b="1" spc="-5" dirty="0">
                <a:latin typeface="Segoe UI"/>
                <a:cs typeface="Segoe UI"/>
              </a:rPr>
              <a:t>By</a:t>
            </a:r>
            <a:r>
              <a:rPr sz="2000" b="1" spc="70" dirty="0">
                <a:latin typeface="Segoe UI"/>
                <a:cs typeface="Segoe UI"/>
              </a:rPr>
              <a:t> </a:t>
            </a:r>
            <a:r>
              <a:rPr sz="2000" b="1" spc="-5" dirty="0">
                <a:latin typeface="Segoe UI"/>
                <a:cs typeface="Segoe UI"/>
              </a:rPr>
              <a:t>contrast,</a:t>
            </a:r>
            <a:r>
              <a:rPr sz="2000" b="1" spc="55" dirty="0">
                <a:latin typeface="Segoe UI"/>
                <a:cs typeface="Segoe UI"/>
              </a:rPr>
              <a:t> </a:t>
            </a:r>
            <a:r>
              <a:rPr sz="2000" b="1" dirty="0">
                <a:latin typeface="Segoe UI"/>
                <a:cs typeface="Segoe UI"/>
              </a:rPr>
              <a:t>a</a:t>
            </a:r>
            <a:r>
              <a:rPr sz="2000" b="1" spc="75" dirty="0">
                <a:latin typeface="Segoe UI"/>
                <a:cs typeface="Segoe UI"/>
              </a:rPr>
              <a:t> </a:t>
            </a:r>
            <a:r>
              <a:rPr sz="2000" b="1" spc="-5" dirty="0">
                <a:latin typeface="Segoe UI"/>
                <a:cs typeface="Segoe UI"/>
              </a:rPr>
              <a:t>moisture</a:t>
            </a:r>
            <a:r>
              <a:rPr sz="2000" b="1" spc="65" dirty="0">
                <a:latin typeface="Segoe UI"/>
                <a:cs typeface="Segoe UI"/>
              </a:rPr>
              <a:t> </a:t>
            </a:r>
            <a:r>
              <a:rPr sz="2000" b="1" spc="-5" dirty="0">
                <a:latin typeface="Segoe UI"/>
                <a:cs typeface="Segoe UI"/>
              </a:rPr>
              <a:t>sensor</a:t>
            </a:r>
            <a:r>
              <a:rPr sz="2000" b="1" spc="75" dirty="0">
                <a:latin typeface="Segoe UI"/>
                <a:cs typeface="Segoe UI"/>
              </a:rPr>
              <a:t> </a:t>
            </a:r>
            <a:r>
              <a:rPr sz="2000" b="1" spc="-5" dirty="0">
                <a:latin typeface="Segoe UI"/>
                <a:cs typeface="Segoe UI"/>
              </a:rPr>
              <a:t>in</a:t>
            </a:r>
            <a:r>
              <a:rPr sz="2000" b="1" spc="75" dirty="0">
                <a:latin typeface="Segoe UI"/>
                <a:cs typeface="Segoe UI"/>
              </a:rPr>
              <a:t> </a:t>
            </a:r>
            <a:r>
              <a:rPr sz="2000" b="1" dirty="0">
                <a:latin typeface="Segoe UI"/>
                <a:cs typeface="Segoe UI"/>
              </a:rPr>
              <a:t>the</a:t>
            </a:r>
            <a:r>
              <a:rPr sz="2000" b="1" spc="75" dirty="0">
                <a:latin typeface="Segoe UI"/>
                <a:cs typeface="Segoe UI"/>
              </a:rPr>
              <a:t> </a:t>
            </a:r>
            <a:r>
              <a:rPr sz="2000" b="1" spc="-5" dirty="0">
                <a:latin typeface="Segoe UI"/>
                <a:cs typeface="Segoe UI"/>
              </a:rPr>
              <a:t>asphalt</a:t>
            </a:r>
            <a:r>
              <a:rPr sz="2000" b="1" spc="65" dirty="0">
                <a:latin typeface="Segoe UI"/>
                <a:cs typeface="Segoe UI"/>
              </a:rPr>
              <a:t> </a:t>
            </a:r>
            <a:r>
              <a:rPr sz="2000" b="1" spc="-20" dirty="0">
                <a:latin typeface="Segoe UI"/>
                <a:cs typeface="Segoe UI"/>
              </a:rPr>
              <a:t>of</a:t>
            </a:r>
            <a:r>
              <a:rPr sz="2000" b="1" spc="60" dirty="0">
                <a:latin typeface="Segoe UI"/>
                <a:cs typeface="Segoe UI"/>
              </a:rPr>
              <a:t> </a:t>
            </a:r>
            <a:r>
              <a:rPr sz="2000" b="1" dirty="0">
                <a:latin typeface="Segoe UI"/>
                <a:cs typeface="Segoe UI"/>
              </a:rPr>
              <a:t>a</a:t>
            </a:r>
            <a:r>
              <a:rPr sz="2000" b="1" spc="65" dirty="0">
                <a:latin typeface="Segoe UI"/>
                <a:cs typeface="Segoe UI"/>
              </a:rPr>
              <a:t> </a:t>
            </a:r>
            <a:r>
              <a:rPr sz="2000" b="1" spc="-15" dirty="0">
                <a:latin typeface="Segoe UI"/>
                <a:cs typeface="Segoe UI"/>
              </a:rPr>
              <a:t>road</a:t>
            </a:r>
            <a:r>
              <a:rPr sz="2000" b="1" spc="70" dirty="0">
                <a:latin typeface="Segoe UI"/>
                <a:cs typeface="Segoe UI"/>
              </a:rPr>
              <a:t> </a:t>
            </a:r>
            <a:r>
              <a:rPr sz="2000" b="1" dirty="0">
                <a:latin typeface="Segoe UI"/>
                <a:cs typeface="Segoe UI"/>
              </a:rPr>
              <a:t>may</a:t>
            </a:r>
            <a:r>
              <a:rPr sz="2000" b="1" spc="75" dirty="0">
                <a:latin typeface="Segoe UI"/>
                <a:cs typeface="Segoe UI"/>
              </a:rPr>
              <a:t> </a:t>
            </a:r>
            <a:r>
              <a:rPr sz="2000" b="1" dirty="0">
                <a:latin typeface="Segoe UI"/>
                <a:cs typeface="Segoe UI"/>
              </a:rPr>
              <a:t>need</a:t>
            </a:r>
            <a:r>
              <a:rPr sz="2000" b="1" spc="70" dirty="0">
                <a:latin typeface="Segoe UI"/>
                <a:cs typeface="Segoe UI"/>
              </a:rPr>
              <a:t> </a:t>
            </a:r>
            <a:r>
              <a:rPr sz="2000" b="1" spc="-10" dirty="0">
                <a:latin typeface="Segoe UI"/>
                <a:cs typeface="Segoe UI"/>
              </a:rPr>
              <a:t>to</a:t>
            </a:r>
            <a:r>
              <a:rPr sz="2000" b="1" spc="75" dirty="0">
                <a:latin typeface="Segoe UI"/>
                <a:cs typeface="Segoe UI"/>
              </a:rPr>
              <a:t> </a:t>
            </a:r>
            <a:r>
              <a:rPr sz="2000" b="1" dirty="0">
                <a:latin typeface="Segoe UI"/>
                <a:cs typeface="Segoe UI"/>
              </a:rPr>
              <a:t>communicate </a:t>
            </a:r>
            <a:r>
              <a:rPr sz="2000" b="1" spc="-540" dirty="0">
                <a:latin typeface="Segoe UI"/>
                <a:cs typeface="Segoe UI"/>
              </a:rPr>
              <a:t> </a:t>
            </a:r>
            <a:r>
              <a:rPr sz="2000" b="1" spc="-5" dirty="0">
                <a:latin typeface="Segoe UI"/>
                <a:cs typeface="Segoe UI"/>
              </a:rPr>
              <a:t>with</a:t>
            </a:r>
            <a:r>
              <a:rPr sz="2000" b="1" spc="-10" dirty="0">
                <a:latin typeface="Segoe UI"/>
                <a:cs typeface="Segoe UI"/>
              </a:rPr>
              <a:t> </a:t>
            </a:r>
            <a:r>
              <a:rPr sz="2000" b="1" spc="-5" dirty="0">
                <a:latin typeface="Segoe UI"/>
                <a:cs typeface="Segoe UI"/>
              </a:rPr>
              <a:t>its</a:t>
            </a:r>
            <a:r>
              <a:rPr sz="2000" b="1" spc="-25" dirty="0">
                <a:latin typeface="Segoe UI"/>
                <a:cs typeface="Segoe UI"/>
              </a:rPr>
              <a:t> </a:t>
            </a:r>
            <a:r>
              <a:rPr sz="2000" b="1" spc="-5" dirty="0">
                <a:latin typeface="Segoe UI"/>
                <a:cs typeface="Segoe UI"/>
              </a:rPr>
              <a:t>reader</a:t>
            </a:r>
            <a:r>
              <a:rPr sz="2000" b="1" spc="10" dirty="0">
                <a:latin typeface="Segoe UI"/>
                <a:cs typeface="Segoe UI"/>
              </a:rPr>
              <a:t> </a:t>
            </a:r>
            <a:r>
              <a:rPr sz="2000" b="1" spc="-10" dirty="0">
                <a:latin typeface="Segoe UI"/>
                <a:cs typeface="Segoe UI"/>
              </a:rPr>
              <a:t>several</a:t>
            </a:r>
            <a:r>
              <a:rPr sz="2000" b="1" spc="5" dirty="0">
                <a:latin typeface="Segoe UI"/>
                <a:cs typeface="Segoe UI"/>
              </a:rPr>
              <a:t> </a:t>
            </a:r>
            <a:r>
              <a:rPr sz="2000" b="1" spc="-5" dirty="0">
                <a:latin typeface="Segoe UI"/>
                <a:cs typeface="Segoe UI"/>
              </a:rPr>
              <a:t>hundred</a:t>
            </a:r>
            <a:r>
              <a:rPr sz="2000" b="1" spc="5" dirty="0">
                <a:latin typeface="Segoe UI"/>
                <a:cs typeface="Segoe UI"/>
              </a:rPr>
              <a:t> </a:t>
            </a:r>
            <a:r>
              <a:rPr sz="2000" b="1" spc="-5" dirty="0">
                <a:latin typeface="Segoe UI"/>
                <a:cs typeface="Segoe UI"/>
              </a:rPr>
              <a:t>meters</a:t>
            </a:r>
            <a:r>
              <a:rPr sz="2000" b="1" spc="20" dirty="0">
                <a:latin typeface="Segoe UI"/>
                <a:cs typeface="Segoe UI"/>
              </a:rPr>
              <a:t> </a:t>
            </a:r>
            <a:r>
              <a:rPr sz="2000" b="1" spc="-5" dirty="0">
                <a:latin typeface="Segoe UI"/>
                <a:cs typeface="Segoe UI"/>
              </a:rPr>
              <a:t>or even</a:t>
            </a:r>
            <a:r>
              <a:rPr sz="2000" b="1" spc="20" dirty="0">
                <a:latin typeface="Segoe UI"/>
                <a:cs typeface="Segoe UI"/>
              </a:rPr>
              <a:t> </a:t>
            </a:r>
            <a:r>
              <a:rPr sz="2000" b="1" spc="-5" dirty="0">
                <a:latin typeface="Segoe UI"/>
                <a:cs typeface="Segoe UI"/>
              </a:rPr>
              <a:t>kilometers</a:t>
            </a:r>
            <a:r>
              <a:rPr sz="2000" b="1" spc="10" dirty="0">
                <a:latin typeface="Segoe UI"/>
                <a:cs typeface="Segoe UI"/>
              </a:rPr>
              <a:t> </a:t>
            </a:r>
            <a:r>
              <a:rPr sz="2000" b="1" spc="-25" dirty="0">
                <a:latin typeface="Segoe UI"/>
                <a:cs typeface="Segoe UI"/>
              </a:rPr>
              <a:t>away.</a:t>
            </a:r>
            <a:endParaRPr sz="2000">
              <a:latin typeface="Segoe UI"/>
              <a:cs typeface="Segoe U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101</a:t>
            </a:fld>
            <a:endParaRPr dirty="0"/>
          </a:p>
        </p:txBody>
      </p:sp>
      <p:sp>
        <p:nvSpPr>
          <p:cNvPr id="3" name="object 3"/>
          <p:cNvSpPr txBox="1"/>
          <p:nvPr/>
        </p:nvSpPr>
        <p:spPr>
          <a:xfrm>
            <a:off x="179323" y="1480184"/>
            <a:ext cx="10856595" cy="41027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1F5F"/>
                </a:solidFill>
                <a:latin typeface="Segoe UI"/>
                <a:cs typeface="Segoe UI"/>
              </a:rPr>
              <a:t>Object</a:t>
            </a:r>
            <a:r>
              <a:rPr sz="2400" b="1" spc="-10" dirty="0">
                <a:solidFill>
                  <a:srgbClr val="001F5F"/>
                </a:solidFill>
                <a:latin typeface="Segoe UI"/>
                <a:cs typeface="Segoe UI"/>
              </a:rPr>
              <a:t> </a:t>
            </a:r>
            <a:r>
              <a:rPr sz="2400" b="1" spc="-5" dirty="0">
                <a:solidFill>
                  <a:srgbClr val="001F5F"/>
                </a:solidFill>
                <a:latin typeface="Segoe UI"/>
                <a:cs typeface="Segoe UI"/>
              </a:rPr>
              <a:t>density</a:t>
            </a:r>
            <a:r>
              <a:rPr sz="2400" b="1" spc="-25" dirty="0">
                <a:solidFill>
                  <a:srgbClr val="001F5F"/>
                </a:solidFill>
                <a:latin typeface="Segoe UI"/>
                <a:cs typeface="Segoe UI"/>
              </a:rPr>
              <a:t> </a:t>
            </a:r>
            <a:r>
              <a:rPr sz="2400" b="1" spc="-5" dirty="0">
                <a:solidFill>
                  <a:srgbClr val="001F5F"/>
                </a:solidFill>
                <a:latin typeface="Segoe UI"/>
                <a:cs typeface="Segoe UI"/>
              </a:rPr>
              <a:t>per</a:t>
            </a:r>
            <a:r>
              <a:rPr sz="2400" b="1" spc="-20" dirty="0">
                <a:solidFill>
                  <a:srgbClr val="001F5F"/>
                </a:solidFill>
                <a:latin typeface="Segoe UI"/>
                <a:cs typeface="Segoe UI"/>
              </a:rPr>
              <a:t> </a:t>
            </a:r>
            <a:r>
              <a:rPr sz="2400" b="1" dirty="0">
                <a:solidFill>
                  <a:srgbClr val="001F5F"/>
                </a:solidFill>
                <a:latin typeface="Segoe UI"/>
                <a:cs typeface="Segoe UI"/>
              </a:rPr>
              <a:t>cell:</a:t>
            </a:r>
            <a:endParaRPr sz="2400">
              <a:latin typeface="Segoe UI"/>
              <a:cs typeface="Segoe UI"/>
            </a:endParaRPr>
          </a:p>
          <a:p>
            <a:pPr marL="698500" marR="7620" indent="-228600" algn="just">
              <a:lnSpc>
                <a:spcPct val="150000"/>
              </a:lnSpc>
              <a:spcBef>
                <a:spcPts val="1860"/>
              </a:spcBef>
              <a:buFont typeface="Wingdings"/>
              <a:buChar char=""/>
              <a:tabLst>
                <a:tab pos="698500" algn="l"/>
              </a:tabLst>
            </a:pPr>
            <a:r>
              <a:rPr sz="2200" b="1" spc="-5" dirty="0">
                <a:latin typeface="Segoe UI"/>
                <a:cs typeface="Segoe UI"/>
              </a:rPr>
              <a:t>This </a:t>
            </a:r>
            <a:r>
              <a:rPr sz="2200" b="1" spc="-10" dirty="0">
                <a:latin typeface="Segoe UI"/>
                <a:cs typeface="Segoe UI"/>
              </a:rPr>
              <a:t>classification </a:t>
            </a:r>
            <a:r>
              <a:rPr sz="2200" b="1" spc="-5" dirty="0">
                <a:latin typeface="Segoe UI"/>
                <a:cs typeface="Segoe UI"/>
              </a:rPr>
              <a:t>is </a:t>
            </a:r>
            <a:r>
              <a:rPr sz="2200" b="1" spc="-10" dirty="0">
                <a:latin typeface="Segoe UI"/>
                <a:cs typeface="Segoe UI"/>
              </a:rPr>
              <a:t>based </a:t>
            </a:r>
            <a:r>
              <a:rPr sz="2200" b="1" spc="-5" dirty="0">
                <a:latin typeface="Segoe UI"/>
                <a:cs typeface="Segoe UI"/>
              </a:rPr>
              <a:t>on the number </a:t>
            </a:r>
            <a:r>
              <a:rPr sz="2200" b="1" spc="-20" dirty="0">
                <a:latin typeface="Segoe UI"/>
                <a:cs typeface="Segoe UI"/>
              </a:rPr>
              <a:t>of </a:t>
            </a:r>
            <a:r>
              <a:rPr sz="2200" b="1" spc="5" dirty="0">
                <a:latin typeface="Segoe UI"/>
                <a:cs typeface="Segoe UI"/>
              </a:rPr>
              <a:t>smart </a:t>
            </a:r>
            <a:r>
              <a:rPr sz="2200" b="1" spc="-5" dirty="0">
                <a:latin typeface="Segoe UI"/>
                <a:cs typeface="Segoe UI"/>
              </a:rPr>
              <a:t>objects (with a similar </a:t>
            </a:r>
            <a:r>
              <a:rPr sz="2200" b="1" dirty="0">
                <a:latin typeface="Segoe UI"/>
                <a:cs typeface="Segoe UI"/>
              </a:rPr>
              <a:t> </a:t>
            </a:r>
            <a:r>
              <a:rPr sz="2200" b="1" spc="-5" dirty="0">
                <a:latin typeface="Segoe UI"/>
                <a:cs typeface="Segoe UI"/>
              </a:rPr>
              <a:t>need</a:t>
            </a:r>
            <a:r>
              <a:rPr sz="2200" b="1" dirty="0">
                <a:latin typeface="Segoe UI"/>
                <a:cs typeface="Segoe UI"/>
              </a:rPr>
              <a:t> </a:t>
            </a:r>
            <a:r>
              <a:rPr sz="2200" b="1" spc="-10" dirty="0">
                <a:latin typeface="Segoe UI"/>
                <a:cs typeface="Segoe UI"/>
              </a:rPr>
              <a:t>to</a:t>
            </a:r>
            <a:r>
              <a:rPr sz="2200" b="1" spc="15" dirty="0">
                <a:latin typeface="Segoe UI"/>
                <a:cs typeface="Segoe UI"/>
              </a:rPr>
              <a:t> </a:t>
            </a:r>
            <a:r>
              <a:rPr sz="2200" b="1" spc="-5" dirty="0">
                <a:latin typeface="Segoe UI"/>
                <a:cs typeface="Segoe UI"/>
              </a:rPr>
              <a:t>communicate)</a:t>
            </a:r>
            <a:r>
              <a:rPr sz="2200" b="1" spc="-25" dirty="0">
                <a:latin typeface="Segoe UI"/>
                <a:cs typeface="Segoe UI"/>
              </a:rPr>
              <a:t> </a:t>
            </a:r>
            <a:r>
              <a:rPr sz="2200" b="1" spc="-10" dirty="0">
                <a:latin typeface="Segoe UI"/>
                <a:cs typeface="Segoe UI"/>
              </a:rPr>
              <a:t>over</a:t>
            </a:r>
            <a:r>
              <a:rPr sz="2200" b="1" spc="25" dirty="0">
                <a:latin typeface="Segoe UI"/>
                <a:cs typeface="Segoe UI"/>
              </a:rPr>
              <a:t> </a:t>
            </a:r>
            <a:r>
              <a:rPr sz="2200" b="1" spc="-5" dirty="0">
                <a:latin typeface="Segoe UI"/>
                <a:cs typeface="Segoe UI"/>
              </a:rPr>
              <a:t>a</a:t>
            </a:r>
            <a:r>
              <a:rPr sz="2200" b="1" spc="10" dirty="0">
                <a:latin typeface="Segoe UI"/>
                <a:cs typeface="Segoe UI"/>
              </a:rPr>
              <a:t> </a:t>
            </a:r>
            <a:r>
              <a:rPr sz="2200" b="1" spc="-15" dirty="0">
                <a:latin typeface="Segoe UI"/>
                <a:cs typeface="Segoe UI"/>
              </a:rPr>
              <a:t>given</a:t>
            </a:r>
            <a:r>
              <a:rPr sz="2200" b="1" spc="5" dirty="0">
                <a:latin typeface="Segoe UI"/>
                <a:cs typeface="Segoe UI"/>
              </a:rPr>
              <a:t> </a:t>
            </a:r>
            <a:r>
              <a:rPr sz="2200" b="1" spc="-10" dirty="0">
                <a:latin typeface="Segoe UI"/>
                <a:cs typeface="Segoe UI"/>
              </a:rPr>
              <a:t>area,</a:t>
            </a:r>
            <a:r>
              <a:rPr sz="2200" b="1" spc="30" dirty="0">
                <a:latin typeface="Segoe UI"/>
                <a:cs typeface="Segoe UI"/>
              </a:rPr>
              <a:t> </a:t>
            </a:r>
            <a:r>
              <a:rPr sz="2200" b="1" spc="-5" dirty="0">
                <a:latin typeface="Segoe UI"/>
                <a:cs typeface="Segoe UI"/>
              </a:rPr>
              <a:t>connected</a:t>
            </a:r>
            <a:r>
              <a:rPr sz="2200" b="1" spc="-10" dirty="0">
                <a:latin typeface="Segoe UI"/>
                <a:cs typeface="Segoe UI"/>
              </a:rPr>
              <a:t> to</a:t>
            </a:r>
            <a:r>
              <a:rPr sz="2200" b="1" spc="15"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same</a:t>
            </a:r>
            <a:r>
              <a:rPr sz="2200" b="1" spc="10" dirty="0">
                <a:latin typeface="Segoe UI"/>
                <a:cs typeface="Segoe UI"/>
              </a:rPr>
              <a:t> </a:t>
            </a:r>
            <a:r>
              <a:rPr sz="2200" b="1" spc="-25" dirty="0">
                <a:latin typeface="Segoe UI"/>
                <a:cs typeface="Segoe UI"/>
              </a:rPr>
              <a:t>gateway.</a:t>
            </a:r>
            <a:endParaRPr sz="2200">
              <a:latin typeface="Segoe UI"/>
              <a:cs typeface="Segoe UI"/>
            </a:endParaRPr>
          </a:p>
          <a:p>
            <a:pPr>
              <a:lnSpc>
                <a:spcPct val="100000"/>
              </a:lnSpc>
              <a:spcBef>
                <a:spcPts val="55"/>
              </a:spcBef>
              <a:buFont typeface="Wingdings"/>
              <a:buChar char=""/>
            </a:pPr>
            <a:endParaRPr sz="2300">
              <a:latin typeface="Segoe UI"/>
              <a:cs typeface="Segoe UI"/>
            </a:endParaRPr>
          </a:p>
          <a:p>
            <a:pPr marL="698500" indent="-228600" algn="just">
              <a:lnSpc>
                <a:spcPct val="100000"/>
              </a:lnSpc>
              <a:spcBef>
                <a:spcPts val="5"/>
              </a:spcBef>
              <a:buFont typeface="Wingdings"/>
              <a:buChar char=""/>
              <a:tabLst>
                <a:tab pos="698500" algn="l"/>
              </a:tabLst>
            </a:pPr>
            <a:r>
              <a:rPr sz="2200" b="1" spc="-5" dirty="0">
                <a:latin typeface="Segoe UI"/>
                <a:cs typeface="Segoe UI"/>
              </a:rPr>
              <a:t>An</a:t>
            </a:r>
            <a:r>
              <a:rPr sz="2200" b="1" spc="10" dirty="0">
                <a:latin typeface="Segoe UI"/>
                <a:cs typeface="Segoe UI"/>
              </a:rPr>
              <a:t> </a:t>
            </a:r>
            <a:r>
              <a:rPr sz="2200" b="1" spc="-5" dirty="0">
                <a:latin typeface="Segoe UI"/>
                <a:cs typeface="Segoe UI"/>
              </a:rPr>
              <a:t>oil</a:t>
            </a:r>
            <a:r>
              <a:rPr sz="2200" b="1" spc="15" dirty="0">
                <a:latin typeface="Segoe UI"/>
                <a:cs typeface="Segoe UI"/>
              </a:rPr>
              <a:t> </a:t>
            </a:r>
            <a:r>
              <a:rPr sz="2200" b="1" spc="-5" dirty="0">
                <a:latin typeface="Segoe UI"/>
                <a:cs typeface="Segoe UI"/>
              </a:rPr>
              <a:t>pipeline</a:t>
            </a:r>
            <a:r>
              <a:rPr sz="2200" b="1" spc="25" dirty="0">
                <a:latin typeface="Segoe UI"/>
                <a:cs typeface="Segoe UI"/>
              </a:rPr>
              <a:t> </a:t>
            </a:r>
            <a:r>
              <a:rPr sz="2200" b="1" spc="-5" dirty="0">
                <a:latin typeface="Segoe UI"/>
                <a:cs typeface="Segoe UI"/>
              </a:rPr>
              <a:t>may</a:t>
            </a:r>
            <a:r>
              <a:rPr sz="2200" b="1" spc="25" dirty="0">
                <a:latin typeface="Segoe UI"/>
                <a:cs typeface="Segoe UI"/>
              </a:rPr>
              <a:t> </a:t>
            </a:r>
            <a:r>
              <a:rPr sz="2200" b="1" spc="-5" dirty="0">
                <a:latin typeface="Segoe UI"/>
                <a:cs typeface="Segoe UI"/>
              </a:rPr>
              <a:t>utilize a</a:t>
            </a:r>
            <a:r>
              <a:rPr sz="2200" b="1" spc="20" dirty="0">
                <a:latin typeface="Segoe UI"/>
                <a:cs typeface="Segoe UI"/>
              </a:rPr>
              <a:t> </a:t>
            </a:r>
            <a:r>
              <a:rPr sz="2200" b="1" spc="-5" dirty="0">
                <a:latin typeface="Segoe UI"/>
                <a:cs typeface="Segoe UI"/>
              </a:rPr>
              <a:t>single</a:t>
            </a:r>
            <a:r>
              <a:rPr sz="2200" b="1" dirty="0">
                <a:latin typeface="Segoe UI"/>
                <a:cs typeface="Segoe UI"/>
              </a:rPr>
              <a:t> </a:t>
            </a:r>
            <a:r>
              <a:rPr sz="2200" b="1" spc="-5" dirty="0">
                <a:latin typeface="Segoe UI"/>
                <a:cs typeface="Segoe UI"/>
              </a:rPr>
              <a:t>sensor</a:t>
            </a:r>
            <a:r>
              <a:rPr sz="2200" b="1" spc="-15" dirty="0">
                <a:latin typeface="Segoe UI"/>
                <a:cs typeface="Segoe UI"/>
              </a:rPr>
              <a:t> </a:t>
            </a:r>
            <a:r>
              <a:rPr sz="2200" b="1" spc="-10" dirty="0">
                <a:latin typeface="Segoe UI"/>
                <a:cs typeface="Segoe UI"/>
              </a:rPr>
              <a:t>at</a:t>
            </a:r>
            <a:r>
              <a:rPr sz="2200" b="1" spc="25" dirty="0">
                <a:latin typeface="Segoe UI"/>
                <a:cs typeface="Segoe UI"/>
              </a:rPr>
              <a:t> </a:t>
            </a:r>
            <a:r>
              <a:rPr sz="2200" b="1" spc="-20" dirty="0">
                <a:latin typeface="Segoe UI"/>
                <a:cs typeface="Segoe UI"/>
              </a:rPr>
              <a:t>key</a:t>
            </a:r>
            <a:r>
              <a:rPr sz="2200" b="1" spc="30" dirty="0">
                <a:latin typeface="Segoe UI"/>
                <a:cs typeface="Segoe UI"/>
              </a:rPr>
              <a:t> </a:t>
            </a:r>
            <a:r>
              <a:rPr sz="2200" b="1" spc="-10" dirty="0">
                <a:latin typeface="Segoe UI"/>
                <a:cs typeface="Segoe UI"/>
              </a:rPr>
              <a:t>locations</a:t>
            </a:r>
            <a:r>
              <a:rPr sz="2200" b="1" spc="20" dirty="0">
                <a:latin typeface="Segoe UI"/>
                <a:cs typeface="Segoe UI"/>
              </a:rPr>
              <a:t> </a:t>
            </a:r>
            <a:r>
              <a:rPr sz="2200" b="1" spc="5" dirty="0">
                <a:latin typeface="Segoe UI"/>
                <a:cs typeface="Segoe UI"/>
              </a:rPr>
              <a:t>every</a:t>
            </a:r>
            <a:r>
              <a:rPr sz="2200" b="1" spc="25" dirty="0">
                <a:latin typeface="Segoe UI"/>
                <a:cs typeface="Segoe UI"/>
              </a:rPr>
              <a:t> </a:t>
            </a:r>
            <a:r>
              <a:rPr sz="2200" b="1" spc="-5" dirty="0">
                <a:latin typeface="Segoe UI"/>
                <a:cs typeface="Segoe UI"/>
              </a:rPr>
              <a:t>few</a:t>
            </a:r>
            <a:r>
              <a:rPr sz="2200" b="1" spc="10" dirty="0">
                <a:latin typeface="Segoe UI"/>
                <a:cs typeface="Segoe UI"/>
              </a:rPr>
              <a:t> </a:t>
            </a:r>
            <a:r>
              <a:rPr sz="2200" b="1" spc="-5" dirty="0">
                <a:latin typeface="Segoe UI"/>
                <a:cs typeface="Segoe UI"/>
              </a:rPr>
              <a:t>miles.</a:t>
            </a:r>
            <a:endParaRPr sz="2200">
              <a:latin typeface="Segoe UI"/>
              <a:cs typeface="Segoe UI"/>
            </a:endParaRPr>
          </a:p>
          <a:p>
            <a:pPr marL="698500" marR="5080" indent="-228600" algn="just">
              <a:lnSpc>
                <a:spcPct val="150000"/>
              </a:lnSpc>
              <a:spcBef>
                <a:spcPts val="1800"/>
              </a:spcBef>
              <a:buFont typeface="Wingdings"/>
              <a:buChar char=""/>
              <a:tabLst>
                <a:tab pos="776605" algn="l"/>
              </a:tabLst>
            </a:pPr>
            <a:r>
              <a:rPr dirty="0"/>
              <a:t>	</a:t>
            </a:r>
            <a:r>
              <a:rPr sz="2200" b="1" dirty="0">
                <a:latin typeface="Segoe UI"/>
                <a:cs typeface="Segoe UI"/>
              </a:rPr>
              <a:t>By</a:t>
            </a:r>
            <a:r>
              <a:rPr sz="2200" b="1" spc="5" dirty="0">
                <a:latin typeface="Segoe UI"/>
                <a:cs typeface="Segoe UI"/>
              </a:rPr>
              <a:t> </a:t>
            </a:r>
            <a:r>
              <a:rPr sz="2200" b="1" spc="-5" dirty="0">
                <a:latin typeface="Segoe UI"/>
                <a:cs typeface="Segoe UI"/>
              </a:rPr>
              <a:t>contrast,</a:t>
            </a:r>
            <a:r>
              <a:rPr sz="2200" b="1" dirty="0">
                <a:latin typeface="Segoe UI"/>
                <a:cs typeface="Segoe UI"/>
              </a:rPr>
              <a:t> </a:t>
            </a:r>
            <a:r>
              <a:rPr sz="2200" b="1" spc="-5" dirty="0">
                <a:latin typeface="Segoe UI"/>
                <a:cs typeface="Segoe UI"/>
              </a:rPr>
              <a:t>telescopes</a:t>
            </a:r>
            <a:r>
              <a:rPr sz="2200" b="1" dirty="0">
                <a:latin typeface="Segoe UI"/>
                <a:cs typeface="Segoe UI"/>
              </a:rPr>
              <a:t> </a:t>
            </a:r>
            <a:r>
              <a:rPr sz="2200" b="1" spc="-15" dirty="0">
                <a:latin typeface="Segoe UI"/>
                <a:cs typeface="Segoe UI"/>
              </a:rPr>
              <a:t>like</a:t>
            </a:r>
            <a:r>
              <a:rPr sz="2200" b="1" spc="-10" dirty="0">
                <a:latin typeface="Segoe UI"/>
                <a:cs typeface="Segoe UI"/>
              </a:rPr>
              <a:t> the</a:t>
            </a:r>
            <a:r>
              <a:rPr sz="2200" b="1" spc="-5" dirty="0">
                <a:latin typeface="Segoe UI"/>
                <a:cs typeface="Segoe UI"/>
              </a:rPr>
              <a:t> </a:t>
            </a:r>
            <a:r>
              <a:rPr sz="2200" b="1" dirty="0">
                <a:latin typeface="Segoe UI"/>
                <a:cs typeface="Segoe UI"/>
              </a:rPr>
              <a:t>SETI</a:t>
            </a:r>
            <a:r>
              <a:rPr sz="2200" b="1" spc="5" dirty="0">
                <a:latin typeface="Segoe UI"/>
                <a:cs typeface="Segoe UI"/>
              </a:rPr>
              <a:t> </a:t>
            </a:r>
            <a:r>
              <a:rPr sz="2200" b="1" spc="-5" dirty="0">
                <a:latin typeface="Segoe UI"/>
                <a:cs typeface="Segoe UI"/>
              </a:rPr>
              <a:t>Colossus</a:t>
            </a:r>
            <a:r>
              <a:rPr sz="2200" b="1" dirty="0">
                <a:latin typeface="Segoe UI"/>
                <a:cs typeface="Segoe UI"/>
              </a:rPr>
              <a:t> </a:t>
            </a:r>
            <a:r>
              <a:rPr sz="2200" b="1" spc="-5" dirty="0">
                <a:latin typeface="Segoe UI"/>
                <a:cs typeface="Segoe UI"/>
              </a:rPr>
              <a:t>telescope</a:t>
            </a:r>
            <a:r>
              <a:rPr sz="2200" b="1" dirty="0">
                <a:latin typeface="Segoe UI"/>
                <a:cs typeface="Segoe UI"/>
              </a:rPr>
              <a:t> </a:t>
            </a:r>
            <a:r>
              <a:rPr sz="2200" b="1" spc="-10" dirty="0">
                <a:latin typeface="Segoe UI"/>
                <a:cs typeface="Segoe UI"/>
              </a:rPr>
              <a:t>at</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Whipple </a:t>
            </a:r>
            <a:r>
              <a:rPr sz="2200" b="1" spc="-5" dirty="0">
                <a:latin typeface="Segoe UI"/>
                <a:cs typeface="Segoe UI"/>
              </a:rPr>
              <a:t> </a:t>
            </a:r>
            <a:r>
              <a:rPr sz="2200" b="1" spc="5" dirty="0">
                <a:latin typeface="Segoe UI"/>
                <a:cs typeface="Segoe UI"/>
              </a:rPr>
              <a:t>Observatory </a:t>
            </a:r>
            <a:r>
              <a:rPr sz="2200" b="1" spc="-5" dirty="0">
                <a:latin typeface="Segoe UI"/>
                <a:cs typeface="Segoe UI"/>
              </a:rPr>
              <a:t>deploy hundreds, and sometimes </a:t>
            </a:r>
            <a:r>
              <a:rPr sz="2200" b="1" spc="-10" dirty="0">
                <a:latin typeface="Segoe UI"/>
                <a:cs typeface="Segoe UI"/>
              </a:rPr>
              <a:t>thousands, </a:t>
            </a:r>
            <a:r>
              <a:rPr sz="2200" b="1" spc="-20" dirty="0">
                <a:latin typeface="Segoe UI"/>
                <a:cs typeface="Segoe UI"/>
              </a:rPr>
              <a:t>of </a:t>
            </a:r>
            <a:r>
              <a:rPr sz="2200" b="1" spc="-5" dirty="0">
                <a:latin typeface="Segoe UI"/>
                <a:cs typeface="Segoe UI"/>
              </a:rPr>
              <a:t>mirrors </a:t>
            </a:r>
            <a:r>
              <a:rPr sz="2200" b="1" spc="-10" dirty="0">
                <a:latin typeface="Segoe UI"/>
                <a:cs typeface="Segoe UI"/>
              </a:rPr>
              <a:t>over </a:t>
            </a:r>
            <a:r>
              <a:rPr sz="2200" b="1" spc="-5" dirty="0">
                <a:latin typeface="Segoe UI"/>
                <a:cs typeface="Segoe UI"/>
              </a:rPr>
              <a:t>a </a:t>
            </a:r>
            <a:r>
              <a:rPr sz="2200" b="1" dirty="0">
                <a:latin typeface="Segoe UI"/>
                <a:cs typeface="Segoe UI"/>
              </a:rPr>
              <a:t> </a:t>
            </a:r>
            <a:r>
              <a:rPr sz="2200" b="1" spc="-5" dirty="0">
                <a:latin typeface="Segoe UI"/>
                <a:cs typeface="Segoe UI"/>
              </a:rPr>
              <a:t>small</a:t>
            </a:r>
            <a:r>
              <a:rPr sz="2200" b="1" dirty="0">
                <a:latin typeface="Segoe UI"/>
                <a:cs typeface="Segoe UI"/>
              </a:rPr>
              <a:t> </a:t>
            </a:r>
            <a:r>
              <a:rPr sz="2200" b="1" spc="-10" dirty="0">
                <a:latin typeface="Segoe UI"/>
                <a:cs typeface="Segoe UI"/>
              </a:rPr>
              <a:t>area,</a:t>
            </a:r>
            <a:r>
              <a:rPr sz="2200" b="1" spc="35" dirty="0">
                <a:latin typeface="Segoe UI"/>
                <a:cs typeface="Segoe UI"/>
              </a:rPr>
              <a:t> </a:t>
            </a:r>
            <a:r>
              <a:rPr sz="2200" b="1" spc="-5" dirty="0">
                <a:latin typeface="Segoe UI"/>
                <a:cs typeface="Segoe UI"/>
              </a:rPr>
              <a:t>each</a:t>
            </a:r>
            <a:r>
              <a:rPr sz="2200" b="1" spc="15" dirty="0">
                <a:latin typeface="Segoe UI"/>
                <a:cs typeface="Segoe UI"/>
              </a:rPr>
              <a:t> </a:t>
            </a:r>
            <a:r>
              <a:rPr sz="2200" b="1" spc="-10" dirty="0">
                <a:latin typeface="Segoe UI"/>
                <a:cs typeface="Segoe UI"/>
              </a:rPr>
              <a:t>with</a:t>
            </a:r>
            <a:r>
              <a:rPr sz="2200" b="1" spc="5" dirty="0">
                <a:latin typeface="Segoe UI"/>
                <a:cs typeface="Segoe UI"/>
              </a:rPr>
              <a:t> </a:t>
            </a:r>
            <a:r>
              <a:rPr sz="2200" b="1" spc="-10" dirty="0">
                <a:latin typeface="Segoe UI"/>
                <a:cs typeface="Segoe UI"/>
              </a:rPr>
              <a:t>multiple</a:t>
            </a:r>
            <a:r>
              <a:rPr sz="2200" b="1" spc="10" dirty="0">
                <a:latin typeface="Segoe UI"/>
                <a:cs typeface="Segoe UI"/>
              </a:rPr>
              <a:t> </a:t>
            </a:r>
            <a:r>
              <a:rPr sz="2200" b="1" spc="-5" dirty="0">
                <a:latin typeface="Segoe UI"/>
                <a:cs typeface="Segoe UI"/>
              </a:rPr>
              <a:t>gyroscopes,</a:t>
            </a:r>
            <a:r>
              <a:rPr sz="2200" b="1" spc="30" dirty="0">
                <a:latin typeface="Segoe UI"/>
                <a:cs typeface="Segoe UI"/>
              </a:rPr>
              <a:t> </a:t>
            </a:r>
            <a:r>
              <a:rPr sz="2200" b="1" spc="-25" dirty="0">
                <a:latin typeface="Segoe UI"/>
                <a:cs typeface="Segoe UI"/>
              </a:rPr>
              <a:t>gravity,</a:t>
            </a:r>
            <a:r>
              <a:rPr sz="2200" b="1" spc="40"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vibration</a:t>
            </a:r>
            <a:r>
              <a:rPr sz="2200" b="1" spc="30" dirty="0">
                <a:latin typeface="Segoe UI"/>
                <a:cs typeface="Segoe UI"/>
              </a:rPr>
              <a:t> </a:t>
            </a:r>
            <a:r>
              <a:rPr sz="2200" b="1" dirty="0">
                <a:latin typeface="Segoe UI"/>
                <a:cs typeface="Segoe UI"/>
              </a:rPr>
              <a:t>sensors.</a:t>
            </a:r>
            <a:endParaRPr sz="2200">
              <a:latin typeface="Segoe UI"/>
              <a:cs typeface="Segoe U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102</a:t>
            </a:fld>
            <a:endParaRPr dirty="0"/>
          </a:p>
        </p:txBody>
      </p:sp>
      <p:sp>
        <p:nvSpPr>
          <p:cNvPr id="3" name="object 3"/>
          <p:cNvSpPr txBox="1"/>
          <p:nvPr/>
        </p:nvSpPr>
        <p:spPr>
          <a:xfrm>
            <a:off x="179323" y="1496948"/>
            <a:ext cx="10856595" cy="3775075"/>
          </a:xfrm>
          <a:prstGeom prst="rect">
            <a:avLst/>
          </a:prstGeom>
        </p:spPr>
        <p:txBody>
          <a:bodyPr vert="horz" wrap="square" lIns="0" tIns="12065" rIns="0" bIns="0" rtlCol="0">
            <a:spAutoFit/>
          </a:bodyPr>
          <a:lstStyle/>
          <a:p>
            <a:pPr marL="355600" marR="6350" indent="-342900" algn="just">
              <a:lnSpc>
                <a:spcPct val="150100"/>
              </a:lnSpc>
              <a:spcBef>
                <a:spcPts val="95"/>
              </a:spcBef>
              <a:buFont typeface="Wingdings"/>
              <a:buChar char=""/>
              <a:tabLst>
                <a:tab pos="355600" algn="l"/>
              </a:tabLst>
            </a:pPr>
            <a:r>
              <a:rPr sz="2400" b="1" spc="-5" dirty="0">
                <a:latin typeface="Segoe UI"/>
                <a:cs typeface="Segoe UI"/>
              </a:rPr>
              <a:t>From</a:t>
            </a:r>
            <a:r>
              <a:rPr sz="2400" b="1" dirty="0">
                <a:latin typeface="Segoe UI"/>
                <a:cs typeface="Segoe UI"/>
              </a:rPr>
              <a:t> a</a:t>
            </a:r>
            <a:r>
              <a:rPr sz="2400" b="1" spc="5" dirty="0">
                <a:latin typeface="Segoe UI"/>
                <a:cs typeface="Segoe UI"/>
              </a:rPr>
              <a:t> </a:t>
            </a:r>
            <a:r>
              <a:rPr sz="2400" b="1" spc="-10" dirty="0">
                <a:latin typeface="Segoe UI"/>
                <a:cs typeface="Segoe UI"/>
              </a:rPr>
              <a:t>network</a:t>
            </a:r>
            <a:r>
              <a:rPr sz="2400" b="1" spc="-5" dirty="0">
                <a:latin typeface="Segoe UI"/>
                <a:cs typeface="Segoe UI"/>
              </a:rPr>
              <a:t> architectural</a:t>
            </a:r>
            <a:r>
              <a:rPr sz="2400" b="1" dirty="0">
                <a:latin typeface="Segoe UI"/>
                <a:cs typeface="Segoe UI"/>
              </a:rPr>
              <a:t> </a:t>
            </a:r>
            <a:r>
              <a:rPr sz="2400" b="1" spc="-5" dirty="0">
                <a:latin typeface="Segoe UI"/>
                <a:cs typeface="Segoe UI"/>
              </a:rPr>
              <a:t>standpoint,</a:t>
            </a:r>
            <a:r>
              <a:rPr sz="2400" b="1" dirty="0">
                <a:latin typeface="Segoe UI"/>
                <a:cs typeface="Segoe UI"/>
              </a:rPr>
              <a:t> </a:t>
            </a:r>
            <a:r>
              <a:rPr sz="2400" b="1" spc="-5" dirty="0">
                <a:latin typeface="Segoe UI"/>
                <a:cs typeface="Segoe UI"/>
              </a:rPr>
              <a:t>initial</a:t>
            </a:r>
            <a:r>
              <a:rPr sz="2400" b="1" dirty="0">
                <a:latin typeface="Segoe UI"/>
                <a:cs typeface="Segoe UI"/>
              </a:rPr>
              <a:t> </a:t>
            </a:r>
            <a:r>
              <a:rPr sz="2400" b="1" spc="-5" dirty="0">
                <a:latin typeface="Segoe UI"/>
                <a:cs typeface="Segoe UI"/>
              </a:rPr>
              <a:t>task</a:t>
            </a:r>
            <a:r>
              <a:rPr sz="2400" b="1" dirty="0">
                <a:latin typeface="Segoe UI"/>
                <a:cs typeface="Segoe UI"/>
              </a:rPr>
              <a:t> is</a:t>
            </a:r>
            <a:r>
              <a:rPr sz="2400" b="1" spc="5" dirty="0">
                <a:latin typeface="Segoe UI"/>
                <a:cs typeface="Segoe UI"/>
              </a:rPr>
              <a:t> </a:t>
            </a:r>
            <a:r>
              <a:rPr sz="2400" b="1" spc="-5" dirty="0">
                <a:latin typeface="Segoe UI"/>
                <a:cs typeface="Segoe UI"/>
              </a:rPr>
              <a:t>to</a:t>
            </a:r>
            <a:r>
              <a:rPr sz="2400" b="1" dirty="0">
                <a:latin typeface="Segoe UI"/>
                <a:cs typeface="Segoe UI"/>
              </a:rPr>
              <a:t> </a:t>
            </a:r>
            <a:r>
              <a:rPr sz="2400" b="1" spc="-5" dirty="0">
                <a:latin typeface="Segoe UI"/>
                <a:cs typeface="Segoe UI"/>
              </a:rPr>
              <a:t>determine </a:t>
            </a:r>
            <a:r>
              <a:rPr sz="2400" b="1" spc="-650" dirty="0">
                <a:latin typeface="Segoe UI"/>
                <a:cs typeface="Segoe UI"/>
              </a:rPr>
              <a:t> </a:t>
            </a:r>
            <a:r>
              <a:rPr sz="2400" b="1" spc="-5" dirty="0">
                <a:latin typeface="Segoe UI"/>
                <a:cs typeface="Segoe UI"/>
              </a:rPr>
              <a:t>which</a:t>
            </a:r>
            <a:r>
              <a:rPr sz="2400" b="1" dirty="0">
                <a:latin typeface="Segoe UI"/>
                <a:cs typeface="Segoe UI"/>
              </a:rPr>
              <a:t> </a:t>
            </a:r>
            <a:r>
              <a:rPr sz="2400" b="1" spc="-5" dirty="0">
                <a:latin typeface="Segoe UI"/>
                <a:cs typeface="Segoe UI"/>
              </a:rPr>
              <a:t>technology</a:t>
            </a:r>
            <a:r>
              <a:rPr sz="2400" b="1" dirty="0">
                <a:latin typeface="Segoe UI"/>
                <a:cs typeface="Segoe UI"/>
              </a:rPr>
              <a:t> </a:t>
            </a:r>
            <a:r>
              <a:rPr sz="2400" b="1" spc="-5" dirty="0">
                <a:latin typeface="Segoe UI"/>
                <a:cs typeface="Segoe UI"/>
              </a:rPr>
              <a:t>should</a:t>
            </a:r>
            <a:r>
              <a:rPr sz="2400" b="1" dirty="0">
                <a:latin typeface="Segoe UI"/>
                <a:cs typeface="Segoe UI"/>
              </a:rPr>
              <a:t> </a:t>
            </a:r>
            <a:r>
              <a:rPr sz="2400" b="1" spc="-5" dirty="0">
                <a:latin typeface="Segoe UI"/>
                <a:cs typeface="Segoe UI"/>
              </a:rPr>
              <a:t>be</a:t>
            </a:r>
            <a:r>
              <a:rPr sz="2400" b="1" dirty="0">
                <a:latin typeface="Segoe UI"/>
                <a:cs typeface="Segoe UI"/>
              </a:rPr>
              <a:t> used</a:t>
            </a:r>
            <a:r>
              <a:rPr sz="2400" b="1" spc="5" dirty="0">
                <a:latin typeface="Segoe UI"/>
                <a:cs typeface="Segoe UI"/>
              </a:rPr>
              <a:t> </a:t>
            </a:r>
            <a:r>
              <a:rPr sz="2400" b="1" spc="-5" dirty="0">
                <a:latin typeface="Segoe UI"/>
                <a:cs typeface="Segoe UI"/>
              </a:rPr>
              <a:t>to</a:t>
            </a:r>
            <a:r>
              <a:rPr sz="2400" b="1" dirty="0">
                <a:latin typeface="Segoe UI"/>
                <a:cs typeface="Segoe UI"/>
              </a:rPr>
              <a:t> allow</a:t>
            </a:r>
            <a:r>
              <a:rPr sz="2400" b="1" spc="5" dirty="0">
                <a:latin typeface="Segoe UI"/>
                <a:cs typeface="Segoe UI"/>
              </a:rPr>
              <a:t> </a:t>
            </a:r>
            <a:r>
              <a:rPr sz="2400" b="1" spc="10" dirty="0">
                <a:latin typeface="Segoe UI"/>
                <a:cs typeface="Segoe UI"/>
              </a:rPr>
              <a:t>smart</a:t>
            </a:r>
            <a:r>
              <a:rPr sz="2400" b="1" spc="685" dirty="0">
                <a:latin typeface="Segoe UI"/>
                <a:cs typeface="Segoe UI"/>
              </a:rPr>
              <a:t> </a:t>
            </a:r>
            <a:r>
              <a:rPr sz="2400" b="1" spc="-5" dirty="0">
                <a:latin typeface="Segoe UI"/>
                <a:cs typeface="Segoe UI"/>
              </a:rPr>
              <a:t>objects</a:t>
            </a:r>
            <a:r>
              <a:rPr sz="2400" b="1" dirty="0">
                <a:latin typeface="Segoe UI"/>
                <a:cs typeface="Segoe UI"/>
              </a:rPr>
              <a:t> </a:t>
            </a:r>
            <a:r>
              <a:rPr sz="2400" b="1" spc="-10" dirty="0">
                <a:latin typeface="Segoe UI"/>
                <a:cs typeface="Segoe UI"/>
              </a:rPr>
              <a:t>to </a:t>
            </a:r>
            <a:r>
              <a:rPr sz="2400" b="1" spc="-5" dirty="0">
                <a:latin typeface="Segoe UI"/>
                <a:cs typeface="Segoe UI"/>
              </a:rPr>
              <a:t> communicate.</a:t>
            </a:r>
            <a:endParaRPr sz="2400">
              <a:latin typeface="Segoe UI"/>
              <a:cs typeface="Segoe UI"/>
            </a:endParaRPr>
          </a:p>
          <a:p>
            <a:pPr>
              <a:lnSpc>
                <a:spcPct val="100000"/>
              </a:lnSpc>
              <a:spcBef>
                <a:spcPts val="45"/>
              </a:spcBef>
              <a:buFont typeface="Wingdings"/>
              <a:buChar char=""/>
            </a:pPr>
            <a:endParaRPr sz="2400">
              <a:latin typeface="Segoe UI"/>
              <a:cs typeface="Segoe UI"/>
            </a:endParaRPr>
          </a:p>
          <a:p>
            <a:pPr marL="355600" indent="-342900">
              <a:lnSpc>
                <a:spcPct val="100000"/>
              </a:lnSpc>
              <a:spcBef>
                <a:spcPts val="5"/>
              </a:spcBef>
              <a:buFont typeface="Wingdings"/>
              <a:buChar char=""/>
              <a:tabLst>
                <a:tab pos="355600" algn="l"/>
              </a:tabLst>
            </a:pPr>
            <a:r>
              <a:rPr sz="2400" b="1" spc="-5" dirty="0">
                <a:latin typeface="Segoe UI"/>
                <a:cs typeface="Segoe UI"/>
              </a:rPr>
              <a:t>This</a:t>
            </a:r>
            <a:r>
              <a:rPr sz="2400" b="1" spc="15" dirty="0">
                <a:latin typeface="Segoe UI"/>
                <a:cs typeface="Segoe UI"/>
              </a:rPr>
              <a:t> </a:t>
            </a:r>
            <a:r>
              <a:rPr sz="2400" b="1" spc="-5" dirty="0">
                <a:latin typeface="Segoe UI"/>
                <a:cs typeface="Segoe UI"/>
              </a:rPr>
              <a:t>determination</a:t>
            </a:r>
            <a:r>
              <a:rPr sz="2400" b="1" spc="-10" dirty="0">
                <a:latin typeface="Segoe UI"/>
                <a:cs typeface="Segoe UI"/>
              </a:rPr>
              <a:t> </a:t>
            </a:r>
            <a:r>
              <a:rPr sz="2400" b="1" spc="-5" dirty="0">
                <a:latin typeface="Segoe UI"/>
                <a:cs typeface="Segoe UI"/>
              </a:rPr>
              <a:t>depends</a:t>
            </a:r>
            <a:r>
              <a:rPr sz="2400" b="1" dirty="0">
                <a:latin typeface="Segoe UI"/>
                <a:cs typeface="Segoe UI"/>
              </a:rPr>
              <a:t> </a:t>
            </a:r>
            <a:r>
              <a:rPr sz="2400" b="1" spc="-5" dirty="0">
                <a:latin typeface="Segoe UI"/>
                <a:cs typeface="Segoe UI"/>
              </a:rPr>
              <a:t>on the</a:t>
            </a:r>
            <a:r>
              <a:rPr sz="2400" b="1" spc="15" dirty="0">
                <a:latin typeface="Segoe UI"/>
                <a:cs typeface="Segoe UI"/>
              </a:rPr>
              <a:t> </a:t>
            </a:r>
            <a:r>
              <a:rPr sz="2400" b="1" spc="-5" dirty="0">
                <a:latin typeface="Segoe UI"/>
                <a:cs typeface="Segoe UI"/>
              </a:rPr>
              <a:t>way</a:t>
            </a:r>
            <a:r>
              <a:rPr sz="2400" b="1" spc="-10" dirty="0">
                <a:latin typeface="Segoe UI"/>
                <a:cs typeface="Segoe UI"/>
              </a:rPr>
              <a:t> </a:t>
            </a:r>
            <a:r>
              <a:rPr sz="2400" b="1" spc="-5" dirty="0">
                <a:latin typeface="Segoe UI"/>
                <a:cs typeface="Segoe UI"/>
              </a:rPr>
              <a:t>the</a:t>
            </a:r>
            <a:r>
              <a:rPr sz="2400" b="1" spc="15" dirty="0">
                <a:latin typeface="Segoe UI"/>
                <a:cs typeface="Segoe UI"/>
              </a:rPr>
              <a:t> </a:t>
            </a:r>
            <a:r>
              <a:rPr sz="2400" b="1" spc="-5" dirty="0">
                <a:latin typeface="Segoe UI"/>
                <a:cs typeface="Segoe UI"/>
              </a:rPr>
              <a:t>“things”</a:t>
            </a:r>
            <a:r>
              <a:rPr sz="2400" b="1" dirty="0">
                <a:latin typeface="Segoe UI"/>
                <a:cs typeface="Segoe UI"/>
              </a:rPr>
              <a:t> </a:t>
            </a:r>
            <a:r>
              <a:rPr sz="2400" b="1" spc="-5" dirty="0">
                <a:latin typeface="Segoe UI"/>
                <a:cs typeface="Segoe UI"/>
              </a:rPr>
              <a:t>are</a:t>
            </a:r>
            <a:r>
              <a:rPr sz="2400" b="1" spc="-20" dirty="0">
                <a:latin typeface="Segoe UI"/>
                <a:cs typeface="Segoe UI"/>
              </a:rPr>
              <a:t> </a:t>
            </a:r>
            <a:r>
              <a:rPr sz="2400" b="1" dirty="0">
                <a:latin typeface="Segoe UI"/>
                <a:cs typeface="Segoe UI"/>
              </a:rPr>
              <a:t>classified.</a:t>
            </a:r>
            <a:endParaRPr sz="2400">
              <a:latin typeface="Segoe UI"/>
              <a:cs typeface="Segoe UI"/>
            </a:endParaRPr>
          </a:p>
          <a:p>
            <a:pPr marL="355600" marR="5080" indent="-342900" algn="just">
              <a:lnSpc>
                <a:spcPct val="150000"/>
              </a:lnSpc>
              <a:spcBef>
                <a:spcPts val="1800"/>
              </a:spcBef>
              <a:buFont typeface="Wingdings"/>
              <a:buChar char=""/>
              <a:tabLst>
                <a:tab pos="439420" algn="l"/>
              </a:tabLst>
            </a:pPr>
            <a:r>
              <a:rPr dirty="0"/>
              <a:t>	</a:t>
            </a:r>
            <a:r>
              <a:rPr sz="2400" b="1" spc="-35" dirty="0">
                <a:latin typeface="Segoe UI"/>
                <a:cs typeface="Segoe UI"/>
              </a:rPr>
              <a:t>However,</a:t>
            </a:r>
            <a:r>
              <a:rPr sz="2400" b="1" spc="-30" dirty="0">
                <a:latin typeface="Segoe UI"/>
                <a:cs typeface="Segoe UI"/>
              </a:rPr>
              <a:t> </a:t>
            </a:r>
            <a:r>
              <a:rPr sz="2400" b="1" dirty="0">
                <a:latin typeface="Segoe UI"/>
                <a:cs typeface="Segoe UI"/>
              </a:rPr>
              <a:t>some</a:t>
            </a:r>
            <a:r>
              <a:rPr sz="2400" b="1" spc="5" dirty="0">
                <a:latin typeface="Segoe UI"/>
                <a:cs typeface="Segoe UI"/>
              </a:rPr>
              <a:t> </a:t>
            </a:r>
            <a:r>
              <a:rPr sz="2400" b="1" spc="-5" dirty="0">
                <a:latin typeface="Segoe UI"/>
                <a:cs typeface="Segoe UI"/>
              </a:rPr>
              <a:t>industries</a:t>
            </a:r>
            <a:r>
              <a:rPr sz="2400" b="1" dirty="0">
                <a:latin typeface="Segoe UI"/>
                <a:cs typeface="Segoe UI"/>
              </a:rPr>
              <a:t> </a:t>
            </a:r>
            <a:r>
              <a:rPr sz="2400" b="1" spc="-5" dirty="0">
                <a:latin typeface="Segoe UI"/>
                <a:cs typeface="Segoe UI"/>
              </a:rPr>
              <a:t>(such</a:t>
            </a:r>
            <a:r>
              <a:rPr sz="2400" b="1" dirty="0">
                <a:latin typeface="Segoe UI"/>
                <a:cs typeface="Segoe UI"/>
              </a:rPr>
              <a:t> as</a:t>
            </a:r>
            <a:r>
              <a:rPr sz="2400" b="1" spc="5" dirty="0">
                <a:latin typeface="Segoe UI"/>
                <a:cs typeface="Segoe UI"/>
              </a:rPr>
              <a:t> </a:t>
            </a:r>
            <a:r>
              <a:rPr sz="2400" b="1" spc="-5" dirty="0">
                <a:latin typeface="Segoe UI"/>
                <a:cs typeface="Segoe UI"/>
              </a:rPr>
              <a:t>manufacturing</a:t>
            </a:r>
            <a:r>
              <a:rPr sz="2400" b="1" dirty="0">
                <a:latin typeface="Segoe UI"/>
                <a:cs typeface="Segoe UI"/>
              </a:rPr>
              <a:t> </a:t>
            </a:r>
            <a:r>
              <a:rPr sz="2400" b="1" spc="-5" dirty="0">
                <a:latin typeface="Segoe UI"/>
                <a:cs typeface="Segoe UI"/>
              </a:rPr>
              <a:t>and</a:t>
            </a:r>
            <a:r>
              <a:rPr sz="2400" b="1" dirty="0">
                <a:latin typeface="Segoe UI"/>
                <a:cs typeface="Segoe UI"/>
              </a:rPr>
              <a:t> utilities)</a:t>
            </a:r>
            <a:r>
              <a:rPr sz="2400" b="1" spc="5" dirty="0">
                <a:latin typeface="Segoe UI"/>
                <a:cs typeface="Segoe UI"/>
              </a:rPr>
              <a:t> </a:t>
            </a:r>
            <a:r>
              <a:rPr sz="2400" b="1" spc="-5" dirty="0">
                <a:latin typeface="Segoe UI"/>
                <a:cs typeface="Segoe UI"/>
              </a:rPr>
              <a:t>may </a:t>
            </a:r>
            <a:r>
              <a:rPr sz="2400" b="1" spc="-650" dirty="0">
                <a:latin typeface="Segoe UI"/>
                <a:cs typeface="Segoe UI"/>
              </a:rPr>
              <a:t> </a:t>
            </a:r>
            <a:r>
              <a:rPr sz="2400" b="1" spc="-5" dirty="0">
                <a:latin typeface="Segoe UI"/>
                <a:cs typeface="Segoe UI"/>
              </a:rPr>
              <a:t>include</a:t>
            </a:r>
            <a:r>
              <a:rPr sz="2400" b="1" spc="5" dirty="0">
                <a:latin typeface="Segoe UI"/>
                <a:cs typeface="Segoe UI"/>
              </a:rPr>
              <a:t> </a:t>
            </a:r>
            <a:r>
              <a:rPr sz="2400" b="1" spc="-5" dirty="0">
                <a:latin typeface="Segoe UI"/>
                <a:cs typeface="Segoe UI"/>
              </a:rPr>
              <a:t>objects</a:t>
            </a:r>
            <a:r>
              <a:rPr sz="2400" b="1" dirty="0">
                <a:latin typeface="Segoe UI"/>
                <a:cs typeface="Segoe UI"/>
              </a:rPr>
              <a:t> in</a:t>
            </a:r>
            <a:r>
              <a:rPr sz="2400" b="1" spc="-5" dirty="0">
                <a:latin typeface="Segoe UI"/>
                <a:cs typeface="Segoe UI"/>
              </a:rPr>
              <a:t> </a:t>
            </a:r>
            <a:r>
              <a:rPr sz="2400" b="1" spc="-10" dirty="0">
                <a:latin typeface="Segoe UI"/>
                <a:cs typeface="Segoe UI"/>
              </a:rPr>
              <a:t>various</a:t>
            </a:r>
            <a:r>
              <a:rPr sz="2400" b="1" spc="-25" dirty="0">
                <a:latin typeface="Segoe UI"/>
                <a:cs typeface="Segoe UI"/>
              </a:rPr>
              <a:t> </a:t>
            </a:r>
            <a:r>
              <a:rPr sz="2400" b="1" spc="-5" dirty="0">
                <a:latin typeface="Segoe UI"/>
                <a:cs typeface="Segoe UI"/>
              </a:rPr>
              <a:t>categories,</a:t>
            </a:r>
            <a:r>
              <a:rPr sz="2400" b="1" spc="-20" dirty="0">
                <a:latin typeface="Segoe UI"/>
                <a:cs typeface="Segoe UI"/>
              </a:rPr>
              <a:t> </a:t>
            </a:r>
            <a:r>
              <a:rPr sz="2400" b="1" spc="-5" dirty="0">
                <a:latin typeface="Segoe UI"/>
                <a:cs typeface="Segoe UI"/>
              </a:rPr>
              <a:t>matching</a:t>
            </a:r>
            <a:r>
              <a:rPr sz="2400" b="1" spc="10" dirty="0">
                <a:latin typeface="Segoe UI"/>
                <a:cs typeface="Segoe UI"/>
              </a:rPr>
              <a:t> </a:t>
            </a:r>
            <a:r>
              <a:rPr sz="2400" b="1" spc="-5" dirty="0">
                <a:latin typeface="Segoe UI"/>
                <a:cs typeface="Segoe UI"/>
              </a:rPr>
              <a:t>different</a:t>
            </a:r>
            <a:r>
              <a:rPr sz="2400" b="1" spc="15" dirty="0">
                <a:latin typeface="Segoe UI"/>
                <a:cs typeface="Segoe UI"/>
              </a:rPr>
              <a:t> </a:t>
            </a:r>
            <a:r>
              <a:rPr sz="2400" b="1" dirty="0">
                <a:latin typeface="Segoe UI"/>
                <a:cs typeface="Segoe UI"/>
              </a:rPr>
              <a:t>needs</a:t>
            </a:r>
            <a:endParaRPr sz="2400">
              <a:latin typeface="Segoe UI"/>
              <a:cs typeface="Segoe U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pic>
        <p:nvPicPr>
          <p:cNvPr id="3" name="object 3"/>
          <p:cNvPicPr/>
          <p:nvPr/>
        </p:nvPicPr>
        <p:blipFill>
          <a:blip r:embed="rId2" cstate="print"/>
          <a:stretch>
            <a:fillRect/>
          </a:stretch>
        </p:blipFill>
        <p:spPr>
          <a:xfrm>
            <a:off x="1287780" y="1328926"/>
            <a:ext cx="9134856" cy="5448300"/>
          </a:xfrm>
          <a:prstGeom prst="rect">
            <a:avLst/>
          </a:prstGeom>
        </p:spPr>
      </p:pic>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103</a:t>
            </a:fld>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104</a:t>
            </a:fld>
            <a:endParaRPr dirty="0"/>
          </a:p>
        </p:txBody>
      </p:sp>
      <p:sp>
        <p:nvSpPr>
          <p:cNvPr id="3" name="object 3"/>
          <p:cNvSpPr txBox="1"/>
          <p:nvPr/>
        </p:nvSpPr>
        <p:spPr>
          <a:xfrm>
            <a:off x="179323" y="1526819"/>
            <a:ext cx="10857230" cy="4933950"/>
          </a:xfrm>
          <a:prstGeom prst="rect">
            <a:avLst/>
          </a:prstGeom>
        </p:spPr>
        <p:txBody>
          <a:bodyPr vert="horz" wrap="square" lIns="0" tIns="12700" rIns="0" bIns="0" rtlCol="0">
            <a:spAutoFit/>
          </a:bodyPr>
          <a:lstStyle/>
          <a:p>
            <a:pPr marL="355600" marR="6985" indent="-342900">
              <a:lnSpc>
                <a:spcPct val="130000"/>
              </a:lnSpc>
              <a:spcBef>
                <a:spcPts val="100"/>
              </a:spcBef>
              <a:buFont typeface="Wingdings"/>
              <a:buChar char=""/>
              <a:tabLst>
                <a:tab pos="354965" algn="l"/>
                <a:tab pos="355600" algn="l"/>
              </a:tabLst>
            </a:pPr>
            <a:r>
              <a:rPr sz="1900" b="1" spc="-5" dirty="0">
                <a:latin typeface="Segoe UI"/>
                <a:cs typeface="Segoe UI"/>
              </a:rPr>
              <a:t>The</a:t>
            </a:r>
            <a:r>
              <a:rPr sz="1900" b="1" spc="50" dirty="0">
                <a:latin typeface="Segoe UI"/>
                <a:cs typeface="Segoe UI"/>
              </a:rPr>
              <a:t> </a:t>
            </a:r>
            <a:r>
              <a:rPr sz="1900" b="1" spc="-5" dirty="0">
                <a:latin typeface="Segoe UI"/>
                <a:cs typeface="Segoe UI"/>
              </a:rPr>
              <a:t>categories</a:t>
            </a:r>
            <a:r>
              <a:rPr sz="1900" b="1" spc="70" dirty="0">
                <a:latin typeface="Segoe UI"/>
                <a:cs typeface="Segoe UI"/>
              </a:rPr>
              <a:t> </a:t>
            </a:r>
            <a:r>
              <a:rPr sz="1900" b="1" spc="-5" dirty="0">
                <a:latin typeface="Segoe UI"/>
                <a:cs typeface="Segoe UI"/>
              </a:rPr>
              <a:t>used</a:t>
            </a:r>
            <a:r>
              <a:rPr sz="1900" b="1" spc="60" dirty="0">
                <a:latin typeface="Segoe UI"/>
                <a:cs typeface="Segoe UI"/>
              </a:rPr>
              <a:t> </a:t>
            </a:r>
            <a:r>
              <a:rPr sz="1900" b="1" spc="-15" dirty="0">
                <a:latin typeface="Segoe UI"/>
                <a:cs typeface="Segoe UI"/>
              </a:rPr>
              <a:t>to</a:t>
            </a:r>
            <a:r>
              <a:rPr sz="1900" b="1" spc="65" dirty="0">
                <a:latin typeface="Segoe UI"/>
                <a:cs typeface="Segoe UI"/>
              </a:rPr>
              <a:t> </a:t>
            </a:r>
            <a:r>
              <a:rPr sz="1900" b="1" dirty="0">
                <a:latin typeface="Segoe UI"/>
                <a:cs typeface="Segoe UI"/>
              </a:rPr>
              <a:t>classify</a:t>
            </a:r>
            <a:r>
              <a:rPr sz="1900" b="1" spc="60" dirty="0">
                <a:latin typeface="Segoe UI"/>
                <a:cs typeface="Segoe UI"/>
              </a:rPr>
              <a:t> </a:t>
            </a:r>
            <a:r>
              <a:rPr sz="1900" b="1" spc="-10" dirty="0">
                <a:latin typeface="Segoe UI"/>
                <a:cs typeface="Segoe UI"/>
              </a:rPr>
              <a:t>things</a:t>
            </a:r>
            <a:r>
              <a:rPr sz="1900" b="1" spc="75" dirty="0">
                <a:latin typeface="Segoe UI"/>
                <a:cs typeface="Segoe UI"/>
              </a:rPr>
              <a:t> </a:t>
            </a:r>
            <a:r>
              <a:rPr sz="1900" b="1" dirty="0">
                <a:latin typeface="Segoe UI"/>
                <a:cs typeface="Segoe UI"/>
              </a:rPr>
              <a:t>can</a:t>
            </a:r>
            <a:r>
              <a:rPr sz="1900" b="1" spc="65" dirty="0">
                <a:latin typeface="Segoe UI"/>
                <a:cs typeface="Segoe UI"/>
              </a:rPr>
              <a:t> </a:t>
            </a:r>
            <a:r>
              <a:rPr sz="1900" b="1" spc="-5" dirty="0">
                <a:latin typeface="Segoe UI"/>
                <a:cs typeface="Segoe UI"/>
              </a:rPr>
              <a:t>influence</a:t>
            </a:r>
            <a:r>
              <a:rPr sz="1900" b="1" spc="60" dirty="0">
                <a:latin typeface="Segoe UI"/>
                <a:cs typeface="Segoe UI"/>
              </a:rPr>
              <a:t> </a:t>
            </a:r>
            <a:r>
              <a:rPr sz="1900" b="1" spc="-10" dirty="0">
                <a:latin typeface="Segoe UI"/>
                <a:cs typeface="Segoe UI"/>
              </a:rPr>
              <a:t>other</a:t>
            </a:r>
            <a:r>
              <a:rPr sz="1900" b="1" spc="60" dirty="0">
                <a:latin typeface="Segoe UI"/>
                <a:cs typeface="Segoe UI"/>
              </a:rPr>
              <a:t> </a:t>
            </a:r>
            <a:r>
              <a:rPr sz="1900" b="1" spc="-10" dirty="0">
                <a:latin typeface="Segoe UI"/>
                <a:cs typeface="Segoe UI"/>
              </a:rPr>
              <a:t>parameters</a:t>
            </a:r>
            <a:r>
              <a:rPr sz="1900" b="1" spc="65" dirty="0">
                <a:latin typeface="Segoe UI"/>
                <a:cs typeface="Segoe UI"/>
              </a:rPr>
              <a:t> </a:t>
            </a:r>
            <a:r>
              <a:rPr sz="1900" b="1" spc="-10" dirty="0">
                <a:latin typeface="Segoe UI"/>
                <a:cs typeface="Segoe UI"/>
              </a:rPr>
              <a:t>and</a:t>
            </a:r>
            <a:r>
              <a:rPr sz="1900" b="1" spc="65" dirty="0">
                <a:latin typeface="Segoe UI"/>
                <a:cs typeface="Segoe UI"/>
              </a:rPr>
              <a:t> </a:t>
            </a:r>
            <a:r>
              <a:rPr sz="1900" b="1" spc="-5" dirty="0">
                <a:latin typeface="Segoe UI"/>
                <a:cs typeface="Segoe UI"/>
              </a:rPr>
              <a:t>can</a:t>
            </a:r>
            <a:r>
              <a:rPr sz="1900" b="1" spc="75" dirty="0">
                <a:latin typeface="Segoe UI"/>
                <a:cs typeface="Segoe UI"/>
              </a:rPr>
              <a:t> </a:t>
            </a:r>
            <a:r>
              <a:rPr sz="1900" b="1" spc="-5" dirty="0">
                <a:latin typeface="Segoe UI"/>
                <a:cs typeface="Segoe UI"/>
              </a:rPr>
              <a:t>also</a:t>
            </a:r>
            <a:r>
              <a:rPr sz="1900" b="1" spc="75" dirty="0">
                <a:latin typeface="Segoe UI"/>
                <a:cs typeface="Segoe UI"/>
              </a:rPr>
              <a:t> </a:t>
            </a:r>
            <a:r>
              <a:rPr sz="1900" b="1" spc="-5" dirty="0">
                <a:latin typeface="Segoe UI"/>
                <a:cs typeface="Segoe UI"/>
              </a:rPr>
              <a:t>influence </a:t>
            </a:r>
            <a:r>
              <a:rPr sz="1900" b="1" spc="-509" dirty="0">
                <a:latin typeface="Segoe UI"/>
                <a:cs typeface="Segoe UI"/>
              </a:rPr>
              <a:t> </a:t>
            </a:r>
            <a:r>
              <a:rPr sz="1900" b="1" spc="-5" dirty="0">
                <a:latin typeface="Segoe UI"/>
                <a:cs typeface="Segoe UI"/>
              </a:rPr>
              <a:t>one</a:t>
            </a:r>
            <a:r>
              <a:rPr sz="1900" b="1" spc="-10" dirty="0">
                <a:latin typeface="Segoe UI"/>
                <a:cs typeface="Segoe UI"/>
              </a:rPr>
              <a:t> </a:t>
            </a:r>
            <a:r>
              <a:rPr sz="1900" b="1" spc="-30" dirty="0">
                <a:latin typeface="Segoe UI"/>
                <a:cs typeface="Segoe UI"/>
              </a:rPr>
              <a:t>another.</a:t>
            </a:r>
            <a:endParaRPr sz="1900">
              <a:latin typeface="Segoe UI"/>
              <a:cs typeface="Segoe UI"/>
            </a:endParaRPr>
          </a:p>
          <a:p>
            <a:pPr>
              <a:lnSpc>
                <a:spcPct val="100000"/>
              </a:lnSpc>
              <a:spcBef>
                <a:spcPts val="20"/>
              </a:spcBef>
              <a:buFont typeface="Wingdings"/>
              <a:buChar char=""/>
            </a:pPr>
            <a:endParaRPr sz="1850">
              <a:latin typeface="Segoe UI"/>
              <a:cs typeface="Segoe UI"/>
            </a:endParaRPr>
          </a:p>
          <a:p>
            <a:pPr marL="355600" indent="-342900">
              <a:lnSpc>
                <a:spcPct val="100000"/>
              </a:lnSpc>
              <a:spcBef>
                <a:spcPts val="5"/>
              </a:spcBef>
              <a:buFont typeface="Wingdings"/>
              <a:buChar char=""/>
              <a:tabLst>
                <a:tab pos="354965" algn="l"/>
                <a:tab pos="355600" algn="l"/>
                <a:tab pos="878205" algn="l"/>
                <a:tab pos="2059305" algn="l"/>
                <a:tab pos="2342515" algn="l"/>
                <a:tab pos="4447540" algn="l"/>
                <a:tab pos="5310505" algn="l"/>
                <a:tab pos="6249035" algn="l"/>
                <a:tab pos="7107555" algn="l"/>
                <a:tab pos="7748905" algn="l"/>
                <a:tab pos="8034020" algn="l"/>
                <a:tab pos="8789670" algn="l"/>
                <a:tab pos="9392285" algn="l"/>
                <a:tab pos="10511155" algn="l"/>
              </a:tabLst>
            </a:pPr>
            <a:r>
              <a:rPr sz="1900" b="1" spc="-5" dirty="0">
                <a:latin typeface="Segoe UI"/>
                <a:cs typeface="Segoe UI"/>
              </a:rPr>
              <a:t>For	</a:t>
            </a:r>
            <a:r>
              <a:rPr sz="1900" b="1" spc="-15" dirty="0">
                <a:latin typeface="Segoe UI"/>
                <a:cs typeface="Segoe UI"/>
              </a:rPr>
              <a:t>e</a:t>
            </a:r>
            <a:r>
              <a:rPr sz="1900" b="1" spc="-10" dirty="0">
                <a:latin typeface="Segoe UI"/>
                <a:cs typeface="Segoe UI"/>
              </a:rPr>
              <a:t>xampl</a:t>
            </a:r>
            <a:r>
              <a:rPr sz="1900" b="1" spc="-20" dirty="0">
                <a:latin typeface="Segoe UI"/>
                <a:cs typeface="Segoe UI"/>
              </a:rPr>
              <a:t>e</a:t>
            </a:r>
            <a:r>
              <a:rPr sz="1900" b="1" spc="-5" dirty="0">
                <a:latin typeface="Segoe UI"/>
                <a:cs typeface="Segoe UI"/>
              </a:rPr>
              <a:t>,</a:t>
            </a:r>
            <a:r>
              <a:rPr sz="1900" b="1" dirty="0">
                <a:latin typeface="Segoe UI"/>
                <a:cs typeface="Segoe UI"/>
              </a:rPr>
              <a:t>	</a:t>
            </a:r>
            <a:r>
              <a:rPr sz="1900" b="1" spc="-5" dirty="0">
                <a:latin typeface="Segoe UI"/>
                <a:cs typeface="Segoe UI"/>
              </a:rPr>
              <a:t>a</a:t>
            </a:r>
            <a:r>
              <a:rPr sz="1900" b="1" dirty="0">
                <a:latin typeface="Segoe UI"/>
                <a:cs typeface="Segoe UI"/>
              </a:rPr>
              <a:t>	</a:t>
            </a:r>
            <a:r>
              <a:rPr sz="1900" b="1" spc="-30" dirty="0">
                <a:latin typeface="Segoe UI"/>
                <a:cs typeface="Segoe UI"/>
              </a:rPr>
              <a:t>b</a:t>
            </a:r>
            <a:r>
              <a:rPr sz="1900" b="1" dirty="0">
                <a:latin typeface="Segoe UI"/>
                <a:cs typeface="Segoe UI"/>
              </a:rPr>
              <a:t>a</a:t>
            </a:r>
            <a:r>
              <a:rPr sz="1900" b="1" spc="-10" dirty="0">
                <a:latin typeface="Segoe UI"/>
                <a:cs typeface="Segoe UI"/>
              </a:rPr>
              <a:t>t</a:t>
            </a:r>
            <a:r>
              <a:rPr sz="1900" b="1" spc="-20" dirty="0">
                <a:latin typeface="Segoe UI"/>
                <a:cs typeface="Segoe UI"/>
              </a:rPr>
              <a:t>t</a:t>
            </a:r>
            <a:r>
              <a:rPr sz="1900" b="1" spc="-15" dirty="0">
                <a:latin typeface="Segoe UI"/>
                <a:cs typeface="Segoe UI"/>
              </a:rPr>
              <a:t>e</a:t>
            </a:r>
            <a:r>
              <a:rPr sz="1900" b="1" spc="65" dirty="0">
                <a:latin typeface="Segoe UI"/>
                <a:cs typeface="Segoe UI"/>
              </a:rPr>
              <a:t>r</a:t>
            </a:r>
            <a:r>
              <a:rPr sz="1900" b="1" spc="-5" dirty="0">
                <a:latin typeface="Segoe UI"/>
                <a:cs typeface="Segoe UI"/>
              </a:rPr>
              <a:t>y-</a:t>
            </a:r>
            <a:r>
              <a:rPr sz="1900" b="1" spc="5" dirty="0">
                <a:latin typeface="Segoe UI"/>
                <a:cs typeface="Segoe UI"/>
              </a:rPr>
              <a:t>o</a:t>
            </a:r>
            <a:r>
              <a:rPr sz="1900" b="1" spc="-10" dirty="0">
                <a:latin typeface="Segoe UI"/>
                <a:cs typeface="Segoe UI"/>
              </a:rPr>
              <a:t>p</a:t>
            </a:r>
            <a:r>
              <a:rPr sz="1900" b="1" spc="-15" dirty="0">
                <a:latin typeface="Segoe UI"/>
                <a:cs typeface="Segoe UI"/>
              </a:rPr>
              <a:t>e</a:t>
            </a:r>
            <a:r>
              <a:rPr sz="1900" b="1" spc="-5" dirty="0">
                <a:latin typeface="Segoe UI"/>
                <a:cs typeface="Segoe UI"/>
              </a:rPr>
              <a:t>ra</a:t>
            </a:r>
            <a:r>
              <a:rPr sz="1900" b="1" spc="-25" dirty="0">
                <a:latin typeface="Segoe UI"/>
                <a:cs typeface="Segoe UI"/>
              </a:rPr>
              <a:t>t</a:t>
            </a:r>
            <a:r>
              <a:rPr sz="1900" b="1" spc="-15" dirty="0">
                <a:latin typeface="Segoe UI"/>
                <a:cs typeface="Segoe UI"/>
              </a:rPr>
              <a:t>e</a:t>
            </a:r>
            <a:r>
              <a:rPr sz="1900" b="1" spc="-5" dirty="0">
                <a:latin typeface="Segoe UI"/>
                <a:cs typeface="Segoe UI"/>
              </a:rPr>
              <a:t>d</a:t>
            </a:r>
            <a:r>
              <a:rPr sz="1900" b="1" dirty="0">
                <a:latin typeface="Segoe UI"/>
                <a:cs typeface="Segoe UI"/>
              </a:rPr>
              <a:t>	</a:t>
            </a:r>
            <a:r>
              <a:rPr sz="1900" b="1" spc="-10" dirty="0">
                <a:latin typeface="Segoe UI"/>
                <a:cs typeface="Segoe UI"/>
              </a:rPr>
              <a:t>hi</a:t>
            </a:r>
            <a:r>
              <a:rPr sz="1900" b="1" dirty="0">
                <a:latin typeface="Segoe UI"/>
                <a:cs typeface="Segoe UI"/>
              </a:rPr>
              <a:t>gh</a:t>
            </a:r>
            <a:r>
              <a:rPr sz="1900" b="1" spc="-10" dirty="0">
                <a:latin typeface="Segoe UI"/>
                <a:cs typeface="Segoe UI"/>
              </a:rPr>
              <a:t>l</a:t>
            </a:r>
            <a:r>
              <a:rPr sz="1900" b="1" spc="-5" dirty="0">
                <a:latin typeface="Segoe UI"/>
                <a:cs typeface="Segoe UI"/>
              </a:rPr>
              <a:t>y</a:t>
            </a:r>
            <a:r>
              <a:rPr sz="1900" b="1" dirty="0">
                <a:latin typeface="Segoe UI"/>
                <a:cs typeface="Segoe UI"/>
              </a:rPr>
              <a:t>	</a:t>
            </a:r>
            <a:r>
              <a:rPr sz="1900" b="1" spc="-5" dirty="0">
                <a:latin typeface="Segoe UI"/>
                <a:cs typeface="Segoe UI"/>
              </a:rPr>
              <a:t>mobile</a:t>
            </a:r>
            <a:r>
              <a:rPr sz="1900" b="1" dirty="0">
                <a:latin typeface="Segoe UI"/>
                <a:cs typeface="Segoe UI"/>
              </a:rPr>
              <a:t>	</a:t>
            </a:r>
            <a:r>
              <a:rPr sz="1900" b="1" spc="-10" dirty="0">
                <a:latin typeface="Segoe UI"/>
                <a:cs typeface="Segoe UI"/>
              </a:rPr>
              <a:t>objec</a:t>
            </a:r>
            <a:r>
              <a:rPr sz="1900" b="1" spc="-5" dirty="0">
                <a:latin typeface="Segoe UI"/>
                <a:cs typeface="Segoe UI"/>
              </a:rPr>
              <a:t>t</a:t>
            </a:r>
            <a:r>
              <a:rPr sz="1900" b="1" dirty="0">
                <a:latin typeface="Segoe UI"/>
                <a:cs typeface="Segoe UI"/>
              </a:rPr>
              <a:t>	</a:t>
            </a:r>
            <a:r>
              <a:rPr sz="1900" b="1" spc="-10" dirty="0">
                <a:latin typeface="Segoe UI"/>
                <a:cs typeface="Segoe UI"/>
              </a:rPr>
              <a:t>(li</a:t>
            </a:r>
            <a:r>
              <a:rPr sz="1900" b="1" spc="-40" dirty="0">
                <a:latin typeface="Segoe UI"/>
                <a:cs typeface="Segoe UI"/>
              </a:rPr>
              <a:t>k</a:t>
            </a:r>
            <a:r>
              <a:rPr sz="1900" b="1" spc="-5" dirty="0">
                <a:latin typeface="Segoe UI"/>
                <a:cs typeface="Segoe UI"/>
              </a:rPr>
              <a:t>e</a:t>
            </a:r>
            <a:r>
              <a:rPr sz="1900" b="1" dirty="0">
                <a:latin typeface="Segoe UI"/>
                <a:cs typeface="Segoe UI"/>
              </a:rPr>
              <a:t>	</a:t>
            </a:r>
            <a:r>
              <a:rPr sz="1900" b="1" spc="-5" dirty="0">
                <a:latin typeface="Segoe UI"/>
                <a:cs typeface="Segoe UI"/>
              </a:rPr>
              <a:t>a</a:t>
            </a:r>
            <a:r>
              <a:rPr sz="1900" b="1" dirty="0">
                <a:latin typeface="Segoe UI"/>
                <a:cs typeface="Segoe UI"/>
              </a:rPr>
              <a:t>	</a:t>
            </a:r>
            <a:r>
              <a:rPr sz="1900" b="1" spc="-10" dirty="0">
                <a:latin typeface="Segoe UI"/>
                <a:cs typeface="Segoe UI"/>
              </a:rPr>
              <a:t>hea</a:t>
            </a:r>
            <a:r>
              <a:rPr sz="1900" b="1" spc="50" dirty="0">
                <a:latin typeface="Segoe UI"/>
                <a:cs typeface="Segoe UI"/>
              </a:rPr>
              <a:t>r</a:t>
            </a:r>
            <a:r>
              <a:rPr sz="1900" b="1" spc="-5" dirty="0">
                <a:latin typeface="Segoe UI"/>
                <a:cs typeface="Segoe UI"/>
              </a:rPr>
              <a:t>t</a:t>
            </a:r>
            <a:r>
              <a:rPr sz="1900" b="1" dirty="0">
                <a:latin typeface="Segoe UI"/>
                <a:cs typeface="Segoe UI"/>
              </a:rPr>
              <a:t>	</a:t>
            </a:r>
            <a:r>
              <a:rPr sz="1900" b="1" spc="-5" dirty="0">
                <a:latin typeface="Segoe UI"/>
                <a:cs typeface="Segoe UI"/>
              </a:rPr>
              <a:t>ra</a:t>
            </a:r>
            <a:r>
              <a:rPr sz="1900" b="1" spc="-20" dirty="0">
                <a:latin typeface="Segoe UI"/>
                <a:cs typeface="Segoe UI"/>
              </a:rPr>
              <a:t>t</a:t>
            </a:r>
            <a:r>
              <a:rPr sz="1900" b="1" spc="-5" dirty="0">
                <a:latin typeface="Segoe UI"/>
                <a:cs typeface="Segoe UI"/>
              </a:rPr>
              <a:t>e</a:t>
            </a:r>
            <a:r>
              <a:rPr sz="1900" b="1" dirty="0">
                <a:latin typeface="Segoe UI"/>
                <a:cs typeface="Segoe UI"/>
              </a:rPr>
              <a:t>	</a:t>
            </a:r>
            <a:r>
              <a:rPr sz="1900" b="1" spc="-5" dirty="0">
                <a:latin typeface="Segoe UI"/>
                <a:cs typeface="Segoe UI"/>
              </a:rPr>
              <a:t>mo</a:t>
            </a:r>
            <a:r>
              <a:rPr sz="1900" b="1" dirty="0">
                <a:latin typeface="Segoe UI"/>
                <a:cs typeface="Segoe UI"/>
              </a:rPr>
              <a:t>n</a:t>
            </a:r>
            <a:r>
              <a:rPr sz="1900" b="1" spc="-10" dirty="0">
                <a:latin typeface="Segoe UI"/>
                <a:cs typeface="Segoe UI"/>
              </a:rPr>
              <a:t>i</a:t>
            </a:r>
            <a:r>
              <a:rPr sz="1900" b="1" spc="-25" dirty="0">
                <a:latin typeface="Segoe UI"/>
                <a:cs typeface="Segoe UI"/>
              </a:rPr>
              <a:t>t</a:t>
            </a:r>
            <a:r>
              <a:rPr sz="1900" b="1" spc="-10" dirty="0">
                <a:latin typeface="Segoe UI"/>
                <a:cs typeface="Segoe UI"/>
              </a:rPr>
              <a:t>o</a:t>
            </a:r>
            <a:r>
              <a:rPr sz="1900" b="1" spc="-160" dirty="0">
                <a:latin typeface="Segoe UI"/>
                <a:cs typeface="Segoe UI"/>
              </a:rPr>
              <a:t>r</a:t>
            </a:r>
            <a:r>
              <a:rPr sz="1900" b="1" spc="-5" dirty="0">
                <a:latin typeface="Segoe UI"/>
                <a:cs typeface="Segoe UI"/>
              </a:rPr>
              <a:t>,</a:t>
            </a:r>
            <a:r>
              <a:rPr sz="1900" b="1" dirty="0">
                <a:latin typeface="Segoe UI"/>
                <a:cs typeface="Segoe UI"/>
              </a:rPr>
              <a:t>	</a:t>
            </a:r>
            <a:r>
              <a:rPr sz="1900" b="1" spc="-15" dirty="0">
                <a:latin typeface="Segoe UI"/>
                <a:cs typeface="Segoe UI"/>
              </a:rPr>
              <a:t>for</a:t>
            </a:r>
            <a:endParaRPr sz="1900">
              <a:latin typeface="Segoe UI"/>
              <a:cs typeface="Segoe UI"/>
            </a:endParaRPr>
          </a:p>
          <a:p>
            <a:pPr marL="355600">
              <a:lnSpc>
                <a:spcPct val="100000"/>
              </a:lnSpc>
              <a:spcBef>
                <a:spcPts val="685"/>
              </a:spcBef>
            </a:pPr>
            <a:r>
              <a:rPr sz="1900" b="1" spc="-10" dirty="0">
                <a:latin typeface="Segoe UI"/>
                <a:cs typeface="Segoe UI"/>
              </a:rPr>
              <a:t>example)</a:t>
            </a:r>
            <a:r>
              <a:rPr sz="1900" b="1" spc="5" dirty="0">
                <a:latin typeface="Segoe UI"/>
                <a:cs typeface="Segoe UI"/>
              </a:rPr>
              <a:t> </a:t>
            </a:r>
            <a:r>
              <a:rPr sz="1900" b="1" spc="-10" dirty="0">
                <a:latin typeface="Segoe UI"/>
                <a:cs typeface="Segoe UI"/>
              </a:rPr>
              <a:t>likely</a:t>
            </a:r>
            <a:r>
              <a:rPr sz="1900" b="1" spc="15" dirty="0">
                <a:latin typeface="Segoe UI"/>
                <a:cs typeface="Segoe UI"/>
              </a:rPr>
              <a:t> </a:t>
            </a:r>
            <a:r>
              <a:rPr sz="1900" b="1" spc="-10" dirty="0">
                <a:latin typeface="Segoe UI"/>
                <a:cs typeface="Segoe UI"/>
              </a:rPr>
              <a:t>has</a:t>
            </a:r>
            <a:r>
              <a:rPr sz="1900" b="1" spc="5" dirty="0">
                <a:latin typeface="Segoe UI"/>
                <a:cs typeface="Segoe UI"/>
              </a:rPr>
              <a:t> </a:t>
            </a:r>
            <a:r>
              <a:rPr sz="1900" b="1" spc="-5" dirty="0">
                <a:latin typeface="Segoe UI"/>
                <a:cs typeface="Segoe UI"/>
              </a:rPr>
              <a:t>a</a:t>
            </a:r>
            <a:r>
              <a:rPr sz="1900" b="1" spc="15" dirty="0">
                <a:latin typeface="Segoe UI"/>
                <a:cs typeface="Segoe UI"/>
              </a:rPr>
              <a:t> </a:t>
            </a:r>
            <a:r>
              <a:rPr sz="1900" b="1" spc="-5" dirty="0">
                <a:latin typeface="Segoe UI"/>
                <a:cs typeface="Segoe UI"/>
              </a:rPr>
              <a:t>small</a:t>
            </a:r>
            <a:r>
              <a:rPr sz="1900" b="1" spc="-10" dirty="0">
                <a:latin typeface="Segoe UI"/>
                <a:cs typeface="Segoe UI"/>
              </a:rPr>
              <a:t> </a:t>
            </a:r>
            <a:r>
              <a:rPr sz="1900" b="1" spc="-5" dirty="0">
                <a:latin typeface="Segoe UI"/>
                <a:cs typeface="Segoe UI"/>
              </a:rPr>
              <a:t>form </a:t>
            </a:r>
            <a:r>
              <a:rPr sz="1900" b="1" spc="-30" dirty="0">
                <a:latin typeface="Segoe UI"/>
                <a:cs typeface="Segoe UI"/>
              </a:rPr>
              <a:t>factor.</a:t>
            </a:r>
            <a:endParaRPr sz="1900">
              <a:latin typeface="Segoe UI"/>
              <a:cs typeface="Segoe UI"/>
            </a:endParaRPr>
          </a:p>
          <a:p>
            <a:pPr>
              <a:lnSpc>
                <a:spcPct val="100000"/>
              </a:lnSpc>
              <a:spcBef>
                <a:spcPts val="20"/>
              </a:spcBef>
            </a:pPr>
            <a:endParaRPr sz="1850">
              <a:latin typeface="Segoe UI"/>
              <a:cs typeface="Segoe UI"/>
            </a:endParaRPr>
          </a:p>
          <a:p>
            <a:pPr marL="355600" indent="-342900">
              <a:lnSpc>
                <a:spcPct val="100000"/>
              </a:lnSpc>
              <a:spcBef>
                <a:spcPts val="5"/>
              </a:spcBef>
              <a:buFont typeface="Wingdings"/>
              <a:buChar char=""/>
              <a:tabLst>
                <a:tab pos="354965" algn="l"/>
                <a:tab pos="355600" algn="l"/>
              </a:tabLst>
            </a:pPr>
            <a:r>
              <a:rPr sz="1900" b="1" spc="-5" dirty="0">
                <a:latin typeface="Segoe UI"/>
                <a:cs typeface="Segoe UI"/>
              </a:rPr>
              <a:t>A</a:t>
            </a:r>
            <a:r>
              <a:rPr sz="1900" b="1" dirty="0">
                <a:latin typeface="Segoe UI"/>
                <a:cs typeface="Segoe UI"/>
              </a:rPr>
              <a:t> </a:t>
            </a:r>
            <a:r>
              <a:rPr sz="1900" b="1" spc="-5" dirty="0">
                <a:latin typeface="Segoe UI"/>
                <a:cs typeface="Segoe UI"/>
              </a:rPr>
              <a:t>small</a:t>
            </a:r>
            <a:r>
              <a:rPr sz="1900" b="1" spc="10" dirty="0">
                <a:latin typeface="Segoe UI"/>
                <a:cs typeface="Segoe UI"/>
              </a:rPr>
              <a:t> </a:t>
            </a:r>
            <a:r>
              <a:rPr sz="1900" b="1" spc="-5" dirty="0">
                <a:latin typeface="Segoe UI"/>
                <a:cs typeface="Segoe UI"/>
              </a:rPr>
              <a:t>sensor</a:t>
            </a:r>
            <a:r>
              <a:rPr sz="1900" b="1" dirty="0">
                <a:latin typeface="Segoe UI"/>
                <a:cs typeface="Segoe UI"/>
              </a:rPr>
              <a:t> </a:t>
            </a:r>
            <a:r>
              <a:rPr sz="1900" b="1" spc="-5" dirty="0">
                <a:latin typeface="Segoe UI"/>
                <a:cs typeface="Segoe UI"/>
              </a:rPr>
              <a:t>is </a:t>
            </a:r>
            <a:r>
              <a:rPr sz="1900" b="1" spc="-10" dirty="0">
                <a:latin typeface="Segoe UI"/>
                <a:cs typeface="Segoe UI"/>
              </a:rPr>
              <a:t>easier</a:t>
            </a:r>
            <a:r>
              <a:rPr sz="1900" b="1" dirty="0">
                <a:latin typeface="Segoe UI"/>
                <a:cs typeface="Segoe UI"/>
              </a:rPr>
              <a:t> </a:t>
            </a:r>
            <a:r>
              <a:rPr sz="1900" b="1" spc="-15" dirty="0">
                <a:latin typeface="Segoe UI"/>
                <a:cs typeface="Segoe UI"/>
              </a:rPr>
              <a:t>to</a:t>
            </a:r>
            <a:r>
              <a:rPr sz="1900" b="1" spc="5" dirty="0">
                <a:latin typeface="Segoe UI"/>
                <a:cs typeface="Segoe UI"/>
              </a:rPr>
              <a:t> </a:t>
            </a:r>
            <a:r>
              <a:rPr sz="1900" b="1" spc="-10" dirty="0">
                <a:latin typeface="Segoe UI"/>
                <a:cs typeface="Segoe UI"/>
              </a:rPr>
              <a:t>move</a:t>
            </a:r>
            <a:r>
              <a:rPr sz="1900" b="1" spc="-5" dirty="0">
                <a:latin typeface="Segoe UI"/>
                <a:cs typeface="Segoe UI"/>
              </a:rPr>
              <a:t> </a:t>
            </a:r>
            <a:r>
              <a:rPr sz="1900" b="1" dirty="0">
                <a:latin typeface="Segoe UI"/>
                <a:cs typeface="Segoe UI"/>
              </a:rPr>
              <a:t>or</a:t>
            </a:r>
            <a:r>
              <a:rPr sz="1900" b="1" spc="-5" dirty="0">
                <a:latin typeface="Segoe UI"/>
                <a:cs typeface="Segoe UI"/>
              </a:rPr>
              <a:t> </a:t>
            </a:r>
            <a:r>
              <a:rPr sz="1900" b="1" spc="-10" dirty="0">
                <a:latin typeface="Segoe UI"/>
                <a:cs typeface="Segoe UI"/>
              </a:rPr>
              <a:t>integrate</a:t>
            </a:r>
            <a:r>
              <a:rPr sz="1900" b="1" spc="20" dirty="0">
                <a:latin typeface="Segoe UI"/>
                <a:cs typeface="Segoe UI"/>
              </a:rPr>
              <a:t> </a:t>
            </a:r>
            <a:r>
              <a:rPr sz="1900" b="1" spc="-10" dirty="0">
                <a:latin typeface="Segoe UI"/>
                <a:cs typeface="Segoe UI"/>
              </a:rPr>
              <a:t>into</a:t>
            </a:r>
            <a:r>
              <a:rPr sz="1900" b="1" spc="10" dirty="0">
                <a:latin typeface="Segoe UI"/>
                <a:cs typeface="Segoe UI"/>
              </a:rPr>
              <a:t> </a:t>
            </a:r>
            <a:r>
              <a:rPr sz="1900" b="1" spc="-5" dirty="0">
                <a:latin typeface="Segoe UI"/>
                <a:cs typeface="Segoe UI"/>
              </a:rPr>
              <a:t>its</a:t>
            </a:r>
            <a:r>
              <a:rPr sz="1900" b="1" spc="5" dirty="0">
                <a:latin typeface="Segoe UI"/>
                <a:cs typeface="Segoe UI"/>
              </a:rPr>
              <a:t> </a:t>
            </a:r>
            <a:r>
              <a:rPr sz="1900" b="1" spc="-5" dirty="0">
                <a:latin typeface="Segoe UI"/>
                <a:cs typeface="Segoe UI"/>
              </a:rPr>
              <a:t>environment.</a:t>
            </a:r>
            <a:endParaRPr sz="1900">
              <a:latin typeface="Segoe UI"/>
              <a:cs typeface="Segoe UI"/>
            </a:endParaRPr>
          </a:p>
          <a:p>
            <a:pPr>
              <a:lnSpc>
                <a:spcPct val="100000"/>
              </a:lnSpc>
              <a:spcBef>
                <a:spcPts val="2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1900" b="1" spc="-25" dirty="0">
                <a:latin typeface="Segoe UI"/>
                <a:cs typeface="Segoe UI"/>
              </a:rPr>
              <a:t>At</a:t>
            </a:r>
            <a:r>
              <a:rPr sz="1900" b="1" spc="390" dirty="0">
                <a:latin typeface="Segoe UI"/>
                <a:cs typeface="Segoe UI"/>
              </a:rPr>
              <a:t> </a:t>
            </a:r>
            <a:r>
              <a:rPr sz="1900" b="1" spc="-5" dirty="0">
                <a:latin typeface="Segoe UI"/>
                <a:cs typeface="Segoe UI"/>
              </a:rPr>
              <a:t>the</a:t>
            </a:r>
            <a:r>
              <a:rPr sz="1900" b="1" spc="400" dirty="0">
                <a:latin typeface="Segoe UI"/>
                <a:cs typeface="Segoe UI"/>
              </a:rPr>
              <a:t> </a:t>
            </a:r>
            <a:r>
              <a:rPr sz="1900" b="1" dirty="0">
                <a:latin typeface="Segoe UI"/>
                <a:cs typeface="Segoe UI"/>
              </a:rPr>
              <a:t>same</a:t>
            </a:r>
            <a:r>
              <a:rPr sz="1900" b="1" spc="409" dirty="0">
                <a:latin typeface="Segoe UI"/>
                <a:cs typeface="Segoe UI"/>
              </a:rPr>
              <a:t> </a:t>
            </a:r>
            <a:r>
              <a:rPr sz="1900" b="1" spc="-10" dirty="0">
                <a:latin typeface="Segoe UI"/>
                <a:cs typeface="Segoe UI"/>
              </a:rPr>
              <a:t>time,</a:t>
            </a:r>
            <a:r>
              <a:rPr sz="1900" b="1" spc="405" dirty="0">
                <a:latin typeface="Segoe UI"/>
                <a:cs typeface="Segoe UI"/>
              </a:rPr>
              <a:t> </a:t>
            </a:r>
            <a:r>
              <a:rPr sz="1900" b="1" spc="-5" dirty="0">
                <a:latin typeface="Segoe UI"/>
                <a:cs typeface="Segoe UI"/>
              </a:rPr>
              <a:t>a</a:t>
            </a:r>
            <a:r>
              <a:rPr sz="1900" b="1" spc="395" dirty="0">
                <a:latin typeface="Segoe UI"/>
                <a:cs typeface="Segoe UI"/>
              </a:rPr>
              <a:t> </a:t>
            </a:r>
            <a:r>
              <a:rPr sz="1900" b="1" spc="-5" dirty="0">
                <a:latin typeface="Segoe UI"/>
                <a:cs typeface="Segoe UI"/>
              </a:rPr>
              <a:t>small</a:t>
            </a:r>
            <a:r>
              <a:rPr sz="1900" b="1" spc="405" dirty="0">
                <a:latin typeface="Segoe UI"/>
                <a:cs typeface="Segoe UI"/>
              </a:rPr>
              <a:t> </a:t>
            </a:r>
            <a:r>
              <a:rPr sz="1900" b="1" spc="-5" dirty="0">
                <a:latin typeface="Segoe UI"/>
                <a:cs typeface="Segoe UI"/>
              </a:rPr>
              <a:t>and</a:t>
            </a:r>
            <a:r>
              <a:rPr sz="1900" b="1" spc="405" dirty="0">
                <a:latin typeface="Segoe UI"/>
                <a:cs typeface="Segoe UI"/>
              </a:rPr>
              <a:t> </a:t>
            </a:r>
            <a:r>
              <a:rPr sz="1900" b="1" spc="-5" dirty="0">
                <a:latin typeface="Segoe UI"/>
                <a:cs typeface="Segoe UI"/>
              </a:rPr>
              <a:t>highly</a:t>
            </a:r>
            <a:r>
              <a:rPr sz="1900" b="1" spc="415" dirty="0">
                <a:latin typeface="Segoe UI"/>
                <a:cs typeface="Segoe UI"/>
              </a:rPr>
              <a:t> </a:t>
            </a:r>
            <a:r>
              <a:rPr sz="1900" b="1" spc="-5" dirty="0">
                <a:latin typeface="Segoe UI"/>
                <a:cs typeface="Segoe UI"/>
              </a:rPr>
              <a:t>mobile</a:t>
            </a:r>
            <a:r>
              <a:rPr sz="1900" b="1" spc="395" dirty="0">
                <a:latin typeface="Segoe UI"/>
                <a:cs typeface="Segoe UI"/>
              </a:rPr>
              <a:t> </a:t>
            </a:r>
            <a:r>
              <a:rPr sz="1900" b="1" spc="5" dirty="0">
                <a:latin typeface="Segoe UI"/>
                <a:cs typeface="Segoe UI"/>
              </a:rPr>
              <a:t>smart</a:t>
            </a:r>
            <a:r>
              <a:rPr sz="1900" b="1" spc="395" dirty="0">
                <a:latin typeface="Segoe UI"/>
                <a:cs typeface="Segoe UI"/>
              </a:rPr>
              <a:t> </a:t>
            </a:r>
            <a:r>
              <a:rPr sz="1900" b="1" spc="-5" dirty="0">
                <a:latin typeface="Segoe UI"/>
                <a:cs typeface="Segoe UI"/>
              </a:rPr>
              <a:t>object</a:t>
            </a:r>
            <a:r>
              <a:rPr sz="1900" b="1" spc="395" dirty="0">
                <a:latin typeface="Segoe UI"/>
                <a:cs typeface="Segoe UI"/>
              </a:rPr>
              <a:t> </a:t>
            </a:r>
            <a:r>
              <a:rPr sz="1900" b="1" spc="-5" dirty="0">
                <a:latin typeface="Segoe UI"/>
                <a:cs typeface="Segoe UI"/>
              </a:rPr>
              <a:t>is</a:t>
            </a:r>
            <a:r>
              <a:rPr sz="1900" b="1" spc="395" dirty="0">
                <a:latin typeface="Segoe UI"/>
                <a:cs typeface="Segoe UI"/>
              </a:rPr>
              <a:t> </a:t>
            </a:r>
            <a:r>
              <a:rPr sz="1900" b="1" spc="-10" dirty="0">
                <a:latin typeface="Segoe UI"/>
                <a:cs typeface="Segoe UI"/>
              </a:rPr>
              <a:t>unlikely</a:t>
            </a:r>
            <a:r>
              <a:rPr sz="1900" b="1" spc="405" dirty="0">
                <a:latin typeface="Segoe UI"/>
                <a:cs typeface="Segoe UI"/>
              </a:rPr>
              <a:t> </a:t>
            </a:r>
            <a:r>
              <a:rPr sz="1900" b="1" spc="-15" dirty="0">
                <a:latin typeface="Segoe UI"/>
                <a:cs typeface="Segoe UI"/>
              </a:rPr>
              <a:t>to</a:t>
            </a:r>
            <a:r>
              <a:rPr sz="1900" b="1" spc="409" dirty="0">
                <a:latin typeface="Segoe UI"/>
                <a:cs typeface="Segoe UI"/>
              </a:rPr>
              <a:t> </a:t>
            </a:r>
            <a:r>
              <a:rPr sz="1900" b="1" spc="-10" dirty="0">
                <a:latin typeface="Segoe UI"/>
                <a:cs typeface="Segoe UI"/>
              </a:rPr>
              <a:t>require</a:t>
            </a:r>
            <a:r>
              <a:rPr sz="1900" b="1" spc="390" dirty="0">
                <a:latin typeface="Segoe UI"/>
                <a:cs typeface="Segoe UI"/>
              </a:rPr>
              <a:t> </a:t>
            </a:r>
            <a:r>
              <a:rPr sz="1900" b="1" spc="-5" dirty="0">
                <a:latin typeface="Segoe UI"/>
                <a:cs typeface="Segoe UI"/>
              </a:rPr>
              <a:t>a</a:t>
            </a:r>
            <a:r>
              <a:rPr sz="1900" b="1" spc="400" dirty="0">
                <a:latin typeface="Segoe UI"/>
                <a:cs typeface="Segoe UI"/>
              </a:rPr>
              <a:t> </a:t>
            </a:r>
            <a:r>
              <a:rPr sz="1900" b="1" spc="-10" dirty="0">
                <a:latin typeface="Segoe UI"/>
                <a:cs typeface="Segoe UI"/>
              </a:rPr>
              <a:t>large</a:t>
            </a:r>
            <a:endParaRPr sz="1900">
              <a:latin typeface="Segoe UI"/>
              <a:cs typeface="Segoe UI"/>
            </a:endParaRPr>
          </a:p>
          <a:p>
            <a:pPr marL="355600">
              <a:lnSpc>
                <a:spcPct val="100000"/>
              </a:lnSpc>
              <a:spcBef>
                <a:spcPts val="685"/>
              </a:spcBef>
            </a:pPr>
            <a:r>
              <a:rPr sz="1900" b="1" spc="-10" dirty="0">
                <a:latin typeface="Segoe UI"/>
                <a:cs typeface="Segoe UI"/>
              </a:rPr>
              <a:t>antenna</a:t>
            </a:r>
            <a:r>
              <a:rPr sz="1900" b="1" spc="10" dirty="0">
                <a:latin typeface="Segoe UI"/>
                <a:cs typeface="Segoe UI"/>
              </a:rPr>
              <a:t> </a:t>
            </a:r>
            <a:r>
              <a:rPr sz="1900" b="1" spc="-10" dirty="0">
                <a:latin typeface="Segoe UI"/>
                <a:cs typeface="Segoe UI"/>
              </a:rPr>
              <a:t>and</a:t>
            </a:r>
            <a:r>
              <a:rPr sz="1900" b="1" spc="10" dirty="0">
                <a:latin typeface="Segoe UI"/>
                <a:cs typeface="Segoe UI"/>
              </a:rPr>
              <a:t> </a:t>
            </a:r>
            <a:r>
              <a:rPr sz="1900" b="1" spc="-5" dirty="0">
                <a:latin typeface="Segoe UI"/>
                <a:cs typeface="Segoe UI"/>
              </a:rPr>
              <a:t>a</a:t>
            </a:r>
            <a:r>
              <a:rPr sz="1900" b="1" dirty="0">
                <a:latin typeface="Segoe UI"/>
                <a:cs typeface="Segoe UI"/>
              </a:rPr>
              <a:t> </a:t>
            </a:r>
            <a:r>
              <a:rPr sz="1900" b="1" spc="-5" dirty="0">
                <a:latin typeface="Segoe UI"/>
                <a:cs typeface="Segoe UI"/>
              </a:rPr>
              <a:t>powerful</a:t>
            </a:r>
            <a:r>
              <a:rPr sz="1900" b="1" dirty="0">
                <a:latin typeface="Segoe UI"/>
                <a:cs typeface="Segoe UI"/>
              </a:rPr>
              <a:t> </a:t>
            </a:r>
            <a:r>
              <a:rPr sz="1900" b="1" spc="-10" dirty="0">
                <a:latin typeface="Segoe UI"/>
                <a:cs typeface="Segoe UI"/>
              </a:rPr>
              <a:t>power</a:t>
            </a:r>
            <a:r>
              <a:rPr sz="1900" b="1" dirty="0">
                <a:latin typeface="Segoe UI"/>
                <a:cs typeface="Segoe UI"/>
              </a:rPr>
              <a:t> </a:t>
            </a:r>
            <a:r>
              <a:rPr sz="1900" b="1" spc="-5" dirty="0">
                <a:latin typeface="Segoe UI"/>
                <a:cs typeface="Segoe UI"/>
              </a:rPr>
              <a:t>source.</a:t>
            </a:r>
            <a:endParaRPr sz="1900">
              <a:latin typeface="Segoe UI"/>
              <a:cs typeface="Segoe UI"/>
            </a:endParaRPr>
          </a:p>
          <a:p>
            <a:pPr marL="355600" marR="5080" indent="-342900">
              <a:lnSpc>
                <a:spcPct val="130000"/>
              </a:lnSpc>
              <a:spcBef>
                <a:spcPts val="1800"/>
              </a:spcBef>
              <a:buFont typeface="Wingdings"/>
              <a:buChar char=""/>
              <a:tabLst>
                <a:tab pos="354965" algn="l"/>
                <a:tab pos="355600" algn="l"/>
              </a:tabLst>
            </a:pPr>
            <a:r>
              <a:rPr sz="1900" b="1" spc="-5" dirty="0">
                <a:latin typeface="Segoe UI"/>
                <a:cs typeface="Segoe UI"/>
              </a:rPr>
              <a:t>This</a:t>
            </a:r>
            <a:r>
              <a:rPr sz="1900" b="1" spc="25" dirty="0">
                <a:latin typeface="Segoe UI"/>
                <a:cs typeface="Segoe UI"/>
              </a:rPr>
              <a:t> </a:t>
            </a:r>
            <a:r>
              <a:rPr sz="1900" b="1" spc="-5" dirty="0">
                <a:latin typeface="Segoe UI"/>
                <a:cs typeface="Segoe UI"/>
              </a:rPr>
              <a:t>constraint</a:t>
            </a:r>
            <a:r>
              <a:rPr sz="1900" b="1" spc="25" dirty="0">
                <a:latin typeface="Segoe UI"/>
                <a:cs typeface="Segoe UI"/>
              </a:rPr>
              <a:t> </a:t>
            </a:r>
            <a:r>
              <a:rPr sz="1900" b="1" spc="-5" dirty="0">
                <a:latin typeface="Segoe UI"/>
                <a:cs typeface="Segoe UI"/>
              </a:rPr>
              <a:t>will</a:t>
            </a:r>
            <a:r>
              <a:rPr sz="1900" b="1" spc="15" dirty="0">
                <a:latin typeface="Segoe UI"/>
                <a:cs typeface="Segoe UI"/>
              </a:rPr>
              <a:t> </a:t>
            </a:r>
            <a:r>
              <a:rPr sz="1900" b="1" spc="-5" dirty="0">
                <a:latin typeface="Segoe UI"/>
                <a:cs typeface="Segoe UI"/>
              </a:rPr>
              <a:t>limit</a:t>
            </a:r>
            <a:r>
              <a:rPr sz="1900" b="1" spc="20" dirty="0">
                <a:latin typeface="Segoe UI"/>
                <a:cs typeface="Segoe UI"/>
              </a:rPr>
              <a:t> </a:t>
            </a:r>
            <a:r>
              <a:rPr sz="1900" b="1" spc="-10" dirty="0">
                <a:latin typeface="Segoe UI"/>
                <a:cs typeface="Segoe UI"/>
              </a:rPr>
              <a:t>the</a:t>
            </a:r>
            <a:r>
              <a:rPr sz="1900" b="1" spc="15" dirty="0">
                <a:latin typeface="Segoe UI"/>
                <a:cs typeface="Segoe UI"/>
              </a:rPr>
              <a:t> </a:t>
            </a:r>
            <a:r>
              <a:rPr sz="1900" b="1" spc="-5" dirty="0">
                <a:latin typeface="Segoe UI"/>
                <a:cs typeface="Segoe UI"/>
              </a:rPr>
              <a:t>transmission</a:t>
            </a:r>
            <a:r>
              <a:rPr sz="1900" b="1" spc="30" dirty="0">
                <a:latin typeface="Segoe UI"/>
                <a:cs typeface="Segoe UI"/>
              </a:rPr>
              <a:t> </a:t>
            </a:r>
            <a:r>
              <a:rPr sz="1900" b="1" spc="-5" dirty="0">
                <a:latin typeface="Segoe UI"/>
                <a:cs typeface="Segoe UI"/>
              </a:rPr>
              <a:t>range</a:t>
            </a:r>
            <a:r>
              <a:rPr sz="1900" b="1" spc="15" dirty="0">
                <a:latin typeface="Segoe UI"/>
                <a:cs typeface="Segoe UI"/>
              </a:rPr>
              <a:t> </a:t>
            </a:r>
            <a:r>
              <a:rPr sz="1900" b="1" spc="-10" dirty="0">
                <a:latin typeface="Segoe UI"/>
                <a:cs typeface="Segoe UI"/>
              </a:rPr>
              <a:t>and,</a:t>
            </a:r>
            <a:r>
              <a:rPr sz="1900" b="1" spc="10" dirty="0">
                <a:latin typeface="Segoe UI"/>
                <a:cs typeface="Segoe UI"/>
              </a:rPr>
              <a:t> </a:t>
            </a:r>
            <a:r>
              <a:rPr sz="1900" b="1" spc="-10" dirty="0">
                <a:latin typeface="Segoe UI"/>
                <a:cs typeface="Segoe UI"/>
              </a:rPr>
              <a:t>therefore,</a:t>
            </a:r>
            <a:r>
              <a:rPr sz="1900" b="1" spc="30" dirty="0">
                <a:latin typeface="Segoe UI"/>
                <a:cs typeface="Segoe UI"/>
              </a:rPr>
              <a:t> </a:t>
            </a:r>
            <a:r>
              <a:rPr sz="1900" b="1" spc="-5" dirty="0">
                <a:latin typeface="Segoe UI"/>
                <a:cs typeface="Segoe UI"/>
              </a:rPr>
              <a:t>the</a:t>
            </a:r>
            <a:r>
              <a:rPr sz="1900" b="1" spc="15" dirty="0">
                <a:latin typeface="Segoe UI"/>
                <a:cs typeface="Segoe UI"/>
              </a:rPr>
              <a:t> </a:t>
            </a:r>
            <a:r>
              <a:rPr sz="1900" b="1" spc="-5" dirty="0">
                <a:latin typeface="Segoe UI"/>
                <a:cs typeface="Segoe UI"/>
              </a:rPr>
              <a:t>type</a:t>
            </a:r>
            <a:r>
              <a:rPr sz="1900" b="1" spc="10" dirty="0">
                <a:latin typeface="Segoe UI"/>
                <a:cs typeface="Segoe UI"/>
              </a:rPr>
              <a:t> </a:t>
            </a:r>
            <a:r>
              <a:rPr sz="1900" b="1" spc="-15" dirty="0">
                <a:latin typeface="Segoe UI"/>
                <a:cs typeface="Segoe UI"/>
              </a:rPr>
              <a:t>of</a:t>
            </a:r>
            <a:r>
              <a:rPr sz="1900" b="1" spc="25" dirty="0">
                <a:latin typeface="Segoe UI"/>
                <a:cs typeface="Segoe UI"/>
              </a:rPr>
              <a:t> </a:t>
            </a:r>
            <a:r>
              <a:rPr sz="1900" b="1" spc="-5" dirty="0">
                <a:latin typeface="Segoe UI"/>
                <a:cs typeface="Segoe UI"/>
              </a:rPr>
              <a:t>network</a:t>
            </a:r>
            <a:r>
              <a:rPr sz="1900" b="1" spc="5" dirty="0">
                <a:latin typeface="Segoe UI"/>
                <a:cs typeface="Segoe UI"/>
              </a:rPr>
              <a:t> </a:t>
            </a:r>
            <a:r>
              <a:rPr sz="1900" b="1" spc="-10" dirty="0">
                <a:latin typeface="Segoe UI"/>
                <a:cs typeface="Segoe UI"/>
              </a:rPr>
              <a:t>protocol </a:t>
            </a:r>
            <a:r>
              <a:rPr sz="1900" b="1" spc="-509" dirty="0">
                <a:latin typeface="Segoe UI"/>
                <a:cs typeface="Segoe UI"/>
              </a:rPr>
              <a:t> </a:t>
            </a:r>
            <a:r>
              <a:rPr sz="1900" b="1" spc="-10" dirty="0">
                <a:latin typeface="Segoe UI"/>
                <a:cs typeface="Segoe UI"/>
              </a:rPr>
              <a:t>available</a:t>
            </a:r>
            <a:r>
              <a:rPr sz="1900" b="1" spc="-5" dirty="0">
                <a:latin typeface="Segoe UI"/>
                <a:cs typeface="Segoe UI"/>
              </a:rPr>
              <a:t> </a:t>
            </a:r>
            <a:r>
              <a:rPr sz="1900" b="1" dirty="0">
                <a:latin typeface="Segoe UI"/>
                <a:cs typeface="Segoe UI"/>
              </a:rPr>
              <a:t>for</a:t>
            </a:r>
            <a:r>
              <a:rPr sz="1900" b="1" spc="-20" dirty="0">
                <a:latin typeface="Segoe UI"/>
                <a:cs typeface="Segoe UI"/>
              </a:rPr>
              <a:t> </a:t>
            </a:r>
            <a:r>
              <a:rPr sz="1900" b="1" spc="-5" dirty="0">
                <a:latin typeface="Segoe UI"/>
                <a:cs typeface="Segoe UI"/>
              </a:rPr>
              <a:t>its</a:t>
            </a:r>
            <a:r>
              <a:rPr sz="1900" b="1" spc="5" dirty="0">
                <a:latin typeface="Segoe UI"/>
                <a:cs typeface="Segoe UI"/>
              </a:rPr>
              <a:t> </a:t>
            </a:r>
            <a:r>
              <a:rPr sz="1900" b="1" spc="-5" dirty="0">
                <a:latin typeface="Segoe UI"/>
                <a:cs typeface="Segoe UI"/>
              </a:rPr>
              <a:t>connections.</a:t>
            </a:r>
            <a:endParaRPr sz="1900">
              <a:latin typeface="Segoe UI"/>
              <a:cs typeface="Segoe UI"/>
            </a:endParaRPr>
          </a:p>
          <a:p>
            <a:pPr>
              <a:lnSpc>
                <a:spcPct val="100000"/>
              </a:lnSpc>
              <a:spcBef>
                <a:spcPts val="25"/>
              </a:spcBef>
              <a:buFont typeface="Wingdings"/>
              <a:buChar char=""/>
            </a:pPr>
            <a:endParaRPr sz="1850">
              <a:latin typeface="Segoe UI"/>
              <a:cs typeface="Segoe UI"/>
            </a:endParaRPr>
          </a:p>
          <a:p>
            <a:pPr marL="355600" indent="-342900">
              <a:lnSpc>
                <a:spcPct val="100000"/>
              </a:lnSpc>
              <a:spcBef>
                <a:spcPts val="5"/>
              </a:spcBef>
              <a:buFont typeface="Wingdings"/>
              <a:buChar char=""/>
              <a:tabLst>
                <a:tab pos="354965" algn="l"/>
                <a:tab pos="355600" algn="l"/>
              </a:tabLst>
            </a:pPr>
            <a:r>
              <a:rPr sz="1900" b="1" spc="-5" dirty="0">
                <a:latin typeface="Segoe UI"/>
                <a:cs typeface="Segoe UI"/>
              </a:rPr>
              <a:t>The</a:t>
            </a:r>
            <a:r>
              <a:rPr sz="1900" b="1" spc="15" dirty="0">
                <a:latin typeface="Segoe UI"/>
                <a:cs typeface="Segoe UI"/>
              </a:rPr>
              <a:t> </a:t>
            </a:r>
            <a:r>
              <a:rPr sz="1900" b="1" spc="-5" dirty="0">
                <a:latin typeface="Segoe UI"/>
                <a:cs typeface="Segoe UI"/>
              </a:rPr>
              <a:t>criticality</a:t>
            </a:r>
            <a:r>
              <a:rPr sz="1900" b="1" spc="10" dirty="0">
                <a:latin typeface="Segoe UI"/>
                <a:cs typeface="Segoe UI"/>
              </a:rPr>
              <a:t> </a:t>
            </a:r>
            <a:r>
              <a:rPr sz="1900" b="1" spc="-15" dirty="0">
                <a:latin typeface="Segoe UI"/>
                <a:cs typeface="Segoe UI"/>
              </a:rPr>
              <a:t>of</a:t>
            </a:r>
            <a:r>
              <a:rPr sz="1900" b="1" spc="-10" dirty="0">
                <a:latin typeface="Segoe UI"/>
                <a:cs typeface="Segoe UI"/>
              </a:rPr>
              <a:t> data</a:t>
            </a:r>
            <a:r>
              <a:rPr sz="1900" b="1" spc="15" dirty="0">
                <a:latin typeface="Segoe UI"/>
                <a:cs typeface="Segoe UI"/>
              </a:rPr>
              <a:t> </a:t>
            </a:r>
            <a:r>
              <a:rPr sz="1900" b="1" spc="-5" dirty="0">
                <a:latin typeface="Segoe UI"/>
                <a:cs typeface="Segoe UI"/>
              </a:rPr>
              <a:t>may</a:t>
            </a:r>
            <a:r>
              <a:rPr sz="1900" b="1" spc="20" dirty="0">
                <a:latin typeface="Segoe UI"/>
                <a:cs typeface="Segoe UI"/>
              </a:rPr>
              <a:t> </a:t>
            </a:r>
            <a:r>
              <a:rPr sz="1900" b="1" spc="-5" dirty="0">
                <a:latin typeface="Segoe UI"/>
                <a:cs typeface="Segoe UI"/>
              </a:rPr>
              <a:t>also</a:t>
            </a:r>
            <a:r>
              <a:rPr sz="1900" b="1" dirty="0">
                <a:latin typeface="Segoe UI"/>
                <a:cs typeface="Segoe UI"/>
              </a:rPr>
              <a:t> </a:t>
            </a:r>
            <a:r>
              <a:rPr sz="1900" b="1" spc="-5" dirty="0">
                <a:latin typeface="Segoe UI"/>
                <a:cs typeface="Segoe UI"/>
              </a:rPr>
              <a:t>influence</a:t>
            </a:r>
            <a:r>
              <a:rPr sz="1900" b="1" dirty="0">
                <a:latin typeface="Segoe UI"/>
                <a:cs typeface="Segoe UI"/>
              </a:rPr>
              <a:t> </a:t>
            </a:r>
            <a:r>
              <a:rPr sz="1900" b="1" spc="-10" dirty="0">
                <a:latin typeface="Segoe UI"/>
                <a:cs typeface="Segoe UI"/>
              </a:rPr>
              <a:t>the</a:t>
            </a:r>
            <a:r>
              <a:rPr sz="1900" b="1" spc="25" dirty="0">
                <a:latin typeface="Segoe UI"/>
                <a:cs typeface="Segoe UI"/>
              </a:rPr>
              <a:t> </a:t>
            </a:r>
            <a:r>
              <a:rPr sz="1900" b="1" spc="-5" dirty="0">
                <a:latin typeface="Segoe UI"/>
                <a:cs typeface="Segoe UI"/>
              </a:rPr>
              <a:t>form</a:t>
            </a:r>
            <a:r>
              <a:rPr sz="1900" b="1" spc="-10" dirty="0">
                <a:latin typeface="Segoe UI"/>
                <a:cs typeface="Segoe UI"/>
              </a:rPr>
              <a:t> factor</a:t>
            </a:r>
            <a:r>
              <a:rPr sz="1900" b="1" spc="15" dirty="0">
                <a:latin typeface="Segoe UI"/>
                <a:cs typeface="Segoe UI"/>
              </a:rPr>
              <a:t> </a:t>
            </a:r>
            <a:r>
              <a:rPr sz="1900" b="1" spc="-5" dirty="0">
                <a:latin typeface="Segoe UI"/>
                <a:cs typeface="Segoe UI"/>
              </a:rPr>
              <a:t>and,</a:t>
            </a:r>
            <a:r>
              <a:rPr sz="1900" b="1" spc="10" dirty="0">
                <a:latin typeface="Segoe UI"/>
                <a:cs typeface="Segoe UI"/>
              </a:rPr>
              <a:t> </a:t>
            </a:r>
            <a:r>
              <a:rPr sz="1900" b="1" spc="-10" dirty="0">
                <a:latin typeface="Segoe UI"/>
                <a:cs typeface="Segoe UI"/>
              </a:rPr>
              <a:t>therefore,</a:t>
            </a:r>
            <a:r>
              <a:rPr sz="1900" b="1" spc="20" dirty="0">
                <a:latin typeface="Segoe UI"/>
                <a:cs typeface="Segoe UI"/>
              </a:rPr>
              <a:t> </a:t>
            </a:r>
            <a:r>
              <a:rPr sz="1900" b="1" spc="-10" dirty="0">
                <a:latin typeface="Segoe UI"/>
                <a:cs typeface="Segoe UI"/>
              </a:rPr>
              <a:t>the</a:t>
            </a:r>
            <a:r>
              <a:rPr sz="1900" b="1" spc="15" dirty="0">
                <a:latin typeface="Segoe UI"/>
                <a:cs typeface="Segoe UI"/>
              </a:rPr>
              <a:t> </a:t>
            </a:r>
            <a:r>
              <a:rPr sz="1900" b="1" spc="-10" dirty="0">
                <a:latin typeface="Segoe UI"/>
                <a:cs typeface="Segoe UI"/>
              </a:rPr>
              <a:t>architecture.</a:t>
            </a:r>
            <a:endParaRPr sz="1900">
              <a:latin typeface="Segoe UI"/>
              <a:cs typeface="Segoe U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3" name="object 3"/>
          <p:cNvSpPr txBox="1"/>
          <p:nvPr/>
        </p:nvSpPr>
        <p:spPr>
          <a:xfrm>
            <a:off x="179323" y="1506092"/>
            <a:ext cx="10857865" cy="4808855"/>
          </a:xfrm>
          <a:prstGeom prst="rect">
            <a:avLst/>
          </a:prstGeom>
        </p:spPr>
        <p:txBody>
          <a:bodyPr vert="horz" wrap="square" lIns="0" tIns="12700" rIns="0" bIns="0" rtlCol="0">
            <a:spAutoFit/>
          </a:bodyPr>
          <a:lstStyle/>
          <a:p>
            <a:pPr marL="355600" marR="5080" indent="-342900" algn="just">
              <a:lnSpc>
                <a:spcPct val="140000"/>
              </a:lnSpc>
              <a:spcBef>
                <a:spcPts val="100"/>
              </a:spcBef>
              <a:buFont typeface="Wingdings"/>
              <a:buChar char=""/>
              <a:tabLst>
                <a:tab pos="355600" algn="l"/>
              </a:tabLst>
            </a:pPr>
            <a:r>
              <a:rPr sz="2400" b="1" dirty="0">
                <a:latin typeface="Segoe UI"/>
                <a:cs typeface="Segoe UI"/>
              </a:rPr>
              <a:t>For example, a missing monthly </a:t>
            </a:r>
            <a:r>
              <a:rPr sz="2400" b="1" spc="5" dirty="0">
                <a:latin typeface="Segoe UI"/>
                <a:cs typeface="Segoe UI"/>
              </a:rPr>
              <a:t>report </a:t>
            </a:r>
            <a:r>
              <a:rPr sz="2400" b="1" spc="-10" dirty="0">
                <a:latin typeface="Segoe UI"/>
                <a:cs typeface="Segoe UI"/>
              </a:rPr>
              <a:t>from </a:t>
            </a:r>
            <a:r>
              <a:rPr sz="2400" b="1" dirty="0">
                <a:latin typeface="Segoe UI"/>
                <a:cs typeface="Segoe UI"/>
              </a:rPr>
              <a:t>an </a:t>
            </a:r>
            <a:r>
              <a:rPr sz="2400" b="1" spc="-10" dirty="0">
                <a:latin typeface="Segoe UI"/>
                <a:cs typeface="Segoe UI"/>
              </a:rPr>
              <a:t>asphalt </a:t>
            </a:r>
            <a:r>
              <a:rPr sz="2400" b="1" spc="-5" dirty="0">
                <a:latin typeface="Segoe UI"/>
                <a:cs typeface="Segoe UI"/>
              </a:rPr>
              <a:t>moisture sensor </a:t>
            </a:r>
            <a:r>
              <a:rPr sz="2400" b="1" dirty="0">
                <a:latin typeface="Segoe UI"/>
                <a:cs typeface="Segoe UI"/>
              </a:rPr>
              <a:t> may</a:t>
            </a:r>
            <a:r>
              <a:rPr sz="2400" b="1" spc="-15" dirty="0">
                <a:latin typeface="Segoe UI"/>
                <a:cs typeface="Segoe UI"/>
              </a:rPr>
              <a:t> </a:t>
            </a:r>
            <a:r>
              <a:rPr sz="2400" b="1" dirty="0">
                <a:latin typeface="Segoe UI"/>
                <a:cs typeface="Segoe UI"/>
              </a:rPr>
              <a:t>simply</a:t>
            </a:r>
            <a:r>
              <a:rPr sz="2400" b="1" spc="5" dirty="0">
                <a:latin typeface="Segoe UI"/>
                <a:cs typeface="Segoe UI"/>
              </a:rPr>
              <a:t> </a:t>
            </a:r>
            <a:r>
              <a:rPr sz="2400" b="1" dirty="0">
                <a:latin typeface="Segoe UI"/>
                <a:cs typeface="Segoe UI"/>
              </a:rPr>
              <a:t>flag</a:t>
            </a:r>
            <a:r>
              <a:rPr sz="2400" b="1" spc="5" dirty="0">
                <a:latin typeface="Segoe UI"/>
                <a:cs typeface="Segoe UI"/>
              </a:rPr>
              <a:t> </a:t>
            </a:r>
            <a:r>
              <a:rPr sz="2400" b="1" dirty="0">
                <a:latin typeface="Segoe UI"/>
                <a:cs typeface="Segoe UI"/>
              </a:rPr>
              <a:t>an</a:t>
            </a:r>
            <a:r>
              <a:rPr sz="2400" b="1" spc="-15" dirty="0">
                <a:latin typeface="Segoe UI"/>
                <a:cs typeface="Segoe UI"/>
              </a:rPr>
              <a:t> </a:t>
            </a:r>
            <a:r>
              <a:rPr sz="2400" b="1" spc="-5" dirty="0">
                <a:latin typeface="Segoe UI"/>
                <a:cs typeface="Segoe UI"/>
              </a:rPr>
              <a:t>indicator for</a:t>
            </a:r>
            <a:r>
              <a:rPr sz="2400" b="1" spc="5" dirty="0">
                <a:latin typeface="Segoe UI"/>
                <a:cs typeface="Segoe UI"/>
              </a:rPr>
              <a:t> </a:t>
            </a:r>
            <a:r>
              <a:rPr sz="2400" b="1" dirty="0">
                <a:latin typeface="Segoe UI"/>
                <a:cs typeface="Segoe UI"/>
              </a:rPr>
              <a:t>sensor</a:t>
            </a:r>
            <a:r>
              <a:rPr sz="2400" b="1" spc="-30" dirty="0">
                <a:latin typeface="Segoe UI"/>
                <a:cs typeface="Segoe UI"/>
              </a:rPr>
              <a:t> </a:t>
            </a:r>
            <a:r>
              <a:rPr sz="2400" b="1" spc="-5" dirty="0">
                <a:latin typeface="Segoe UI"/>
                <a:cs typeface="Segoe UI"/>
              </a:rPr>
              <a:t>(or</a:t>
            </a:r>
            <a:r>
              <a:rPr sz="2400" b="1" spc="-15" dirty="0">
                <a:latin typeface="Segoe UI"/>
                <a:cs typeface="Segoe UI"/>
              </a:rPr>
              <a:t> </a:t>
            </a:r>
            <a:r>
              <a:rPr sz="2400" b="1" spc="5" dirty="0">
                <a:latin typeface="Segoe UI"/>
                <a:cs typeface="Segoe UI"/>
              </a:rPr>
              <a:t>battery)</a:t>
            </a:r>
            <a:r>
              <a:rPr sz="2400" b="1" spc="-5" dirty="0">
                <a:latin typeface="Segoe UI"/>
                <a:cs typeface="Segoe UI"/>
              </a:rPr>
              <a:t> replacement.</a:t>
            </a:r>
            <a:endParaRPr sz="2400">
              <a:latin typeface="Segoe UI"/>
              <a:cs typeface="Segoe UI"/>
            </a:endParaRPr>
          </a:p>
          <a:p>
            <a:pPr marL="355600" marR="5080" indent="-342900" algn="just">
              <a:lnSpc>
                <a:spcPct val="140000"/>
              </a:lnSpc>
              <a:spcBef>
                <a:spcPts val="1800"/>
              </a:spcBef>
              <a:buFont typeface="Wingdings"/>
              <a:buChar char=""/>
              <a:tabLst>
                <a:tab pos="355600" algn="l"/>
              </a:tabLst>
            </a:pPr>
            <a:r>
              <a:rPr sz="2400" b="1" dirty="0">
                <a:latin typeface="Segoe UI"/>
                <a:cs typeface="Segoe UI"/>
              </a:rPr>
              <a:t>A</a:t>
            </a:r>
            <a:r>
              <a:rPr sz="2400" b="1" spc="5" dirty="0">
                <a:latin typeface="Segoe UI"/>
                <a:cs typeface="Segoe UI"/>
              </a:rPr>
              <a:t> </a:t>
            </a:r>
            <a:r>
              <a:rPr sz="2400" b="1" spc="-5" dirty="0">
                <a:latin typeface="Segoe UI"/>
                <a:cs typeface="Segoe UI"/>
              </a:rPr>
              <a:t>multi-mirror</a:t>
            </a:r>
            <a:r>
              <a:rPr sz="2400" b="1" dirty="0">
                <a:latin typeface="Segoe UI"/>
                <a:cs typeface="Segoe UI"/>
              </a:rPr>
              <a:t> </a:t>
            </a:r>
            <a:r>
              <a:rPr sz="2400" b="1" spc="-5" dirty="0">
                <a:latin typeface="Segoe UI"/>
                <a:cs typeface="Segoe UI"/>
              </a:rPr>
              <a:t>gyroscope</a:t>
            </a:r>
            <a:r>
              <a:rPr sz="2400" b="1" dirty="0">
                <a:latin typeface="Segoe UI"/>
                <a:cs typeface="Segoe UI"/>
              </a:rPr>
              <a:t> </a:t>
            </a:r>
            <a:r>
              <a:rPr sz="2400" b="1" spc="5" dirty="0">
                <a:latin typeface="Segoe UI"/>
                <a:cs typeface="Segoe UI"/>
              </a:rPr>
              <a:t>report </a:t>
            </a:r>
            <a:r>
              <a:rPr sz="2400" b="1" spc="-5" dirty="0">
                <a:latin typeface="Segoe UI"/>
                <a:cs typeface="Segoe UI"/>
              </a:rPr>
              <a:t>missing</a:t>
            </a:r>
            <a:r>
              <a:rPr sz="2400" b="1" dirty="0">
                <a:latin typeface="Segoe UI"/>
                <a:cs typeface="Segoe UI"/>
              </a:rPr>
              <a:t> </a:t>
            </a:r>
            <a:r>
              <a:rPr sz="2400" b="1" spc="-5" dirty="0">
                <a:latin typeface="Segoe UI"/>
                <a:cs typeface="Segoe UI"/>
              </a:rPr>
              <a:t>for</a:t>
            </a:r>
            <a:r>
              <a:rPr sz="2400" b="1" dirty="0">
                <a:latin typeface="Segoe UI"/>
                <a:cs typeface="Segoe UI"/>
              </a:rPr>
              <a:t> </a:t>
            </a:r>
            <a:r>
              <a:rPr sz="2400" b="1" spc="-10" dirty="0">
                <a:latin typeface="Segoe UI"/>
                <a:cs typeface="Segoe UI"/>
              </a:rPr>
              <a:t>more</a:t>
            </a:r>
            <a:r>
              <a:rPr sz="2400" b="1" spc="-5" dirty="0">
                <a:latin typeface="Segoe UI"/>
                <a:cs typeface="Segoe UI"/>
              </a:rPr>
              <a:t> than</a:t>
            </a:r>
            <a:r>
              <a:rPr sz="2400" b="1" dirty="0">
                <a:latin typeface="Segoe UI"/>
                <a:cs typeface="Segoe UI"/>
              </a:rPr>
              <a:t> </a:t>
            </a:r>
            <a:r>
              <a:rPr sz="2400" b="1" spc="-5" dirty="0">
                <a:latin typeface="Segoe UI"/>
                <a:cs typeface="Segoe UI"/>
              </a:rPr>
              <a:t>100</a:t>
            </a:r>
            <a:r>
              <a:rPr sz="2400" b="1" dirty="0">
                <a:latin typeface="Segoe UI"/>
                <a:cs typeface="Segoe UI"/>
              </a:rPr>
              <a:t> </a:t>
            </a:r>
            <a:r>
              <a:rPr sz="2400" b="1" spc="-5" dirty="0">
                <a:latin typeface="Segoe UI"/>
                <a:cs typeface="Segoe UI"/>
              </a:rPr>
              <a:t>ms</a:t>
            </a:r>
            <a:r>
              <a:rPr sz="2400" b="1" dirty="0">
                <a:latin typeface="Segoe UI"/>
                <a:cs typeface="Segoe UI"/>
              </a:rPr>
              <a:t> </a:t>
            </a:r>
            <a:r>
              <a:rPr sz="2400" b="1" spc="-5" dirty="0">
                <a:latin typeface="Segoe UI"/>
                <a:cs typeface="Segoe UI"/>
              </a:rPr>
              <a:t>may </a:t>
            </a:r>
            <a:r>
              <a:rPr sz="2400" b="1" spc="-650" dirty="0">
                <a:latin typeface="Segoe UI"/>
                <a:cs typeface="Segoe UI"/>
              </a:rPr>
              <a:t> </a:t>
            </a:r>
            <a:r>
              <a:rPr sz="2400" b="1" spc="-5" dirty="0">
                <a:latin typeface="Segoe UI"/>
                <a:cs typeface="Segoe UI"/>
              </a:rPr>
              <a:t>render</a:t>
            </a:r>
            <a:r>
              <a:rPr sz="2400" b="1" spc="-20" dirty="0">
                <a:latin typeface="Segoe UI"/>
                <a:cs typeface="Segoe UI"/>
              </a:rPr>
              <a:t> </a:t>
            </a:r>
            <a:r>
              <a:rPr sz="2400" b="1" spc="-5" dirty="0">
                <a:latin typeface="Segoe UI"/>
                <a:cs typeface="Segoe UI"/>
              </a:rPr>
              <a:t>the</a:t>
            </a:r>
            <a:r>
              <a:rPr sz="2400" b="1" spc="15" dirty="0">
                <a:latin typeface="Segoe UI"/>
                <a:cs typeface="Segoe UI"/>
              </a:rPr>
              <a:t> </a:t>
            </a:r>
            <a:r>
              <a:rPr sz="2400" b="1" dirty="0">
                <a:latin typeface="Segoe UI"/>
                <a:cs typeface="Segoe UI"/>
              </a:rPr>
              <a:t>entire</a:t>
            </a:r>
            <a:r>
              <a:rPr sz="2400" b="1" spc="-10" dirty="0">
                <a:latin typeface="Segoe UI"/>
                <a:cs typeface="Segoe UI"/>
              </a:rPr>
              <a:t> </a:t>
            </a:r>
            <a:r>
              <a:rPr sz="2400" b="1" spc="-5" dirty="0">
                <a:latin typeface="Segoe UI"/>
                <a:cs typeface="Segoe UI"/>
              </a:rPr>
              <a:t>system</a:t>
            </a:r>
            <a:r>
              <a:rPr sz="2400" b="1" spc="-10" dirty="0">
                <a:latin typeface="Segoe UI"/>
                <a:cs typeface="Segoe UI"/>
              </a:rPr>
              <a:t> </a:t>
            </a:r>
            <a:r>
              <a:rPr sz="2400" b="1" dirty="0">
                <a:latin typeface="Segoe UI"/>
                <a:cs typeface="Segoe UI"/>
              </a:rPr>
              <a:t>unstable</a:t>
            </a:r>
            <a:r>
              <a:rPr sz="2400" b="1" spc="-15" dirty="0">
                <a:latin typeface="Segoe UI"/>
                <a:cs typeface="Segoe UI"/>
              </a:rPr>
              <a:t> </a:t>
            </a:r>
            <a:r>
              <a:rPr sz="2400" b="1" spc="-5" dirty="0">
                <a:latin typeface="Segoe UI"/>
                <a:cs typeface="Segoe UI"/>
              </a:rPr>
              <a:t>or</a:t>
            </a:r>
            <a:r>
              <a:rPr sz="2400" b="1" spc="-15" dirty="0">
                <a:latin typeface="Segoe UI"/>
                <a:cs typeface="Segoe UI"/>
              </a:rPr>
              <a:t> </a:t>
            </a:r>
            <a:r>
              <a:rPr sz="2400" b="1" dirty="0">
                <a:latin typeface="Segoe UI"/>
                <a:cs typeface="Segoe UI"/>
              </a:rPr>
              <a:t>unusable.</a:t>
            </a:r>
            <a:endParaRPr sz="2400">
              <a:latin typeface="Segoe UI"/>
              <a:cs typeface="Segoe UI"/>
            </a:endParaRPr>
          </a:p>
          <a:p>
            <a:pPr marL="355600" marR="6985" indent="-342900" algn="just">
              <a:lnSpc>
                <a:spcPct val="140000"/>
              </a:lnSpc>
              <a:spcBef>
                <a:spcPts val="1800"/>
              </a:spcBef>
              <a:buFont typeface="Wingdings"/>
              <a:buChar char=""/>
              <a:tabLst>
                <a:tab pos="355600" algn="l"/>
              </a:tabLst>
            </a:pPr>
            <a:r>
              <a:rPr sz="2400" b="1" spc="-5" dirty="0">
                <a:latin typeface="Segoe UI"/>
                <a:cs typeface="Segoe UI"/>
              </a:rPr>
              <a:t>These sensors either need </a:t>
            </a:r>
            <a:r>
              <a:rPr sz="2400" b="1" spc="-10" dirty="0">
                <a:latin typeface="Segoe UI"/>
                <a:cs typeface="Segoe UI"/>
              </a:rPr>
              <a:t>to have </a:t>
            </a:r>
            <a:r>
              <a:rPr sz="2400" b="1" dirty="0">
                <a:latin typeface="Segoe UI"/>
                <a:cs typeface="Segoe UI"/>
              </a:rPr>
              <a:t>a </a:t>
            </a:r>
            <a:r>
              <a:rPr sz="2400" b="1" spc="-5" dirty="0">
                <a:latin typeface="Segoe UI"/>
                <a:cs typeface="Segoe UI"/>
              </a:rPr>
              <a:t>constant </a:t>
            </a:r>
            <a:r>
              <a:rPr sz="2400" b="1" spc="-10" dirty="0">
                <a:latin typeface="Segoe UI"/>
                <a:cs typeface="Segoe UI"/>
              </a:rPr>
              <a:t>source </a:t>
            </a:r>
            <a:r>
              <a:rPr sz="2400" b="1" spc="-25" dirty="0">
                <a:latin typeface="Segoe UI"/>
                <a:cs typeface="Segoe UI"/>
              </a:rPr>
              <a:t>of</a:t>
            </a:r>
            <a:r>
              <a:rPr sz="2400" b="1" spc="610" dirty="0">
                <a:latin typeface="Segoe UI"/>
                <a:cs typeface="Segoe UI"/>
              </a:rPr>
              <a:t> </a:t>
            </a:r>
            <a:r>
              <a:rPr sz="2400" b="1" spc="-5" dirty="0">
                <a:latin typeface="Segoe UI"/>
                <a:cs typeface="Segoe UI"/>
              </a:rPr>
              <a:t>power (resulting </a:t>
            </a:r>
            <a:r>
              <a:rPr sz="2400" b="1" dirty="0">
                <a:latin typeface="Segoe UI"/>
                <a:cs typeface="Segoe UI"/>
              </a:rPr>
              <a:t> in</a:t>
            </a:r>
            <a:r>
              <a:rPr sz="2400" b="1" spc="5" dirty="0">
                <a:latin typeface="Segoe UI"/>
                <a:cs typeface="Segoe UI"/>
              </a:rPr>
              <a:t> </a:t>
            </a:r>
            <a:r>
              <a:rPr sz="2400" b="1" spc="-5" dirty="0">
                <a:latin typeface="Segoe UI"/>
                <a:cs typeface="Segoe UI"/>
              </a:rPr>
              <a:t>limited</a:t>
            </a:r>
            <a:r>
              <a:rPr sz="2400" b="1" dirty="0">
                <a:latin typeface="Segoe UI"/>
                <a:cs typeface="Segoe UI"/>
              </a:rPr>
              <a:t> mobility)</a:t>
            </a:r>
            <a:r>
              <a:rPr sz="2400" b="1" spc="5" dirty="0">
                <a:latin typeface="Segoe UI"/>
                <a:cs typeface="Segoe UI"/>
              </a:rPr>
              <a:t> </a:t>
            </a:r>
            <a:r>
              <a:rPr sz="2400" b="1" spc="-5" dirty="0">
                <a:latin typeface="Segoe UI"/>
                <a:cs typeface="Segoe UI"/>
              </a:rPr>
              <a:t>or</a:t>
            </a:r>
            <a:r>
              <a:rPr sz="2400" b="1" dirty="0">
                <a:latin typeface="Segoe UI"/>
                <a:cs typeface="Segoe UI"/>
              </a:rPr>
              <a:t> need</a:t>
            </a:r>
            <a:r>
              <a:rPr sz="2400" b="1" spc="5" dirty="0">
                <a:latin typeface="Segoe UI"/>
                <a:cs typeface="Segoe UI"/>
              </a:rPr>
              <a:t> </a:t>
            </a:r>
            <a:r>
              <a:rPr sz="2400" b="1" spc="-5" dirty="0">
                <a:latin typeface="Segoe UI"/>
                <a:cs typeface="Segoe UI"/>
              </a:rPr>
              <a:t>to</a:t>
            </a:r>
            <a:r>
              <a:rPr sz="2400" b="1" dirty="0">
                <a:latin typeface="Segoe UI"/>
                <a:cs typeface="Segoe UI"/>
              </a:rPr>
              <a:t> </a:t>
            </a:r>
            <a:r>
              <a:rPr sz="2400" b="1" spc="-5" dirty="0">
                <a:latin typeface="Segoe UI"/>
                <a:cs typeface="Segoe UI"/>
              </a:rPr>
              <a:t>be</a:t>
            </a:r>
            <a:r>
              <a:rPr sz="2400" b="1" dirty="0">
                <a:latin typeface="Segoe UI"/>
                <a:cs typeface="Segoe UI"/>
              </a:rPr>
              <a:t> </a:t>
            </a:r>
            <a:r>
              <a:rPr sz="2400" b="1" spc="-5" dirty="0">
                <a:latin typeface="Segoe UI"/>
                <a:cs typeface="Segoe UI"/>
              </a:rPr>
              <a:t>easily</a:t>
            </a:r>
            <a:r>
              <a:rPr sz="2400" b="1" dirty="0">
                <a:latin typeface="Segoe UI"/>
                <a:cs typeface="Segoe UI"/>
              </a:rPr>
              <a:t> </a:t>
            </a:r>
            <a:r>
              <a:rPr sz="2400" b="1" spc="-5" dirty="0">
                <a:latin typeface="Segoe UI"/>
                <a:cs typeface="Segoe UI"/>
              </a:rPr>
              <a:t>accessible</a:t>
            </a:r>
            <a:r>
              <a:rPr sz="2400" b="1" dirty="0">
                <a:latin typeface="Segoe UI"/>
                <a:cs typeface="Segoe UI"/>
              </a:rPr>
              <a:t> </a:t>
            </a:r>
            <a:r>
              <a:rPr sz="2400" b="1" spc="-5" dirty="0">
                <a:latin typeface="Segoe UI"/>
                <a:cs typeface="Segoe UI"/>
              </a:rPr>
              <a:t>for</a:t>
            </a:r>
            <a:r>
              <a:rPr sz="2400" b="1" dirty="0">
                <a:latin typeface="Segoe UI"/>
                <a:cs typeface="Segoe UI"/>
              </a:rPr>
              <a:t> </a:t>
            </a:r>
            <a:r>
              <a:rPr sz="2400" b="1" spc="5" dirty="0">
                <a:latin typeface="Segoe UI"/>
                <a:cs typeface="Segoe UI"/>
              </a:rPr>
              <a:t>battery </a:t>
            </a:r>
            <a:r>
              <a:rPr sz="2400" b="1" spc="-650" dirty="0">
                <a:latin typeface="Segoe UI"/>
                <a:cs typeface="Segoe UI"/>
              </a:rPr>
              <a:t> </a:t>
            </a:r>
            <a:r>
              <a:rPr sz="2400" b="1" spc="-5" dirty="0">
                <a:latin typeface="Segoe UI"/>
                <a:cs typeface="Segoe UI"/>
              </a:rPr>
              <a:t>replacement (resulting</a:t>
            </a:r>
            <a:r>
              <a:rPr sz="2400" b="1" spc="5" dirty="0">
                <a:latin typeface="Segoe UI"/>
                <a:cs typeface="Segoe UI"/>
              </a:rPr>
              <a:t> </a:t>
            </a:r>
            <a:r>
              <a:rPr sz="2400" b="1" dirty="0">
                <a:latin typeface="Segoe UI"/>
                <a:cs typeface="Segoe UI"/>
              </a:rPr>
              <a:t>in</a:t>
            </a:r>
            <a:r>
              <a:rPr sz="2400" b="1" spc="-5" dirty="0">
                <a:latin typeface="Segoe UI"/>
                <a:cs typeface="Segoe UI"/>
              </a:rPr>
              <a:t> </a:t>
            </a:r>
            <a:r>
              <a:rPr sz="2400" b="1" dirty="0">
                <a:latin typeface="Segoe UI"/>
                <a:cs typeface="Segoe UI"/>
              </a:rPr>
              <a:t>limited</a:t>
            </a:r>
            <a:r>
              <a:rPr sz="2400" b="1" spc="10" dirty="0">
                <a:latin typeface="Segoe UI"/>
                <a:cs typeface="Segoe UI"/>
              </a:rPr>
              <a:t> </a:t>
            </a:r>
            <a:r>
              <a:rPr sz="2400" b="1" spc="-5" dirty="0">
                <a:latin typeface="Segoe UI"/>
                <a:cs typeface="Segoe UI"/>
              </a:rPr>
              <a:t>transmission</a:t>
            </a:r>
            <a:r>
              <a:rPr sz="2400" b="1" spc="-25" dirty="0">
                <a:latin typeface="Segoe UI"/>
                <a:cs typeface="Segoe UI"/>
              </a:rPr>
              <a:t> </a:t>
            </a:r>
            <a:r>
              <a:rPr sz="2400" b="1" dirty="0">
                <a:latin typeface="Segoe UI"/>
                <a:cs typeface="Segoe UI"/>
              </a:rPr>
              <a:t>range).</a:t>
            </a:r>
            <a:endParaRPr sz="2400">
              <a:latin typeface="Segoe UI"/>
              <a:cs typeface="Segoe UI"/>
            </a:endParaRPr>
          </a:p>
          <a:p>
            <a:pPr>
              <a:lnSpc>
                <a:spcPct val="100000"/>
              </a:lnSpc>
              <a:spcBef>
                <a:spcPts val="30"/>
              </a:spcBef>
              <a:buFont typeface="Wingdings"/>
              <a:buChar char=""/>
            </a:pPr>
            <a:endParaRPr sz="2200">
              <a:latin typeface="Segoe UI"/>
              <a:cs typeface="Segoe UI"/>
            </a:endParaRPr>
          </a:p>
          <a:p>
            <a:pPr marL="355600" indent="-342900">
              <a:lnSpc>
                <a:spcPct val="100000"/>
              </a:lnSpc>
              <a:buFont typeface="Wingdings"/>
              <a:buChar char=""/>
              <a:tabLst>
                <a:tab pos="355600" algn="l"/>
              </a:tabLst>
            </a:pPr>
            <a:r>
              <a:rPr sz="2400" b="1" dirty="0">
                <a:latin typeface="Segoe UI"/>
                <a:cs typeface="Segoe UI"/>
              </a:rPr>
              <a:t>A</a:t>
            </a:r>
            <a:r>
              <a:rPr sz="2400" b="1" spc="185" dirty="0">
                <a:latin typeface="Segoe UI"/>
                <a:cs typeface="Segoe UI"/>
              </a:rPr>
              <a:t> </a:t>
            </a:r>
            <a:r>
              <a:rPr sz="2400" b="1" dirty="0">
                <a:latin typeface="Segoe UI"/>
                <a:cs typeface="Segoe UI"/>
              </a:rPr>
              <a:t>first</a:t>
            </a:r>
            <a:r>
              <a:rPr sz="2400" b="1" spc="180" dirty="0">
                <a:latin typeface="Segoe UI"/>
                <a:cs typeface="Segoe UI"/>
              </a:rPr>
              <a:t> </a:t>
            </a:r>
            <a:r>
              <a:rPr sz="2400" b="1" spc="-5" dirty="0">
                <a:latin typeface="Segoe UI"/>
                <a:cs typeface="Segoe UI"/>
              </a:rPr>
              <a:t>step</a:t>
            </a:r>
            <a:r>
              <a:rPr sz="2400" b="1" spc="185" dirty="0">
                <a:latin typeface="Segoe UI"/>
                <a:cs typeface="Segoe UI"/>
              </a:rPr>
              <a:t> </a:t>
            </a:r>
            <a:r>
              <a:rPr sz="2400" b="1" dirty="0">
                <a:latin typeface="Segoe UI"/>
                <a:cs typeface="Segoe UI"/>
              </a:rPr>
              <a:t>in</a:t>
            </a:r>
            <a:r>
              <a:rPr sz="2400" b="1" spc="185" dirty="0">
                <a:latin typeface="Segoe UI"/>
                <a:cs typeface="Segoe UI"/>
              </a:rPr>
              <a:t> </a:t>
            </a:r>
            <a:r>
              <a:rPr sz="2400" b="1" spc="-5" dirty="0">
                <a:latin typeface="Segoe UI"/>
                <a:cs typeface="Segoe UI"/>
              </a:rPr>
              <a:t>designing</a:t>
            </a:r>
            <a:r>
              <a:rPr sz="2400" b="1" spc="195" dirty="0">
                <a:latin typeface="Segoe UI"/>
                <a:cs typeface="Segoe UI"/>
              </a:rPr>
              <a:t> </a:t>
            </a:r>
            <a:r>
              <a:rPr sz="2400" b="1" dirty="0">
                <a:latin typeface="Segoe UI"/>
                <a:cs typeface="Segoe UI"/>
              </a:rPr>
              <a:t>an</a:t>
            </a:r>
            <a:r>
              <a:rPr sz="2400" b="1" spc="190" dirty="0">
                <a:latin typeface="Segoe UI"/>
                <a:cs typeface="Segoe UI"/>
              </a:rPr>
              <a:t> </a:t>
            </a:r>
            <a:r>
              <a:rPr sz="2400" b="1" spc="-10" dirty="0">
                <a:latin typeface="Segoe UI"/>
                <a:cs typeface="Segoe UI"/>
              </a:rPr>
              <a:t>IoT</a:t>
            </a:r>
            <a:r>
              <a:rPr sz="2400" b="1" spc="180" dirty="0">
                <a:latin typeface="Segoe UI"/>
                <a:cs typeface="Segoe UI"/>
              </a:rPr>
              <a:t> </a:t>
            </a:r>
            <a:r>
              <a:rPr sz="2400" b="1" spc="-5" dirty="0">
                <a:latin typeface="Segoe UI"/>
                <a:cs typeface="Segoe UI"/>
              </a:rPr>
              <a:t>network</a:t>
            </a:r>
            <a:r>
              <a:rPr sz="2400" b="1" spc="190" dirty="0">
                <a:latin typeface="Segoe UI"/>
                <a:cs typeface="Segoe UI"/>
              </a:rPr>
              <a:t> </a:t>
            </a:r>
            <a:r>
              <a:rPr sz="2400" b="1" dirty="0">
                <a:latin typeface="Segoe UI"/>
                <a:cs typeface="Segoe UI"/>
              </a:rPr>
              <a:t>is</a:t>
            </a:r>
            <a:r>
              <a:rPr sz="2400" b="1" spc="190" dirty="0">
                <a:latin typeface="Segoe UI"/>
                <a:cs typeface="Segoe UI"/>
              </a:rPr>
              <a:t> </a:t>
            </a:r>
            <a:r>
              <a:rPr sz="2400" b="1" spc="-5" dirty="0">
                <a:latin typeface="Segoe UI"/>
                <a:cs typeface="Segoe UI"/>
              </a:rPr>
              <a:t>to</a:t>
            </a:r>
            <a:r>
              <a:rPr sz="2400" b="1" spc="185" dirty="0">
                <a:latin typeface="Segoe UI"/>
                <a:cs typeface="Segoe UI"/>
              </a:rPr>
              <a:t> </a:t>
            </a:r>
            <a:r>
              <a:rPr sz="2400" b="1" dirty="0">
                <a:latin typeface="Segoe UI"/>
                <a:cs typeface="Segoe UI"/>
              </a:rPr>
              <a:t>examine</a:t>
            </a:r>
            <a:r>
              <a:rPr sz="2400" b="1" spc="180" dirty="0">
                <a:latin typeface="Segoe UI"/>
                <a:cs typeface="Segoe UI"/>
              </a:rPr>
              <a:t> </a:t>
            </a:r>
            <a:r>
              <a:rPr sz="2400" b="1" dirty="0">
                <a:latin typeface="Segoe UI"/>
                <a:cs typeface="Segoe UI"/>
              </a:rPr>
              <a:t>the</a:t>
            </a:r>
            <a:r>
              <a:rPr sz="2400" b="1" spc="185" dirty="0">
                <a:latin typeface="Segoe UI"/>
                <a:cs typeface="Segoe UI"/>
              </a:rPr>
              <a:t> </a:t>
            </a:r>
            <a:r>
              <a:rPr sz="2400" b="1" spc="-5" dirty="0">
                <a:latin typeface="Segoe UI"/>
                <a:cs typeface="Segoe UI"/>
              </a:rPr>
              <a:t>requirements</a:t>
            </a:r>
            <a:endParaRPr sz="2400">
              <a:latin typeface="Segoe UI"/>
              <a:cs typeface="Segoe UI"/>
            </a:endParaRPr>
          </a:p>
        </p:txBody>
      </p:sp>
      <p:sp>
        <p:nvSpPr>
          <p:cNvPr id="4" name="object 4"/>
          <p:cNvSpPr txBox="1"/>
          <p:nvPr/>
        </p:nvSpPr>
        <p:spPr>
          <a:xfrm>
            <a:off x="496823" y="6435648"/>
            <a:ext cx="10387965" cy="391160"/>
          </a:xfrm>
          <a:prstGeom prst="rect">
            <a:avLst/>
          </a:prstGeom>
        </p:spPr>
        <p:txBody>
          <a:bodyPr vert="horz" wrap="square" lIns="0" tIns="12700" rIns="0" bIns="0" rtlCol="0">
            <a:spAutoFit/>
          </a:bodyPr>
          <a:lstStyle/>
          <a:p>
            <a:pPr marL="38100">
              <a:lnSpc>
                <a:spcPct val="100000"/>
              </a:lnSpc>
              <a:spcBef>
                <a:spcPts val="100"/>
              </a:spcBef>
            </a:pPr>
            <a:r>
              <a:rPr sz="2400" b="1" dirty="0">
                <a:latin typeface="Segoe UI"/>
                <a:cs typeface="Segoe UI"/>
              </a:rPr>
              <a:t>in terms</a:t>
            </a:r>
            <a:r>
              <a:rPr sz="2400" b="1" spc="5" dirty="0">
                <a:latin typeface="Segoe UI"/>
                <a:cs typeface="Segoe UI"/>
              </a:rPr>
              <a:t> </a:t>
            </a:r>
            <a:r>
              <a:rPr sz="2400" b="1" spc="-20" dirty="0">
                <a:latin typeface="Segoe UI"/>
                <a:cs typeface="Segoe UI"/>
              </a:rPr>
              <a:t>of</a:t>
            </a:r>
            <a:r>
              <a:rPr sz="2400" b="1" spc="10" dirty="0">
                <a:latin typeface="Segoe UI"/>
                <a:cs typeface="Segoe UI"/>
              </a:rPr>
              <a:t> </a:t>
            </a:r>
            <a:r>
              <a:rPr sz="2400" b="1" dirty="0">
                <a:latin typeface="Segoe UI"/>
                <a:cs typeface="Segoe UI"/>
              </a:rPr>
              <a:t>mobility</a:t>
            </a:r>
            <a:r>
              <a:rPr sz="2400" b="1" spc="25" dirty="0">
                <a:latin typeface="Segoe UI"/>
                <a:cs typeface="Segoe UI"/>
              </a:rPr>
              <a:t> </a:t>
            </a:r>
            <a:r>
              <a:rPr sz="2400" b="1" spc="-5" dirty="0">
                <a:latin typeface="Segoe UI"/>
                <a:cs typeface="Segoe UI"/>
              </a:rPr>
              <a:t>and</a:t>
            </a:r>
            <a:r>
              <a:rPr sz="2400" b="1" dirty="0">
                <a:latin typeface="Segoe UI"/>
                <a:cs typeface="Segoe UI"/>
              </a:rPr>
              <a:t> </a:t>
            </a:r>
            <a:r>
              <a:rPr sz="2400" b="1" spc="-5" dirty="0">
                <a:latin typeface="Segoe UI"/>
                <a:cs typeface="Segoe UI"/>
              </a:rPr>
              <a:t>data</a:t>
            </a:r>
            <a:r>
              <a:rPr sz="2400" b="1" spc="5" dirty="0">
                <a:latin typeface="Segoe UI"/>
                <a:cs typeface="Segoe UI"/>
              </a:rPr>
              <a:t> </a:t>
            </a:r>
            <a:r>
              <a:rPr sz="2400" b="1" spc="-350" dirty="0" err="1" smtClean="0">
                <a:latin typeface="Segoe UI"/>
                <a:cs typeface="Segoe UI"/>
              </a:rPr>
              <a:t>tran</a:t>
            </a:r>
            <a:r>
              <a:rPr sz="1800" spc="-525" baseline="57870" dirty="0" err="1" smtClean="0">
                <a:solidFill>
                  <a:srgbClr val="888888"/>
                </a:solidFill>
                <a:latin typeface="Segoe UI"/>
                <a:cs typeface="Segoe UI"/>
              </a:rPr>
              <a:t>Dr.</a:t>
            </a:r>
            <a:r>
              <a:rPr sz="2400" b="1" spc="-350" dirty="0" err="1" smtClean="0">
                <a:latin typeface="Segoe UI"/>
                <a:cs typeface="Segoe UI"/>
              </a:rPr>
              <a:t>s</a:t>
            </a:r>
            <a:r>
              <a:rPr sz="1800" spc="-525" baseline="57870" dirty="0" err="1" smtClean="0">
                <a:solidFill>
                  <a:srgbClr val="888888"/>
                </a:solidFill>
                <a:latin typeface="Segoe UI"/>
                <a:cs typeface="Segoe UI"/>
              </a:rPr>
              <a:t>Sy</a:t>
            </a:r>
            <a:r>
              <a:rPr sz="2400" b="1" spc="-350" dirty="0" err="1" smtClean="0">
                <a:latin typeface="Segoe UI"/>
                <a:cs typeface="Segoe UI"/>
              </a:rPr>
              <a:t>m</a:t>
            </a:r>
            <a:r>
              <a:rPr sz="1800" spc="-525" baseline="57870" dirty="0" err="1" smtClean="0">
                <a:solidFill>
                  <a:srgbClr val="888888"/>
                </a:solidFill>
                <a:latin typeface="Segoe UI"/>
                <a:cs typeface="Segoe UI"/>
              </a:rPr>
              <a:t>ed</a:t>
            </a:r>
            <a:r>
              <a:rPr sz="1800" baseline="57870" dirty="0" smtClean="0">
                <a:solidFill>
                  <a:srgbClr val="888888"/>
                </a:solidFill>
                <a:latin typeface="Segoe UI"/>
                <a:cs typeface="Segoe UI"/>
              </a:rPr>
              <a:t> </a:t>
            </a:r>
            <a:r>
              <a:rPr sz="1800" spc="-577" baseline="57870" dirty="0" err="1" smtClean="0">
                <a:solidFill>
                  <a:srgbClr val="888888"/>
                </a:solidFill>
                <a:latin typeface="Segoe UI"/>
                <a:cs typeface="Segoe UI"/>
              </a:rPr>
              <a:t>M</a:t>
            </a:r>
            <a:r>
              <a:rPr sz="2400" b="1" spc="-385" dirty="0" err="1" smtClean="0">
                <a:latin typeface="Segoe UI"/>
                <a:cs typeface="Segoe UI"/>
              </a:rPr>
              <a:t>is</a:t>
            </a:r>
            <a:r>
              <a:rPr sz="1800" spc="-577" baseline="57870" dirty="0" err="1" smtClean="0">
                <a:solidFill>
                  <a:srgbClr val="888888"/>
                </a:solidFill>
                <a:latin typeface="Segoe UI"/>
                <a:cs typeface="Segoe UI"/>
              </a:rPr>
              <a:t>us</a:t>
            </a:r>
            <a:r>
              <a:rPr sz="2400" b="1" spc="-385" dirty="0" err="1" smtClean="0">
                <a:latin typeface="Segoe UI"/>
                <a:cs typeface="Segoe UI"/>
              </a:rPr>
              <a:t>s</a:t>
            </a:r>
            <a:r>
              <a:rPr sz="1800" spc="-577" baseline="57870" dirty="0" err="1" smtClean="0">
                <a:solidFill>
                  <a:srgbClr val="888888"/>
                </a:solidFill>
                <a:latin typeface="Segoe UI"/>
                <a:cs typeface="Segoe UI"/>
              </a:rPr>
              <a:t>ta</a:t>
            </a:r>
            <a:r>
              <a:rPr sz="2400" b="1" spc="-385" dirty="0" err="1" smtClean="0">
                <a:latin typeface="Segoe UI"/>
                <a:cs typeface="Segoe UI"/>
              </a:rPr>
              <a:t>i</a:t>
            </a:r>
            <a:r>
              <a:rPr sz="1800" spc="-577" baseline="57870" dirty="0" err="1" smtClean="0">
                <a:solidFill>
                  <a:srgbClr val="888888"/>
                </a:solidFill>
                <a:latin typeface="Segoe UI"/>
                <a:cs typeface="Segoe UI"/>
              </a:rPr>
              <a:t>f</a:t>
            </a:r>
            <a:r>
              <a:rPr sz="2400" b="1" spc="-385" dirty="0" err="1" smtClean="0">
                <a:latin typeface="Segoe UI"/>
                <a:cs typeface="Segoe UI"/>
              </a:rPr>
              <a:t>o</a:t>
            </a:r>
            <a:r>
              <a:rPr sz="1800" spc="-577" baseline="57870" dirty="0" err="1" smtClean="0">
                <a:solidFill>
                  <a:srgbClr val="888888"/>
                </a:solidFill>
                <a:latin typeface="Segoe UI"/>
                <a:cs typeface="Segoe UI"/>
              </a:rPr>
              <a:t>a</a:t>
            </a:r>
            <a:r>
              <a:rPr sz="1800" spc="-577" baseline="57870" dirty="0" smtClean="0">
                <a:solidFill>
                  <a:srgbClr val="888888"/>
                </a:solidFill>
                <a:latin typeface="Segoe UI"/>
                <a:cs typeface="Segoe UI"/>
              </a:rPr>
              <a:t>,</a:t>
            </a:r>
            <a:r>
              <a:rPr sz="1800" spc="7" baseline="57870" dirty="0" smtClean="0">
                <a:solidFill>
                  <a:srgbClr val="888888"/>
                </a:solidFill>
                <a:latin typeface="Segoe UI"/>
                <a:cs typeface="Segoe UI"/>
              </a:rPr>
              <a:t> </a:t>
            </a:r>
            <a:r>
              <a:rPr sz="1800" spc="-480" baseline="57870" dirty="0" err="1" smtClean="0">
                <a:solidFill>
                  <a:srgbClr val="888888"/>
                </a:solidFill>
                <a:latin typeface="Segoe UI"/>
                <a:cs typeface="Segoe UI"/>
              </a:rPr>
              <a:t>H</a:t>
            </a:r>
            <a:r>
              <a:rPr sz="2400" b="1" spc="-320" dirty="0" err="1" smtClean="0">
                <a:latin typeface="Segoe UI"/>
                <a:cs typeface="Segoe UI"/>
              </a:rPr>
              <a:t>n</a:t>
            </a:r>
            <a:r>
              <a:rPr sz="1800" spc="-480" baseline="57870" dirty="0" err="1" smtClean="0">
                <a:solidFill>
                  <a:srgbClr val="888888"/>
                </a:solidFill>
                <a:latin typeface="Segoe UI"/>
                <a:cs typeface="Segoe UI"/>
              </a:rPr>
              <a:t>KBK</a:t>
            </a:r>
            <a:r>
              <a:rPr sz="2400" b="1" spc="-320" dirty="0" smtClean="0">
                <a:latin typeface="Segoe UI"/>
                <a:cs typeface="Segoe UI"/>
              </a:rPr>
              <a:t>(</a:t>
            </a:r>
            <a:r>
              <a:rPr sz="1800" spc="-480" baseline="57870" dirty="0" err="1" smtClean="0">
                <a:solidFill>
                  <a:srgbClr val="888888"/>
                </a:solidFill>
                <a:latin typeface="Segoe UI"/>
                <a:cs typeface="Segoe UI"/>
              </a:rPr>
              <a:t>C</a:t>
            </a:r>
            <a:r>
              <a:rPr sz="2400" b="1" spc="-320" dirty="0" err="1" smtClean="0">
                <a:latin typeface="Segoe UI"/>
                <a:cs typeface="Segoe UI"/>
              </a:rPr>
              <a:t>h</a:t>
            </a:r>
            <a:r>
              <a:rPr sz="1800" spc="-480" baseline="57870" dirty="0" err="1" smtClean="0">
                <a:solidFill>
                  <a:srgbClr val="888888"/>
                </a:solidFill>
                <a:latin typeface="Segoe UI"/>
                <a:cs typeface="Segoe UI"/>
              </a:rPr>
              <a:t>E.</a:t>
            </a:r>
            <a:r>
              <a:rPr sz="2400" b="1" spc="-320" dirty="0" err="1" smtClean="0">
                <a:latin typeface="Segoe UI"/>
                <a:cs typeface="Segoe UI"/>
              </a:rPr>
              <a:t>ow</a:t>
            </a:r>
            <a:r>
              <a:rPr sz="2400" b="1" spc="10" dirty="0" smtClean="0">
                <a:latin typeface="Segoe UI"/>
                <a:cs typeface="Segoe UI"/>
              </a:rPr>
              <a:t> </a:t>
            </a:r>
            <a:r>
              <a:rPr sz="2400" b="1" dirty="0" smtClean="0">
                <a:latin typeface="Segoe UI"/>
                <a:cs typeface="Segoe UI"/>
              </a:rPr>
              <a:t>much</a:t>
            </a:r>
            <a:r>
              <a:rPr sz="2400" b="1" spc="10" dirty="0" smtClean="0">
                <a:latin typeface="Segoe UI"/>
                <a:cs typeface="Segoe UI"/>
              </a:rPr>
              <a:t> </a:t>
            </a:r>
            <a:r>
              <a:rPr sz="2400" b="1" spc="-5" dirty="0">
                <a:latin typeface="Segoe UI"/>
                <a:cs typeface="Segoe UI"/>
              </a:rPr>
              <a:t>data,</a:t>
            </a:r>
            <a:r>
              <a:rPr sz="2400" b="1" dirty="0">
                <a:latin typeface="Segoe UI"/>
                <a:cs typeface="Segoe UI"/>
              </a:rPr>
              <a:t> </a:t>
            </a:r>
            <a:r>
              <a:rPr sz="2400" b="1" spc="-5" dirty="0">
                <a:latin typeface="Segoe UI"/>
                <a:cs typeface="Segoe UI"/>
              </a:rPr>
              <a:t>how</a:t>
            </a:r>
            <a:r>
              <a:rPr sz="2400" b="1" spc="10" dirty="0">
                <a:latin typeface="Segoe UI"/>
                <a:cs typeface="Segoe UI"/>
              </a:rPr>
              <a:t> </a:t>
            </a:r>
            <a:r>
              <a:rPr sz="2400" b="1" spc="-5" dirty="0">
                <a:latin typeface="Segoe UI"/>
                <a:cs typeface="Segoe UI"/>
              </a:rPr>
              <a:t>often).</a:t>
            </a:r>
            <a:endParaRPr sz="24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108</a:t>
            </a:r>
            <a:endParaRPr sz="1200">
              <a:latin typeface="Segoe UI"/>
              <a:cs typeface="Segoe U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3" name="object 3"/>
          <p:cNvSpPr txBox="1"/>
          <p:nvPr/>
        </p:nvSpPr>
        <p:spPr>
          <a:xfrm>
            <a:off x="245770" y="1438783"/>
            <a:ext cx="9330055" cy="4330700"/>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b="1" spc="10" dirty="0">
                <a:solidFill>
                  <a:srgbClr val="001F5F"/>
                </a:solidFill>
                <a:latin typeface="Segoe UI"/>
                <a:cs typeface="Segoe UI"/>
              </a:rPr>
              <a:t>“Things”</a:t>
            </a:r>
            <a:r>
              <a:rPr sz="2400" b="1" spc="5" dirty="0">
                <a:solidFill>
                  <a:srgbClr val="001F5F"/>
                </a:solidFill>
                <a:latin typeface="Segoe UI"/>
                <a:cs typeface="Segoe UI"/>
              </a:rPr>
              <a:t> </a:t>
            </a:r>
            <a:r>
              <a:rPr sz="2400" b="1" spc="-5" dirty="0">
                <a:solidFill>
                  <a:srgbClr val="001F5F"/>
                </a:solidFill>
                <a:latin typeface="Segoe UI"/>
                <a:cs typeface="Segoe UI"/>
              </a:rPr>
              <a:t>layer</a:t>
            </a:r>
            <a:r>
              <a:rPr sz="2400" b="1" spc="-15" dirty="0">
                <a:solidFill>
                  <a:srgbClr val="001F5F"/>
                </a:solidFill>
                <a:latin typeface="Segoe UI"/>
                <a:cs typeface="Segoe UI"/>
              </a:rPr>
              <a:t> </a:t>
            </a:r>
            <a:r>
              <a:rPr sz="2400" b="1" dirty="0">
                <a:solidFill>
                  <a:srgbClr val="001F5F"/>
                </a:solidFill>
                <a:latin typeface="Segoe UI"/>
                <a:cs typeface="Segoe UI"/>
              </a:rPr>
              <a:t>/ </a:t>
            </a:r>
            <a:r>
              <a:rPr sz="2400" b="1" spc="-10" dirty="0">
                <a:solidFill>
                  <a:srgbClr val="001F5F"/>
                </a:solidFill>
                <a:latin typeface="Segoe UI"/>
                <a:cs typeface="Segoe UI"/>
              </a:rPr>
              <a:t>Layer</a:t>
            </a:r>
            <a:r>
              <a:rPr sz="2400" b="1" spc="-30" dirty="0">
                <a:solidFill>
                  <a:srgbClr val="001F5F"/>
                </a:solidFill>
                <a:latin typeface="Segoe UI"/>
                <a:cs typeface="Segoe UI"/>
              </a:rPr>
              <a:t> </a:t>
            </a:r>
            <a:r>
              <a:rPr sz="2400" b="1" dirty="0">
                <a:solidFill>
                  <a:srgbClr val="001F5F"/>
                </a:solidFill>
                <a:latin typeface="Segoe UI"/>
                <a:cs typeface="Segoe UI"/>
              </a:rPr>
              <a:t>-1</a:t>
            </a:r>
            <a:r>
              <a:rPr sz="2400" b="1" spc="-10" dirty="0">
                <a:solidFill>
                  <a:srgbClr val="001F5F"/>
                </a:solidFill>
                <a:latin typeface="Segoe UI"/>
                <a:cs typeface="Segoe UI"/>
              </a:rPr>
              <a:t> </a:t>
            </a:r>
            <a:r>
              <a:rPr sz="2400" b="1" spc="-5" dirty="0">
                <a:solidFill>
                  <a:srgbClr val="001F5F"/>
                </a:solidFill>
                <a:latin typeface="Segoe UI"/>
                <a:cs typeface="Segoe UI"/>
              </a:rPr>
              <a:t>Things:</a:t>
            </a:r>
            <a:r>
              <a:rPr sz="2400" b="1" spc="15" dirty="0">
                <a:solidFill>
                  <a:srgbClr val="001F5F"/>
                </a:solidFill>
                <a:latin typeface="Segoe UI"/>
                <a:cs typeface="Segoe UI"/>
              </a:rPr>
              <a:t> </a:t>
            </a:r>
            <a:r>
              <a:rPr sz="2400" b="1" dirty="0">
                <a:solidFill>
                  <a:srgbClr val="001F5F"/>
                </a:solidFill>
                <a:latin typeface="Segoe UI"/>
                <a:cs typeface="Segoe UI"/>
              </a:rPr>
              <a:t>Sensors</a:t>
            </a:r>
            <a:r>
              <a:rPr sz="2400" b="1" spc="-20" dirty="0">
                <a:solidFill>
                  <a:srgbClr val="001F5F"/>
                </a:solidFill>
                <a:latin typeface="Segoe UI"/>
                <a:cs typeface="Segoe UI"/>
              </a:rPr>
              <a:t> </a:t>
            </a:r>
            <a:r>
              <a:rPr sz="2400" b="1" spc="-5" dirty="0">
                <a:solidFill>
                  <a:srgbClr val="001F5F"/>
                </a:solidFill>
                <a:latin typeface="Segoe UI"/>
                <a:cs typeface="Segoe UI"/>
              </a:rPr>
              <a:t>and</a:t>
            </a:r>
            <a:r>
              <a:rPr sz="2400" b="1" spc="-15" dirty="0">
                <a:solidFill>
                  <a:srgbClr val="001F5F"/>
                </a:solidFill>
                <a:latin typeface="Segoe UI"/>
                <a:cs typeface="Segoe UI"/>
              </a:rPr>
              <a:t> </a:t>
            </a:r>
            <a:r>
              <a:rPr sz="2400" b="1" spc="-5" dirty="0">
                <a:solidFill>
                  <a:srgbClr val="001F5F"/>
                </a:solidFill>
                <a:latin typeface="Segoe UI"/>
                <a:cs typeface="Segoe UI"/>
              </a:rPr>
              <a:t>Actuators</a:t>
            </a:r>
            <a:r>
              <a:rPr sz="2400" b="1" spc="-20" dirty="0">
                <a:solidFill>
                  <a:srgbClr val="001F5F"/>
                </a:solidFill>
                <a:latin typeface="Segoe UI"/>
                <a:cs typeface="Segoe UI"/>
              </a:rPr>
              <a:t> </a:t>
            </a:r>
            <a:r>
              <a:rPr sz="2400" b="1" spc="10" dirty="0">
                <a:solidFill>
                  <a:srgbClr val="001F5F"/>
                </a:solidFill>
                <a:latin typeface="Segoe UI"/>
                <a:cs typeface="Segoe UI"/>
              </a:rPr>
              <a:t>Layer:</a:t>
            </a:r>
            <a:endParaRPr sz="2400">
              <a:latin typeface="Segoe UI"/>
              <a:cs typeface="Segoe UI"/>
            </a:endParaRPr>
          </a:p>
          <a:p>
            <a:pPr marL="1155065" lvl="1" indent="-457200">
              <a:lnSpc>
                <a:spcPct val="100000"/>
              </a:lnSpc>
              <a:spcBef>
                <a:spcPts val="2575"/>
              </a:spcBef>
              <a:buAutoNum type="arabicPeriod"/>
              <a:tabLst>
                <a:tab pos="1155065" algn="l"/>
                <a:tab pos="1155700" algn="l"/>
              </a:tabLst>
            </a:pPr>
            <a:r>
              <a:rPr sz="2200" b="1" spc="-5" dirty="0">
                <a:solidFill>
                  <a:srgbClr val="C00000"/>
                </a:solidFill>
                <a:latin typeface="Segoe UI"/>
                <a:cs typeface="Segoe UI"/>
              </a:rPr>
              <a:t>Battery-powered</a:t>
            </a:r>
            <a:r>
              <a:rPr sz="2200" b="1" spc="25" dirty="0">
                <a:solidFill>
                  <a:srgbClr val="C00000"/>
                </a:solidFill>
                <a:latin typeface="Segoe UI"/>
                <a:cs typeface="Segoe UI"/>
              </a:rPr>
              <a:t> </a:t>
            </a:r>
            <a:r>
              <a:rPr sz="2200" b="1" spc="-5" dirty="0">
                <a:solidFill>
                  <a:srgbClr val="C00000"/>
                </a:solidFill>
                <a:latin typeface="Segoe UI"/>
                <a:cs typeface="Segoe UI"/>
              </a:rPr>
              <a:t>or</a:t>
            </a:r>
            <a:r>
              <a:rPr sz="2200" b="1" spc="5" dirty="0">
                <a:solidFill>
                  <a:srgbClr val="C00000"/>
                </a:solidFill>
                <a:latin typeface="Segoe UI"/>
                <a:cs typeface="Segoe UI"/>
              </a:rPr>
              <a:t> </a:t>
            </a:r>
            <a:r>
              <a:rPr sz="2200" b="1" spc="-5" dirty="0">
                <a:solidFill>
                  <a:srgbClr val="C00000"/>
                </a:solidFill>
                <a:latin typeface="Segoe UI"/>
                <a:cs typeface="Segoe UI"/>
              </a:rPr>
              <a:t>power-connected</a:t>
            </a:r>
            <a:endParaRPr sz="2200">
              <a:latin typeface="Segoe UI"/>
              <a:cs typeface="Segoe UI"/>
            </a:endParaRPr>
          </a:p>
          <a:p>
            <a:pPr marL="1155065" lvl="1" indent="-457200">
              <a:lnSpc>
                <a:spcPct val="100000"/>
              </a:lnSpc>
              <a:spcBef>
                <a:spcPts val="2520"/>
              </a:spcBef>
              <a:buAutoNum type="arabicPeriod"/>
              <a:tabLst>
                <a:tab pos="1155065" algn="l"/>
                <a:tab pos="1155700" algn="l"/>
              </a:tabLst>
            </a:pPr>
            <a:r>
              <a:rPr sz="2200" b="1" spc="-5" dirty="0">
                <a:solidFill>
                  <a:srgbClr val="C00000"/>
                </a:solidFill>
                <a:latin typeface="Segoe UI"/>
                <a:cs typeface="Segoe UI"/>
              </a:rPr>
              <a:t>Mobile</a:t>
            </a:r>
            <a:r>
              <a:rPr sz="2200" b="1" spc="-20" dirty="0">
                <a:solidFill>
                  <a:srgbClr val="C00000"/>
                </a:solidFill>
                <a:latin typeface="Segoe UI"/>
                <a:cs typeface="Segoe UI"/>
              </a:rPr>
              <a:t> </a:t>
            </a:r>
            <a:r>
              <a:rPr sz="2200" b="1" spc="-5" dirty="0">
                <a:solidFill>
                  <a:srgbClr val="C00000"/>
                </a:solidFill>
                <a:latin typeface="Segoe UI"/>
                <a:cs typeface="Segoe UI"/>
              </a:rPr>
              <a:t>or</a:t>
            </a:r>
            <a:r>
              <a:rPr sz="2200" b="1" spc="-10" dirty="0">
                <a:solidFill>
                  <a:srgbClr val="C00000"/>
                </a:solidFill>
                <a:latin typeface="Segoe UI"/>
                <a:cs typeface="Segoe UI"/>
              </a:rPr>
              <a:t> </a:t>
            </a:r>
            <a:r>
              <a:rPr sz="2200" b="1" spc="-5" dirty="0">
                <a:solidFill>
                  <a:srgbClr val="C00000"/>
                </a:solidFill>
                <a:latin typeface="Segoe UI"/>
                <a:cs typeface="Segoe UI"/>
              </a:rPr>
              <a:t>static</a:t>
            </a:r>
            <a:endParaRPr sz="2200">
              <a:latin typeface="Segoe UI"/>
              <a:cs typeface="Segoe UI"/>
            </a:endParaRPr>
          </a:p>
          <a:p>
            <a:pPr marL="1155065" lvl="1" indent="-457200">
              <a:lnSpc>
                <a:spcPct val="100000"/>
              </a:lnSpc>
              <a:spcBef>
                <a:spcPts val="2520"/>
              </a:spcBef>
              <a:buAutoNum type="arabicPeriod"/>
              <a:tabLst>
                <a:tab pos="1155065" algn="l"/>
                <a:tab pos="1155700" algn="l"/>
              </a:tabLst>
            </a:pPr>
            <a:r>
              <a:rPr sz="2200" b="1" spc="-5" dirty="0">
                <a:solidFill>
                  <a:srgbClr val="C00000"/>
                </a:solidFill>
                <a:latin typeface="Segoe UI"/>
                <a:cs typeface="Segoe UI"/>
              </a:rPr>
              <a:t>Low or</a:t>
            </a:r>
            <a:r>
              <a:rPr sz="2200" b="1" spc="5" dirty="0">
                <a:solidFill>
                  <a:srgbClr val="C00000"/>
                </a:solidFill>
                <a:latin typeface="Segoe UI"/>
                <a:cs typeface="Segoe UI"/>
              </a:rPr>
              <a:t> </a:t>
            </a:r>
            <a:r>
              <a:rPr sz="2200" b="1" spc="-10" dirty="0">
                <a:solidFill>
                  <a:srgbClr val="C00000"/>
                </a:solidFill>
                <a:latin typeface="Segoe UI"/>
                <a:cs typeface="Segoe UI"/>
              </a:rPr>
              <a:t>high</a:t>
            </a:r>
            <a:r>
              <a:rPr sz="2200" b="1" spc="-5" dirty="0">
                <a:solidFill>
                  <a:srgbClr val="C00000"/>
                </a:solidFill>
                <a:latin typeface="Segoe UI"/>
                <a:cs typeface="Segoe UI"/>
              </a:rPr>
              <a:t> </a:t>
            </a:r>
            <a:r>
              <a:rPr sz="2200" b="1" dirty="0">
                <a:solidFill>
                  <a:srgbClr val="C00000"/>
                </a:solidFill>
                <a:latin typeface="Segoe UI"/>
                <a:cs typeface="Segoe UI"/>
              </a:rPr>
              <a:t>reporting</a:t>
            </a:r>
            <a:r>
              <a:rPr sz="2200" b="1" spc="5" dirty="0">
                <a:solidFill>
                  <a:srgbClr val="C00000"/>
                </a:solidFill>
                <a:latin typeface="Segoe UI"/>
                <a:cs typeface="Segoe UI"/>
              </a:rPr>
              <a:t> </a:t>
            </a:r>
            <a:r>
              <a:rPr sz="2200" b="1" spc="-5" dirty="0">
                <a:solidFill>
                  <a:srgbClr val="C00000"/>
                </a:solidFill>
                <a:latin typeface="Segoe UI"/>
                <a:cs typeface="Segoe UI"/>
              </a:rPr>
              <a:t>frequency</a:t>
            </a:r>
            <a:endParaRPr sz="2200">
              <a:latin typeface="Segoe UI"/>
              <a:cs typeface="Segoe UI"/>
            </a:endParaRPr>
          </a:p>
          <a:p>
            <a:pPr marL="1155065" lvl="1" indent="-457200">
              <a:lnSpc>
                <a:spcPct val="100000"/>
              </a:lnSpc>
              <a:spcBef>
                <a:spcPts val="2520"/>
              </a:spcBef>
              <a:buAutoNum type="arabicPeriod"/>
              <a:tabLst>
                <a:tab pos="1155065" algn="l"/>
                <a:tab pos="1155700" algn="l"/>
              </a:tabLst>
            </a:pPr>
            <a:r>
              <a:rPr sz="2200" b="1" dirty="0">
                <a:solidFill>
                  <a:srgbClr val="C00000"/>
                </a:solidFill>
                <a:latin typeface="Segoe UI"/>
                <a:cs typeface="Segoe UI"/>
              </a:rPr>
              <a:t>Simple</a:t>
            </a:r>
            <a:r>
              <a:rPr sz="2200" b="1" spc="-15" dirty="0">
                <a:solidFill>
                  <a:srgbClr val="C00000"/>
                </a:solidFill>
                <a:latin typeface="Segoe UI"/>
                <a:cs typeface="Segoe UI"/>
              </a:rPr>
              <a:t> </a:t>
            </a:r>
            <a:r>
              <a:rPr sz="2200" b="1" spc="-5" dirty="0">
                <a:solidFill>
                  <a:srgbClr val="C00000"/>
                </a:solidFill>
                <a:latin typeface="Segoe UI"/>
                <a:cs typeface="Segoe UI"/>
              </a:rPr>
              <a:t>or</a:t>
            </a:r>
            <a:r>
              <a:rPr sz="2200" b="1" spc="-10" dirty="0">
                <a:solidFill>
                  <a:srgbClr val="C00000"/>
                </a:solidFill>
                <a:latin typeface="Segoe UI"/>
                <a:cs typeface="Segoe UI"/>
              </a:rPr>
              <a:t> </a:t>
            </a:r>
            <a:r>
              <a:rPr sz="2200" b="1" spc="-5" dirty="0">
                <a:solidFill>
                  <a:srgbClr val="C00000"/>
                </a:solidFill>
                <a:latin typeface="Segoe UI"/>
                <a:cs typeface="Segoe UI"/>
              </a:rPr>
              <a:t>rich</a:t>
            </a:r>
            <a:r>
              <a:rPr sz="2200" b="1" spc="-15" dirty="0">
                <a:solidFill>
                  <a:srgbClr val="C00000"/>
                </a:solidFill>
                <a:latin typeface="Segoe UI"/>
                <a:cs typeface="Segoe UI"/>
              </a:rPr>
              <a:t> </a:t>
            </a:r>
            <a:r>
              <a:rPr sz="2200" b="1" spc="-10" dirty="0">
                <a:solidFill>
                  <a:srgbClr val="C00000"/>
                </a:solidFill>
                <a:latin typeface="Segoe UI"/>
                <a:cs typeface="Segoe UI"/>
              </a:rPr>
              <a:t>data</a:t>
            </a:r>
            <a:endParaRPr sz="2200">
              <a:latin typeface="Segoe UI"/>
              <a:cs typeface="Segoe UI"/>
            </a:endParaRPr>
          </a:p>
          <a:p>
            <a:pPr marL="1155065" lvl="1" indent="-457200">
              <a:lnSpc>
                <a:spcPct val="100000"/>
              </a:lnSpc>
              <a:spcBef>
                <a:spcPts val="2525"/>
              </a:spcBef>
              <a:buAutoNum type="arabicPeriod"/>
              <a:tabLst>
                <a:tab pos="1155065" algn="l"/>
                <a:tab pos="1155700" algn="l"/>
              </a:tabLst>
            </a:pPr>
            <a:r>
              <a:rPr sz="2200" b="1" spc="-5" dirty="0">
                <a:solidFill>
                  <a:srgbClr val="C00000"/>
                </a:solidFill>
                <a:latin typeface="Segoe UI"/>
                <a:cs typeface="Segoe UI"/>
              </a:rPr>
              <a:t>Report</a:t>
            </a:r>
            <a:r>
              <a:rPr sz="2200" b="1" spc="-20" dirty="0">
                <a:solidFill>
                  <a:srgbClr val="C00000"/>
                </a:solidFill>
                <a:latin typeface="Segoe UI"/>
                <a:cs typeface="Segoe UI"/>
              </a:rPr>
              <a:t> </a:t>
            </a:r>
            <a:r>
              <a:rPr sz="2200" b="1" spc="-5" dirty="0">
                <a:solidFill>
                  <a:srgbClr val="C00000"/>
                </a:solidFill>
                <a:latin typeface="Segoe UI"/>
                <a:cs typeface="Segoe UI"/>
              </a:rPr>
              <a:t>range</a:t>
            </a:r>
            <a:endParaRPr sz="2200">
              <a:latin typeface="Segoe UI"/>
              <a:cs typeface="Segoe UI"/>
            </a:endParaRPr>
          </a:p>
          <a:p>
            <a:pPr marL="1155065" lvl="1" indent="-457200">
              <a:lnSpc>
                <a:spcPct val="100000"/>
              </a:lnSpc>
              <a:spcBef>
                <a:spcPts val="2520"/>
              </a:spcBef>
              <a:buAutoNum type="arabicPeriod"/>
              <a:tabLst>
                <a:tab pos="1155065" algn="l"/>
                <a:tab pos="1155700" algn="l"/>
              </a:tabLst>
            </a:pPr>
            <a:r>
              <a:rPr sz="2200" b="1" spc="-5" dirty="0">
                <a:solidFill>
                  <a:srgbClr val="C00000"/>
                </a:solidFill>
                <a:latin typeface="Segoe UI"/>
                <a:cs typeface="Segoe UI"/>
              </a:rPr>
              <a:t>Object</a:t>
            </a:r>
            <a:r>
              <a:rPr sz="2200" b="1" spc="-30" dirty="0">
                <a:solidFill>
                  <a:srgbClr val="C00000"/>
                </a:solidFill>
                <a:latin typeface="Segoe UI"/>
                <a:cs typeface="Segoe UI"/>
              </a:rPr>
              <a:t> </a:t>
            </a:r>
            <a:r>
              <a:rPr sz="2200" b="1" spc="-10" dirty="0">
                <a:solidFill>
                  <a:srgbClr val="C00000"/>
                </a:solidFill>
                <a:latin typeface="Segoe UI"/>
                <a:cs typeface="Segoe UI"/>
              </a:rPr>
              <a:t>density</a:t>
            </a:r>
            <a:r>
              <a:rPr sz="2200" b="1" spc="5" dirty="0">
                <a:solidFill>
                  <a:srgbClr val="C00000"/>
                </a:solidFill>
                <a:latin typeface="Segoe UI"/>
                <a:cs typeface="Segoe UI"/>
              </a:rPr>
              <a:t> </a:t>
            </a:r>
            <a:r>
              <a:rPr sz="2200" b="1" spc="-10" dirty="0">
                <a:solidFill>
                  <a:srgbClr val="C00000"/>
                </a:solidFill>
                <a:latin typeface="Segoe UI"/>
                <a:cs typeface="Segoe UI"/>
              </a:rPr>
              <a:t>per </a:t>
            </a:r>
            <a:r>
              <a:rPr sz="2200" b="1" spc="-5" dirty="0">
                <a:solidFill>
                  <a:srgbClr val="C00000"/>
                </a:solidFill>
                <a:latin typeface="Segoe UI"/>
                <a:cs typeface="Segoe UI"/>
              </a:rPr>
              <a:t>cell:</a:t>
            </a:r>
            <a:endParaRPr sz="220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109</a:t>
            </a:r>
            <a:endParaRPr sz="1200">
              <a:latin typeface="Segoe UI"/>
              <a:cs typeface="Segoe U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3" name="object 3"/>
          <p:cNvSpPr txBox="1"/>
          <p:nvPr/>
        </p:nvSpPr>
        <p:spPr>
          <a:xfrm>
            <a:off x="179323" y="1652396"/>
            <a:ext cx="10857230" cy="4662805"/>
          </a:xfrm>
          <a:prstGeom prst="rect">
            <a:avLst/>
          </a:prstGeom>
        </p:spPr>
        <p:txBody>
          <a:bodyPr vert="horz" wrap="square" lIns="0" tIns="12700" rIns="0" bIns="0" rtlCol="0">
            <a:spAutoFit/>
          </a:bodyPr>
          <a:lstStyle/>
          <a:p>
            <a:pPr marL="12700" algn="just">
              <a:lnSpc>
                <a:spcPct val="100000"/>
              </a:lnSpc>
              <a:spcBef>
                <a:spcPts val="100"/>
              </a:spcBef>
            </a:pPr>
            <a:r>
              <a:rPr sz="2400" b="1" spc="-10" dirty="0">
                <a:latin typeface="Segoe UI"/>
                <a:cs typeface="Segoe UI"/>
              </a:rPr>
              <a:t>Layer</a:t>
            </a:r>
            <a:r>
              <a:rPr sz="2400" b="1" spc="-35" dirty="0">
                <a:latin typeface="Segoe UI"/>
                <a:cs typeface="Segoe UI"/>
              </a:rPr>
              <a:t> </a:t>
            </a:r>
            <a:r>
              <a:rPr sz="2400" b="1" spc="-5" dirty="0">
                <a:latin typeface="Segoe UI"/>
                <a:cs typeface="Segoe UI"/>
              </a:rPr>
              <a:t>2:</a:t>
            </a:r>
            <a:r>
              <a:rPr sz="2400" b="1" spc="-10" dirty="0">
                <a:latin typeface="Segoe UI"/>
                <a:cs typeface="Segoe UI"/>
              </a:rPr>
              <a:t> </a:t>
            </a:r>
            <a:r>
              <a:rPr sz="2400" b="1" spc="-5" dirty="0">
                <a:latin typeface="Segoe UI"/>
                <a:cs typeface="Segoe UI"/>
              </a:rPr>
              <a:t>Communications </a:t>
            </a:r>
            <a:r>
              <a:rPr sz="2400" b="1" spc="-10" dirty="0">
                <a:latin typeface="Segoe UI"/>
                <a:cs typeface="Segoe UI"/>
              </a:rPr>
              <a:t>Network</a:t>
            </a:r>
            <a:r>
              <a:rPr sz="2400" b="1" dirty="0">
                <a:latin typeface="Segoe UI"/>
                <a:cs typeface="Segoe UI"/>
              </a:rPr>
              <a:t> </a:t>
            </a:r>
            <a:r>
              <a:rPr sz="2400" b="1" spc="-10" dirty="0">
                <a:latin typeface="Segoe UI"/>
                <a:cs typeface="Segoe UI"/>
              </a:rPr>
              <a:t>Layer</a:t>
            </a:r>
            <a:endParaRPr sz="2400">
              <a:latin typeface="Segoe UI"/>
              <a:cs typeface="Segoe UI"/>
            </a:endParaRPr>
          </a:p>
          <a:p>
            <a:pPr marL="355600" marR="5080" indent="-342900" algn="just">
              <a:lnSpc>
                <a:spcPct val="140000"/>
              </a:lnSpc>
              <a:spcBef>
                <a:spcPts val="1800"/>
              </a:spcBef>
              <a:buFont typeface="Wingdings"/>
              <a:buChar char=""/>
              <a:tabLst>
                <a:tab pos="355600" algn="l"/>
              </a:tabLst>
            </a:pPr>
            <a:r>
              <a:rPr sz="2400" b="1" spc="-5" dirty="0">
                <a:latin typeface="Segoe UI"/>
                <a:cs typeface="Segoe UI"/>
              </a:rPr>
              <a:t>Once we </a:t>
            </a:r>
            <a:r>
              <a:rPr sz="2400" b="1" spc="-10" dirty="0">
                <a:latin typeface="Segoe UI"/>
                <a:cs typeface="Segoe UI"/>
              </a:rPr>
              <a:t>have </a:t>
            </a:r>
            <a:r>
              <a:rPr sz="2400" b="1" spc="-5" dirty="0">
                <a:latin typeface="Segoe UI"/>
                <a:cs typeface="Segoe UI"/>
              </a:rPr>
              <a:t>determined </a:t>
            </a:r>
            <a:r>
              <a:rPr sz="2400" b="1" dirty="0">
                <a:latin typeface="Segoe UI"/>
                <a:cs typeface="Segoe UI"/>
              </a:rPr>
              <a:t>the </a:t>
            </a:r>
            <a:r>
              <a:rPr sz="2400" b="1" spc="-5" dirty="0">
                <a:latin typeface="Segoe UI"/>
                <a:cs typeface="Segoe UI"/>
              </a:rPr>
              <a:t>influence </a:t>
            </a:r>
            <a:r>
              <a:rPr sz="2400" b="1" spc="-20" dirty="0">
                <a:latin typeface="Segoe UI"/>
                <a:cs typeface="Segoe UI"/>
              </a:rPr>
              <a:t>of </a:t>
            </a:r>
            <a:r>
              <a:rPr sz="2400" b="1" dirty="0">
                <a:latin typeface="Segoe UI"/>
                <a:cs typeface="Segoe UI"/>
              </a:rPr>
              <a:t>the </a:t>
            </a:r>
            <a:r>
              <a:rPr sz="2400" b="1" spc="15" dirty="0">
                <a:latin typeface="Segoe UI"/>
                <a:cs typeface="Segoe UI"/>
              </a:rPr>
              <a:t>smart </a:t>
            </a:r>
            <a:r>
              <a:rPr sz="2400" b="1" spc="-5" dirty="0">
                <a:latin typeface="Segoe UI"/>
                <a:cs typeface="Segoe UI"/>
              </a:rPr>
              <a:t>object </a:t>
            </a:r>
            <a:r>
              <a:rPr sz="2400" b="1" dirty="0">
                <a:latin typeface="Segoe UI"/>
                <a:cs typeface="Segoe UI"/>
              </a:rPr>
              <a:t>form </a:t>
            </a:r>
            <a:r>
              <a:rPr sz="2400" b="1" spc="-5" dirty="0">
                <a:latin typeface="Segoe UI"/>
                <a:cs typeface="Segoe UI"/>
              </a:rPr>
              <a:t>factor </a:t>
            </a:r>
            <a:r>
              <a:rPr sz="2400" b="1" dirty="0">
                <a:latin typeface="Segoe UI"/>
                <a:cs typeface="Segoe UI"/>
              </a:rPr>
              <a:t> </a:t>
            </a:r>
            <a:r>
              <a:rPr sz="2400" b="1" spc="-10" dirty="0">
                <a:latin typeface="Segoe UI"/>
                <a:cs typeface="Segoe UI"/>
              </a:rPr>
              <a:t>over </a:t>
            </a:r>
            <a:r>
              <a:rPr sz="2400" b="1" dirty="0">
                <a:latin typeface="Segoe UI"/>
                <a:cs typeface="Segoe UI"/>
              </a:rPr>
              <a:t>its </a:t>
            </a:r>
            <a:r>
              <a:rPr sz="2400" b="1" spc="-5" dirty="0">
                <a:latin typeface="Segoe UI"/>
                <a:cs typeface="Segoe UI"/>
              </a:rPr>
              <a:t>transmission capabilities (transmission range, data </a:t>
            </a:r>
            <a:r>
              <a:rPr sz="2400" b="1" spc="-10" dirty="0">
                <a:latin typeface="Segoe UI"/>
                <a:cs typeface="Segoe UI"/>
              </a:rPr>
              <a:t>volume </a:t>
            </a:r>
            <a:r>
              <a:rPr sz="2400" b="1" spc="-5" dirty="0">
                <a:latin typeface="Segoe UI"/>
                <a:cs typeface="Segoe UI"/>
              </a:rPr>
              <a:t>and </a:t>
            </a:r>
            <a:r>
              <a:rPr sz="2400" b="1" dirty="0">
                <a:latin typeface="Segoe UI"/>
                <a:cs typeface="Segoe UI"/>
              </a:rPr>
              <a:t> </a:t>
            </a:r>
            <a:r>
              <a:rPr sz="2400" b="1" spc="-20" dirty="0">
                <a:latin typeface="Segoe UI"/>
                <a:cs typeface="Segoe UI"/>
              </a:rPr>
              <a:t>frequency, </a:t>
            </a:r>
            <a:r>
              <a:rPr sz="2400" b="1" spc="-5" dirty="0">
                <a:latin typeface="Segoe UI"/>
                <a:cs typeface="Segoe UI"/>
              </a:rPr>
              <a:t>sensor density and </a:t>
            </a:r>
            <a:r>
              <a:rPr sz="2400" b="1" dirty="0">
                <a:latin typeface="Segoe UI"/>
                <a:cs typeface="Segoe UI"/>
              </a:rPr>
              <a:t>mobility), </a:t>
            </a:r>
            <a:r>
              <a:rPr sz="2400" b="1" spc="-10" dirty="0">
                <a:latin typeface="Segoe UI"/>
                <a:cs typeface="Segoe UI"/>
              </a:rPr>
              <a:t>we </a:t>
            </a:r>
            <a:r>
              <a:rPr sz="2400" b="1" spc="-5" dirty="0">
                <a:latin typeface="Segoe UI"/>
                <a:cs typeface="Segoe UI"/>
              </a:rPr>
              <a:t>are ready to </a:t>
            </a:r>
            <a:r>
              <a:rPr sz="2400" b="1" spc="-10" dirty="0">
                <a:latin typeface="Segoe UI"/>
                <a:cs typeface="Segoe UI"/>
              </a:rPr>
              <a:t>connect </a:t>
            </a:r>
            <a:r>
              <a:rPr sz="2400" b="1" dirty="0">
                <a:latin typeface="Segoe UI"/>
                <a:cs typeface="Segoe UI"/>
              </a:rPr>
              <a:t>the </a:t>
            </a:r>
            <a:r>
              <a:rPr sz="2400" b="1" spc="5" dirty="0">
                <a:latin typeface="Segoe UI"/>
                <a:cs typeface="Segoe UI"/>
              </a:rPr>
              <a:t> </a:t>
            </a:r>
            <a:r>
              <a:rPr sz="2400" b="1" spc="-5" dirty="0">
                <a:latin typeface="Segoe UI"/>
                <a:cs typeface="Segoe UI"/>
              </a:rPr>
              <a:t>object</a:t>
            </a:r>
            <a:r>
              <a:rPr sz="2400" b="1" spc="5" dirty="0">
                <a:latin typeface="Segoe UI"/>
                <a:cs typeface="Segoe UI"/>
              </a:rPr>
              <a:t> </a:t>
            </a:r>
            <a:r>
              <a:rPr sz="2400" b="1" spc="-5" dirty="0">
                <a:latin typeface="Segoe UI"/>
                <a:cs typeface="Segoe UI"/>
              </a:rPr>
              <a:t>and communicate.</a:t>
            </a:r>
            <a:endParaRPr sz="2400">
              <a:latin typeface="Segoe UI"/>
              <a:cs typeface="Segoe UI"/>
            </a:endParaRPr>
          </a:p>
          <a:p>
            <a:pPr marL="355600" marR="5080" indent="-342900" algn="just">
              <a:lnSpc>
                <a:spcPct val="140000"/>
              </a:lnSpc>
              <a:spcBef>
                <a:spcPts val="1800"/>
              </a:spcBef>
              <a:buFont typeface="Wingdings"/>
              <a:buChar char=""/>
              <a:tabLst>
                <a:tab pos="355600" algn="l"/>
              </a:tabLst>
            </a:pPr>
            <a:r>
              <a:rPr sz="2400" b="1" spc="-5" dirty="0">
                <a:latin typeface="Segoe UI"/>
                <a:cs typeface="Segoe UI"/>
              </a:rPr>
              <a:t>Computer and </a:t>
            </a:r>
            <a:r>
              <a:rPr sz="2400" b="1" spc="-10" dirty="0">
                <a:latin typeface="Segoe UI"/>
                <a:cs typeface="Segoe UI"/>
              </a:rPr>
              <a:t>network </a:t>
            </a:r>
            <a:r>
              <a:rPr sz="2400" b="1" spc="-5" dirty="0">
                <a:latin typeface="Segoe UI"/>
                <a:cs typeface="Segoe UI"/>
              </a:rPr>
              <a:t>assets </a:t>
            </a:r>
            <a:r>
              <a:rPr sz="2400" b="1" dirty="0">
                <a:latin typeface="Segoe UI"/>
                <a:cs typeface="Segoe UI"/>
              </a:rPr>
              <a:t>used in IoT can </a:t>
            </a:r>
            <a:r>
              <a:rPr sz="2400" b="1" spc="-5" dirty="0">
                <a:latin typeface="Segoe UI"/>
                <a:cs typeface="Segoe UI"/>
              </a:rPr>
              <a:t>be </a:t>
            </a:r>
            <a:r>
              <a:rPr sz="2400" b="1" spc="15" dirty="0">
                <a:latin typeface="Segoe UI"/>
                <a:cs typeface="Segoe UI"/>
              </a:rPr>
              <a:t>very </a:t>
            </a:r>
            <a:r>
              <a:rPr sz="2400" b="1" spc="-5" dirty="0">
                <a:latin typeface="Segoe UI"/>
                <a:cs typeface="Segoe UI"/>
              </a:rPr>
              <a:t>different </a:t>
            </a:r>
            <a:r>
              <a:rPr sz="2400" b="1" spc="-10" dirty="0">
                <a:latin typeface="Segoe UI"/>
                <a:cs typeface="Segoe UI"/>
              </a:rPr>
              <a:t>from </a:t>
            </a:r>
            <a:r>
              <a:rPr sz="2400" b="1" spc="-5" dirty="0">
                <a:latin typeface="Segoe UI"/>
                <a:cs typeface="Segoe UI"/>
              </a:rPr>
              <a:t> those </a:t>
            </a:r>
            <a:r>
              <a:rPr sz="2400" b="1" dirty="0">
                <a:latin typeface="Segoe UI"/>
                <a:cs typeface="Segoe UI"/>
              </a:rPr>
              <a:t>in</a:t>
            </a:r>
            <a:r>
              <a:rPr sz="2400" b="1" spc="-5" dirty="0">
                <a:latin typeface="Segoe UI"/>
                <a:cs typeface="Segoe UI"/>
              </a:rPr>
              <a:t> IT</a:t>
            </a:r>
            <a:r>
              <a:rPr sz="2400" b="1" spc="20" dirty="0">
                <a:latin typeface="Segoe UI"/>
                <a:cs typeface="Segoe UI"/>
              </a:rPr>
              <a:t> </a:t>
            </a:r>
            <a:r>
              <a:rPr sz="2400" b="1" spc="-5" dirty="0">
                <a:latin typeface="Segoe UI"/>
                <a:cs typeface="Segoe UI"/>
              </a:rPr>
              <a:t>environments</a:t>
            </a:r>
            <a:endParaRPr sz="2400">
              <a:latin typeface="Segoe UI"/>
              <a:cs typeface="Segoe UI"/>
            </a:endParaRPr>
          </a:p>
          <a:p>
            <a:pPr>
              <a:lnSpc>
                <a:spcPct val="100000"/>
              </a:lnSpc>
              <a:spcBef>
                <a:spcPts val="30"/>
              </a:spcBef>
              <a:buFont typeface="Wingdings"/>
              <a:buChar char=""/>
            </a:pPr>
            <a:endParaRPr sz="2200">
              <a:latin typeface="Segoe UI"/>
              <a:cs typeface="Segoe UI"/>
            </a:endParaRPr>
          </a:p>
          <a:p>
            <a:pPr marL="355600" indent="-342900">
              <a:lnSpc>
                <a:spcPct val="100000"/>
              </a:lnSpc>
              <a:buFont typeface="Wingdings"/>
              <a:buChar char=""/>
              <a:tabLst>
                <a:tab pos="355600" algn="l"/>
              </a:tabLst>
            </a:pPr>
            <a:r>
              <a:rPr sz="2400" b="1" dirty="0">
                <a:latin typeface="Segoe UI"/>
                <a:cs typeface="Segoe UI"/>
              </a:rPr>
              <a:t>The</a:t>
            </a:r>
            <a:r>
              <a:rPr sz="2400" b="1" spc="285" dirty="0">
                <a:latin typeface="Segoe UI"/>
                <a:cs typeface="Segoe UI"/>
              </a:rPr>
              <a:t> </a:t>
            </a:r>
            <a:r>
              <a:rPr sz="2400" b="1" spc="-5" dirty="0">
                <a:latin typeface="Segoe UI"/>
                <a:cs typeface="Segoe UI"/>
              </a:rPr>
              <a:t>difference</a:t>
            </a:r>
            <a:r>
              <a:rPr sz="2400" b="1" spc="300" dirty="0">
                <a:latin typeface="Segoe UI"/>
                <a:cs typeface="Segoe UI"/>
              </a:rPr>
              <a:t> </a:t>
            </a:r>
            <a:r>
              <a:rPr sz="2400" b="1" dirty="0">
                <a:latin typeface="Segoe UI"/>
                <a:cs typeface="Segoe UI"/>
              </a:rPr>
              <a:t>in</a:t>
            </a:r>
            <a:r>
              <a:rPr sz="2400" b="1" spc="295" dirty="0">
                <a:latin typeface="Segoe UI"/>
                <a:cs typeface="Segoe UI"/>
              </a:rPr>
              <a:t> </a:t>
            </a:r>
            <a:r>
              <a:rPr sz="2400" b="1" dirty="0">
                <a:latin typeface="Segoe UI"/>
                <a:cs typeface="Segoe UI"/>
              </a:rPr>
              <a:t>the</a:t>
            </a:r>
            <a:r>
              <a:rPr sz="2400" b="1" spc="290" dirty="0">
                <a:latin typeface="Segoe UI"/>
                <a:cs typeface="Segoe UI"/>
              </a:rPr>
              <a:t> </a:t>
            </a:r>
            <a:r>
              <a:rPr sz="2400" b="1" spc="-5" dirty="0">
                <a:latin typeface="Segoe UI"/>
                <a:cs typeface="Segoe UI"/>
              </a:rPr>
              <a:t>physical</a:t>
            </a:r>
            <a:r>
              <a:rPr sz="2400" b="1" spc="290" dirty="0">
                <a:latin typeface="Segoe UI"/>
                <a:cs typeface="Segoe UI"/>
              </a:rPr>
              <a:t> </a:t>
            </a:r>
            <a:r>
              <a:rPr sz="2400" b="1" spc="-5" dirty="0">
                <a:latin typeface="Segoe UI"/>
                <a:cs typeface="Segoe UI"/>
              </a:rPr>
              <a:t>form</a:t>
            </a:r>
            <a:r>
              <a:rPr sz="2400" b="1" spc="295" dirty="0">
                <a:latin typeface="Segoe UI"/>
                <a:cs typeface="Segoe UI"/>
              </a:rPr>
              <a:t> </a:t>
            </a:r>
            <a:r>
              <a:rPr sz="2400" b="1" spc="-5" dirty="0">
                <a:latin typeface="Segoe UI"/>
                <a:cs typeface="Segoe UI"/>
              </a:rPr>
              <a:t>factors</a:t>
            </a:r>
            <a:r>
              <a:rPr sz="2400" b="1" spc="290" dirty="0">
                <a:latin typeface="Segoe UI"/>
                <a:cs typeface="Segoe UI"/>
              </a:rPr>
              <a:t> </a:t>
            </a:r>
            <a:r>
              <a:rPr sz="2400" b="1" spc="-5" dirty="0">
                <a:latin typeface="Segoe UI"/>
                <a:cs typeface="Segoe UI"/>
              </a:rPr>
              <a:t>between</a:t>
            </a:r>
            <a:r>
              <a:rPr sz="2400" b="1" spc="290" dirty="0">
                <a:latin typeface="Segoe UI"/>
                <a:cs typeface="Segoe UI"/>
              </a:rPr>
              <a:t> </a:t>
            </a:r>
            <a:r>
              <a:rPr sz="2400" b="1" spc="-5" dirty="0">
                <a:latin typeface="Segoe UI"/>
                <a:cs typeface="Segoe UI"/>
              </a:rPr>
              <a:t>devices</a:t>
            </a:r>
            <a:r>
              <a:rPr sz="2400" b="1" spc="305" dirty="0">
                <a:latin typeface="Segoe UI"/>
                <a:cs typeface="Segoe UI"/>
              </a:rPr>
              <a:t> </a:t>
            </a:r>
            <a:r>
              <a:rPr sz="2400" b="1" dirty="0">
                <a:latin typeface="Segoe UI"/>
                <a:cs typeface="Segoe UI"/>
              </a:rPr>
              <a:t>used</a:t>
            </a:r>
            <a:r>
              <a:rPr sz="2400" b="1" spc="295" dirty="0">
                <a:latin typeface="Segoe UI"/>
                <a:cs typeface="Segoe UI"/>
              </a:rPr>
              <a:t> </a:t>
            </a:r>
            <a:r>
              <a:rPr sz="2400" b="1" spc="-5" dirty="0">
                <a:latin typeface="Segoe UI"/>
                <a:cs typeface="Segoe UI"/>
              </a:rPr>
              <a:t>by</a:t>
            </a:r>
            <a:r>
              <a:rPr sz="2400" b="1" spc="290" dirty="0">
                <a:latin typeface="Segoe UI"/>
                <a:cs typeface="Segoe UI"/>
              </a:rPr>
              <a:t> </a:t>
            </a:r>
            <a:r>
              <a:rPr sz="2400" b="1" spc="-5" dirty="0">
                <a:latin typeface="Segoe UI"/>
                <a:cs typeface="Segoe UI"/>
              </a:rPr>
              <a:t>IT</a:t>
            </a:r>
            <a:endParaRPr sz="2400">
              <a:latin typeface="Segoe UI"/>
              <a:cs typeface="Segoe UI"/>
            </a:endParaRPr>
          </a:p>
        </p:txBody>
      </p:sp>
      <p:sp>
        <p:nvSpPr>
          <p:cNvPr id="4" name="object 4"/>
          <p:cNvSpPr txBox="1"/>
          <p:nvPr/>
        </p:nvSpPr>
        <p:spPr>
          <a:xfrm>
            <a:off x="496823" y="6435648"/>
            <a:ext cx="7938770" cy="391160"/>
          </a:xfrm>
          <a:prstGeom prst="rect">
            <a:avLst/>
          </a:prstGeom>
        </p:spPr>
        <p:txBody>
          <a:bodyPr vert="horz" wrap="square" lIns="0" tIns="12700" rIns="0" bIns="0" rtlCol="0">
            <a:spAutoFit/>
          </a:bodyPr>
          <a:lstStyle/>
          <a:p>
            <a:pPr marL="38100">
              <a:lnSpc>
                <a:spcPct val="100000"/>
              </a:lnSpc>
              <a:spcBef>
                <a:spcPts val="100"/>
              </a:spcBef>
            </a:pPr>
            <a:r>
              <a:rPr sz="2400" b="1" spc="-5" dirty="0">
                <a:latin typeface="Segoe UI"/>
                <a:cs typeface="Segoe UI"/>
              </a:rPr>
              <a:t>an</a:t>
            </a:r>
            <a:r>
              <a:rPr sz="2400" b="1" dirty="0">
                <a:latin typeface="Segoe UI"/>
                <a:cs typeface="Segoe UI"/>
              </a:rPr>
              <a:t>d</a:t>
            </a:r>
            <a:r>
              <a:rPr sz="2400" b="1" spc="-10" dirty="0">
                <a:latin typeface="Segoe UI"/>
                <a:cs typeface="Segoe UI"/>
              </a:rPr>
              <a:t> </a:t>
            </a:r>
            <a:r>
              <a:rPr sz="2400" b="1" spc="-95" dirty="0">
                <a:latin typeface="Segoe UI"/>
                <a:cs typeface="Segoe UI"/>
              </a:rPr>
              <a:t>O</a:t>
            </a:r>
            <a:r>
              <a:rPr sz="2400" b="1" dirty="0">
                <a:latin typeface="Segoe UI"/>
                <a:cs typeface="Segoe UI"/>
              </a:rPr>
              <a:t>T</a:t>
            </a:r>
            <a:r>
              <a:rPr sz="2400" b="1" spc="5" dirty="0">
                <a:latin typeface="Segoe UI"/>
                <a:cs typeface="Segoe UI"/>
              </a:rPr>
              <a:t> </a:t>
            </a:r>
            <a:r>
              <a:rPr sz="2400" b="1" dirty="0">
                <a:latin typeface="Segoe UI"/>
                <a:cs typeface="Segoe UI"/>
              </a:rPr>
              <a:t>is</a:t>
            </a:r>
            <a:r>
              <a:rPr sz="2400" b="1" spc="-5" dirty="0">
                <a:latin typeface="Segoe UI"/>
                <a:cs typeface="Segoe UI"/>
              </a:rPr>
              <a:t> obvio</a:t>
            </a:r>
            <a:r>
              <a:rPr sz="2400" b="1" dirty="0">
                <a:latin typeface="Segoe UI"/>
                <a:cs typeface="Segoe UI"/>
              </a:rPr>
              <a:t>us</a:t>
            </a:r>
            <a:r>
              <a:rPr sz="2400" b="1" spc="-10" dirty="0">
                <a:latin typeface="Segoe UI"/>
                <a:cs typeface="Segoe UI"/>
              </a:rPr>
              <a:t> </a:t>
            </a:r>
            <a:r>
              <a:rPr sz="2400" b="1" dirty="0">
                <a:latin typeface="Segoe UI"/>
                <a:cs typeface="Segoe UI"/>
              </a:rPr>
              <a:t>e</a:t>
            </a:r>
            <a:r>
              <a:rPr sz="2400" b="1" spc="-35" dirty="0">
                <a:latin typeface="Segoe UI"/>
                <a:cs typeface="Segoe UI"/>
              </a:rPr>
              <a:t>v</a:t>
            </a:r>
            <a:r>
              <a:rPr sz="2400" b="1" dirty="0">
                <a:latin typeface="Segoe UI"/>
                <a:cs typeface="Segoe UI"/>
              </a:rPr>
              <a:t>en</a:t>
            </a:r>
            <a:r>
              <a:rPr sz="2400" b="1" spc="5" dirty="0">
                <a:latin typeface="Segoe UI"/>
                <a:cs typeface="Segoe UI"/>
              </a:rPr>
              <a:t> </a:t>
            </a:r>
            <a:r>
              <a:rPr sz="2400" b="1" spc="-10" dirty="0">
                <a:latin typeface="Segoe UI"/>
                <a:cs typeface="Segoe UI"/>
              </a:rPr>
              <a:t>t</a:t>
            </a:r>
            <a:r>
              <a:rPr sz="2400" b="1" dirty="0">
                <a:latin typeface="Segoe UI"/>
                <a:cs typeface="Segoe UI"/>
              </a:rPr>
              <a:t>o</a:t>
            </a:r>
            <a:r>
              <a:rPr sz="2400" b="1" spc="5" dirty="0">
                <a:latin typeface="Segoe UI"/>
                <a:cs typeface="Segoe UI"/>
              </a:rPr>
              <a:t> </a:t>
            </a:r>
            <a:r>
              <a:rPr sz="2400" b="1" spc="-5" dirty="0">
                <a:latin typeface="Segoe UI"/>
                <a:cs typeface="Segoe UI"/>
              </a:rPr>
              <a:t>th</a:t>
            </a:r>
            <a:r>
              <a:rPr sz="2400" b="1" dirty="0">
                <a:latin typeface="Segoe UI"/>
                <a:cs typeface="Segoe UI"/>
              </a:rPr>
              <a:t>e</a:t>
            </a:r>
            <a:r>
              <a:rPr sz="2400" b="1" spc="5" dirty="0">
                <a:latin typeface="Segoe UI"/>
                <a:cs typeface="Segoe UI"/>
              </a:rPr>
              <a:t> </a:t>
            </a:r>
            <a:r>
              <a:rPr sz="2400" b="1" dirty="0">
                <a:latin typeface="Segoe UI"/>
                <a:cs typeface="Segoe UI"/>
              </a:rPr>
              <a:t>m</a:t>
            </a:r>
            <a:r>
              <a:rPr sz="2400" b="1" spc="-905" dirty="0">
                <a:latin typeface="Segoe UI"/>
                <a:cs typeface="Segoe UI"/>
              </a:rPr>
              <a:t>o</a:t>
            </a:r>
            <a:r>
              <a:rPr sz="1800" spc="-7" baseline="57870" dirty="0">
                <a:solidFill>
                  <a:srgbClr val="888888"/>
                </a:solidFill>
                <a:latin typeface="Segoe UI"/>
                <a:cs typeface="Segoe UI"/>
              </a:rPr>
              <a:t>D</a:t>
            </a:r>
            <a:r>
              <a:rPr sz="1800" spc="-547" baseline="57870" dirty="0">
                <a:solidFill>
                  <a:srgbClr val="888888"/>
                </a:solidFill>
                <a:latin typeface="Segoe UI"/>
                <a:cs typeface="Segoe UI"/>
              </a:rPr>
              <a:t>r</a:t>
            </a:r>
            <a:r>
              <a:rPr sz="2400" b="1" spc="-795" dirty="0">
                <a:latin typeface="Segoe UI"/>
                <a:cs typeface="Segoe UI"/>
              </a:rPr>
              <a:t>s</a:t>
            </a:r>
            <a:r>
              <a:rPr sz="1800" baseline="57870" dirty="0">
                <a:solidFill>
                  <a:srgbClr val="888888"/>
                </a:solidFill>
                <a:latin typeface="Segoe UI"/>
                <a:cs typeface="Segoe UI"/>
              </a:rPr>
              <a:t>.</a:t>
            </a:r>
            <a:r>
              <a:rPr sz="1800" spc="-22" baseline="57870" dirty="0">
                <a:solidFill>
                  <a:srgbClr val="888888"/>
                </a:solidFill>
                <a:latin typeface="Segoe UI"/>
                <a:cs typeface="Segoe UI"/>
              </a:rPr>
              <a:t> </a:t>
            </a:r>
            <a:r>
              <a:rPr sz="1800" spc="-637" baseline="57870" dirty="0">
                <a:solidFill>
                  <a:srgbClr val="888888"/>
                </a:solidFill>
                <a:latin typeface="Segoe UI"/>
                <a:cs typeface="Segoe UI"/>
              </a:rPr>
              <a:t>S</a:t>
            </a:r>
            <a:r>
              <a:rPr sz="2400" b="1" spc="-540" dirty="0">
                <a:latin typeface="Segoe UI"/>
                <a:cs typeface="Segoe UI"/>
              </a:rPr>
              <a:t>t</a:t>
            </a:r>
            <a:r>
              <a:rPr sz="1800" spc="-15" baseline="57870" dirty="0">
                <a:solidFill>
                  <a:srgbClr val="888888"/>
                </a:solidFill>
                <a:latin typeface="Segoe UI"/>
                <a:cs typeface="Segoe UI"/>
              </a:rPr>
              <a:t>ye</a:t>
            </a:r>
            <a:r>
              <a:rPr sz="2400" b="1" spc="-1150" dirty="0">
                <a:latin typeface="Segoe UI"/>
                <a:cs typeface="Segoe UI"/>
              </a:rPr>
              <a:t>c</a:t>
            </a:r>
            <a:r>
              <a:rPr sz="1800" baseline="57870" dirty="0">
                <a:solidFill>
                  <a:srgbClr val="888888"/>
                </a:solidFill>
                <a:latin typeface="Segoe UI"/>
                <a:cs typeface="Segoe UI"/>
              </a:rPr>
              <a:t>d</a:t>
            </a:r>
            <a:r>
              <a:rPr sz="1800" spc="-7" baseline="57870" dirty="0">
                <a:solidFill>
                  <a:srgbClr val="888888"/>
                </a:solidFill>
                <a:latin typeface="Segoe UI"/>
                <a:cs typeface="Segoe UI"/>
              </a:rPr>
              <a:t> </a:t>
            </a:r>
            <a:r>
              <a:rPr sz="1800" spc="-1447" baseline="57870" dirty="0">
                <a:solidFill>
                  <a:srgbClr val="888888"/>
                </a:solidFill>
                <a:latin typeface="Segoe UI"/>
                <a:cs typeface="Segoe UI"/>
              </a:rPr>
              <a:t>M</a:t>
            </a:r>
            <a:r>
              <a:rPr sz="2400" b="1" spc="-330" dirty="0">
                <a:latin typeface="Segoe UI"/>
                <a:cs typeface="Segoe UI"/>
              </a:rPr>
              <a:t>a</a:t>
            </a:r>
            <a:r>
              <a:rPr sz="1800" spc="-532" baseline="57870" dirty="0">
                <a:solidFill>
                  <a:srgbClr val="888888"/>
                </a:solidFill>
                <a:latin typeface="Segoe UI"/>
                <a:cs typeface="Segoe UI"/>
              </a:rPr>
              <a:t>u</a:t>
            </a:r>
            <a:r>
              <a:rPr sz="2400" b="1" spc="-705" dirty="0">
                <a:latin typeface="Segoe UI"/>
                <a:cs typeface="Segoe UI"/>
              </a:rPr>
              <a:t>s</a:t>
            </a:r>
            <a:r>
              <a:rPr sz="1800" spc="-15" baseline="57870" dirty="0">
                <a:solidFill>
                  <a:srgbClr val="888888"/>
                </a:solidFill>
                <a:latin typeface="Segoe UI"/>
                <a:cs typeface="Segoe UI"/>
              </a:rPr>
              <a:t>s</a:t>
            </a:r>
            <a:r>
              <a:rPr sz="1800" spc="-322" baseline="57870" dirty="0">
                <a:solidFill>
                  <a:srgbClr val="888888"/>
                </a:solidFill>
                <a:latin typeface="Segoe UI"/>
                <a:cs typeface="Segoe UI"/>
              </a:rPr>
              <a:t>t</a:t>
            </a:r>
            <a:r>
              <a:rPr sz="2400" b="1" spc="-1245" dirty="0">
                <a:latin typeface="Segoe UI"/>
                <a:cs typeface="Segoe UI"/>
              </a:rPr>
              <a:t>u</a:t>
            </a:r>
            <a:r>
              <a:rPr sz="1800" baseline="57870" dirty="0">
                <a:solidFill>
                  <a:srgbClr val="888888"/>
                </a:solidFill>
                <a:latin typeface="Segoe UI"/>
                <a:cs typeface="Segoe UI"/>
              </a:rPr>
              <a:t>a</a:t>
            </a:r>
            <a:r>
              <a:rPr sz="1800" spc="-7" baseline="57870" dirty="0">
                <a:solidFill>
                  <a:srgbClr val="888888"/>
                </a:solidFill>
                <a:latin typeface="Segoe UI"/>
                <a:cs typeface="Segoe UI"/>
              </a:rPr>
              <a:t>f</a:t>
            </a:r>
            <a:r>
              <a:rPr sz="1800" spc="-540" baseline="57870" dirty="0">
                <a:solidFill>
                  <a:srgbClr val="888888"/>
                </a:solidFill>
                <a:latin typeface="Segoe UI"/>
                <a:cs typeface="Segoe UI"/>
              </a:rPr>
              <a:t>a</a:t>
            </a:r>
            <a:r>
              <a:rPr sz="2400" b="1" spc="-940" dirty="0">
                <a:latin typeface="Segoe UI"/>
                <a:cs typeface="Segoe UI"/>
              </a:rPr>
              <a:t>a</a:t>
            </a:r>
            <a:r>
              <a:rPr sz="1800" baseline="57870" dirty="0">
                <a:solidFill>
                  <a:srgbClr val="888888"/>
                </a:solidFill>
                <a:latin typeface="Segoe UI"/>
                <a:cs typeface="Segoe UI"/>
              </a:rPr>
              <a:t>, </a:t>
            </a:r>
            <a:r>
              <a:rPr sz="1800" spc="-757" baseline="57870" dirty="0">
                <a:solidFill>
                  <a:srgbClr val="888888"/>
                </a:solidFill>
                <a:latin typeface="Segoe UI"/>
                <a:cs typeface="Segoe UI"/>
              </a:rPr>
              <a:t>H</a:t>
            </a:r>
            <a:r>
              <a:rPr sz="2400" b="1" spc="-185" dirty="0">
                <a:latin typeface="Segoe UI"/>
                <a:cs typeface="Segoe UI"/>
              </a:rPr>
              <a:t>l</a:t>
            </a:r>
            <a:r>
              <a:rPr sz="1800" spc="-7" baseline="57870" dirty="0">
                <a:solidFill>
                  <a:srgbClr val="888888"/>
                </a:solidFill>
                <a:latin typeface="Segoe UI"/>
                <a:cs typeface="Segoe UI"/>
              </a:rPr>
              <a:t>K</a:t>
            </a:r>
            <a:r>
              <a:rPr sz="1800" spc="-847" baseline="57870" dirty="0">
                <a:solidFill>
                  <a:srgbClr val="888888"/>
                </a:solidFill>
                <a:latin typeface="Segoe UI"/>
                <a:cs typeface="Segoe UI"/>
              </a:rPr>
              <a:t>B</a:t>
            </a:r>
            <a:r>
              <a:rPr sz="2400" b="1" spc="-915" dirty="0">
                <a:latin typeface="Segoe UI"/>
                <a:cs typeface="Segoe UI"/>
              </a:rPr>
              <a:t>o</a:t>
            </a:r>
            <a:r>
              <a:rPr sz="1800" spc="-75" baseline="57870" dirty="0">
                <a:solidFill>
                  <a:srgbClr val="888888"/>
                </a:solidFill>
                <a:latin typeface="Segoe UI"/>
                <a:cs typeface="Segoe UI"/>
              </a:rPr>
              <a:t>K</a:t>
            </a:r>
            <a:r>
              <a:rPr sz="1800" spc="-780" baseline="57870" dirty="0">
                <a:solidFill>
                  <a:srgbClr val="888888"/>
                </a:solidFill>
                <a:latin typeface="Segoe UI"/>
                <a:cs typeface="Segoe UI"/>
              </a:rPr>
              <a:t>C</a:t>
            </a:r>
            <a:r>
              <a:rPr sz="2400" b="1" spc="-405" dirty="0">
                <a:latin typeface="Segoe UI"/>
                <a:cs typeface="Segoe UI"/>
              </a:rPr>
              <a:t>f</a:t>
            </a:r>
            <a:r>
              <a:rPr sz="1800" spc="-7" baseline="57870" dirty="0">
                <a:solidFill>
                  <a:srgbClr val="888888"/>
                </a:solidFill>
                <a:latin typeface="Segoe UI"/>
                <a:cs typeface="Segoe UI"/>
              </a:rPr>
              <a:t>E</a:t>
            </a:r>
            <a:r>
              <a:rPr sz="1800" baseline="57870" dirty="0">
                <a:solidFill>
                  <a:srgbClr val="888888"/>
                </a:solidFill>
                <a:latin typeface="Segoe UI"/>
                <a:cs typeface="Segoe UI"/>
              </a:rPr>
              <a:t>.</a:t>
            </a:r>
            <a:r>
              <a:rPr sz="1800" spc="-187" baseline="57870" dirty="0">
                <a:solidFill>
                  <a:srgbClr val="888888"/>
                </a:solidFill>
                <a:latin typeface="Segoe UI"/>
                <a:cs typeface="Segoe UI"/>
              </a:rPr>
              <a:t> </a:t>
            </a:r>
            <a:r>
              <a:rPr sz="2400" b="1" spc="-5" dirty="0">
                <a:latin typeface="Segoe UI"/>
                <a:cs typeface="Segoe UI"/>
              </a:rPr>
              <a:t>obse</a:t>
            </a:r>
            <a:r>
              <a:rPr sz="2400" b="1" spc="90" dirty="0">
                <a:latin typeface="Segoe UI"/>
                <a:cs typeface="Segoe UI"/>
              </a:rPr>
              <a:t>r</a:t>
            </a:r>
            <a:r>
              <a:rPr sz="2400" b="1" spc="-30" dirty="0">
                <a:latin typeface="Segoe UI"/>
                <a:cs typeface="Segoe UI"/>
              </a:rPr>
              <a:t>v</a:t>
            </a:r>
            <a:r>
              <a:rPr sz="2400" b="1" dirty="0">
                <a:latin typeface="Segoe UI"/>
                <a:cs typeface="Segoe UI"/>
              </a:rPr>
              <a:t>e</a:t>
            </a:r>
            <a:r>
              <a:rPr sz="2400" b="1" spc="10" dirty="0">
                <a:latin typeface="Segoe UI"/>
                <a:cs typeface="Segoe UI"/>
              </a:rPr>
              <a:t>r</a:t>
            </a:r>
            <a:r>
              <a:rPr sz="2400" b="1" dirty="0">
                <a:latin typeface="Segoe UI"/>
                <a:cs typeface="Segoe UI"/>
              </a:rPr>
              <a:t>s</a:t>
            </a:r>
            <a:endParaRPr sz="24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110</a:t>
            </a:r>
            <a:endParaRPr sz="1200">
              <a:latin typeface="Segoe UI"/>
              <a:cs typeface="Segoe U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108</a:t>
            </a:fld>
            <a:endParaRPr dirty="0"/>
          </a:p>
        </p:txBody>
      </p:sp>
      <p:sp>
        <p:nvSpPr>
          <p:cNvPr id="3" name="object 3"/>
          <p:cNvSpPr txBox="1"/>
          <p:nvPr/>
        </p:nvSpPr>
        <p:spPr>
          <a:xfrm>
            <a:off x="78739" y="1227480"/>
            <a:ext cx="10858500" cy="5310505"/>
          </a:xfrm>
          <a:prstGeom prst="rect">
            <a:avLst/>
          </a:prstGeom>
        </p:spPr>
        <p:txBody>
          <a:bodyPr vert="horz" wrap="square" lIns="0" tIns="12700" rIns="0" bIns="0" rtlCol="0">
            <a:spAutoFit/>
          </a:bodyPr>
          <a:lstStyle/>
          <a:p>
            <a:pPr marL="355600" marR="10795" indent="-342900" algn="just">
              <a:lnSpc>
                <a:spcPct val="130000"/>
              </a:lnSpc>
              <a:spcBef>
                <a:spcPts val="100"/>
              </a:spcBef>
              <a:buFont typeface="Wingdings"/>
              <a:buChar char=""/>
              <a:tabLst>
                <a:tab pos="355600" algn="l"/>
              </a:tabLst>
            </a:pPr>
            <a:r>
              <a:rPr sz="1900" b="1" spc="-5" dirty="0">
                <a:latin typeface="Segoe UI"/>
                <a:cs typeface="Segoe UI"/>
              </a:rPr>
              <a:t>The operational </a:t>
            </a:r>
            <a:r>
              <a:rPr sz="1900" b="1" spc="-10" dirty="0">
                <a:latin typeface="Segoe UI"/>
                <a:cs typeface="Segoe UI"/>
              </a:rPr>
              <a:t>differences </a:t>
            </a:r>
            <a:r>
              <a:rPr sz="1900" b="1" spc="-5" dirty="0">
                <a:latin typeface="Segoe UI"/>
                <a:cs typeface="Segoe UI"/>
              </a:rPr>
              <a:t>must be understood in </a:t>
            </a:r>
            <a:r>
              <a:rPr sz="1900" b="1" spc="-10" dirty="0">
                <a:latin typeface="Segoe UI"/>
                <a:cs typeface="Segoe UI"/>
              </a:rPr>
              <a:t>order </a:t>
            </a:r>
            <a:r>
              <a:rPr sz="1900" b="1" spc="-15" dirty="0">
                <a:latin typeface="Segoe UI"/>
                <a:cs typeface="Segoe UI"/>
              </a:rPr>
              <a:t>to </a:t>
            </a:r>
            <a:r>
              <a:rPr sz="1900" b="1" spc="-10" dirty="0">
                <a:latin typeface="Segoe UI"/>
                <a:cs typeface="Segoe UI"/>
              </a:rPr>
              <a:t>apply the </a:t>
            </a:r>
            <a:r>
              <a:rPr sz="1900" b="1" spc="-5" dirty="0">
                <a:latin typeface="Segoe UI"/>
                <a:cs typeface="Segoe UI"/>
              </a:rPr>
              <a:t>correct handling </a:t>
            </a:r>
            <a:r>
              <a:rPr sz="1900" b="1" spc="-25" dirty="0">
                <a:latin typeface="Segoe UI"/>
                <a:cs typeface="Segoe UI"/>
              </a:rPr>
              <a:t>to </a:t>
            </a:r>
            <a:r>
              <a:rPr sz="1900" b="1" spc="-20" dirty="0">
                <a:latin typeface="Segoe UI"/>
                <a:cs typeface="Segoe UI"/>
              </a:rPr>
              <a:t> </a:t>
            </a:r>
            <a:r>
              <a:rPr sz="1900" b="1" spc="-10" dirty="0">
                <a:latin typeface="Segoe UI"/>
                <a:cs typeface="Segoe UI"/>
              </a:rPr>
              <a:t>secure</a:t>
            </a:r>
            <a:r>
              <a:rPr sz="1900" b="1" spc="-5" dirty="0">
                <a:latin typeface="Segoe UI"/>
                <a:cs typeface="Segoe UI"/>
              </a:rPr>
              <a:t> </a:t>
            </a:r>
            <a:r>
              <a:rPr sz="1900" b="1" spc="-10" dirty="0">
                <a:latin typeface="Segoe UI"/>
                <a:cs typeface="Segoe UI"/>
              </a:rPr>
              <a:t>the</a:t>
            </a:r>
            <a:r>
              <a:rPr sz="1900" b="1" spc="20" dirty="0">
                <a:latin typeface="Segoe UI"/>
                <a:cs typeface="Segoe UI"/>
              </a:rPr>
              <a:t> </a:t>
            </a:r>
            <a:r>
              <a:rPr sz="1900" b="1" spc="-10" dirty="0">
                <a:latin typeface="Segoe UI"/>
                <a:cs typeface="Segoe UI"/>
              </a:rPr>
              <a:t>target</a:t>
            </a:r>
            <a:r>
              <a:rPr sz="1900" b="1" spc="5" dirty="0">
                <a:latin typeface="Segoe UI"/>
                <a:cs typeface="Segoe UI"/>
              </a:rPr>
              <a:t> </a:t>
            </a:r>
            <a:r>
              <a:rPr sz="1900" b="1" spc="-5" dirty="0">
                <a:latin typeface="Segoe UI"/>
                <a:cs typeface="Segoe UI"/>
              </a:rPr>
              <a:t>assets.</a:t>
            </a:r>
            <a:endParaRPr sz="1900">
              <a:latin typeface="Segoe UI"/>
              <a:cs typeface="Segoe UI"/>
            </a:endParaRPr>
          </a:p>
          <a:p>
            <a:pPr>
              <a:lnSpc>
                <a:spcPct val="100000"/>
              </a:lnSpc>
              <a:spcBef>
                <a:spcPts val="20"/>
              </a:spcBef>
              <a:buFont typeface="Wingdings"/>
              <a:buChar char=""/>
            </a:pPr>
            <a:endParaRPr sz="1850">
              <a:latin typeface="Segoe UI"/>
              <a:cs typeface="Segoe UI"/>
            </a:endParaRPr>
          </a:p>
          <a:p>
            <a:pPr marL="355600" indent="-342900">
              <a:lnSpc>
                <a:spcPct val="100000"/>
              </a:lnSpc>
              <a:spcBef>
                <a:spcPts val="5"/>
              </a:spcBef>
              <a:buFont typeface="Wingdings"/>
              <a:buChar char=""/>
              <a:tabLst>
                <a:tab pos="354965" algn="l"/>
                <a:tab pos="355600" algn="l"/>
              </a:tabLst>
            </a:pPr>
            <a:r>
              <a:rPr sz="1900" b="1" spc="-20" dirty="0">
                <a:latin typeface="Segoe UI"/>
                <a:cs typeface="Segoe UI"/>
              </a:rPr>
              <a:t>Temperature</a:t>
            </a:r>
            <a:r>
              <a:rPr sz="1900" b="1" spc="-5" dirty="0">
                <a:latin typeface="Segoe UI"/>
                <a:cs typeface="Segoe UI"/>
              </a:rPr>
              <a:t> </a:t>
            </a:r>
            <a:r>
              <a:rPr sz="1900" b="1" spc="-10" dirty="0">
                <a:latin typeface="Segoe UI"/>
                <a:cs typeface="Segoe UI"/>
              </a:rPr>
              <a:t>variances</a:t>
            </a:r>
            <a:r>
              <a:rPr sz="1900" b="1" dirty="0">
                <a:latin typeface="Segoe UI"/>
                <a:cs typeface="Segoe UI"/>
              </a:rPr>
              <a:t> </a:t>
            </a:r>
            <a:r>
              <a:rPr sz="1900" b="1" spc="-10" dirty="0">
                <a:latin typeface="Segoe UI"/>
                <a:cs typeface="Segoe UI"/>
              </a:rPr>
              <a:t>are</a:t>
            </a:r>
            <a:r>
              <a:rPr sz="1900" b="1" spc="-5" dirty="0">
                <a:latin typeface="Segoe UI"/>
                <a:cs typeface="Segoe UI"/>
              </a:rPr>
              <a:t> an</a:t>
            </a:r>
            <a:r>
              <a:rPr sz="1900" b="1" spc="10" dirty="0">
                <a:latin typeface="Segoe UI"/>
                <a:cs typeface="Segoe UI"/>
              </a:rPr>
              <a:t> </a:t>
            </a:r>
            <a:r>
              <a:rPr sz="1900" b="1" spc="-10" dirty="0">
                <a:latin typeface="Segoe UI"/>
                <a:cs typeface="Segoe UI"/>
              </a:rPr>
              <a:t>easily</a:t>
            </a:r>
            <a:r>
              <a:rPr sz="1900" b="1" spc="15" dirty="0">
                <a:latin typeface="Segoe UI"/>
                <a:cs typeface="Segoe UI"/>
              </a:rPr>
              <a:t> </a:t>
            </a:r>
            <a:r>
              <a:rPr sz="1900" b="1" spc="-5" dirty="0">
                <a:latin typeface="Segoe UI"/>
                <a:cs typeface="Segoe UI"/>
              </a:rPr>
              <a:t>understood</a:t>
            </a:r>
            <a:r>
              <a:rPr sz="1900" b="1" dirty="0">
                <a:latin typeface="Segoe UI"/>
                <a:cs typeface="Segoe UI"/>
              </a:rPr>
              <a:t> </a:t>
            </a:r>
            <a:r>
              <a:rPr sz="1900" b="1" spc="-5" dirty="0">
                <a:latin typeface="Segoe UI"/>
                <a:cs typeface="Segoe UI"/>
              </a:rPr>
              <a:t>metric.</a:t>
            </a:r>
            <a:endParaRPr sz="1900">
              <a:latin typeface="Segoe UI"/>
              <a:cs typeface="Segoe UI"/>
            </a:endParaRPr>
          </a:p>
          <a:p>
            <a:pPr marL="355600" marR="7620" indent="-342900" algn="just">
              <a:lnSpc>
                <a:spcPct val="130000"/>
              </a:lnSpc>
              <a:spcBef>
                <a:spcPts val="1800"/>
              </a:spcBef>
              <a:buFont typeface="Wingdings"/>
              <a:buChar char=""/>
              <a:tabLst>
                <a:tab pos="355600" algn="l"/>
              </a:tabLst>
            </a:pPr>
            <a:r>
              <a:rPr sz="1900" b="1" spc="-5" dirty="0">
                <a:latin typeface="Segoe UI"/>
                <a:cs typeface="Segoe UI"/>
              </a:rPr>
              <a:t>The</a:t>
            </a:r>
            <a:r>
              <a:rPr sz="1900" b="1" dirty="0">
                <a:latin typeface="Segoe UI"/>
                <a:cs typeface="Segoe UI"/>
              </a:rPr>
              <a:t> cause</a:t>
            </a:r>
            <a:r>
              <a:rPr sz="1900" b="1" spc="5" dirty="0">
                <a:latin typeface="Segoe UI"/>
                <a:cs typeface="Segoe UI"/>
              </a:rPr>
              <a:t> </a:t>
            </a:r>
            <a:r>
              <a:rPr sz="1900" b="1" dirty="0">
                <a:latin typeface="Segoe UI"/>
                <a:cs typeface="Segoe UI"/>
              </a:rPr>
              <a:t>for</a:t>
            </a:r>
            <a:r>
              <a:rPr sz="1900" b="1" spc="5" dirty="0">
                <a:latin typeface="Segoe UI"/>
                <a:cs typeface="Segoe UI"/>
              </a:rPr>
              <a:t> </a:t>
            </a:r>
            <a:r>
              <a:rPr sz="1900" b="1" spc="-10" dirty="0">
                <a:latin typeface="Segoe UI"/>
                <a:cs typeface="Segoe UI"/>
              </a:rPr>
              <a:t>the</a:t>
            </a:r>
            <a:r>
              <a:rPr sz="1900" b="1" spc="-5" dirty="0">
                <a:latin typeface="Segoe UI"/>
                <a:cs typeface="Segoe UI"/>
              </a:rPr>
              <a:t> </a:t>
            </a:r>
            <a:r>
              <a:rPr sz="1900" b="1" spc="-10" dirty="0">
                <a:latin typeface="Segoe UI"/>
                <a:cs typeface="Segoe UI"/>
              </a:rPr>
              <a:t>variance</a:t>
            </a:r>
            <a:r>
              <a:rPr sz="1900" b="1" spc="-5" dirty="0">
                <a:latin typeface="Segoe UI"/>
                <a:cs typeface="Segoe UI"/>
              </a:rPr>
              <a:t> is</a:t>
            </a:r>
            <a:r>
              <a:rPr sz="1900" b="1" dirty="0">
                <a:latin typeface="Segoe UI"/>
                <a:cs typeface="Segoe UI"/>
              </a:rPr>
              <a:t> </a:t>
            </a:r>
            <a:r>
              <a:rPr sz="1900" b="1" spc="-10" dirty="0">
                <a:latin typeface="Segoe UI"/>
                <a:cs typeface="Segoe UI"/>
              </a:rPr>
              <a:t>easily</a:t>
            </a:r>
            <a:r>
              <a:rPr sz="1900" b="1" spc="-5" dirty="0">
                <a:latin typeface="Segoe UI"/>
                <a:cs typeface="Segoe UI"/>
              </a:rPr>
              <a:t> </a:t>
            </a:r>
            <a:r>
              <a:rPr sz="1900" b="1" spc="-10" dirty="0">
                <a:latin typeface="Segoe UI"/>
                <a:cs typeface="Segoe UI"/>
              </a:rPr>
              <a:t>attributed</a:t>
            </a:r>
            <a:r>
              <a:rPr sz="1900" b="1" spc="-5" dirty="0">
                <a:latin typeface="Segoe UI"/>
                <a:cs typeface="Segoe UI"/>
              </a:rPr>
              <a:t> </a:t>
            </a:r>
            <a:r>
              <a:rPr sz="1900" b="1" spc="-15" dirty="0">
                <a:latin typeface="Segoe UI"/>
                <a:cs typeface="Segoe UI"/>
              </a:rPr>
              <a:t>to</a:t>
            </a:r>
            <a:r>
              <a:rPr sz="1900" b="1" spc="-10" dirty="0">
                <a:latin typeface="Segoe UI"/>
                <a:cs typeface="Segoe UI"/>
              </a:rPr>
              <a:t> external</a:t>
            </a:r>
            <a:r>
              <a:rPr sz="1900" b="1" spc="-5" dirty="0">
                <a:latin typeface="Segoe UI"/>
                <a:cs typeface="Segoe UI"/>
              </a:rPr>
              <a:t> weather</a:t>
            </a:r>
            <a:r>
              <a:rPr sz="1900" b="1" dirty="0">
                <a:latin typeface="Segoe UI"/>
                <a:cs typeface="Segoe UI"/>
              </a:rPr>
              <a:t> </a:t>
            </a:r>
            <a:r>
              <a:rPr sz="1900" b="1" spc="-10" dirty="0">
                <a:latin typeface="Segoe UI"/>
                <a:cs typeface="Segoe UI"/>
              </a:rPr>
              <a:t>forces</a:t>
            </a:r>
            <a:r>
              <a:rPr sz="1900" b="1" spc="-5" dirty="0">
                <a:latin typeface="Segoe UI"/>
                <a:cs typeface="Segoe UI"/>
              </a:rPr>
              <a:t> </a:t>
            </a:r>
            <a:r>
              <a:rPr sz="1900" b="1" spc="-10" dirty="0">
                <a:latin typeface="Segoe UI"/>
                <a:cs typeface="Segoe UI"/>
              </a:rPr>
              <a:t>and</a:t>
            </a:r>
            <a:r>
              <a:rPr sz="1900" b="1" spc="-5" dirty="0">
                <a:latin typeface="Segoe UI"/>
                <a:cs typeface="Segoe UI"/>
              </a:rPr>
              <a:t> </a:t>
            </a:r>
            <a:r>
              <a:rPr sz="1900" b="1" spc="-10" dirty="0">
                <a:latin typeface="Segoe UI"/>
                <a:cs typeface="Segoe UI"/>
              </a:rPr>
              <a:t>internal </a:t>
            </a:r>
            <a:r>
              <a:rPr sz="1900" b="1" spc="-5" dirty="0">
                <a:latin typeface="Segoe UI"/>
                <a:cs typeface="Segoe UI"/>
              </a:rPr>
              <a:t> operating</a:t>
            </a:r>
            <a:r>
              <a:rPr sz="1900" b="1" spc="5" dirty="0">
                <a:latin typeface="Segoe UI"/>
                <a:cs typeface="Segoe UI"/>
              </a:rPr>
              <a:t> </a:t>
            </a:r>
            <a:r>
              <a:rPr sz="1900" b="1" spc="-5" dirty="0">
                <a:latin typeface="Segoe UI"/>
                <a:cs typeface="Segoe UI"/>
              </a:rPr>
              <a:t>conditions.</a:t>
            </a:r>
            <a:endParaRPr sz="1900">
              <a:latin typeface="Segoe UI"/>
              <a:cs typeface="Segoe UI"/>
            </a:endParaRPr>
          </a:p>
          <a:p>
            <a:pPr marL="355600" marR="5080" indent="-342900" algn="just">
              <a:lnSpc>
                <a:spcPct val="130000"/>
              </a:lnSpc>
              <a:spcBef>
                <a:spcPts val="1800"/>
              </a:spcBef>
              <a:buFont typeface="Wingdings"/>
              <a:buChar char=""/>
              <a:tabLst>
                <a:tab pos="355600" algn="l"/>
              </a:tabLst>
            </a:pPr>
            <a:r>
              <a:rPr sz="1900" b="1" spc="-15" dirty="0">
                <a:latin typeface="Segoe UI"/>
                <a:cs typeface="Segoe UI"/>
              </a:rPr>
              <a:t>Remote</a:t>
            </a:r>
            <a:r>
              <a:rPr sz="1900" b="1" spc="-10" dirty="0">
                <a:latin typeface="Segoe UI"/>
                <a:cs typeface="Segoe UI"/>
              </a:rPr>
              <a:t> </a:t>
            </a:r>
            <a:r>
              <a:rPr sz="1900" b="1" spc="-5" dirty="0">
                <a:latin typeface="Segoe UI"/>
                <a:cs typeface="Segoe UI"/>
              </a:rPr>
              <a:t>external</a:t>
            </a:r>
            <a:r>
              <a:rPr sz="1900" b="1" dirty="0">
                <a:latin typeface="Segoe UI"/>
                <a:cs typeface="Segoe UI"/>
              </a:rPr>
              <a:t> </a:t>
            </a:r>
            <a:r>
              <a:rPr sz="1900" b="1" spc="-10" dirty="0">
                <a:latin typeface="Segoe UI"/>
                <a:cs typeface="Segoe UI"/>
              </a:rPr>
              <a:t>locations,</a:t>
            </a:r>
            <a:r>
              <a:rPr sz="1900" b="1" spc="-5" dirty="0">
                <a:latin typeface="Segoe UI"/>
                <a:cs typeface="Segoe UI"/>
              </a:rPr>
              <a:t> </a:t>
            </a:r>
            <a:r>
              <a:rPr sz="1900" b="1" dirty="0">
                <a:latin typeface="Segoe UI"/>
                <a:cs typeface="Segoe UI"/>
              </a:rPr>
              <a:t>such </a:t>
            </a:r>
            <a:r>
              <a:rPr sz="1900" b="1" spc="-5" dirty="0">
                <a:latin typeface="Segoe UI"/>
                <a:cs typeface="Segoe UI"/>
              </a:rPr>
              <a:t>as those associated</a:t>
            </a:r>
            <a:r>
              <a:rPr sz="1900" b="1" dirty="0">
                <a:latin typeface="Segoe UI"/>
                <a:cs typeface="Segoe UI"/>
              </a:rPr>
              <a:t> </a:t>
            </a:r>
            <a:r>
              <a:rPr sz="1900" b="1" spc="-10" dirty="0">
                <a:latin typeface="Segoe UI"/>
                <a:cs typeface="Segoe UI"/>
              </a:rPr>
              <a:t>with</a:t>
            </a:r>
            <a:r>
              <a:rPr sz="1900" b="1" spc="-5" dirty="0">
                <a:latin typeface="Segoe UI"/>
                <a:cs typeface="Segoe UI"/>
              </a:rPr>
              <a:t> mineral</a:t>
            </a:r>
            <a:r>
              <a:rPr sz="1900" b="1" dirty="0">
                <a:latin typeface="Segoe UI"/>
                <a:cs typeface="Segoe UI"/>
              </a:rPr>
              <a:t> </a:t>
            </a:r>
            <a:r>
              <a:rPr sz="1900" b="1" spc="-5" dirty="0">
                <a:latin typeface="Segoe UI"/>
                <a:cs typeface="Segoe UI"/>
              </a:rPr>
              <a:t>extraction</a:t>
            </a:r>
            <a:r>
              <a:rPr sz="1900" b="1" dirty="0">
                <a:latin typeface="Segoe UI"/>
                <a:cs typeface="Segoe UI"/>
              </a:rPr>
              <a:t> </a:t>
            </a:r>
            <a:r>
              <a:rPr sz="1900" b="1" spc="-5" dirty="0">
                <a:latin typeface="Segoe UI"/>
                <a:cs typeface="Segoe UI"/>
              </a:rPr>
              <a:t>or </a:t>
            </a:r>
            <a:r>
              <a:rPr sz="1900" b="1" spc="-10" dirty="0">
                <a:latin typeface="Segoe UI"/>
                <a:cs typeface="Segoe UI"/>
              </a:rPr>
              <a:t>pipeline </a:t>
            </a:r>
            <a:r>
              <a:rPr sz="1900" b="1" spc="-5" dirty="0">
                <a:latin typeface="Segoe UI"/>
                <a:cs typeface="Segoe UI"/>
              </a:rPr>
              <a:t> </a:t>
            </a:r>
            <a:r>
              <a:rPr sz="1900" b="1" spc="-10" dirty="0">
                <a:latin typeface="Segoe UI"/>
                <a:cs typeface="Segoe UI"/>
              </a:rPr>
              <a:t>equipment </a:t>
            </a:r>
            <a:r>
              <a:rPr sz="1900" b="1" spc="-5" dirty="0">
                <a:latin typeface="Segoe UI"/>
                <a:cs typeface="Segoe UI"/>
              </a:rPr>
              <a:t>can </a:t>
            </a:r>
            <a:r>
              <a:rPr sz="1900" b="1" spc="-10" dirty="0">
                <a:latin typeface="Segoe UI"/>
                <a:cs typeface="Segoe UI"/>
              </a:rPr>
              <a:t>span from the </a:t>
            </a:r>
            <a:r>
              <a:rPr sz="1900" b="1" spc="-5" dirty="0">
                <a:latin typeface="Segoe UI"/>
                <a:cs typeface="Segoe UI"/>
              </a:rPr>
              <a:t>heat </a:t>
            </a:r>
            <a:r>
              <a:rPr sz="1900" b="1" spc="-15" dirty="0">
                <a:latin typeface="Segoe UI"/>
                <a:cs typeface="Segoe UI"/>
              </a:rPr>
              <a:t>of </a:t>
            </a:r>
            <a:r>
              <a:rPr sz="1900" b="1" spc="-10" dirty="0">
                <a:latin typeface="Segoe UI"/>
                <a:cs typeface="Segoe UI"/>
              </a:rPr>
              <a:t>the </a:t>
            </a:r>
            <a:r>
              <a:rPr sz="1900" b="1" spc="-5" dirty="0">
                <a:latin typeface="Segoe UI"/>
                <a:cs typeface="Segoe UI"/>
              </a:rPr>
              <a:t>Arabian Gulf </a:t>
            </a:r>
            <a:r>
              <a:rPr sz="1900" b="1" spc="-15" dirty="0">
                <a:latin typeface="Segoe UI"/>
                <a:cs typeface="Segoe UI"/>
              </a:rPr>
              <a:t>to </a:t>
            </a:r>
            <a:r>
              <a:rPr sz="1900" b="1" spc="-10" dirty="0">
                <a:latin typeface="Segoe UI"/>
                <a:cs typeface="Segoe UI"/>
              </a:rPr>
              <a:t>the </a:t>
            </a:r>
            <a:r>
              <a:rPr sz="1900" b="1" spc="-5" dirty="0">
                <a:latin typeface="Segoe UI"/>
                <a:cs typeface="Segoe UI"/>
              </a:rPr>
              <a:t>cold </a:t>
            </a:r>
            <a:r>
              <a:rPr sz="1900" b="1" spc="-15" dirty="0">
                <a:latin typeface="Segoe UI"/>
                <a:cs typeface="Segoe UI"/>
              </a:rPr>
              <a:t>of </a:t>
            </a:r>
            <a:r>
              <a:rPr sz="1900" b="1" spc="-10" dirty="0">
                <a:latin typeface="Segoe UI"/>
                <a:cs typeface="Segoe UI"/>
              </a:rPr>
              <a:t>the Alaskan </a:t>
            </a:r>
            <a:r>
              <a:rPr sz="1900" b="1" spc="5" dirty="0">
                <a:latin typeface="Segoe UI"/>
                <a:cs typeface="Segoe UI"/>
              </a:rPr>
              <a:t>North </a:t>
            </a:r>
            <a:r>
              <a:rPr sz="1900" b="1" spc="10" dirty="0">
                <a:latin typeface="Segoe UI"/>
                <a:cs typeface="Segoe UI"/>
              </a:rPr>
              <a:t> </a:t>
            </a:r>
            <a:r>
              <a:rPr sz="1900" b="1" spc="-5" dirty="0">
                <a:latin typeface="Segoe UI"/>
                <a:cs typeface="Segoe UI"/>
              </a:rPr>
              <a:t>Slope.</a:t>
            </a:r>
            <a:endParaRPr sz="1900">
              <a:latin typeface="Segoe UI"/>
              <a:cs typeface="Segoe UI"/>
            </a:endParaRPr>
          </a:p>
          <a:p>
            <a:pPr marL="355600" marR="5080" indent="-342900" algn="just">
              <a:lnSpc>
                <a:spcPct val="130100"/>
              </a:lnSpc>
              <a:spcBef>
                <a:spcPts val="1800"/>
              </a:spcBef>
              <a:buFont typeface="Wingdings"/>
              <a:buChar char=""/>
              <a:tabLst>
                <a:tab pos="422909" algn="l"/>
              </a:tabLst>
            </a:pPr>
            <a:r>
              <a:rPr dirty="0"/>
              <a:t>	</a:t>
            </a:r>
            <a:r>
              <a:rPr sz="1900" b="1" spc="-5" dirty="0">
                <a:latin typeface="Segoe UI"/>
                <a:cs typeface="Segoe UI"/>
              </a:rPr>
              <a:t>Controls near </a:t>
            </a:r>
            <a:r>
              <a:rPr sz="1900" b="1" spc="-10" dirty="0">
                <a:latin typeface="Segoe UI"/>
                <a:cs typeface="Segoe UI"/>
              </a:rPr>
              <a:t>the </a:t>
            </a:r>
            <a:r>
              <a:rPr sz="1900" b="1" spc="-5" dirty="0">
                <a:latin typeface="Segoe UI"/>
                <a:cs typeface="Segoe UI"/>
              </a:rPr>
              <a:t>furnaces </a:t>
            </a:r>
            <a:r>
              <a:rPr sz="1900" b="1" spc="-20" dirty="0">
                <a:latin typeface="Segoe UI"/>
                <a:cs typeface="Segoe UI"/>
              </a:rPr>
              <a:t>of </a:t>
            </a:r>
            <a:r>
              <a:rPr sz="1900" b="1" spc="-5" dirty="0">
                <a:latin typeface="Segoe UI"/>
                <a:cs typeface="Segoe UI"/>
              </a:rPr>
              <a:t>a </a:t>
            </a:r>
            <a:r>
              <a:rPr sz="1900" b="1" spc="-10" dirty="0">
                <a:latin typeface="Segoe UI"/>
                <a:cs typeface="Segoe UI"/>
              </a:rPr>
              <a:t>steel </a:t>
            </a:r>
            <a:r>
              <a:rPr sz="1900" b="1" spc="-5" dirty="0">
                <a:latin typeface="Segoe UI"/>
                <a:cs typeface="Segoe UI"/>
              </a:rPr>
              <a:t>mill </a:t>
            </a:r>
            <a:r>
              <a:rPr sz="1900" b="1" spc="-10" dirty="0">
                <a:latin typeface="Segoe UI"/>
                <a:cs typeface="Segoe UI"/>
              </a:rPr>
              <a:t>obviously require heat tolerance, and </a:t>
            </a:r>
            <a:r>
              <a:rPr sz="1900" b="1" spc="-5" dirty="0">
                <a:latin typeface="Segoe UI"/>
                <a:cs typeface="Segoe UI"/>
              </a:rPr>
              <a:t>controls for </a:t>
            </a:r>
            <a:r>
              <a:rPr sz="1900" b="1" dirty="0">
                <a:latin typeface="Segoe UI"/>
                <a:cs typeface="Segoe UI"/>
              </a:rPr>
              <a:t> </a:t>
            </a:r>
            <a:r>
              <a:rPr sz="1900" b="1" spc="-5" dirty="0">
                <a:latin typeface="Segoe UI"/>
                <a:cs typeface="Segoe UI"/>
              </a:rPr>
              <a:t>cold </a:t>
            </a:r>
            <a:r>
              <a:rPr sz="1900" b="1" dirty="0">
                <a:latin typeface="Segoe UI"/>
                <a:cs typeface="Segoe UI"/>
              </a:rPr>
              <a:t>food</a:t>
            </a:r>
            <a:r>
              <a:rPr sz="1900" b="1" spc="-15" dirty="0">
                <a:latin typeface="Segoe UI"/>
                <a:cs typeface="Segoe UI"/>
              </a:rPr>
              <a:t> </a:t>
            </a:r>
            <a:r>
              <a:rPr sz="1900" b="1" spc="-10" dirty="0">
                <a:latin typeface="Segoe UI"/>
                <a:cs typeface="Segoe UI"/>
              </a:rPr>
              <a:t>storage</a:t>
            </a:r>
            <a:r>
              <a:rPr sz="1900" b="1" spc="15" dirty="0">
                <a:latin typeface="Segoe UI"/>
                <a:cs typeface="Segoe UI"/>
              </a:rPr>
              <a:t> </a:t>
            </a:r>
            <a:r>
              <a:rPr sz="1900" b="1" spc="-10" dirty="0">
                <a:latin typeface="Segoe UI"/>
                <a:cs typeface="Segoe UI"/>
              </a:rPr>
              <a:t>require</a:t>
            </a:r>
            <a:r>
              <a:rPr sz="1900" b="1" dirty="0">
                <a:latin typeface="Segoe UI"/>
                <a:cs typeface="Segoe UI"/>
              </a:rPr>
              <a:t> </a:t>
            </a:r>
            <a:r>
              <a:rPr sz="1900" b="1" spc="-10" dirty="0">
                <a:latin typeface="Segoe UI"/>
                <a:cs typeface="Segoe UI"/>
              </a:rPr>
              <a:t>the</a:t>
            </a:r>
            <a:r>
              <a:rPr sz="1900" b="1" spc="5" dirty="0">
                <a:latin typeface="Segoe UI"/>
                <a:cs typeface="Segoe UI"/>
              </a:rPr>
              <a:t> </a:t>
            </a:r>
            <a:r>
              <a:rPr sz="1900" b="1" spc="-10" dirty="0">
                <a:latin typeface="Segoe UI"/>
                <a:cs typeface="Segoe UI"/>
              </a:rPr>
              <a:t>opposite.</a:t>
            </a:r>
            <a:endParaRPr sz="1900">
              <a:latin typeface="Segoe UI"/>
              <a:cs typeface="Segoe UI"/>
            </a:endParaRPr>
          </a:p>
          <a:p>
            <a:pPr>
              <a:lnSpc>
                <a:spcPct val="100000"/>
              </a:lnSpc>
              <a:spcBef>
                <a:spcPts val="2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1900" b="1" spc="-10" dirty="0">
                <a:latin typeface="Segoe UI"/>
                <a:cs typeface="Segoe UI"/>
              </a:rPr>
              <a:t>Humidity</a:t>
            </a:r>
            <a:r>
              <a:rPr sz="1900" b="1" spc="10" dirty="0">
                <a:latin typeface="Segoe UI"/>
                <a:cs typeface="Segoe UI"/>
              </a:rPr>
              <a:t> </a:t>
            </a:r>
            <a:r>
              <a:rPr sz="1900" b="1" spc="-5" dirty="0">
                <a:latin typeface="Segoe UI"/>
                <a:cs typeface="Segoe UI"/>
              </a:rPr>
              <a:t>fluctuations</a:t>
            </a:r>
            <a:r>
              <a:rPr sz="1900" b="1" spc="10" dirty="0">
                <a:latin typeface="Segoe UI"/>
                <a:cs typeface="Segoe UI"/>
              </a:rPr>
              <a:t> </a:t>
            </a:r>
            <a:r>
              <a:rPr sz="1900" b="1" spc="-5" dirty="0">
                <a:latin typeface="Segoe UI"/>
                <a:cs typeface="Segoe UI"/>
              </a:rPr>
              <a:t>can</a:t>
            </a:r>
            <a:r>
              <a:rPr sz="1900" b="1" spc="15" dirty="0">
                <a:latin typeface="Segoe UI"/>
                <a:cs typeface="Segoe UI"/>
              </a:rPr>
              <a:t> </a:t>
            </a:r>
            <a:r>
              <a:rPr sz="1900" b="1" spc="-10" dirty="0">
                <a:latin typeface="Segoe UI"/>
                <a:cs typeface="Segoe UI"/>
              </a:rPr>
              <a:t>impact</a:t>
            </a:r>
            <a:r>
              <a:rPr sz="1900" b="1" dirty="0">
                <a:latin typeface="Segoe UI"/>
                <a:cs typeface="Segoe UI"/>
              </a:rPr>
              <a:t> </a:t>
            </a:r>
            <a:r>
              <a:rPr sz="1900" b="1" spc="-10" dirty="0">
                <a:latin typeface="Segoe UI"/>
                <a:cs typeface="Segoe UI"/>
              </a:rPr>
              <a:t>the</a:t>
            </a:r>
            <a:r>
              <a:rPr sz="1900" b="1" spc="25" dirty="0">
                <a:latin typeface="Segoe UI"/>
                <a:cs typeface="Segoe UI"/>
              </a:rPr>
              <a:t> </a:t>
            </a:r>
            <a:r>
              <a:rPr sz="1900" b="1" spc="-5" dirty="0">
                <a:latin typeface="Segoe UI"/>
                <a:cs typeface="Segoe UI"/>
              </a:rPr>
              <a:t>long-term</a:t>
            </a:r>
            <a:r>
              <a:rPr sz="1900" b="1" spc="15" dirty="0">
                <a:latin typeface="Segoe UI"/>
                <a:cs typeface="Segoe UI"/>
              </a:rPr>
              <a:t> </a:t>
            </a:r>
            <a:r>
              <a:rPr sz="1900" b="1" spc="-5" dirty="0">
                <a:latin typeface="Segoe UI"/>
                <a:cs typeface="Segoe UI"/>
              </a:rPr>
              <a:t>success</a:t>
            </a:r>
            <a:r>
              <a:rPr sz="1900" b="1" spc="5" dirty="0">
                <a:latin typeface="Segoe UI"/>
                <a:cs typeface="Segoe UI"/>
              </a:rPr>
              <a:t> </a:t>
            </a:r>
            <a:r>
              <a:rPr sz="1900" b="1" spc="-15" dirty="0">
                <a:latin typeface="Segoe UI"/>
                <a:cs typeface="Segoe UI"/>
              </a:rPr>
              <a:t>of</a:t>
            </a:r>
            <a:r>
              <a:rPr sz="1900" b="1" spc="5" dirty="0">
                <a:latin typeface="Segoe UI"/>
                <a:cs typeface="Segoe UI"/>
              </a:rPr>
              <a:t> </a:t>
            </a:r>
            <a:r>
              <a:rPr sz="1900" b="1" spc="-5" dirty="0">
                <a:latin typeface="Segoe UI"/>
                <a:cs typeface="Segoe UI"/>
              </a:rPr>
              <a:t>a</a:t>
            </a:r>
            <a:r>
              <a:rPr sz="1900" b="1" spc="10" dirty="0">
                <a:latin typeface="Segoe UI"/>
                <a:cs typeface="Segoe UI"/>
              </a:rPr>
              <a:t> </a:t>
            </a:r>
            <a:r>
              <a:rPr sz="1900" b="1" spc="-10" dirty="0">
                <a:latin typeface="Segoe UI"/>
                <a:cs typeface="Segoe UI"/>
              </a:rPr>
              <a:t>system</a:t>
            </a:r>
            <a:r>
              <a:rPr sz="1900" b="1" spc="25" dirty="0">
                <a:latin typeface="Segoe UI"/>
                <a:cs typeface="Segoe UI"/>
              </a:rPr>
              <a:t> </a:t>
            </a:r>
            <a:r>
              <a:rPr sz="1900" b="1" spc="-5" dirty="0">
                <a:latin typeface="Segoe UI"/>
                <a:cs typeface="Segoe UI"/>
              </a:rPr>
              <a:t>as</a:t>
            </a:r>
            <a:r>
              <a:rPr sz="1900" b="1" spc="20" dirty="0">
                <a:latin typeface="Segoe UI"/>
                <a:cs typeface="Segoe UI"/>
              </a:rPr>
              <a:t> </a:t>
            </a:r>
            <a:r>
              <a:rPr sz="1900" b="1" spc="-15" dirty="0">
                <a:latin typeface="Segoe UI"/>
                <a:cs typeface="Segoe UI"/>
              </a:rPr>
              <a:t>well</a:t>
            </a:r>
            <a:endParaRPr sz="1900">
              <a:latin typeface="Segoe UI"/>
              <a:cs typeface="Segoe U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109</a:t>
            </a:fld>
            <a:endParaRPr dirty="0"/>
          </a:p>
        </p:txBody>
      </p:sp>
      <p:sp>
        <p:nvSpPr>
          <p:cNvPr id="3" name="object 3"/>
          <p:cNvSpPr txBox="1"/>
          <p:nvPr/>
        </p:nvSpPr>
        <p:spPr>
          <a:xfrm>
            <a:off x="78739" y="1346961"/>
            <a:ext cx="10858500" cy="5031105"/>
          </a:xfrm>
          <a:prstGeom prst="rect">
            <a:avLst/>
          </a:prstGeom>
        </p:spPr>
        <p:txBody>
          <a:bodyPr vert="horz" wrap="square" lIns="0" tIns="12065" rIns="0" bIns="0" rtlCol="0">
            <a:spAutoFit/>
          </a:bodyPr>
          <a:lstStyle/>
          <a:p>
            <a:pPr marL="355600" indent="-342900" algn="just">
              <a:lnSpc>
                <a:spcPct val="100000"/>
              </a:lnSpc>
              <a:spcBef>
                <a:spcPts val="95"/>
              </a:spcBef>
              <a:buFont typeface="Wingdings"/>
              <a:buChar char=""/>
              <a:tabLst>
                <a:tab pos="355600" algn="l"/>
              </a:tabLst>
            </a:pPr>
            <a:r>
              <a:rPr sz="2200" b="1" spc="-10" dirty="0">
                <a:latin typeface="Segoe UI"/>
                <a:cs typeface="Segoe UI"/>
              </a:rPr>
              <a:t>Hazardous</a:t>
            </a:r>
            <a:r>
              <a:rPr sz="2200" b="1" spc="40" dirty="0">
                <a:latin typeface="Segoe UI"/>
                <a:cs typeface="Segoe UI"/>
              </a:rPr>
              <a:t> </a:t>
            </a:r>
            <a:r>
              <a:rPr sz="2200" b="1" spc="-10" dirty="0">
                <a:latin typeface="Segoe UI"/>
                <a:cs typeface="Segoe UI"/>
              </a:rPr>
              <a:t>location</a:t>
            </a:r>
            <a:r>
              <a:rPr sz="2200" b="1" spc="25" dirty="0">
                <a:latin typeface="Segoe UI"/>
                <a:cs typeface="Segoe UI"/>
              </a:rPr>
              <a:t> </a:t>
            </a:r>
            <a:r>
              <a:rPr sz="2200" b="1" spc="-10" dirty="0">
                <a:latin typeface="Segoe UI"/>
                <a:cs typeface="Segoe UI"/>
              </a:rPr>
              <a:t>design</a:t>
            </a:r>
            <a:r>
              <a:rPr sz="2200" b="1" spc="15" dirty="0">
                <a:latin typeface="Segoe UI"/>
                <a:cs typeface="Segoe UI"/>
              </a:rPr>
              <a:t> </a:t>
            </a:r>
            <a:r>
              <a:rPr sz="2200" b="1" spc="-5" dirty="0">
                <a:latin typeface="Segoe UI"/>
                <a:cs typeface="Segoe UI"/>
              </a:rPr>
              <a:t>may</a:t>
            </a:r>
            <a:r>
              <a:rPr sz="2200" b="1" spc="15" dirty="0">
                <a:latin typeface="Segoe UI"/>
                <a:cs typeface="Segoe UI"/>
              </a:rPr>
              <a:t> </a:t>
            </a:r>
            <a:r>
              <a:rPr sz="2200" b="1" spc="-10" dirty="0">
                <a:latin typeface="Segoe UI"/>
                <a:cs typeface="Segoe UI"/>
              </a:rPr>
              <a:t>also</a:t>
            </a:r>
            <a:r>
              <a:rPr sz="2200" b="1" spc="20" dirty="0">
                <a:latin typeface="Segoe UI"/>
                <a:cs typeface="Segoe UI"/>
              </a:rPr>
              <a:t> </a:t>
            </a:r>
            <a:r>
              <a:rPr sz="2200" b="1" spc="-5" dirty="0">
                <a:latin typeface="Segoe UI"/>
                <a:cs typeface="Segoe UI"/>
              </a:rPr>
              <a:t>cause</a:t>
            </a:r>
            <a:r>
              <a:rPr sz="2200" b="1" spc="5" dirty="0">
                <a:latin typeface="Segoe UI"/>
                <a:cs typeface="Segoe UI"/>
              </a:rPr>
              <a:t> </a:t>
            </a:r>
            <a:r>
              <a:rPr sz="2200" b="1" spc="-5" dirty="0">
                <a:latin typeface="Segoe UI"/>
                <a:cs typeface="Segoe UI"/>
              </a:rPr>
              <a:t>corrosive</a:t>
            </a:r>
            <a:r>
              <a:rPr sz="2200" b="1" spc="5" dirty="0">
                <a:latin typeface="Segoe UI"/>
                <a:cs typeface="Segoe UI"/>
              </a:rPr>
              <a:t> </a:t>
            </a:r>
            <a:r>
              <a:rPr sz="2200" b="1" spc="-10" dirty="0">
                <a:latin typeface="Segoe UI"/>
                <a:cs typeface="Segoe UI"/>
              </a:rPr>
              <a:t>impact</a:t>
            </a:r>
            <a:r>
              <a:rPr sz="2200" b="1" spc="15" dirty="0">
                <a:latin typeface="Segoe UI"/>
                <a:cs typeface="Segoe UI"/>
              </a:rPr>
              <a:t> </a:t>
            </a:r>
            <a:r>
              <a:rPr sz="2200" b="1" spc="-10" dirty="0">
                <a:latin typeface="Segoe UI"/>
                <a:cs typeface="Segoe UI"/>
              </a:rPr>
              <a:t>to</a:t>
            </a:r>
            <a:r>
              <a:rPr sz="2200" b="1" spc="20"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equipment.</a:t>
            </a:r>
            <a:endParaRPr sz="2200">
              <a:latin typeface="Segoe UI"/>
              <a:cs typeface="Segoe UI"/>
            </a:endParaRPr>
          </a:p>
          <a:p>
            <a:pPr marL="355600" marR="6350" indent="-342900" algn="just">
              <a:lnSpc>
                <a:spcPct val="140100"/>
              </a:lnSpc>
              <a:spcBef>
                <a:spcPts val="1795"/>
              </a:spcBef>
              <a:buFont typeface="Wingdings"/>
              <a:buChar char=""/>
              <a:tabLst>
                <a:tab pos="355600" algn="l"/>
              </a:tabLst>
            </a:pPr>
            <a:r>
              <a:rPr sz="2200" b="1" spc="-5" dirty="0">
                <a:latin typeface="Segoe UI"/>
                <a:cs typeface="Segoe UI"/>
              </a:rPr>
              <a:t>Caustic materials can </a:t>
            </a:r>
            <a:r>
              <a:rPr sz="2200" b="1" spc="-10" dirty="0">
                <a:latin typeface="Segoe UI"/>
                <a:cs typeface="Segoe UI"/>
              </a:rPr>
              <a:t>impact </a:t>
            </a:r>
            <a:r>
              <a:rPr sz="2200" b="1" spc="-5" dirty="0">
                <a:latin typeface="Segoe UI"/>
                <a:cs typeface="Segoe UI"/>
              </a:rPr>
              <a:t>connections </a:t>
            </a:r>
            <a:r>
              <a:rPr sz="2200" b="1" spc="-10" dirty="0">
                <a:latin typeface="Segoe UI"/>
                <a:cs typeface="Segoe UI"/>
              </a:rPr>
              <a:t>over </a:t>
            </a:r>
            <a:r>
              <a:rPr sz="2200" b="1" spc="-5" dirty="0">
                <a:latin typeface="Segoe UI"/>
                <a:cs typeface="Segoe UI"/>
              </a:rPr>
              <a:t>which </a:t>
            </a:r>
            <a:r>
              <a:rPr sz="2200" b="1" spc="-10" dirty="0">
                <a:latin typeface="Segoe UI"/>
                <a:cs typeface="Segoe UI"/>
              </a:rPr>
              <a:t>power </a:t>
            </a:r>
            <a:r>
              <a:rPr sz="2200" b="1" spc="-5" dirty="0">
                <a:latin typeface="Segoe UI"/>
                <a:cs typeface="Segoe UI"/>
              </a:rPr>
              <a:t>or communications </a:t>
            </a:r>
            <a:r>
              <a:rPr sz="2200" b="1" dirty="0">
                <a:latin typeface="Segoe UI"/>
                <a:cs typeface="Segoe UI"/>
              </a:rPr>
              <a:t> </a:t>
            </a:r>
            <a:r>
              <a:rPr sz="2200" b="1" spc="-10" dirty="0">
                <a:latin typeface="Segoe UI"/>
                <a:cs typeface="Segoe UI"/>
              </a:rPr>
              <a:t>travel. </a:t>
            </a:r>
            <a:r>
              <a:rPr sz="2200" b="1" dirty="0">
                <a:latin typeface="Segoe UI"/>
                <a:cs typeface="Segoe UI"/>
              </a:rPr>
              <a:t>Furthermore, they </a:t>
            </a:r>
            <a:r>
              <a:rPr sz="2200" b="1" spc="-5" dirty="0">
                <a:latin typeface="Segoe UI"/>
                <a:cs typeface="Segoe UI"/>
              </a:rPr>
              <a:t>can result in reduced thermal </a:t>
            </a:r>
            <a:r>
              <a:rPr sz="2200" b="1" spc="-10" dirty="0">
                <a:latin typeface="Segoe UI"/>
                <a:cs typeface="Segoe UI"/>
              </a:rPr>
              <a:t>efficiency </a:t>
            </a:r>
            <a:r>
              <a:rPr sz="2200" b="1" dirty="0">
                <a:latin typeface="Segoe UI"/>
                <a:cs typeface="Segoe UI"/>
              </a:rPr>
              <a:t>by </a:t>
            </a:r>
            <a:r>
              <a:rPr sz="2200" b="1" spc="-5" dirty="0">
                <a:latin typeface="Segoe UI"/>
                <a:cs typeface="Segoe UI"/>
              </a:rPr>
              <a:t>potentially </a:t>
            </a:r>
            <a:r>
              <a:rPr sz="2200" b="1" dirty="0">
                <a:latin typeface="Segoe UI"/>
                <a:cs typeface="Segoe UI"/>
              </a:rPr>
              <a:t> </a:t>
            </a:r>
            <a:r>
              <a:rPr sz="2200" b="1" spc="-10" dirty="0">
                <a:latin typeface="Segoe UI"/>
                <a:cs typeface="Segoe UI"/>
              </a:rPr>
              <a:t>coating</a:t>
            </a:r>
            <a:r>
              <a:rPr sz="2200" b="1" spc="10"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heat</a:t>
            </a:r>
            <a:r>
              <a:rPr sz="2200" b="1" spc="25" dirty="0">
                <a:latin typeface="Segoe UI"/>
                <a:cs typeface="Segoe UI"/>
              </a:rPr>
              <a:t> </a:t>
            </a:r>
            <a:r>
              <a:rPr sz="2200" b="1" spc="-10" dirty="0">
                <a:latin typeface="Segoe UI"/>
                <a:cs typeface="Segoe UI"/>
              </a:rPr>
              <a:t>transfer</a:t>
            </a:r>
            <a:r>
              <a:rPr sz="2200" b="1" dirty="0">
                <a:latin typeface="Segoe UI"/>
                <a:cs typeface="Segoe UI"/>
              </a:rPr>
              <a:t> surfaces.</a:t>
            </a:r>
            <a:endParaRPr sz="2200">
              <a:latin typeface="Segoe UI"/>
              <a:cs typeface="Segoe UI"/>
            </a:endParaRPr>
          </a:p>
          <a:p>
            <a:pPr marL="355600" marR="5080" indent="-342900" algn="just">
              <a:lnSpc>
                <a:spcPct val="140100"/>
              </a:lnSpc>
              <a:spcBef>
                <a:spcPts val="1800"/>
              </a:spcBef>
              <a:buFont typeface="Wingdings"/>
              <a:buChar char=""/>
              <a:tabLst>
                <a:tab pos="355600" algn="l"/>
              </a:tabLst>
            </a:pPr>
            <a:r>
              <a:rPr sz="2200" b="1" spc="-5" dirty="0">
                <a:latin typeface="Segoe UI"/>
                <a:cs typeface="Segoe UI"/>
              </a:rPr>
              <a:t>In some scenarios, the concern is not how </a:t>
            </a:r>
            <a:r>
              <a:rPr sz="2200" b="1" spc="-10" dirty="0">
                <a:latin typeface="Segoe UI"/>
                <a:cs typeface="Segoe UI"/>
              </a:rPr>
              <a:t>the </a:t>
            </a:r>
            <a:r>
              <a:rPr sz="2200" b="1" spc="-5" dirty="0">
                <a:latin typeface="Segoe UI"/>
                <a:cs typeface="Segoe UI"/>
              </a:rPr>
              <a:t>environment can </a:t>
            </a:r>
            <a:r>
              <a:rPr sz="2200" b="1" spc="-10" dirty="0">
                <a:latin typeface="Segoe UI"/>
                <a:cs typeface="Segoe UI"/>
              </a:rPr>
              <a:t>impact </a:t>
            </a:r>
            <a:r>
              <a:rPr sz="2200" b="1" spc="-5" dirty="0">
                <a:latin typeface="Segoe UI"/>
                <a:cs typeface="Segoe UI"/>
              </a:rPr>
              <a:t>the </a:t>
            </a:r>
            <a:r>
              <a:rPr sz="2200" b="1" dirty="0">
                <a:latin typeface="Segoe UI"/>
                <a:cs typeface="Segoe UI"/>
              </a:rPr>
              <a:t> </a:t>
            </a:r>
            <a:r>
              <a:rPr sz="2200" b="1" spc="-5" dirty="0">
                <a:latin typeface="Segoe UI"/>
                <a:cs typeface="Segoe UI"/>
              </a:rPr>
              <a:t>equipment</a:t>
            </a:r>
            <a:r>
              <a:rPr sz="2200" b="1" spc="-10" dirty="0">
                <a:latin typeface="Segoe UI"/>
                <a:cs typeface="Segoe UI"/>
              </a:rPr>
              <a:t> but</a:t>
            </a:r>
            <a:r>
              <a:rPr sz="2200" b="1" dirty="0">
                <a:latin typeface="Segoe UI"/>
                <a:cs typeface="Segoe UI"/>
              </a:rPr>
              <a:t> </a:t>
            </a:r>
            <a:r>
              <a:rPr sz="2200" b="1" spc="-10" dirty="0">
                <a:latin typeface="Segoe UI"/>
                <a:cs typeface="Segoe UI"/>
              </a:rPr>
              <a:t>how</a:t>
            </a:r>
            <a:r>
              <a:rPr sz="2200" b="1" spc="15"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equipment</a:t>
            </a:r>
            <a:r>
              <a:rPr sz="2200" b="1" spc="5" dirty="0">
                <a:latin typeface="Segoe UI"/>
                <a:cs typeface="Segoe UI"/>
              </a:rPr>
              <a:t> </a:t>
            </a:r>
            <a:r>
              <a:rPr sz="2200" b="1" spc="-5" dirty="0">
                <a:latin typeface="Segoe UI"/>
                <a:cs typeface="Segoe UI"/>
              </a:rPr>
              <a:t>can</a:t>
            </a:r>
            <a:r>
              <a:rPr sz="2200" b="1" dirty="0">
                <a:latin typeface="Segoe UI"/>
                <a:cs typeface="Segoe UI"/>
              </a:rPr>
              <a:t> </a:t>
            </a:r>
            <a:r>
              <a:rPr sz="2200" b="1" spc="-10" dirty="0">
                <a:latin typeface="Segoe UI"/>
                <a:cs typeface="Segoe UI"/>
              </a:rPr>
              <a:t>impact</a:t>
            </a:r>
            <a:r>
              <a:rPr sz="2200" b="1" spc="10"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environment.</a:t>
            </a:r>
            <a:endParaRPr sz="2200">
              <a:latin typeface="Segoe UI"/>
              <a:cs typeface="Segoe UI"/>
            </a:endParaRPr>
          </a:p>
          <a:p>
            <a:pPr>
              <a:lnSpc>
                <a:spcPct val="100000"/>
              </a:lnSpc>
              <a:spcBef>
                <a:spcPts val="60"/>
              </a:spcBef>
              <a:buFont typeface="Wingdings"/>
              <a:buChar char=""/>
            </a:pPr>
            <a:endParaRPr sz="2100">
              <a:latin typeface="Segoe UI"/>
              <a:cs typeface="Segoe UI"/>
            </a:endParaRPr>
          </a:p>
          <a:p>
            <a:pPr marL="355600" indent="-342900" algn="just">
              <a:lnSpc>
                <a:spcPct val="100000"/>
              </a:lnSpc>
              <a:buFont typeface="Wingdings"/>
              <a:buChar char=""/>
              <a:tabLst>
                <a:tab pos="355600" algn="l"/>
              </a:tabLst>
            </a:pPr>
            <a:r>
              <a:rPr sz="2200" b="1" spc="-5" dirty="0">
                <a:latin typeface="Segoe UI"/>
                <a:cs typeface="Segoe UI"/>
              </a:rPr>
              <a:t>For</a:t>
            </a:r>
            <a:r>
              <a:rPr sz="2200" b="1" spc="725" dirty="0">
                <a:latin typeface="Segoe UI"/>
                <a:cs typeface="Segoe UI"/>
              </a:rPr>
              <a:t> </a:t>
            </a:r>
            <a:r>
              <a:rPr sz="2200" b="1" spc="-5" dirty="0">
                <a:latin typeface="Segoe UI"/>
                <a:cs typeface="Segoe UI"/>
              </a:rPr>
              <a:t>example,</a:t>
            </a:r>
            <a:r>
              <a:rPr sz="2200" b="1" spc="710" dirty="0">
                <a:latin typeface="Segoe UI"/>
                <a:cs typeface="Segoe UI"/>
              </a:rPr>
              <a:t> </a:t>
            </a:r>
            <a:r>
              <a:rPr sz="2200" b="1" spc="-5" dirty="0">
                <a:latin typeface="Segoe UI"/>
                <a:cs typeface="Segoe UI"/>
              </a:rPr>
              <a:t>in</a:t>
            </a:r>
            <a:r>
              <a:rPr sz="2200" b="1" spc="730" dirty="0">
                <a:latin typeface="Segoe UI"/>
                <a:cs typeface="Segoe UI"/>
              </a:rPr>
              <a:t> </a:t>
            </a:r>
            <a:r>
              <a:rPr sz="2200" b="1" spc="-5" dirty="0">
                <a:latin typeface="Segoe UI"/>
                <a:cs typeface="Segoe UI"/>
              </a:rPr>
              <a:t>a</a:t>
            </a:r>
            <a:r>
              <a:rPr sz="2200" b="1" spc="725" dirty="0">
                <a:latin typeface="Segoe UI"/>
                <a:cs typeface="Segoe UI"/>
              </a:rPr>
              <a:t> </a:t>
            </a:r>
            <a:r>
              <a:rPr sz="2200" b="1" spc="-5" dirty="0">
                <a:latin typeface="Segoe UI"/>
                <a:cs typeface="Segoe UI"/>
              </a:rPr>
              <a:t>scenario</a:t>
            </a:r>
            <a:r>
              <a:rPr sz="2200" b="1" spc="720" dirty="0">
                <a:latin typeface="Segoe UI"/>
                <a:cs typeface="Segoe UI"/>
              </a:rPr>
              <a:t> </a:t>
            </a:r>
            <a:r>
              <a:rPr sz="2200" b="1" spc="-5" dirty="0">
                <a:latin typeface="Segoe UI"/>
                <a:cs typeface="Segoe UI"/>
              </a:rPr>
              <a:t>in</a:t>
            </a:r>
            <a:r>
              <a:rPr sz="2200" b="1" spc="730" dirty="0">
                <a:latin typeface="Segoe UI"/>
                <a:cs typeface="Segoe UI"/>
              </a:rPr>
              <a:t> </a:t>
            </a:r>
            <a:r>
              <a:rPr sz="2200" b="1" spc="-10" dirty="0">
                <a:latin typeface="Segoe UI"/>
                <a:cs typeface="Segoe UI"/>
              </a:rPr>
              <a:t>which</a:t>
            </a:r>
            <a:r>
              <a:rPr sz="2200" b="1" spc="715" dirty="0">
                <a:latin typeface="Segoe UI"/>
                <a:cs typeface="Segoe UI"/>
              </a:rPr>
              <a:t> </a:t>
            </a:r>
            <a:r>
              <a:rPr sz="2200" b="1" spc="-5" dirty="0">
                <a:latin typeface="Segoe UI"/>
                <a:cs typeface="Segoe UI"/>
              </a:rPr>
              <a:t>volatile</a:t>
            </a:r>
            <a:r>
              <a:rPr sz="2200" b="1" spc="715" dirty="0">
                <a:latin typeface="Segoe UI"/>
                <a:cs typeface="Segoe UI"/>
              </a:rPr>
              <a:t> </a:t>
            </a:r>
            <a:r>
              <a:rPr sz="2200" b="1" spc="-5" dirty="0">
                <a:latin typeface="Segoe UI"/>
                <a:cs typeface="Segoe UI"/>
              </a:rPr>
              <a:t>gases</a:t>
            </a:r>
            <a:r>
              <a:rPr sz="2200" b="1" spc="720" dirty="0">
                <a:latin typeface="Segoe UI"/>
                <a:cs typeface="Segoe UI"/>
              </a:rPr>
              <a:t> </a:t>
            </a:r>
            <a:r>
              <a:rPr sz="2200" b="1" spc="-5" dirty="0">
                <a:latin typeface="Segoe UI"/>
                <a:cs typeface="Segoe UI"/>
              </a:rPr>
              <a:t>may</a:t>
            </a:r>
            <a:r>
              <a:rPr sz="2200" b="1" spc="725" dirty="0">
                <a:latin typeface="Segoe UI"/>
                <a:cs typeface="Segoe UI"/>
              </a:rPr>
              <a:t> </a:t>
            </a:r>
            <a:r>
              <a:rPr sz="2200" b="1" spc="-10" dirty="0">
                <a:latin typeface="Segoe UI"/>
                <a:cs typeface="Segoe UI"/>
              </a:rPr>
              <a:t>be</a:t>
            </a:r>
            <a:r>
              <a:rPr sz="2200" b="1" spc="725" dirty="0">
                <a:latin typeface="Segoe UI"/>
                <a:cs typeface="Segoe UI"/>
              </a:rPr>
              <a:t> </a:t>
            </a:r>
            <a:r>
              <a:rPr sz="2200" b="1" spc="-10" dirty="0">
                <a:latin typeface="Segoe UI"/>
                <a:cs typeface="Segoe UI"/>
              </a:rPr>
              <a:t>present,</a:t>
            </a:r>
            <a:r>
              <a:rPr sz="2200" b="1" spc="725" dirty="0">
                <a:latin typeface="Segoe UI"/>
                <a:cs typeface="Segoe UI"/>
              </a:rPr>
              <a:t> </a:t>
            </a:r>
            <a:r>
              <a:rPr sz="2200" b="1" spc="-10" dirty="0">
                <a:latin typeface="Segoe UI"/>
                <a:cs typeface="Segoe UI"/>
              </a:rPr>
              <a:t>spark</a:t>
            </a:r>
            <a:endParaRPr sz="2200">
              <a:latin typeface="Segoe UI"/>
              <a:cs typeface="Segoe UI"/>
            </a:endParaRPr>
          </a:p>
          <a:p>
            <a:pPr marL="355600">
              <a:lnSpc>
                <a:spcPct val="100000"/>
              </a:lnSpc>
              <a:spcBef>
                <a:spcPts val="1060"/>
              </a:spcBef>
            </a:pPr>
            <a:r>
              <a:rPr sz="2200" b="1" spc="-5" dirty="0">
                <a:latin typeface="Segoe UI"/>
                <a:cs typeface="Segoe UI"/>
              </a:rPr>
              <a:t>suppression</a:t>
            </a:r>
            <a:r>
              <a:rPr sz="2200" b="1" spc="-20" dirty="0">
                <a:latin typeface="Segoe UI"/>
                <a:cs typeface="Segoe UI"/>
              </a:rPr>
              <a:t> </a:t>
            </a:r>
            <a:r>
              <a:rPr sz="2200" b="1" spc="-5" dirty="0">
                <a:latin typeface="Segoe UI"/>
                <a:cs typeface="Segoe UI"/>
              </a:rPr>
              <a:t>is</a:t>
            </a:r>
            <a:r>
              <a:rPr sz="2200" b="1"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critical</a:t>
            </a:r>
            <a:r>
              <a:rPr sz="2200" b="1" spc="-10" dirty="0">
                <a:latin typeface="Segoe UI"/>
                <a:cs typeface="Segoe UI"/>
              </a:rPr>
              <a:t> design</a:t>
            </a:r>
            <a:r>
              <a:rPr sz="2200" b="1" spc="5" dirty="0">
                <a:latin typeface="Segoe UI"/>
                <a:cs typeface="Segoe UI"/>
              </a:rPr>
              <a:t> </a:t>
            </a:r>
            <a:r>
              <a:rPr sz="2200" b="1" spc="-5" dirty="0">
                <a:latin typeface="Segoe UI"/>
                <a:cs typeface="Segoe UI"/>
              </a:rPr>
              <a:t>criterion.</a:t>
            </a:r>
            <a:endParaRPr sz="2200">
              <a:latin typeface="Segoe UI"/>
              <a:cs typeface="Segoe UI"/>
            </a:endParaRPr>
          </a:p>
          <a:p>
            <a:pPr>
              <a:lnSpc>
                <a:spcPct val="100000"/>
              </a:lnSpc>
              <a:spcBef>
                <a:spcPts val="65"/>
              </a:spcBef>
            </a:pPr>
            <a:endParaRPr sz="2100">
              <a:latin typeface="Segoe UI"/>
              <a:cs typeface="Segoe UI"/>
            </a:endParaRPr>
          </a:p>
          <a:p>
            <a:pPr marL="355600" indent="-342900" algn="just">
              <a:lnSpc>
                <a:spcPct val="100000"/>
              </a:lnSpc>
              <a:buFont typeface="Wingdings"/>
              <a:buChar char=""/>
              <a:tabLst>
                <a:tab pos="355600" algn="l"/>
              </a:tabLst>
            </a:pPr>
            <a:r>
              <a:rPr sz="2200" b="1" spc="-5" dirty="0">
                <a:latin typeface="Segoe UI"/>
                <a:cs typeface="Segoe UI"/>
              </a:rPr>
              <a:t>DC</a:t>
            </a:r>
            <a:r>
              <a:rPr sz="2200" b="1" spc="10" dirty="0">
                <a:latin typeface="Segoe UI"/>
                <a:cs typeface="Segoe UI"/>
              </a:rPr>
              <a:t> </a:t>
            </a:r>
            <a:r>
              <a:rPr sz="2200" b="1" spc="-10" dirty="0">
                <a:latin typeface="Segoe UI"/>
                <a:cs typeface="Segoe UI"/>
              </a:rPr>
              <a:t>power</a:t>
            </a:r>
            <a:r>
              <a:rPr sz="2200" b="1" spc="15" dirty="0">
                <a:latin typeface="Segoe UI"/>
                <a:cs typeface="Segoe UI"/>
              </a:rPr>
              <a:t> </a:t>
            </a:r>
            <a:r>
              <a:rPr sz="2200" b="1" spc="-5" dirty="0">
                <a:latin typeface="Segoe UI"/>
                <a:cs typeface="Segoe UI"/>
              </a:rPr>
              <a:t>sources</a:t>
            </a:r>
            <a:r>
              <a:rPr sz="2200" b="1" spc="-15" dirty="0">
                <a:latin typeface="Segoe UI"/>
                <a:cs typeface="Segoe UI"/>
              </a:rPr>
              <a:t> are</a:t>
            </a:r>
            <a:r>
              <a:rPr sz="2200" b="1" spc="20" dirty="0">
                <a:latin typeface="Segoe UI"/>
                <a:cs typeface="Segoe UI"/>
              </a:rPr>
              <a:t> </a:t>
            </a:r>
            <a:r>
              <a:rPr sz="2200" b="1" spc="-5" dirty="0">
                <a:latin typeface="Segoe UI"/>
                <a:cs typeface="Segoe UI"/>
              </a:rPr>
              <a:t>also</a:t>
            </a:r>
            <a:r>
              <a:rPr sz="2200" b="1" spc="15" dirty="0">
                <a:latin typeface="Segoe UI"/>
                <a:cs typeface="Segoe UI"/>
              </a:rPr>
              <a:t> </a:t>
            </a:r>
            <a:r>
              <a:rPr sz="2200" b="1" spc="-5" dirty="0">
                <a:latin typeface="Segoe UI"/>
                <a:cs typeface="Segoe UI"/>
              </a:rPr>
              <a:t>common in</a:t>
            </a:r>
            <a:r>
              <a:rPr sz="2200" b="1" spc="5" dirty="0">
                <a:latin typeface="Segoe UI"/>
                <a:cs typeface="Segoe UI"/>
              </a:rPr>
              <a:t> </a:t>
            </a:r>
            <a:r>
              <a:rPr sz="2200" b="1" spc="-5" dirty="0">
                <a:latin typeface="Segoe UI"/>
                <a:cs typeface="Segoe UI"/>
              </a:rPr>
              <a:t>many</a:t>
            </a:r>
            <a:r>
              <a:rPr sz="2200" b="1" spc="20" dirty="0">
                <a:latin typeface="Segoe UI"/>
                <a:cs typeface="Segoe UI"/>
              </a:rPr>
              <a:t> </a:t>
            </a:r>
            <a:r>
              <a:rPr sz="2200" b="1" spc="-5" dirty="0">
                <a:latin typeface="Segoe UI"/>
                <a:cs typeface="Segoe UI"/>
              </a:rPr>
              <a:t>environments.</a:t>
            </a:r>
            <a:endParaRPr sz="2200">
              <a:latin typeface="Segoe UI"/>
              <a:cs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204854"/>
            <a:ext cx="10348595" cy="1106170"/>
          </a:xfrm>
          <a:prstGeom prst="rect">
            <a:avLst/>
          </a:prstGeom>
        </p:spPr>
        <p:txBody>
          <a:bodyPr vert="horz" wrap="square" lIns="0" tIns="165735" rIns="0" bIns="0" rtlCol="0">
            <a:spAutoFit/>
          </a:bodyPr>
          <a:lstStyle/>
          <a:p>
            <a:pPr marL="299085" indent="-287020">
              <a:lnSpc>
                <a:spcPct val="100000"/>
              </a:lnSpc>
              <a:spcBef>
                <a:spcPts val="1305"/>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a:p>
            <a:pPr marL="984885" lvl="1" indent="-287020">
              <a:lnSpc>
                <a:spcPct val="100000"/>
              </a:lnSpc>
              <a:spcBef>
                <a:spcPts val="940"/>
              </a:spcBef>
              <a:buFont typeface="Wingdings"/>
              <a:buChar char=""/>
              <a:tabLst>
                <a:tab pos="984885" algn="l"/>
                <a:tab pos="985519" algn="l"/>
              </a:tabLst>
            </a:pPr>
            <a:r>
              <a:rPr sz="1400" b="1" spc="-5" dirty="0">
                <a:latin typeface="Segoe UI"/>
                <a:cs typeface="Segoe UI"/>
              </a:rPr>
              <a:t>Each</a:t>
            </a:r>
            <a:r>
              <a:rPr sz="1400" b="1" spc="-15" dirty="0">
                <a:latin typeface="Segoe UI"/>
                <a:cs typeface="Segoe UI"/>
              </a:rPr>
              <a:t> </a:t>
            </a:r>
            <a:r>
              <a:rPr sz="1400" b="1" spc="-5" dirty="0">
                <a:latin typeface="Segoe UI"/>
                <a:cs typeface="Segoe UI"/>
              </a:rPr>
              <a:t>phase</a:t>
            </a:r>
            <a:r>
              <a:rPr sz="1400" b="1" spc="-15" dirty="0">
                <a:latin typeface="Segoe UI"/>
                <a:cs typeface="Segoe UI"/>
              </a:rPr>
              <a:t> </a:t>
            </a:r>
            <a:r>
              <a:rPr sz="1400" b="1" spc="-10" dirty="0">
                <a:latin typeface="Segoe UI"/>
                <a:cs typeface="Segoe UI"/>
              </a:rPr>
              <a:t>of</a:t>
            </a:r>
            <a:r>
              <a:rPr sz="1400" b="1" dirty="0">
                <a:latin typeface="Segoe UI"/>
                <a:cs typeface="Segoe UI"/>
              </a:rPr>
              <a:t> evolutionary</a:t>
            </a:r>
            <a:r>
              <a:rPr sz="1400" b="1" spc="-25" dirty="0">
                <a:latin typeface="Segoe UI"/>
                <a:cs typeface="Segoe UI"/>
              </a:rPr>
              <a:t> </a:t>
            </a:r>
            <a:r>
              <a:rPr sz="1400" b="1" spc="-5" dirty="0">
                <a:latin typeface="Segoe UI"/>
                <a:cs typeface="Segoe UI"/>
              </a:rPr>
              <a:t>phases</a:t>
            </a:r>
            <a:r>
              <a:rPr sz="1400" b="1" spc="-20" dirty="0">
                <a:latin typeface="Segoe UI"/>
                <a:cs typeface="Segoe UI"/>
              </a:rPr>
              <a:t> </a:t>
            </a:r>
            <a:r>
              <a:rPr sz="1400" b="1" dirty="0">
                <a:latin typeface="Segoe UI"/>
                <a:cs typeface="Segoe UI"/>
              </a:rPr>
              <a:t>builds</a:t>
            </a:r>
            <a:r>
              <a:rPr sz="1400" b="1" spc="-5" dirty="0">
                <a:latin typeface="Segoe UI"/>
                <a:cs typeface="Segoe UI"/>
              </a:rPr>
              <a:t> </a:t>
            </a:r>
            <a:r>
              <a:rPr sz="1400" b="1" dirty="0">
                <a:latin typeface="Segoe UI"/>
                <a:cs typeface="Segoe UI"/>
              </a:rPr>
              <a:t>on</a:t>
            </a:r>
            <a:r>
              <a:rPr sz="1400" b="1" spc="-10" dirty="0">
                <a:latin typeface="Segoe UI"/>
                <a:cs typeface="Segoe UI"/>
              </a:rPr>
              <a:t> </a:t>
            </a:r>
            <a:r>
              <a:rPr sz="1400" b="1" spc="-5" dirty="0">
                <a:latin typeface="Segoe UI"/>
                <a:cs typeface="Segoe UI"/>
              </a:rPr>
              <a:t>the</a:t>
            </a:r>
            <a:r>
              <a:rPr sz="1400" b="1" dirty="0">
                <a:latin typeface="Segoe UI"/>
                <a:cs typeface="Segoe UI"/>
              </a:rPr>
              <a:t> </a:t>
            </a:r>
            <a:r>
              <a:rPr sz="1400" b="1" spc="-5" dirty="0">
                <a:latin typeface="Segoe UI"/>
                <a:cs typeface="Segoe UI"/>
              </a:rPr>
              <a:t>previous</a:t>
            </a:r>
            <a:r>
              <a:rPr sz="1400" b="1" spc="-10" dirty="0">
                <a:latin typeface="Segoe UI"/>
                <a:cs typeface="Segoe UI"/>
              </a:rPr>
              <a:t> </a:t>
            </a:r>
            <a:r>
              <a:rPr sz="1400" b="1" dirty="0">
                <a:latin typeface="Segoe UI"/>
                <a:cs typeface="Segoe UI"/>
              </a:rPr>
              <a:t>one.</a:t>
            </a:r>
            <a:endParaRPr sz="1400">
              <a:latin typeface="Segoe UI"/>
              <a:cs typeface="Segoe UI"/>
            </a:endParaRPr>
          </a:p>
          <a:p>
            <a:pPr marL="984885" lvl="1" indent="-287020">
              <a:lnSpc>
                <a:spcPct val="100000"/>
              </a:lnSpc>
              <a:spcBef>
                <a:spcPts val="840"/>
              </a:spcBef>
              <a:buFont typeface="Wingdings"/>
              <a:buChar char=""/>
              <a:tabLst>
                <a:tab pos="984885" algn="l"/>
                <a:tab pos="985519" algn="l"/>
              </a:tabLst>
            </a:pPr>
            <a:r>
              <a:rPr sz="1400" b="1" spc="-5" dirty="0">
                <a:latin typeface="Segoe UI"/>
                <a:cs typeface="Segoe UI"/>
              </a:rPr>
              <a:t>With</a:t>
            </a:r>
            <a:r>
              <a:rPr sz="1400" b="1" spc="10" dirty="0">
                <a:latin typeface="Segoe UI"/>
                <a:cs typeface="Segoe UI"/>
              </a:rPr>
              <a:t> </a:t>
            </a:r>
            <a:r>
              <a:rPr sz="1400" b="1" dirty="0">
                <a:latin typeface="Segoe UI"/>
                <a:cs typeface="Segoe UI"/>
              </a:rPr>
              <a:t>each</a:t>
            </a:r>
            <a:r>
              <a:rPr sz="1400" b="1" spc="5" dirty="0">
                <a:latin typeface="Segoe UI"/>
                <a:cs typeface="Segoe UI"/>
              </a:rPr>
              <a:t> </a:t>
            </a:r>
            <a:r>
              <a:rPr sz="1400" b="1" spc="-5" dirty="0">
                <a:latin typeface="Segoe UI"/>
                <a:cs typeface="Segoe UI"/>
              </a:rPr>
              <a:t>subsequent</a:t>
            </a:r>
            <a:r>
              <a:rPr sz="1400" b="1" spc="20" dirty="0">
                <a:latin typeface="Segoe UI"/>
                <a:cs typeface="Segoe UI"/>
              </a:rPr>
              <a:t> </a:t>
            </a:r>
            <a:r>
              <a:rPr sz="1400" b="1" spc="-5" dirty="0">
                <a:latin typeface="Segoe UI"/>
                <a:cs typeface="Segoe UI"/>
              </a:rPr>
              <a:t>phase,</a:t>
            </a:r>
            <a:r>
              <a:rPr sz="1400" b="1" spc="-10" dirty="0">
                <a:latin typeface="Segoe UI"/>
                <a:cs typeface="Segoe UI"/>
              </a:rPr>
              <a:t> </a:t>
            </a:r>
            <a:r>
              <a:rPr sz="1400" b="1" dirty="0">
                <a:latin typeface="Segoe UI"/>
                <a:cs typeface="Segoe UI"/>
              </a:rPr>
              <a:t>more</a:t>
            </a:r>
            <a:r>
              <a:rPr sz="1400" b="1" spc="5" dirty="0">
                <a:latin typeface="Segoe UI"/>
                <a:cs typeface="Segoe UI"/>
              </a:rPr>
              <a:t> </a:t>
            </a:r>
            <a:r>
              <a:rPr sz="1400" b="1" spc="-10" dirty="0">
                <a:latin typeface="Segoe UI"/>
                <a:cs typeface="Segoe UI"/>
              </a:rPr>
              <a:t>value</a:t>
            </a:r>
            <a:r>
              <a:rPr sz="1400" b="1" spc="20" dirty="0">
                <a:latin typeface="Segoe UI"/>
                <a:cs typeface="Segoe UI"/>
              </a:rPr>
              <a:t> </a:t>
            </a:r>
            <a:r>
              <a:rPr sz="1400" b="1" spc="-5" dirty="0">
                <a:latin typeface="Segoe UI"/>
                <a:cs typeface="Segoe UI"/>
              </a:rPr>
              <a:t>becomes</a:t>
            </a:r>
            <a:r>
              <a:rPr sz="1400" b="1" spc="10" dirty="0">
                <a:latin typeface="Segoe UI"/>
                <a:cs typeface="Segoe UI"/>
              </a:rPr>
              <a:t> </a:t>
            </a:r>
            <a:r>
              <a:rPr sz="1400" b="1" spc="-5" dirty="0">
                <a:latin typeface="Segoe UI"/>
                <a:cs typeface="Segoe UI"/>
              </a:rPr>
              <a:t>available</a:t>
            </a:r>
            <a:r>
              <a:rPr sz="1400" b="1" spc="5" dirty="0">
                <a:latin typeface="Segoe UI"/>
                <a:cs typeface="Segoe UI"/>
              </a:rPr>
              <a:t> </a:t>
            </a:r>
            <a:r>
              <a:rPr sz="1400" b="1" dirty="0">
                <a:latin typeface="Segoe UI"/>
                <a:cs typeface="Segoe UI"/>
              </a:rPr>
              <a:t>for</a:t>
            </a:r>
            <a:r>
              <a:rPr sz="1400" b="1" spc="-5" dirty="0">
                <a:latin typeface="Segoe UI"/>
                <a:cs typeface="Segoe UI"/>
              </a:rPr>
              <a:t> businesses,</a:t>
            </a:r>
            <a:r>
              <a:rPr sz="1400" b="1" spc="15" dirty="0">
                <a:latin typeface="Segoe UI"/>
                <a:cs typeface="Segoe UI"/>
              </a:rPr>
              <a:t> </a:t>
            </a:r>
            <a:r>
              <a:rPr sz="1400" b="1" spc="-5" dirty="0">
                <a:latin typeface="Segoe UI"/>
                <a:cs typeface="Segoe UI"/>
              </a:rPr>
              <a:t>governments</a:t>
            </a:r>
            <a:r>
              <a:rPr sz="1400" b="1" spc="25" dirty="0">
                <a:latin typeface="Segoe UI"/>
                <a:cs typeface="Segoe UI"/>
              </a:rPr>
              <a:t> </a:t>
            </a:r>
            <a:r>
              <a:rPr sz="1400" b="1" spc="-5" dirty="0">
                <a:latin typeface="Segoe UI"/>
                <a:cs typeface="Segoe UI"/>
              </a:rPr>
              <a:t>and society</a:t>
            </a:r>
            <a:r>
              <a:rPr sz="1400" b="1" spc="15" dirty="0">
                <a:latin typeface="Segoe UI"/>
                <a:cs typeface="Segoe UI"/>
              </a:rPr>
              <a:t> </a:t>
            </a:r>
            <a:r>
              <a:rPr sz="1400" b="1" spc="-5" dirty="0">
                <a:latin typeface="Segoe UI"/>
                <a:cs typeface="Segoe UI"/>
              </a:rPr>
              <a:t>in</a:t>
            </a:r>
            <a:r>
              <a:rPr sz="1400" b="1" spc="15" dirty="0">
                <a:latin typeface="Segoe UI"/>
                <a:cs typeface="Segoe UI"/>
              </a:rPr>
              <a:t> </a:t>
            </a:r>
            <a:r>
              <a:rPr sz="1400" b="1" spc="-5" dirty="0">
                <a:latin typeface="Segoe UI"/>
                <a:cs typeface="Segoe UI"/>
              </a:rPr>
              <a:t>general.</a:t>
            </a:r>
            <a:endParaRPr sz="1400">
              <a:latin typeface="Segoe UI"/>
              <a:cs typeface="Segoe UI"/>
            </a:endParaRPr>
          </a:p>
        </p:txBody>
      </p:sp>
      <p:graphicFrame>
        <p:nvGraphicFramePr>
          <p:cNvPr id="4" name="object 4"/>
          <p:cNvGraphicFramePr>
            <a:graphicFrameLocks noGrp="1"/>
          </p:cNvGraphicFramePr>
          <p:nvPr/>
        </p:nvGraphicFramePr>
        <p:xfrm>
          <a:off x="959040" y="2529967"/>
          <a:ext cx="10551160" cy="3790162"/>
        </p:xfrm>
        <a:graphic>
          <a:graphicData uri="http://schemas.openxmlformats.org/drawingml/2006/table">
            <a:tbl>
              <a:tblPr firstRow="1" bandRow="1">
                <a:tableStyleId>{2D5ABB26-0587-4C30-8999-92F81FD0307C}</a:tableStyleId>
              </a:tblPr>
              <a:tblGrid>
                <a:gridCol w="3116580"/>
                <a:gridCol w="7434580"/>
              </a:tblGrid>
              <a:tr h="365760">
                <a:tc>
                  <a:txBody>
                    <a:bodyPr/>
                    <a:lstStyle/>
                    <a:p>
                      <a:pPr marL="158115">
                        <a:lnSpc>
                          <a:spcPct val="100000"/>
                        </a:lnSpc>
                        <a:spcBef>
                          <a:spcPts val="315"/>
                        </a:spcBef>
                      </a:pPr>
                      <a:r>
                        <a:rPr sz="1800" b="1" spc="-5" dirty="0">
                          <a:solidFill>
                            <a:srgbClr val="FFFFFF"/>
                          </a:solidFill>
                          <a:latin typeface="Segoe UI"/>
                          <a:cs typeface="Segoe UI"/>
                        </a:rPr>
                        <a:t>Internet</a:t>
                      </a:r>
                      <a:r>
                        <a:rPr sz="1800" b="1" spc="-25" dirty="0">
                          <a:solidFill>
                            <a:srgbClr val="FFFFFF"/>
                          </a:solidFill>
                          <a:latin typeface="Segoe UI"/>
                          <a:cs typeface="Segoe UI"/>
                        </a:rPr>
                        <a:t> </a:t>
                      </a:r>
                      <a:r>
                        <a:rPr sz="1800" b="1" spc="-5" dirty="0">
                          <a:solidFill>
                            <a:srgbClr val="FFFFFF"/>
                          </a:solidFill>
                          <a:latin typeface="Segoe UI"/>
                          <a:cs typeface="Segoe UI"/>
                        </a:rPr>
                        <a:t>Phase:</a:t>
                      </a:r>
                      <a:r>
                        <a:rPr sz="1800" b="1" spc="-25" dirty="0">
                          <a:solidFill>
                            <a:srgbClr val="FFFFFF"/>
                          </a:solidFill>
                          <a:latin typeface="Segoe UI"/>
                          <a:cs typeface="Segoe UI"/>
                        </a:rPr>
                        <a:t> </a:t>
                      </a:r>
                      <a:r>
                        <a:rPr sz="1800" b="1" dirty="0">
                          <a:solidFill>
                            <a:srgbClr val="FFFFFF"/>
                          </a:solidFill>
                          <a:latin typeface="Segoe UI"/>
                          <a:cs typeface="Segoe UI"/>
                        </a:rPr>
                        <a:t>first</a:t>
                      </a:r>
                      <a:r>
                        <a:rPr sz="1800" b="1" spc="-30" dirty="0">
                          <a:solidFill>
                            <a:srgbClr val="FFFFFF"/>
                          </a:solidFill>
                          <a:latin typeface="Segoe UI"/>
                          <a:cs typeface="Segoe UI"/>
                        </a:rPr>
                        <a:t> </a:t>
                      </a:r>
                      <a:r>
                        <a:rPr sz="1800" b="1" spc="-5" dirty="0">
                          <a:solidFill>
                            <a:srgbClr val="FFFFFF"/>
                          </a:solidFill>
                          <a:latin typeface="Segoe UI"/>
                          <a:cs typeface="Segoe UI"/>
                        </a:rPr>
                        <a:t>Phase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18440">
                        <a:lnSpc>
                          <a:spcPct val="100000"/>
                        </a:lnSpc>
                        <a:spcBef>
                          <a:spcPts val="315"/>
                        </a:spcBef>
                      </a:pPr>
                      <a:r>
                        <a:rPr sz="1800" b="1" spc="-5" dirty="0">
                          <a:solidFill>
                            <a:srgbClr val="FFFFFF"/>
                          </a:solidFill>
                          <a:latin typeface="Segoe UI"/>
                          <a:cs typeface="Segoe UI"/>
                        </a:rPr>
                        <a:t>Connectivity(Digitize</a:t>
                      </a:r>
                      <a:r>
                        <a:rPr sz="1800" b="1" spc="-40" dirty="0">
                          <a:solidFill>
                            <a:srgbClr val="FFFFFF"/>
                          </a:solidFill>
                          <a:latin typeface="Segoe UI"/>
                          <a:cs typeface="Segoe UI"/>
                        </a:rPr>
                        <a:t> </a:t>
                      </a:r>
                      <a:r>
                        <a:rPr sz="1800" b="1" spc="-5" dirty="0">
                          <a:solidFill>
                            <a:srgbClr val="FFFFFF"/>
                          </a:solidFill>
                          <a:latin typeface="Segoe UI"/>
                          <a:cs typeface="Segoe UI"/>
                        </a:rPr>
                        <a:t>Access)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424402">
                <a:tc gridSpan="2">
                  <a:txBody>
                    <a:bodyPr/>
                    <a:lstStyle/>
                    <a:p>
                      <a:pPr marL="377825" indent="-287020">
                        <a:lnSpc>
                          <a:spcPct val="100000"/>
                        </a:lnSpc>
                        <a:spcBef>
                          <a:spcPts val="1065"/>
                        </a:spcBef>
                        <a:buFont typeface="Wingdings"/>
                        <a:buChar char=""/>
                        <a:tabLst>
                          <a:tab pos="378460" algn="l"/>
                        </a:tabLst>
                      </a:pPr>
                      <a:r>
                        <a:rPr sz="2000" b="1" spc="-5" dirty="0">
                          <a:latin typeface="Segoe UI"/>
                          <a:cs typeface="Segoe UI"/>
                        </a:rPr>
                        <a:t>Began</a:t>
                      </a:r>
                      <a:r>
                        <a:rPr sz="2000" b="1" spc="-15" dirty="0">
                          <a:latin typeface="Segoe UI"/>
                          <a:cs typeface="Segoe UI"/>
                        </a:rPr>
                        <a:t> </a:t>
                      </a:r>
                      <a:r>
                        <a:rPr sz="2000" b="1" spc="-5" dirty="0">
                          <a:latin typeface="Segoe UI"/>
                          <a:cs typeface="Segoe UI"/>
                        </a:rPr>
                        <a:t>in</a:t>
                      </a:r>
                      <a:r>
                        <a:rPr sz="2000" b="1" spc="-20" dirty="0">
                          <a:latin typeface="Segoe UI"/>
                          <a:cs typeface="Segoe UI"/>
                        </a:rPr>
                        <a:t> </a:t>
                      </a:r>
                      <a:r>
                        <a:rPr sz="2000" b="1" dirty="0">
                          <a:latin typeface="Segoe UI"/>
                          <a:cs typeface="Segoe UI"/>
                        </a:rPr>
                        <a:t>the</a:t>
                      </a:r>
                      <a:r>
                        <a:rPr sz="2000" b="1" spc="-25" dirty="0">
                          <a:latin typeface="Segoe UI"/>
                          <a:cs typeface="Segoe UI"/>
                        </a:rPr>
                        <a:t> </a:t>
                      </a:r>
                      <a:r>
                        <a:rPr sz="2000" b="1" dirty="0">
                          <a:latin typeface="Segoe UI"/>
                          <a:cs typeface="Segoe UI"/>
                        </a:rPr>
                        <a:t>mid</a:t>
                      </a:r>
                      <a:r>
                        <a:rPr sz="2000" b="1" spc="-25" dirty="0">
                          <a:latin typeface="Segoe UI"/>
                          <a:cs typeface="Segoe UI"/>
                        </a:rPr>
                        <a:t> </a:t>
                      </a:r>
                      <a:r>
                        <a:rPr sz="2000" b="1" spc="-5" dirty="0">
                          <a:latin typeface="Segoe UI"/>
                          <a:cs typeface="Segoe UI"/>
                        </a:rPr>
                        <a:t>1990s.</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spc="-5" dirty="0">
                          <a:latin typeface="Segoe UI"/>
                          <a:cs typeface="Segoe UI"/>
                        </a:rPr>
                        <a:t>Email</a:t>
                      </a:r>
                      <a:r>
                        <a:rPr sz="2000" b="1" spc="-15" dirty="0">
                          <a:latin typeface="Segoe UI"/>
                          <a:cs typeface="Segoe UI"/>
                        </a:rPr>
                        <a:t> </a:t>
                      </a:r>
                      <a:r>
                        <a:rPr sz="2000" b="1" spc="-5" dirty="0">
                          <a:latin typeface="Segoe UI"/>
                          <a:cs typeface="Segoe UI"/>
                        </a:rPr>
                        <a:t>and getting</a:t>
                      </a:r>
                      <a:r>
                        <a:rPr sz="2000" b="1" dirty="0">
                          <a:latin typeface="Segoe UI"/>
                          <a:cs typeface="Segoe UI"/>
                        </a:rPr>
                        <a:t> </a:t>
                      </a:r>
                      <a:r>
                        <a:rPr sz="2000" b="1" spc="-5" dirty="0">
                          <a:latin typeface="Segoe UI"/>
                          <a:cs typeface="Segoe UI"/>
                        </a:rPr>
                        <a:t>Internet</a:t>
                      </a:r>
                      <a:r>
                        <a:rPr sz="2000" b="1" spc="25" dirty="0">
                          <a:latin typeface="Segoe UI"/>
                          <a:cs typeface="Segoe UI"/>
                        </a:rPr>
                        <a:t> </a:t>
                      </a:r>
                      <a:r>
                        <a:rPr sz="2000" b="1" spc="-10" dirty="0">
                          <a:latin typeface="Segoe UI"/>
                          <a:cs typeface="Segoe UI"/>
                        </a:rPr>
                        <a:t>were</a:t>
                      </a:r>
                      <a:r>
                        <a:rPr sz="2000" b="1" spc="45" dirty="0">
                          <a:latin typeface="Segoe UI"/>
                          <a:cs typeface="Segoe UI"/>
                        </a:rPr>
                        <a:t> </a:t>
                      </a:r>
                      <a:r>
                        <a:rPr sz="2000" b="1" spc="-5" dirty="0">
                          <a:latin typeface="Segoe UI"/>
                          <a:cs typeface="Segoe UI"/>
                        </a:rPr>
                        <a:t>luxuries</a:t>
                      </a:r>
                      <a:r>
                        <a:rPr sz="2000" b="1" dirty="0">
                          <a:latin typeface="Segoe UI"/>
                          <a:cs typeface="Segoe UI"/>
                        </a:rPr>
                        <a:t> </a:t>
                      </a:r>
                      <a:r>
                        <a:rPr sz="2000" b="1" spc="-5" dirty="0">
                          <a:latin typeface="Segoe UI"/>
                          <a:cs typeface="Segoe UI"/>
                        </a:rPr>
                        <a:t>for</a:t>
                      </a:r>
                      <a:r>
                        <a:rPr sz="2000" b="1" dirty="0">
                          <a:latin typeface="Segoe UI"/>
                          <a:cs typeface="Segoe UI"/>
                        </a:rPr>
                        <a:t> </a:t>
                      </a:r>
                      <a:r>
                        <a:rPr sz="2000" b="1" spc="-5" dirty="0">
                          <a:latin typeface="Segoe UI"/>
                          <a:cs typeface="Segoe UI"/>
                        </a:rPr>
                        <a:t>universities</a:t>
                      </a:r>
                      <a:r>
                        <a:rPr sz="2000" b="1" spc="15"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corporations.</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spc="-5" dirty="0">
                          <a:latin typeface="Segoe UI"/>
                          <a:cs typeface="Segoe UI"/>
                        </a:rPr>
                        <a:t>Dial-up</a:t>
                      </a:r>
                      <a:r>
                        <a:rPr sz="2000" b="1" spc="-20" dirty="0">
                          <a:latin typeface="Segoe UI"/>
                          <a:cs typeface="Segoe UI"/>
                        </a:rPr>
                        <a:t> </a:t>
                      </a:r>
                      <a:r>
                        <a:rPr sz="2000" b="1" dirty="0">
                          <a:latin typeface="Segoe UI"/>
                          <a:cs typeface="Segoe UI"/>
                        </a:rPr>
                        <a:t>modems</a:t>
                      </a:r>
                      <a:r>
                        <a:rPr sz="2000" b="1" spc="5" dirty="0">
                          <a:latin typeface="Segoe UI"/>
                          <a:cs typeface="Segoe UI"/>
                        </a:rPr>
                        <a:t> </a:t>
                      </a:r>
                      <a:r>
                        <a:rPr sz="2000" b="1" spc="-5" dirty="0">
                          <a:latin typeface="Segoe UI"/>
                          <a:cs typeface="Segoe UI"/>
                        </a:rPr>
                        <a:t>and</a:t>
                      </a:r>
                      <a:r>
                        <a:rPr sz="2000" b="1" spc="-15" dirty="0">
                          <a:latin typeface="Segoe UI"/>
                          <a:cs typeface="Segoe UI"/>
                        </a:rPr>
                        <a:t> </a:t>
                      </a:r>
                      <a:r>
                        <a:rPr sz="2000" b="1" spc="-10" dirty="0">
                          <a:latin typeface="Segoe UI"/>
                          <a:cs typeface="Segoe UI"/>
                        </a:rPr>
                        <a:t>basic</a:t>
                      </a:r>
                      <a:r>
                        <a:rPr sz="2000" b="1" spc="-15" dirty="0">
                          <a:latin typeface="Segoe UI"/>
                          <a:cs typeface="Segoe UI"/>
                        </a:rPr>
                        <a:t> </a:t>
                      </a:r>
                      <a:r>
                        <a:rPr sz="2000" b="1" dirty="0">
                          <a:latin typeface="Segoe UI"/>
                          <a:cs typeface="Segoe UI"/>
                        </a:rPr>
                        <a:t>connectivity</a:t>
                      </a:r>
                      <a:r>
                        <a:rPr sz="2000" b="1" spc="-10" dirty="0">
                          <a:latin typeface="Segoe UI"/>
                          <a:cs typeface="Segoe UI"/>
                        </a:rPr>
                        <a:t> were</a:t>
                      </a:r>
                      <a:r>
                        <a:rPr sz="2000" b="1" spc="30" dirty="0">
                          <a:latin typeface="Segoe UI"/>
                          <a:cs typeface="Segoe UI"/>
                        </a:rPr>
                        <a:t> </a:t>
                      </a:r>
                      <a:r>
                        <a:rPr sz="2000" b="1" spc="-10" dirty="0">
                          <a:latin typeface="Segoe UI"/>
                          <a:cs typeface="Segoe UI"/>
                        </a:rPr>
                        <a:t>involved.</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dirty="0">
                          <a:latin typeface="Segoe UI"/>
                          <a:cs typeface="Segoe UI"/>
                        </a:rPr>
                        <a:t>Saturation</a:t>
                      </a:r>
                      <a:r>
                        <a:rPr sz="2000" b="1" spc="-30" dirty="0">
                          <a:latin typeface="Segoe UI"/>
                          <a:cs typeface="Segoe UI"/>
                        </a:rPr>
                        <a:t> </a:t>
                      </a:r>
                      <a:r>
                        <a:rPr sz="2000" b="1" spc="-5" dirty="0">
                          <a:latin typeface="Segoe UI"/>
                          <a:cs typeface="Segoe UI"/>
                        </a:rPr>
                        <a:t>occurred</a:t>
                      </a:r>
                      <a:r>
                        <a:rPr sz="2000" b="1" dirty="0">
                          <a:latin typeface="Segoe UI"/>
                          <a:cs typeface="Segoe UI"/>
                        </a:rPr>
                        <a:t> when</a:t>
                      </a:r>
                      <a:r>
                        <a:rPr sz="2000" b="1" spc="-5" dirty="0">
                          <a:latin typeface="Segoe UI"/>
                          <a:cs typeface="Segoe UI"/>
                        </a:rPr>
                        <a:t> </a:t>
                      </a:r>
                      <a:r>
                        <a:rPr sz="2000" b="1" dirty="0">
                          <a:latin typeface="Segoe UI"/>
                          <a:cs typeface="Segoe UI"/>
                        </a:rPr>
                        <a:t>connectivity</a:t>
                      </a:r>
                      <a:r>
                        <a:rPr sz="2000" b="1" spc="-15" dirty="0">
                          <a:latin typeface="Segoe UI"/>
                          <a:cs typeface="Segoe UI"/>
                        </a:rPr>
                        <a:t> </a:t>
                      </a:r>
                      <a:r>
                        <a:rPr sz="2000" b="1" dirty="0">
                          <a:latin typeface="Segoe UI"/>
                          <a:cs typeface="Segoe UI"/>
                        </a:rPr>
                        <a:t>and</a:t>
                      </a:r>
                      <a:r>
                        <a:rPr sz="2000" b="1" spc="-10" dirty="0">
                          <a:latin typeface="Segoe UI"/>
                          <a:cs typeface="Segoe UI"/>
                        </a:rPr>
                        <a:t> </a:t>
                      </a:r>
                      <a:r>
                        <a:rPr sz="2000" b="1" spc="-5" dirty="0">
                          <a:latin typeface="Segoe UI"/>
                          <a:cs typeface="Segoe UI"/>
                        </a:rPr>
                        <a:t>speed</a:t>
                      </a:r>
                      <a:r>
                        <a:rPr sz="2000" b="1" spc="-10" dirty="0">
                          <a:latin typeface="Segoe UI"/>
                          <a:cs typeface="Segoe UI"/>
                        </a:rPr>
                        <a:t> </a:t>
                      </a:r>
                      <a:r>
                        <a:rPr sz="2000" b="1" dirty="0">
                          <a:latin typeface="Segoe UI"/>
                          <a:cs typeface="Segoe UI"/>
                        </a:rPr>
                        <a:t>was</a:t>
                      </a:r>
                      <a:r>
                        <a:rPr sz="2000" b="1" spc="-10" dirty="0">
                          <a:latin typeface="Segoe UI"/>
                          <a:cs typeface="Segoe UI"/>
                        </a:rPr>
                        <a:t> </a:t>
                      </a:r>
                      <a:r>
                        <a:rPr sz="2000" b="1" dirty="0">
                          <a:latin typeface="Segoe UI"/>
                          <a:cs typeface="Segoe UI"/>
                        </a:rPr>
                        <a:t>not</a:t>
                      </a:r>
                      <a:r>
                        <a:rPr sz="2000" b="1" spc="-15" dirty="0">
                          <a:latin typeface="Segoe UI"/>
                          <a:cs typeface="Segoe UI"/>
                        </a:rPr>
                        <a:t> </a:t>
                      </a:r>
                      <a:r>
                        <a:rPr sz="2000" b="1" dirty="0">
                          <a:latin typeface="Segoe UI"/>
                          <a:cs typeface="Segoe UI"/>
                        </a:rPr>
                        <a:t>a </a:t>
                      </a:r>
                      <a:r>
                        <a:rPr sz="2000" b="1" spc="-5" dirty="0">
                          <a:latin typeface="Segoe UI"/>
                          <a:cs typeface="Segoe UI"/>
                        </a:rPr>
                        <a:t>challenge.</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dirty="0">
                          <a:latin typeface="Segoe UI"/>
                          <a:cs typeface="Segoe UI"/>
                        </a:rPr>
                        <a:t>The</a:t>
                      </a:r>
                      <a:r>
                        <a:rPr sz="2000" b="1" spc="-10" dirty="0">
                          <a:latin typeface="Segoe UI"/>
                          <a:cs typeface="Segoe UI"/>
                        </a:rPr>
                        <a:t> </a:t>
                      </a:r>
                      <a:r>
                        <a:rPr sz="2000" b="1" spc="-5" dirty="0">
                          <a:latin typeface="Segoe UI"/>
                          <a:cs typeface="Segoe UI"/>
                        </a:rPr>
                        <a:t>focus now</a:t>
                      </a:r>
                      <a:r>
                        <a:rPr sz="2000" b="1" spc="10" dirty="0">
                          <a:latin typeface="Segoe UI"/>
                          <a:cs typeface="Segoe UI"/>
                        </a:rPr>
                        <a:t> </a:t>
                      </a:r>
                      <a:r>
                        <a:rPr sz="2000" b="1" spc="-5" dirty="0">
                          <a:latin typeface="Segoe UI"/>
                          <a:cs typeface="Segoe UI"/>
                        </a:rPr>
                        <a:t>was</a:t>
                      </a:r>
                      <a:r>
                        <a:rPr sz="2000" b="1" dirty="0">
                          <a:latin typeface="Segoe UI"/>
                          <a:cs typeface="Segoe UI"/>
                        </a:rPr>
                        <a:t> </a:t>
                      </a:r>
                      <a:r>
                        <a:rPr sz="2000" b="1" spc="-5" dirty="0">
                          <a:latin typeface="Segoe UI"/>
                          <a:cs typeface="Segoe UI"/>
                        </a:rPr>
                        <a:t>on</a:t>
                      </a:r>
                      <a:r>
                        <a:rPr sz="2000" b="1" dirty="0">
                          <a:latin typeface="Segoe UI"/>
                          <a:cs typeface="Segoe UI"/>
                        </a:rPr>
                        <a:t> </a:t>
                      </a:r>
                      <a:r>
                        <a:rPr sz="2000" b="1" spc="-10" dirty="0">
                          <a:latin typeface="Segoe UI"/>
                          <a:cs typeface="Segoe UI"/>
                        </a:rPr>
                        <a:t>leveraging</a:t>
                      </a:r>
                      <a:r>
                        <a:rPr sz="2000" b="1" spc="20" dirty="0">
                          <a:latin typeface="Segoe UI"/>
                          <a:cs typeface="Segoe UI"/>
                        </a:rPr>
                        <a:t> </a:t>
                      </a:r>
                      <a:r>
                        <a:rPr sz="2000" b="1" dirty="0">
                          <a:latin typeface="Segoe UI"/>
                          <a:cs typeface="Segoe UI"/>
                        </a:rPr>
                        <a:t>connectivity</a:t>
                      </a:r>
                      <a:r>
                        <a:rPr sz="2000" b="1" spc="-10" dirty="0">
                          <a:latin typeface="Segoe UI"/>
                          <a:cs typeface="Segoe UI"/>
                        </a:rPr>
                        <a:t> </a:t>
                      </a:r>
                      <a:r>
                        <a:rPr sz="2000" b="1" spc="-5" dirty="0">
                          <a:latin typeface="Segoe UI"/>
                          <a:cs typeface="Segoe UI"/>
                        </a:rPr>
                        <a:t>for</a:t>
                      </a:r>
                      <a:r>
                        <a:rPr sz="2000" b="1" spc="15" dirty="0">
                          <a:latin typeface="Segoe UI"/>
                          <a:cs typeface="Segoe UI"/>
                        </a:rPr>
                        <a:t> </a:t>
                      </a:r>
                      <a:r>
                        <a:rPr sz="2000" b="1" spc="-5" dirty="0">
                          <a:latin typeface="Segoe UI"/>
                          <a:cs typeface="Segoe UI"/>
                        </a:rPr>
                        <a:t>efficiency</a:t>
                      </a:r>
                      <a:r>
                        <a:rPr sz="2000" b="1" spc="5" dirty="0">
                          <a:latin typeface="Segoe UI"/>
                          <a:cs typeface="Segoe UI"/>
                        </a:rPr>
                        <a:t> </a:t>
                      </a:r>
                      <a:r>
                        <a:rPr sz="2000" b="1" spc="-5" dirty="0">
                          <a:latin typeface="Segoe UI"/>
                          <a:cs typeface="Segoe UI"/>
                        </a:rPr>
                        <a:t>and</a:t>
                      </a:r>
                      <a:r>
                        <a:rPr sz="2000" b="1" spc="-10" dirty="0">
                          <a:latin typeface="Segoe UI"/>
                          <a:cs typeface="Segoe UI"/>
                        </a:rPr>
                        <a:t> profit.</a:t>
                      </a:r>
                      <a:endParaRPr sz="2000" dirty="0">
                        <a:latin typeface="Segoe UI"/>
                        <a:cs typeface="Segoe UI"/>
                      </a:endParaRPr>
                    </a:p>
                  </a:txBody>
                  <a:tcPr marL="0" marR="0" marT="1352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110</a:t>
            </a:fld>
            <a:endParaRPr dirty="0"/>
          </a:p>
        </p:txBody>
      </p:sp>
      <p:sp>
        <p:nvSpPr>
          <p:cNvPr id="3" name="object 3"/>
          <p:cNvSpPr txBox="1"/>
          <p:nvPr/>
        </p:nvSpPr>
        <p:spPr>
          <a:xfrm>
            <a:off x="78739" y="1372869"/>
            <a:ext cx="11631930" cy="5070475"/>
          </a:xfrm>
          <a:prstGeom prst="rect">
            <a:avLst/>
          </a:prstGeom>
        </p:spPr>
        <p:txBody>
          <a:bodyPr vert="horz" wrap="square" lIns="0" tIns="12065" rIns="0" bIns="0" rtlCol="0">
            <a:spAutoFit/>
          </a:bodyPr>
          <a:lstStyle/>
          <a:p>
            <a:pPr marL="12700" algn="just">
              <a:lnSpc>
                <a:spcPct val="100000"/>
              </a:lnSpc>
              <a:spcBef>
                <a:spcPts val="95"/>
              </a:spcBef>
            </a:pPr>
            <a:r>
              <a:rPr sz="2200" b="1" spc="-5" dirty="0">
                <a:latin typeface="Segoe UI"/>
                <a:cs typeface="Segoe UI"/>
              </a:rPr>
              <a:t>Access</a:t>
            </a:r>
            <a:r>
              <a:rPr sz="2200" b="1" spc="-30" dirty="0">
                <a:latin typeface="Segoe UI"/>
                <a:cs typeface="Segoe UI"/>
              </a:rPr>
              <a:t> </a:t>
            </a:r>
            <a:r>
              <a:rPr sz="2200" b="1" spc="-5" dirty="0">
                <a:latin typeface="Segoe UI"/>
                <a:cs typeface="Segoe UI"/>
              </a:rPr>
              <a:t>Network</a:t>
            </a:r>
            <a:r>
              <a:rPr sz="2200" b="1" spc="-25" dirty="0">
                <a:latin typeface="Segoe UI"/>
                <a:cs typeface="Segoe UI"/>
              </a:rPr>
              <a:t> </a:t>
            </a:r>
            <a:r>
              <a:rPr sz="2200" b="1" dirty="0">
                <a:latin typeface="Segoe UI"/>
                <a:cs typeface="Segoe UI"/>
              </a:rPr>
              <a:t>Sublayer:</a:t>
            </a:r>
            <a:endParaRPr sz="2200">
              <a:latin typeface="Segoe UI"/>
              <a:cs typeface="Segoe UI"/>
            </a:endParaRPr>
          </a:p>
          <a:p>
            <a:pPr marL="355600" marR="11430" indent="-342900" algn="just">
              <a:lnSpc>
                <a:spcPct val="150100"/>
              </a:lnSpc>
              <a:spcBef>
                <a:spcPts val="1795"/>
              </a:spcBef>
              <a:buFont typeface="Wingdings"/>
              <a:buChar char=""/>
              <a:tabLst>
                <a:tab pos="355600" algn="l"/>
              </a:tabLst>
            </a:pPr>
            <a:r>
              <a:rPr sz="2200" b="1" spc="-5" dirty="0">
                <a:latin typeface="Segoe UI"/>
                <a:cs typeface="Segoe UI"/>
              </a:rPr>
              <a:t>Direct</a:t>
            </a:r>
            <a:r>
              <a:rPr sz="2200" b="1" dirty="0">
                <a:latin typeface="Segoe UI"/>
                <a:cs typeface="Segoe UI"/>
              </a:rPr>
              <a:t> </a:t>
            </a:r>
            <a:r>
              <a:rPr sz="2200" b="1" spc="-10" dirty="0">
                <a:latin typeface="Segoe UI"/>
                <a:cs typeface="Segoe UI"/>
              </a:rPr>
              <a:t>relationship</a:t>
            </a:r>
            <a:r>
              <a:rPr sz="2200" b="1" spc="-5" dirty="0">
                <a:latin typeface="Segoe UI"/>
                <a:cs typeface="Segoe UI"/>
              </a:rPr>
              <a:t> exists</a:t>
            </a:r>
            <a:r>
              <a:rPr sz="2200" b="1" dirty="0">
                <a:latin typeface="Segoe UI"/>
                <a:cs typeface="Segoe UI"/>
              </a:rPr>
              <a:t> </a:t>
            </a:r>
            <a:r>
              <a:rPr sz="2200" b="1" spc="-10" dirty="0">
                <a:latin typeface="Segoe UI"/>
                <a:cs typeface="Segoe UI"/>
              </a:rPr>
              <a:t>between</a:t>
            </a:r>
            <a:r>
              <a:rPr sz="2200" b="1" spc="-5" dirty="0">
                <a:latin typeface="Segoe UI"/>
                <a:cs typeface="Segoe UI"/>
              </a:rPr>
              <a:t> </a:t>
            </a:r>
            <a:r>
              <a:rPr sz="2200" b="1" spc="-10" dirty="0">
                <a:latin typeface="Segoe UI"/>
                <a:cs typeface="Segoe UI"/>
              </a:rPr>
              <a:t>the</a:t>
            </a:r>
            <a:r>
              <a:rPr sz="2200" b="1" spc="-5" dirty="0">
                <a:latin typeface="Segoe UI"/>
                <a:cs typeface="Segoe UI"/>
              </a:rPr>
              <a:t> IoT</a:t>
            </a:r>
            <a:r>
              <a:rPr sz="2200" b="1" dirty="0">
                <a:latin typeface="Segoe UI"/>
                <a:cs typeface="Segoe UI"/>
              </a:rPr>
              <a:t> </a:t>
            </a:r>
            <a:r>
              <a:rPr sz="2200" b="1" spc="-10" dirty="0">
                <a:latin typeface="Segoe UI"/>
                <a:cs typeface="Segoe UI"/>
              </a:rPr>
              <a:t>network</a:t>
            </a:r>
            <a:r>
              <a:rPr sz="2200" b="1" spc="-5" dirty="0">
                <a:latin typeface="Segoe UI"/>
                <a:cs typeface="Segoe UI"/>
              </a:rPr>
              <a:t> technology</a:t>
            </a:r>
            <a:r>
              <a:rPr sz="2200" b="1" dirty="0">
                <a:latin typeface="Segoe UI"/>
                <a:cs typeface="Segoe UI"/>
              </a:rPr>
              <a:t> </a:t>
            </a:r>
            <a:r>
              <a:rPr sz="2200" b="1" spc="-5" dirty="0">
                <a:latin typeface="Segoe UI"/>
                <a:cs typeface="Segoe UI"/>
              </a:rPr>
              <a:t>and</a:t>
            </a:r>
            <a:r>
              <a:rPr sz="2200" b="1" dirty="0">
                <a:latin typeface="Segoe UI"/>
                <a:cs typeface="Segoe UI"/>
              </a:rPr>
              <a:t> </a:t>
            </a:r>
            <a:r>
              <a:rPr sz="2200" b="1" spc="-10" dirty="0">
                <a:latin typeface="Segoe UI"/>
                <a:cs typeface="Segoe UI"/>
              </a:rPr>
              <a:t>the</a:t>
            </a:r>
            <a:r>
              <a:rPr sz="2200" b="1" spc="-5" dirty="0">
                <a:latin typeface="Segoe UI"/>
                <a:cs typeface="Segoe UI"/>
              </a:rPr>
              <a:t> type</a:t>
            </a:r>
            <a:r>
              <a:rPr sz="2200" b="1" dirty="0">
                <a:latin typeface="Segoe UI"/>
                <a:cs typeface="Segoe UI"/>
              </a:rPr>
              <a:t> </a:t>
            </a:r>
            <a:r>
              <a:rPr sz="2200" b="1" spc="-40" dirty="0">
                <a:latin typeface="Segoe UI"/>
                <a:cs typeface="Segoe UI"/>
              </a:rPr>
              <a:t>of </a:t>
            </a:r>
            <a:r>
              <a:rPr sz="2200" b="1" spc="-35" dirty="0">
                <a:latin typeface="Segoe UI"/>
                <a:cs typeface="Segoe UI"/>
              </a:rPr>
              <a:t> </a:t>
            </a:r>
            <a:r>
              <a:rPr sz="2200" b="1" spc="-5" dirty="0">
                <a:latin typeface="Segoe UI"/>
                <a:cs typeface="Segoe UI"/>
              </a:rPr>
              <a:t>connectivity</a:t>
            </a:r>
            <a:r>
              <a:rPr sz="2200" b="1" spc="-20" dirty="0">
                <a:latin typeface="Segoe UI"/>
                <a:cs typeface="Segoe UI"/>
              </a:rPr>
              <a:t> </a:t>
            </a:r>
            <a:r>
              <a:rPr sz="2200" b="1" spc="-10" dirty="0">
                <a:latin typeface="Segoe UI"/>
                <a:cs typeface="Segoe UI"/>
              </a:rPr>
              <a:t>topology</a:t>
            </a:r>
            <a:r>
              <a:rPr sz="2200" b="1" spc="45" dirty="0">
                <a:latin typeface="Segoe UI"/>
                <a:cs typeface="Segoe UI"/>
              </a:rPr>
              <a:t> </a:t>
            </a:r>
            <a:r>
              <a:rPr sz="2200" b="1" spc="-10" dirty="0">
                <a:latin typeface="Segoe UI"/>
                <a:cs typeface="Segoe UI"/>
              </a:rPr>
              <a:t>this</a:t>
            </a:r>
            <a:r>
              <a:rPr sz="2200" b="1" spc="-5" dirty="0">
                <a:latin typeface="Segoe UI"/>
                <a:cs typeface="Segoe UI"/>
              </a:rPr>
              <a:t> technology</a:t>
            </a:r>
            <a:r>
              <a:rPr sz="2200" b="1" spc="30" dirty="0">
                <a:latin typeface="Segoe UI"/>
                <a:cs typeface="Segoe UI"/>
              </a:rPr>
              <a:t> </a:t>
            </a:r>
            <a:r>
              <a:rPr sz="2200" b="1" spc="-5" dirty="0">
                <a:latin typeface="Segoe UI"/>
                <a:cs typeface="Segoe UI"/>
              </a:rPr>
              <a:t>allows.</a:t>
            </a:r>
            <a:endParaRPr sz="2200">
              <a:latin typeface="Segoe UI"/>
              <a:cs typeface="Segoe UI"/>
            </a:endParaRPr>
          </a:p>
          <a:p>
            <a:pPr marL="355600" marR="7620" indent="-342900" algn="just">
              <a:lnSpc>
                <a:spcPct val="150000"/>
              </a:lnSpc>
              <a:spcBef>
                <a:spcPts val="1800"/>
              </a:spcBef>
              <a:buFont typeface="Wingdings"/>
              <a:buChar char=""/>
              <a:tabLst>
                <a:tab pos="433705" algn="l"/>
              </a:tabLst>
            </a:pPr>
            <a:r>
              <a:rPr dirty="0"/>
              <a:t>	</a:t>
            </a:r>
            <a:r>
              <a:rPr sz="2200" b="1" spc="-5" dirty="0">
                <a:latin typeface="Segoe UI"/>
                <a:cs typeface="Segoe UI"/>
              </a:rPr>
              <a:t>Each technology was designed with a </a:t>
            </a:r>
            <a:r>
              <a:rPr sz="2200" b="1" spc="5" dirty="0">
                <a:latin typeface="Segoe UI"/>
                <a:cs typeface="Segoe UI"/>
              </a:rPr>
              <a:t>certain </a:t>
            </a:r>
            <a:r>
              <a:rPr sz="2200" b="1" spc="-5" dirty="0">
                <a:latin typeface="Segoe UI"/>
                <a:cs typeface="Segoe UI"/>
              </a:rPr>
              <a:t>number </a:t>
            </a:r>
            <a:r>
              <a:rPr sz="2200" b="1" spc="-20" dirty="0">
                <a:latin typeface="Segoe UI"/>
                <a:cs typeface="Segoe UI"/>
              </a:rPr>
              <a:t>of </a:t>
            </a:r>
            <a:r>
              <a:rPr sz="2200" b="1" dirty="0">
                <a:latin typeface="Segoe UI"/>
                <a:cs typeface="Segoe UI"/>
              </a:rPr>
              <a:t>use cases </a:t>
            </a:r>
            <a:r>
              <a:rPr sz="2200" b="1" spc="-5" dirty="0">
                <a:latin typeface="Segoe UI"/>
                <a:cs typeface="Segoe UI"/>
              </a:rPr>
              <a:t>in mind (what </a:t>
            </a:r>
            <a:r>
              <a:rPr sz="2200" b="1" spc="-10" dirty="0">
                <a:latin typeface="Segoe UI"/>
                <a:cs typeface="Segoe UI"/>
              </a:rPr>
              <a:t>to </a:t>
            </a:r>
            <a:r>
              <a:rPr sz="2200" b="1" spc="-5" dirty="0">
                <a:latin typeface="Segoe UI"/>
                <a:cs typeface="Segoe UI"/>
              </a:rPr>
              <a:t> connect, </a:t>
            </a:r>
            <a:r>
              <a:rPr sz="2200" b="1" spc="-10" dirty="0">
                <a:latin typeface="Segoe UI"/>
                <a:cs typeface="Segoe UI"/>
              </a:rPr>
              <a:t>where </a:t>
            </a:r>
            <a:r>
              <a:rPr sz="2200" b="1" spc="-5" dirty="0">
                <a:latin typeface="Segoe UI"/>
                <a:cs typeface="Segoe UI"/>
              </a:rPr>
              <a:t>to connect, how much data </a:t>
            </a:r>
            <a:r>
              <a:rPr sz="2200" b="1" spc="-15" dirty="0">
                <a:latin typeface="Segoe UI"/>
                <a:cs typeface="Segoe UI"/>
              </a:rPr>
              <a:t>to </a:t>
            </a:r>
            <a:r>
              <a:rPr sz="2200" b="1" dirty="0">
                <a:latin typeface="Segoe UI"/>
                <a:cs typeface="Segoe UI"/>
              </a:rPr>
              <a:t>transport </a:t>
            </a:r>
            <a:r>
              <a:rPr sz="2200" b="1" spc="-5" dirty="0">
                <a:latin typeface="Segoe UI"/>
                <a:cs typeface="Segoe UI"/>
              </a:rPr>
              <a:t>at what interval and </a:t>
            </a:r>
            <a:r>
              <a:rPr sz="2200" b="1" spc="-10" dirty="0">
                <a:latin typeface="Segoe UI"/>
                <a:cs typeface="Segoe UI"/>
              </a:rPr>
              <a:t>over </a:t>
            </a:r>
            <a:r>
              <a:rPr sz="2200" b="1" spc="-5" dirty="0">
                <a:latin typeface="Segoe UI"/>
                <a:cs typeface="Segoe UI"/>
              </a:rPr>
              <a:t> </a:t>
            </a:r>
            <a:r>
              <a:rPr sz="2200" b="1" spc="-10" dirty="0">
                <a:latin typeface="Segoe UI"/>
                <a:cs typeface="Segoe UI"/>
              </a:rPr>
              <a:t>what</a:t>
            </a:r>
            <a:r>
              <a:rPr sz="2200" b="1" spc="5" dirty="0">
                <a:latin typeface="Segoe UI"/>
                <a:cs typeface="Segoe UI"/>
              </a:rPr>
              <a:t> </a:t>
            </a:r>
            <a:r>
              <a:rPr sz="2200" b="1" spc="-5" dirty="0">
                <a:latin typeface="Segoe UI"/>
                <a:cs typeface="Segoe UI"/>
              </a:rPr>
              <a:t>distance).</a:t>
            </a:r>
            <a:endParaRPr sz="2200">
              <a:latin typeface="Segoe UI"/>
              <a:cs typeface="Segoe UI"/>
            </a:endParaRPr>
          </a:p>
          <a:p>
            <a:pPr marL="355600" marR="5080" indent="-342900" algn="just">
              <a:lnSpc>
                <a:spcPct val="150000"/>
              </a:lnSpc>
              <a:spcBef>
                <a:spcPts val="1800"/>
              </a:spcBef>
              <a:buFont typeface="Wingdings"/>
              <a:buChar char=""/>
              <a:tabLst>
                <a:tab pos="355600" algn="l"/>
              </a:tabLst>
            </a:pPr>
            <a:r>
              <a:rPr sz="2200" b="1" spc="-5" dirty="0">
                <a:latin typeface="Segoe UI"/>
                <a:cs typeface="Segoe UI"/>
              </a:rPr>
              <a:t>These</a:t>
            </a:r>
            <a:r>
              <a:rPr sz="2200" b="1" dirty="0">
                <a:latin typeface="Segoe UI"/>
                <a:cs typeface="Segoe UI"/>
              </a:rPr>
              <a:t> </a:t>
            </a:r>
            <a:r>
              <a:rPr sz="2200" b="1" spc="-5" dirty="0">
                <a:latin typeface="Segoe UI"/>
                <a:cs typeface="Segoe UI"/>
              </a:rPr>
              <a:t>use</a:t>
            </a:r>
            <a:r>
              <a:rPr sz="2200" b="1" dirty="0">
                <a:latin typeface="Segoe UI"/>
                <a:cs typeface="Segoe UI"/>
              </a:rPr>
              <a:t> </a:t>
            </a:r>
            <a:r>
              <a:rPr sz="2200" b="1" spc="-5" dirty="0">
                <a:latin typeface="Segoe UI"/>
                <a:cs typeface="Segoe UI"/>
              </a:rPr>
              <a:t>cases</a:t>
            </a:r>
            <a:r>
              <a:rPr sz="2200" b="1" dirty="0">
                <a:latin typeface="Segoe UI"/>
                <a:cs typeface="Segoe UI"/>
              </a:rPr>
              <a:t> </a:t>
            </a:r>
            <a:r>
              <a:rPr sz="2200" b="1" spc="-5" dirty="0">
                <a:latin typeface="Segoe UI"/>
                <a:cs typeface="Segoe UI"/>
              </a:rPr>
              <a:t>determined</a:t>
            </a:r>
            <a:r>
              <a:rPr sz="2200" b="1"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frequency</a:t>
            </a:r>
            <a:r>
              <a:rPr sz="2200" b="1" spc="-5" dirty="0">
                <a:latin typeface="Segoe UI"/>
                <a:cs typeface="Segoe UI"/>
              </a:rPr>
              <a:t> </a:t>
            </a:r>
            <a:r>
              <a:rPr sz="2200" b="1" spc="-10" dirty="0">
                <a:latin typeface="Segoe UI"/>
                <a:cs typeface="Segoe UI"/>
              </a:rPr>
              <a:t>band</a:t>
            </a:r>
            <a:r>
              <a:rPr sz="2200" b="1" spc="-5" dirty="0">
                <a:latin typeface="Segoe UI"/>
                <a:cs typeface="Segoe UI"/>
              </a:rPr>
              <a:t> that</a:t>
            </a:r>
            <a:r>
              <a:rPr sz="2200" b="1" dirty="0">
                <a:latin typeface="Segoe UI"/>
                <a:cs typeface="Segoe UI"/>
              </a:rPr>
              <a:t> </a:t>
            </a:r>
            <a:r>
              <a:rPr sz="2200" b="1" spc="-5" dirty="0">
                <a:latin typeface="Segoe UI"/>
                <a:cs typeface="Segoe UI"/>
              </a:rPr>
              <a:t>was</a:t>
            </a:r>
            <a:r>
              <a:rPr sz="2200" b="1" dirty="0">
                <a:latin typeface="Segoe UI"/>
                <a:cs typeface="Segoe UI"/>
              </a:rPr>
              <a:t> </a:t>
            </a:r>
            <a:r>
              <a:rPr sz="2200" b="1" spc="-5" dirty="0">
                <a:latin typeface="Segoe UI"/>
                <a:cs typeface="Segoe UI"/>
              </a:rPr>
              <a:t>expected</a:t>
            </a:r>
            <a:r>
              <a:rPr sz="2200" b="1" dirty="0">
                <a:latin typeface="Segoe UI"/>
                <a:cs typeface="Segoe UI"/>
              </a:rPr>
              <a:t> </a:t>
            </a:r>
            <a:r>
              <a:rPr sz="2200" b="1" spc="-5" dirty="0">
                <a:latin typeface="Segoe UI"/>
                <a:cs typeface="Segoe UI"/>
              </a:rPr>
              <a:t>to</a:t>
            </a:r>
            <a:r>
              <a:rPr sz="2200" b="1" dirty="0">
                <a:latin typeface="Segoe UI"/>
                <a:cs typeface="Segoe UI"/>
              </a:rPr>
              <a:t> </a:t>
            </a:r>
            <a:r>
              <a:rPr sz="2200" b="1" spc="-5" dirty="0">
                <a:latin typeface="Segoe UI"/>
                <a:cs typeface="Segoe UI"/>
              </a:rPr>
              <a:t>be</a:t>
            </a:r>
            <a:r>
              <a:rPr sz="2200" b="1" dirty="0">
                <a:latin typeface="Segoe UI"/>
                <a:cs typeface="Segoe UI"/>
              </a:rPr>
              <a:t> </a:t>
            </a:r>
            <a:r>
              <a:rPr sz="2200" b="1" spc="-5" dirty="0">
                <a:latin typeface="Segoe UI"/>
                <a:cs typeface="Segoe UI"/>
              </a:rPr>
              <a:t>most </a:t>
            </a:r>
            <a:r>
              <a:rPr sz="2200" b="1" dirty="0">
                <a:latin typeface="Segoe UI"/>
                <a:cs typeface="Segoe UI"/>
              </a:rPr>
              <a:t> </a:t>
            </a:r>
            <a:r>
              <a:rPr sz="2200" b="1" spc="-10" dirty="0">
                <a:latin typeface="Segoe UI"/>
                <a:cs typeface="Segoe UI"/>
              </a:rPr>
              <a:t>suitable, </a:t>
            </a:r>
            <a:r>
              <a:rPr sz="2200" b="1" spc="-5" dirty="0">
                <a:latin typeface="Segoe UI"/>
                <a:cs typeface="Segoe UI"/>
              </a:rPr>
              <a:t>the </a:t>
            </a:r>
            <a:r>
              <a:rPr sz="2200" b="1" spc="-10" dirty="0">
                <a:latin typeface="Segoe UI"/>
                <a:cs typeface="Segoe UI"/>
              </a:rPr>
              <a:t>frame </a:t>
            </a:r>
            <a:r>
              <a:rPr sz="2200" b="1" spc="-5" dirty="0">
                <a:latin typeface="Segoe UI"/>
                <a:cs typeface="Segoe UI"/>
              </a:rPr>
              <a:t>structure matching </a:t>
            </a:r>
            <a:r>
              <a:rPr sz="2200" b="1" spc="-10" dirty="0">
                <a:latin typeface="Segoe UI"/>
                <a:cs typeface="Segoe UI"/>
              </a:rPr>
              <a:t>the expected </a:t>
            </a:r>
            <a:r>
              <a:rPr sz="2200" b="1" spc="-5" dirty="0">
                <a:latin typeface="Segoe UI"/>
                <a:cs typeface="Segoe UI"/>
              </a:rPr>
              <a:t>data </a:t>
            </a:r>
            <a:r>
              <a:rPr sz="2200" b="1" spc="-10" dirty="0">
                <a:latin typeface="Segoe UI"/>
                <a:cs typeface="Segoe UI"/>
              </a:rPr>
              <a:t>pattern </a:t>
            </a:r>
            <a:r>
              <a:rPr sz="2200" b="1" spc="-15" dirty="0">
                <a:latin typeface="Segoe UI"/>
                <a:cs typeface="Segoe UI"/>
              </a:rPr>
              <a:t>(packet </a:t>
            </a:r>
            <a:r>
              <a:rPr sz="2200" b="1" spc="-5" dirty="0">
                <a:latin typeface="Segoe UI"/>
                <a:cs typeface="Segoe UI"/>
              </a:rPr>
              <a:t>size </a:t>
            </a:r>
            <a:r>
              <a:rPr sz="2200" b="1" spc="-10" dirty="0">
                <a:latin typeface="Segoe UI"/>
                <a:cs typeface="Segoe UI"/>
              </a:rPr>
              <a:t>and </a:t>
            </a:r>
            <a:r>
              <a:rPr sz="2200" b="1" spc="-5" dirty="0">
                <a:latin typeface="Segoe UI"/>
                <a:cs typeface="Segoe UI"/>
              </a:rPr>
              <a:t> communication</a:t>
            </a:r>
            <a:r>
              <a:rPr sz="2200" b="1" spc="5" dirty="0">
                <a:latin typeface="Segoe UI"/>
                <a:cs typeface="Segoe UI"/>
              </a:rPr>
              <a:t> </a:t>
            </a:r>
            <a:r>
              <a:rPr sz="2200" b="1" spc="-5" dirty="0">
                <a:latin typeface="Segoe UI"/>
                <a:cs typeface="Segoe UI"/>
              </a:rPr>
              <a:t>intervals),</a:t>
            </a:r>
            <a:r>
              <a:rPr sz="2200" b="1" spc="30" dirty="0">
                <a:latin typeface="Segoe UI"/>
                <a:cs typeface="Segoe UI"/>
              </a:rPr>
              <a:t> </a:t>
            </a:r>
            <a:r>
              <a:rPr sz="2200" b="1" spc="-10" dirty="0">
                <a:latin typeface="Segoe UI"/>
                <a:cs typeface="Segoe UI"/>
              </a:rPr>
              <a:t>and</a:t>
            </a:r>
            <a:r>
              <a:rPr sz="2200" b="1" spc="20" dirty="0">
                <a:latin typeface="Segoe UI"/>
                <a:cs typeface="Segoe UI"/>
              </a:rPr>
              <a:t> </a:t>
            </a:r>
            <a:r>
              <a:rPr sz="2200" b="1" spc="-10" dirty="0">
                <a:latin typeface="Segoe UI"/>
                <a:cs typeface="Segoe UI"/>
              </a:rPr>
              <a:t>the</a:t>
            </a:r>
            <a:r>
              <a:rPr sz="2200" b="1" spc="15" dirty="0">
                <a:latin typeface="Segoe UI"/>
                <a:cs typeface="Segoe UI"/>
              </a:rPr>
              <a:t> </a:t>
            </a:r>
            <a:r>
              <a:rPr sz="2200" b="1" spc="-5" dirty="0">
                <a:latin typeface="Segoe UI"/>
                <a:cs typeface="Segoe UI"/>
              </a:rPr>
              <a:t>possible</a:t>
            </a:r>
            <a:r>
              <a:rPr sz="2200" b="1" spc="10" dirty="0">
                <a:latin typeface="Segoe UI"/>
                <a:cs typeface="Segoe UI"/>
              </a:rPr>
              <a:t> </a:t>
            </a:r>
            <a:r>
              <a:rPr sz="2200" b="1" spc="-10" dirty="0">
                <a:latin typeface="Segoe UI"/>
                <a:cs typeface="Segoe UI"/>
              </a:rPr>
              <a:t>topologies</a:t>
            </a:r>
            <a:r>
              <a:rPr sz="2200" b="1" spc="40" dirty="0">
                <a:latin typeface="Segoe UI"/>
                <a:cs typeface="Segoe UI"/>
              </a:rPr>
              <a:t> </a:t>
            </a:r>
            <a:r>
              <a:rPr sz="2200" b="1" spc="-10" dirty="0">
                <a:latin typeface="Segoe UI"/>
                <a:cs typeface="Segoe UI"/>
              </a:rPr>
              <a:t>that</a:t>
            </a:r>
            <a:r>
              <a:rPr sz="2200" b="1" spc="25" dirty="0">
                <a:latin typeface="Segoe UI"/>
                <a:cs typeface="Segoe UI"/>
              </a:rPr>
              <a:t> </a:t>
            </a:r>
            <a:r>
              <a:rPr sz="2200" b="1" spc="-10" dirty="0">
                <a:latin typeface="Segoe UI"/>
                <a:cs typeface="Segoe UI"/>
              </a:rPr>
              <a:t>these</a:t>
            </a:r>
            <a:r>
              <a:rPr sz="2200" b="1" spc="15" dirty="0">
                <a:latin typeface="Segoe UI"/>
                <a:cs typeface="Segoe UI"/>
              </a:rPr>
              <a:t> </a:t>
            </a:r>
            <a:r>
              <a:rPr sz="2200" b="1" spc="-5" dirty="0">
                <a:latin typeface="Segoe UI"/>
                <a:cs typeface="Segoe UI"/>
              </a:rPr>
              <a:t>use</a:t>
            </a:r>
            <a:r>
              <a:rPr sz="2200" b="1" spc="-10" dirty="0">
                <a:latin typeface="Segoe UI"/>
                <a:cs typeface="Segoe UI"/>
              </a:rPr>
              <a:t> </a:t>
            </a:r>
            <a:r>
              <a:rPr sz="2200" b="1" spc="-5" dirty="0">
                <a:latin typeface="Segoe UI"/>
                <a:cs typeface="Segoe UI"/>
              </a:rPr>
              <a:t>cases</a:t>
            </a:r>
            <a:r>
              <a:rPr sz="2200" b="1" spc="10" dirty="0">
                <a:latin typeface="Segoe UI"/>
                <a:cs typeface="Segoe UI"/>
              </a:rPr>
              <a:t> </a:t>
            </a:r>
            <a:r>
              <a:rPr sz="2200" b="1" spc="-10" dirty="0">
                <a:latin typeface="Segoe UI"/>
                <a:cs typeface="Segoe UI"/>
              </a:rPr>
              <a:t>illustrate.</a:t>
            </a:r>
            <a:endParaRPr sz="2200">
              <a:latin typeface="Segoe UI"/>
              <a:cs typeface="Segoe U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111</a:t>
            </a:fld>
            <a:endParaRPr dirty="0"/>
          </a:p>
        </p:txBody>
      </p:sp>
      <p:sp>
        <p:nvSpPr>
          <p:cNvPr id="3" name="object 3"/>
          <p:cNvSpPr txBox="1"/>
          <p:nvPr/>
        </p:nvSpPr>
        <p:spPr>
          <a:xfrm>
            <a:off x="78739" y="1346961"/>
            <a:ext cx="11630660" cy="5031105"/>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Access</a:t>
            </a:r>
            <a:r>
              <a:rPr sz="2200" b="1" spc="-30" dirty="0">
                <a:latin typeface="Segoe UI"/>
                <a:cs typeface="Segoe UI"/>
              </a:rPr>
              <a:t> </a:t>
            </a:r>
            <a:r>
              <a:rPr sz="2200" b="1" spc="-5" dirty="0">
                <a:latin typeface="Segoe UI"/>
                <a:cs typeface="Segoe UI"/>
              </a:rPr>
              <a:t>Network</a:t>
            </a:r>
            <a:r>
              <a:rPr sz="2200" b="1" spc="-25" dirty="0">
                <a:latin typeface="Segoe UI"/>
                <a:cs typeface="Segoe UI"/>
              </a:rPr>
              <a:t> </a:t>
            </a:r>
            <a:r>
              <a:rPr sz="2200" b="1" dirty="0">
                <a:latin typeface="Segoe UI"/>
                <a:cs typeface="Segoe UI"/>
              </a:rPr>
              <a:t>Sublayer:</a:t>
            </a:r>
            <a:endParaRPr sz="2200">
              <a:latin typeface="Segoe UI"/>
              <a:cs typeface="Segoe UI"/>
            </a:endParaRPr>
          </a:p>
          <a:p>
            <a:pPr marL="355600" marR="5715" indent="-342900">
              <a:lnSpc>
                <a:spcPct val="140100"/>
              </a:lnSpc>
              <a:spcBef>
                <a:spcPts val="1795"/>
              </a:spcBef>
              <a:buFont typeface="Wingdings"/>
              <a:buChar char=""/>
              <a:tabLst>
                <a:tab pos="355600" algn="l"/>
              </a:tabLst>
            </a:pPr>
            <a:r>
              <a:rPr sz="2200" b="1" spc="-5" dirty="0">
                <a:latin typeface="Segoe UI"/>
                <a:cs typeface="Segoe UI"/>
              </a:rPr>
              <a:t>IoT</a:t>
            </a:r>
            <a:r>
              <a:rPr sz="2200" b="1" spc="165" dirty="0">
                <a:latin typeface="Segoe UI"/>
                <a:cs typeface="Segoe UI"/>
              </a:rPr>
              <a:t> </a:t>
            </a:r>
            <a:r>
              <a:rPr sz="2200" b="1" spc="-5" dirty="0">
                <a:latin typeface="Segoe UI"/>
                <a:cs typeface="Segoe UI"/>
              </a:rPr>
              <a:t>sometimes</a:t>
            </a:r>
            <a:r>
              <a:rPr sz="2200" b="1" spc="170" dirty="0">
                <a:latin typeface="Segoe UI"/>
                <a:cs typeface="Segoe UI"/>
              </a:rPr>
              <a:t> </a:t>
            </a:r>
            <a:r>
              <a:rPr sz="2200" b="1" spc="-10" dirty="0">
                <a:latin typeface="Segoe UI"/>
                <a:cs typeface="Segoe UI"/>
              </a:rPr>
              <a:t>reuses</a:t>
            </a:r>
            <a:r>
              <a:rPr sz="2200" b="1" spc="155" dirty="0">
                <a:latin typeface="Segoe UI"/>
                <a:cs typeface="Segoe UI"/>
              </a:rPr>
              <a:t> </a:t>
            </a:r>
            <a:r>
              <a:rPr sz="2200" b="1" spc="-5" dirty="0">
                <a:latin typeface="Segoe UI"/>
                <a:cs typeface="Segoe UI"/>
              </a:rPr>
              <a:t>existing</a:t>
            </a:r>
            <a:r>
              <a:rPr sz="2200" b="1" spc="150" dirty="0">
                <a:latin typeface="Segoe UI"/>
                <a:cs typeface="Segoe UI"/>
              </a:rPr>
              <a:t> </a:t>
            </a:r>
            <a:r>
              <a:rPr sz="2200" b="1" spc="-10" dirty="0">
                <a:latin typeface="Segoe UI"/>
                <a:cs typeface="Segoe UI"/>
              </a:rPr>
              <a:t>access</a:t>
            </a:r>
            <a:r>
              <a:rPr sz="2200" b="1" spc="165" dirty="0">
                <a:latin typeface="Segoe UI"/>
                <a:cs typeface="Segoe UI"/>
              </a:rPr>
              <a:t> </a:t>
            </a:r>
            <a:r>
              <a:rPr sz="2200" b="1" spc="-5" dirty="0">
                <a:latin typeface="Segoe UI"/>
                <a:cs typeface="Segoe UI"/>
              </a:rPr>
              <a:t>technologies</a:t>
            </a:r>
            <a:r>
              <a:rPr sz="2200" b="1" spc="165" dirty="0">
                <a:latin typeface="Segoe UI"/>
                <a:cs typeface="Segoe UI"/>
              </a:rPr>
              <a:t> </a:t>
            </a:r>
            <a:r>
              <a:rPr sz="2200" b="1" spc="-5" dirty="0">
                <a:latin typeface="Segoe UI"/>
                <a:cs typeface="Segoe UI"/>
              </a:rPr>
              <a:t>whose</a:t>
            </a:r>
            <a:r>
              <a:rPr sz="2200" b="1" spc="165" dirty="0">
                <a:latin typeface="Segoe UI"/>
                <a:cs typeface="Segoe UI"/>
              </a:rPr>
              <a:t> </a:t>
            </a:r>
            <a:r>
              <a:rPr sz="2200" b="1" spc="-5" dirty="0">
                <a:latin typeface="Segoe UI"/>
                <a:cs typeface="Segoe UI"/>
              </a:rPr>
              <a:t>characteristics</a:t>
            </a:r>
            <a:r>
              <a:rPr sz="2200" b="1" spc="140" dirty="0">
                <a:latin typeface="Segoe UI"/>
                <a:cs typeface="Segoe UI"/>
              </a:rPr>
              <a:t> </a:t>
            </a:r>
            <a:r>
              <a:rPr sz="2200" b="1" spc="-10" dirty="0">
                <a:latin typeface="Segoe UI"/>
                <a:cs typeface="Segoe UI"/>
              </a:rPr>
              <a:t>match</a:t>
            </a:r>
            <a:r>
              <a:rPr sz="2200" b="1" spc="160" dirty="0">
                <a:latin typeface="Segoe UI"/>
                <a:cs typeface="Segoe UI"/>
              </a:rPr>
              <a:t> </a:t>
            </a:r>
            <a:r>
              <a:rPr sz="2200" b="1" spc="-10" dirty="0">
                <a:latin typeface="Segoe UI"/>
                <a:cs typeface="Segoe UI"/>
              </a:rPr>
              <a:t>more </a:t>
            </a:r>
            <a:r>
              <a:rPr sz="2200" b="1" spc="-590" dirty="0">
                <a:latin typeface="Segoe UI"/>
                <a:cs typeface="Segoe UI"/>
              </a:rPr>
              <a:t> </a:t>
            </a:r>
            <a:r>
              <a:rPr sz="2200" b="1" spc="-5" dirty="0">
                <a:latin typeface="Segoe UI"/>
                <a:cs typeface="Segoe UI"/>
              </a:rPr>
              <a:t>or</a:t>
            </a:r>
            <a:r>
              <a:rPr sz="2200" b="1" spc="5" dirty="0">
                <a:latin typeface="Segoe UI"/>
                <a:cs typeface="Segoe UI"/>
              </a:rPr>
              <a:t> </a:t>
            </a:r>
            <a:r>
              <a:rPr sz="2200" b="1" spc="-10" dirty="0">
                <a:latin typeface="Segoe UI"/>
                <a:cs typeface="Segoe UI"/>
              </a:rPr>
              <a:t>less</a:t>
            </a:r>
            <a:r>
              <a:rPr sz="2200" b="1" spc="5" dirty="0">
                <a:latin typeface="Segoe UI"/>
                <a:cs typeface="Segoe UI"/>
              </a:rPr>
              <a:t> </a:t>
            </a:r>
            <a:r>
              <a:rPr sz="2200" b="1" spc="-5" dirty="0">
                <a:latin typeface="Segoe UI"/>
                <a:cs typeface="Segoe UI"/>
              </a:rPr>
              <a:t>closely </a:t>
            </a:r>
            <a:r>
              <a:rPr sz="2200" b="1" spc="-10" dirty="0">
                <a:latin typeface="Segoe UI"/>
                <a:cs typeface="Segoe UI"/>
              </a:rPr>
              <a:t>the</a:t>
            </a:r>
            <a:r>
              <a:rPr sz="2200" b="1" spc="15" dirty="0">
                <a:latin typeface="Segoe UI"/>
                <a:cs typeface="Segoe UI"/>
              </a:rPr>
              <a:t> </a:t>
            </a:r>
            <a:r>
              <a:rPr sz="2200" b="1" spc="-5" dirty="0">
                <a:latin typeface="Segoe UI"/>
                <a:cs typeface="Segoe UI"/>
              </a:rPr>
              <a:t>IoT</a:t>
            </a:r>
            <a:r>
              <a:rPr sz="2200" b="1" spc="15" dirty="0">
                <a:latin typeface="Segoe UI"/>
                <a:cs typeface="Segoe UI"/>
              </a:rPr>
              <a:t> </a:t>
            </a:r>
            <a:r>
              <a:rPr sz="2200" b="1" spc="-5" dirty="0">
                <a:latin typeface="Segoe UI"/>
                <a:cs typeface="Segoe UI"/>
              </a:rPr>
              <a:t>use</a:t>
            </a:r>
            <a:r>
              <a:rPr sz="2200" b="1" spc="-15" dirty="0">
                <a:latin typeface="Segoe UI"/>
                <a:cs typeface="Segoe UI"/>
              </a:rPr>
              <a:t> </a:t>
            </a:r>
            <a:r>
              <a:rPr sz="2200" b="1" spc="-5" dirty="0">
                <a:latin typeface="Segoe UI"/>
                <a:cs typeface="Segoe UI"/>
              </a:rPr>
              <a:t>case</a:t>
            </a:r>
            <a:r>
              <a:rPr sz="2200" b="1" spc="5" dirty="0">
                <a:latin typeface="Segoe UI"/>
                <a:cs typeface="Segoe UI"/>
              </a:rPr>
              <a:t> </a:t>
            </a:r>
            <a:r>
              <a:rPr sz="2200" b="1" spc="-5" dirty="0">
                <a:latin typeface="Segoe UI"/>
                <a:cs typeface="Segoe UI"/>
              </a:rPr>
              <a:t>requirements.</a:t>
            </a:r>
            <a:endParaRPr sz="2200">
              <a:latin typeface="Segoe UI"/>
              <a:cs typeface="Segoe UI"/>
            </a:endParaRPr>
          </a:p>
          <a:p>
            <a:pPr marL="355600" marR="5080" indent="-342900">
              <a:lnSpc>
                <a:spcPct val="140000"/>
              </a:lnSpc>
              <a:spcBef>
                <a:spcPts val="1800"/>
              </a:spcBef>
              <a:buFont typeface="Wingdings"/>
              <a:buChar char=""/>
              <a:tabLst>
                <a:tab pos="355600" algn="l"/>
                <a:tab pos="1637030" algn="l"/>
                <a:tab pos="2487295" algn="l"/>
                <a:tab pos="3448050" algn="l"/>
                <a:tab pos="5273675" algn="l"/>
                <a:tab pos="6054090" algn="l"/>
                <a:tab pos="7572375" algn="l"/>
                <a:tab pos="9159240" algn="l"/>
                <a:tab pos="9697085" algn="l"/>
                <a:tab pos="10268585" algn="l"/>
                <a:tab pos="10858500" algn="l"/>
              </a:tabLst>
            </a:pPr>
            <a:r>
              <a:rPr sz="2200" b="1" spc="-5" dirty="0">
                <a:latin typeface="Segoe UI"/>
                <a:cs typeface="Segoe UI"/>
              </a:rPr>
              <a:t>Whe</a:t>
            </a:r>
            <a:r>
              <a:rPr sz="2200" b="1" spc="-20" dirty="0">
                <a:latin typeface="Segoe UI"/>
                <a:cs typeface="Segoe UI"/>
              </a:rPr>
              <a:t>r</a:t>
            </a:r>
            <a:r>
              <a:rPr sz="2200" b="1" dirty="0">
                <a:latin typeface="Segoe UI"/>
                <a:cs typeface="Segoe UI"/>
              </a:rPr>
              <a:t>e</a:t>
            </a:r>
            <a:r>
              <a:rPr sz="2200" b="1" spc="-10" dirty="0">
                <a:latin typeface="Segoe UI"/>
                <a:cs typeface="Segoe UI"/>
              </a:rPr>
              <a:t>a</a:t>
            </a:r>
            <a:r>
              <a:rPr sz="2200" b="1" spc="-5" dirty="0">
                <a:latin typeface="Segoe UI"/>
                <a:cs typeface="Segoe UI"/>
              </a:rPr>
              <a:t>s</a:t>
            </a:r>
            <a:r>
              <a:rPr sz="2200" b="1" dirty="0">
                <a:latin typeface="Segoe UI"/>
                <a:cs typeface="Segoe UI"/>
              </a:rPr>
              <a:t>	</a:t>
            </a:r>
            <a:r>
              <a:rPr sz="2200" b="1" spc="-5" dirty="0">
                <a:latin typeface="Segoe UI"/>
                <a:cs typeface="Segoe UI"/>
              </a:rPr>
              <a:t>s</a:t>
            </a:r>
            <a:r>
              <a:rPr sz="2200" b="1" dirty="0">
                <a:latin typeface="Segoe UI"/>
                <a:cs typeface="Segoe UI"/>
              </a:rPr>
              <a:t>o</a:t>
            </a:r>
            <a:r>
              <a:rPr sz="2200" b="1" spc="-5" dirty="0">
                <a:latin typeface="Segoe UI"/>
                <a:cs typeface="Segoe UI"/>
              </a:rPr>
              <a:t>me</a:t>
            </a:r>
            <a:r>
              <a:rPr sz="2200" b="1" dirty="0">
                <a:latin typeface="Segoe UI"/>
                <a:cs typeface="Segoe UI"/>
              </a:rPr>
              <a:t>	</a:t>
            </a:r>
            <a:r>
              <a:rPr sz="2200" b="1" spc="-10" dirty="0">
                <a:latin typeface="Segoe UI"/>
                <a:cs typeface="Segoe UI"/>
              </a:rPr>
              <a:t>acce</a:t>
            </a:r>
            <a:r>
              <a:rPr sz="2200" b="1" spc="-15" dirty="0">
                <a:latin typeface="Segoe UI"/>
                <a:cs typeface="Segoe UI"/>
              </a:rPr>
              <a:t>s</a:t>
            </a:r>
            <a:r>
              <a:rPr sz="2200" b="1" spc="-5" dirty="0">
                <a:latin typeface="Segoe UI"/>
                <a:cs typeface="Segoe UI"/>
              </a:rPr>
              <a:t>s</a:t>
            </a:r>
            <a:r>
              <a:rPr sz="2200" b="1" dirty="0">
                <a:latin typeface="Segoe UI"/>
                <a:cs typeface="Segoe UI"/>
              </a:rPr>
              <a:t>	</a:t>
            </a:r>
            <a:r>
              <a:rPr sz="2200" b="1" spc="-20" dirty="0">
                <a:latin typeface="Segoe UI"/>
                <a:cs typeface="Segoe UI"/>
              </a:rPr>
              <a:t>t</a:t>
            </a:r>
            <a:r>
              <a:rPr sz="2200" b="1" spc="-5" dirty="0">
                <a:latin typeface="Segoe UI"/>
                <a:cs typeface="Segoe UI"/>
              </a:rPr>
              <a:t>echnol</a:t>
            </a:r>
            <a:r>
              <a:rPr sz="2200" b="1" spc="10" dirty="0">
                <a:latin typeface="Segoe UI"/>
                <a:cs typeface="Segoe UI"/>
              </a:rPr>
              <a:t>o</a:t>
            </a:r>
            <a:r>
              <a:rPr sz="2200" b="1" spc="-10" dirty="0">
                <a:latin typeface="Segoe UI"/>
                <a:cs typeface="Segoe UI"/>
              </a:rPr>
              <a:t>g</a:t>
            </a:r>
            <a:r>
              <a:rPr sz="2200" b="1" dirty="0">
                <a:latin typeface="Segoe UI"/>
                <a:cs typeface="Segoe UI"/>
              </a:rPr>
              <a:t>i</a:t>
            </a:r>
            <a:r>
              <a:rPr sz="2200" b="1" spc="-5" dirty="0">
                <a:latin typeface="Segoe UI"/>
                <a:cs typeface="Segoe UI"/>
              </a:rPr>
              <a:t>es</a:t>
            </a:r>
            <a:r>
              <a:rPr sz="2200" b="1" dirty="0">
                <a:latin typeface="Segoe UI"/>
                <a:cs typeface="Segoe UI"/>
              </a:rPr>
              <a:t>	</a:t>
            </a:r>
            <a:r>
              <a:rPr sz="2200" b="1" spc="-20" dirty="0">
                <a:latin typeface="Segoe UI"/>
                <a:cs typeface="Segoe UI"/>
              </a:rPr>
              <a:t>w</a:t>
            </a:r>
            <a:r>
              <a:rPr sz="2200" b="1" spc="-5" dirty="0">
                <a:latin typeface="Segoe UI"/>
                <a:cs typeface="Segoe UI"/>
              </a:rPr>
              <a:t>e</a:t>
            </a:r>
            <a:r>
              <a:rPr sz="2200" b="1" spc="-20" dirty="0">
                <a:latin typeface="Segoe UI"/>
                <a:cs typeface="Segoe UI"/>
              </a:rPr>
              <a:t>r</a:t>
            </a:r>
            <a:r>
              <a:rPr sz="2200" b="1" spc="-5" dirty="0">
                <a:latin typeface="Segoe UI"/>
                <a:cs typeface="Segoe UI"/>
              </a:rPr>
              <a:t>e</a:t>
            </a:r>
            <a:r>
              <a:rPr sz="2200" b="1" dirty="0">
                <a:latin typeface="Segoe UI"/>
                <a:cs typeface="Segoe UI"/>
              </a:rPr>
              <a:t>	</a:t>
            </a:r>
            <a:r>
              <a:rPr sz="2200" b="1" spc="-10" dirty="0">
                <a:latin typeface="Segoe UI"/>
                <a:cs typeface="Segoe UI"/>
              </a:rPr>
              <a:t>d</a:t>
            </a:r>
            <a:r>
              <a:rPr sz="2200" b="1" dirty="0">
                <a:latin typeface="Segoe UI"/>
                <a:cs typeface="Segoe UI"/>
              </a:rPr>
              <a:t>e</a:t>
            </a:r>
            <a:r>
              <a:rPr sz="2200" b="1" spc="-35" dirty="0">
                <a:latin typeface="Segoe UI"/>
                <a:cs typeface="Segoe UI"/>
              </a:rPr>
              <a:t>v</a:t>
            </a:r>
            <a:r>
              <a:rPr sz="2200" b="1" spc="-5" dirty="0">
                <a:latin typeface="Segoe UI"/>
                <a:cs typeface="Segoe UI"/>
              </a:rPr>
              <a:t>elop</a:t>
            </a:r>
            <a:r>
              <a:rPr sz="2200" b="1" dirty="0">
                <a:latin typeface="Segoe UI"/>
                <a:cs typeface="Segoe UI"/>
              </a:rPr>
              <a:t>e</a:t>
            </a:r>
            <a:r>
              <a:rPr sz="2200" b="1" spc="-5" dirty="0">
                <a:latin typeface="Segoe UI"/>
                <a:cs typeface="Segoe UI"/>
              </a:rPr>
              <a:t>d</a:t>
            </a:r>
            <a:r>
              <a:rPr sz="2200" b="1" dirty="0">
                <a:latin typeface="Segoe UI"/>
                <a:cs typeface="Segoe UI"/>
              </a:rPr>
              <a:t>	</a:t>
            </a:r>
            <a:r>
              <a:rPr sz="2200" b="1" spc="-5" dirty="0">
                <a:latin typeface="Segoe UI"/>
                <a:cs typeface="Segoe UI"/>
              </a:rPr>
              <a:t>s</a:t>
            </a:r>
            <a:r>
              <a:rPr sz="2200" b="1" spc="5" dirty="0">
                <a:latin typeface="Segoe UI"/>
                <a:cs typeface="Segoe UI"/>
              </a:rPr>
              <a:t>p</a:t>
            </a:r>
            <a:r>
              <a:rPr sz="2200" b="1" spc="-5" dirty="0">
                <a:latin typeface="Segoe UI"/>
                <a:cs typeface="Segoe UI"/>
              </a:rPr>
              <a:t>ecifically</a:t>
            </a:r>
            <a:r>
              <a:rPr sz="2200" b="1" dirty="0">
                <a:latin typeface="Segoe UI"/>
                <a:cs typeface="Segoe UI"/>
              </a:rPr>
              <a:t>	f</a:t>
            </a:r>
            <a:r>
              <a:rPr sz="2200" b="1" spc="-10" dirty="0">
                <a:latin typeface="Segoe UI"/>
                <a:cs typeface="Segoe UI"/>
              </a:rPr>
              <a:t>o</a:t>
            </a:r>
            <a:r>
              <a:rPr sz="2200" b="1" spc="-5" dirty="0">
                <a:latin typeface="Segoe UI"/>
                <a:cs typeface="Segoe UI"/>
              </a:rPr>
              <a:t>r</a:t>
            </a:r>
            <a:r>
              <a:rPr sz="2200" b="1" dirty="0">
                <a:latin typeface="Segoe UI"/>
                <a:cs typeface="Segoe UI"/>
              </a:rPr>
              <a:t>	I</a:t>
            </a:r>
            <a:r>
              <a:rPr sz="2200" b="1" spc="-10" dirty="0">
                <a:latin typeface="Segoe UI"/>
                <a:cs typeface="Segoe UI"/>
              </a:rPr>
              <a:t>o</a:t>
            </a:r>
            <a:r>
              <a:rPr sz="2200" b="1" spc="-5" dirty="0">
                <a:latin typeface="Segoe UI"/>
                <a:cs typeface="Segoe UI"/>
              </a:rPr>
              <a:t>T</a:t>
            </a:r>
            <a:r>
              <a:rPr sz="2200" b="1" dirty="0">
                <a:latin typeface="Segoe UI"/>
                <a:cs typeface="Segoe UI"/>
              </a:rPr>
              <a:t>	</a:t>
            </a:r>
            <a:r>
              <a:rPr sz="2200" b="1" spc="-5" dirty="0">
                <a:latin typeface="Segoe UI"/>
                <a:cs typeface="Segoe UI"/>
              </a:rPr>
              <a:t>u</a:t>
            </a:r>
            <a:r>
              <a:rPr sz="2200" b="1" dirty="0">
                <a:latin typeface="Segoe UI"/>
                <a:cs typeface="Segoe UI"/>
              </a:rPr>
              <a:t>s</a:t>
            </a:r>
            <a:r>
              <a:rPr sz="2200" b="1" spc="-5" dirty="0">
                <a:latin typeface="Segoe UI"/>
                <a:cs typeface="Segoe UI"/>
              </a:rPr>
              <a:t>e</a:t>
            </a:r>
            <a:r>
              <a:rPr sz="2200" b="1" dirty="0">
                <a:latin typeface="Segoe UI"/>
                <a:cs typeface="Segoe UI"/>
              </a:rPr>
              <a:t>	</a:t>
            </a:r>
            <a:r>
              <a:rPr sz="2200" b="1" spc="5" dirty="0">
                <a:latin typeface="Segoe UI"/>
                <a:cs typeface="Segoe UI"/>
              </a:rPr>
              <a:t>c</a:t>
            </a:r>
            <a:r>
              <a:rPr sz="2200" b="1" spc="-10" dirty="0">
                <a:latin typeface="Segoe UI"/>
                <a:cs typeface="Segoe UI"/>
              </a:rPr>
              <a:t>ase</a:t>
            </a:r>
            <a:r>
              <a:rPr sz="2200" b="1" dirty="0">
                <a:latin typeface="Segoe UI"/>
                <a:cs typeface="Segoe UI"/>
              </a:rPr>
              <a:t>s</a:t>
            </a:r>
            <a:r>
              <a:rPr sz="2200" b="1" spc="-5" dirty="0">
                <a:latin typeface="Segoe UI"/>
                <a:cs typeface="Segoe UI"/>
              </a:rPr>
              <a:t>,  others</a:t>
            </a:r>
            <a:r>
              <a:rPr sz="2200" b="1" spc="10" dirty="0">
                <a:latin typeface="Segoe UI"/>
                <a:cs typeface="Segoe UI"/>
              </a:rPr>
              <a:t> </a:t>
            </a:r>
            <a:r>
              <a:rPr sz="2200" b="1" spc="-10" dirty="0">
                <a:latin typeface="Segoe UI"/>
                <a:cs typeface="Segoe UI"/>
              </a:rPr>
              <a:t>were</a:t>
            </a:r>
            <a:r>
              <a:rPr sz="2200" b="1" spc="5" dirty="0">
                <a:latin typeface="Segoe UI"/>
                <a:cs typeface="Segoe UI"/>
              </a:rPr>
              <a:t> </a:t>
            </a:r>
            <a:r>
              <a:rPr sz="2200" b="1" spc="-5" dirty="0">
                <a:latin typeface="Segoe UI"/>
                <a:cs typeface="Segoe UI"/>
              </a:rPr>
              <a:t>not.</a:t>
            </a:r>
            <a:endParaRPr sz="2200">
              <a:latin typeface="Segoe UI"/>
              <a:cs typeface="Segoe UI"/>
            </a:endParaRPr>
          </a:p>
          <a:p>
            <a:pPr marL="355600" marR="5080" indent="-342900">
              <a:lnSpc>
                <a:spcPct val="140000"/>
              </a:lnSpc>
              <a:spcBef>
                <a:spcPts val="1805"/>
              </a:spcBef>
              <a:buFont typeface="Wingdings"/>
              <a:buChar char=""/>
              <a:tabLst>
                <a:tab pos="355600" algn="l"/>
              </a:tabLst>
            </a:pPr>
            <a:r>
              <a:rPr sz="2200" b="1" spc="-5" dirty="0">
                <a:latin typeface="Segoe UI"/>
                <a:cs typeface="Segoe UI"/>
              </a:rPr>
              <a:t>One</a:t>
            </a:r>
            <a:r>
              <a:rPr sz="2200" b="1" spc="20" dirty="0">
                <a:latin typeface="Segoe UI"/>
                <a:cs typeface="Segoe UI"/>
              </a:rPr>
              <a:t> </a:t>
            </a:r>
            <a:r>
              <a:rPr sz="2200" b="1" spc="-20" dirty="0">
                <a:latin typeface="Segoe UI"/>
                <a:cs typeface="Segoe UI"/>
              </a:rPr>
              <a:t>key</a:t>
            </a:r>
            <a:r>
              <a:rPr sz="2200" b="1" spc="40" dirty="0">
                <a:latin typeface="Segoe UI"/>
                <a:cs typeface="Segoe UI"/>
              </a:rPr>
              <a:t> </a:t>
            </a:r>
            <a:r>
              <a:rPr sz="2200" b="1" spc="-10" dirty="0">
                <a:latin typeface="Segoe UI"/>
                <a:cs typeface="Segoe UI"/>
              </a:rPr>
              <a:t>parameter</a:t>
            </a:r>
            <a:r>
              <a:rPr sz="2200" b="1" spc="35" dirty="0">
                <a:latin typeface="Segoe UI"/>
                <a:cs typeface="Segoe UI"/>
              </a:rPr>
              <a:t> </a:t>
            </a:r>
            <a:r>
              <a:rPr sz="2200" b="1" spc="-5" dirty="0">
                <a:latin typeface="Segoe UI"/>
                <a:cs typeface="Segoe UI"/>
              </a:rPr>
              <a:t>determining</a:t>
            </a:r>
            <a:r>
              <a:rPr sz="2200" b="1" spc="25" dirty="0">
                <a:latin typeface="Segoe UI"/>
                <a:cs typeface="Segoe UI"/>
              </a:rPr>
              <a:t> </a:t>
            </a:r>
            <a:r>
              <a:rPr sz="2200" b="1" spc="-5" dirty="0">
                <a:latin typeface="Segoe UI"/>
                <a:cs typeface="Segoe UI"/>
              </a:rPr>
              <a:t>the</a:t>
            </a:r>
            <a:r>
              <a:rPr sz="2200" b="1" spc="20" dirty="0">
                <a:latin typeface="Segoe UI"/>
                <a:cs typeface="Segoe UI"/>
              </a:rPr>
              <a:t> </a:t>
            </a:r>
            <a:r>
              <a:rPr sz="2200" b="1" spc="-5" dirty="0">
                <a:latin typeface="Segoe UI"/>
                <a:cs typeface="Segoe UI"/>
              </a:rPr>
              <a:t>choice</a:t>
            </a:r>
            <a:r>
              <a:rPr sz="2200" b="1" spc="40" dirty="0">
                <a:latin typeface="Segoe UI"/>
                <a:cs typeface="Segoe UI"/>
              </a:rPr>
              <a:t> </a:t>
            </a:r>
            <a:r>
              <a:rPr sz="2200" b="1" spc="-20" dirty="0">
                <a:latin typeface="Segoe UI"/>
                <a:cs typeface="Segoe UI"/>
              </a:rPr>
              <a:t>of</a:t>
            </a:r>
            <a:r>
              <a:rPr sz="2200" b="1" spc="40" dirty="0">
                <a:latin typeface="Segoe UI"/>
                <a:cs typeface="Segoe UI"/>
              </a:rPr>
              <a:t> </a:t>
            </a:r>
            <a:r>
              <a:rPr sz="2200" b="1" spc="-10" dirty="0">
                <a:latin typeface="Segoe UI"/>
                <a:cs typeface="Segoe UI"/>
              </a:rPr>
              <a:t>access</a:t>
            </a:r>
            <a:r>
              <a:rPr sz="2200" b="1" spc="25" dirty="0">
                <a:latin typeface="Segoe UI"/>
                <a:cs typeface="Segoe UI"/>
              </a:rPr>
              <a:t> </a:t>
            </a:r>
            <a:r>
              <a:rPr sz="2200" b="1" spc="-5" dirty="0">
                <a:latin typeface="Segoe UI"/>
                <a:cs typeface="Segoe UI"/>
              </a:rPr>
              <a:t>technology</a:t>
            </a:r>
            <a:r>
              <a:rPr sz="2200" b="1" spc="30" dirty="0">
                <a:latin typeface="Segoe UI"/>
                <a:cs typeface="Segoe UI"/>
              </a:rPr>
              <a:t> </a:t>
            </a:r>
            <a:r>
              <a:rPr sz="2200" b="1" spc="-5" dirty="0">
                <a:latin typeface="Segoe UI"/>
                <a:cs typeface="Segoe UI"/>
              </a:rPr>
              <a:t>is</a:t>
            </a:r>
            <a:r>
              <a:rPr sz="2200" b="1" spc="40" dirty="0">
                <a:latin typeface="Segoe UI"/>
                <a:cs typeface="Segoe UI"/>
              </a:rPr>
              <a:t> </a:t>
            </a:r>
            <a:r>
              <a:rPr sz="2200" b="1" spc="-5" dirty="0">
                <a:latin typeface="Segoe UI"/>
                <a:cs typeface="Segoe UI"/>
              </a:rPr>
              <a:t>the</a:t>
            </a:r>
            <a:r>
              <a:rPr sz="2200" b="1" spc="20" dirty="0">
                <a:latin typeface="Segoe UI"/>
                <a:cs typeface="Segoe UI"/>
              </a:rPr>
              <a:t> </a:t>
            </a:r>
            <a:r>
              <a:rPr sz="2200" b="1" spc="-5" dirty="0">
                <a:latin typeface="Segoe UI"/>
                <a:cs typeface="Segoe UI"/>
              </a:rPr>
              <a:t>range</a:t>
            </a:r>
            <a:r>
              <a:rPr sz="2200" b="1" spc="40" dirty="0">
                <a:latin typeface="Segoe UI"/>
                <a:cs typeface="Segoe UI"/>
              </a:rPr>
              <a:t> </a:t>
            </a:r>
            <a:r>
              <a:rPr sz="2200" b="1" spc="-10" dirty="0">
                <a:latin typeface="Segoe UI"/>
                <a:cs typeface="Segoe UI"/>
              </a:rPr>
              <a:t>between </a:t>
            </a:r>
            <a:r>
              <a:rPr sz="2200" b="1" spc="-595" dirty="0">
                <a:latin typeface="Segoe UI"/>
                <a:cs typeface="Segoe UI"/>
              </a:rPr>
              <a:t> </a:t>
            </a:r>
            <a:r>
              <a:rPr sz="2200" b="1" spc="-10" dirty="0">
                <a:latin typeface="Segoe UI"/>
                <a:cs typeface="Segoe UI"/>
              </a:rPr>
              <a:t>the</a:t>
            </a:r>
            <a:r>
              <a:rPr sz="2200" b="1" spc="5" dirty="0">
                <a:latin typeface="Segoe UI"/>
                <a:cs typeface="Segoe UI"/>
              </a:rPr>
              <a:t> smart </a:t>
            </a:r>
            <a:r>
              <a:rPr sz="2200" b="1" spc="-10" dirty="0">
                <a:latin typeface="Segoe UI"/>
                <a:cs typeface="Segoe UI"/>
              </a:rPr>
              <a:t>object</a:t>
            </a:r>
            <a:r>
              <a:rPr sz="2200" b="1" spc="15"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information</a:t>
            </a:r>
            <a:r>
              <a:rPr sz="2200" b="1" spc="5" dirty="0">
                <a:latin typeface="Segoe UI"/>
                <a:cs typeface="Segoe UI"/>
              </a:rPr>
              <a:t> </a:t>
            </a:r>
            <a:r>
              <a:rPr sz="2200" b="1" spc="-25" dirty="0">
                <a:latin typeface="Segoe UI"/>
                <a:cs typeface="Segoe UI"/>
              </a:rPr>
              <a:t>collector.</a:t>
            </a:r>
            <a:endParaRPr sz="2200">
              <a:latin typeface="Segoe UI"/>
              <a:cs typeface="Segoe UI"/>
            </a:endParaRPr>
          </a:p>
          <a:p>
            <a:pPr>
              <a:lnSpc>
                <a:spcPct val="100000"/>
              </a:lnSpc>
              <a:spcBef>
                <a:spcPts val="60"/>
              </a:spcBef>
              <a:buFont typeface="Wingdings"/>
              <a:buChar char=""/>
            </a:pPr>
            <a:endParaRPr sz="2100">
              <a:latin typeface="Segoe UI"/>
              <a:cs typeface="Segoe UI"/>
            </a:endParaRPr>
          </a:p>
          <a:p>
            <a:pPr marL="355600" indent="-342900">
              <a:lnSpc>
                <a:spcPct val="100000"/>
              </a:lnSpc>
              <a:buFont typeface="Wingdings"/>
              <a:buChar char=""/>
              <a:tabLst>
                <a:tab pos="355600" algn="l"/>
                <a:tab pos="4765040" algn="l"/>
              </a:tabLst>
            </a:pPr>
            <a:r>
              <a:rPr sz="2200" b="1" spc="-5" dirty="0">
                <a:latin typeface="Segoe UI"/>
                <a:cs typeface="Segoe UI"/>
              </a:rPr>
              <a:t>The</a:t>
            </a:r>
            <a:r>
              <a:rPr sz="2200" b="1" spc="395" dirty="0">
                <a:latin typeface="Segoe UI"/>
                <a:cs typeface="Segoe UI"/>
              </a:rPr>
              <a:t> </a:t>
            </a:r>
            <a:r>
              <a:rPr sz="2200" b="1" spc="-5" dirty="0">
                <a:latin typeface="Segoe UI"/>
                <a:cs typeface="Segoe UI"/>
              </a:rPr>
              <a:t>following</a:t>
            </a:r>
            <a:r>
              <a:rPr sz="2200" b="1" spc="390" dirty="0">
                <a:latin typeface="Segoe UI"/>
                <a:cs typeface="Segoe UI"/>
              </a:rPr>
              <a:t> </a:t>
            </a:r>
            <a:r>
              <a:rPr sz="2200" b="1" spc="-5" dirty="0">
                <a:latin typeface="Segoe UI"/>
                <a:cs typeface="Segoe UI"/>
              </a:rPr>
              <a:t>Figure</a:t>
            </a:r>
            <a:r>
              <a:rPr sz="2200" b="1" spc="400" dirty="0">
                <a:latin typeface="Segoe UI"/>
                <a:cs typeface="Segoe UI"/>
              </a:rPr>
              <a:t> </a:t>
            </a:r>
            <a:r>
              <a:rPr sz="2200" b="1" spc="-5" dirty="0">
                <a:latin typeface="Segoe UI"/>
                <a:cs typeface="Segoe UI"/>
              </a:rPr>
              <a:t>lists</a:t>
            </a:r>
            <a:r>
              <a:rPr sz="2200" b="1" spc="390" dirty="0">
                <a:latin typeface="Segoe UI"/>
                <a:cs typeface="Segoe UI"/>
              </a:rPr>
              <a:t> </a:t>
            </a:r>
            <a:r>
              <a:rPr sz="2200" b="1" dirty="0">
                <a:latin typeface="Segoe UI"/>
                <a:cs typeface="Segoe UI"/>
              </a:rPr>
              <a:t>some	</a:t>
            </a:r>
            <a:r>
              <a:rPr sz="2200" b="1" spc="-10" dirty="0">
                <a:latin typeface="Segoe UI"/>
                <a:cs typeface="Segoe UI"/>
              </a:rPr>
              <a:t>access</a:t>
            </a:r>
            <a:r>
              <a:rPr sz="2200" b="1" spc="385" dirty="0">
                <a:latin typeface="Segoe UI"/>
                <a:cs typeface="Segoe UI"/>
              </a:rPr>
              <a:t> </a:t>
            </a:r>
            <a:r>
              <a:rPr sz="2200" b="1" spc="-5" dirty="0">
                <a:latin typeface="Segoe UI"/>
                <a:cs typeface="Segoe UI"/>
              </a:rPr>
              <a:t>technologies</a:t>
            </a:r>
            <a:r>
              <a:rPr sz="2200" b="1" spc="375" dirty="0">
                <a:latin typeface="Segoe UI"/>
                <a:cs typeface="Segoe UI"/>
              </a:rPr>
              <a:t> </a:t>
            </a:r>
            <a:r>
              <a:rPr sz="2200" b="1" spc="-5" dirty="0">
                <a:latin typeface="Segoe UI"/>
                <a:cs typeface="Segoe UI"/>
              </a:rPr>
              <a:t>you</a:t>
            </a:r>
            <a:r>
              <a:rPr sz="2200" b="1" spc="385" dirty="0">
                <a:latin typeface="Segoe UI"/>
                <a:cs typeface="Segoe UI"/>
              </a:rPr>
              <a:t> </a:t>
            </a:r>
            <a:r>
              <a:rPr sz="2200" b="1" dirty="0">
                <a:latin typeface="Segoe UI"/>
                <a:cs typeface="Segoe UI"/>
              </a:rPr>
              <a:t>may</a:t>
            </a:r>
            <a:r>
              <a:rPr sz="2200" b="1" spc="385" dirty="0">
                <a:latin typeface="Segoe UI"/>
                <a:cs typeface="Segoe UI"/>
              </a:rPr>
              <a:t> </a:t>
            </a:r>
            <a:r>
              <a:rPr sz="2200" b="1" spc="-5" dirty="0">
                <a:latin typeface="Segoe UI"/>
                <a:cs typeface="Segoe UI"/>
              </a:rPr>
              <a:t>encounter</a:t>
            </a:r>
            <a:r>
              <a:rPr sz="2200" b="1" spc="370" dirty="0">
                <a:latin typeface="Segoe UI"/>
                <a:cs typeface="Segoe UI"/>
              </a:rPr>
              <a:t> </a:t>
            </a:r>
            <a:r>
              <a:rPr sz="2200" b="1" spc="-5" dirty="0">
                <a:latin typeface="Segoe UI"/>
                <a:cs typeface="Segoe UI"/>
              </a:rPr>
              <a:t>in</a:t>
            </a:r>
            <a:r>
              <a:rPr sz="2200" b="1" spc="395" dirty="0">
                <a:latin typeface="Segoe UI"/>
                <a:cs typeface="Segoe UI"/>
              </a:rPr>
              <a:t> </a:t>
            </a:r>
            <a:r>
              <a:rPr sz="2200" b="1" spc="-5" dirty="0">
                <a:latin typeface="Segoe UI"/>
                <a:cs typeface="Segoe UI"/>
              </a:rPr>
              <a:t>the</a:t>
            </a:r>
            <a:r>
              <a:rPr sz="2200" b="1" spc="385" dirty="0">
                <a:latin typeface="Segoe UI"/>
                <a:cs typeface="Segoe UI"/>
              </a:rPr>
              <a:t> </a:t>
            </a:r>
            <a:r>
              <a:rPr sz="2200" b="1" spc="-5" dirty="0">
                <a:latin typeface="Segoe UI"/>
                <a:cs typeface="Segoe UI"/>
              </a:rPr>
              <a:t>IoT</a:t>
            </a:r>
            <a:endParaRPr sz="2200">
              <a:latin typeface="Segoe UI"/>
              <a:cs typeface="Segoe UI"/>
            </a:endParaRPr>
          </a:p>
          <a:p>
            <a:pPr marL="355600">
              <a:lnSpc>
                <a:spcPct val="100000"/>
              </a:lnSpc>
              <a:spcBef>
                <a:spcPts val="1060"/>
              </a:spcBef>
            </a:pPr>
            <a:r>
              <a:rPr sz="2200" b="1" spc="-10" dirty="0">
                <a:latin typeface="Segoe UI"/>
                <a:cs typeface="Segoe UI"/>
              </a:rPr>
              <a:t>world</a:t>
            </a:r>
            <a:r>
              <a:rPr sz="2200" b="1" spc="15"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the</a:t>
            </a:r>
            <a:r>
              <a:rPr sz="2200" b="1" dirty="0">
                <a:latin typeface="Segoe UI"/>
                <a:cs typeface="Segoe UI"/>
              </a:rPr>
              <a:t> </a:t>
            </a:r>
            <a:r>
              <a:rPr sz="2200" b="1" spc="-5" dirty="0">
                <a:latin typeface="Segoe UI"/>
                <a:cs typeface="Segoe UI"/>
              </a:rPr>
              <a:t>expected</a:t>
            </a:r>
            <a:r>
              <a:rPr sz="2200" b="1" spc="10" dirty="0">
                <a:latin typeface="Segoe UI"/>
                <a:cs typeface="Segoe UI"/>
              </a:rPr>
              <a:t> </a:t>
            </a:r>
            <a:r>
              <a:rPr sz="2200" b="1" spc="-5" dirty="0">
                <a:latin typeface="Segoe UI"/>
                <a:cs typeface="Segoe UI"/>
              </a:rPr>
              <a:t>transmission</a:t>
            </a:r>
            <a:r>
              <a:rPr sz="2200" b="1" spc="-15" dirty="0">
                <a:latin typeface="Segoe UI"/>
                <a:cs typeface="Segoe UI"/>
              </a:rPr>
              <a:t> </a:t>
            </a:r>
            <a:r>
              <a:rPr sz="2200" b="1" spc="-10" dirty="0">
                <a:latin typeface="Segoe UI"/>
                <a:cs typeface="Segoe UI"/>
              </a:rPr>
              <a:t>distances.</a:t>
            </a:r>
            <a:endParaRPr sz="2200">
              <a:latin typeface="Segoe UI"/>
              <a:cs typeface="Segoe U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Layer</a:t>
            </a:r>
            <a:r>
              <a:rPr sz="3600" b="1" spc="-5" dirty="0">
                <a:solidFill>
                  <a:srgbClr val="FFFFFF"/>
                </a:solidFill>
                <a:latin typeface="Arial"/>
                <a:cs typeface="Arial"/>
              </a:rPr>
              <a:t> 2: </a:t>
            </a:r>
            <a:r>
              <a:rPr sz="3600" b="1" spc="-10" dirty="0">
                <a:solidFill>
                  <a:srgbClr val="FFFFFF"/>
                </a:solidFill>
                <a:latin typeface="Arial"/>
                <a:cs typeface="Arial"/>
              </a:rPr>
              <a:t>Communications </a:t>
            </a:r>
            <a:r>
              <a:rPr sz="3600" b="1" spc="-5" dirty="0">
                <a:solidFill>
                  <a:srgbClr val="FFFFFF"/>
                </a:solidFill>
                <a:latin typeface="Arial"/>
                <a:cs typeface="Arial"/>
              </a:rPr>
              <a:t>Network</a:t>
            </a:r>
            <a:r>
              <a:rPr sz="3600" b="1" spc="-25" dirty="0">
                <a:solidFill>
                  <a:srgbClr val="FFFFFF"/>
                </a:solidFill>
                <a:latin typeface="Arial"/>
                <a:cs typeface="Arial"/>
              </a:rPr>
              <a:t> </a:t>
            </a:r>
            <a:r>
              <a:rPr sz="3600" b="1" dirty="0">
                <a:solidFill>
                  <a:srgbClr val="FFFFFF"/>
                </a:solidFill>
                <a:latin typeface="Arial"/>
                <a:cs typeface="Arial"/>
              </a:rPr>
              <a:t>Layer</a:t>
            </a:r>
            <a:endParaRPr sz="3600">
              <a:latin typeface="Arial"/>
              <a:cs typeface="Arial"/>
            </a:endParaRPr>
          </a:p>
        </p:txBody>
      </p:sp>
      <p:sp>
        <p:nvSpPr>
          <p:cNvPr id="3" name="object 3"/>
          <p:cNvSpPr txBox="1"/>
          <p:nvPr/>
        </p:nvSpPr>
        <p:spPr>
          <a:xfrm>
            <a:off x="78739" y="1380490"/>
            <a:ext cx="371475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0" dirty="0">
                <a:latin typeface="Segoe UI"/>
                <a:cs typeface="Segoe UI"/>
              </a:rPr>
              <a:t> </a:t>
            </a:r>
            <a:r>
              <a:rPr sz="2400" b="1" spc="-10" dirty="0">
                <a:latin typeface="Segoe UI"/>
                <a:cs typeface="Segoe UI"/>
              </a:rPr>
              <a:t>Network</a:t>
            </a:r>
            <a:r>
              <a:rPr sz="2400" b="1" spc="-15" dirty="0">
                <a:latin typeface="Segoe UI"/>
                <a:cs typeface="Segoe UI"/>
              </a:rPr>
              <a:t> </a:t>
            </a:r>
            <a:r>
              <a:rPr sz="2400" b="1" spc="5" dirty="0">
                <a:latin typeface="Segoe UI"/>
                <a:cs typeface="Segoe UI"/>
              </a:rPr>
              <a:t>Sublayer:</a:t>
            </a:r>
            <a:endParaRPr sz="2400">
              <a:latin typeface="Segoe UI"/>
              <a:cs typeface="Segoe UI"/>
            </a:endParaRPr>
          </a:p>
        </p:txBody>
      </p:sp>
      <p:pic>
        <p:nvPicPr>
          <p:cNvPr id="4" name="object 4"/>
          <p:cNvPicPr/>
          <p:nvPr/>
        </p:nvPicPr>
        <p:blipFill>
          <a:blip r:embed="rId2" cstate="print"/>
          <a:stretch>
            <a:fillRect/>
          </a:stretch>
        </p:blipFill>
        <p:spPr>
          <a:xfrm>
            <a:off x="4296068" y="1458440"/>
            <a:ext cx="7442544" cy="5388297"/>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112</a:t>
            </a:fld>
            <a:endParaRP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113</a:t>
            </a:fld>
            <a:endParaRPr dirty="0"/>
          </a:p>
        </p:txBody>
      </p:sp>
      <p:sp>
        <p:nvSpPr>
          <p:cNvPr id="3" name="object 3"/>
          <p:cNvSpPr txBox="1"/>
          <p:nvPr/>
        </p:nvSpPr>
        <p:spPr>
          <a:xfrm>
            <a:off x="186944" y="1388745"/>
            <a:ext cx="11629390" cy="4918710"/>
          </a:xfrm>
          <a:prstGeom prst="rect">
            <a:avLst/>
          </a:prstGeom>
        </p:spPr>
        <p:txBody>
          <a:bodyPr vert="horz" wrap="square" lIns="0" tIns="12700" rIns="0" bIns="0" rtlCol="0">
            <a:spAutoFit/>
          </a:bodyPr>
          <a:lstStyle/>
          <a:p>
            <a:pPr marL="12700" algn="just">
              <a:lnSpc>
                <a:spcPct val="100000"/>
              </a:lnSpc>
              <a:spcBef>
                <a:spcPts val="100"/>
              </a:spcBef>
            </a:pPr>
            <a:r>
              <a:rPr sz="2400" b="1" spc="-5" dirty="0">
                <a:latin typeface="Segoe UI"/>
                <a:cs typeface="Segoe UI"/>
              </a:rPr>
              <a:t>Access</a:t>
            </a:r>
            <a:r>
              <a:rPr sz="2400" b="1" spc="-30" dirty="0">
                <a:latin typeface="Segoe UI"/>
                <a:cs typeface="Segoe UI"/>
              </a:rPr>
              <a:t> </a:t>
            </a:r>
            <a:r>
              <a:rPr sz="2400" b="1" spc="-10" dirty="0">
                <a:latin typeface="Segoe UI"/>
                <a:cs typeface="Segoe UI"/>
              </a:rPr>
              <a:t>Network </a:t>
            </a:r>
            <a:r>
              <a:rPr sz="2400" b="1" spc="5" dirty="0">
                <a:latin typeface="Segoe UI"/>
                <a:cs typeface="Segoe UI"/>
              </a:rPr>
              <a:t>Sublayer:</a:t>
            </a:r>
            <a:endParaRPr sz="2400">
              <a:latin typeface="Segoe UI"/>
              <a:cs typeface="Segoe UI"/>
            </a:endParaRPr>
          </a:p>
          <a:p>
            <a:pPr marL="355600" marR="5080" indent="-342900" algn="just">
              <a:lnSpc>
                <a:spcPct val="150000"/>
              </a:lnSpc>
              <a:spcBef>
                <a:spcPts val="1800"/>
              </a:spcBef>
              <a:buFont typeface="Wingdings"/>
              <a:buChar char=""/>
              <a:tabLst>
                <a:tab pos="355600" algn="l"/>
              </a:tabLst>
            </a:pPr>
            <a:r>
              <a:rPr sz="2400" b="1" spc="-5" dirty="0">
                <a:latin typeface="Segoe UI"/>
                <a:cs typeface="Segoe UI"/>
              </a:rPr>
              <a:t>Cellular </a:t>
            </a:r>
            <a:r>
              <a:rPr sz="2400" b="1" dirty="0">
                <a:latin typeface="Segoe UI"/>
                <a:cs typeface="Segoe UI"/>
              </a:rPr>
              <a:t>is </a:t>
            </a:r>
            <a:r>
              <a:rPr sz="2400" b="1" spc="-5" dirty="0">
                <a:latin typeface="Segoe UI"/>
                <a:cs typeface="Segoe UI"/>
              </a:rPr>
              <a:t>indicated for transmissions </a:t>
            </a:r>
            <a:r>
              <a:rPr sz="2400" b="1" spc="-10" dirty="0">
                <a:latin typeface="Segoe UI"/>
                <a:cs typeface="Segoe UI"/>
              </a:rPr>
              <a:t>beyond </a:t>
            </a:r>
            <a:r>
              <a:rPr sz="2400" b="1" dirty="0">
                <a:latin typeface="Segoe UI"/>
                <a:cs typeface="Segoe UI"/>
              </a:rPr>
              <a:t>5 </a:t>
            </a:r>
            <a:r>
              <a:rPr sz="2400" b="1" spc="-5" dirty="0">
                <a:latin typeface="Segoe UI"/>
                <a:cs typeface="Segoe UI"/>
              </a:rPr>
              <a:t>km, but </a:t>
            </a:r>
            <a:r>
              <a:rPr sz="2400" b="1" spc="-15" dirty="0">
                <a:latin typeface="Segoe UI"/>
                <a:cs typeface="Segoe UI"/>
              </a:rPr>
              <a:t>you </a:t>
            </a:r>
            <a:r>
              <a:rPr sz="2400" b="1" dirty="0">
                <a:latin typeface="Segoe UI"/>
                <a:cs typeface="Segoe UI"/>
              </a:rPr>
              <a:t>could </a:t>
            </a:r>
            <a:r>
              <a:rPr sz="2400" b="1" spc="-10" dirty="0">
                <a:latin typeface="Segoe UI"/>
                <a:cs typeface="Segoe UI"/>
              </a:rPr>
              <a:t>achieve </a:t>
            </a:r>
            <a:r>
              <a:rPr sz="2400" b="1" dirty="0">
                <a:latin typeface="Segoe UI"/>
                <a:cs typeface="Segoe UI"/>
              </a:rPr>
              <a:t>a </a:t>
            </a:r>
            <a:r>
              <a:rPr sz="2400" b="1" spc="5" dirty="0">
                <a:latin typeface="Segoe UI"/>
                <a:cs typeface="Segoe UI"/>
              </a:rPr>
              <a:t> </a:t>
            </a:r>
            <a:r>
              <a:rPr sz="2400" b="1" dirty="0">
                <a:latin typeface="Segoe UI"/>
                <a:cs typeface="Segoe UI"/>
              </a:rPr>
              <a:t>successful</a:t>
            </a:r>
            <a:r>
              <a:rPr sz="2400" b="1" spc="-15" dirty="0">
                <a:latin typeface="Segoe UI"/>
                <a:cs typeface="Segoe UI"/>
              </a:rPr>
              <a:t> </a:t>
            </a:r>
            <a:r>
              <a:rPr sz="2400" b="1" spc="-5" dirty="0">
                <a:latin typeface="Segoe UI"/>
                <a:cs typeface="Segoe UI"/>
              </a:rPr>
              <a:t>cellular</a:t>
            </a:r>
            <a:r>
              <a:rPr sz="2400" b="1" spc="-20" dirty="0">
                <a:latin typeface="Segoe UI"/>
                <a:cs typeface="Segoe UI"/>
              </a:rPr>
              <a:t> </a:t>
            </a:r>
            <a:r>
              <a:rPr sz="2400" b="1" spc="-5" dirty="0">
                <a:latin typeface="Segoe UI"/>
                <a:cs typeface="Segoe UI"/>
              </a:rPr>
              <a:t>transmission</a:t>
            </a:r>
            <a:r>
              <a:rPr sz="2400" b="1" spc="-25" dirty="0">
                <a:latin typeface="Segoe UI"/>
                <a:cs typeface="Segoe UI"/>
              </a:rPr>
              <a:t> </a:t>
            </a:r>
            <a:r>
              <a:rPr sz="2400" b="1" dirty="0">
                <a:latin typeface="Segoe UI"/>
                <a:cs typeface="Segoe UI"/>
              </a:rPr>
              <a:t>at </a:t>
            </a:r>
            <a:r>
              <a:rPr sz="2400" b="1" spc="5" dirty="0">
                <a:latin typeface="Segoe UI"/>
                <a:cs typeface="Segoe UI"/>
              </a:rPr>
              <a:t>shorter</a:t>
            </a:r>
            <a:r>
              <a:rPr sz="2400" b="1" spc="-15" dirty="0">
                <a:latin typeface="Segoe UI"/>
                <a:cs typeface="Segoe UI"/>
              </a:rPr>
              <a:t> </a:t>
            </a:r>
            <a:r>
              <a:rPr sz="2400" b="1" dirty="0">
                <a:latin typeface="Segoe UI"/>
                <a:cs typeface="Segoe UI"/>
              </a:rPr>
              <a:t>range</a:t>
            </a:r>
            <a:r>
              <a:rPr sz="2400" b="1" spc="-15" dirty="0">
                <a:latin typeface="Segoe UI"/>
                <a:cs typeface="Segoe UI"/>
              </a:rPr>
              <a:t> </a:t>
            </a:r>
            <a:r>
              <a:rPr sz="2400" b="1" spc="-5" dirty="0">
                <a:latin typeface="Segoe UI"/>
                <a:cs typeface="Segoe UI"/>
              </a:rPr>
              <a:t>(for </a:t>
            </a:r>
            <a:r>
              <a:rPr sz="2400" b="1" dirty="0">
                <a:latin typeface="Segoe UI"/>
                <a:cs typeface="Segoe UI"/>
              </a:rPr>
              <a:t>example, </a:t>
            </a:r>
            <a:r>
              <a:rPr sz="2400" b="1" spc="-5" dirty="0">
                <a:latin typeface="Segoe UI"/>
                <a:cs typeface="Segoe UI"/>
              </a:rPr>
              <a:t>100</a:t>
            </a:r>
            <a:r>
              <a:rPr sz="2400" b="1" spc="-15" dirty="0">
                <a:latin typeface="Segoe UI"/>
                <a:cs typeface="Segoe UI"/>
              </a:rPr>
              <a:t> </a:t>
            </a:r>
            <a:r>
              <a:rPr sz="2400" b="1" spc="-5" dirty="0">
                <a:latin typeface="Segoe UI"/>
                <a:cs typeface="Segoe UI"/>
              </a:rPr>
              <a:t>m).</a:t>
            </a:r>
            <a:endParaRPr sz="2400">
              <a:latin typeface="Segoe UI"/>
              <a:cs typeface="Segoe UI"/>
            </a:endParaRPr>
          </a:p>
          <a:p>
            <a:pPr marL="355600" marR="8890" indent="-342900" algn="just">
              <a:lnSpc>
                <a:spcPct val="150000"/>
              </a:lnSpc>
              <a:spcBef>
                <a:spcPts val="1800"/>
              </a:spcBef>
              <a:buFont typeface="Wingdings"/>
              <a:buChar char=""/>
              <a:tabLst>
                <a:tab pos="355600" algn="l"/>
              </a:tabLst>
            </a:pPr>
            <a:r>
              <a:rPr sz="2400" b="1" spc="-5" dirty="0">
                <a:latin typeface="Segoe UI"/>
                <a:cs typeface="Segoe UI"/>
              </a:rPr>
              <a:t>By contrast, </a:t>
            </a:r>
            <a:r>
              <a:rPr sz="2400" b="1" dirty="0">
                <a:latin typeface="Segoe UI"/>
                <a:cs typeface="Segoe UI"/>
              </a:rPr>
              <a:t>ZigBee </a:t>
            </a:r>
            <a:r>
              <a:rPr sz="2400" b="1" spc="5" dirty="0">
                <a:latin typeface="Segoe UI"/>
                <a:cs typeface="Segoe UI"/>
              </a:rPr>
              <a:t>is </a:t>
            </a:r>
            <a:r>
              <a:rPr sz="2400" b="1" spc="-5" dirty="0">
                <a:latin typeface="Segoe UI"/>
                <a:cs typeface="Segoe UI"/>
              </a:rPr>
              <a:t>expected </a:t>
            </a:r>
            <a:r>
              <a:rPr sz="2400" b="1" spc="-10" dirty="0">
                <a:latin typeface="Segoe UI"/>
                <a:cs typeface="Segoe UI"/>
              </a:rPr>
              <a:t>to </a:t>
            </a:r>
            <a:r>
              <a:rPr sz="2400" b="1" spc="-5" dirty="0">
                <a:latin typeface="Segoe UI"/>
                <a:cs typeface="Segoe UI"/>
              </a:rPr>
              <a:t>be </a:t>
            </a:r>
            <a:r>
              <a:rPr sz="2400" b="1" dirty="0">
                <a:latin typeface="Segoe UI"/>
                <a:cs typeface="Segoe UI"/>
              </a:rPr>
              <a:t>efficient </a:t>
            </a:r>
            <a:r>
              <a:rPr sz="2400" b="1" spc="-10" dirty="0">
                <a:latin typeface="Segoe UI"/>
                <a:cs typeface="Segoe UI"/>
              </a:rPr>
              <a:t>over </a:t>
            </a:r>
            <a:r>
              <a:rPr sz="2400" b="1" dirty="0">
                <a:latin typeface="Segoe UI"/>
                <a:cs typeface="Segoe UI"/>
              </a:rPr>
              <a:t>a range </a:t>
            </a:r>
            <a:r>
              <a:rPr sz="2400" b="1" spc="-30" dirty="0">
                <a:latin typeface="Segoe UI"/>
                <a:cs typeface="Segoe UI"/>
              </a:rPr>
              <a:t>of </a:t>
            </a:r>
            <a:r>
              <a:rPr sz="2400" b="1" dirty="0">
                <a:latin typeface="Segoe UI"/>
                <a:cs typeface="Segoe UI"/>
              </a:rPr>
              <a:t>a </a:t>
            </a:r>
            <a:r>
              <a:rPr sz="2400" b="1" spc="-5" dirty="0">
                <a:latin typeface="Segoe UI"/>
                <a:cs typeface="Segoe UI"/>
              </a:rPr>
              <a:t>few tens </a:t>
            </a:r>
            <a:r>
              <a:rPr sz="2400" b="1" spc="-45" dirty="0">
                <a:latin typeface="Segoe UI"/>
                <a:cs typeface="Segoe UI"/>
              </a:rPr>
              <a:t>of </a:t>
            </a:r>
            <a:r>
              <a:rPr sz="2400" b="1" spc="-40" dirty="0">
                <a:latin typeface="Segoe UI"/>
                <a:cs typeface="Segoe UI"/>
              </a:rPr>
              <a:t> </a:t>
            </a:r>
            <a:r>
              <a:rPr sz="2400" b="1" spc="-5" dirty="0">
                <a:latin typeface="Segoe UI"/>
                <a:cs typeface="Segoe UI"/>
              </a:rPr>
              <a:t>meters, but </a:t>
            </a:r>
            <a:r>
              <a:rPr sz="2400" b="1" spc="-10" dirty="0">
                <a:latin typeface="Segoe UI"/>
                <a:cs typeface="Segoe UI"/>
              </a:rPr>
              <a:t>would </a:t>
            </a:r>
            <a:r>
              <a:rPr sz="2400" b="1" dirty="0">
                <a:latin typeface="Segoe UI"/>
                <a:cs typeface="Segoe UI"/>
              </a:rPr>
              <a:t>not </a:t>
            </a:r>
            <a:r>
              <a:rPr sz="2400" b="1" spc="-5" dirty="0">
                <a:latin typeface="Segoe UI"/>
                <a:cs typeface="Segoe UI"/>
              </a:rPr>
              <a:t>expect </a:t>
            </a:r>
            <a:r>
              <a:rPr sz="2400" b="1" dirty="0">
                <a:latin typeface="Segoe UI"/>
                <a:cs typeface="Segoe UI"/>
              </a:rPr>
              <a:t>a </a:t>
            </a:r>
            <a:r>
              <a:rPr sz="2400" b="1" spc="-5" dirty="0">
                <a:latin typeface="Segoe UI"/>
                <a:cs typeface="Segoe UI"/>
              </a:rPr>
              <a:t>successful </a:t>
            </a:r>
            <a:r>
              <a:rPr sz="2400" b="1" dirty="0">
                <a:latin typeface="Segoe UI"/>
                <a:cs typeface="Segoe UI"/>
              </a:rPr>
              <a:t>ZigBee </a:t>
            </a:r>
            <a:r>
              <a:rPr sz="2400" b="1" spc="-5" dirty="0">
                <a:latin typeface="Segoe UI"/>
                <a:cs typeface="Segoe UI"/>
              </a:rPr>
              <a:t>transmission </a:t>
            </a:r>
            <a:r>
              <a:rPr sz="2400" b="1" spc="-10" dirty="0">
                <a:latin typeface="Segoe UI"/>
                <a:cs typeface="Segoe UI"/>
              </a:rPr>
              <a:t>over </a:t>
            </a:r>
            <a:r>
              <a:rPr sz="2400" b="1" dirty="0">
                <a:latin typeface="Segoe UI"/>
                <a:cs typeface="Segoe UI"/>
              </a:rPr>
              <a:t>a </a:t>
            </a:r>
            <a:r>
              <a:rPr sz="2400" b="1" spc="-5" dirty="0">
                <a:latin typeface="Segoe UI"/>
                <a:cs typeface="Segoe UI"/>
              </a:rPr>
              <a:t>range </a:t>
            </a:r>
            <a:r>
              <a:rPr sz="2400" b="1" spc="-40" dirty="0">
                <a:latin typeface="Segoe UI"/>
                <a:cs typeface="Segoe UI"/>
              </a:rPr>
              <a:t>of </a:t>
            </a:r>
            <a:r>
              <a:rPr sz="2400" b="1" spc="-35" dirty="0">
                <a:latin typeface="Segoe UI"/>
                <a:cs typeface="Segoe UI"/>
              </a:rPr>
              <a:t> </a:t>
            </a:r>
            <a:r>
              <a:rPr sz="2400" b="1" spc="-5" dirty="0">
                <a:latin typeface="Segoe UI"/>
                <a:cs typeface="Segoe UI"/>
              </a:rPr>
              <a:t>10</a:t>
            </a:r>
            <a:r>
              <a:rPr sz="2400" b="1" spc="-20" dirty="0">
                <a:latin typeface="Segoe UI"/>
                <a:cs typeface="Segoe UI"/>
              </a:rPr>
              <a:t> </a:t>
            </a:r>
            <a:r>
              <a:rPr sz="2400" b="1" spc="-5" dirty="0">
                <a:latin typeface="Segoe UI"/>
                <a:cs typeface="Segoe UI"/>
              </a:rPr>
              <a:t>km.</a:t>
            </a:r>
            <a:endParaRPr sz="2400">
              <a:latin typeface="Segoe UI"/>
              <a:cs typeface="Segoe UI"/>
            </a:endParaRPr>
          </a:p>
          <a:p>
            <a:pPr marL="355600" marR="5080" indent="-342900" algn="just">
              <a:lnSpc>
                <a:spcPct val="150000"/>
              </a:lnSpc>
              <a:spcBef>
                <a:spcPts val="1805"/>
              </a:spcBef>
              <a:buFont typeface="Wingdings"/>
              <a:buChar char=""/>
              <a:tabLst>
                <a:tab pos="355600" algn="l"/>
              </a:tabLst>
            </a:pPr>
            <a:r>
              <a:rPr sz="2400" b="1" dirty="0">
                <a:latin typeface="Segoe UI"/>
                <a:cs typeface="Segoe UI"/>
              </a:rPr>
              <a:t>Range</a:t>
            </a:r>
            <a:r>
              <a:rPr sz="2400" b="1" spc="5" dirty="0">
                <a:latin typeface="Segoe UI"/>
                <a:cs typeface="Segoe UI"/>
              </a:rPr>
              <a:t> </a:t>
            </a:r>
            <a:r>
              <a:rPr sz="2400" b="1" spc="-5" dirty="0">
                <a:latin typeface="Segoe UI"/>
                <a:cs typeface="Segoe UI"/>
              </a:rPr>
              <a:t>estimates</a:t>
            </a:r>
            <a:r>
              <a:rPr sz="2400" b="1" dirty="0">
                <a:latin typeface="Segoe UI"/>
                <a:cs typeface="Segoe UI"/>
              </a:rPr>
              <a:t> </a:t>
            </a:r>
            <a:r>
              <a:rPr sz="2400" b="1" spc="-10" dirty="0">
                <a:latin typeface="Segoe UI"/>
                <a:cs typeface="Segoe UI"/>
              </a:rPr>
              <a:t>are</a:t>
            </a:r>
            <a:r>
              <a:rPr sz="2400" b="1" spc="-5" dirty="0">
                <a:latin typeface="Segoe UI"/>
                <a:cs typeface="Segoe UI"/>
              </a:rPr>
              <a:t> </a:t>
            </a:r>
            <a:r>
              <a:rPr sz="2400" b="1" spc="-10" dirty="0">
                <a:latin typeface="Segoe UI"/>
                <a:cs typeface="Segoe UI"/>
              </a:rPr>
              <a:t>grouped</a:t>
            </a:r>
            <a:r>
              <a:rPr sz="2400" b="1" spc="-5" dirty="0">
                <a:latin typeface="Segoe UI"/>
                <a:cs typeface="Segoe UI"/>
              </a:rPr>
              <a:t> by</a:t>
            </a:r>
            <a:r>
              <a:rPr sz="2400" b="1" dirty="0">
                <a:latin typeface="Segoe UI"/>
                <a:cs typeface="Segoe UI"/>
              </a:rPr>
              <a:t> category</a:t>
            </a:r>
            <a:r>
              <a:rPr sz="2400" b="1" spc="5" dirty="0">
                <a:latin typeface="Segoe UI"/>
                <a:cs typeface="Segoe UI"/>
              </a:rPr>
              <a:t> </a:t>
            </a:r>
            <a:r>
              <a:rPr sz="2400" b="1" dirty="0">
                <a:latin typeface="Segoe UI"/>
                <a:cs typeface="Segoe UI"/>
              </a:rPr>
              <a:t>names</a:t>
            </a:r>
            <a:r>
              <a:rPr sz="2400" b="1" spc="5" dirty="0">
                <a:latin typeface="Segoe UI"/>
                <a:cs typeface="Segoe UI"/>
              </a:rPr>
              <a:t> </a:t>
            </a:r>
            <a:r>
              <a:rPr sz="2400" b="1" spc="-5" dirty="0">
                <a:latin typeface="Segoe UI"/>
                <a:cs typeface="Segoe UI"/>
              </a:rPr>
              <a:t>that</a:t>
            </a:r>
            <a:r>
              <a:rPr sz="2400" b="1" dirty="0">
                <a:latin typeface="Segoe UI"/>
                <a:cs typeface="Segoe UI"/>
              </a:rPr>
              <a:t> </a:t>
            </a:r>
            <a:r>
              <a:rPr sz="2400" b="1" spc="-5" dirty="0">
                <a:latin typeface="Segoe UI"/>
                <a:cs typeface="Segoe UI"/>
              </a:rPr>
              <a:t>illustrate</a:t>
            </a:r>
            <a:r>
              <a:rPr sz="2400" b="1" dirty="0">
                <a:latin typeface="Segoe UI"/>
                <a:cs typeface="Segoe UI"/>
              </a:rPr>
              <a:t> the </a:t>
            </a:r>
            <a:r>
              <a:rPr sz="2400" b="1" spc="5" dirty="0">
                <a:latin typeface="Segoe UI"/>
                <a:cs typeface="Segoe UI"/>
              </a:rPr>
              <a:t> </a:t>
            </a:r>
            <a:r>
              <a:rPr sz="2400" b="1" spc="-5" dirty="0">
                <a:latin typeface="Segoe UI"/>
                <a:cs typeface="Segoe UI"/>
              </a:rPr>
              <a:t>environment</a:t>
            </a:r>
            <a:r>
              <a:rPr sz="2400" b="1" spc="5" dirty="0">
                <a:latin typeface="Segoe UI"/>
                <a:cs typeface="Segoe UI"/>
              </a:rPr>
              <a:t> </a:t>
            </a:r>
            <a:r>
              <a:rPr sz="2400" b="1" spc="-5" dirty="0">
                <a:latin typeface="Segoe UI"/>
                <a:cs typeface="Segoe UI"/>
              </a:rPr>
              <a:t>or</a:t>
            </a:r>
            <a:r>
              <a:rPr sz="2400" b="1" spc="-10" dirty="0">
                <a:latin typeface="Segoe UI"/>
                <a:cs typeface="Segoe UI"/>
              </a:rPr>
              <a:t> </a:t>
            </a:r>
            <a:r>
              <a:rPr sz="2400" b="1" spc="-5" dirty="0">
                <a:latin typeface="Segoe UI"/>
                <a:cs typeface="Segoe UI"/>
              </a:rPr>
              <a:t>the</a:t>
            </a:r>
            <a:r>
              <a:rPr sz="2400" b="1" spc="10" dirty="0">
                <a:latin typeface="Segoe UI"/>
                <a:cs typeface="Segoe UI"/>
              </a:rPr>
              <a:t> </a:t>
            </a:r>
            <a:r>
              <a:rPr sz="2400" b="1" dirty="0">
                <a:latin typeface="Segoe UI"/>
                <a:cs typeface="Segoe UI"/>
              </a:rPr>
              <a:t>vertical</a:t>
            </a:r>
            <a:r>
              <a:rPr sz="2400" b="1" spc="5" dirty="0">
                <a:latin typeface="Segoe UI"/>
                <a:cs typeface="Segoe UI"/>
              </a:rPr>
              <a:t> </a:t>
            </a:r>
            <a:r>
              <a:rPr sz="2400" b="1" spc="-10" dirty="0">
                <a:latin typeface="Segoe UI"/>
                <a:cs typeface="Segoe UI"/>
              </a:rPr>
              <a:t>where</a:t>
            </a:r>
            <a:r>
              <a:rPr sz="2400" b="1" spc="20" dirty="0">
                <a:latin typeface="Segoe UI"/>
                <a:cs typeface="Segoe UI"/>
              </a:rPr>
              <a:t> </a:t>
            </a:r>
            <a:r>
              <a:rPr sz="2400" b="1" spc="-5" dirty="0">
                <a:latin typeface="Segoe UI"/>
                <a:cs typeface="Segoe UI"/>
              </a:rPr>
              <a:t>data</a:t>
            </a:r>
            <a:r>
              <a:rPr sz="2400" b="1" spc="-20" dirty="0">
                <a:latin typeface="Segoe UI"/>
                <a:cs typeface="Segoe UI"/>
              </a:rPr>
              <a:t> </a:t>
            </a:r>
            <a:r>
              <a:rPr sz="2400" b="1" dirty="0">
                <a:latin typeface="Segoe UI"/>
                <a:cs typeface="Segoe UI"/>
              </a:rPr>
              <a:t>collection</a:t>
            </a:r>
            <a:r>
              <a:rPr sz="2400" b="1" spc="10" dirty="0">
                <a:latin typeface="Segoe UI"/>
                <a:cs typeface="Segoe UI"/>
              </a:rPr>
              <a:t> </a:t>
            </a:r>
            <a:r>
              <a:rPr sz="2400" b="1" spc="-10" dirty="0">
                <a:latin typeface="Segoe UI"/>
                <a:cs typeface="Segoe UI"/>
              </a:rPr>
              <a:t>over</a:t>
            </a:r>
            <a:r>
              <a:rPr sz="2400" b="1" spc="5" dirty="0">
                <a:latin typeface="Segoe UI"/>
                <a:cs typeface="Segoe UI"/>
              </a:rPr>
              <a:t> </a:t>
            </a:r>
            <a:r>
              <a:rPr sz="2400" b="1" spc="-5" dirty="0">
                <a:latin typeface="Segoe UI"/>
                <a:cs typeface="Segoe UI"/>
              </a:rPr>
              <a:t>that</a:t>
            </a:r>
            <a:r>
              <a:rPr sz="2400" b="1" spc="10" dirty="0">
                <a:latin typeface="Segoe UI"/>
                <a:cs typeface="Segoe UI"/>
              </a:rPr>
              <a:t> </a:t>
            </a:r>
            <a:r>
              <a:rPr sz="2400" b="1" dirty="0">
                <a:latin typeface="Segoe UI"/>
                <a:cs typeface="Segoe UI"/>
              </a:rPr>
              <a:t>range</a:t>
            </a:r>
            <a:r>
              <a:rPr sz="2400" b="1" spc="-5" dirty="0">
                <a:latin typeface="Segoe UI"/>
                <a:cs typeface="Segoe UI"/>
              </a:rPr>
              <a:t> </a:t>
            </a:r>
            <a:r>
              <a:rPr sz="2400" b="1" dirty="0">
                <a:latin typeface="Segoe UI"/>
                <a:cs typeface="Segoe UI"/>
              </a:rPr>
              <a:t>is</a:t>
            </a:r>
            <a:r>
              <a:rPr sz="2400" b="1" spc="-5" dirty="0">
                <a:latin typeface="Segoe UI"/>
                <a:cs typeface="Segoe UI"/>
              </a:rPr>
              <a:t> expected.</a:t>
            </a:r>
            <a:endParaRPr sz="2400">
              <a:latin typeface="Segoe UI"/>
              <a:cs typeface="Segoe U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114</a:t>
            </a:fld>
            <a:endParaRPr dirty="0"/>
          </a:p>
        </p:txBody>
      </p:sp>
      <p:sp>
        <p:nvSpPr>
          <p:cNvPr id="3" name="object 3"/>
          <p:cNvSpPr txBox="1"/>
          <p:nvPr/>
        </p:nvSpPr>
        <p:spPr>
          <a:xfrm>
            <a:off x="186944" y="1388745"/>
            <a:ext cx="8462645" cy="4148454"/>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0" dirty="0">
                <a:latin typeface="Segoe UI"/>
                <a:cs typeface="Segoe UI"/>
              </a:rPr>
              <a:t> </a:t>
            </a:r>
            <a:r>
              <a:rPr sz="2400" b="1" spc="-10" dirty="0">
                <a:latin typeface="Segoe UI"/>
                <a:cs typeface="Segoe UI"/>
              </a:rPr>
              <a:t>Network </a:t>
            </a:r>
            <a:r>
              <a:rPr sz="2400" b="1" spc="5" dirty="0">
                <a:latin typeface="Segoe UI"/>
                <a:cs typeface="Segoe UI"/>
              </a:rPr>
              <a:t>Sublayer:</a:t>
            </a:r>
            <a:endParaRPr sz="2400">
              <a:latin typeface="Segoe UI"/>
              <a:cs typeface="Segoe UI"/>
            </a:endParaRPr>
          </a:p>
          <a:p>
            <a:pPr>
              <a:lnSpc>
                <a:spcPct val="100000"/>
              </a:lnSpc>
              <a:spcBef>
                <a:spcPts val="50"/>
              </a:spcBef>
            </a:pPr>
            <a:endParaRPr sz="2400">
              <a:latin typeface="Segoe UI"/>
              <a:cs typeface="Segoe UI"/>
            </a:endParaRPr>
          </a:p>
          <a:p>
            <a:pPr marL="355600" indent="-342900">
              <a:lnSpc>
                <a:spcPct val="100000"/>
              </a:lnSpc>
              <a:buFont typeface="Wingdings"/>
              <a:buChar char=""/>
              <a:tabLst>
                <a:tab pos="355600" algn="l"/>
              </a:tabLst>
            </a:pPr>
            <a:r>
              <a:rPr sz="2400" b="1" spc="-5" dirty="0">
                <a:latin typeface="Segoe UI"/>
                <a:cs typeface="Segoe UI"/>
              </a:rPr>
              <a:t>Common</a:t>
            </a:r>
            <a:r>
              <a:rPr sz="2400" b="1" spc="-30" dirty="0">
                <a:latin typeface="Segoe UI"/>
                <a:cs typeface="Segoe UI"/>
              </a:rPr>
              <a:t> </a:t>
            </a:r>
            <a:r>
              <a:rPr sz="2400" b="1" spc="-5" dirty="0">
                <a:latin typeface="Segoe UI"/>
                <a:cs typeface="Segoe UI"/>
              </a:rPr>
              <a:t>groups</a:t>
            </a:r>
            <a:r>
              <a:rPr sz="2400" b="1" spc="-30" dirty="0">
                <a:latin typeface="Segoe UI"/>
                <a:cs typeface="Segoe UI"/>
              </a:rPr>
              <a:t> </a:t>
            </a:r>
            <a:r>
              <a:rPr sz="2400" b="1" spc="-5" dirty="0">
                <a:latin typeface="Segoe UI"/>
                <a:cs typeface="Segoe UI"/>
              </a:rPr>
              <a:t>are</a:t>
            </a:r>
            <a:r>
              <a:rPr sz="2400" b="1" spc="-35" dirty="0">
                <a:latin typeface="Segoe UI"/>
                <a:cs typeface="Segoe UI"/>
              </a:rPr>
              <a:t> </a:t>
            </a:r>
            <a:r>
              <a:rPr sz="2400" b="1" dirty="0">
                <a:latin typeface="Segoe UI"/>
                <a:cs typeface="Segoe UI"/>
              </a:rPr>
              <a:t>as</a:t>
            </a:r>
            <a:r>
              <a:rPr sz="2400" b="1" spc="-25" dirty="0">
                <a:latin typeface="Segoe UI"/>
                <a:cs typeface="Segoe UI"/>
              </a:rPr>
              <a:t> </a:t>
            </a:r>
            <a:r>
              <a:rPr sz="2400" b="1" spc="-5" dirty="0">
                <a:latin typeface="Segoe UI"/>
                <a:cs typeface="Segoe UI"/>
              </a:rPr>
              <a:t>follows:</a:t>
            </a:r>
            <a:endParaRPr sz="2400">
              <a:latin typeface="Segoe UI"/>
              <a:cs typeface="Segoe UI"/>
            </a:endParaRPr>
          </a:p>
          <a:p>
            <a:pPr>
              <a:lnSpc>
                <a:spcPct val="100000"/>
              </a:lnSpc>
              <a:spcBef>
                <a:spcPts val="45"/>
              </a:spcBef>
            </a:pPr>
            <a:endParaRPr sz="2400">
              <a:latin typeface="Segoe UI"/>
              <a:cs typeface="Segoe UI"/>
            </a:endParaRPr>
          </a:p>
          <a:p>
            <a:pPr marL="353695" indent="-341630">
              <a:lnSpc>
                <a:spcPct val="100000"/>
              </a:lnSpc>
              <a:buAutoNum type="arabicPeriod"/>
              <a:tabLst>
                <a:tab pos="354330" algn="l"/>
              </a:tabLst>
            </a:pPr>
            <a:r>
              <a:rPr sz="2400" b="1" spc="-50" dirty="0">
                <a:latin typeface="Segoe UI"/>
                <a:cs typeface="Segoe UI"/>
              </a:rPr>
              <a:t>PAN</a:t>
            </a:r>
            <a:r>
              <a:rPr sz="2400" b="1" spc="-10" dirty="0">
                <a:latin typeface="Segoe UI"/>
                <a:cs typeface="Segoe UI"/>
              </a:rPr>
              <a:t> </a:t>
            </a:r>
            <a:r>
              <a:rPr sz="2400" b="1" spc="-5" dirty="0">
                <a:latin typeface="Segoe UI"/>
                <a:cs typeface="Segoe UI"/>
              </a:rPr>
              <a:t>(personal</a:t>
            </a:r>
            <a:r>
              <a:rPr sz="2400" b="1" spc="-20" dirty="0">
                <a:latin typeface="Segoe UI"/>
                <a:cs typeface="Segoe UI"/>
              </a:rPr>
              <a:t> </a:t>
            </a:r>
            <a:r>
              <a:rPr sz="2400" b="1" spc="-5" dirty="0">
                <a:latin typeface="Segoe UI"/>
                <a:cs typeface="Segoe UI"/>
              </a:rPr>
              <a:t>area</a:t>
            </a:r>
            <a:r>
              <a:rPr sz="2400" b="1" spc="-40" dirty="0">
                <a:latin typeface="Segoe UI"/>
                <a:cs typeface="Segoe UI"/>
              </a:rPr>
              <a:t> </a:t>
            </a:r>
            <a:r>
              <a:rPr sz="2400" b="1" spc="-5" dirty="0">
                <a:latin typeface="Segoe UI"/>
                <a:cs typeface="Segoe UI"/>
              </a:rPr>
              <a:t>network):</a:t>
            </a:r>
            <a:endParaRPr sz="2400">
              <a:latin typeface="Segoe UI"/>
              <a:cs typeface="Segoe UI"/>
            </a:endParaRPr>
          </a:p>
          <a:p>
            <a:pPr>
              <a:lnSpc>
                <a:spcPct val="100000"/>
              </a:lnSpc>
              <a:spcBef>
                <a:spcPts val="55"/>
              </a:spcBef>
              <a:buFont typeface="Segoe UI"/>
              <a:buAutoNum type="arabicPeriod"/>
            </a:pPr>
            <a:endParaRPr sz="2350">
              <a:latin typeface="Segoe UI"/>
              <a:cs typeface="Segoe UI"/>
            </a:endParaRPr>
          </a:p>
          <a:p>
            <a:pPr marL="1155700" lvl="1" indent="-457200">
              <a:lnSpc>
                <a:spcPct val="100000"/>
              </a:lnSpc>
              <a:buFont typeface="Wingdings"/>
              <a:buChar char=""/>
              <a:tabLst>
                <a:tab pos="1155065" algn="l"/>
                <a:tab pos="1155700" algn="l"/>
              </a:tabLst>
            </a:pPr>
            <a:r>
              <a:rPr sz="2200" b="1" spc="-5" dirty="0">
                <a:latin typeface="Segoe UI"/>
                <a:cs typeface="Segoe UI"/>
              </a:rPr>
              <a:t>Scale</a:t>
            </a:r>
            <a:r>
              <a:rPr sz="2200" b="1" dirty="0">
                <a:latin typeface="Segoe UI"/>
                <a:cs typeface="Segoe UI"/>
              </a:rPr>
              <a:t> </a:t>
            </a:r>
            <a:r>
              <a:rPr sz="2200" b="1" spc="-20" dirty="0">
                <a:latin typeface="Segoe UI"/>
                <a:cs typeface="Segoe UI"/>
              </a:rPr>
              <a:t>of</a:t>
            </a:r>
            <a:r>
              <a:rPr sz="2200" b="1" spc="-10" dirty="0">
                <a:latin typeface="Segoe UI"/>
                <a:cs typeface="Segoe UI"/>
              </a:rPr>
              <a:t> </a:t>
            </a:r>
            <a:r>
              <a:rPr sz="2200" b="1" spc="-5" dirty="0">
                <a:latin typeface="Segoe UI"/>
                <a:cs typeface="Segoe UI"/>
              </a:rPr>
              <a:t>a</a:t>
            </a:r>
            <a:r>
              <a:rPr sz="2200" b="1" spc="5" dirty="0">
                <a:latin typeface="Segoe UI"/>
                <a:cs typeface="Segoe UI"/>
              </a:rPr>
              <a:t> </a:t>
            </a:r>
            <a:r>
              <a:rPr sz="2200" b="1" spc="-10" dirty="0">
                <a:latin typeface="Segoe UI"/>
                <a:cs typeface="Segoe UI"/>
              </a:rPr>
              <a:t>few</a:t>
            </a:r>
            <a:r>
              <a:rPr sz="2200" b="1" spc="-5" dirty="0">
                <a:latin typeface="Segoe UI"/>
                <a:cs typeface="Segoe UI"/>
              </a:rPr>
              <a:t> meters.</a:t>
            </a:r>
            <a:endParaRPr sz="2200">
              <a:latin typeface="Segoe UI"/>
              <a:cs typeface="Segoe UI"/>
            </a:endParaRPr>
          </a:p>
          <a:p>
            <a:pPr lvl="1">
              <a:lnSpc>
                <a:spcPct val="100000"/>
              </a:lnSpc>
              <a:spcBef>
                <a:spcPts val="60"/>
              </a:spcBef>
              <a:buFont typeface="Wingdings"/>
              <a:buChar char=""/>
            </a:pPr>
            <a:endParaRPr sz="2300">
              <a:latin typeface="Segoe UI"/>
              <a:cs typeface="Segoe UI"/>
            </a:endParaRPr>
          </a:p>
          <a:p>
            <a:pPr marL="1155700" lvl="1" indent="-457200">
              <a:lnSpc>
                <a:spcPct val="100000"/>
              </a:lnSpc>
              <a:buFont typeface="Wingdings"/>
              <a:buChar char=""/>
              <a:tabLst>
                <a:tab pos="1155065" algn="l"/>
                <a:tab pos="1155700" algn="l"/>
              </a:tabLst>
            </a:pPr>
            <a:r>
              <a:rPr sz="2200" b="1" spc="-5" dirty="0">
                <a:latin typeface="Segoe UI"/>
                <a:cs typeface="Segoe UI"/>
              </a:rPr>
              <a:t>This</a:t>
            </a:r>
            <a:r>
              <a:rPr sz="2200" b="1" spc="5" dirty="0">
                <a:latin typeface="Segoe UI"/>
                <a:cs typeface="Segoe UI"/>
              </a:rPr>
              <a:t> </a:t>
            </a:r>
            <a:r>
              <a:rPr sz="2200" b="1" spc="-5" dirty="0">
                <a:latin typeface="Segoe UI"/>
                <a:cs typeface="Segoe UI"/>
              </a:rPr>
              <a:t>is</a:t>
            </a:r>
            <a:r>
              <a:rPr sz="2200" b="1" dirty="0">
                <a:latin typeface="Segoe UI"/>
                <a:cs typeface="Segoe UI"/>
              </a:rPr>
              <a:t> </a:t>
            </a:r>
            <a:r>
              <a:rPr sz="2200" b="1" spc="-10" dirty="0">
                <a:latin typeface="Segoe UI"/>
                <a:cs typeface="Segoe UI"/>
              </a:rPr>
              <a:t>the</a:t>
            </a:r>
            <a:r>
              <a:rPr sz="2200" b="1" spc="15" dirty="0">
                <a:latin typeface="Segoe UI"/>
                <a:cs typeface="Segoe UI"/>
              </a:rPr>
              <a:t> </a:t>
            </a:r>
            <a:r>
              <a:rPr sz="2200" b="1" spc="-5" dirty="0">
                <a:latin typeface="Segoe UI"/>
                <a:cs typeface="Segoe UI"/>
              </a:rPr>
              <a:t>personal</a:t>
            </a:r>
            <a:r>
              <a:rPr sz="2200" b="1" spc="5" dirty="0">
                <a:latin typeface="Segoe UI"/>
                <a:cs typeface="Segoe UI"/>
              </a:rPr>
              <a:t> </a:t>
            </a:r>
            <a:r>
              <a:rPr sz="2200" b="1" spc="-10" dirty="0">
                <a:latin typeface="Segoe UI"/>
                <a:cs typeface="Segoe UI"/>
              </a:rPr>
              <a:t>space</a:t>
            </a:r>
            <a:r>
              <a:rPr sz="2200" b="1" spc="15" dirty="0">
                <a:latin typeface="Segoe UI"/>
                <a:cs typeface="Segoe UI"/>
              </a:rPr>
              <a:t> </a:t>
            </a:r>
            <a:r>
              <a:rPr sz="2200" b="1" spc="-10" dirty="0">
                <a:latin typeface="Segoe UI"/>
                <a:cs typeface="Segoe UI"/>
              </a:rPr>
              <a:t>around</a:t>
            </a:r>
            <a:r>
              <a:rPr sz="2200" b="1" spc="15"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person.</a:t>
            </a:r>
            <a:endParaRPr sz="2200">
              <a:latin typeface="Segoe UI"/>
              <a:cs typeface="Segoe UI"/>
            </a:endParaRPr>
          </a:p>
          <a:p>
            <a:pPr lvl="1">
              <a:lnSpc>
                <a:spcPct val="100000"/>
              </a:lnSpc>
              <a:spcBef>
                <a:spcPts val="60"/>
              </a:spcBef>
              <a:buFont typeface="Wingdings"/>
              <a:buChar char=""/>
            </a:pPr>
            <a:endParaRPr sz="2300">
              <a:latin typeface="Segoe UI"/>
              <a:cs typeface="Segoe UI"/>
            </a:endParaRPr>
          </a:p>
          <a:p>
            <a:pPr marL="1155700" lvl="1" indent="-457200">
              <a:lnSpc>
                <a:spcPct val="100000"/>
              </a:lnSpc>
              <a:spcBef>
                <a:spcPts val="5"/>
              </a:spcBef>
              <a:buFont typeface="Wingdings"/>
              <a:buChar char=""/>
              <a:tabLst>
                <a:tab pos="1155065" algn="l"/>
                <a:tab pos="1155700" algn="l"/>
              </a:tabLst>
            </a:pPr>
            <a:r>
              <a:rPr sz="2200" b="1" spc="-5" dirty="0">
                <a:latin typeface="Segoe UI"/>
                <a:cs typeface="Segoe UI"/>
              </a:rPr>
              <a:t>common</a:t>
            </a:r>
            <a:r>
              <a:rPr sz="2200" b="1" dirty="0">
                <a:latin typeface="Segoe UI"/>
                <a:cs typeface="Segoe UI"/>
              </a:rPr>
              <a:t> </a:t>
            </a:r>
            <a:r>
              <a:rPr sz="2200" b="1" spc="-5" dirty="0">
                <a:latin typeface="Segoe UI"/>
                <a:cs typeface="Segoe UI"/>
              </a:rPr>
              <a:t>wireless</a:t>
            </a:r>
            <a:r>
              <a:rPr sz="2200" b="1" spc="5" dirty="0">
                <a:latin typeface="Segoe UI"/>
                <a:cs typeface="Segoe UI"/>
              </a:rPr>
              <a:t> </a:t>
            </a:r>
            <a:r>
              <a:rPr sz="2200" b="1" spc="-5" dirty="0">
                <a:latin typeface="Segoe UI"/>
                <a:cs typeface="Segoe UI"/>
              </a:rPr>
              <a:t>technology</a:t>
            </a:r>
            <a:r>
              <a:rPr sz="2200" b="1" spc="20" dirty="0">
                <a:latin typeface="Segoe UI"/>
                <a:cs typeface="Segoe UI"/>
              </a:rPr>
              <a:t> </a:t>
            </a:r>
            <a:r>
              <a:rPr sz="2200" b="1" spc="-10" dirty="0">
                <a:latin typeface="Segoe UI"/>
                <a:cs typeface="Segoe UI"/>
              </a:rPr>
              <a:t>for</a:t>
            </a:r>
            <a:r>
              <a:rPr sz="2200" b="1" spc="5" dirty="0">
                <a:latin typeface="Segoe UI"/>
                <a:cs typeface="Segoe UI"/>
              </a:rPr>
              <a:t> </a:t>
            </a:r>
            <a:r>
              <a:rPr sz="2200" b="1" spc="-10" dirty="0">
                <a:latin typeface="Segoe UI"/>
                <a:cs typeface="Segoe UI"/>
              </a:rPr>
              <a:t>this</a:t>
            </a:r>
            <a:r>
              <a:rPr sz="2200" b="1" spc="5" dirty="0">
                <a:latin typeface="Segoe UI"/>
                <a:cs typeface="Segoe UI"/>
              </a:rPr>
              <a:t> </a:t>
            </a:r>
            <a:r>
              <a:rPr sz="2200" b="1" spc="-5" dirty="0">
                <a:latin typeface="Segoe UI"/>
                <a:cs typeface="Segoe UI"/>
              </a:rPr>
              <a:t>scale</a:t>
            </a:r>
            <a:r>
              <a:rPr sz="2200" b="1" dirty="0">
                <a:latin typeface="Segoe UI"/>
                <a:cs typeface="Segoe UI"/>
              </a:rPr>
              <a:t> </a:t>
            </a:r>
            <a:r>
              <a:rPr sz="2200" b="1" spc="-5" dirty="0">
                <a:latin typeface="Segoe UI"/>
                <a:cs typeface="Segoe UI"/>
              </a:rPr>
              <a:t>is </a:t>
            </a:r>
            <a:r>
              <a:rPr sz="2200" b="1" spc="-10" dirty="0">
                <a:latin typeface="Segoe UI"/>
                <a:cs typeface="Segoe UI"/>
              </a:rPr>
              <a:t>Bluetooth.</a:t>
            </a:r>
            <a:endParaRPr sz="2200">
              <a:latin typeface="Segoe UI"/>
              <a:cs typeface="Segoe U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115</a:t>
            </a:fld>
            <a:endParaRPr dirty="0"/>
          </a:p>
        </p:txBody>
      </p:sp>
      <p:sp>
        <p:nvSpPr>
          <p:cNvPr id="3" name="object 3"/>
          <p:cNvSpPr txBox="1"/>
          <p:nvPr/>
        </p:nvSpPr>
        <p:spPr>
          <a:xfrm>
            <a:off x="186944" y="1330833"/>
            <a:ext cx="11630025" cy="4986655"/>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Access</a:t>
            </a:r>
            <a:r>
              <a:rPr sz="2200" b="1" spc="-30" dirty="0">
                <a:latin typeface="Segoe UI"/>
                <a:cs typeface="Segoe UI"/>
              </a:rPr>
              <a:t> </a:t>
            </a:r>
            <a:r>
              <a:rPr sz="2200" b="1" spc="-10" dirty="0">
                <a:latin typeface="Segoe UI"/>
                <a:cs typeface="Segoe UI"/>
              </a:rPr>
              <a:t>Network </a:t>
            </a:r>
            <a:r>
              <a:rPr sz="2200" b="1" dirty="0">
                <a:latin typeface="Segoe UI"/>
                <a:cs typeface="Segoe UI"/>
              </a:rPr>
              <a:t>Sublayer:</a:t>
            </a:r>
            <a:endParaRPr sz="2200">
              <a:latin typeface="Segoe UI"/>
              <a:cs typeface="Segoe UI"/>
            </a:endParaRPr>
          </a:p>
          <a:p>
            <a:pPr marL="326390" indent="-314325">
              <a:lnSpc>
                <a:spcPct val="100000"/>
              </a:lnSpc>
              <a:spcBef>
                <a:spcPts val="2590"/>
              </a:spcBef>
              <a:buAutoNum type="arabicPeriod" startAt="2"/>
              <a:tabLst>
                <a:tab pos="327025" algn="l"/>
              </a:tabLst>
            </a:pPr>
            <a:r>
              <a:rPr sz="2200" b="1" spc="-5" dirty="0">
                <a:latin typeface="Segoe UI"/>
                <a:cs typeface="Segoe UI"/>
              </a:rPr>
              <a:t>HAN (home</a:t>
            </a:r>
            <a:r>
              <a:rPr sz="2200" b="1" spc="-15" dirty="0">
                <a:latin typeface="Segoe UI"/>
                <a:cs typeface="Segoe UI"/>
              </a:rPr>
              <a:t> </a:t>
            </a:r>
            <a:r>
              <a:rPr sz="2200" b="1" spc="-10" dirty="0">
                <a:latin typeface="Segoe UI"/>
                <a:cs typeface="Segoe UI"/>
              </a:rPr>
              <a:t>area</a:t>
            </a:r>
            <a:r>
              <a:rPr sz="2200" b="1" spc="-5" dirty="0">
                <a:latin typeface="Segoe UI"/>
                <a:cs typeface="Segoe UI"/>
              </a:rPr>
              <a:t> network):</a:t>
            </a:r>
            <a:endParaRPr sz="2200">
              <a:latin typeface="Segoe UI"/>
              <a:cs typeface="Segoe UI"/>
            </a:endParaRPr>
          </a:p>
          <a:p>
            <a:pPr marL="1041400" lvl="1" indent="-342900">
              <a:lnSpc>
                <a:spcPct val="100000"/>
              </a:lnSpc>
              <a:spcBef>
                <a:spcPts val="2555"/>
              </a:spcBef>
              <a:buFont typeface="Wingdings"/>
              <a:buChar char=""/>
              <a:tabLst>
                <a:tab pos="1040765" algn="l"/>
                <a:tab pos="1041400" algn="l"/>
              </a:tabLst>
            </a:pPr>
            <a:r>
              <a:rPr sz="2000" b="1" dirty="0">
                <a:latin typeface="Segoe UI"/>
                <a:cs typeface="Segoe UI"/>
              </a:rPr>
              <a:t>Scale</a:t>
            </a:r>
            <a:r>
              <a:rPr sz="2000" b="1" spc="-15" dirty="0">
                <a:latin typeface="Segoe UI"/>
                <a:cs typeface="Segoe UI"/>
              </a:rPr>
              <a:t> </a:t>
            </a:r>
            <a:r>
              <a:rPr sz="2000" b="1" spc="-20" dirty="0">
                <a:latin typeface="Segoe UI"/>
                <a:cs typeface="Segoe UI"/>
              </a:rPr>
              <a:t>of</a:t>
            </a:r>
            <a:r>
              <a:rPr sz="2000" b="1" spc="-5" dirty="0">
                <a:latin typeface="Segoe UI"/>
                <a:cs typeface="Segoe UI"/>
              </a:rPr>
              <a:t> </a:t>
            </a:r>
            <a:r>
              <a:rPr sz="2000" b="1" dirty="0">
                <a:latin typeface="Segoe UI"/>
                <a:cs typeface="Segoe UI"/>
              </a:rPr>
              <a:t>a</a:t>
            </a:r>
            <a:r>
              <a:rPr sz="2000" b="1" spc="-20" dirty="0">
                <a:latin typeface="Segoe UI"/>
                <a:cs typeface="Segoe UI"/>
              </a:rPr>
              <a:t> </a:t>
            </a:r>
            <a:r>
              <a:rPr sz="2000" b="1" spc="-5" dirty="0">
                <a:latin typeface="Segoe UI"/>
                <a:cs typeface="Segoe UI"/>
              </a:rPr>
              <a:t>few</a:t>
            </a:r>
            <a:r>
              <a:rPr sz="2000" b="1" spc="5" dirty="0">
                <a:latin typeface="Segoe UI"/>
                <a:cs typeface="Segoe UI"/>
              </a:rPr>
              <a:t> </a:t>
            </a:r>
            <a:r>
              <a:rPr sz="2000" b="1" spc="-5" dirty="0">
                <a:latin typeface="Segoe UI"/>
                <a:cs typeface="Segoe UI"/>
              </a:rPr>
              <a:t>tens</a:t>
            </a:r>
            <a:r>
              <a:rPr sz="2000" b="1" spc="-15" dirty="0">
                <a:latin typeface="Segoe UI"/>
                <a:cs typeface="Segoe UI"/>
              </a:rPr>
              <a:t> </a:t>
            </a:r>
            <a:r>
              <a:rPr sz="2000" b="1" spc="-20" dirty="0">
                <a:latin typeface="Segoe UI"/>
                <a:cs typeface="Segoe UI"/>
              </a:rPr>
              <a:t>of</a:t>
            </a:r>
            <a:r>
              <a:rPr sz="2000" b="1" spc="-5" dirty="0">
                <a:latin typeface="Segoe UI"/>
                <a:cs typeface="Segoe UI"/>
              </a:rPr>
              <a:t> meters.</a:t>
            </a:r>
            <a:endParaRPr sz="2000">
              <a:latin typeface="Segoe UI"/>
              <a:cs typeface="Segoe UI"/>
            </a:endParaRPr>
          </a:p>
          <a:p>
            <a:pPr marL="1041400" marR="5080" lvl="1" indent="-342900">
              <a:lnSpc>
                <a:spcPct val="130100"/>
              </a:lnSpc>
              <a:spcBef>
                <a:spcPts val="1800"/>
              </a:spcBef>
              <a:buFont typeface="Wingdings"/>
              <a:buChar char=""/>
              <a:tabLst>
                <a:tab pos="1040765" algn="l"/>
                <a:tab pos="1041400" algn="l"/>
              </a:tabLst>
            </a:pPr>
            <a:r>
              <a:rPr sz="2000" b="1" spc="-25" dirty="0">
                <a:latin typeface="Segoe UI"/>
                <a:cs typeface="Segoe UI"/>
              </a:rPr>
              <a:t>At</a:t>
            </a:r>
            <a:r>
              <a:rPr sz="2000" b="1" spc="265" dirty="0">
                <a:latin typeface="Segoe UI"/>
                <a:cs typeface="Segoe UI"/>
              </a:rPr>
              <a:t> </a:t>
            </a:r>
            <a:r>
              <a:rPr sz="2000" b="1" spc="-5" dirty="0">
                <a:latin typeface="Segoe UI"/>
                <a:cs typeface="Segoe UI"/>
              </a:rPr>
              <a:t>this</a:t>
            </a:r>
            <a:r>
              <a:rPr sz="2000" b="1" spc="265" dirty="0">
                <a:latin typeface="Segoe UI"/>
                <a:cs typeface="Segoe UI"/>
              </a:rPr>
              <a:t> </a:t>
            </a:r>
            <a:r>
              <a:rPr sz="2000" b="1" spc="-5" dirty="0">
                <a:latin typeface="Segoe UI"/>
                <a:cs typeface="Segoe UI"/>
              </a:rPr>
              <a:t>scale,</a:t>
            </a:r>
            <a:r>
              <a:rPr sz="2000" b="1" spc="265" dirty="0">
                <a:latin typeface="Segoe UI"/>
                <a:cs typeface="Segoe UI"/>
              </a:rPr>
              <a:t> </a:t>
            </a:r>
            <a:r>
              <a:rPr sz="2000" b="1" dirty="0">
                <a:latin typeface="Segoe UI"/>
                <a:cs typeface="Segoe UI"/>
              </a:rPr>
              <a:t>common</a:t>
            </a:r>
            <a:r>
              <a:rPr sz="2000" b="1" spc="270" dirty="0">
                <a:latin typeface="Segoe UI"/>
                <a:cs typeface="Segoe UI"/>
              </a:rPr>
              <a:t> </a:t>
            </a:r>
            <a:r>
              <a:rPr sz="2000" b="1" spc="-5" dirty="0">
                <a:latin typeface="Segoe UI"/>
                <a:cs typeface="Segoe UI"/>
              </a:rPr>
              <a:t>wireless</a:t>
            </a:r>
            <a:r>
              <a:rPr sz="2000" b="1" spc="265" dirty="0">
                <a:latin typeface="Segoe UI"/>
                <a:cs typeface="Segoe UI"/>
              </a:rPr>
              <a:t> </a:t>
            </a:r>
            <a:r>
              <a:rPr sz="2000" b="1" spc="-5" dirty="0">
                <a:latin typeface="Segoe UI"/>
                <a:cs typeface="Segoe UI"/>
              </a:rPr>
              <a:t>technologies</a:t>
            </a:r>
            <a:r>
              <a:rPr sz="2000" b="1" spc="260" dirty="0">
                <a:latin typeface="Segoe UI"/>
                <a:cs typeface="Segoe UI"/>
              </a:rPr>
              <a:t> </a:t>
            </a:r>
            <a:r>
              <a:rPr sz="2000" b="1" spc="-5" dirty="0">
                <a:latin typeface="Segoe UI"/>
                <a:cs typeface="Segoe UI"/>
              </a:rPr>
              <a:t>for</a:t>
            </a:r>
            <a:r>
              <a:rPr sz="2000" b="1" spc="265" dirty="0">
                <a:latin typeface="Segoe UI"/>
                <a:cs typeface="Segoe UI"/>
              </a:rPr>
              <a:t> </a:t>
            </a:r>
            <a:r>
              <a:rPr sz="2000" b="1" dirty="0">
                <a:latin typeface="Segoe UI"/>
                <a:cs typeface="Segoe UI"/>
              </a:rPr>
              <a:t>IoT</a:t>
            </a:r>
            <a:r>
              <a:rPr sz="2000" b="1" spc="270" dirty="0">
                <a:latin typeface="Segoe UI"/>
                <a:cs typeface="Segoe UI"/>
              </a:rPr>
              <a:t> </a:t>
            </a:r>
            <a:r>
              <a:rPr sz="2000" b="1" spc="-5" dirty="0">
                <a:latin typeface="Segoe UI"/>
                <a:cs typeface="Segoe UI"/>
              </a:rPr>
              <a:t>include</a:t>
            </a:r>
            <a:r>
              <a:rPr sz="2000" b="1" spc="265" dirty="0">
                <a:latin typeface="Segoe UI"/>
                <a:cs typeface="Segoe UI"/>
              </a:rPr>
              <a:t> </a:t>
            </a:r>
            <a:r>
              <a:rPr sz="2000" b="1" spc="-5" dirty="0">
                <a:latin typeface="Segoe UI"/>
                <a:cs typeface="Segoe UI"/>
              </a:rPr>
              <a:t>ZigBee</a:t>
            </a:r>
            <a:r>
              <a:rPr sz="2000" b="1" spc="275" dirty="0">
                <a:latin typeface="Segoe UI"/>
                <a:cs typeface="Segoe UI"/>
              </a:rPr>
              <a:t> </a:t>
            </a:r>
            <a:r>
              <a:rPr sz="2000" b="1" spc="-5" dirty="0">
                <a:latin typeface="Segoe UI"/>
                <a:cs typeface="Segoe UI"/>
              </a:rPr>
              <a:t>andBluetooth</a:t>
            </a:r>
            <a:r>
              <a:rPr sz="2000" b="1" spc="270" dirty="0">
                <a:latin typeface="Segoe UI"/>
                <a:cs typeface="Segoe UI"/>
              </a:rPr>
              <a:t> </a:t>
            </a:r>
            <a:r>
              <a:rPr sz="2000" b="1" spc="-5" dirty="0">
                <a:latin typeface="Segoe UI"/>
                <a:cs typeface="Segoe UI"/>
              </a:rPr>
              <a:t>Low </a:t>
            </a:r>
            <a:r>
              <a:rPr sz="2000" b="1" spc="-535" dirty="0">
                <a:latin typeface="Segoe UI"/>
                <a:cs typeface="Segoe UI"/>
              </a:rPr>
              <a:t> </a:t>
            </a:r>
            <a:r>
              <a:rPr sz="2000" b="1" spc="-10" dirty="0">
                <a:latin typeface="Segoe UI"/>
                <a:cs typeface="Segoe UI"/>
              </a:rPr>
              <a:t>Energy</a:t>
            </a:r>
            <a:r>
              <a:rPr sz="2000" b="1" spc="5" dirty="0">
                <a:latin typeface="Segoe UI"/>
                <a:cs typeface="Segoe UI"/>
              </a:rPr>
              <a:t> </a:t>
            </a:r>
            <a:r>
              <a:rPr sz="2000" b="1" spc="-5" dirty="0">
                <a:latin typeface="Segoe UI"/>
                <a:cs typeface="Segoe UI"/>
              </a:rPr>
              <a:t>(BLE).</a:t>
            </a:r>
            <a:endParaRPr sz="2000">
              <a:latin typeface="Segoe UI"/>
              <a:cs typeface="Segoe UI"/>
            </a:endParaRPr>
          </a:p>
          <a:p>
            <a:pPr lvl="1">
              <a:lnSpc>
                <a:spcPct val="100000"/>
              </a:lnSpc>
              <a:spcBef>
                <a:spcPts val="30"/>
              </a:spcBef>
              <a:buFont typeface="Wingdings"/>
              <a:buChar char=""/>
            </a:pPr>
            <a:endParaRPr sz="1900">
              <a:latin typeface="Segoe UI"/>
              <a:cs typeface="Segoe UI"/>
            </a:endParaRPr>
          </a:p>
          <a:p>
            <a:pPr marL="326390" indent="-314325">
              <a:lnSpc>
                <a:spcPct val="100000"/>
              </a:lnSpc>
              <a:buAutoNum type="arabicPeriod" startAt="2"/>
              <a:tabLst>
                <a:tab pos="327025" algn="l"/>
              </a:tabLst>
            </a:pPr>
            <a:r>
              <a:rPr sz="2200" b="1" dirty="0">
                <a:latin typeface="Segoe UI"/>
                <a:cs typeface="Segoe UI"/>
              </a:rPr>
              <a:t>NAN</a:t>
            </a:r>
            <a:r>
              <a:rPr sz="2200" b="1" spc="-15" dirty="0">
                <a:latin typeface="Segoe UI"/>
                <a:cs typeface="Segoe UI"/>
              </a:rPr>
              <a:t> </a:t>
            </a:r>
            <a:r>
              <a:rPr sz="2200" b="1" spc="-5" dirty="0">
                <a:latin typeface="Segoe UI"/>
                <a:cs typeface="Segoe UI"/>
              </a:rPr>
              <a:t>(neighborhood</a:t>
            </a:r>
            <a:r>
              <a:rPr sz="2200" b="1" spc="25" dirty="0">
                <a:latin typeface="Segoe UI"/>
                <a:cs typeface="Segoe UI"/>
              </a:rPr>
              <a:t> </a:t>
            </a:r>
            <a:r>
              <a:rPr sz="2200" b="1" spc="-10" dirty="0">
                <a:latin typeface="Segoe UI"/>
                <a:cs typeface="Segoe UI"/>
              </a:rPr>
              <a:t>area</a:t>
            </a:r>
            <a:r>
              <a:rPr sz="2200" b="1" spc="5" dirty="0">
                <a:latin typeface="Segoe UI"/>
                <a:cs typeface="Segoe UI"/>
              </a:rPr>
              <a:t> </a:t>
            </a:r>
            <a:r>
              <a:rPr sz="2200" b="1" spc="-5" dirty="0">
                <a:latin typeface="Segoe UI"/>
                <a:cs typeface="Segoe UI"/>
              </a:rPr>
              <a:t>network):</a:t>
            </a:r>
            <a:endParaRPr sz="2200">
              <a:latin typeface="Segoe UI"/>
              <a:cs typeface="Segoe UI"/>
            </a:endParaRPr>
          </a:p>
          <a:p>
            <a:pPr marL="1041400" lvl="1" indent="-342900">
              <a:lnSpc>
                <a:spcPct val="100000"/>
              </a:lnSpc>
              <a:spcBef>
                <a:spcPts val="2555"/>
              </a:spcBef>
              <a:buFont typeface="Wingdings"/>
              <a:buChar char=""/>
              <a:tabLst>
                <a:tab pos="1040765" algn="l"/>
                <a:tab pos="1041400" algn="l"/>
              </a:tabLst>
            </a:pPr>
            <a:r>
              <a:rPr sz="2000" b="1" dirty="0">
                <a:latin typeface="Segoe UI"/>
                <a:cs typeface="Segoe UI"/>
              </a:rPr>
              <a:t>Scale</a:t>
            </a:r>
            <a:r>
              <a:rPr sz="2000" b="1" spc="-20" dirty="0">
                <a:latin typeface="Segoe UI"/>
                <a:cs typeface="Segoe UI"/>
              </a:rPr>
              <a:t> of</a:t>
            </a:r>
            <a:r>
              <a:rPr sz="2000" b="1" spc="-5" dirty="0">
                <a:latin typeface="Segoe UI"/>
                <a:cs typeface="Segoe UI"/>
              </a:rPr>
              <a:t> </a:t>
            </a:r>
            <a:r>
              <a:rPr sz="2000" b="1" dirty="0">
                <a:latin typeface="Segoe UI"/>
                <a:cs typeface="Segoe UI"/>
              </a:rPr>
              <a:t>a</a:t>
            </a:r>
            <a:r>
              <a:rPr sz="2000" b="1" spc="-20" dirty="0">
                <a:latin typeface="Segoe UI"/>
                <a:cs typeface="Segoe UI"/>
              </a:rPr>
              <a:t> </a:t>
            </a:r>
            <a:r>
              <a:rPr sz="2000" b="1" dirty="0">
                <a:latin typeface="Segoe UI"/>
                <a:cs typeface="Segoe UI"/>
              </a:rPr>
              <a:t>few</a:t>
            </a:r>
            <a:r>
              <a:rPr sz="2000" b="1" spc="-5" dirty="0">
                <a:latin typeface="Segoe UI"/>
                <a:cs typeface="Segoe UI"/>
              </a:rPr>
              <a:t> hundreds</a:t>
            </a:r>
            <a:r>
              <a:rPr sz="2000" b="1" spc="-15" dirty="0">
                <a:latin typeface="Segoe UI"/>
                <a:cs typeface="Segoe UI"/>
              </a:rPr>
              <a:t> </a:t>
            </a:r>
            <a:r>
              <a:rPr sz="2000" b="1" spc="-20" dirty="0">
                <a:latin typeface="Segoe UI"/>
                <a:cs typeface="Segoe UI"/>
              </a:rPr>
              <a:t>of</a:t>
            </a:r>
            <a:r>
              <a:rPr sz="2000" b="1" spc="-10" dirty="0">
                <a:latin typeface="Segoe UI"/>
                <a:cs typeface="Segoe UI"/>
              </a:rPr>
              <a:t> </a:t>
            </a:r>
            <a:r>
              <a:rPr sz="2000" b="1" spc="-5" dirty="0">
                <a:latin typeface="Segoe UI"/>
                <a:cs typeface="Segoe UI"/>
              </a:rPr>
              <a:t>meters.</a:t>
            </a:r>
            <a:endParaRPr sz="2000">
              <a:latin typeface="Segoe UI"/>
              <a:cs typeface="Segoe UI"/>
            </a:endParaRPr>
          </a:p>
          <a:p>
            <a:pPr marL="1041400" marR="6985" lvl="1" indent="-342900">
              <a:lnSpc>
                <a:spcPct val="130000"/>
              </a:lnSpc>
              <a:spcBef>
                <a:spcPts val="1800"/>
              </a:spcBef>
              <a:buFont typeface="Wingdings"/>
              <a:buChar char=""/>
              <a:tabLst>
                <a:tab pos="1040765" algn="l"/>
                <a:tab pos="1041400" algn="l"/>
              </a:tabLst>
            </a:pPr>
            <a:r>
              <a:rPr sz="2000" b="1" dirty="0">
                <a:latin typeface="Segoe UI"/>
                <a:cs typeface="Segoe UI"/>
              </a:rPr>
              <a:t>The</a:t>
            </a:r>
            <a:r>
              <a:rPr sz="2000" b="1" spc="420" dirty="0">
                <a:latin typeface="Segoe UI"/>
                <a:cs typeface="Segoe UI"/>
              </a:rPr>
              <a:t> </a:t>
            </a:r>
            <a:r>
              <a:rPr sz="2000" b="1" spc="-5" dirty="0">
                <a:latin typeface="Segoe UI"/>
                <a:cs typeface="Segoe UI"/>
              </a:rPr>
              <a:t>term</a:t>
            </a:r>
            <a:r>
              <a:rPr sz="2000" b="1" spc="425" dirty="0">
                <a:latin typeface="Segoe UI"/>
                <a:cs typeface="Segoe UI"/>
              </a:rPr>
              <a:t> </a:t>
            </a:r>
            <a:r>
              <a:rPr sz="2000" b="1" spc="-5" dirty="0">
                <a:latin typeface="Segoe UI"/>
                <a:cs typeface="Segoe UI"/>
              </a:rPr>
              <a:t>NAN</a:t>
            </a:r>
            <a:r>
              <a:rPr sz="2000" b="1" spc="425" dirty="0">
                <a:latin typeface="Segoe UI"/>
                <a:cs typeface="Segoe UI"/>
              </a:rPr>
              <a:t> </a:t>
            </a:r>
            <a:r>
              <a:rPr sz="2000" b="1" spc="-5" dirty="0">
                <a:latin typeface="Segoe UI"/>
                <a:cs typeface="Segoe UI"/>
              </a:rPr>
              <a:t>is</a:t>
            </a:r>
            <a:r>
              <a:rPr sz="2000" b="1" spc="415" dirty="0">
                <a:latin typeface="Segoe UI"/>
                <a:cs typeface="Segoe UI"/>
              </a:rPr>
              <a:t> </a:t>
            </a:r>
            <a:r>
              <a:rPr sz="2000" b="1" spc="-5" dirty="0">
                <a:latin typeface="Segoe UI"/>
                <a:cs typeface="Segoe UI"/>
              </a:rPr>
              <a:t>often</a:t>
            </a:r>
            <a:r>
              <a:rPr sz="2000" b="1" spc="434" dirty="0">
                <a:latin typeface="Segoe UI"/>
                <a:cs typeface="Segoe UI"/>
              </a:rPr>
              <a:t> </a:t>
            </a:r>
            <a:r>
              <a:rPr sz="2000" b="1" spc="-5" dirty="0">
                <a:latin typeface="Segoe UI"/>
                <a:cs typeface="Segoe UI"/>
              </a:rPr>
              <a:t>used</a:t>
            </a:r>
            <a:r>
              <a:rPr sz="2000" b="1" spc="430" dirty="0">
                <a:latin typeface="Segoe UI"/>
                <a:cs typeface="Segoe UI"/>
              </a:rPr>
              <a:t> </a:t>
            </a:r>
            <a:r>
              <a:rPr sz="2000" b="1" spc="-10" dirty="0">
                <a:latin typeface="Segoe UI"/>
                <a:cs typeface="Segoe UI"/>
              </a:rPr>
              <a:t>to</a:t>
            </a:r>
            <a:r>
              <a:rPr sz="2000" b="1" spc="430" dirty="0">
                <a:latin typeface="Segoe UI"/>
                <a:cs typeface="Segoe UI"/>
              </a:rPr>
              <a:t> </a:t>
            </a:r>
            <a:r>
              <a:rPr sz="2000" b="1" spc="-5" dirty="0">
                <a:latin typeface="Segoe UI"/>
                <a:cs typeface="Segoe UI"/>
              </a:rPr>
              <a:t>refer</a:t>
            </a:r>
            <a:r>
              <a:rPr sz="2000" b="1" spc="430" dirty="0">
                <a:latin typeface="Segoe UI"/>
                <a:cs typeface="Segoe UI"/>
              </a:rPr>
              <a:t> </a:t>
            </a:r>
            <a:r>
              <a:rPr sz="2000" b="1" spc="-10" dirty="0">
                <a:latin typeface="Segoe UI"/>
                <a:cs typeface="Segoe UI"/>
              </a:rPr>
              <a:t>to</a:t>
            </a:r>
            <a:r>
              <a:rPr sz="2000" b="1" spc="434" dirty="0">
                <a:latin typeface="Segoe UI"/>
                <a:cs typeface="Segoe UI"/>
              </a:rPr>
              <a:t> </a:t>
            </a:r>
            <a:r>
              <a:rPr sz="2000" b="1" dirty="0">
                <a:latin typeface="Segoe UI"/>
                <a:cs typeface="Segoe UI"/>
              </a:rPr>
              <a:t>a</a:t>
            </a:r>
            <a:r>
              <a:rPr sz="2000" b="1" spc="434" dirty="0">
                <a:latin typeface="Segoe UI"/>
                <a:cs typeface="Segoe UI"/>
              </a:rPr>
              <a:t> </a:t>
            </a:r>
            <a:r>
              <a:rPr sz="2000" b="1" spc="-10" dirty="0">
                <a:latin typeface="Segoe UI"/>
                <a:cs typeface="Segoe UI"/>
              </a:rPr>
              <a:t>group</a:t>
            </a:r>
            <a:r>
              <a:rPr sz="2000" b="1" spc="445" dirty="0">
                <a:latin typeface="Segoe UI"/>
                <a:cs typeface="Segoe UI"/>
              </a:rPr>
              <a:t> </a:t>
            </a:r>
            <a:r>
              <a:rPr sz="2000" b="1" spc="-20" dirty="0">
                <a:latin typeface="Segoe UI"/>
                <a:cs typeface="Segoe UI"/>
              </a:rPr>
              <a:t>of</a:t>
            </a:r>
            <a:r>
              <a:rPr sz="2000" b="1" spc="415" dirty="0">
                <a:latin typeface="Segoe UI"/>
                <a:cs typeface="Segoe UI"/>
              </a:rPr>
              <a:t> </a:t>
            </a:r>
            <a:r>
              <a:rPr sz="2000" b="1" spc="-5" dirty="0">
                <a:latin typeface="Segoe UI"/>
                <a:cs typeface="Segoe UI"/>
              </a:rPr>
              <a:t>house</a:t>
            </a:r>
            <a:r>
              <a:rPr sz="2000" b="1" spc="430" dirty="0">
                <a:latin typeface="Segoe UI"/>
                <a:cs typeface="Segoe UI"/>
              </a:rPr>
              <a:t> </a:t>
            </a:r>
            <a:r>
              <a:rPr sz="2000" b="1" dirty="0">
                <a:latin typeface="Segoe UI"/>
                <a:cs typeface="Segoe UI"/>
              </a:rPr>
              <a:t>units</a:t>
            </a:r>
            <a:r>
              <a:rPr sz="2000" b="1" spc="415" dirty="0">
                <a:latin typeface="Segoe UI"/>
                <a:cs typeface="Segoe UI"/>
              </a:rPr>
              <a:t> </a:t>
            </a:r>
            <a:r>
              <a:rPr sz="2000" b="1" spc="-10" dirty="0">
                <a:latin typeface="Segoe UI"/>
                <a:cs typeface="Segoe UI"/>
              </a:rPr>
              <a:t>from</a:t>
            </a:r>
            <a:r>
              <a:rPr sz="2000" b="1" spc="430" dirty="0">
                <a:latin typeface="Segoe UI"/>
                <a:cs typeface="Segoe UI"/>
              </a:rPr>
              <a:t> </a:t>
            </a:r>
            <a:r>
              <a:rPr sz="2000" b="1" spc="-5" dirty="0">
                <a:latin typeface="Segoe UI"/>
                <a:cs typeface="Segoe UI"/>
              </a:rPr>
              <a:t>which</a:t>
            </a:r>
            <a:r>
              <a:rPr sz="2000" b="1" spc="440" dirty="0">
                <a:latin typeface="Segoe UI"/>
                <a:cs typeface="Segoe UI"/>
              </a:rPr>
              <a:t> </a:t>
            </a:r>
            <a:r>
              <a:rPr sz="2000" b="1" spc="-10" dirty="0">
                <a:latin typeface="Segoe UI"/>
                <a:cs typeface="Segoe UI"/>
              </a:rPr>
              <a:t>data</a:t>
            </a:r>
            <a:r>
              <a:rPr sz="2000" b="1" spc="430" dirty="0">
                <a:latin typeface="Segoe UI"/>
                <a:cs typeface="Segoe UI"/>
              </a:rPr>
              <a:t> </a:t>
            </a:r>
            <a:r>
              <a:rPr sz="2000" b="1" spc="-20" dirty="0">
                <a:latin typeface="Segoe UI"/>
                <a:cs typeface="Segoe UI"/>
              </a:rPr>
              <a:t>is </a:t>
            </a:r>
            <a:r>
              <a:rPr sz="2000" b="1" spc="-535" dirty="0">
                <a:latin typeface="Segoe UI"/>
                <a:cs typeface="Segoe UI"/>
              </a:rPr>
              <a:t> </a:t>
            </a:r>
            <a:r>
              <a:rPr sz="2000" b="1" spc="-5" dirty="0">
                <a:latin typeface="Segoe UI"/>
                <a:cs typeface="Segoe UI"/>
              </a:rPr>
              <a:t>collected.</a:t>
            </a:r>
            <a:endParaRPr sz="2000">
              <a:latin typeface="Segoe UI"/>
              <a:cs typeface="Segoe U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116</a:t>
            </a:fld>
            <a:endParaRPr dirty="0"/>
          </a:p>
        </p:txBody>
      </p:sp>
      <p:sp>
        <p:nvSpPr>
          <p:cNvPr id="3" name="object 3"/>
          <p:cNvSpPr txBox="1"/>
          <p:nvPr/>
        </p:nvSpPr>
        <p:spPr>
          <a:xfrm>
            <a:off x="186944" y="1330833"/>
            <a:ext cx="11628755" cy="517525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Access</a:t>
            </a:r>
            <a:r>
              <a:rPr sz="2200" b="1" spc="-30" dirty="0">
                <a:latin typeface="Segoe UI"/>
                <a:cs typeface="Segoe UI"/>
              </a:rPr>
              <a:t> </a:t>
            </a:r>
            <a:r>
              <a:rPr sz="2200" b="1" spc="-10" dirty="0">
                <a:latin typeface="Segoe UI"/>
                <a:cs typeface="Segoe UI"/>
              </a:rPr>
              <a:t>Network </a:t>
            </a:r>
            <a:r>
              <a:rPr sz="2200" b="1" dirty="0">
                <a:latin typeface="Segoe UI"/>
                <a:cs typeface="Segoe UI"/>
              </a:rPr>
              <a:t>Sublayer:</a:t>
            </a:r>
            <a:endParaRPr sz="2200">
              <a:latin typeface="Segoe UI"/>
              <a:cs typeface="Segoe UI"/>
            </a:endParaRPr>
          </a:p>
          <a:p>
            <a:pPr marL="326390" indent="-314325">
              <a:lnSpc>
                <a:spcPct val="100000"/>
              </a:lnSpc>
              <a:spcBef>
                <a:spcPts val="2590"/>
              </a:spcBef>
              <a:buAutoNum type="arabicPeriod" startAt="4"/>
              <a:tabLst>
                <a:tab pos="327025" algn="l"/>
              </a:tabLst>
            </a:pPr>
            <a:r>
              <a:rPr sz="2200" b="1" spc="-45" dirty="0">
                <a:latin typeface="Segoe UI"/>
                <a:cs typeface="Segoe UI"/>
              </a:rPr>
              <a:t>FAN</a:t>
            </a:r>
            <a:r>
              <a:rPr sz="2200" b="1" dirty="0">
                <a:latin typeface="Segoe UI"/>
                <a:cs typeface="Segoe UI"/>
              </a:rPr>
              <a:t> </a:t>
            </a:r>
            <a:r>
              <a:rPr sz="2200" b="1" spc="-5" dirty="0">
                <a:latin typeface="Segoe UI"/>
                <a:cs typeface="Segoe UI"/>
              </a:rPr>
              <a:t>(field</a:t>
            </a:r>
            <a:r>
              <a:rPr sz="2200" b="1" spc="-20" dirty="0">
                <a:latin typeface="Segoe UI"/>
                <a:cs typeface="Segoe UI"/>
              </a:rPr>
              <a:t> </a:t>
            </a:r>
            <a:r>
              <a:rPr sz="2200" b="1" spc="-10" dirty="0">
                <a:latin typeface="Segoe UI"/>
                <a:cs typeface="Segoe UI"/>
              </a:rPr>
              <a:t>area</a:t>
            </a:r>
            <a:r>
              <a:rPr sz="2200" b="1" spc="10" dirty="0">
                <a:latin typeface="Segoe UI"/>
                <a:cs typeface="Segoe UI"/>
              </a:rPr>
              <a:t> </a:t>
            </a:r>
            <a:r>
              <a:rPr sz="2200" b="1" spc="-5" dirty="0">
                <a:latin typeface="Segoe UI"/>
                <a:cs typeface="Segoe UI"/>
              </a:rPr>
              <a:t>network):</a:t>
            </a:r>
            <a:endParaRPr sz="2200">
              <a:latin typeface="Segoe UI"/>
              <a:cs typeface="Segoe UI"/>
            </a:endParaRPr>
          </a:p>
          <a:p>
            <a:pPr marL="698500" lvl="1" indent="-228600">
              <a:lnSpc>
                <a:spcPct val="100000"/>
              </a:lnSpc>
              <a:spcBef>
                <a:spcPts val="2555"/>
              </a:spcBef>
              <a:buFont typeface="Wingdings"/>
              <a:buChar char=""/>
              <a:tabLst>
                <a:tab pos="698500" algn="l"/>
              </a:tabLst>
            </a:pPr>
            <a:r>
              <a:rPr sz="2000" b="1" dirty="0">
                <a:latin typeface="Segoe UI"/>
                <a:cs typeface="Segoe UI"/>
              </a:rPr>
              <a:t>Scale</a:t>
            </a:r>
            <a:r>
              <a:rPr sz="2000" b="1" spc="-5" dirty="0">
                <a:latin typeface="Segoe UI"/>
                <a:cs typeface="Segoe UI"/>
              </a:rPr>
              <a:t> </a:t>
            </a:r>
            <a:r>
              <a:rPr sz="2000" b="1" spc="-20" dirty="0">
                <a:latin typeface="Segoe UI"/>
                <a:cs typeface="Segoe UI"/>
              </a:rPr>
              <a:t>of</a:t>
            </a:r>
            <a:r>
              <a:rPr sz="2000" b="1" spc="5" dirty="0">
                <a:latin typeface="Segoe UI"/>
                <a:cs typeface="Segoe UI"/>
              </a:rPr>
              <a:t> </a:t>
            </a:r>
            <a:r>
              <a:rPr sz="2000" b="1" spc="-10" dirty="0">
                <a:latin typeface="Segoe UI"/>
                <a:cs typeface="Segoe UI"/>
              </a:rPr>
              <a:t>several</a:t>
            </a:r>
            <a:r>
              <a:rPr sz="2000" b="1" spc="20" dirty="0">
                <a:latin typeface="Segoe UI"/>
                <a:cs typeface="Segoe UI"/>
              </a:rPr>
              <a:t> </a:t>
            </a:r>
            <a:r>
              <a:rPr sz="2000" b="1" spc="-5" dirty="0">
                <a:latin typeface="Segoe UI"/>
                <a:cs typeface="Segoe UI"/>
              </a:rPr>
              <a:t>tens </a:t>
            </a:r>
            <a:r>
              <a:rPr sz="2000" b="1" spc="-20" dirty="0">
                <a:latin typeface="Segoe UI"/>
                <a:cs typeface="Segoe UI"/>
              </a:rPr>
              <a:t>of</a:t>
            </a:r>
            <a:r>
              <a:rPr sz="2000" b="1" spc="5" dirty="0">
                <a:latin typeface="Segoe UI"/>
                <a:cs typeface="Segoe UI"/>
              </a:rPr>
              <a:t> </a:t>
            </a:r>
            <a:r>
              <a:rPr sz="2000" b="1" spc="-5" dirty="0">
                <a:latin typeface="Segoe UI"/>
                <a:cs typeface="Segoe UI"/>
              </a:rPr>
              <a:t>meters</a:t>
            </a:r>
            <a:r>
              <a:rPr sz="2000" b="1" spc="30" dirty="0">
                <a:latin typeface="Segoe UI"/>
                <a:cs typeface="Segoe UI"/>
              </a:rPr>
              <a:t> </a:t>
            </a:r>
            <a:r>
              <a:rPr sz="2000" b="1" spc="-10" dirty="0">
                <a:latin typeface="Segoe UI"/>
                <a:cs typeface="Segoe UI"/>
              </a:rPr>
              <a:t>to</a:t>
            </a:r>
            <a:r>
              <a:rPr sz="2000" b="1" dirty="0">
                <a:latin typeface="Segoe UI"/>
                <a:cs typeface="Segoe UI"/>
              </a:rPr>
              <a:t> </a:t>
            </a:r>
            <a:r>
              <a:rPr sz="2000" b="1" spc="-10" dirty="0">
                <a:latin typeface="Segoe UI"/>
                <a:cs typeface="Segoe UI"/>
              </a:rPr>
              <a:t>several</a:t>
            </a:r>
            <a:r>
              <a:rPr sz="2000" b="1" spc="10" dirty="0">
                <a:latin typeface="Segoe UI"/>
                <a:cs typeface="Segoe UI"/>
              </a:rPr>
              <a:t> </a:t>
            </a:r>
            <a:r>
              <a:rPr sz="2000" b="1" spc="-5" dirty="0">
                <a:latin typeface="Segoe UI"/>
                <a:cs typeface="Segoe UI"/>
              </a:rPr>
              <a:t>hundred</a:t>
            </a:r>
            <a:r>
              <a:rPr sz="2000" b="1" spc="10" dirty="0">
                <a:latin typeface="Segoe UI"/>
                <a:cs typeface="Segoe UI"/>
              </a:rPr>
              <a:t> </a:t>
            </a:r>
            <a:r>
              <a:rPr sz="2000" b="1" spc="-5" dirty="0">
                <a:latin typeface="Segoe UI"/>
                <a:cs typeface="Segoe UI"/>
              </a:rPr>
              <a:t>meters.</a:t>
            </a:r>
            <a:endParaRPr sz="2000">
              <a:latin typeface="Segoe UI"/>
              <a:cs typeface="Segoe UI"/>
            </a:endParaRPr>
          </a:p>
          <a:p>
            <a:pPr lvl="1">
              <a:lnSpc>
                <a:spcPct val="100000"/>
              </a:lnSpc>
              <a:spcBef>
                <a:spcPts val="60"/>
              </a:spcBef>
              <a:buFont typeface="Wingdings"/>
              <a:buChar char=""/>
            </a:pPr>
            <a:endParaRPr sz="1850">
              <a:latin typeface="Segoe UI"/>
              <a:cs typeface="Segoe UI"/>
            </a:endParaRPr>
          </a:p>
          <a:p>
            <a:pPr marL="698500" lvl="1" indent="-228600">
              <a:lnSpc>
                <a:spcPct val="100000"/>
              </a:lnSpc>
              <a:buFont typeface="Wingdings"/>
              <a:buChar char=""/>
              <a:tabLst>
                <a:tab pos="698500" algn="l"/>
              </a:tabLst>
            </a:pPr>
            <a:r>
              <a:rPr sz="2000" b="1" spc="-40" dirty="0">
                <a:latin typeface="Segoe UI"/>
                <a:cs typeface="Segoe UI"/>
              </a:rPr>
              <a:t>FAN</a:t>
            </a:r>
            <a:r>
              <a:rPr sz="2000" b="1" spc="-15" dirty="0">
                <a:latin typeface="Segoe UI"/>
                <a:cs typeface="Segoe UI"/>
              </a:rPr>
              <a:t> </a:t>
            </a:r>
            <a:r>
              <a:rPr sz="2000" b="1" spc="-5" dirty="0">
                <a:latin typeface="Segoe UI"/>
                <a:cs typeface="Segoe UI"/>
              </a:rPr>
              <a:t>typically</a:t>
            </a:r>
            <a:r>
              <a:rPr sz="2000" b="1" spc="-25" dirty="0">
                <a:latin typeface="Segoe UI"/>
                <a:cs typeface="Segoe UI"/>
              </a:rPr>
              <a:t> </a:t>
            </a:r>
            <a:r>
              <a:rPr sz="2000" b="1" spc="-5" dirty="0">
                <a:latin typeface="Segoe UI"/>
                <a:cs typeface="Segoe UI"/>
              </a:rPr>
              <a:t>refers</a:t>
            </a:r>
            <a:r>
              <a:rPr sz="2000" b="1" spc="40" dirty="0">
                <a:latin typeface="Segoe UI"/>
                <a:cs typeface="Segoe UI"/>
              </a:rPr>
              <a:t> </a:t>
            </a:r>
            <a:r>
              <a:rPr sz="2000" b="1" spc="-10" dirty="0">
                <a:latin typeface="Segoe UI"/>
                <a:cs typeface="Segoe UI"/>
              </a:rPr>
              <a:t>to </a:t>
            </a:r>
            <a:r>
              <a:rPr sz="2000" b="1" dirty="0">
                <a:latin typeface="Segoe UI"/>
                <a:cs typeface="Segoe UI"/>
              </a:rPr>
              <a:t>an </a:t>
            </a:r>
            <a:r>
              <a:rPr sz="2000" b="1" spc="-5" dirty="0">
                <a:latin typeface="Segoe UI"/>
                <a:cs typeface="Segoe UI"/>
              </a:rPr>
              <a:t>outdoor</a:t>
            </a:r>
            <a:r>
              <a:rPr sz="2000" b="1" spc="5" dirty="0">
                <a:latin typeface="Segoe UI"/>
                <a:cs typeface="Segoe UI"/>
              </a:rPr>
              <a:t> </a:t>
            </a:r>
            <a:r>
              <a:rPr sz="2000" b="1" spc="-5" dirty="0">
                <a:latin typeface="Segoe UI"/>
                <a:cs typeface="Segoe UI"/>
              </a:rPr>
              <a:t>area</a:t>
            </a:r>
            <a:r>
              <a:rPr sz="2000" b="1" spc="5" dirty="0">
                <a:latin typeface="Segoe UI"/>
                <a:cs typeface="Segoe UI"/>
              </a:rPr>
              <a:t> </a:t>
            </a:r>
            <a:r>
              <a:rPr sz="2000" b="1" spc="-10" dirty="0">
                <a:latin typeface="Segoe UI"/>
                <a:cs typeface="Segoe UI"/>
              </a:rPr>
              <a:t>larger</a:t>
            </a:r>
            <a:r>
              <a:rPr sz="2000" b="1" spc="20" dirty="0">
                <a:latin typeface="Segoe UI"/>
                <a:cs typeface="Segoe UI"/>
              </a:rPr>
              <a:t> </a:t>
            </a:r>
            <a:r>
              <a:rPr sz="2000" b="1" spc="-5" dirty="0">
                <a:latin typeface="Segoe UI"/>
                <a:cs typeface="Segoe UI"/>
              </a:rPr>
              <a:t>than</a:t>
            </a:r>
            <a:r>
              <a:rPr sz="2000" b="1" spc="-10" dirty="0">
                <a:latin typeface="Segoe UI"/>
                <a:cs typeface="Segoe UI"/>
              </a:rPr>
              <a:t> </a:t>
            </a:r>
            <a:r>
              <a:rPr sz="2000" b="1" dirty="0">
                <a:latin typeface="Segoe UI"/>
                <a:cs typeface="Segoe UI"/>
              </a:rPr>
              <a:t>a</a:t>
            </a:r>
            <a:r>
              <a:rPr sz="2000" b="1" spc="-10" dirty="0">
                <a:latin typeface="Segoe UI"/>
                <a:cs typeface="Segoe UI"/>
              </a:rPr>
              <a:t> </a:t>
            </a:r>
            <a:r>
              <a:rPr sz="2000" b="1" spc="-5" dirty="0">
                <a:latin typeface="Segoe UI"/>
                <a:cs typeface="Segoe UI"/>
              </a:rPr>
              <a:t>single</a:t>
            </a:r>
            <a:r>
              <a:rPr sz="2000" b="1" spc="10" dirty="0">
                <a:latin typeface="Segoe UI"/>
                <a:cs typeface="Segoe UI"/>
              </a:rPr>
              <a:t> </a:t>
            </a:r>
            <a:r>
              <a:rPr sz="2000" b="1" spc="-10" dirty="0">
                <a:latin typeface="Segoe UI"/>
                <a:cs typeface="Segoe UI"/>
              </a:rPr>
              <a:t>group</a:t>
            </a:r>
            <a:r>
              <a:rPr sz="2000" b="1" spc="15" dirty="0">
                <a:latin typeface="Segoe UI"/>
                <a:cs typeface="Segoe UI"/>
              </a:rPr>
              <a:t> </a:t>
            </a:r>
            <a:r>
              <a:rPr sz="2000" b="1" spc="-20" dirty="0">
                <a:latin typeface="Segoe UI"/>
                <a:cs typeface="Segoe UI"/>
              </a:rPr>
              <a:t>of</a:t>
            </a:r>
            <a:r>
              <a:rPr sz="2000" b="1" spc="5" dirty="0">
                <a:latin typeface="Segoe UI"/>
                <a:cs typeface="Segoe UI"/>
              </a:rPr>
              <a:t> </a:t>
            </a:r>
            <a:r>
              <a:rPr sz="2000" b="1" spc="-5" dirty="0">
                <a:latin typeface="Segoe UI"/>
                <a:cs typeface="Segoe UI"/>
              </a:rPr>
              <a:t>house</a:t>
            </a:r>
            <a:r>
              <a:rPr sz="2000" b="1" spc="-10" dirty="0">
                <a:latin typeface="Segoe UI"/>
                <a:cs typeface="Segoe UI"/>
              </a:rPr>
              <a:t> </a:t>
            </a:r>
            <a:r>
              <a:rPr sz="2000" b="1" spc="-5" dirty="0">
                <a:latin typeface="Segoe UI"/>
                <a:cs typeface="Segoe UI"/>
              </a:rPr>
              <a:t>units.</a:t>
            </a:r>
            <a:endParaRPr sz="2000">
              <a:latin typeface="Segoe UI"/>
              <a:cs typeface="Segoe UI"/>
            </a:endParaRPr>
          </a:p>
          <a:p>
            <a:pPr lvl="1">
              <a:lnSpc>
                <a:spcPct val="100000"/>
              </a:lnSpc>
              <a:spcBef>
                <a:spcPts val="60"/>
              </a:spcBef>
              <a:buFont typeface="Wingdings"/>
              <a:buChar char=""/>
            </a:pPr>
            <a:endParaRPr sz="1850">
              <a:latin typeface="Segoe UI"/>
              <a:cs typeface="Segoe UI"/>
            </a:endParaRPr>
          </a:p>
          <a:p>
            <a:pPr marL="698500" lvl="1" indent="-228600">
              <a:lnSpc>
                <a:spcPct val="100000"/>
              </a:lnSpc>
              <a:buFont typeface="Wingdings"/>
              <a:buChar char=""/>
              <a:tabLst>
                <a:tab pos="698500" algn="l"/>
              </a:tabLst>
            </a:pPr>
            <a:r>
              <a:rPr sz="2000" b="1" dirty="0">
                <a:latin typeface="Segoe UI"/>
                <a:cs typeface="Segoe UI"/>
              </a:rPr>
              <a:t>The</a:t>
            </a:r>
            <a:r>
              <a:rPr sz="2000" b="1" spc="-10" dirty="0">
                <a:latin typeface="Segoe UI"/>
                <a:cs typeface="Segoe UI"/>
              </a:rPr>
              <a:t> </a:t>
            </a:r>
            <a:r>
              <a:rPr sz="2000" b="1" spc="-40" dirty="0">
                <a:latin typeface="Segoe UI"/>
                <a:cs typeface="Segoe UI"/>
              </a:rPr>
              <a:t>FAN</a:t>
            </a:r>
            <a:r>
              <a:rPr sz="2000" b="1" dirty="0">
                <a:latin typeface="Segoe UI"/>
                <a:cs typeface="Segoe UI"/>
              </a:rPr>
              <a:t> </a:t>
            </a:r>
            <a:r>
              <a:rPr sz="2000" b="1" spc="-5" dirty="0">
                <a:latin typeface="Segoe UI"/>
                <a:cs typeface="Segoe UI"/>
              </a:rPr>
              <a:t>is</a:t>
            </a:r>
            <a:r>
              <a:rPr sz="2000" b="1" spc="-15" dirty="0">
                <a:latin typeface="Segoe UI"/>
                <a:cs typeface="Segoe UI"/>
              </a:rPr>
              <a:t> </a:t>
            </a:r>
            <a:r>
              <a:rPr sz="2000" b="1" spc="-5" dirty="0">
                <a:latin typeface="Segoe UI"/>
                <a:cs typeface="Segoe UI"/>
              </a:rPr>
              <a:t>often</a:t>
            </a:r>
            <a:r>
              <a:rPr sz="2000" b="1" spc="15" dirty="0">
                <a:latin typeface="Segoe UI"/>
                <a:cs typeface="Segoe UI"/>
              </a:rPr>
              <a:t> </a:t>
            </a:r>
            <a:r>
              <a:rPr sz="2000" b="1" spc="-5" dirty="0">
                <a:latin typeface="Segoe UI"/>
                <a:cs typeface="Segoe UI"/>
              </a:rPr>
              <a:t>seen</a:t>
            </a:r>
            <a:r>
              <a:rPr sz="2000" b="1" spc="10" dirty="0">
                <a:latin typeface="Segoe UI"/>
                <a:cs typeface="Segoe UI"/>
              </a:rPr>
              <a:t> </a:t>
            </a:r>
            <a:r>
              <a:rPr sz="2000" b="1" dirty="0">
                <a:latin typeface="Segoe UI"/>
                <a:cs typeface="Segoe UI"/>
              </a:rPr>
              <a:t>as</a:t>
            </a:r>
            <a:r>
              <a:rPr sz="2000" b="1" spc="-15" dirty="0">
                <a:latin typeface="Segoe UI"/>
                <a:cs typeface="Segoe UI"/>
              </a:rPr>
              <a:t> </a:t>
            </a:r>
            <a:r>
              <a:rPr sz="2000" b="1" spc="-5" dirty="0">
                <a:latin typeface="Segoe UI"/>
                <a:cs typeface="Segoe UI"/>
              </a:rPr>
              <a:t>“open</a:t>
            </a:r>
            <a:r>
              <a:rPr sz="2000" b="1" dirty="0">
                <a:latin typeface="Segoe UI"/>
                <a:cs typeface="Segoe UI"/>
              </a:rPr>
              <a:t> </a:t>
            </a:r>
            <a:r>
              <a:rPr sz="2000" b="1" spc="-5" dirty="0">
                <a:latin typeface="Segoe UI"/>
                <a:cs typeface="Segoe UI"/>
              </a:rPr>
              <a:t>space” (and</a:t>
            </a:r>
            <a:r>
              <a:rPr sz="2000" b="1" spc="-10" dirty="0">
                <a:latin typeface="Segoe UI"/>
                <a:cs typeface="Segoe UI"/>
              </a:rPr>
              <a:t> </a:t>
            </a:r>
            <a:r>
              <a:rPr sz="2000" b="1" spc="-5" dirty="0">
                <a:latin typeface="Segoe UI"/>
                <a:cs typeface="Segoe UI"/>
              </a:rPr>
              <a:t>therefore</a:t>
            </a:r>
            <a:r>
              <a:rPr sz="2000" b="1" spc="25" dirty="0">
                <a:latin typeface="Segoe UI"/>
                <a:cs typeface="Segoe UI"/>
              </a:rPr>
              <a:t> </a:t>
            </a:r>
            <a:r>
              <a:rPr sz="2000" b="1" spc="-5" dirty="0">
                <a:latin typeface="Segoe UI"/>
                <a:cs typeface="Segoe UI"/>
              </a:rPr>
              <a:t>not</a:t>
            </a:r>
            <a:r>
              <a:rPr sz="2000" b="1" dirty="0">
                <a:latin typeface="Segoe UI"/>
                <a:cs typeface="Segoe UI"/>
              </a:rPr>
              <a:t> </a:t>
            </a:r>
            <a:r>
              <a:rPr sz="2000" b="1" spc="-5" dirty="0">
                <a:latin typeface="Segoe UI"/>
                <a:cs typeface="Segoe UI"/>
              </a:rPr>
              <a:t>secured</a:t>
            </a:r>
            <a:r>
              <a:rPr sz="2000" b="1" spc="20" dirty="0">
                <a:latin typeface="Segoe UI"/>
                <a:cs typeface="Segoe UI"/>
              </a:rPr>
              <a:t> </a:t>
            </a:r>
            <a:r>
              <a:rPr sz="2000" b="1" spc="-5" dirty="0">
                <a:latin typeface="Segoe UI"/>
                <a:cs typeface="Segoe UI"/>
              </a:rPr>
              <a:t>and</a:t>
            </a:r>
            <a:r>
              <a:rPr sz="2000" b="1" dirty="0">
                <a:latin typeface="Segoe UI"/>
                <a:cs typeface="Segoe UI"/>
              </a:rPr>
              <a:t> not</a:t>
            </a:r>
            <a:r>
              <a:rPr sz="2000" b="1" spc="-5" dirty="0">
                <a:latin typeface="Segoe UI"/>
                <a:cs typeface="Segoe UI"/>
              </a:rPr>
              <a:t> controlled).</a:t>
            </a:r>
            <a:endParaRPr sz="2000">
              <a:latin typeface="Segoe UI"/>
              <a:cs typeface="Segoe UI"/>
            </a:endParaRPr>
          </a:p>
          <a:p>
            <a:pPr lvl="1">
              <a:lnSpc>
                <a:spcPct val="100000"/>
              </a:lnSpc>
              <a:spcBef>
                <a:spcPts val="60"/>
              </a:spcBef>
              <a:buFont typeface="Wingdings"/>
              <a:buChar char=""/>
            </a:pPr>
            <a:endParaRPr sz="1850">
              <a:latin typeface="Segoe UI"/>
              <a:cs typeface="Segoe UI"/>
            </a:endParaRPr>
          </a:p>
          <a:p>
            <a:pPr marL="698500" lvl="1" indent="-228600">
              <a:lnSpc>
                <a:spcPct val="100000"/>
              </a:lnSpc>
              <a:buFont typeface="Wingdings"/>
              <a:buChar char=""/>
              <a:tabLst>
                <a:tab pos="698500" algn="l"/>
              </a:tabLst>
            </a:pPr>
            <a:r>
              <a:rPr sz="2000" b="1" dirty="0">
                <a:latin typeface="Segoe UI"/>
                <a:cs typeface="Segoe UI"/>
              </a:rPr>
              <a:t>A</a:t>
            </a:r>
            <a:r>
              <a:rPr sz="2000" b="1" spc="55" dirty="0">
                <a:latin typeface="Segoe UI"/>
                <a:cs typeface="Segoe UI"/>
              </a:rPr>
              <a:t> </a:t>
            </a:r>
            <a:r>
              <a:rPr sz="2000" b="1" spc="-40" dirty="0">
                <a:latin typeface="Segoe UI"/>
                <a:cs typeface="Segoe UI"/>
              </a:rPr>
              <a:t>FAN</a:t>
            </a:r>
            <a:r>
              <a:rPr sz="2000" b="1" spc="60" dirty="0">
                <a:latin typeface="Segoe UI"/>
                <a:cs typeface="Segoe UI"/>
              </a:rPr>
              <a:t> </a:t>
            </a:r>
            <a:r>
              <a:rPr sz="2000" b="1" spc="-5" dirty="0">
                <a:latin typeface="Segoe UI"/>
                <a:cs typeface="Segoe UI"/>
              </a:rPr>
              <a:t>is</a:t>
            </a:r>
            <a:r>
              <a:rPr sz="2000" b="1" spc="45" dirty="0">
                <a:latin typeface="Segoe UI"/>
                <a:cs typeface="Segoe UI"/>
              </a:rPr>
              <a:t> </a:t>
            </a:r>
            <a:r>
              <a:rPr sz="2000" b="1" spc="-5" dirty="0">
                <a:latin typeface="Segoe UI"/>
                <a:cs typeface="Segoe UI"/>
              </a:rPr>
              <a:t>sometimes</a:t>
            </a:r>
            <a:r>
              <a:rPr sz="2000" b="1" spc="50" dirty="0">
                <a:latin typeface="Segoe UI"/>
                <a:cs typeface="Segoe UI"/>
              </a:rPr>
              <a:t> </a:t>
            </a:r>
            <a:r>
              <a:rPr sz="2000" b="1" spc="-5" dirty="0">
                <a:latin typeface="Segoe UI"/>
                <a:cs typeface="Segoe UI"/>
              </a:rPr>
              <a:t>viewed</a:t>
            </a:r>
            <a:r>
              <a:rPr sz="2000" b="1" spc="50" dirty="0">
                <a:latin typeface="Segoe UI"/>
                <a:cs typeface="Segoe UI"/>
              </a:rPr>
              <a:t> </a:t>
            </a:r>
            <a:r>
              <a:rPr sz="2000" b="1" dirty="0">
                <a:latin typeface="Segoe UI"/>
                <a:cs typeface="Segoe UI"/>
              </a:rPr>
              <a:t>as</a:t>
            </a:r>
            <a:r>
              <a:rPr sz="2000" b="1" spc="60" dirty="0">
                <a:latin typeface="Segoe UI"/>
                <a:cs typeface="Segoe UI"/>
              </a:rPr>
              <a:t> </a:t>
            </a:r>
            <a:r>
              <a:rPr sz="2000" b="1" dirty="0">
                <a:latin typeface="Segoe UI"/>
                <a:cs typeface="Segoe UI"/>
              </a:rPr>
              <a:t>a</a:t>
            </a:r>
            <a:r>
              <a:rPr sz="2000" b="1" spc="50" dirty="0">
                <a:latin typeface="Segoe UI"/>
                <a:cs typeface="Segoe UI"/>
              </a:rPr>
              <a:t> </a:t>
            </a:r>
            <a:r>
              <a:rPr sz="2000" b="1" spc="-5" dirty="0">
                <a:latin typeface="Segoe UI"/>
                <a:cs typeface="Segoe UI"/>
              </a:rPr>
              <a:t>group</a:t>
            </a:r>
            <a:r>
              <a:rPr sz="2000" b="1" spc="70" dirty="0">
                <a:latin typeface="Segoe UI"/>
                <a:cs typeface="Segoe UI"/>
              </a:rPr>
              <a:t> </a:t>
            </a:r>
            <a:r>
              <a:rPr sz="2000" b="1" spc="-20" dirty="0">
                <a:latin typeface="Segoe UI"/>
                <a:cs typeface="Segoe UI"/>
              </a:rPr>
              <a:t>of</a:t>
            </a:r>
            <a:r>
              <a:rPr sz="2000" b="1" spc="35" dirty="0">
                <a:latin typeface="Segoe UI"/>
                <a:cs typeface="Segoe UI"/>
              </a:rPr>
              <a:t> </a:t>
            </a:r>
            <a:r>
              <a:rPr sz="2000" b="1" spc="-5" dirty="0">
                <a:latin typeface="Segoe UI"/>
                <a:cs typeface="Segoe UI"/>
              </a:rPr>
              <a:t>NANs,</a:t>
            </a:r>
            <a:r>
              <a:rPr sz="2000" b="1" spc="35" dirty="0">
                <a:latin typeface="Segoe UI"/>
                <a:cs typeface="Segoe UI"/>
              </a:rPr>
              <a:t> </a:t>
            </a:r>
            <a:r>
              <a:rPr sz="2000" b="1" spc="-5" dirty="0">
                <a:latin typeface="Segoe UI"/>
                <a:cs typeface="Segoe UI"/>
              </a:rPr>
              <a:t>but</a:t>
            </a:r>
            <a:r>
              <a:rPr sz="2000" b="1" spc="60" dirty="0">
                <a:latin typeface="Segoe UI"/>
                <a:cs typeface="Segoe UI"/>
              </a:rPr>
              <a:t> </a:t>
            </a:r>
            <a:r>
              <a:rPr sz="2000" b="1" dirty="0">
                <a:latin typeface="Segoe UI"/>
                <a:cs typeface="Segoe UI"/>
              </a:rPr>
              <a:t>some</a:t>
            </a:r>
            <a:r>
              <a:rPr sz="2000" b="1" spc="60" dirty="0">
                <a:latin typeface="Segoe UI"/>
                <a:cs typeface="Segoe UI"/>
              </a:rPr>
              <a:t> </a:t>
            </a:r>
            <a:r>
              <a:rPr sz="2000" b="1" dirty="0">
                <a:latin typeface="Segoe UI"/>
                <a:cs typeface="Segoe UI"/>
              </a:rPr>
              <a:t>verticals</a:t>
            </a:r>
            <a:r>
              <a:rPr sz="2000" b="1" spc="55" dirty="0">
                <a:latin typeface="Segoe UI"/>
                <a:cs typeface="Segoe UI"/>
              </a:rPr>
              <a:t> </a:t>
            </a:r>
            <a:r>
              <a:rPr sz="2000" b="1" spc="-5" dirty="0">
                <a:latin typeface="Segoe UI"/>
                <a:cs typeface="Segoe UI"/>
              </a:rPr>
              <a:t>see</a:t>
            </a:r>
            <a:r>
              <a:rPr sz="2000" b="1" spc="60" dirty="0">
                <a:latin typeface="Segoe UI"/>
                <a:cs typeface="Segoe UI"/>
              </a:rPr>
              <a:t> </a:t>
            </a:r>
            <a:r>
              <a:rPr sz="2000" b="1" spc="-10" dirty="0">
                <a:latin typeface="Segoe UI"/>
                <a:cs typeface="Segoe UI"/>
              </a:rPr>
              <a:t>the</a:t>
            </a:r>
            <a:r>
              <a:rPr sz="2000" b="1" spc="60" dirty="0">
                <a:latin typeface="Segoe UI"/>
                <a:cs typeface="Segoe UI"/>
              </a:rPr>
              <a:t> </a:t>
            </a:r>
            <a:r>
              <a:rPr sz="2000" b="1" spc="-40" dirty="0">
                <a:latin typeface="Segoe UI"/>
                <a:cs typeface="Segoe UI"/>
              </a:rPr>
              <a:t>FAN</a:t>
            </a:r>
            <a:r>
              <a:rPr sz="2000" b="1" spc="40" dirty="0">
                <a:latin typeface="Segoe UI"/>
                <a:cs typeface="Segoe UI"/>
              </a:rPr>
              <a:t> </a:t>
            </a:r>
            <a:r>
              <a:rPr sz="2000" b="1" dirty="0">
                <a:latin typeface="Segoe UI"/>
                <a:cs typeface="Segoe UI"/>
              </a:rPr>
              <a:t>as</a:t>
            </a:r>
            <a:r>
              <a:rPr sz="2000" b="1" spc="45" dirty="0">
                <a:latin typeface="Segoe UI"/>
                <a:cs typeface="Segoe UI"/>
              </a:rPr>
              <a:t> </a:t>
            </a:r>
            <a:r>
              <a:rPr sz="2000" b="1" dirty="0">
                <a:latin typeface="Segoe UI"/>
                <a:cs typeface="Segoe UI"/>
              </a:rPr>
              <a:t>a</a:t>
            </a:r>
            <a:r>
              <a:rPr sz="2000" b="1" spc="65" dirty="0">
                <a:latin typeface="Segoe UI"/>
                <a:cs typeface="Segoe UI"/>
              </a:rPr>
              <a:t> </a:t>
            </a:r>
            <a:r>
              <a:rPr sz="2000" b="1" spc="-10" dirty="0">
                <a:latin typeface="Segoe UI"/>
                <a:cs typeface="Segoe UI"/>
              </a:rPr>
              <a:t>group</a:t>
            </a:r>
            <a:endParaRPr sz="2000">
              <a:latin typeface="Segoe UI"/>
              <a:cs typeface="Segoe UI"/>
            </a:endParaRPr>
          </a:p>
          <a:p>
            <a:pPr marL="698500">
              <a:lnSpc>
                <a:spcPct val="100000"/>
              </a:lnSpc>
              <a:spcBef>
                <a:spcPts val="720"/>
              </a:spcBef>
            </a:pPr>
            <a:r>
              <a:rPr sz="2000" b="1" spc="-20" dirty="0">
                <a:latin typeface="Segoe UI"/>
                <a:cs typeface="Segoe UI"/>
              </a:rPr>
              <a:t>of</a:t>
            </a:r>
            <a:r>
              <a:rPr sz="2000" b="1" spc="-10" dirty="0">
                <a:latin typeface="Segoe UI"/>
                <a:cs typeface="Segoe UI"/>
              </a:rPr>
              <a:t> </a:t>
            </a:r>
            <a:r>
              <a:rPr sz="2000" b="1" spc="-5" dirty="0">
                <a:latin typeface="Segoe UI"/>
                <a:cs typeface="Segoe UI"/>
              </a:rPr>
              <a:t>HANs</a:t>
            </a:r>
            <a:r>
              <a:rPr sz="2000" b="1" spc="-10" dirty="0">
                <a:latin typeface="Segoe UI"/>
                <a:cs typeface="Segoe UI"/>
              </a:rPr>
              <a:t> </a:t>
            </a:r>
            <a:r>
              <a:rPr sz="2000" b="1" dirty="0">
                <a:latin typeface="Segoe UI"/>
                <a:cs typeface="Segoe UI"/>
              </a:rPr>
              <a:t>or</a:t>
            </a:r>
            <a:r>
              <a:rPr sz="2000" b="1" spc="-10" dirty="0">
                <a:latin typeface="Segoe UI"/>
                <a:cs typeface="Segoe UI"/>
              </a:rPr>
              <a:t> </a:t>
            </a:r>
            <a:r>
              <a:rPr sz="2000" b="1" dirty="0">
                <a:latin typeface="Segoe UI"/>
                <a:cs typeface="Segoe UI"/>
              </a:rPr>
              <a:t>a </a:t>
            </a:r>
            <a:r>
              <a:rPr sz="2000" b="1" spc="-5" dirty="0">
                <a:latin typeface="Segoe UI"/>
                <a:cs typeface="Segoe UI"/>
              </a:rPr>
              <a:t>group </a:t>
            </a:r>
            <a:r>
              <a:rPr sz="2000" b="1" spc="-20" dirty="0">
                <a:latin typeface="Segoe UI"/>
                <a:cs typeface="Segoe UI"/>
              </a:rPr>
              <a:t>of</a:t>
            </a:r>
            <a:r>
              <a:rPr sz="2000" b="1" spc="-5" dirty="0">
                <a:latin typeface="Segoe UI"/>
                <a:cs typeface="Segoe UI"/>
              </a:rPr>
              <a:t> smaller</a:t>
            </a:r>
            <a:r>
              <a:rPr sz="2000" b="1" spc="-15" dirty="0">
                <a:latin typeface="Segoe UI"/>
                <a:cs typeface="Segoe UI"/>
              </a:rPr>
              <a:t> </a:t>
            </a:r>
            <a:r>
              <a:rPr sz="2000" b="1" spc="-5" dirty="0">
                <a:latin typeface="Segoe UI"/>
                <a:cs typeface="Segoe UI"/>
              </a:rPr>
              <a:t>outdoor</a:t>
            </a:r>
            <a:r>
              <a:rPr sz="2000" b="1" spc="-10" dirty="0">
                <a:latin typeface="Segoe UI"/>
                <a:cs typeface="Segoe UI"/>
              </a:rPr>
              <a:t> </a:t>
            </a:r>
            <a:r>
              <a:rPr sz="2000" b="1" spc="-5" dirty="0">
                <a:latin typeface="Segoe UI"/>
                <a:cs typeface="Segoe UI"/>
              </a:rPr>
              <a:t>cells.</a:t>
            </a:r>
            <a:endParaRPr sz="2000">
              <a:latin typeface="Segoe UI"/>
              <a:cs typeface="Segoe UI"/>
            </a:endParaRPr>
          </a:p>
          <a:p>
            <a:pPr>
              <a:lnSpc>
                <a:spcPct val="100000"/>
              </a:lnSpc>
              <a:spcBef>
                <a:spcPts val="60"/>
              </a:spcBef>
            </a:pPr>
            <a:endParaRPr sz="1850">
              <a:latin typeface="Segoe UI"/>
              <a:cs typeface="Segoe UI"/>
            </a:endParaRPr>
          </a:p>
          <a:p>
            <a:pPr marL="698500" lvl="1" indent="-228600">
              <a:lnSpc>
                <a:spcPct val="100000"/>
              </a:lnSpc>
              <a:spcBef>
                <a:spcPts val="5"/>
              </a:spcBef>
              <a:buFont typeface="Wingdings"/>
              <a:buChar char=""/>
              <a:tabLst>
                <a:tab pos="698500" algn="l"/>
              </a:tabLst>
            </a:pPr>
            <a:r>
              <a:rPr sz="2000" b="1" spc="-40" dirty="0">
                <a:latin typeface="Segoe UI"/>
                <a:cs typeface="Segoe UI"/>
              </a:rPr>
              <a:t>FAN</a:t>
            </a:r>
            <a:r>
              <a:rPr sz="2000" b="1" spc="-20" dirty="0">
                <a:latin typeface="Segoe UI"/>
                <a:cs typeface="Segoe UI"/>
              </a:rPr>
              <a:t> </a:t>
            </a:r>
            <a:r>
              <a:rPr sz="2000" b="1" spc="-5" dirty="0">
                <a:latin typeface="Segoe UI"/>
                <a:cs typeface="Segoe UI"/>
              </a:rPr>
              <a:t>and NAN</a:t>
            </a:r>
            <a:r>
              <a:rPr sz="2000" b="1" spc="-15" dirty="0">
                <a:latin typeface="Segoe UI"/>
                <a:cs typeface="Segoe UI"/>
              </a:rPr>
              <a:t> </a:t>
            </a:r>
            <a:r>
              <a:rPr sz="2000" b="1" dirty="0">
                <a:latin typeface="Segoe UI"/>
                <a:cs typeface="Segoe UI"/>
              </a:rPr>
              <a:t>may</a:t>
            </a:r>
            <a:r>
              <a:rPr sz="2000" b="1" spc="-10" dirty="0">
                <a:latin typeface="Segoe UI"/>
                <a:cs typeface="Segoe UI"/>
              </a:rPr>
              <a:t> </a:t>
            </a:r>
            <a:r>
              <a:rPr sz="2000" b="1" dirty="0">
                <a:latin typeface="Segoe UI"/>
                <a:cs typeface="Segoe UI"/>
              </a:rPr>
              <a:t>sometimes be</a:t>
            </a:r>
            <a:r>
              <a:rPr sz="2000" b="1" spc="-20" dirty="0">
                <a:latin typeface="Segoe UI"/>
                <a:cs typeface="Segoe UI"/>
              </a:rPr>
              <a:t> </a:t>
            </a:r>
            <a:r>
              <a:rPr sz="2000" b="1" spc="-5" dirty="0">
                <a:latin typeface="Segoe UI"/>
                <a:cs typeface="Segoe UI"/>
              </a:rPr>
              <a:t>used</a:t>
            </a:r>
            <a:r>
              <a:rPr sz="2000" b="1" dirty="0">
                <a:latin typeface="Segoe UI"/>
                <a:cs typeface="Segoe UI"/>
              </a:rPr>
              <a:t> </a:t>
            </a:r>
            <a:r>
              <a:rPr sz="2000" b="1" spc="-10" dirty="0">
                <a:latin typeface="Segoe UI"/>
                <a:cs typeface="Segoe UI"/>
              </a:rPr>
              <a:t>interchangeably.</a:t>
            </a:r>
            <a:endParaRPr sz="2000">
              <a:latin typeface="Segoe UI"/>
              <a:cs typeface="Segoe UI"/>
            </a:endParaRPr>
          </a:p>
          <a:p>
            <a:pPr lvl="1">
              <a:lnSpc>
                <a:spcPct val="100000"/>
              </a:lnSpc>
              <a:spcBef>
                <a:spcPts val="55"/>
              </a:spcBef>
              <a:buFont typeface="Wingdings"/>
              <a:buChar char=""/>
            </a:pPr>
            <a:endParaRPr sz="1850">
              <a:latin typeface="Segoe UI"/>
              <a:cs typeface="Segoe UI"/>
            </a:endParaRPr>
          </a:p>
          <a:p>
            <a:pPr marL="698500" lvl="1" indent="-228600">
              <a:lnSpc>
                <a:spcPct val="100000"/>
              </a:lnSpc>
              <a:spcBef>
                <a:spcPts val="5"/>
              </a:spcBef>
              <a:buFont typeface="Wingdings"/>
              <a:buChar char=""/>
              <a:tabLst>
                <a:tab pos="698500" algn="l"/>
              </a:tabLst>
            </a:pPr>
            <a:r>
              <a:rPr sz="2000" b="1" dirty="0">
                <a:latin typeface="Segoe UI"/>
                <a:cs typeface="Segoe UI"/>
              </a:rPr>
              <a:t>In</a:t>
            </a:r>
            <a:r>
              <a:rPr sz="2000" b="1" spc="-5" dirty="0">
                <a:latin typeface="Segoe UI"/>
                <a:cs typeface="Segoe UI"/>
              </a:rPr>
              <a:t> </a:t>
            </a:r>
            <a:r>
              <a:rPr sz="2000" b="1" dirty="0">
                <a:latin typeface="Segoe UI"/>
                <a:cs typeface="Segoe UI"/>
              </a:rPr>
              <a:t>most</a:t>
            </a:r>
            <a:r>
              <a:rPr sz="2000" b="1" spc="-5" dirty="0">
                <a:latin typeface="Segoe UI"/>
                <a:cs typeface="Segoe UI"/>
              </a:rPr>
              <a:t> </a:t>
            </a:r>
            <a:r>
              <a:rPr sz="2000" b="1" dirty="0">
                <a:latin typeface="Segoe UI"/>
                <a:cs typeface="Segoe UI"/>
              </a:rPr>
              <a:t>cases,</a:t>
            </a:r>
            <a:r>
              <a:rPr sz="2000" b="1" spc="-20" dirty="0">
                <a:latin typeface="Segoe UI"/>
                <a:cs typeface="Segoe UI"/>
              </a:rPr>
              <a:t> </a:t>
            </a:r>
            <a:r>
              <a:rPr sz="2000" b="1" dirty="0">
                <a:latin typeface="Segoe UI"/>
                <a:cs typeface="Segoe UI"/>
              </a:rPr>
              <a:t>the</a:t>
            </a:r>
            <a:r>
              <a:rPr sz="2000" b="1" spc="-10" dirty="0">
                <a:latin typeface="Segoe UI"/>
                <a:cs typeface="Segoe UI"/>
              </a:rPr>
              <a:t> </a:t>
            </a:r>
            <a:r>
              <a:rPr sz="2000" b="1" dirty="0">
                <a:latin typeface="Segoe UI"/>
                <a:cs typeface="Segoe UI"/>
              </a:rPr>
              <a:t>vertical</a:t>
            </a:r>
            <a:r>
              <a:rPr sz="2000" b="1" spc="15" dirty="0">
                <a:latin typeface="Segoe UI"/>
                <a:cs typeface="Segoe UI"/>
              </a:rPr>
              <a:t> </a:t>
            </a:r>
            <a:r>
              <a:rPr sz="2000" b="1" spc="-5" dirty="0">
                <a:latin typeface="Segoe UI"/>
                <a:cs typeface="Segoe UI"/>
              </a:rPr>
              <a:t>context</a:t>
            </a:r>
            <a:r>
              <a:rPr sz="2000" b="1" spc="-15" dirty="0">
                <a:latin typeface="Segoe UI"/>
                <a:cs typeface="Segoe UI"/>
              </a:rPr>
              <a:t> </a:t>
            </a:r>
            <a:r>
              <a:rPr sz="2000" b="1" spc="-5" dirty="0">
                <a:latin typeface="Segoe UI"/>
                <a:cs typeface="Segoe UI"/>
              </a:rPr>
              <a:t>is clear</a:t>
            </a:r>
            <a:r>
              <a:rPr sz="2000" b="1" spc="5" dirty="0">
                <a:latin typeface="Segoe UI"/>
                <a:cs typeface="Segoe UI"/>
              </a:rPr>
              <a:t> </a:t>
            </a:r>
            <a:r>
              <a:rPr sz="2000" b="1" spc="-5" dirty="0">
                <a:latin typeface="Segoe UI"/>
                <a:cs typeface="Segoe UI"/>
              </a:rPr>
              <a:t>enough</a:t>
            </a:r>
            <a:r>
              <a:rPr sz="2000" b="1" spc="5" dirty="0">
                <a:latin typeface="Segoe UI"/>
                <a:cs typeface="Segoe UI"/>
              </a:rPr>
              <a:t> </a:t>
            </a:r>
            <a:r>
              <a:rPr sz="2000" b="1" spc="-5" dirty="0">
                <a:latin typeface="Segoe UI"/>
                <a:cs typeface="Segoe UI"/>
              </a:rPr>
              <a:t>to</a:t>
            </a:r>
            <a:r>
              <a:rPr sz="2000" b="1" spc="-10" dirty="0">
                <a:latin typeface="Segoe UI"/>
                <a:cs typeface="Segoe UI"/>
              </a:rPr>
              <a:t> </a:t>
            </a:r>
            <a:r>
              <a:rPr sz="2000" b="1" spc="-5" dirty="0">
                <a:latin typeface="Segoe UI"/>
                <a:cs typeface="Segoe UI"/>
              </a:rPr>
              <a:t>determine</a:t>
            </a:r>
            <a:r>
              <a:rPr sz="2000" b="1" spc="25"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grouping</a:t>
            </a:r>
            <a:r>
              <a:rPr sz="2000" b="1" spc="15" dirty="0">
                <a:latin typeface="Segoe UI"/>
                <a:cs typeface="Segoe UI"/>
              </a:rPr>
              <a:t> </a:t>
            </a:r>
            <a:r>
              <a:rPr sz="2000" b="1" spc="-15" dirty="0">
                <a:latin typeface="Segoe UI"/>
                <a:cs typeface="Segoe UI"/>
              </a:rPr>
              <a:t>hierarchy.</a:t>
            </a:r>
            <a:endParaRPr sz="2000">
              <a:latin typeface="Segoe UI"/>
              <a:cs typeface="Segoe U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117</a:t>
            </a:fld>
            <a:endParaRPr dirty="0"/>
          </a:p>
        </p:txBody>
      </p:sp>
      <p:sp>
        <p:nvSpPr>
          <p:cNvPr id="3" name="object 3"/>
          <p:cNvSpPr txBox="1"/>
          <p:nvPr/>
        </p:nvSpPr>
        <p:spPr>
          <a:xfrm>
            <a:off x="186944" y="1361313"/>
            <a:ext cx="11631295" cy="510984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0" dirty="0">
                <a:latin typeface="Segoe UI"/>
                <a:cs typeface="Segoe UI"/>
              </a:rPr>
              <a:t> </a:t>
            </a:r>
            <a:r>
              <a:rPr sz="2400" b="1" spc="-10" dirty="0">
                <a:latin typeface="Segoe UI"/>
                <a:cs typeface="Segoe UI"/>
              </a:rPr>
              <a:t>Network </a:t>
            </a:r>
            <a:r>
              <a:rPr sz="2400" b="1" spc="5" dirty="0">
                <a:latin typeface="Segoe UI"/>
                <a:cs typeface="Segoe UI"/>
              </a:rPr>
              <a:t>Sublayer:</a:t>
            </a:r>
            <a:endParaRPr sz="2400">
              <a:latin typeface="Segoe UI"/>
              <a:cs typeface="Segoe UI"/>
            </a:endParaRPr>
          </a:p>
          <a:p>
            <a:pPr>
              <a:lnSpc>
                <a:spcPct val="100000"/>
              </a:lnSpc>
              <a:spcBef>
                <a:spcPts val="25"/>
              </a:spcBef>
            </a:pPr>
            <a:endParaRPr sz="2200">
              <a:latin typeface="Segoe UI"/>
              <a:cs typeface="Segoe UI"/>
            </a:endParaRPr>
          </a:p>
          <a:p>
            <a:pPr marL="353695" indent="-341630">
              <a:lnSpc>
                <a:spcPct val="100000"/>
              </a:lnSpc>
              <a:buAutoNum type="arabicPeriod" startAt="5"/>
              <a:tabLst>
                <a:tab pos="354330" algn="l"/>
              </a:tabLst>
            </a:pPr>
            <a:r>
              <a:rPr sz="2400" b="1" spc="10" dirty="0">
                <a:latin typeface="Segoe UI"/>
                <a:cs typeface="Segoe UI"/>
              </a:rPr>
              <a:t>LAN</a:t>
            </a:r>
            <a:r>
              <a:rPr sz="2400" b="1" spc="-5" dirty="0">
                <a:latin typeface="Segoe UI"/>
                <a:cs typeface="Segoe UI"/>
              </a:rPr>
              <a:t> (local</a:t>
            </a:r>
            <a:r>
              <a:rPr sz="2400" b="1" spc="-25" dirty="0">
                <a:latin typeface="Segoe UI"/>
                <a:cs typeface="Segoe UI"/>
              </a:rPr>
              <a:t> </a:t>
            </a:r>
            <a:r>
              <a:rPr sz="2400" b="1" dirty="0">
                <a:latin typeface="Segoe UI"/>
                <a:cs typeface="Segoe UI"/>
              </a:rPr>
              <a:t>area</a:t>
            </a:r>
            <a:r>
              <a:rPr sz="2400" b="1" spc="-35" dirty="0">
                <a:latin typeface="Segoe UI"/>
                <a:cs typeface="Segoe UI"/>
              </a:rPr>
              <a:t> </a:t>
            </a:r>
            <a:r>
              <a:rPr sz="2400" b="1" spc="-5" dirty="0">
                <a:latin typeface="Segoe UI"/>
                <a:cs typeface="Segoe UI"/>
              </a:rPr>
              <a:t>network):</a:t>
            </a:r>
            <a:endParaRPr sz="2400">
              <a:latin typeface="Segoe UI"/>
              <a:cs typeface="Segoe UI"/>
            </a:endParaRPr>
          </a:p>
          <a:p>
            <a:pPr>
              <a:lnSpc>
                <a:spcPct val="100000"/>
              </a:lnSpc>
              <a:spcBef>
                <a:spcPts val="40"/>
              </a:spcBef>
              <a:buFont typeface="Segoe UI"/>
              <a:buAutoNum type="arabicPeriod" startAt="5"/>
            </a:pPr>
            <a:endParaRPr sz="2150">
              <a:latin typeface="Segoe UI"/>
              <a:cs typeface="Segoe UI"/>
            </a:endParaRPr>
          </a:p>
          <a:p>
            <a:pPr marL="698500" lvl="1" indent="-228600" algn="just">
              <a:lnSpc>
                <a:spcPct val="100000"/>
              </a:lnSpc>
              <a:spcBef>
                <a:spcPts val="5"/>
              </a:spcBef>
              <a:buFont typeface="Wingdings"/>
              <a:buChar char=""/>
              <a:tabLst>
                <a:tab pos="698500" algn="l"/>
              </a:tabLst>
            </a:pPr>
            <a:r>
              <a:rPr sz="2200" b="1" spc="-5" dirty="0">
                <a:latin typeface="Segoe UI"/>
                <a:cs typeface="Segoe UI"/>
              </a:rPr>
              <a:t>Scale</a:t>
            </a:r>
            <a:r>
              <a:rPr sz="2200" b="1" dirty="0">
                <a:latin typeface="Segoe UI"/>
                <a:cs typeface="Segoe UI"/>
              </a:rPr>
              <a:t> </a:t>
            </a:r>
            <a:r>
              <a:rPr sz="2200" b="1" spc="-20" dirty="0">
                <a:latin typeface="Segoe UI"/>
                <a:cs typeface="Segoe UI"/>
              </a:rPr>
              <a:t>of</a:t>
            </a:r>
            <a:r>
              <a:rPr sz="2200" b="1" spc="-10" dirty="0">
                <a:latin typeface="Segoe UI"/>
                <a:cs typeface="Segoe UI"/>
              </a:rPr>
              <a:t> </a:t>
            </a:r>
            <a:r>
              <a:rPr sz="2200" b="1" spc="-5" dirty="0">
                <a:latin typeface="Segoe UI"/>
                <a:cs typeface="Segoe UI"/>
              </a:rPr>
              <a:t>up</a:t>
            </a:r>
            <a:r>
              <a:rPr sz="2200" b="1" spc="-10" dirty="0">
                <a:latin typeface="Segoe UI"/>
                <a:cs typeface="Segoe UI"/>
              </a:rPr>
              <a:t> to</a:t>
            </a:r>
            <a:r>
              <a:rPr sz="2200" b="1" spc="5" dirty="0">
                <a:latin typeface="Segoe UI"/>
                <a:cs typeface="Segoe UI"/>
              </a:rPr>
              <a:t> </a:t>
            </a:r>
            <a:r>
              <a:rPr sz="2200" b="1" spc="-10" dirty="0">
                <a:latin typeface="Segoe UI"/>
                <a:cs typeface="Segoe UI"/>
              </a:rPr>
              <a:t>100</a:t>
            </a:r>
            <a:r>
              <a:rPr sz="2200" b="1" dirty="0">
                <a:latin typeface="Segoe UI"/>
                <a:cs typeface="Segoe UI"/>
              </a:rPr>
              <a:t> </a:t>
            </a:r>
            <a:r>
              <a:rPr sz="2200" b="1" spc="-5" dirty="0">
                <a:latin typeface="Segoe UI"/>
                <a:cs typeface="Segoe UI"/>
              </a:rPr>
              <a:t>m.</a:t>
            </a:r>
            <a:endParaRPr sz="2200">
              <a:latin typeface="Segoe UI"/>
              <a:cs typeface="Segoe UI"/>
            </a:endParaRPr>
          </a:p>
          <a:p>
            <a:pPr marL="698500" marR="5080" lvl="1" indent="-228600" algn="just">
              <a:lnSpc>
                <a:spcPct val="140000"/>
              </a:lnSpc>
              <a:spcBef>
                <a:spcPts val="1800"/>
              </a:spcBef>
              <a:buFont typeface="Wingdings"/>
              <a:buChar char=""/>
              <a:tabLst>
                <a:tab pos="698500" algn="l"/>
              </a:tabLst>
            </a:pPr>
            <a:r>
              <a:rPr sz="2200" b="1" spc="-5" dirty="0">
                <a:latin typeface="Segoe UI"/>
                <a:cs typeface="Segoe UI"/>
              </a:rPr>
              <a:t>This term is </a:t>
            </a:r>
            <a:r>
              <a:rPr sz="2200" b="1" spc="10" dirty="0">
                <a:latin typeface="Segoe UI"/>
                <a:cs typeface="Segoe UI"/>
              </a:rPr>
              <a:t>very </a:t>
            </a:r>
            <a:r>
              <a:rPr sz="2200" b="1" dirty="0">
                <a:latin typeface="Segoe UI"/>
                <a:cs typeface="Segoe UI"/>
              </a:rPr>
              <a:t>common </a:t>
            </a:r>
            <a:r>
              <a:rPr sz="2200" b="1" spc="-5" dirty="0">
                <a:latin typeface="Segoe UI"/>
                <a:cs typeface="Segoe UI"/>
              </a:rPr>
              <a:t>in </a:t>
            </a:r>
            <a:r>
              <a:rPr sz="2200" b="1" spc="-10" dirty="0">
                <a:latin typeface="Segoe UI"/>
                <a:cs typeface="Segoe UI"/>
              </a:rPr>
              <a:t>networking, </a:t>
            </a:r>
            <a:r>
              <a:rPr sz="2200" b="1" spc="-5" dirty="0">
                <a:latin typeface="Segoe UI"/>
                <a:cs typeface="Segoe UI"/>
              </a:rPr>
              <a:t>and it is </a:t>
            </a:r>
            <a:r>
              <a:rPr sz="2200" b="1" spc="-10" dirty="0">
                <a:latin typeface="Segoe UI"/>
                <a:cs typeface="Segoe UI"/>
              </a:rPr>
              <a:t>therefore also </a:t>
            </a:r>
            <a:r>
              <a:rPr sz="2200" b="1" spc="-5" dirty="0">
                <a:latin typeface="Segoe UI"/>
                <a:cs typeface="Segoe UI"/>
              </a:rPr>
              <a:t>commonly used </a:t>
            </a:r>
            <a:r>
              <a:rPr sz="2200" b="1" spc="5" dirty="0">
                <a:latin typeface="Segoe UI"/>
                <a:cs typeface="Segoe UI"/>
              </a:rPr>
              <a:t>in </a:t>
            </a:r>
            <a:r>
              <a:rPr sz="2200" b="1" spc="-595" dirty="0">
                <a:latin typeface="Segoe UI"/>
                <a:cs typeface="Segoe UI"/>
              </a:rPr>
              <a:t> </a:t>
            </a:r>
            <a:r>
              <a:rPr sz="2200" b="1" spc="-10" dirty="0">
                <a:latin typeface="Segoe UI"/>
                <a:cs typeface="Segoe UI"/>
              </a:rPr>
              <a:t>the </a:t>
            </a:r>
            <a:r>
              <a:rPr sz="2200" b="1" spc="-5" dirty="0">
                <a:latin typeface="Segoe UI"/>
                <a:cs typeface="Segoe UI"/>
              </a:rPr>
              <a:t>IoT </a:t>
            </a:r>
            <a:r>
              <a:rPr sz="2200" b="1" spc="-10" dirty="0">
                <a:latin typeface="Segoe UI"/>
                <a:cs typeface="Segoe UI"/>
              </a:rPr>
              <a:t>space when </a:t>
            </a:r>
            <a:r>
              <a:rPr sz="2200" b="1" spc="-5" dirty="0">
                <a:latin typeface="Segoe UI"/>
                <a:cs typeface="Segoe UI"/>
              </a:rPr>
              <a:t>standard </a:t>
            </a:r>
            <a:r>
              <a:rPr sz="2200" b="1" spc="-10" dirty="0">
                <a:latin typeface="Segoe UI"/>
                <a:cs typeface="Segoe UI"/>
              </a:rPr>
              <a:t>networking </a:t>
            </a:r>
            <a:r>
              <a:rPr sz="2200" b="1" spc="-5" dirty="0">
                <a:latin typeface="Segoe UI"/>
                <a:cs typeface="Segoe UI"/>
              </a:rPr>
              <a:t>technologies </a:t>
            </a:r>
            <a:r>
              <a:rPr sz="2200" b="1" spc="-10" dirty="0">
                <a:latin typeface="Segoe UI"/>
                <a:cs typeface="Segoe UI"/>
              </a:rPr>
              <a:t>(such </a:t>
            </a:r>
            <a:r>
              <a:rPr sz="2200" b="1" spc="-5" dirty="0">
                <a:latin typeface="Segoe UI"/>
                <a:cs typeface="Segoe UI"/>
              </a:rPr>
              <a:t>as Ethernet or </a:t>
            </a:r>
            <a:r>
              <a:rPr sz="2200" b="1" dirty="0">
                <a:latin typeface="Segoe UI"/>
                <a:cs typeface="Segoe UI"/>
              </a:rPr>
              <a:t>IEEE </a:t>
            </a:r>
            <a:r>
              <a:rPr sz="2200" b="1" spc="5" dirty="0">
                <a:latin typeface="Segoe UI"/>
                <a:cs typeface="Segoe UI"/>
              </a:rPr>
              <a:t> </a:t>
            </a:r>
            <a:r>
              <a:rPr sz="2200" b="1" spc="-10" dirty="0">
                <a:latin typeface="Segoe UI"/>
                <a:cs typeface="Segoe UI"/>
              </a:rPr>
              <a:t>802.11)</a:t>
            </a:r>
            <a:r>
              <a:rPr sz="2200" b="1" spc="15" dirty="0">
                <a:latin typeface="Segoe UI"/>
                <a:cs typeface="Segoe UI"/>
              </a:rPr>
              <a:t> </a:t>
            </a:r>
            <a:r>
              <a:rPr sz="2200" b="1" spc="-15" dirty="0">
                <a:latin typeface="Segoe UI"/>
                <a:cs typeface="Segoe UI"/>
              </a:rPr>
              <a:t>are</a:t>
            </a:r>
            <a:r>
              <a:rPr sz="2200" b="1" spc="15" dirty="0">
                <a:latin typeface="Segoe UI"/>
                <a:cs typeface="Segoe UI"/>
              </a:rPr>
              <a:t> </a:t>
            </a:r>
            <a:r>
              <a:rPr sz="2200" b="1" spc="-5" dirty="0">
                <a:latin typeface="Segoe UI"/>
                <a:cs typeface="Segoe UI"/>
              </a:rPr>
              <a:t>used.</a:t>
            </a:r>
            <a:endParaRPr sz="2200">
              <a:latin typeface="Segoe UI"/>
              <a:cs typeface="Segoe UI"/>
            </a:endParaRPr>
          </a:p>
          <a:p>
            <a:pPr marL="698500" marR="5080" lvl="1" indent="-228600" algn="just">
              <a:lnSpc>
                <a:spcPct val="140000"/>
              </a:lnSpc>
              <a:spcBef>
                <a:spcPts val="1800"/>
              </a:spcBef>
              <a:buFont typeface="Wingdings"/>
              <a:buChar char=""/>
              <a:tabLst>
                <a:tab pos="698500" algn="l"/>
              </a:tabLst>
            </a:pPr>
            <a:r>
              <a:rPr sz="2200" b="1" spc="-10" dirty="0">
                <a:latin typeface="Segoe UI"/>
                <a:cs typeface="Segoe UI"/>
              </a:rPr>
              <a:t>Other networking </a:t>
            </a:r>
            <a:r>
              <a:rPr sz="2200" b="1" spc="-5" dirty="0">
                <a:latin typeface="Segoe UI"/>
                <a:cs typeface="Segoe UI"/>
              </a:rPr>
              <a:t>classifications, such </a:t>
            </a:r>
            <a:r>
              <a:rPr sz="2200" b="1" spc="-10" dirty="0">
                <a:latin typeface="Segoe UI"/>
                <a:cs typeface="Segoe UI"/>
              </a:rPr>
              <a:t>as </a:t>
            </a:r>
            <a:r>
              <a:rPr sz="2200" b="1" dirty="0">
                <a:latin typeface="Segoe UI"/>
                <a:cs typeface="Segoe UI"/>
              </a:rPr>
              <a:t>MAN </a:t>
            </a:r>
            <a:r>
              <a:rPr sz="2200" b="1" spc="-5" dirty="0">
                <a:latin typeface="Segoe UI"/>
                <a:cs typeface="Segoe UI"/>
              </a:rPr>
              <a:t>(metropolitan </a:t>
            </a:r>
            <a:r>
              <a:rPr sz="2200" b="1" spc="-10" dirty="0">
                <a:latin typeface="Segoe UI"/>
                <a:cs typeface="Segoe UI"/>
              </a:rPr>
              <a:t>area </a:t>
            </a:r>
            <a:r>
              <a:rPr sz="2200" b="1" spc="5" dirty="0">
                <a:latin typeface="Segoe UI"/>
                <a:cs typeface="Segoe UI"/>
              </a:rPr>
              <a:t>network, </a:t>
            </a:r>
            <a:r>
              <a:rPr sz="2200" b="1" spc="-5" dirty="0">
                <a:latin typeface="Segoe UI"/>
                <a:cs typeface="Segoe UI"/>
              </a:rPr>
              <a:t>with a </a:t>
            </a:r>
            <a:r>
              <a:rPr sz="2200" b="1" dirty="0">
                <a:latin typeface="Segoe UI"/>
                <a:cs typeface="Segoe UI"/>
              </a:rPr>
              <a:t> </a:t>
            </a:r>
            <a:r>
              <a:rPr sz="2200" b="1" spc="-5" dirty="0">
                <a:latin typeface="Segoe UI"/>
                <a:cs typeface="Segoe UI"/>
              </a:rPr>
              <a:t>range </a:t>
            </a:r>
            <a:r>
              <a:rPr sz="2200" b="1" spc="-20" dirty="0">
                <a:latin typeface="Segoe UI"/>
                <a:cs typeface="Segoe UI"/>
              </a:rPr>
              <a:t>of </a:t>
            </a:r>
            <a:r>
              <a:rPr sz="2200" b="1" spc="5" dirty="0">
                <a:latin typeface="Segoe UI"/>
                <a:cs typeface="Segoe UI"/>
              </a:rPr>
              <a:t>up </a:t>
            </a:r>
            <a:r>
              <a:rPr sz="2200" b="1" spc="-5" dirty="0">
                <a:latin typeface="Segoe UI"/>
                <a:cs typeface="Segoe UI"/>
              </a:rPr>
              <a:t>to a </a:t>
            </a:r>
            <a:r>
              <a:rPr sz="2200" b="1" spc="-10" dirty="0">
                <a:latin typeface="Segoe UI"/>
                <a:cs typeface="Segoe UI"/>
              </a:rPr>
              <a:t>few kilometers) and </a:t>
            </a:r>
            <a:r>
              <a:rPr sz="2200" b="1" spc="-30" dirty="0">
                <a:latin typeface="Segoe UI"/>
                <a:cs typeface="Segoe UI"/>
              </a:rPr>
              <a:t>WAN </a:t>
            </a:r>
            <a:r>
              <a:rPr sz="2200" b="1" spc="-5" dirty="0">
                <a:latin typeface="Segoe UI"/>
                <a:cs typeface="Segoe UI"/>
              </a:rPr>
              <a:t>(wide </a:t>
            </a:r>
            <a:r>
              <a:rPr sz="2200" b="1" spc="-10" dirty="0">
                <a:latin typeface="Segoe UI"/>
                <a:cs typeface="Segoe UI"/>
              </a:rPr>
              <a:t>area </a:t>
            </a:r>
            <a:r>
              <a:rPr sz="2200" b="1" spc="5" dirty="0">
                <a:latin typeface="Segoe UI"/>
                <a:cs typeface="Segoe UI"/>
              </a:rPr>
              <a:t>network, </a:t>
            </a:r>
            <a:r>
              <a:rPr sz="2200" b="1" spc="-10" dirty="0">
                <a:latin typeface="Segoe UI"/>
                <a:cs typeface="Segoe UI"/>
              </a:rPr>
              <a:t>with </a:t>
            </a:r>
            <a:r>
              <a:rPr sz="2200" b="1" spc="-5" dirty="0">
                <a:latin typeface="Segoe UI"/>
                <a:cs typeface="Segoe UI"/>
              </a:rPr>
              <a:t>a range </a:t>
            </a:r>
            <a:r>
              <a:rPr sz="2200" b="1" spc="-30" dirty="0">
                <a:latin typeface="Segoe UI"/>
                <a:cs typeface="Segoe UI"/>
              </a:rPr>
              <a:t>of </a:t>
            </a:r>
            <a:r>
              <a:rPr sz="2200" b="1" spc="-25" dirty="0">
                <a:latin typeface="Segoe UI"/>
                <a:cs typeface="Segoe UI"/>
              </a:rPr>
              <a:t> </a:t>
            </a:r>
            <a:r>
              <a:rPr sz="2200" b="1" spc="-10" dirty="0">
                <a:latin typeface="Segoe UI"/>
                <a:cs typeface="Segoe UI"/>
              </a:rPr>
              <a:t>more</a:t>
            </a:r>
            <a:r>
              <a:rPr sz="2200" b="1" spc="5" dirty="0">
                <a:latin typeface="Segoe UI"/>
                <a:cs typeface="Segoe UI"/>
              </a:rPr>
              <a:t> </a:t>
            </a:r>
            <a:r>
              <a:rPr sz="2200" b="1" spc="-10" dirty="0">
                <a:latin typeface="Segoe UI"/>
                <a:cs typeface="Segoe UI"/>
              </a:rPr>
              <a:t>than</a:t>
            </a:r>
            <a:r>
              <a:rPr sz="2200" b="1" spc="20"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few</a:t>
            </a:r>
            <a:r>
              <a:rPr sz="2200" b="1" spc="5" dirty="0">
                <a:latin typeface="Segoe UI"/>
                <a:cs typeface="Segoe UI"/>
              </a:rPr>
              <a:t> </a:t>
            </a:r>
            <a:r>
              <a:rPr sz="2200" b="1" spc="-5" dirty="0">
                <a:latin typeface="Segoe UI"/>
                <a:cs typeface="Segoe UI"/>
              </a:rPr>
              <a:t>kilometers), </a:t>
            </a:r>
            <a:r>
              <a:rPr sz="2200" b="1" spc="-15" dirty="0">
                <a:latin typeface="Segoe UI"/>
                <a:cs typeface="Segoe UI"/>
              </a:rPr>
              <a:t>are</a:t>
            </a:r>
            <a:r>
              <a:rPr sz="2200" b="1" spc="15" dirty="0">
                <a:latin typeface="Segoe UI"/>
                <a:cs typeface="Segoe UI"/>
              </a:rPr>
              <a:t> </a:t>
            </a:r>
            <a:r>
              <a:rPr sz="2200" b="1" spc="-10" dirty="0">
                <a:latin typeface="Segoe UI"/>
                <a:cs typeface="Segoe UI"/>
              </a:rPr>
              <a:t>also</a:t>
            </a:r>
            <a:r>
              <a:rPr sz="2200" b="1" spc="15" dirty="0">
                <a:latin typeface="Segoe UI"/>
                <a:cs typeface="Segoe UI"/>
              </a:rPr>
              <a:t> </a:t>
            </a:r>
            <a:r>
              <a:rPr sz="2200" b="1" spc="-5" dirty="0">
                <a:latin typeface="Segoe UI"/>
                <a:cs typeface="Segoe UI"/>
              </a:rPr>
              <a:t>commonly</a:t>
            </a:r>
            <a:r>
              <a:rPr sz="2200" b="1" spc="15" dirty="0">
                <a:latin typeface="Segoe UI"/>
                <a:cs typeface="Segoe UI"/>
              </a:rPr>
              <a:t> </a:t>
            </a:r>
            <a:r>
              <a:rPr sz="2200" b="1" spc="-5" dirty="0">
                <a:latin typeface="Segoe UI"/>
                <a:cs typeface="Segoe UI"/>
              </a:rPr>
              <a:t>used.</a:t>
            </a:r>
            <a:endParaRPr sz="2200">
              <a:latin typeface="Segoe UI"/>
              <a:cs typeface="Segoe U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118</a:t>
            </a:fld>
            <a:endParaRPr dirty="0"/>
          </a:p>
        </p:txBody>
      </p:sp>
      <p:sp>
        <p:nvSpPr>
          <p:cNvPr id="3" name="object 3"/>
          <p:cNvSpPr txBox="1"/>
          <p:nvPr/>
        </p:nvSpPr>
        <p:spPr>
          <a:xfrm>
            <a:off x="186944" y="1388745"/>
            <a:ext cx="11631930" cy="4148454"/>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0" dirty="0">
                <a:latin typeface="Segoe UI"/>
                <a:cs typeface="Segoe UI"/>
              </a:rPr>
              <a:t> </a:t>
            </a:r>
            <a:r>
              <a:rPr sz="2400" b="1" spc="-10" dirty="0">
                <a:latin typeface="Segoe UI"/>
                <a:cs typeface="Segoe UI"/>
              </a:rPr>
              <a:t>Network </a:t>
            </a:r>
            <a:r>
              <a:rPr sz="2400" b="1" spc="5" dirty="0">
                <a:latin typeface="Segoe UI"/>
                <a:cs typeface="Segoe UI"/>
              </a:rPr>
              <a:t>Sublayer:</a:t>
            </a:r>
            <a:endParaRPr sz="2400">
              <a:latin typeface="Segoe UI"/>
              <a:cs typeface="Segoe UI"/>
            </a:endParaRPr>
          </a:p>
          <a:p>
            <a:pPr>
              <a:lnSpc>
                <a:spcPct val="100000"/>
              </a:lnSpc>
              <a:spcBef>
                <a:spcPts val="50"/>
              </a:spcBef>
            </a:pPr>
            <a:endParaRPr sz="2400">
              <a:latin typeface="Segoe UI"/>
              <a:cs typeface="Segoe UI"/>
            </a:endParaRPr>
          </a:p>
          <a:p>
            <a:pPr marL="12700">
              <a:lnSpc>
                <a:spcPct val="100000"/>
              </a:lnSpc>
            </a:pPr>
            <a:r>
              <a:rPr sz="2400" b="1" spc="-10" dirty="0">
                <a:latin typeface="Segoe UI"/>
                <a:cs typeface="Segoe UI"/>
              </a:rPr>
              <a:t>Note:</a:t>
            </a:r>
            <a:endParaRPr sz="2400">
              <a:latin typeface="Segoe UI"/>
              <a:cs typeface="Segoe UI"/>
            </a:endParaRPr>
          </a:p>
          <a:p>
            <a:pPr>
              <a:lnSpc>
                <a:spcPct val="100000"/>
              </a:lnSpc>
              <a:spcBef>
                <a:spcPts val="50"/>
              </a:spcBef>
            </a:pPr>
            <a:endParaRPr sz="2350">
              <a:latin typeface="Segoe UI"/>
              <a:cs typeface="Segoe UI"/>
            </a:endParaRPr>
          </a:p>
          <a:p>
            <a:pPr marL="698500" indent="-228600">
              <a:lnSpc>
                <a:spcPct val="100000"/>
              </a:lnSpc>
              <a:buFont typeface="Arial MT"/>
              <a:buChar char="•"/>
              <a:tabLst>
                <a:tab pos="697865" algn="l"/>
                <a:tab pos="698500" algn="l"/>
                <a:tab pos="1165860" algn="l"/>
                <a:tab pos="1804670" algn="l"/>
                <a:tab pos="2439035" algn="l"/>
                <a:tab pos="3825875" algn="l"/>
                <a:tab pos="4186554" algn="l"/>
                <a:tab pos="4953635" algn="l"/>
                <a:tab pos="5619750" algn="l"/>
                <a:tab pos="6154420" algn="l"/>
                <a:tab pos="7186930" algn="l"/>
                <a:tab pos="7675880" algn="l"/>
                <a:tab pos="9326880" algn="l"/>
                <a:tab pos="10579735" algn="l"/>
              </a:tabLst>
            </a:pPr>
            <a:r>
              <a:rPr sz="2200" b="1" spc="-5" dirty="0">
                <a:latin typeface="Segoe UI"/>
                <a:cs typeface="Segoe UI"/>
              </a:rPr>
              <a:t>In	</a:t>
            </a:r>
            <a:r>
              <a:rPr sz="2200" b="1" spc="-10" dirty="0">
                <a:latin typeface="Segoe UI"/>
                <a:cs typeface="Segoe UI"/>
              </a:rPr>
              <a:t>th</a:t>
            </a:r>
            <a:r>
              <a:rPr sz="2200" b="1" spc="-5" dirty="0">
                <a:latin typeface="Segoe UI"/>
                <a:cs typeface="Segoe UI"/>
              </a:rPr>
              <a:t>e</a:t>
            </a:r>
            <a:r>
              <a:rPr sz="2200" b="1" dirty="0">
                <a:latin typeface="Segoe UI"/>
                <a:cs typeface="Segoe UI"/>
              </a:rPr>
              <a:t>	</a:t>
            </a:r>
            <a:r>
              <a:rPr sz="2200" b="1" spc="-5" dirty="0">
                <a:latin typeface="Segoe UI"/>
                <a:cs typeface="Segoe UI"/>
              </a:rPr>
              <a:t>IoT</a:t>
            </a:r>
            <a:r>
              <a:rPr sz="2200" b="1" dirty="0">
                <a:latin typeface="Segoe UI"/>
                <a:cs typeface="Segoe UI"/>
              </a:rPr>
              <a:t>	</a:t>
            </a:r>
            <a:r>
              <a:rPr sz="2200" b="1" spc="-5" dirty="0">
                <a:latin typeface="Segoe UI"/>
                <a:cs typeface="Segoe UI"/>
              </a:rPr>
              <a:t>net</a:t>
            </a:r>
            <a:r>
              <a:rPr sz="2200" b="1" spc="-15" dirty="0">
                <a:latin typeface="Segoe UI"/>
                <a:cs typeface="Segoe UI"/>
              </a:rPr>
              <a:t>w</a:t>
            </a:r>
            <a:r>
              <a:rPr sz="2200" b="1" spc="-10" dirty="0">
                <a:latin typeface="Segoe UI"/>
                <a:cs typeface="Segoe UI"/>
              </a:rPr>
              <a:t>or</a:t>
            </a:r>
            <a:r>
              <a:rPr sz="2200" b="1" spc="75" dirty="0">
                <a:latin typeface="Segoe UI"/>
                <a:cs typeface="Segoe UI"/>
              </a:rPr>
              <a:t>k</a:t>
            </a:r>
            <a:r>
              <a:rPr sz="2200" b="1" spc="-5" dirty="0">
                <a:latin typeface="Segoe UI"/>
                <a:cs typeface="Segoe UI"/>
              </a:rPr>
              <a:t>,</a:t>
            </a:r>
            <a:r>
              <a:rPr sz="2200" b="1" dirty="0">
                <a:latin typeface="Segoe UI"/>
                <a:cs typeface="Segoe UI"/>
              </a:rPr>
              <a:t>	</a:t>
            </a:r>
            <a:r>
              <a:rPr sz="2200" b="1" spc="-5" dirty="0">
                <a:latin typeface="Segoe UI"/>
                <a:cs typeface="Segoe UI"/>
              </a:rPr>
              <a:t>a</a:t>
            </a:r>
            <a:r>
              <a:rPr sz="2200" b="1" dirty="0">
                <a:latin typeface="Segoe UI"/>
                <a:cs typeface="Segoe UI"/>
              </a:rPr>
              <a:t>	</a:t>
            </a:r>
            <a:r>
              <a:rPr sz="2200" b="1" spc="-10" dirty="0">
                <a:latin typeface="Segoe UI"/>
                <a:cs typeface="Segoe UI"/>
              </a:rPr>
              <a:t>“</a:t>
            </a:r>
            <a:r>
              <a:rPr sz="2200" b="1" spc="5" dirty="0">
                <a:latin typeface="Segoe UI"/>
                <a:cs typeface="Segoe UI"/>
              </a:rPr>
              <a:t>W</a:t>
            </a:r>
            <a:r>
              <a:rPr sz="2200" b="1" spc="-5" dirty="0">
                <a:latin typeface="Segoe UI"/>
                <a:cs typeface="Segoe UI"/>
              </a:rPr>
              <a:t>”</a:t>
            </a:r>
            <a:r>
              <a:rPr sz="2200" b="1" dirty="0">
                <a:latin typeface="Segoe UI"/>
                <a:cs typeface="Segoe UI"/>
              </a:rPr>
              <a:t>	</a:t>
            </a:r>
            <a:r>
              <a:rPr sz="2200" b="1" spc="5" dirty="0">
                <a:latin typeface="Segoe UI"/>
                <a:cs typeface="Segoe UI"/>
              </a:rPr>
              <a:t>c</a:t>
            </a:r>
            <a:r>
              <a:rPr sz="2200" b="1" spc="-10" dirty="0">
                <a:latin typeface="Segoe UI"/>
                <a:cs typeface="Segoe UI"/>
              </a:rPr>
              <a:t>a</a:t>
            </a:r>
            <a:r>
              <a:rPr sz="2200" b="1" spc="-5" dirty="0">
                <a:latin typeface="Segoe UI"/>
                <a:cs typeface="Segoe UI"/>
              </a:rPr>
              <a:t>n</a:t>
            </a:r>
            <a:r>
              <a:rPr sz="2200" b="1" dirty="0">
                <a:latin typeface="Segoe UI"/>
                <a:cs typeface="Segoe UI"/>
              </a:rPr>
              <a:t>	</a:t>
            </a:r>
            <a:r>
              <a:rPr sz="2200" b="1" spc="-15" dirty="0">
                <a:latin typeface="Segoe UI"/>
                <a:cs typeface="Segoe UI"/>
              </a:rPr>
              <a:t>b</a:t>
            </a:r>
            <a:r>
              <a:rPr sz="2200" b="1" spc="-5" dirty="0">
                <a:latin typeface="Segoe UI"/>
                <a:cs typeface="Segoe UI"/>
              </a:rPr>
              <a:t>e</a:t>
            </a:r>
            <a:r>
              <a:rPr sz="2200" b="1" dirty="0">
                <a:latin typeface="Segoe UI"/>
                <a:cs typeface="Segoe UI"/>
              </a:rPr>
              <a:t>	</a:t>
            </a:r>
            <a:r>
              <a:rPr sz="2200" b="1" spc="-10" dirty="0">
                <a:latin typeface="Segoe UI"/>
                <a:cs typeface="Segoe UI"/>
              </a:rPr>
              <a:t>a</a:t>
            </a:r>
            <a:r>
              <a:rPr sz="2200" b="1" spc="5" dirty="0">
                <a:latin typeface="Segoe UI"/>
                <a:cs typeface="Segoe UI"/>
              </a:rPr>
              <a:t>d</a:t>
            </a:r>
            <a:r>
              <a:rPr sz="2200" b="1" spc="-10" dirty="0">
                <a:latin typeface="Segoe UI"/>
                <a:cs typeface="Segoe UI"/>
              </a:rPr>
              <a:t>de</a:t>
            </a:r>
            <a:r>
              <a:rPr sz="2200" b="1" spc="-5" dirty="0">
                <a:latin typeface="Segoe UI"/>
                <a:cs typeface="Segoe UI"/>
              </a:rPr>
              <a:t>d</a:t>
            </a:r>
            <a:r>
              <a:rPr sz="2200" b="1" dirty="0">
                <a:latin typeface="Segoe UI"/>
                <a:cs typeface="Segoe UI"/>
              </a:rPr>
              <a:t>	</a:t>
            </a:r>
            <a:r>
              <a:rPr sz="2200" b="1" spc="-20" dirty="0">
                <a:latin typeface="Segoe UI"/>
                <a:cs typeface="Segoe UI"/>
              </a:rPr>
              <a:t>t</a:t>
            </a:r>
            <a:r>
              <a:rPr sz="2200" b="1" spc="-5" dirty="0">
                <a:latin typeface="Segoe UI"/>
                <a:cs typeface="Segoe UI"/>
              </a:rPr>
              <a:t>o</a:t>
            </a:r>
            <a:r>
              <a:rPr sz="2200" b="1" dirty="0">
                <a:latin typeface="Segoe UI"/>
                <a:cs typeface="Segoe UI"/>
              </a:rPr>
              <a:t>	</a:t>
            </a:r>
            <a:r>
              <a:rPr sz="2200" b="1" spc="-5" dirty="0">
                <a:latin typeface="Segoe UI"/>
                <a:cs typeface="Segoe UI"/>
              </a:rPr>
              <a:t>s</a:t>
            </a:r>
            <a:r>
              <a:rPr sz="2200" b="1" spc="5" dirty="0">
                <a:latin typeface="Segoe UI"/>
                <a:cs typeface="Segoe UI"/>
              </a:rPr>
              <a:t>p</a:t>
            </a:r>
            <a:r>
              <a:rPr sz="2200" b="1" spc="-5" dirty="0">
                <a:latin typeface="Segoe UI"/>
                <a:cs typeface="Segoe UI"/>
              </a:rPr>
              <a:t>ecifically</a:t>
            </a:r>
            <a:r>
              <a:rPr sz="2200" b="1" dirty="0">
                <a:latin typeface="Segoe UI"/>
                <a:cs typeface="Segoe UI"/>
              </a:rPr>
              <a:t>	</a:t>
            </a:r>
            <a:r>
              <a:rPr sz="2200" b="1" spc="5" dirty="0">
                <a:latin typeface="Segoe UI"/>
                <a:cs typeface="Segoe UI"/>
              </a:rPr>
              <a:t>i</a:t>
            </a:r>
            <a:r>
              <a:rPr sz="2200" b="1" spc="-5" dirty="0">
                <a:latin typeface="Segoe UI"/>
                <a:cs typeface="Segoe UI"/>
              </a:rPr>
              <a:t>ndica</a:t>
            </a:r>
            <a:r>
              <a:rPr sz="2200" b="1" spc="-25" dirty="0">
                <a:latin typeface="Segoe UI"/>
                <a:cs typeface="Segoe UI"/>
              </a:rPr>
              <a:t>t</a:t>
            </a:r>
            <a:r>
              <a:rPr sz="2200" b="1" spc="-5" dirty="0">
                <a:latin typeface="Segoe UI"/>
                <a:cs typeface="Segoe UI"/>
              </a:rPr>
              <a:t>e</a:t>
            </a:r>
            <a:r>
              <a:rPr sz="2200" b="1" dirty="0">
                <a:latin typeface="Segoe UI"/>
                <a:cs typeface="Segoe UI"/>
              </a:rPr>
              <a:t>	</a:t>
            </a:r>
            <a:r>
              <a:rPr sz="2200" b="1" spc="-10" dirty="0">
                <a:latin typeface="Segoe UI"/>
                <a:cs typeface="Segoe UI"/>
              </a:rPr>
              <a:t>w</a:t>
            </a:r>
            <a:r>
              <a:rPr sz="2200" b="1" spc="5" dirty="0">
                <a:latin typeface="Segoe UI"/>
                <a:cs typeface="Segoe UI"/>
              </a:rPr>
              <a:t>i</a:t>
            </a:r>
            <a:r>
              <a:rPr sz="2200" b="1" spc="-20" dirty="0">
                <a:latin typeface="Segoe UI"/>
                <a:cs typeface="Segoe UI"/>
              </a:rPr>
              <a:t>r</a:t>
            </a:r>
            <a:r>
              <a:rPr sz="2200" b="1" spc="-5" dirty="0">
                <a:latin typeface="Segoe UI"/>
                <a:cs typeface="Segoe UI"/>
              </a:rPr>
              <a:t>eless</a:t>
            </a:r>
            <a:endParaRPr sz="2200">
              <a:latin typeface="Segoe UI"/>
              <a:cs typeface="Segoe UI"/>
            </a:endParaRPr>
          </a:p>
          <a:p>
            <a:pPr marL="698500" algn="just">
              <a:lnSpc>
                <a:spcPct val="100000"/>
              </a:lnSpc>
              <a:spcBef>
                <a:spcPts val="1320"/>
              </a:spcBef>
            </a:pPr>
            <a:r>
              <a:rPr sz="2200" b="1" spc="-5" dirty="0">
                <a:latin typeface="Segoe UI"/>
                <a:cs typeface="Segoe UI"/>
              </a:rPr>
              <a:t>technologies used in</a:t>
            </a:r>
            <a:r>
              <a:rPr sz="2200" b="1" spc="-10" dirty="0">
                <a:latin typeface="Segoe UI"/>
                <a:cs typeface="Segoe UI"/>
              </a:rPr>
              <a:t> that</a:t>
            </a:r>
            <a:r>
              <a:rPr sz="2200" b="1" spc="5" dirty="0">
                <a:latin typeface="Segoe UI"/>
                <a:cs typeface="Segoe UI"/>
              </a:rPr>
              <a:t> </a:t>
            </a:r>
            <a:r>
              <a:rPr sz="2200" b="1" spc="-10" dirty="0">
                <a:latin typeface="Segoe UI"/>
                <a:cs typeface="Segoe UI"/>
              </a:rPr>
              <a:t>space.</a:t>
            </a:r>
            <a:endParaRPr sz="2200">
              <a:latin typeface="Segoe UI"/>
              <a:cs typeface="Segoe UI"/>
            </a:endParaRPr>
          </a:p>
          <a:p>
            <a:pPr marL="698500" marR="6350" indent="-228600" algn="just">
              <a:lnSpc>
                <a:spcPct val="150000"/>
              </a:lnSpc>
              <a:spcBef>
                <a:spcPts val="1800"/>
              </a:spcBef>
              <a:buFont typeface="Arial MT"/>
              <a:buChar char="•"/>
              <a:tabLst>
                <a:tab pos="698500" algn="l"/>
              </a:tabLst>
            </a:pPr>
            <a:r>
              <a:rPr sz="2200" b="1" spc="-5" dirty="0">
                <a:latin typeface="Segoe UI"/>
                <a:cs typeface="Segoe UI"/>
              </a:rPr>
              <a:t>For example, HomePlug is a </a:t>
            </a:r>
            <a:r>
              <a:rPr sz="2200" b="1" spc="-10" dirty="0">
                <a:latin typeface="Segoe UI"/>
                <a:cs typeface="Segoe UI"/>
              </a:rPr>
              <a:t>wired </a:t>
            </a:r>
            <a:r>
              <a:rPr sz="2200" b="1" spc="-5" dirty="0">
                <a:latin typeface="Segoe UI"/>
                <a:cs typeface="Segoe UI"/>
              </a:rPr>
              <a:t>technology found in a </a:t>
            </a:r>
            <a:r>
              <a:rPr sz="2200" b="1" spc="-10" dirty="0">
                <a:latin typeface="Segoe UI"/>
                <a:cs typeface="Segoe UI"/>
              </a:rPr>
              <a:t>HAN </a:t>
            </a:r>
            <a:r>
              <a:rPr sz="2200" b="1" spc="-5" dirty="0">
                <a:latin typeface="Segoe UI"/>
                <a:cs typeface="Segoe UI"/>
              </a:rPr>
              <a:t>environment, but a </a:t>
            </a:r>
            <a:r>
              <a:rPr sz="2200" b="1" dirty="0">
                <a:latin typeface="Segoe UI"/>
                <a:cs typeface="Segoe UI"/>
              </a:rPr>
              <a:t> </a:t>
            </a:r>
            <a:r>
              <a:rPr sz="2200" b="1" spc="-10" dirty="0">
                <a:latin typeface="Segoe UI"/>
                <a:cs typeface="Segoe UI"/>
              </a:rPr>
              <a:t>HAN </a:t>
            </a:r>
            <a:r>
              <a:rPr sz="2200" b="1" spc="-5" dirty="0">
                <a:latin typeface="Segoe UI"/>
                <a:cs typeface="Segoe UI"/>
              </a:rPr>
              <a:t>is often referred to </a:t>
            </a:r>
            <a:r>
              <a:rPr sz="2200" b="1" spc="-10" dirty="0">
                <a:latin typeface="Segoe UI"/>
                <a:cs typeface="Segoe UI"/>
              </a:rPr>
              <a:t>as </a:t>
            </a:r>
            <a:r>
              <a:rPr sz="2200" b="1" spc="-5" dirty="0">
                <a:latin typeface="Segoe UI"/>
                <a:cs typeface="Segoe UI"/>
              </a:rPr>
              <a:t>a </a:t>
            </a:r>
            <a:r>
              <a:rPr sz="2200" b="1" dirty="0">
                <a:latin typeface="Segoe UI"/>
                <a:cs typeface="Segoe UI"/>
              </a:rPr>
              <a:t>WHAN </a:t>
            </a:r>
            <a:r>
              <a:rPr sz="2200" b="1" spc="-5" dirty="0">
                <a:latin typeface="Segoe UI"/>
                <a:cs typeface="Segoe UI"/>
              </a:rPr>
              <a:t>(wireless </a:t>
            </a:r>
            <a:r>
              <a:rPr sz="2200" b="1" spc="-10" dirty="0">
                <a:latin typeface="Segoe UI"/>
                <a:cs typeface="Segoe UI"/>
              </a:rPr>
              <a:t>home area network) when </a:t>
            </a:r>
            <a:r>
              <a:rPr sz="2200" b="1" spc="-5" dirty="0">
                <a:latin typeface="Segoe UI"/>
                <a:cs typeface="Segoe UI"/>
              </a:rPr>
              <a:t>a wireless </a:t>
            </a:r>
            <a:r>
              <a:rPr sz="2200" b="1" dirty="0">
                <a:latin typeface="Segoe UI"/>
                <a:cs typeface="Segoe UI"/>
              </a:rPr>
              <a:t> </a:t>
            </a:r>
            <a:r>
              <a:rPr sz="2200" b="1" spc="-5" dirty="0">
                <a:latin typeface="Segoe UI"/>
                <a:cs typeface="Segoe UI"/>
              </a:rPr>
              <a:t>technology</a:t>
            </a:r>
            <a:r>
              <a:rPr sz="2000" b="1" spc="-5" dirty="0">
                <a:latin typeface="Segoe UI"/>
                <a:cs typeface="Segoe UI"/>
              </a:rPr>
              <a:t>,</a:t>
            </a:r>
            <a:r>
              <a:rPr sz="2000" b="1" spc="15" dirty="0">
                <a:latin typeface="Segoe UI"/>
                <a:cs typeface="Segoe UI"/>
              </a:rPr>
              <a:t> </a:t>
            </a:r>
            <a:r>
              <a:rPr sz="2000" b="1" spc="-15" dirty="0">
                <a:latin typeface="Segoe UI"/>
                <a:cs typeface="Segoe UI"/>
              </a:rPr>
              <a:t>like</a:t>
            </a:r>
            <a:r>
              <a:rPr sz="2000" b="1" spc="-20" dirty="0">
                <a:latin typeface="Segoe UI"/>
                <a:cs typeface="Segoe UI"/>
              </a:rPr>
              <a:t> </a:t>
            </a:r>
            <a:r>
              <a:rPr sz="2000" b="1" spc="-5" dirty="0">
                <a:latin typeface="Segoe UI"/>
                <a:cs typeface="Segoe UI"/>
              </a:rPr>
              <a:t>ZigBee,</a:t>
            </a:r>
            <a:r>
              <a:rPr sz="2000" b="1" spc="5"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used</a:t>
            </a:r>
            <a:r>
              <a:rPr sz="2000" b="1" spc="5" dirty="0">
                <a:latin typeface="Segoe UI"/>
                <a:cs typeface="Segoe UI"/>
              </a:rPr>
              <a:t> </a:t>
            </a:r>
            <a:r>
              <a:rPr sz="2000" b="1" spc="-5" dirty="0">
                <a:latin typeface="Segoe UI"/>
                <a:cs typeface="Segoe UI"/>
              </a:rPr>
              <a:t>in</a:t>
            </a:r>
            <a:r>
              <a:rPr sz="2000" b="1" spc="-15" dirty="0">
                <a:latin typeface="Segoe UI"/>
                <a:cs typeface="Segoe UI"/>
              </a:rPr>
              <a:t> </a:t>
            </a:r>
            <a:r>
              <a:rPr sz="2000" b="1" spc="-5" dirty="0">
                <a:latin typeface="Segoe UI"/>
                <a:cs typeface="Segoe UI"/>
              </a:rPr>
              <a:t>that</a:t>
            </a:r>
            <a:r>
              <a:rPr sz="2000" b="1" spc="-20" dirty="0">
                <a:latin typeface="Segoe UI"/>
                <a:cs typeface="Segoe UI"/>
              </a:rPr>
              <a:t> </a:t>
            </a:r>
            <a:r>
              <a:rPr sz="2000" b="1" spc="-5" dirty="0">
                <a:latin typeface="Segoe UI"/>
                <a:cs typeface="Segoe UI"/>
              </a:rPr>
              <a:t>space.</a:t>
            </a:r>
            <a:endParaRPr sz="2000">
              <a:latin typeface="Segoe UI"/>
              <a:cs typeface="Segoe U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Layer</a:t>
            </a:r>
            <a:r>
              <a:rPr sz="3600" b="1" spc="-5" dirty="0">
                <a:solidFill>
                  <a:srgbClr val="FFFFFF"/>
                </a:solidFill>
                <a:latin typeface="Arial"/>
                <a:cs typeface="Arial"/>
              </a:rPr>
              <a:t> 2: </a:t>
            </a:r>
            <a:r>
              <a:rPr sz="3600" b="1" spc="-10" dirty="0">
                <a:solidFill>
                  <a:srgbClr val="FFFFFF"/>
                </a:solidFill>
                <a:latin typeface="Arial"/>
                <a:cs typeface="Arial"/>
              </a:rPr>
              <a:t>Communications </a:t>
            </a:r>
            <a:r>
              <a:rPr sz="3600" b="1" spc="-5" dirty="0">
                <a:solidFill>
                  <a:srgbClr val="FFFFFF"/>
                </a:solidFill>
                <a:latin typeface="Arial"/>
                <a:cs typeface="Arial"/>
              </a:rPr>
              <a:t>Network</a:t>
            </a:r>
            <a:r>
              <a:rPr sz="3600" b="1" spc="-25" dirty="0">
                <a:solidFill>
                  <a:srgbClr val="FFFFFF"/>
                </a:solidFill>
                <a:latin typeface="Arial"/>
                <a:cs typeface="Arial"/>
              </a:rPr>
              <a:t> </a:t>
            </a:r>
            <a:r>
              <a:rPr sz="3600" b="1" dirty="0">
                <a:solidFill>
                  <a:srgbClr val="FFFFFF"/>
                </a:solidFill>
                <a:latin typeface="Arial"/>
                <a:cs typeface="Arial"/>
              </a:rPr>
              <a:t>Layer</a:t>
            </a:r>
            <a:endParaRPr sz="3600">
              <a:latin typeface="Arial"/>
              <a:cs typeface="Arial"/>
            </a:endParaRPr>
          </a:p>
        </p:txBody>
      </p:sp>
      <p:sp>
        <p:nvSpPr>
          <p:cNvPr id="3" name="object 3"/>
          <p:cNvSpPr txBox="1"/>
          <p:nvPr/>
        </p:nvSpPr>
        <p:spPr>
          <a:xfrm>
            <a:off x="186944" y="1388745"/>
            <a:ext cx="371411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5" dirty="0">
                <a:latin typeface="Segoe UI"/>
                <a:cs typeface="Segoe UI"/>
              </a:rPr>
              <a:t> </a:t>
            </a:r>
            <a:r>
              <a:rPr sz="2400" b="1" spc="-10" dirty="0">
                <a:latin typeface="Segoe UI"/>
                <a:cs typeface="Segoe UI"/>
              </a:rPr>
              <a:t>Network</a:t>
            </a:r>
            <a:r>
              <a:rPr sz="2400" b="1" spc="-20" dirty="0">
                <a:latin typeface="Segoe UI"/>
                <a:cs typeface="Segoe UI"/>
              </a:rPr>
              <a:t> </a:t>
            </a:r>
            <a:r>
              <a:rPr sz="2400" b="1" spc="5" dirty="0">
                <a:latin typeface="Segoe UI"/>
                <a:cs typeface="Segoe UI"/>
              </a:rPr>
              <a:t>Sublayer:</a:t>
            </a:r>
            <a:endParaRPr sz="2400">
              <a:latin typeface="Segoe UI"/>
              <a:cs typeface="Segoe UI"/>
            </a:endParaRPr>
          </a:p>
        </p:txBody>
      </p:sp>
      <p:pic>
        <p:nvPicPr>
          <p:cNvPr id="4" name="object 4"/>
          <p:cNvPicPr/>
          <p:nvPr/>
        </p:nvPicPr>
        <p:blipFill>
          <a:blip r:embed="rId2" cstate="print"/>
          <a:stretch>
            <a:fillRect/>
          </a:stretch>
        </p:blipFill>
        <p:spPr>
          <a:xfrm>
            <a:off x="5547349" y="1380742"/>
            <a:ext cx="5485675" cy="5477255"/>
          </a:xfrm>
          <a:prstGeom prst="rect">
            <a:avLst/>
          </a:prstGeom>
        </p:spPr>
      </p:pic>
      <p:pic>
        <p:nvPicPr>
          <p:cNvPr id="5" name="object 5"/>
          <p:cNvPicPr/>
          <p:nvPr/>
        </p:nvPicPr>
        <p:blipFill>
          <a:blip r:embed="rId3" cstate="print"/>
          <a:stretch>
            <a:fillRect/>
          </a:stretch>
        </p:blipFill>
        <p:spPr>
          <a:xfrm>
            <a:off x="155822" y="2883407"/>
            <a:ext cx="5104657" cy="1753689"/>
          </a:xfrm>
          <a:prstGeom prst="rect">
            <a:avLst/>
          </a:prstGeom>
        </p:spPr>
      </p:pic>
      <p:sp>
        <p:nvSpPr>
          <p:cNvPr id="7" name="object 7"/>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119</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4092575"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p:txBody>
      </p:sp>
      <p:graphicFrame>
        <p:nvGraphicFramePr>
          <p:cNvPr id="4" name="object 4"/>
          <p:cNvGraphicFramePr>
            <a:graphicFrameLocks noGrp="1"/>
          </p:cNvGraphicFramePr>
          <p:nvPr/>
        </p:nvGraphicFramePr>
        <p:xfrm>
          <a:off x="795756" y="1898650"/>
          <a:ext cx="10551159" cy="3790111"/>
        </p:xfrm>
        <a:graphic>
          <a:graphicData uri="http://schemas.openxmlformats.org/drawingml/2006/table">
            <a:tbl>
              <a:tblPr firstRow="1" bandRow="1">
                <a:tableStyleId>{2D5ABB26-0587-4C30-8999-92F81FD0307C}</a:tableStyleId>
              </a:tblPr>
              <a:tblGrid>
                <a:gridCol w="3345179"/>
                <a:gridCol w="7205980"/>
              </a:tblGrid>
              <a:tr h="365760">
                <a:tc>
                  <a:txBody>
                    <a:bodyPr/>
                    <a:lstStyle/>
                    <a:p>
                      <a:pPr marL="99060">
                        <a:lnSpc>
                          <a:spcPct val="100000"/>
                        </a:lnSpc>
                        <a:spcBef>
                          <a:spcPts val="315"/>
                        </a:spcBef>
                      </a:pPr>
                      <a:r>
                        <a:rPr sz="1800" b="1" spc="-5" dirty="0">
                          <a:solidFill>
                            <a:srgbClr val="FFFFFF"/>
                          </a:solidFill>
                          <a:latin typeface="Segoe UI"/>
                          <a:cs typeface="Segoe UI"/>
                        </a:rPr>
                        <a:t>Internet</a:t>
                      </a:r>
                      <a:r>
                        <a:rPr sz="1800" b="1" spc="-20" dirty="0">
                          <a:solidFill>
                            <a:srgbClr val="FFFFFF"/>
                          </a:solidFill>
                          <a:latin typeface="Segoe UI"/>
                          <a:cs typeface="Segoe UI"/>
                        </a:rPr>
                        <a:t> </a:t>
                      </a:r>
                      <a:r>
                        <a:rPr sz="1800" b="1" spc="-5" dirty="0">
                          <a:solidFill>
                            <a:srgbClr val="FFFFFF"/>
                          </a:solidFill>
                          <a:latin typeface="Segoe UI"/>
                          <a:cs typeface="Segoe UI"/>
                        </a:rPr>
                        <a:t>Phase:</a:t>
                      </a:r>
                      <a:r>
                        <a:rPr sz="1800" b="1" spc="-15" dirty="0">
                          <a:solidFill>
                            <a:srgbClr val="FFFFFF"/>
                          </a:solidFill>
                          <a:latin typeface="Segoe UI"/>
                          <a:cs typeface="Segoe UI"/>
                        </a:rPr>
                        <a:t> </a:t>
                      </a:r>
                      <a:r>
                        <a:rPr sz="1800" b="1" spc="-5" dirty="0">
                          <a:solidFill>
                            <a:srgbClr val="FFFFFF"/>
                          </a:solidFill>
                          <a:latin typeface="Segoe UI"/>
                          <a:cs typeface="Segoe UI"/>
                        </a:rPr>
                        <a:t>Second</a:t>
                      </a:r>
                      <a:r>
                        <a:rPr sz="1800" b="1" spc="-10" dirty="0">
                          <a:solidFill>
                            <a:srgbClr val="FFFFFF"/>
                          </a:solidFill>
                          <a:latin typeface="Segoe UI"/>
                          <a:cs typeface="Segoe UI"/>
                        </a:rPr>
                        <a:t> </a:t>
                      </a:r>
                      <a:r>
                        <a:rPr sz="1800" b="1" spc="-5" dirty="0">
                          <a:solidFill>
                            <a:srgbClr val="FFFFFF"/>
                          </a:solidFill>
                          <a:latin typeface="Segoe UI"/>
                          <a:cs typeface="Segoe UI"/>
                        </a:rPr>
                        <a:t>Phase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18440">
                        <a:lnSpc>
                          <a:spcPct val="100000"/>
                        </a:lnSpc>
                        <a:spcBef>
                          <a:spcPts val="315"/>
                        </a:spcBef>
                      </a:pPr>
                      <a:r>
                        <a:rPr sz="1800" b="1" spc="-10" dirty="0">
                          <a:solidFill>
                            <a:srgbClr val="FFFFFF"/>
                          </a:solidFill>
                          <a:latin typeface="Segoe UI"/>
                          <a:cs typeface="Segoe UI"/>
                        </a:rPr>
                        <a:t>Networked</a:t>
                      </a:r>
                      <a:r>
                        <a:rPr sz="1800" b="1" dirty="0">
                          <a:solidFill>
                            <a:srgbClr val="FFFFFF"/>
                          </a:solidFill>
                          <a:latin typeface="Segoe UI"/>
                          <a:cs typeface="Segoe UI"/>
                        </a:rPr>
                        <a:t> </a:t>
                      </a:r>
                      <a:r>
                        <a:rPr sz="1800" b="1" spc="-5" dirty="0">
                          <a:solidFill>
                            <a:srgbClr val="FFFFFF"/>
                          </a:solidFill>
                          <a:latin typeface="Segoe UI"/>
                          <a:cs typeface="Segoe UI"/>
                        </a:rPr>
                        <a:t>Economy</a:t>
                      </a:r>
                      <a:r>
                        <a:rPr sz="1800" b="1" spc="-15" dirty="0">
                          <a:solidFill>
                            <a:srgbClr val="FFFFFF"/>
                          </a:solidFill>
                          <a:latin typeface="Segoe UI"/>
                          <a:cs typeface="Segoe UI"/>
                        </a:rPr>
                        <a:t> </a:t>
                      </a:r>
                      <a:r>
                        <a:rPr sz="1800" b="1" spc="-5" dirty="0">
                          <a:solidFill>
                            <a:srgbClr val="FFFFFF"/>
                          </a:solidFill>
                          <a:latin typeface="Segoe UI"/>
                          <a:cs typeface="Segoe UI"/>
                        </a:rPr>
                        <a:t>(Digitize</a:t>
                      </a:r>
                      <a:r>
                        <a:rPr sz="1800" b="1" spc="-10" dirty="0">
                          <a:solidFill>
                            <a:srgbClr val="FFFFFF"/>
                          </a:solidFill>
                          <a:latin typeface="Segoe UI"/>
                          <a:cs typeface="Segoe UI"/>
                        </a:rPr>
                        <a:t> </a:t>
                      </a:r>
                      <a:r>
                        <a:rPr sz="1800" b="1" spc="-5" dirty="0">
                          <a:solidFill>
                            <a:srgbClr val="FFFFFF"/>
                          </a:solidFill>
                          <a:latin typeface="Segoe UI"/>
                          <a:cs typeface="Segoe UI"/>
                        </a:rPr>
                        <a:t>Business)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424351">
                <a:tc gridSpan="2">
                  <a:txBody>
                    <a:bodyPr/>
                    <a:lstStyle/>
                    <a:p>
                      <a:pPr marL="377825" indent="-287020">
                        <a:lnSpc>
                          <a:spcPct val="100000"/>
                        </a:lnSpc>
                        <a:spcBef>
                          <a:spcPts val="1065"/>
                        </a:spcBef>
                        <a:buFont typeface="Wingdings"/>
                        <a:buChar char=""/>
                        <a:tabLst>
                          <a:tab pos="378460" algn="l"/>
                        </a:tabLst>
                      </a:pPr>
                      <a:r>
                        <a:rPr sz="2000" b="1" spc="-5" dirty="0">
                          <a:latin typeface="Segoe UI"/>
                          <a:cs typeface="Segoe UI"/>
                        </a:rPr>
                        <a:t>E-Commerce</a:t>
                      </a:r>
                      <a:r>
                        <a:rPr sz="2000" b="1" spc="20" dirty="0">
                          <a:latin typeface="Segoe UI"/>
                          <a:cs typeface="Segoe UI"/>
                        </a:rPr>
                        <a:t> </a:t>
                      </a:r>
                      <a:r>
                        <a:rPr sz="2000" b="1" spc="-5" dirty="0">
                          <a:latin typeface="Segoe UI"/>
                          <a:cs typeface="Segoe UI"/>
                        </a:rPr>
                        <a:t>and</a:t>
                      </a:r>
                      <a:r>
                        <a:rPr sz="2000" b="1" spc="5" dirty="0">
                          <a:latin typeface="Segoe UI"/>
                          <a:cs typeface="Segoe UI"/>
                        </a:rPr>
                        <a:t> </a:t>
                      </a:r>
                      <a:r>
                        <a:rPr sz="2000" b="1" spc="-10" dirty="0">
                          <a:latin typeface="Segoe UI"/>
                          <a:cs typeface="Segoe UI"/>
                        </a:rPr>
                        <a:t>digitally</a:t>
                      </a:r>
                      <a:r>
                        <a:rPr sz="2000" b="1" spc="-15" dirty="0">
                          <a:latin typeface="Segoe UI"/>
                          <a:cs typeface="Segoe UI"/>
                        </a:rPr>
                        <a:t> </a:t>
                      </a:r>
                      <a:r>
                        <a:rPr sz="2000" b="1" dirty="0">
                          <a:latin typeface="Segoe UI"/>
                          <a:cs typeface="Segoe UI"/>
                        </a:rPr>
                        <a:t>connected</a:t>
                      </a:r>
                      <a:r>
                        <a:rPr sz="2000" b="1" spc="10" dirty="0">
                          <a:latin typeface="Segoe UI"/>
                          <a:cs typeface="Segoe UI"/>
                        </a:rPr>
                        <a:t> </a:t>
                      </a:r>
                      <a:r>
                        <a:rPr sz="2000" b="1" spc="-5" dirty="0">
                          <a:latin typeface="Segoe UI"/>
                          <a:cs typeface="Segoe UI"/>
                        </a:rPr>
                        <a:t>supply</a:t>
                      </a:r>
                      <a:r>
                        <a:rPr sz="2000" b="1" spc="-30" dirty="0">
                          <a:latin typeface="Segoe UI"/>
                          <a:cs typeface="Segoe UI"/>
                        </a:rPr>
                        <a:t> </a:t>
                      </a:r>
                      <a:r>
                        <a:rPr sz="2000" b="1" dirty="0">
                          <a:latin typeface="Segoe UI"/>
                          <a:cs typeface="Segoe UI"/>
                        </a:rPr>
                        <a:t>chains</a:t>
                      </a:r>
                      <a:r>
                        <a:rPr sz="2000" b="1" spc="-10" dirty="0">
                          <a:latin typeface="Segoe UI"/>
                          <a:cs typeface="Segoe UI"/>
                        </a:rPr>
                        <a:t> </a:t>
                      </a:r>
                      <a:r>
                        <a:rPr sz="2000" b="1" spc="-5" dirty="0">
                          <a:latin typeface="Segoe UI"/>
                          <a:cs typeface="Segoe UI"/>
                        </a:rPr>
                        <a:t>become</a:t>
                      </a:r>
                      <a:r>
                        <a:rPr sz="2000" b="1" dirty="0">
                          <a:latin typeface="Segoe UI"/>
                          <a:cs typeface="Segoe UI"/>
                        </a:rPr>
                        <a:t> the</a:t>
                      </a:r>
                      <a:r>
                        <a:rPr sz="2000" b="1" spc="-5" dirty="0">
                          <a:latin typeface="Segoe UI"/>
                          <a:cs typeface="Segoe UI"/>
                        </a:rPr>
                        <a:t> rage.</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dirty="0">
                          <a:latin typeface="Segoe UI"/>
                          <a:cs typeface="Segoe UI"/>
                        </a:rPr>
                        <a:t>Caused</a:t>
                      </a:r>
                      <a:r>
                        <a:rPr sz="2000" b="1" spc="-10" dirty="0">
                          <a:latin typeface="Segoe UI"/>
                          <a:cs typeface="Segoe UI"/>
                        </a:rPr>
                        <a:t> </a:t>
                      </a:r>
                      <a:r>
                        <a:rPr sz="2000" b="1" spc="-5" dirty="0">
                          <a:latin typeface="Segoe UI"/>
                          <a:cs typeface="Segoe UI"/>
                        </a:rPr>
                        <a:t>one</a:t>
                      </a:r>
                      <a:r>
                        <a:rPr sz="2000" b="1" spc="5" dirty="0">
                          <a:latin typeface="Segoe UI"/>
                          <a:cs typeface="Segoe UI"/>
                        </a:rPr>
                        <a:t> </a:t>
                      </a:r>
                      <a:r>
                        <a:rPr sz="2000" b="1" spc="-20" dirty="0">
                          <a:latin typeface="Segoe UI"/>
                          <a:cs typeface="Segoe UI"/>
                        </a:rPr>
                        <a:t>of</a:t>
                      </a:r>
                      <a:r>
                        <a:rPr sz="2000" b="1" dirty="0">
                          <a:latin typeface="Segoe UI"/>
                          <a:cs typeface="Segoe UI"/>
                        </a:rPr>
                        <a:t> the</a:t>
                      </a:r>
                      <a:r>
                        <a:rPr sz="2000" b="1" spc="-10" dirty="0">
                          <a:latin typeface="Segoe UI"/>
                          <a:cs typeface="Segoe UI"/>
                        </a:rPr>
                        <a:t> </a:t>
                      </a:r>
                      <a:r>
                        <a:rPr sz="2000" b="1" dirty="0">
                          <a:latin typeface="Segoe UI"/>
                          <a:cs typeface="Segoe UI"/>
                        </a:rPr>
                        <a:t>major</a:t>
                      </a:r>
                      <a:r>
                        <a:rPr sz="2000" b="1" spc="-10" dirty="0">
                          <a:latin typeface="Segoe UI"/>
                          <a:cs typeface="Segoe UI"/>
                        </a:rPr>
                        <a:t> </a:t>
                      </a:r>
                      <a:r>
                        <a:rPr sz="2000" b="1" spc="-5" dirty="0">
                          <a:latin typeface="Segoe UI"/>
                          <a:cs typeface="Segoe UI"/>
                        </a:rPr>
                        <a:t>disruptions </a:t>
                      </a:r>
                      <a:r>
                        <a:rPr sz="2000" b="1" spc="-20" dirty="0">
                          <a:latin typeface="Segoe UI"/>
                          <a:cs typeface="Segoe UI"/>
                        </a:rPr>
                        <a:t>of</a:t>
                      </a:r>
                      <a:r>
                        <a:rPr sz="2000" b="1" dirty="0">
                          <a:latin typeface="Segoe UI"/>
                          <a:cs typeface="Segoe UI"/>
                        </a:rPr>
                        <a:t> the</a:t>
                      </a:r>
                      <a:r>
                        <a:rPr sz="2000" b="1" spc="-10" dirty="0">
                          <a:latin typeface="Segoe UI"/>
                          <a:cs typeface="Segoe UI"/>
                        </a:rPr>
                        <a:t> past</a:t>
                      </a:r>
                      <a:r>
                        <a:rPr sz="2000" b="1" spc="-30" dirty="0">
                          <a:latin typeface="Segoe UI"/>
                          <a:cs typeface="Segoe UI"/>
                        </a:rPr>
                        <a:t> </a:t>
                      </a:r>
                      <a:r>
                        <a:rPr sz="2000" b="1" spc="-5" dirty="0">
                          <a:latin typeface="Segoe UI"/>
                          <a:cs typeface="Segoe UI"/>
                        </a:rPr>
                        <a:t>100</a:t>
                      </a:r>
                      <a:r>
                        <a:rPr sz="2000" b="1" spc="-15" dirty="0">
                          <a:latin typeface="Segoe UI"/>
                          <a:cs typeface="Segoe UI"/>
                        </a:rPr>
                        <a:t> </a:t>
                      </a:r>
                      <a:r>
                        <a:rPr sz="2000" b="1" spc="-5" dirty="0">
                          <a:latin typeface="Segoe UI"/>
                          <a:cs typeface="Segoe UI"/>
                        </a:rPr>
                        <a:t>years..</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spc="-20" dirty="0">
                          <a:latin typeface="Segoe UI"/>
                          <a:cs typeface="Segoe UI"/>
                        </a:rPr>
                        <a:t>Vendors</a:t>
                      </a:r>
                      <a:r>
                        <a:rPr sz="2000" b="1" spc="30" dirty="0">
                          <a:latin typeface="Segoe UI"/>
                          <a:cs typeface="Segoe UI"/>
                        </a:rPr>
                        <a:t> </a:t>
                      </a:r>
                      <a:r>
                        <a:rPr sz="2000" b="1" dirty="0">
                          <a:latin typeface="Segoe UI"/>
                          <a:cs typeface="Segoe UI"/>
                        </a:rPr>
                        <a:t>and</a:t>
                      </a:r>
                      <a:r>
                        <a:rPr sz="2000" b="1" spc="-10" dirty="0">
                          <a:latin typeface="Segoe UI"/>
                          <a:cs typeface="Segoe UI"/>
                        </a:rPr>
                        <a:t> </a:t>
                      </a:r>
                      <a:r>
                        <a:rPr sz="2000" b="1" spc="-5" dirty="0">
                          <a:latin typeface="Segoe UI"/>
                          <a:cs typeface="Segoe UI"/>
                        </a:rPr>
                        <a:t>suppliers</a:t>
                      </a:r>
                      <a:r>
                        <a:rPr sz="2000" b="1" spc="-10" dirty="0">
                          <a:latin typeface="Segoe UI"/>
                          <a:cs typeface="Segoe UI"/>
                        </a:rPr>
                        <a:t> </a:t>
                      </a:r>
                      <a:r>
                        <a:rPr sz="2000" b="1" spc="-5" dirty="0">
                          <a:latin typeface="Segoe UI"/>
                          <a:cs typeface="Segoe UI"/>
                        </a:rPr>
                        <a:t>became</a:t>
                      </a:r>
                      <a:r>
                        <a:rPr sz="2000" b="1" spc="10" dirty="0">
                          <a:latin typeface="Segoe UI"/>
                          <a:cs typeface="Segoe UI"/>
                        </a:rPr>
                        <a:t> </a:t>
                      </a:r>
                      <a:r>
                        <a:rPr sz="2000" b="1" spc="-5" dirty="0">
                          <a:latin typeface="Segoe UI"/>
                          <a:cs typeface="Segoe UI"/>
                        </a:rPr>
                        <a:t>closely</a:t>
                      </a:r>
                      <a:r>
                        <a:rPr sz="2000" b="1" spc="5" dirty="0">
                          <a:latin typeface="Segoe UI"/>
                          <a:cs typeface="Segoe UI"/>
                        </a:rPr>
                        <a:t> </a:t>
                      </a:r>
                      <a:r>
                        <a:rPr sz="2000" b="1" spc="-10" dirty="0">
                          <a:latin typeface="Segoe UI"/>
                          <a:cs typeface="Segoe UI"/>
                        </a:rPr>
                        <a:t>interlinked</a:t>
                      </a:r>
                      <a:r>
                        <a:rPr sz="2000" b="1" spc="-5" dirty="0">
                          <a:latin typeface="Segoe UI"/>
                          <a:cs typeface="Segoe UI"/>
                        </a:rPr>
                        <a:t> with</a:t>
                      </a:r>
                      <a:r>
                        <a:rPr sz="2000" b="1" dirty="0">
                          <a:latin typeface="Segoe UI"/>
                          <a:cs typeface="Segoe UI"/>
                        </a:rPr>
                        <a:t> </a:t>
                      </a:r>
                      <a:r>
                        <a:rPr sz="2000" b="1" spc="-5" dirty="0">
                          <a:latin typeface="Segoe UI"/>
                          <a:cs typeface="Segoe UI"/>
                        </a:rPr>
                        <a:t>producers.</a:t>
                      </a:r>
                      <a:endParaRPr sz="2000" dirty="0">
                        <a:latin typeface="Segoe UI"/>
                        <a:cs typeface="Segoe UI"/>
                      </a:endParaRPr>
                    </a:p>
                    <a:p>
                      <a:pPr marL="377825" indent="-287020">
                        <a:lnSpc>
                          <a:spcPct val="100000"/>
                        </a:lnSpc>
                        <a:spcBef>
                          <a:spcPts val="1200"/>
                        </a:spcBef>
                        <a:buFont typeface="Wingdings"/>
                        <a:buChar char=""/>
                        <a:tabLst>
                          <a:tab pos="378460" algn="l"/>
                        </a:tabLst>
                      </a:pPr>
                      <a:r>
                        <a:rPr sz="2000" b="1" spc="-5" dirty="0">
                          <a:latin typeface="Segoe UI"/>
                          <a:cs typeface="Segoe UI"/>
                        </a:rPr>
                        <a:t>Online</a:t>
                      </a:r>
                      <a:r>
                        <a:rPr sz="2000" b="1" spc="-20" dirty="0">
                          <a:latin typeface="Segoe UI"/>
                          <a:cs typeface="Segoe UI"/>
                        </a:rPr>
                        <a:t> </a:t>
                      </a:r>
                      <a:r>
                        <a:rPr sz="2000" b="1" dirty="0">
                          <a:latin typeface="Segoe UI"/>
                          <a:cs typeface="Segoe UI"/>
                        </a:rPr>
                        <a:t>Shopping</a:t>
                      </a:r>
                      <a:r>
                        <a:rPr sz="2000" b="1" spc="-50" dirty="0">
                          <a:latin typeface="Segoe UI"/>
                          <a:cs typeface="Segoe UI"/>
                        </a:rPr>
                        <a:t> </a:t>
                      </a:r>
                      <a:r>
                        <a:rPr sz="2000" b="1" spc="-5" dirty="0">
                          <a:latin typeface="Segoe UI"/>
                          <a:cs typeface="Segoe UI"/>
                        </a:rPr>
                        <a:t>experienced</a:t>
                      </a:r>
                      <a:r>
                        <a:rPr sz="2000" b="1" spc="20" dirty="0">
                          <a:latin typeface="Segoe UI"/>
                          <a:cs typeface="Segoe UI"/>
                        </a:rPr>
                        <a:t> </a:t>
                      </a:r>
                      <a:r>
                        <a:rPr sz="2000" b="1" spc="-5" dirty="0">
                          <a:latin typeface="Segoe UI"/>
                          <a:cs typeface="Segoe UI"/>
                        </a:rPr>
                        <a:t>incredible</a:t>
                      </a:r>
                      <a:r>
                        <a:rPr sz="2000" b="1" dirty="0">
                          <a:latin typeface="Segoe UI"/>
                          <a:cs typeface="Segoe UI"/>
                        </a:rPr>
                        <a:t> </a:t>
                      </a:r>
                      <a:r>
                        <a:rPr sz="2000" b="1" spc="-10" dirty="0">
                          <a:latin typeface="Segoe UI"/>
                          <a:cs typeface="Segoe UI"/>
                        </a:rPr>
                        <a:t>growth</a:t>
                      </a:r>
                      <a:r>
                        <a:rPr sz="2000" b="1" spc="5" dirty="0">
                          <a:latin typeface="Segoe UI"/>
                          <a:cs typeface="Segoe UI"/>
                        </a:rPr>
                        <a:t> </a:t>
                      </a:r>
                      <a:r>
                        <a:rPr sz="2000" b="1" dirty="0">
                          <a:latin typeface="Segoe UI"/>
                          <a:cs typeface="Segoe UI"/>
                        </a:rPr>
                        <a:t>.</a:t>
                      </a:r>
                      <a:endParaRPr sz="2000" dirty="0">
                        <a:latin typeface="Segoe UI"/>
                        <a:cs typeface="Segoe UI"/>
                      </a:endParaRPr>
                    </a:p>
                    <a:p>
                      <a:pPr marL="377825" marR="81280" indent="-287020">
                        <a:lnSpc>
                          <a:spcPct val="150000"/>
                        </a:lnSpc>
                        <a:buFont typeface="Wingdings"/>
                        <a:buChar char=""/>
                        <a:tabLst>
                          <a:tab pos="378460" algn="l"/>
                          <a:tab pos="1021080" algn="l"/>
                          <a:tab pos="2148840" algn="l"/>
                          <a:tab pos="2316480" algn="l"/>
                          <a:tab pos="3463925" algn="l"/>
                          <a:tab pos="4291965" algn="l"/>
                          <a:tab pos="5468620" algn="l"/>
                          <a:tab pos="7061200" algn="l"/>
                          <a:tab pos="7512684" algn="l"/>
                          <a:tab pos="8858250" algn="l"/>
                          <a:tab pos="10013315" algn="l"/>
                        </a:tabLst>
                      </a:pPr>
                      <a:r>
                        <a:rPr sz="2000" b="1" dirty="0">
                          <a:latin typeface="Segoe UI"/>
                          <a:cs typeface="Segoe UI"/>
                        </a:rPr>
                        <a:t>T</a:t>
                      </a:r>
                      <a:r>
                        <a:rPr sz="2000" b="1" spc="5" dirty="0">
                          <a:latin typeface="Segoe UI"/>
                          <a:cs typeface="Segoe UI"/>
                        </a:rPr>
                        <a:t>h</a:t>
                      </a:r>
                      <a:r>
                        <a:rPr sz="2000" b="1" dirty="0">
                          <a:latin typeface="Segoe UI"/>
                          <a:cs typeface="Segoe UI"/>
                        </a:rPr>
                        <a:t>e	e</a:t>
                      </a:r>
                      <a:r>
                        <a:rPr sz="2000" b="1" spc="-10" dirty="0">
                          <a:latin typeface="Segoe UI"/>
                          <a:cs typeface="Segoe UI"/>
                        </a:rPr>
                        <a:t>c</a:t>
                      </a:r>
                      <a:r>
                        <a:rPr sz="2000" b="1" spc="-5" dirty="0">
                          <a:latin typeface="Segoe UI"/>
                          <a:cs typeface="Segoe UI"/>
                        </a:rPr>
                        <a:t>onom</a:t>
                      </a:r>
                      <a:r>
                        <a:rPr sz="2000" b="1" dirty="0">
                          <a:latin typeface="Segoe UI"/>
                          <a:cs typeface="Segoe UI"/>
                        </a:rPr>
                        <a:t>y		</a:t>
                      </a:r>
                      <a:r>
                        <a:rPr sz="2000" b="1" spc="-5" dirty="0">
                          <a:latin typeface="Segoe UI"/>
                          <a:cs typeface="Segoe UI"/>
                        </a:rPr>
                        <a:t>becom</a:t>
                      </a:r>
                      <a:r>
                        <a:rPr sz="2000" b="1" dirty="0">
                          <a:latin typeface="Segoe UI"/>
                          <a:cs typeface="Segoe UI"/>
                        </a:rPr>
                        <a:t>e	mo</a:t>
                      </a:r>
                      <a:r>
                        <a:rPr sz="2000" b="1" spc="-20" dirty="0">
                          <a:latin typeface="Segoe UI"/>
                          <a:cs typeface="Segoe UI"/>
                        </a:rPr>
                        <a:t>r</a:t>
                      </a:r>
                      <a:r>
                        <a:rPr sz="2000" b="1" dirty="0">
                          <a:latin typeface="Segoe UI"/>
                          <a:cs typeface="Segoe UI"/>
                        </a:rPr>
                        <a:t>e	</a:t>
                      </a:r>
                      <a:r>
                        <a:rPr sz="2000" b="1" spc="-5" dirty="0">
                          <a:latin typeface="Segoe UI"/>
                          <a:cs typeface="Segoe UI"/>
                        </a:rPr>
                        <a:t>d</a:t>
                      </a:r>
                      <a:r>
                        <a:rPr sz="2000" b="1" spc="-15" dirty="0">
                          <a:latin typeface="Segoe UI"/>
                          <a:cs typeface="Segoe UI"/>
                        </a:rPr>
                        <a:t>i</a:t>
                      </a:r>
                      <a:r>
                        <a:rPr sz="2000" b="1" spc="-5" dirty="0">
                          <a:latin typeface="Segoe UI"/>
                          <a:cs typeface="Segoe UI"/>
                        </a:rPr>
                        <a:t>gital</a:t>
                      </a:r>
                      <a:r>
                        <a:rPr sz="2000" b="1" spc="-20" dirty="0">
                          <a:latin typeface="Segoe UI"/>
                          <a:cs typeface="Segoe UI"/>
                        </a:rPr>
                        <a:t>l</a:t>
                      </a:r>
                      <a:r>
                        <a:rPr sz="2000" b="1" dirty="0">
                          <a:latin typeface="Segoe UI"/>
                          <a:cs typeface="Segoe UI"/>
                        </a:rPr>
                        <a:t>y	</a:t>
                      </a:r>
                      <a:r>
                        <a:rPr sz="2000" b="1" spc="-5" dirty="0">
                          <a:latin typeface="Segoe UI"/>
                          <a:cs typeface="Segoe UI"/>
                        </a:rPr>
                        <a:t>in</a:t>
                      </a:r>
                      <a:r>
                        <a:rPr sz="2000" b="1" spc="-20" dirty="0">
                          <a:latin typeface="Segoe UI"/>
                          <a:cs typeface="Segoe UI"/>
                        </a:rPr>
                        <a:t>t</a:t>
                      </a:r>
                      <a:r>
                        <a:rPr sz="2000" b="1" dirty="0">
                          <a:latin typeface="Segoe UI"/>
                          <a:cs typeface="Segoe UI"/>
                        </a:rPr>
                        <a:t>e</a:t>
                      </a:r>
                      <a:r>
                        <a:rPr sz="2000" b="1" spc="45" dirty="0">
                          <a:latin typeface="Segoe UI"/>
                          <a:cs typeface="Segoe UI"/>
                        </a:rPr>
                        <a:t>r</a:t>
                      </a:r>
                      <a:r>
                        <a:rPr sz="2000" b="1" spc="-5" dirty="0">
                          <a:latin typeface="Segoe UI"/>
                          <a:cs typeface="Segoe UI"/>
                        </a:rPr>
                        <a:t>twi</a:t>
                      </a:r>
                      <a:r>
                        <a:rPr sz="2000" b="1" spc="-10" dirty="0">
                          <a:latin typeface="Segoe UI"/>
                          <a:cs typeface="Segoe UI"/>
                        </a:rPr>
                        <a:t>n</a:t>
                      </a:r>
                      <a:r>
                        <a:rPr sz="2000" b="1" dirty="0">
                          <a:latin typeface="Segoe UI"/>
                          <a:cs typeface="Segoe UI"/>
                        </a:rPr>
                        <a:t>ed	as	s</a:t>
                      </a:r>
                      <a:r>
                        <a:rPr sz="2000" b="1" spc="-10" dirty="0">
                          <a:latin typeface="Segoe UI"/>
                          <a:cs typeface="Segoe UI"/>
                        </a:rPr>
                        <a:t>up</a:t>
                      </a:r>
                      <a:r>
                        <a:rPr sz="2000" b="1" spc="-5" dirty="0">
                          <a:latin typeface="Segoe UI"/>
                          <a:cs typeface="Segoe UI"/>
                        </a:rPr>
                        <a:t>pli</a:t>
                      </a:r>
                      <a:r>
                        <a:rPr sz="2000" b="1" spc="-10" dirty="0">
                          <a:latin typeface="Segoe UI"/>
                          <a:cs typeface="Segoe UI"/>
                        </a:rPr>
                        <a:t>e</a:t>
                      </a:r>
                      <a:r>
                        <a:rPr sz="2000" b="1" dirty="0">
                          <a:latin typeface="Segoe UI"/>
                          <a:cs typeface="Segoe UI"/>
                        </a:rPr>
                        <a:t>rs,	</a:t>
                      </a:r>
                      <a:r>
                        <a:rPr sz="2000" b="1" spc="-20" dirty="0">
                          <a:latin typeface="Segoe UI"/>
                          <a:cs typeface="Segoe UI"/>
                        </a:rPr>
                        <a:t>v</a:t>
                      </a:r>
                      <a:r>
                        <a:rPr sz="2000" b="1" dirty="0">
                          <a:latin typeface="Segoe UI"/>
                          <a:cs typeface="Segoe UI"/>
                        </a:rPr>
                        <a:t>en</a:t>
                      </a:r>
                      <a:r>
                        <a:rPr sz="2000" b="1" spc="-15" dirty="0">
                          <a:latin typeface="Segoe UI"/>
                          <a:cs typeface="Segoe UI"/>
                        </a:rPr>
                        <a:t>d</a:t>
                      </a:r>
                      <a:r>
                        <a:rPr sz="2000" b="1" spc="-5" dirty="0">
                          <a:latin typeface="Segoe UI"/>
                          <a:cs typeface="Segoe UI"/>
                        </a:rPr>
                        <a:t>or</a:t>
                      </a:r>
                      <a:r>
                        <a:rPr sz="2000" b="1" dirty="0">
                          <a:latin typeface="Segoe UI"/>
                          <a:cs typeface="Segoe UI"/>
                        </a:rPr>
                        <a:t>s	</a:t>
                      </a:r>
                      <a:r>
                        <a:rPr sz="2000" b="1" spc="-5" dirty="0">
                          <a:latin typeface="Segoe UI"/>
                          <a:cs typeface="Segoe UI"/>
                        </a:rPr>
                        <a:t>and  </a:t>
                      </a:r>
                      <a:r>
                        <a:rPr sz="2000" b="1" dirty="0">
                          <a:latin typeface="Segoe UI"/>
                          <a:cs typeface="Segoe UI"/>
                        </a:rPr>
                        <a:t>consumers</a:t>
                      </a:r>
                      <a:r>
                        <a:rPr sz="2000" b="1" spc="10" dirty="0">
                          <a:latin typeface="Segoe UI"/>
                          <a:cs typeface="Segoe UI"/>
                        </a:rPr>
                        <a:t> </a:t>
                      </a:r>
                      <a:r>
                        <a:rPr sz="2000" b="1" spc="-5" dirty="0">
                          <a:latin typeface="Segoe UI"/>
                          <a:cs typeface="Segoe UI"/>
                        </a:rPr>
                        <a:t>all	became</a:t>
                      </a:r>
                      <a:r>
                        <a:rPr sz="2000" b="1" spc="10" dirty="0">
                          <a:latin typeface="Segoe UI"/>
                          <a:cs typeface="Segoe UI"/>
                        </a:rPr>
                        <a:t> </a:t>
                      </a:r>
                      <a:r>
                        <a:rPr sz="2000" b="1" spc="-5" dirty="0">
                          <a:latin typeface="Segoe UI"/>
                          <a:cs typeface="Segoe UI"/>
                        </a:rPr>
                        <a:t>more</a:t>
                      </a:r>
                      <a:r>
                        <a:rPr sz="2000" b="1" spc="10" dirty="0">
                          <a:latin typeface="Segoe UI"/>
                          <a:cs typeface="Segoe UI"/>
                        </a:rPr>
                        <a:t> </a:t>
                      </a:r>
                      <a:r>
                        <a:rPr sz="2000" b="1" spc="-10" dirty="0">
                          <a:latin typeface="Segoe UI"/>
                          <a:cs typeface="Segoe UI"/>
                        </a:rPr>
                        <a:t>directly</a:t>
                      </a:r>
                      <a:r>
                        <a:rPr sz="2000" b="1" spc="10" dirty="0">
                          <a:latin typeface="Segoe UI"/>
                          <a:cs typeface="Segoe UI"/>
                        </a:rPr>
                        <a:t> </a:t>
                      </a:r>
                      <a:r>
                        <a:rPr sz="2000" b="1" spc="-5" dirty="0">
                          <a:latin typeface="Segoe UI"/>
                          <a:cs typeface="Segoe UI"/>
                        </a:rPr>
                        <a:t>connected.</a:t>
                      </a:r>
                      <a:endParaRPr sz="2000" dirty="0">
                        <a:latin typeface="Segoe UI"/>
                        <a:cs typeface="Segoe UI"/>
                      </a:endParaRPr>
                    </a:p>
                  </a:txBody>
                  <a:tcPr marL="0" marR="0" marT="1352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120</a:t>
            </a:fld>
            <a:endParaRPr dirty="0"/>
          </a:p>
        </p:txBody>
      </p:sp>
      <p:sp>
        <p:nvSpPr>
          <p:cNvPr id="3" name="object 3"/>
          <p:cNvSpPr txBox="1"/>
          <p:nvPr/>
        </p:nvSpPr>
        <p:spPr>
          <a:xfrm>
            <a:off x="186944" y="1324737"/>
            <a:ext cx="11631295" cy="504126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Access</a:t>
            </a:r>
            <a:r>
              <a:rPr sz="2000" b="1" spc="-25" dirty="0">
                <a:latin typeface="Segoe UI"/>
                <a:cs typeface="Segoe UI"/>
              </a:rPr>
              <a:t> </a:t>
            </a:r>
            <a:r>
              <a:rPr sz="2000" b="1" spc="-5" dirty="0">
                <a:latin typeface="Segoe UI"/>
                <a:cs typeface="Segoe UI"/>
              </a:rPr>
              <a:t>Network</a:t>
            </a:r>
            <a:r>
              <a:rPr sz="2000" b="1" spc="-20"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355600" indent="-342900">
              <a:lnSpc>
                <a:spcPct val="100000"/>
              </a:lnSpc>
              <a:buFont typeface="Wingdings"/>
              <a:buChar char=""/>
              <a:tabLst>
                <a:tab pos="354965" algn="l"/>
                <a:tab pos="355600" algn="l"/>
                <a:tab pos="1062355" algn="l"/>
                <a:tab pos="2239010" algn="l"/>
                <a:tab pos="2914015" algn="l"/>
                <a:tab pos="3211195" algn="l"/>
                <a:tab pos="4261485" algn="l"/>
                <a:tab pos="5128895" algn="l"/>
                <a:tab pos="6113780" algn="l"/>
                <a:tab pos="6721475" algn="l"/>
                <a:tab pos="8392160" algn="l"/>
                <a:tab pos="9736455" algn="l"/>
                <a:tab pos="10427335" algn="l"/>
                <a:tab pos="10725785" algn="l"/>
              </a:tabLst>
            </a:pPr>
            <a:r>
              <a:rPr sz="2000" b="1" spc="-5" dirty="0">
                <a:latin typeface="Segoe UI"/>
                <a:cs typeface="Segoe UI"/>
              </a:rPr>
              <a:t>Ea</a:t>
            </a:r>
            <a:r>
              <a:rPr sz="2000" b="1" spc="-15" dirty="0">
                <a:latin typeface="Segoe UI"/>
                <a:cs typeface="Segoe UI"/>
              </a:rPr>
              <a:t>c</a:t>
            </a:r>
            <a:r>
              <a:rPr sz="2000" b="1" dirty="0">
                <a:latin typeface="Segoe UI"/>
                <a:cs typeface="Segoe UI"/>
              </a:rPr>
              <a:t>h	</a:t>
            </a:r>
            <a:r>
              <a:rPr sz="2000" b="1" spc="-5" dirty="0">
                <a:latin typeface="Segoe UI"/>
                <a:cs typeface="Segoe UI"/>
              </a:rPr>
              <a:t>p</a:t>
            </a:r>
            <a:r>
              <a:rPr sz="2000" b="1" spc="-15" dirty="0">
                <a:latin typeface="Segoe UI"/>
                <a:cs typeface="Segoe UI"/>
              </a:rPr>
              <a:t>r</a:t>
            </a:r>
            <a:r>
              <a:rPr sz="2000" b="1" spc="-5" dirty="0">
                <a:latin typeface="Segoe UI"/>
                <a:cs typeface="Segoe UI"/>
              </a:rPr>
              <a:t>o</a:t>
            </a:r>
            <a:r>
              <a:rPr sz="2000" b="1" spc="-15" dirty="0">
                <a:latin typeface="Segoe UI"/>
                <a:cs typeface="Segoe UI"/>
              </a:rPr>
              <a:t>t</a:t>
            </a:r>
            <a:r>
              <a:rPr sz="2000" b="1" spc="-5" dirty="0">
                <a:latin typeface="Segoe UI"/>
                <a:cs typeface="Segoe UI"/>
              </a:rPr>
              <a:t>oc</a:t>
            </a:r>
            <a:r>
              <a:rPr sz="2000" b="1" spc="-10" dirty="0">
                <a:latin typeface="Segoe UI"/>
                <a:cs typeface="Segoe UI"/>
              </a:rPr>
              <a:t>o</a:t>
            </a:r>
            <a:r>
              <a:rPr sz="2000" b="1" dirty="0">
                <a:latin typeface="Segoe UI"/>
                <a:cs typeface="Segoe UI"/>
              </a:rPr>
              <a:t>l	u</a:t>
            </a:r>
            <a:r>
              <a:rPr sz="2000" b="1" spc="-10" dirty="0">
                <a:latin typeface="Segoe UI"/>
                <a:cs typeface="Segoe UI"/>
              </a:rPr>
              <a:t>s</a:t>
            </a:r>
            <a:r>
              <a:rPr sz="2000" b="1" dirty="0">
                <a:latin typeface="Segoe UI"/>
                <a:cs typeface="Segoe UI"/>
              </a:rPr>
              <a:t>es	a	</a:t>
            </a:r>
            <a:r>
              <a:rPr sz="2000" b="1" spc="-20" dirty="0">
                <a:latin typeface="Segoe UI"/>
                <a:cs typeface="Segoe UI"/>
              </a:rPr>
              <a:t>s</a:t>
            </a:r>
            <a:r>
              <a:rPr sz="2000" b="1" spc="-5" dirty="0">
                <a:latin typeface="Segoe UI"/>
                <a:cs typeface="Segoe UI"/>
              </a:rPr>
              <a:t>pec</a:t>
            </a:r>
            <a:r>
              <a:rPr sz="2000" b="1" spc="-15" dirty="0">
                <a:latin typeface="Segoe UI"/>
                <a:cs typeface="Segoe UI"/>
              </a:rPr>
              <a:t>i</a:t>
            </a:r>
            <a:r>
              <a:rPr sz="2000" b="1" spc="-5" dirty="0">
                <a:latin typeface="Segoe UI"/>
                <a:cs typeface="Segoe UI"/>
              </a:rPr>
              <a:t>f</a:t>
            </a:r>
            <a:r>
              <a:rPr sz="2000" b="1" spc="-10" dirty="0">
                <a:latin typeface="Segoe UI"/>
                <a:cs typeface="Segoe UI"/>
              </a:rPr>
              <a:t>i</a:t>
            </a:r>
            <a:r>
              <a:rPr sz="2000" b="1" dirty="0">
                <a:latin typeface="Segoe UI"/>
                <a:cs typeface="Segoe UI"/>
              </a:rPr>
              <a:t>c	</a:t>
            </a:r>
            <a:r>
              <a:rPr sz="2000" b="1" spc="-5" dirty="0">
                <a:latin typeface="Segoe UI"/>
                <a:cs typeface="Segoe UI"/>
              </a:rPr>
              <a:t>fram</a:t>
            </a:r>
            <a:r>
              <a:rPr sz="2000" b="1" dirty="0">
                <a:latin typeface="Segoe UI"/>
                <a:cs typeface="Segoe UI"/>
              </a:rPr>
              <a:t>e	</a:t>
            </a:r>
            <a:r>
              <a:rPr sz="2000" b="1" spc="-5" dirty="0">
                <a:latin typeface="Segoe UI"/>
                <a:cs typeface="Segoe UI"/>
              </a:rPr>
              <a:t>fo</a:t>
            </a:r>
            <a:r>
              <a:rPr sz="2000" b="1" spc="-10" dirty="0">
                <a:latin typeface="Segoe UI"/>
                <a:cs typeface="Segoe UI"/>
              </a:rPr>
              <a:t>r</a:t>
            </a:r>
            <a:r>
              <a:rPr sz="2000" b="1" dirty="0">
                <a:latin typeface="Segoe UI"/>
                <a:cs typeface="Segoe UI"/>
              </a:rPr>
              <a:t>mat	</a:t>
            </a:r>
            <a:r>
              <a:rPr sz="2000" b="1" spc="-15" dirty="0">
                <a:latin typeface="Segoe UI"/>
                <a:cs typeface="Segoe UI"/>
              </a:rPr>
              <a:t>a</a:t>
            </a:r>
            <a:r>
              <a:rPr sz="2000" b="1" dirty="0">
                <a:latin typeface="Segoe UI"/>
                <a:cs typeface="Segoe UI"/>
              </a:rPr>
              <a:t>nd	</a:t>
            </a:r>
            <a:r>
              <a:rPr sz="2000" b="1" spc="-5" dirty="0">
                <a:latin typeface="Segoe UI"/>
                <a:cs typeface="Segoe UI"/>
              </a:rPr>
              <a:t>transm</a:t>
            </a:r>
            <a:r>
              <a:rPr sz="2000" b="1" spc="-10" dirty="0">
                <a:latin typeface="Segoe UI"/>
                <a:cs typeface="Segoe UI"/>
              </a:rPr>
              <a:t>i</a:t>
            </a:r>
            <a:r>
              <a:rPr sz="2000" b="1" spc="-20" dirty="0">
                <a:latin typeface="Segoe UI"/>
                <a:cs typeface="Segoe UI"/>
              </a:rPr>
              <a:t>s</a:t>
            </a:r>
            <a:r>
              <a:rPr sz="2000" b="1" dirty="0">
                <a:latin typeface="Segoe UI"/>
                <a:cs typeface="Segoe UI"/>
              </a:rPr>
              <a:t>s</a:t>
            </a:r>
            <a:r>
              <a:rPr sz="2000" b="1" spc="-10" dirty="0">
                <a:latin typeface="Segoe UI"/>
                <a:cs typeface="Segoe UI"/>
              </a:rPr>
              <a:t>i</a:t>
            </a:r>
            <a:r>
              <a:rPr sz="2000" b="1" spc="-5" dirty="0">
                <a:latin typeface="Segoe UI"/>
                <a:cs typeface="Segoe UI"/>
              </a:rPr>
              <a:t>o</a:t>
            </a:r>
            <a:r>
              <a:rPr sz="2000" b="1" dirty="0">
                <a:latin typeface="Segoe UI"/>
                <a:cs typeface="Segoe UI"/>
              </a:rPr>
              <a:t>n	</a:t>
            </a:r>
            <a:r>
              <a:rPr sz="2000" b="1" spc="-15" dirty="0">
                <a:latin typeface="Segoe UI"/>
                <a:cs typeface="Segoe UI"/>
              </a:rPr>
              <a:t>t</a:t>
            </a:r>
            <a:r>
              <a:rPr sz="2000" b="1" dirty="0">
                <a:latin typeface="Segoe UI"/>
                <a:cs typeface="Segoe UI"/>
              </a:rPr>
              <a:t>e</a:t>
            </a:r>
            <a:r>
              <a:rPr sz="2000" b="1" spc="-10" dirty="0">
                <a:latin typeface="Segoe UI"/>
                <a:cs typeface="Segoe UI"/>
              </a:rPr>
              <a:t>c</a:t>
            </a:r>
            <a:r>
              <a:rPr sz="2000" b="1" spc="-5" dirty="0">
                <a:latin typeface="Segoe UI"/>
                <a:cs typeface="Segoe UI"/>
              </a:rPr>
              <a:t>hni</a:t>
            </a:r>
            <a:r>
              <a:rPr sz="2000" b="1" spc="-25" dirty="0">
                <a:latin typeface="Segoe UI"/>
                <a:cs typeface="Segoe UI"/>
              </a:rPr>
              <a:t>q</a:t>
            </a:r>
            <a:r>
              <a:rPr sz="2000" b="1" dirty="0">
                <a:latin typeface="Segoe UI"/>
                <a:cs typeface="Segoe UI"/>
              </a:rPr>
              <a:t>ue	</a:t>
            </a:r>
            <a:r>
              <a:rPr sz="2000" b="1" spc="-5" dirty="0">
                <a:latin typeface="Segoe UI"/>
                <a:cs typeface="Segoe UI"/>
              </a:rPr>
              <a:t>o</a:t>
            </a:r>
            <a:r>
              <a:rPr sz="2000" b="1" spc="-25" dirty="0">
                <a:latin typeface="Segoe UI"/>
                <a:cs typeface="Segoe UI"/>
              </a:rPr>
              <a:t>v</a:t>
            </a:r>
            <a:r>
              <a:rPr sz="2000" b="1" dirty="0">
                <a:latin typeface="Segoe UI"/>
                <a:cs typeface="Segoe UI"/>
              </a:rPr>
              <a:t>er	a	</a:t>
            </a:r>
            <a:r>
              <a:rPr sz="2000" b="1" spc="-10" dirty="0">
                <a:latin typeface="Segoe UI"/>
                <a:cs typeface="Segoe UI"/>
              </a:rPr>
              <a:t>s</a:t>
            </a:r>
            <a:r>
              <a:rPr sz="2000" b="1" spc="-5" dirty="0">
                <a:latin typeface="Segoe UI"/>
                <a:cs typeface="Segoe UI"/>
              </a:rPr>
              <a:t>pec</a:t>
            </a:r>
            <a:r>
              <a:rPr sz="2000" b="1" spc="-15" dirty="0">
                <a:latin typeface="Segoe UI"/>
                <a:cs typeface="Segoe UI"/>
              </a:rPr>
              <a:t>i</a:t>
            </a:r>
            <a:r>
              <a:rPr sz="2000" b="1" spc="-5" dirty="0">
                <a:latin typeface="Segoe UI"/>
                <a:cs typeface="Segoe UI"/>
              </a:rPr>
              <a:t>f</a:t>
            </a:r>
            <a:r>
              <a:rPr sz="2000" b="1" spc="-10" dirty="0">
                <a:latin typeface="Segoe UI"/>
                <a:cs typeface="Segoe UI"/>
              </a:rPr>
              <a:t>i</a:t>
            </a:r>
            <a:r>
              <a:rPr sz="2000" b="1" dirty="0">
                <a:latin typeface="Segoe UI"/>
                <a:cs typeface="Segoe UI"/>
              </a:rPr>
              <a:t>c</a:t>
            </a:r>
            <a:endParaRPr sz="2000">
              <a:latin typeface="Segoe UI"/>
              <a:cs typeface="Segoe UI"/>
            </a:endParaRPr>
          </a:p>
          <a:p>
            <a:pPr marL="355600">
              <a:lnSpc>
                <a:spcPct val="100000"/>
              </a:lnSpc>
              <a:spcBef>
                <a:spcPts val="725"/>
              </a:spcBef>
            </a:pPr>
            <a:r>
              <a:rPr sz="2000" b="1" spc="-5" dirty="0">
                <a:latin typeface="Segoe UI"/>
                <a:cs typeface="Segoe UI"/>
              </a:rPr>
              <a:t>frequency</a:t>
            </a:r>
            <a:r>
              <a:rPr sz="2000" b="1" spc="30" dirty="0">
                <a:latin typeface="Segoe UI"/>
                <a:cs typeface="Segoe UI"/>
              </a:rPr>
              <a:t> </a:t>
            </a:r>
            <a:r>
              <a:rPr sz="2000" b="1" spc="-5" dirty="0">
                <a:latin typeface="Segoe UI"/>
                <a:cs typeface="Segoe UI"/>
              </a:rPr>
              <a:t>(or</a:t>
            </a:r>
            <a:r>
              <a:rPr sz="2000" b="1" spc="10" dirty="0">
                <a:latin typeface="Segoe UI"/>
                <a:cs typeface="Segoe UI"/>
              </a:rPr>
              <a:t> </a:t>
            </a:r>
            <a:r>
              <a:rPr sz="2000" b="1" spc="-5" dirty="0">
                <a:latin typeface="Segoe UI"/>
                <a:cs typeface="Segoe UI"/>
              </a:rPr>
              <a:t>band).</a:t>
            </a:r>
            <a:r>
              <a:rPr sz="2000" b="1" spc="-20" dirty="0">
                <a:latin typeface="Segoe UI"/>
                <a:cs typeface="Segoe UI"/>
              </a:rPr>
              <a:t> </a:t>
            </a:r>
            <a:r>
              <a:rPr sz="2000" b="1" dirty="0">
                <a:latin typeface="Segoe UI"/>
                <a:cs typeface="Segoe UI"/>
              </a:rPr>
              <a:t>These </a:t>
            </a:r>
            <a:r>
              <a:rPr sz="2000" b="1" spc="-5" dirty="0">
                <a:latin typeface="Segoe UI"/>
                <a:cs typeface="Segoe UI"/>
              </a:rPr>
              <a:t>characteristics</a:t>
            </a:r>
            <a:r>
              <a:rPr sz="2000" b="1" spc="-10" dirty="0">
                <a:latin typeface="Segoe UI"/>
                <a:cs typeface="Segoe UI"/>
              </a:rPr>
              <a:t> introduce</a:t>
            </a:r>
            <a:r>
              <a:rPr sz="2000" b="1" spc="30" dirty="0">
                <a:latin typeface="Segoe UI"/>
                <a:cs typeface="Segoe UI"/>
              </a:rPr>
              <a:t> </a:t>
            </a:r>
            <a:r>
              <a:rPr sz="2000" b="1" spc="-5" dirty="0">
                <a:latin typeface="Segoe UI"/>
                <a:cs typeface="Segoe UI"/>
              </a:rPr>
              <a:t>additional</a:t>
            </a:r>
            <a:r>
              <a:rPr sz="2000" b="1" spc="-40" dirty="0">
                <a:latin typeface="Segoe UI"/>
                <a:cs typeface="Segoe UI"/>
              </a:rPr>
              <a:t> </a:t>
            </a:r>
            <a:r>
              <a:rPr sz="2000" b="1" spc="-5" dirty="0">
                <a:latin typeface="Segoe UI"/>
                <a:cs typeface="Segoe UI"/>
              </a:rPr>
              <a:t>differences.</a:t>
            </a:r>
            <a:endParaRPr sz="2000">
              <a:latin typeface="Segoe UI"/>
              <a:cs typeface="Segoe UI"/>
            </a:endParaRPr>
          </a:p>
          <a:p>
            <a:pPr>
              <a:lnSpc>
                <a:spcPct val="100000"/>
              </a:lnSpc>
              <a:spcBef>
                <a:spcPts val="60"/>
              </a:spcBef>
            </a:pPr>
            <a:endParaRPr sz="1850">
              <a:latin typeface="Segoe UI"/>
              <a:cs typeface="Segoe UI"/>
            </a:endParaRPr>
          </a:p>
          <a:p>
            <a:pPr marL="355600" indent="-342900">
              <a:lnSpc>
                <a:spcPct val="100000"/>
              </a:lnSpc>
              <a:buFont typeface="Wingdings"/>
              <a:buChar char=""/>
              <a:tabLst>
                <a:tab pos="354965" algn="l"/>
                <a:tab pos="355600" algn="l"/>
                <a:tab pos="3881754" algn="l"/>
              </a:tabLst>
            </a:pPr>
            <a:r>
              <a:rPr sz="2000" b="1" dirty="0">
                <a:latin typeface="Segoe UI"/>
                <a:cs typeface="Segoe UI"/>
              </a:rPr>
              <a:t>For</a:t>
            </a:r>
            <a:r>
              <a:rPr sz="2000" b="1" spc="365" dirty="0">
                <a:latin typeface="Segoe UI"/>
                <a:cs typeface="Segoe UI"/>
              </a:rPr>
              <a:t> </a:t>
            </a:r>
            <a:r>
              <a:rPr sz="2000" b="1" spc="-5" dirty="0">
                <a:latin typeface="Segoe UI"/>
                <a:cs typeface="Segoe UI"/>
              </a:rPr>
              <a:t>example,</a:t>
            </a:r>
            <a:r>
              <a:rPr sz="2000" b="1" spc="375" dirty="0">
                <a:latin typeface="Segoe UI"/>
                <a:cs typeface="Segoe UI"/>
              </a:rPr>
              <a:t> </a:t>
            </a:r>
            <a:r>
              <a:rPr sz="2000" b="1" spc="-10" dirty="0">
                <a:latin typeface="Segoe UI"/>
                <a:cs typeface="Segoe UI"/>
              </a:rPr>
              <a:t>above</a:t>
            </a:r>
            <a:r>
              <a:rPr sz="2000" b="1" spc="365" dirty="0">
                <a:latin typeface="Segoe UI"/>
                <a:cs typeface="Segoe UI"/>
              </a:rPr>
              <a:t> </a:t>
            </a:r>
            <a:r>
              <a:rPr sz="2000" b="1" spc="-5" dirty="0">
                <a:latin typeface="Segoe UI"/>
                <a:cs typeface="Segoe UI"/>
              </a:rPr>
              <a:t>Figure	demonstrates</a:t>
            </a:r>
            <a:r>
              <a:rPr sz="2000" b="1" spc="355" dirty="0">
                <a:latin typeface="Segoe UI"/>
                <a:cs typeface="Segoe UI"/>
              </a:rPr>
              <a:t> </a:t>
            </a:r>
            <a:r>
              <a:rPr sz="2000" b="1" spc="-5" dirty="0">
                <a:latin typeface="Segoe UI"/>
                <a:cs typeface="Segoe UI"/>
              </a:rPr>
              <a:t>four</a:t>
            </a:r>
            <a:r>
              <a:rPr sz="2000" b="1" spc="355" dirty="0">
                <a:latin typeface="Segoe UI"/>
                <a:cs typeface="Segoe UI"/>
              </a:rPr>
              <a:t> </a:t>
            </a:r>
            <a:r>
              <a:rPr sz="2000" b="1" spc="-5" dirty="0">
                <a:latin typeface="Segoe UI"/>
                <a:cs typeface="Segoe UI"/>
              </a:rPr>
              <a:t>technologies</a:t>
            </a:r>
            <a:r>
              <a:rPr sz="2000" b="1" spc="355" dirty="0">
                <a:latin typeface="Segoe UI"/>
                <a:cs typeface="Segoe UI"/>
              </a:rPr>
              <a:t> </a:t>
            </a:r>
            <a:r>
              <a:rPr sz="2000" b="1" spc="-5" dirty="0">
                <a:latin typeface="Segoe UI"/>
                <a:cs typeface="Segoe UI"/>
              </a:rPr>
              <a:t>representing</a:t>
            </a:r>
            <a:r>
              <a:rPr sz="2000" b="1" spc="370" dirty="0">
                <a:latin typeface="Segoe UI"/>
                <a:cs typeface="Segoe UI"/>
              </a:rPr>
              <a:t> </a:t>
            </a:r>
            <a:r>
              <a:rPr sz="2000" b="1" dirty="0">
                <a:latin typeface="Segoe UI"/>
                <a:cs typeface="Segoe UI"/>
              </a:rPr>
              <a:t>WHAN</a:t>
            </a:r>
            <a:r>
              <a:rPr sz="2000" b="1" spc="360" dirty="0">
                <a:latin typeface="Segoe UI"/>
                <a:cs typeface="Segoe UI"/>
              </a:rPr>
              <a:t> </a:t>
            </a:r>
            <a:r>
              <a:rPr sz="2000" b="1" spc="-10" dirty="0">
                <a:latin typeface="Segoe UI"/>
                <a:cs typeface="Segoe UI"/>
              </a:rPr>
              <a:t>to</a:t>
            </a:r>
            <a:r>
              <a:rPr sz="2000" b="1" spc="360" dirty="0">
                <a:latin typeface="Segoe UI"/>
                <a:cs typeface="Segoe UI"/>
              </a:rPr>
              <a:t> </a:t>
            </a:r>
            <a:r>
              <a:rPr sz="2000" b="1" spc="10" dirty="0">
                <a:latin typeface="Segoe UI"/>
                <a:cs typeface="Segoe UI"/>
              </a:rPr>
              <a:t>WLAN</a:t>
            </a:r>
            <a:endParaRPr sz="2000">
              <a:latin typeface="Segoe UI"/>
              <a:cs typeface="Segoe UI"/>
            </a:endParaRPr>
          </a:p>
          <a:p>
            <a:pPr marL="355600">
              <a:lnSpc>
                <a:spcPct val="100000"/>
              </a:lnSpc>
              <a:spcBef>
                <a:spcPts val="720"/>
              </a:spcBef>
            </a:pPr>
            <a:r>
              <a:rPr sz="2000" b="1" spc="-5" dirty="0">
                <a:latin typeface="Segoe UI"/>
                <a:cs typeface="Segoe UI"/>
              </a:rPr>
              <a:t>ranges</a:t>
            </a:r>
            <a:r>
              <a:rPr sz="2000" b="1" spc="5" dirty="0">
                <a:latin typeface="Segoe UI"/>
                <a:cs typeface="Segoe UI"/>
              </a:rPr>
              <a:t> </a:t>
            </a:r>
            <a:r>
              <a:rPr sz="2000" b="1" dirty="0">
                <a:latin typeface="Segoe UI"/>
                <a:cs typeface="Segoe UI"/>
              </a:rPr>
              <a:t>and</a:t>
            </a:r>
            <a:r>
              <a:rPr sz="2000" b="1" spc="-15" dirty="0">
                <a:latin typeface="Segoe UI"/>
                <a:cs typeface="Segoe UI"/>
              </a:rPr>
              <a:t> </a:t>
            </a:r>
            <a:r>
              <a:rPr sz="2000" b="1" spc="-5" dirty="0">
                <a:latin typeface="Segoe UI"/>
                <a:cs typeface="Segoe UI"/>
              </a:rPr>
              <a:t>compares</a:t>
            </a:r>
            <a:r>
              <a:rPr sz="2000" b="1" dirty="0">
                <a:latin typeface="Segoe UI"/>
                <a:cs typeface="Segoe UI"/>
              </a:rPr>
              <a:t> </a:t>
            </a:r>
            <a:r>
              <a:rPr sz="2000" b="1" spc="-5" dirty="0">
                <a:latin typeface="Segoe UI"/>
                <a:cs typeface="Segoe UI"/>
              </a:rPr>
              <a:t>the</a:t>
            </a:r>
            <a:r>
              <a:rPr sz="2000" b="1" spc="-10" dirty="0">
                <a:latin typeface="Segoe UI"/>
                <a:cs typeface="Segoe UI"/>
              </a:rPr>
              <a:t> </a:t>
            </a:r>
            <a:r>
              <a:rPr sz="2000" b="1" spc="-5" dirty="0">
                <a:latin typeface="Segoe UI"/>
                <a:cs typeface="Segoe UI"/>
              </a:rPr>
              <a:t>throughput</a:t>
            </a:r>
            <a:r>
              <a:rPr sz="2000" b="1" spc="-20" dirty="0">
                <a:latin typeface="Segoe UI"/>
                <a:cs typeface="Segoe UI"/>
              </a:rPr>
              <a:t> </a:t>
            </a:r>
            <a:r>
              <a:rPr sz="2000" b="1" dirty="0">
                <a:latin typeface="Segoe UI"/>
                <a:cs typeface="Segoe UI"/>
              </a:rPr>
              <a:t>and</a:t>
            </a:r>
            <a:r>
              <a:rPr sz="2000" b="1" spc="-10" dirty="0">
                <a:latin typeface="Segoe UI"/>
                <a:cs typeface="Segoe UI"/>
              </a:rPr>
              <a:t> </a:t>
            </a:r>
            <a:r>
              <a:rPr sz="2000" b="1" spc="-5" dirty="0">
                <a:latin typeface="Segoe UI"/>
                <a:cs typeface="Segoe UI"/>
              </a:rPr>
              <a:t>range</a:t>
            </a:r>
            <a:r>
              <a:rPr sz="2000" b="1" spc="10" dirty="0">
                <a:latin typeface="Segoe UI"/>
                <a:cs typeface="Segoe UI"/>
              </a:rPr>
              <a:t> </a:t>
            </a:r>
            <a:r>
              <a:rPr sz="2000" b="1" spc="-5" dirty="0">
                <a:latin typeface="Segoe UI"/>
                <a:cs typeface="Segoe UI"/>
              </a:rPr>
              <a:t>that</a:t>
            </a:r>
            <a:r>
              <a:rPr sz="2000" b="1" spc="-15" dirty="0">
                <a:latin typeface="Segoe UI"/>
                <a:cs typeface="Segoe UI"/>
              </a:rPr>
              <a:t> </a:t>
            </a:r>
            <a:r>
              <a:rPr sz="2000" b="1" dirty="0">
                <a:latin typeface="Segoe UI"/>
                <a:cs typeface="Segoe UI"/>
              </a:rPr>
              <a:t>can</a:t>
            </a:r>
            <a:r>
              <a:rPr sz="2000" b="1" spc="-10" dirty="0">
                <a:latin typeface="Segoe UI"/>
                <a:cs typeface="Segoe UI"/>
              </a:rPr>
              <a:t> </a:t>
            </a:r>
            <a:r>
              <a:rPr sz="2000" b="1" dirty="0">
                <a:latin typeface="Segoe UI"/>
                <a:cs typeface="Segoe UI"/>
              </a:rPr>
              <a:t>be</a:t>
            </a:r>
            <a:r>
              <a:rPr sz="2000" b="1" spc="-5" dirty="0">
                <a:latin typeface="Segoe UI"/>
                <a:cs typeface="Segoe UI"/>
              </a:rPr>
              <a:t> achieved in</a:t>
            </a:r>
            <a:r>
              <a:rPr sz="2000" b="1" dirty="0">
                <a:latin typeface="Segoe UI"/>
                <a:cs typeface="Segoe UI"/>
              </a:rPr>
              <a:t> each </a:t>
            </a:r>
            <a:r>
              <a:rPr sz="2000" b="1" spc="-5" dirty="0">
                <a:latin typeface="Segoe UI"/>
                <a:cs typeface="Segoe UI"/>
              </a:rPr>
              <a:t>case.</a:t>
            </a:r>
            <a:endParaRPr sz="2000">
              <a:latin typeface="Segoe UI"/>
              <a:cs typeface="Segoe UI"/>
            </a:endParaRPr>
          </a:p>
          <a:p>
            <a:pPr>
              <a:lnSpc>
                <a:spcPct val="100000"/>
              </a:lnSpc>
              <a:spcBef>
                <a:spcPts val="60"/>
              </a:spcBef>
            </a:pPr>
            <a:endParaRPr sz="1850">
              <a:latin typeface="Segoe UI"/>
              <a:cs typeface="Segoe UI"/>
            </a:endParaRPr>
          </a:p>
          <a:p>
            <a:pPr marL="425450" indent="-413384">
              <a:lnSpc>
                <a:spcPct val="100000"/>
              </a:lnSpc>
              <a:buFont typeface="Wingdings"/>
              <a:buChar char=""/>
              <a:tabLst>
                <a:tab pos="425450" algn="l"/>
                <a:tab pos="426084" algn="l"/>
              </a:tabLst>
            </a:pPr>
            <a:r>
              <a:rPr sz="2000" b="1" spc="-5" dirty="0">
                <a:latin typeface="Segoe UI"/>
                <a:cs typeface="Segoe UI"/>
              </a:rPr>
              <a:t>Figure</a:t>
            </a:r>
            <a:r>
              <a:rPr sz="2000" b="1" spc="10" dirty="0">
                <a:latin typeface="Segoe UI"/>
                <a:cs typeface="Segoe UI"/>
              </a:rPr>
              <a:t> </a:t>
            </a:r>
            <a:r>
              <a:rPr sz="2000" b="1" spc="-5" dirty="0">
                <a:latin typeface="Segoe UI"/>
                <a:cs typeface="Segoe UI"/>
              </a:rPr>
              <a:t>supposes</a:t>
            </a:r>
            <a:r>
              <a:rPr sz="2000" b="1" spc="-30" dirty="0">
                <a:latin typeface="Segoe UI"/>
                <a:cs typeface="Segoe UI"/>
              </a:rPr>
              <a:t> </a:t>
            </a:r>
            <a:r>
              <a:rPr sz="2000" b="1" spc="-5" dirty="0">
                <a:latin typeface="Segoe UI"/>
                <a:cs typeface="Segoe UI"/>
              </a:rPr>
              <a:t>that</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sensor</a:t>
            </a:r>
            <a:r>
              <a:rPr sz="2000" b="1" spc="15" dirty="0">
                <a:latin typeface="Segoe UI"/>
                <a:cs typeface="Segoe UI"/>
              </a:rPr>
              <a:t> </a:t>
            </a:r>
            <a:r>
              <a:rPr sz="2000" b="1" dirty="0">
                <a:latin typeface="Segoe UI"/>
                <a:cs typeface="Segoe UI"/>
              </a:rPr>
              <a:t>uses</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dirty="0">
                <a:latin typeface="Segoe UI"/>
                <a:cs typeface="Segoe UI"/>
              </a:rPr>
              <a:t>same</a:t>
            </a:r>
            <a:r>
              <a:rPr sz="2000" b="1" spc="10" dirty="0">
                <a:latin typeface="Segoe UI"/>
                <a:cs typeface="Segoe UI"/>
              </a:rPr>
              <a:t> </a:t>
            </a:r>
            <a:r>
              <a:rPr sz="2000" b="1" spc="-5" dirty="0">
                <a:latin typeface="Segoe UI"/>
                <a:cs typeface="Segoe UI"/>
              </a:rPr>
              <a:t>frame</a:t>
            </a:r>
            <a:r>
              <a:rPr sz="2000" b="1" dirty="0">
                <a:latin typeface="Segoe UI"/>
                <a:cs typeface="Segoe UI"/>
              </a:rPr>
              <a:t> </a:t>
            </a:r>
            <a:r>
              <a:rPr sz="2000" b="1" spc="-5" dirty="0">
                <a:latin typeface="Segoe UI"/>
                <a:cs typeface="Segoe UI"/>
              </a:rPr>
              <a:t>size,</a:t>
            </a:r>
            <a:r>
              <a:rPr sz="2000" b="1" dirty="0">
                <a:latin typeface="Segoe UI"/>
                <a:cs typeface="Segoe UI"/>
              </a:rPr>
              <a:t> </a:t>
            </a:r>
            <a:r>
              <a:rPr sz="2000" b="1" spc="-5" dirty="0">
                <a:latin typeface="Segoe UI"/>
                <a:cs typeface="Segoe UI"/>
              </a:rPr>
              <a:t>transmit</a:t>
            </a:r>
            <a:r>
              <a:rPr sz="2000" b="1" spc="-10" dirty="0">
                <a:latin typeface="Segoe UI"/>
                <a:cs typeface="Segoe UI"/>
              </a:rPr>
              <a:t> </a:t>
            </a:r>
            <a:r>
              <a:rPr sz="2000" b="1" spc="-30" dirty="0">
                <a:latin typeface="Segoe UI"/>
                <a:cs typeface="Segoe UI"/>
              </a:rPr>
              <a:t>power,</a:t>
            </a:r>
            <a:r>
              <a:rPr sz="2000" b="1" spc="20" dirty="0">
                <a:latin typeface="Segoe UI"/>
                <a:cs typeface="Segoe UI"/>
              </a:rPr>
              <a:t> </a:t>
            </a:r>
            <a:r>
              <a:rPr sz="2000" b="1" spc="-5" dirty="0">
                <a:latin typeface="Segoe UI"/>
                <a:cs typeface="Segoe UI"/>
              </a:rPr>
              <a:t>and</a:t>
            </a:r>
            <a:r>
              <a:rPr sz="2000" b="1" spc="-10" dirty="0">
                <a:latin typeface="Segoe UI"/>
                <a:cs typeface="Segoe UI"/>
              </a:rPr>
              <a:t> </a:t>
            </a:r>
            <a:r>
              <a:rPr sz="2000" b="1" spc="-5" dirty="0">
                <a:latin typeface="Segoe UI"/>
                <a:cs typeface="Segoe UI"/>
              </a:rPr>
              <a:t>antenna</a:t>
            </a:r>
            <a:r>
              <a:rPr sz="2000" b="1" dirty="0">
                <a:latin typeface="Segoe UI"/>
                <a:cs typeface="Segoe UI"/>
              </a:rPr>
              <a:t> </a:t>
            </a:r>
            <a:r>
              <a:rPr sz="2000" b="1" spc="-5" dirty="0">
                <a:latin typeface="Segoe UI"/>
                <a:cs typeface="Segoe UI"/>
              </a:rPr>
              <a:t>gain.</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2000" b="1" dirty="0">
                <a:latin typeface="Segoe UI"/>
                <a:cs typeface="Segoe UI"/>
              </a:rPr>
              <a:t>The</a:t>
            </a:r>
            <a:r>
              <a:rPr sz="2000" b="1" spc="120" dirty="0">
                <a:latin typeface="Segoe UI"/>
                <a:cs typeface="Segoe UI"/>
              </a:rPr>
              <a:t> </a:t>
            </a:r>
            <a:r>
              <a:rPr sz="2000" b="1" spc="-5" dirty="0">
                <a:latin typeface="Segoe UI"/>
                <a:cs typeface="Segoe UI"/>
              </a:rPr>
              <a:t>slope</a:t>
            </a:r>
            <a:r>
              <a:rPr sz="2000" b="1" spc="120" dirty="0">
                <a:latin typeface="Segoe UI"/>
                <a:cs typeface="Segoe UI"/>
              </a:rPr>
              <a:t> </a:t>
            </a:r>
            <a:r>
              <a:rPr sz="2000" b="1" spc="-20" dirty="0">
                <a:latin typeface="Segoe UI"/>
                <a:cs typeface="Segoe UI"/>
              </a:rPr>
              <a:t>of</a:t>
            </a:r>
            <a:r>
              <a:rPr sz="2000" b="1" spc="125" dirty="0">
                <a:latin typeface="Segoe UI"/>
                <a:cs typeface="Segoe UI"/>
              </a:rPr>
              <a:t> </a:t>
            </a:r>
            <a:r>
              <a:rPr sz="2000" b="1" spc="-5" dirty="0">
                <a:latin typeface="Segoe UI"/>
                <a:cs typeface="Segoe UI"/>
              </a:rPr>
              <a:t>throughput</a:t>
            </a:r>
            <a:r>
              <a:rPr sz="2000" b="1" spc="100" dirty="0">
                <a:latin typeface="Segoe UI"/>
                <a:cs typeface="Segoe UI"/>
              </a:rPr>
              <a:t> </a:t>
            </a:r>
            <a:r>
              <a:rPr sz="2000" b="1" spc="-5" dirty="0">
                <a:latin typeface="Segoe UI"/>
                <a:cs typeface="Segoe UI"/>
              </a:rPr>
              <a:t>degradation</a:t>
            </a:r>
            <a:r>
              <a:rPr sz="2000" b="1" spc="110" dirty="0">
                <a:latin typeface="Segoe UI"/>
                <a:cs typeface="Segoe UI"/>
              </a:rPr>
              <a:t> </a:t>
            </a:r>
            <a:r>
              <a:rPr sz="2000" b="1" dirty="0">
                <a:latin typeface="Segoe UI"/>
                <a:cs typeface="Segoe UI"/>
              </a:rPr>
              <a:t>as</a:t>
            </a:r>
            <a:r>
              <a:rPr sz="2000" b="1" spc="114" dirty="0">
                <a:latin typeface="Segoe UI"/>
                <a:cs typeface="Segoe UI"/>
              </a:rPr>
              <a:t> </a:t>
            </a:r>
            <a:r>
              <a:rPr sz="2000" b="1" spc="-5" dirty="0">
                <a:latin typeface="Segoe UI"/>
                <a:cs typeface="Segoe UI"/>
              </a:rPr>
              <a:t>distance</a:t>
            </a:r>
            <a:r>
              <a:rPr sz="2000" b="1" spc="120" dirty="0">
                <a:latin typeface="Segoe UI"/>
                <a:cs typeface="Segoe UI"/>
              </a:rPr>
              <a:t> </a:t>
            </a:r>
            <a:r>
              <a:rPr sz="2000" b="1" spc="-5" dirty="0">
                <a:latin typeface="Segoe UI"/>
                <a:cs typeface="Segoe UI"/>
              </a:rPr>
              <a:t>increases</a:t>
            </a:r>
            <a:r>
              <a:rPr sz="2000" b="1" spc="120" dirty="0">
                <a:latin typeface="Segoe UI"/>
                <a:cs typeface="Segoe UI"/>
              </a:rPr>
              <a:t> </a:t>
            </a:r>
            <a:r>
              <a:rPr sz="2000" b="1" spc="-10" dirty="0">
                <a:latin typeface="Segoe UI"/>
                <a:cs typeface="Segoe UI"/>
              </a:rPr>
              <a:t>varies</a:t>
            </a:r>
            <a:r>
              <a:rPr sz="2000" b="1" spc="120" dirty="0">
                <a:latin typeface="Segoe UI"/>
                <a:cs typeface="Segoe UI"/>
              </a:rPr>
              <a:t> </a:t>
            </a:r>
            <a:r>
              <a:rPr sz="2000" b="1" spc="-10" dirty="0">
                <a:latin typeface="Segoe UI"/>
                <a:cs typeface="Segoe UI"/>
              </a:rPr>
              <a:t>vastly</a:t>
            </a:r>
            <a:r>
              <a:rPr sz="2000" b="1" spc="110" dirty="0">
                <a:latin typeface="Segoe UI"/>
                <a:cs typeface="Segoe UI"/>
              </a:rPr>
              <a:t> </a:t>
            </a:r>
            <a:r>
              <a:rPr sz="2000" b="1" spc="-5" dirty="0">
                <a:latin typeface="Segoe UI"/>
                <a:cs typeface="Segoe UI"/>
              </a:rPr>
              <a:t>from</a:t>
            </a:r>
            <a:r>
              <a:rPr sz="2000" b="1" spc="120" dirty="0">
                <a:latin typeface="Segoe UI"/>
                <a:cs typeface="Segoe UI"/>
              </a:rPr>
              <a:t> </a:t>
            </a:r>
            <a:r>
              <a:rPr sz="2000" b="1" spc="-5" dirty="0">
                <a:latin typeface="Segoe UI"/>
                <a:cs typeface="Segoe UI"/>
              </a:rPr>
              <a:t>one</a:t>
            </a:r>
            <a:r>
              <a:rPr sz="2000" b="1" spc="120" dirty="0">
                <a:latin typeface="Segoe UI"/>
                <a:cs typeface="Segoe UI"/>
              </a:rPr>
              <a:t> </a:t>
            </a:r>
            <a:r>
              <a:rPr sz="2000" b="1" spc="-5" dirty="0">
                <a:latin typeface="Segoe UI"/>
                <a:cs typeface="Segoe UI"/>
              </a:rPr>
              <a:t>technology</a:t>
            </a:r>
            <a:endParaRPr sz="2000">
              <a:latin typeface="Segoe UI"/>
              <a:cs typeface="Segoe UI"/>
            </a:endParaRPr>
          </a:p>
          <a:p>
            <a:pPr marL="355600">
              <a:lnSpc>
                <a:spcPct val="100000"/>
              </a:lnSpc>
              <a:spcBef>
                <a:spcPts val="720"/>
              </a:spcBef>
            </a:pPr>
            <a:r>
              <a:rPr sz="2000" b="1" spc="-5" dirty="0">
                <a:latin typeface="Segoe UI"/>
                <a:cs typeface="Segoe UI"/>
              </a:rPr>
              <a:t>to</a:t>
            </a:r>
            <a:r>
              <a:rPr sz="2000" b="1" spc="-30" dirty="0">
                <a:latin typeface="Segoe UI"/>
                <a:cs typeface="Segoe UI"/>
              </a:rPr>
              <a:t> </a:t>
            </a:r>
            <a:r>
              <a:rPr sz="2000" b="1" spc="-5" dirty="0">
                <a:latin typeface="Segoe UI"/>
                <a:cs typeface="Segoe UI"/>
              </a:rPr>
              <a:t>the</a:t>
            </a:r>
            <a:r>
              <a:rPr sz="2000" b="1" spc="-35" dirty="0">
                <a:latin typeface="Segoe UI"/>
                <a:cs typeface="Segoe UI"/>
              </a:rPr>
              <a:t> </a:t>
            </a:r>
            <a:r>
              <a:rPr sz="2000" b="1" spc="-30" dirty="0">
                <a:latin typeface="Segoe UI"/>
                <a:cs typeface="Segoe UI"/>
              </a:rPr>
              <a:t>other.</a:t>
            </a:r>
            <a:endParaRPr sz="2000">
              <a:latin typeface="Segoe UI"/>
              <a:cs typeface="Segoe UI"/>
            </a:endParaRPr>
          </a:p>
          <a:p>
            <a:pPr marL="355600" marR="5080" indent="-342900">
              <a:lnSpc>
                <a:spcPct val="130000"/>
              </a:lnSpc>
              <a:spcBef>
                <a:spcPts val="1800"/>
              </a:spcBef>
              <a:buFont typeface="Wingdings"/>
              <a:buChar char=""/>
              <a:tabLst>
                <a:tab pos="354965" algn="l"/>
                <a:tab pos="355600" algn="l"/>
              </a:tabLst>
            </a:pPr>
            <a:r>
              <a:rPr sz="2000" b="1" dirty="0">
                <a:latin typeface="Segoe UI"/>
                <a:cs typeface="Segoe UI"/>
              </a:rPr>
              <a:t>This</a:t>
            </a:r>
            <a:r>
              <a:rPr sz="2000" b="1" spc="60" dirty="0">
                <a:latin typeface="Segoe UI"/>
                <a:cs typeface="Segoe UI"/>
              </a:rPr>
              <a:t> </a:t>
            </a:r>
            <a:r>
              <a:rPr sz="2000" b="1" spc="-5" dirty="0">
                <a:latin typeface="Segoe UI"/>
                <a:cs typeface="Segoe UI"/>
              </a:rPr>
              <a:t>difference</a:t>
            </a:r>
            <a:r>
              <a:rPr sz="2000" b="1" spc="75" dirty="0">
                <a:latin typeface="Segoe UI"/>
                <a:cs typeface="Segoe UI"/>
              </a:rPr>
              <a:t> </a:t>
            </a:r>
            <a:r>
              <a:rPr sz="2000" b="1" spc="-5" dirty="0">
                <a:latin typeface="Segoe UI"/>
                <a:cs typeface="Segoe UI"/>
              </a:rPr>
              <a:t>limits</a:t>
            </a:r>
            <a:r>
              <a:rPr sz="2000" b="1" spc="65" dirty="0">
                <a:latin typeface="Segoe UI"/>
                <a:cs typeface="Segoe UI"/>
              </a:rPr>
              <a:t> </a:t>
            </a:r>
            <a:r>
              <a:rPr sz="2000" b="1" spc="-5" dirty="0">
                <a:latin typeface="Segoe UI"/>
                <a:cs typeface="Segoe UI"/>
              </a:rPr>
              <a:t>the</a:t>
            </a:r>
            <a:r>
              <a:rPr sz="2000" b="1" spc="75" dirty="0">
                <a:latin typeface="Segoe UI"/>
                <a:cs typeface="Segoe UI"/>
              </a:rPr>
              <a:t> </a:t>
            </a:r>
            <a:r>
              <a:rPr sz="2000" b="1" spc="-5" dirty="0">
                <a:latin typeface="Segoe UI"/>
                <a:cs typeface="Segoe UI"/>
              </a:rPr>
              <a:t>amount</a:t>
            </a:r>
            <a:r>
              <a:rPr sz="2000" b="1" spc="80" dirty="0">
                <a:latin typeface="Segoe UI"/>
                <a:cs typeface="Segoe UI"/>
              </a:rPr>
              <a:t> </a:t>
            </a:r>
            <a:r>
              <a:rPr sz="2000" b="1" spc="-20" dirty="0">
                <a:latin typeface="Segoe UI"/>
                <a:cs typeface="Segoe UI"/>
              </a:rPr>
              <a:t>of</a:t>
            </a:r>
            <a:r>
              <a:rPr sz="2000" b="1" spc="75" dirty="0">
                <a:latin typeface="Segoe UI"/>
                <a:cs typeface="Segoe UI"/>
              </a:rPr>
              <a:t> </a:t>
            </a:r>
            <a:r>
              <a:rPr sz="2000" b="1" spc="-10" dirty="0">
                <a:latin typeface="Segoe UI"/>
                <a:cs typeface="Segoe UI"/>
              </a:rPr>
              <a:t>data</a:t>
            </a:r>
            <a:r>
              <a:rPr sz="2000" b="1" spc="65" dirty="0">
                <a:latin typeface="Segoe UI"/>
                <a:cs typeface="Segoe UI"/>
              </a:rPr>
              <a:t> </a:t>
            </a:r>
            <a:r>
              <a:rPr sz="2000" b="1" spc="-10" dirty="0">
                <a:latin typeface="Segoe UI"/>
                <a:cs typeface="Segoe UI"/>
              </a:rPr>
              <a:t>throughput</a:t>
            </a:r>
            <a:r>
              <a:rPr sz="2000" b="1" spc="75" dirty="0">
                <a:latin typeface="Segoe UI"/>
                <a:cs typeface="Segoe UI"/>
              </a:rPr>
              <a:t> </a:t>
            </a:r>
            <a:r>
              <a:rPr sz="2000" b="1" spc="-5" dirty="0">
                <a:latin typeface="Segoe UI"/>
                <a:cs typeface="Segoe UI"/>
              </a:rPr>
              <a:t>that</a:t>
            </a:r>
            <a:r>
              <a:rPr sz="2000" b="1" spc="70" dirty="0">
                <a:latin typeface="Segoe UI"/>
                <a:cs typeface="Segoe UI"/>
              </a:rPr>
              <a:t> </a:t>
            </a:r>
            <a:r>
              <a:rPr sz="2000" b="1" dirty="0">
                <a:latin typeface="Segoe UI"/>
                <a:cs typeface="Segoe UI"/>
              </a:rPr>
              <a:t>each</a:t>
            </a:r>
            <a:r>
              <a:rPr sz="2000" b="1" spc="75" dirty="0">
                <a:latin typeface="Segoe UI"/>
                <a:cs typeface="Segoe UI"/>
              </a:rPr>
              <a:t> </a:t>
            </a:r>
            <a:r>
              <a:rPr sz="2000" b="1" spc="-5" dirty="0">
                <a:latin typeface="Segoe UI"/>
                <a:cs typeface="Segoe UI"/>
              </a:rPr>
              <a:t>technology</a:t>
            </a:r>
            <a:r>
              <a:rPr sz="2000" b="1" spc="80" dirty="0">
                <a:latin typeface="Segoe UI"/>
                <a:cs typeface="Segoe UI"/>
              </a:rPr>
              <a:t> </a:t>
            </a:r>
            <a:r>
              <a:rPr sz="2000" b="1" dirty="0">
                <a:latin typeface="Segoe UI"/>
                <a:cs typeface="Segoe UI"/>
              </a:rPr>
              <a:t>can</a:t>
            </a:r>
            <a:r>
              <a:rPr sz="2000" b="1" spc="75" dirty="0">
                <a:latin typeface="Segoe UI"/>
                <a:cs typeface="Segoe UI"/>
              </a:rPr>
              <a:t> </a:t>
            </a:r>
            <a:r>
              <a:rPr sz="2000" b="1" spc="-10" dirty="0">
                <a:latin typeface="Segoe UI"/>
                <a:cs typeface="Segoe UI"/>
              </a:rPr>
              <a:t>achieve</a:t>
            </a:r>
            <a:r>
              <a:rPr sz="2000" b="1" spc="70" dirty="0">
                <a:latin typeface="Segoe UI"/>
                <a:cs typeface="Segoe UI"/>
              </a:rPr>
              <a:t> </a:t>
            </a:r>
            <a:r>
              <a:rPr sz="2000" b="1" dirty="0">
                <a:latin typeface="Segoe UI"/>
                <a:cs typeface="Segoe UI"/>
              </a:rPr>
              <a:t>as</a:t>
            </a:r>
            <a:r>
              <a:rPr sz="2000" b="1" spc="70" dirty="0">
                <a:latin typeface="Segoe UI"/>
                <a:cs typeface="Segoe UI"/>
              </a:rPr>
              <a:t> </a:t>
            </a:r>
            <a:r>
              <a:rPr sz="2000" b="1" dirty="0">
                <a:latin typeface="Segoe UI"/>
                <a:cs typeface="Segoe UI"/>
              </a:rPr>
              <a:t>the </a:t>
            </a:r>
            <a:r>
              <a:rPr sz="2000" b="1" spc="-535" dirty="0">
                <a:latin typeface="Segoe UI"/>
                <a:cs typeface="Segoe UI"/>
              </a:rPr>
              <a:t> </a:t>
            </a:r>
            <a:r>
              <a:rPr sz="2000" b="1" spc="-5" dirty="0">
                <a:latin typeface="Segoe UI"/>
                <a:cs typeface="Segoe UI"/>
              </a:rPr>
              <a:t>distance</a:t>
            </a:r>
            <a:r>
              <a:rPr sz="2000" b="1" spc="-15" dirty="0">
                <a:latin typeface="Segoe UI"/>
                <a:cs typeface="Segoe UI"/>
              </a:rPr>
              <a:t> </a:t>
            </a:r>
            <a:r>
              <a:rPr sz="2000" b="1" spc="-10" dirty="0">
                <a:latin typeface="Segoe UI"/>
                <a:cs typeface="Segoe UI"/>
              </a:rPr>
              <a:t>from</a:t>
            </a:r>
            <a:r>
              <a:rPr sz="2000" b="1" dirty="0">
                <a:latin typeface="Segoe UI"/>
                <a:cs typeface="Segoe UI"/>
              </a:rPr>
              <a:t> the</a:t>
            </a:r>
            <a:r>
              <a:rPr sz="2000" b="1" spc="-15" dirty="0">
                <a:latin typeface="Segoe UI"/>
                <a:cs typeface="Segoe UI"/>
              </a:rPr>
              <a:t> </a:t>
            </a:r>
            <a:r>
              <a:rPr sz="2000" b="1" spc="-5" dirty="0">
                <a:latin typeface="Segoe UI"/>
                <a:cs typeface="Segoe UI"/>
              </a:rPr>
              <a:t>sensor</a:t>
            </a:r>
            <a:r>
              <a:rPr sz="2000" b="1" spc="15" dirty="0">
                <a:latin typeface="Segoe UI"/>
                <a:cs typeface="Segoe UI"/>
              </a:rPr>
              <a:t> </a:t>
            </a:r>
            <a:r>
              <a:rPr sz="2000" b="1" spc="-10" dirty="0">
                <a:latin typeface="Segoe UI"/>
                <a:cs typeface="Segoe UI"/>
              </a:rPr>
              <a:t>to</a:t>
            </a:r>
            <a:r>
              <a:rPr sz="2000" b="1" spc="-15" dirty="0">
                <a:latin typeface="Segoe UI"/>
                <a:cs typeface="Segoe UI"/>
              </a:rPr>
              <a:t> </a:t>
            </a:r>
            <a:r>
              <a:rPr sz="2000" b="1" dirty="0">
                <a:latin typeface="Segoe UI"/>
                <a:cs typeface="Segoe UI"/>
              </a:rPr>
              <a:t>the</a:t>
            </a:r>
            <a:r>
              <a:rPr sz="2000" b="1" spc="-15" dirty="0">
                <a:latin typeface="Segoe UI"/>
                <a:cs typeface="Segoe UI"/>
              </a:rPr>
              <a:t> </a:t>
            </a:r>
            <a:r>
              <a:rPr sz="2000" b="1" spc="-10" dirty="0">
                <a:latin typeface="Segoe UI"/>
                <a:cs typeface="Segoe UI"/>
              </a:rPr>
              <a:t>receiver</a:t>
            </a:r>
            <a:r>
              <a:rPr sz="2000" b="1" spc="40" dirty="0">
                <a:latin typeface="Segoe UI"/>
                <a:cs typeface="Segoe UI"/>
              </a:rPr>
              <a:t> </a:t>
            </a:r>
            <a:r>
              <a:rPr sz="2000" b="1" spc="-5" dirty="0">
                <a:latin typeface="Segoe UI"/>
                <a:cs typeface="Segoe UI"/>
              </a:rPr>
              <a:t>increases.</a:t>
            </a:r>
            <a:endParaRPr sz="2000">
              <a:latin typeface="Segoe UI"/>
              <a:cs typeface="Segoe U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121</a:t>
            </a:fld>
            <a:endParaRPr dirty="0"/>
          </a:p>
        </p:txBody>
      </p:sp>
      <p:sp>
        <p:nvSpPr>
          <p:cNvPr id="3" name="object 3"/>
          <p:cNvSpPr txBox="1"/>
          <p:nvPr/>
        </p:nvSpPr>
        <p:spPr>
          <a:xfrm>
            <a:off x="186944" y="1330833"/>
            <a:ext cx="11630660" cy="5198745"/>
          </a:xfrm>
          <a:prstGeom prst="rect">
            <a:avLst/>
          </a:prstGeom>
        </p:spPr>
        <p:txBody>
          <a:bodyPr vert="horz" wrap="square" lIns="0" tIns="12065" rIns="0" bIns="0" rtlCol="0">
            <a:spAutoFit/>
          </a:bodyPr>
          <a:lstStyle/>
          <a:p>
            <a:pPr marR="8221980" algn="ctr">
              <a:lnSpc>
                <a:spcPct val="100000"/>
              </a:lnSpc>
              <a:spcBef>
                <a:spcPts val="95"/>
              </a:spcBef>
            </a:pPr>
            <a:r>
              <a:rPr sz="2200" b="1" spc="-5" dirty="0">
                <a:latin typeface="Segoe UI"/>
                <a:cs typeface="Segoe UI"/>
              </a:rPr>
              <a:t>Access</a:t>
            </a:r>
            <a:r>
              <a:rPr sz="2200" b="1" spc="-35" dirty="0">
                <a:latin typeface="Segoe UI"/>
                <a:cs typeface="Segoe UI"/>
              </a:rPr>
              <a:t> </a:t>
            </a:r>
            <a:r>
              <a:rPr sz="2200" b="1" spc="-10" dirty="0">
                <a:latin typeface="Segoe UI"/>
                <a:cs typeface="Segoe UI"/>
              </a:rPr>
              <a:t>Network</a:t>
            </a:r>
            <a:r>
              <a:rPr sz="2200" b="1" spc="-15" dirty="0">
                <a:latin typeface="Segoe UI"/>
                <a:cs typeface="Segoe UI"/>
              </a:rPr>
              <a:t> </a:t>
            </a:r>
            <a:r>
              <a:rPr sz="2200" b="1" dirty="0">
                <a:latin typeface="Segoe UI"/>
                <a:cs typeface="Segoe UI"/>
              </a:rPr>
              <a:t>Sublayer:</a:t>
            </a:r>
            <a:endParaRPr sz="2200">
              <a:latin typeface="Segoe UI"/>
              <a:cs typeface="Segoe UI"/>
            </a:endParaRPr>
          </a:p>
          <a:p>
            <a:pPr marL="355600" indent="-342900">
              <a:lnSpc>
                <a:spcPct val="100000"/>
              </a:lnSpc>
              <a:spcBef>
                <a:spcPts val="2590"/>
              </a:spcBef>
              <a:buFont typeface="Wingdings"/>
              <a:buChar char=""/>
              <a:tabLst>
                <a:tab pos="355600" algn="l"/>
              </a:tabLst>
            </a:pPr>
            <a:r>
              <a:rPr sz="2200" b="1" spc="-5" dirty="0">
                <a:latin typeface="Segoe UI"/>
                <a:cs typeface="Segoe UI"/>
              </a:rPr>
              <a:t>Increasing the</a:t>
            </a:r>
            <a:r>
              <a:rPr sz="2200" b="1" spc="5" dirty="0">
                <a:latin typeface="Segoe UI"/>
                <a:cs typeface="Segoe UI"/>
              </a:rPr>
              <a:t> </a:t>
            </a:r>
            <a:r>
              <a:rPr sz="2200" b="1" spc="-5" dirty="0">
                <a:latin typeface="Segoe UI"/>
                <a:cs typeface="Segoe UI"/>
              </a:rPr>
              <a:t>throughput</a:t>
            </a:r>
            <a:r>
              <a:rPr sz="2200" b="1" spc="10" dirty="0">
                <a:latin typeface="Segoe UI"/>
                <a:cs typeface="Segoe UI"/>
              </a:rPr>
              <a:t> </a:t>
            </a:r>
            <a:r>
              <a:rPr sz="2200" b="1" spc="-5" dirty="0">
                <a:latin typeface="Segoe UI"/>
                <a:cs typeface="Segoe UI"/>
              </a:rPr>
              <a:t>and</a:t>
            </a:r>
            <a:r>
              <a:rPr sz="2200" b="1" spc="20" dirty="0">
                <a:latin typeface="Segoe UI"/>
                <a:cs typeface="Segoe UI"/>
              </a:rPr>
              <a:t> </a:t>
            </a:r>
            <a:r>
              <a:rPr sz="2200" b="1" spc="-10" dirty="0">
                <a:latin typeface="Segoe UI"/>
                <a:cs typeface="Segoe UI"/>
              </a:rPr>
              <a:t>achievable</a:t>
            </a:r>
            <a:r>
              <a:rPr sz="2200" b="1" spc="25" dirty="0">
                <a:latin typeface="Segoe UI"/>
                <a:cs typeface="Segoe UI"/>
              </a:rPr>
              <a:t> </a:t>
            </a:r>
            <a:r>
              <a:rPr sz="2200" b="1" spc="-10" dirty="0">
                <a:latin typeface="Segoe UI"/>
                <a:cs typeface="Segoe UI"/>
              </a:rPr>
              <a:t>distance</a:t>
            </a:r>
            <a:r>
              <a:rPr sz="2200" b="1" dirty="0">
                <a:latin typeface="Segoe UI"/>
                <a:cs typeface="Segoe UI"/>
              </a:rPr>
              <a:t> </a:t>
            </a:r>
            <a:r>
              <a:rPr sz="2200" b="1" spc="-5" dirty="0">
                <a:latin typeface="Segoe UI"/>
                <a:cs typeface="Segoe UI"/>
              </a:rPr>
              <a:t>typically</a:t>
            </a:r>
            <a:r>
              <a:rPr sz="2200" b="1" spc="10" dirty="0">
                <a:latin typeface="Segoe UI"/>
                <a:cs typeface="Segoe UI"/>
              </a:rPr>
              <a:t> </a:t>
            </a:r>
            <a:r>
              <a:rPr sz="2200" b="1" spc="-5" dirty="0">
                <a:latin typeface="Segoe UI"/>
                <a:cs typeface="Segoe UI"/>
              </a:rPr>
              <a:t>comes</a:t>
            </a:r>
            <a:r>
              <a:rPr sz="2200" b="1" spc="15" dirty="0">
                <a:latin typeface="Segoe UI"/>
                <a:cs typeface="Segoe UI"/>
              </a:rPr>
              <a:t> </a:t>
            </a:r>
            <a:r>
              <a:rPr sz="2200" b="1" spc="-5" dirty="0">
                <a:latin typeface="Segoe UI"/>
                <a:cs typeface="Segoe UI"/>
              </a:rPr>
              <a:t>with</a:t>
            </a:r>
            <a:r>
              <a:rPr sz="2200" b="1" spc="20" dirty="0">
                <a:latin typeface="Segoe UI"/>
                <a:cs typeface="Segoe UI"/>
              </a:rPr>
              <a:t> </a:t>
            </a:r>
            <a:r>
              <a:rPr sz="2200" b="1" spc="-10" dirty="0">
                <a:latin typeface="Segoe UI"/>
                <a:cs typeface="Segoe UI"/>
              </a:rPr>
              <a:t>an</a:t>
            </a:r>
            <a:r>
              <a:rPr sz="2200" b="1" spc="10" dirty="0">
                <a:latin typeface="Segoe UI"/>
                <a:cs typeface="Segoe UI"/>
              </a:rPr>
              <a:t> </a:t>
            </a:r>
            <a:r>
              <a:rPr sz="2200" b="1" spc="-5" dirty="0">
                <a:latin typeface="Segoe UI"/>
                <a:cs typeface="Segoe UI"/>
              </a:rPr>
              <a:t>increase</a:t>
            </a:r>
            <a:r>
              <a:rPr sz="2200" b="1" spc="5" dirty="0">
                <a:latin typeface="Segoe UI"/>
                <a:cs typeface="Segoe UI"/>
              </a:rPr>
              <a:t> </a:t>
            </a:r>
            <a:r>
              <a:rPr sz="2200" b="1" spc="-5" dirty="0">
                <a:latin typeface="Segoe UI"/>
                <a:cs typeface="Segoe UI"/>
              </a:rPr>
              <a:t>in</a:t>
            </a:r>
            <a:endParaRPr sz="2200">
              <a:latin typeface="Segoe UI"/>
              <a:cs typeface="Segoe UI"/>
            </a:endParaRPr>
          </a:p>
          <a:p>
            <a:pPr marR="8208009" algn="ctr">
              <a:lnSpc>
                <a:spcPct val="100000"/>
              </a:lnSpc>
              <a:spcBef>
                <a:spcPts val="795"/>
              </a:spcBef>
            </a:pPr>
            <a:r>
              <a:rPr sz="2200" b="1" spc="-10" dirty="0">
                <a:latin typeface="Segoe UI"/>
                <a:cs typeface="Segoe UI"/>
              </a:rPr>
              <a:t>power</a:t>
            </a:r>
            <a:r>
              <a:rPr sz="2200" b="1" spc="-5" dirty="0">
                <a:latin typeface="Segoe UI"/>
                <a:cs typeface="Segoe UI"/>
              </a:rPr>
              <a:t> consumption.</a:t>
            </a:r>
            <a:endParaRPr sz="2200">
              <a:latin typeface="Segoe UI"/>
              <a:cs typeface="Segoe UI"/>
            </a:endParaRPr>
          </a:p>
          <a:p>
            <a:pPr marL="355600" marR="6350" indent="-342900" algn="just">
              <a:lnSpc>
                <a:spcPct val="130000"/>
              </a:lnSpc>
              <a:spcBef>
                <a:spcPts val="1800"/>
              </a:spcBef>
              <a:buFont typeface="Wingdings"/>
              <a:buChar char=""/>
              <a:tabLst>
                <a:tab pos="355600" algn="l"/>
              </a:tabLst>
            </a:pPr>
            <a:r>
              <a:rPr sz="2200" b="1" spc="-10" dirty="0">
                <a:latin typeface="Segoe UI"/>
                <a:cs typeface="Segoe UI"/>
              </a:rPr>
              <a:t>Therefore, </a:t>
            </a:r>
            <a:r>
              <a:rPr sz="2200" b="1" spc="-5" dirty="0">
                <a:latin typeface="Segoe UI"/>
                <a:cs typeface="Segoe UI"/>
              </a:rPr>
              <a:t>after determining </a:t>
            </a:r>
            <a:r>
              <a:rPr sz="2200" b="1" spc="-10" dirty="0">
                <a:latin typeface="Segoe UI"/>
                <a:cs typeface="Segoe UI"/>
              </a:rPr>
              <a:t>the </a:t>
            </a:r>
            <a:r>
              <a:rPr sz="2200" b="1" spc="5" dirty="0">
                <a:latin typeface="Segoe UI"/>
                <a:cs typeface="Segoe UI"/>
              </a:rPr>
              <a:t>smart </a:t>
            </a:r>
            <a:r>
              <a:rPr sz="2200" b="1" spc="-5" dirty="0">
                <a:latin typeface="Segoe UI"/>
                <a:cs typeface="Segoe UI"/>
              </a:rPr>
              <a:t>object </a:t>
            </a:r>
            <a:r>
              <a:rPr sz="2200" b="1" spc="-10" dirty="0">
                <a:latin typeface="Segoe UI"/>
                <a:cs typeface="Segoe UI"/>
              </a:rPr>
              <a:t>requirements </a:t>
            </a:r>
            <a:r>
              <a:rPr sz="2200" b="1" spc="-5" dirty="0">
                <a:latin typeface="Segoe UI"/>
                <a:cs typeface="Segoe UI"/>
              </a:rPr>
              <a:t>(in terms </a:t>
            </a:r>
            <a:r>
              <a:rPr sz="2200" b="1" spc="-20" dirty="0">
                <a:latin typeface="Segoe UI"/>
                <a:cs typeface="Segoe UI"/>
              </a:rPr>
              <a:t>of </a:t>
            </a:r>
            <a:r>
              <a:rPr sz="2200" b="1" spc="-5" dirty="0">
                <a:latin typeface="Segoe UI"/>
                <a:cs typeface="Segoe UI"/>
              </a:rPr>
              <a:t>mobility </a:t>
            </a:r>
            <a:r>
              <a:rPr sz="2200" b="1" spc="-10" dirty="0">
                <a:latin typeface="Segoe UI"/>
                <a:cs typeface="Segoe UI"/>
              </a:rPr>
              <a:t>and </a:t>
            </a:r>
            <a:r>
              <a:rPr sz="2200" b="1" spc="-5" dirty="0">
                <a:latin typeface="Segoe UI"/>
                <a:cs typeface="Segoe UI"/>
              </a:rPr>
              <a:t> data transfer), a second step is </a:t>
            </a:r>
            <a:r>
              <a:rPr sz="2200" b="1" spc="-15" dirty="0">
                <a:latin typeface="Segoe UI"/>
                <a:cs typeface="Segoe UI"/>
              </a:rPr>
              <a:t>to </a:t>
            </a:r>
            <a:r>
              <a:rPr sz="2200" b="1" spc="-5" dirty="0">
                <a:latin typeface="Segoe UI"/>
                <a:cs typeface="Segoe UI"/>
              </a:rPr>
              <a:t>determine the target quantity </a:t>
            </a:r>
            <a:r>
              <a:rPr sz="2200" b="1" spc="-25" dirty="0">
                <a:latin typeface="Segoe UI"/>
                <a:cs typeface="Segoe UI"/>
              </a:rPr>
              <a:t>of </a:t>
            </a:r>
            <a:r>
              <a:rPr sz="2200" b="1" spc="-5" dirty="0">
                <a:latin typeface="Segoe UI"/>
                <a:cs typeface="Segoe UI"/>
              </a:rPr>
              <a:t>objects in a single </a:t>
            </a:r>
            <a:r>
              <a:rPr sz="2200" b="1" dirty="0">
                <a:latin typeface="Segoe UI"/>
                <a:cs typeface="Segoe UI"/>
              </a:rPr>
              <a:t> </a:t>
            </a:r>
            <a:r>
              <a:rPr sz="2200" b="1" spc="-5" dirty="0">
                <a:latin typeface="Segoe UI"/>
                <a:cs typeface="Segoe UI"/>
              </a:rPr>
              <a:t>collection cell,</a:t>
            </a:r>
            <a:r>
              <a:rPr sz="2200" b="1" spc="10" dirty="0">
                <a:latin typeface="Segoe UI"/>
                <a:cs typeface="Segoe UI"/>
              </a:rPr>
              <a:t> </a:t>
            </a:r>
            <a:r>
              <a:rPr sz="2200" b="1" spc="-15" dirty="0">
                <a:latin typeface="Segoe UI"/>
                <a:cs typeface="Segoe UI"/>
              </a:rPr>
              <a:t>based</a:t>
            </a:r>
            <a:r>
              <a:rPr sz="2200" b="1" spc="30" dirty="0">
                <a:latin typeface="Segoe UI"/>
                <a:cs typeface="Segoe UI"/>
              </a:rPr>
              <a:t> </a:t>
            </a:r>
            <a:r>
              <a:rPr sz="2200" b="1" spc="-5" dirty="0">
                <a:latin typeface="Segoe UI"/>
                <a:cs typeface="Segoe UI"/>
              </a:rPr>
              <a:t>on</a:t>
            </a:r>
            <a:r>
              <a:rPr sz="2200" b="1" spc="5"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transmission</a:t>
            </a:r>
            <a:r>
              <a:rPr sz="2200" b="1" spc="-15" dirty="0">
                <a:latin typeface="Segoe UI"/>
                <a:cs typeface="Segoe UI"/>
              </a:rPr>
              <a:t> </a:t>
            </a:r>
            <a:r>
              <a:rPr sz="2200" b="1" spc="-5" dirty="0">
                <a:latin typeface="Segoe UI"/>
                <a:cs typeface="Segoe UI"/>
              </a:rPr>
              <a:t>range</a:t>
            </a:r>
            <a:r>
              <a:rPr sz="2200" b="1" spc="15"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throughput</a:t>
            </a:r>
            <a:r>
              <a:rPr sz="2200" b="1" spc="15" dirty="0">
                <a:latin typeface="Segoe UI"/>
                <a:cs typeface="Segoe UI"/>
              </a:rPr>
              <a:t> </a:t>
            </a:r>
            <a:r>
              <a:rPr sz="2200" b="1" spc="-10" dirty="0">
                <a:latin typeface="Segoe UI"/>
                <a:cs typeface="Segoe UI"/>
              </a:rPr>
              <a:t>required.</a:t>
            </a:r>
            <a:endParaRPr sz="2200">
              <a:latin typeface="Segoe UI"/>
              <a:cs typeface="Segoe UI"/>
            </a:endParaRPr>
          </a:p>
          <a:p>
            <a:pPr marL="355600" indent="-342900">
              <a:lnSpc>
                <a:spcPct val="100000"/>
              </a:lnSpc>
              <a:spcBef>
                <a:spcPts val="2595"/>
              </a:spcBef>
              <a:buFont typeface="Wingdings"/>
              <a:buChar char=""/>
              <a:tabLst>
                <a:tab pos="355600" algn="l"/>
              </a:tabLst>
            </a:pPr>
            <a:r>
              <a:rPr sz="2200" b="1" spc="-5" dirty="0">
                <a:latin typeface="Segoe UI"/>
                <a:cs typeface="Segoe UI"/>
              </a:rPr>
              <a:t>This</a:t>
            </a:r>
            <a:r>
              <a:rPr sz="2200" b="1" spc="5" dirty="0">
                <a:latin typeface="Segoe UI"/>
                <a:cs typeface="Segoe UI"/>
              </a:rPr>
              <a:t> </a:t>
            </a:r>
            <a:r>
              <a:rPr sz="2200" b="1" spc="-10" dirty="0">
                <a:latin typeface="Segoe UI"/>
                <a:cs typeface="Segoe UI"/>
              </a:rPr>
              <a:t>parameter</a:t>
            </a:r>
            <a:r>
              <a:rPr sz="2200" b="1" spc="30" dirty="0">
                <a:latin typeface="Segoe UI"/>
                <a:cs typeface="Segoe UI"/>
              </a:rPr>
              <a:t> </a:t>
            </a:r>
            <a:r>
              <a:rPr sz="2200" b="1" spc="-5" dirty="0">
                <a:latin typeface="Segoe UI"/>
                <a:cs typeface="Segoe UI"/>
              </a:rPr>
              <a:t>in</a:t>
            </a:r>
            <a:r>
              <a:rPr sz="2200" b="1" spc="5" dirty="0">
                <a:latin typeface="Segoe UI"/>
                <a:cs typeface="Segoe UI"/>
              </a:rPr>
              <a:t> </a:t>
            </a:r>
            <a:r>
              <a:rPr sz="2200" b="1" spc="-5" dirty="0">
                <a:latin typeface="Segoe UI"/>
                <a:cs typeface="Segoe UI"/>
              </a:rPr>
              <a:t>turn</a:t>
            </a:r>
            <a:r>
              <a:rPr sz="2200" b="1" spc="-10" dirty="0">
                <a:latin typeface="Segoe UI"/>
                <a:cs typeface="Segoe UI"/>
              </a:rPr>
              <a:t> </a:t>
            </a:r>
            <a:r>
              <a:rPr sz="2200" b="1" spc="-5" dirty="0">
                <a:latin typeface="Segoe UI"/>
                <a:cs typeface="Segoe UI"/>
              </a:rPr>
              <a:t>determines</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size</a:t>
            </a:r>
            <a:r>
              <a:rPr sz="2200" b="1" spc="-10" dirty="0">
                <a:latin typeface="Segoe UI"/>
                <a:cs typeface="Segoe UI"/>
              </a:rPr>
              <a:t> </a:t>
            </a:r>
            <a:r>
              <a:rPr sz="2200" b="1" spc="-20" dirty="0">
                <a:latin typeface="Segoe UI"/>
                <a:cs typeface="Segoe UI"/>
              </a:rPr>
              <a:t>of</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cell.</a:t>
            </a:r>
            <a:endParaRPr sz="2200">
              <a:latin typeface="Segoe UI"/>
              <a:cs typeface="Segoe UI"/>
            </a:endParaRPr>
          </a:p>
          <a:p>
            <a:pPr marL="355600" marR="5715" indent="-342900" algn="just">
              <a:lnSpc>
                <a:spcPct val="130000"/>
              </a:lnSpc>
              <a:spcBef>
                <a:spcPts val="1800"/>
              </a:spcBef>
              <a:buFont typeface="Wingdings"/>
              <a:buChar char=""/>
              <a:tabLst>
                <a:tab pos="355600" algn="l"/>
              </a:tabLst>
            </a:pPr>
            <a:r>
              <a:rPr sz="2200" b="1" spc="-5" dirty="0">
                <a:latin typeface="Segoe UI"/>
                <a:cs typeface="Segoe UI"/>
              </a:rPr>
              <a:t>It may </a:t>
            </a:r>
            <a:r>
              <a:rPr sz="2200" b="1" spc="-10" dirty="0">
                <a:latin typeface="Segoe UI"/>
                <a:cs typeface="Segoe UI"/>
              </a:rPr>
              <a:t>be tempting </a:t>
            </a:r>
            <a:r>
              <a:rPr sz="2200" b="1" spc="-5" dirty="0">
                <a:latin typeface="Segoe UI"/>
                <a:cs typeface="Segoe UI"/>
              </a:rPr>
              <a:t>to simply choose </a:t>
            </a:r>
            <a:r>
              <a:rPr sz="2200" b="1" spc="-10" dirty="0">
                <a:latin typeface="Segoe UI"/>
                <a:cs typeface="Segoe UI"/>
              </a:rPr>
              <a:t>the </a:t>
            </a:r>
            <a:r>
              <a:rPr sz="2200" b="1" spc="-5" dirty="0">
                <a:latin typeface="Segoe UI"/>
                <a:cs typeface="Segoe UI"/>
              </a:rPr>
              <a:t>technology </a:t>
            </a:r>
            <a:r>
              <a:rPr sz="2200" b="1" spc="-10" dirty="0">
                <a:latin typeface="Segoe UI"/>
                <a:cs typeface="Segoe UI"/>
              </a:rPr>
              <a:t>with </a:t>
            </a:r>
            <a:r>
              <a:rPr sz="2200" b="1" spc="-5" dirty="0">
                <a:latin typeface="Segoe UI"/>
                <a:cs typeface="Segoe UI"/>
              </a:rPr>
              <a:t>the longest range </a:t>
            </a:r>
            <a:r>
              <a:rPr sz="2200" b="1" spc="-10" dirty="0">
                <a:latin typeface="Segoe UI"/>
                <a:cs typeface="Segoe UI"/>
              </a:rPr>
              <a:t>and </a:t>
            </a:r>
            <a:r>
              <a:rPr sz="2200" b="1" spc="-5" dirty="0">
                <a:latin typeface="Segoe UI"/>
                <a:cs typeface="Segoe UI"/>
              </a:rPr>
              <a:t> </a:t>
            </a:r>
            <a:r>
              <a:rPr sz="2200" b="1" spc="-10" dirty="0">
                <a:latin typeface="Segoe UI"/>
                <a:cs typeface="Segoe UI"/>
              </a:rPr>
              <a:t>highest</a:t>
            </a:r>
            <a:r>
              <a:rPr sz="2200" b="1" spc="-5" dirty="0">
                <a:latin typeface="Segoe UI"/>
                <a:cs typeface="Segoe UI"/>
              </a:rPr>
              <a:t> </a:t>
            </a:r>
            <a:r>
              <a:rPr sz="2200" b="1" spc="-10" dirty="0">
                <a:latin typeface="Segoe UI"/>
                <a:cs typeface="Segoe UI"/>
              </a:rPr>
              <a:t>throughput.</a:t>
            </a:r>
            <a:r>
              <a:rPr sz="2200" b="1" spc="-5" dirty="0">
                <a:latin typeface="Segoe UI"/>
                <a:cs typeface="Segoe UI"/>
              </a:rPr>
              <a:t> </a:t>
            </a:r>
            <a:r>
              <a:rPr sz="2200" b="1" spc="-35" dirty="0">
                <a:latin typeface="Segoe UI"/>
                <a:cs typeface="Segoe UI"/>
              </a:rPr>
              <a:t>However,</a:t>
            </a:r>
            <a:r>
              <a:rPr sz="2200" b="1" spc="-30" dirty="0">
                <a:latin typeface="Segoe UI"/>
                <a:cs typeface="Segoe UI"/>
              </a:rPr>
              <a:t> </a:t>
            </a:r>
            <a:r>
              <a:rPr sz="2200" b="1" spc="-5" dirty="0">
                <a:latin typeface="Segoe UI"/>
                <a:cs typeface="Segoe UI"/>
              </a:rPr>
              <a:t>the</a:t>
            </a:r>
            <a:r>
              <a:rPr sz="2200" b="1" dirty="0">
                <a:latin typeface="Segoe UI"/>
                <a:cs typeface="Segoe UI"/>
              </a:rPr>
              <a:t> </a:t>
            </a:r>
            <a:r>
              <a:rPr sz="2200" b="1" spc="-5" dirty="0">
                <a:latin typeface="Segoe UI"/>
                <a:cs typeface="Segoe UI"/>
              </a:rPr>
              <a:t>cost</a:t>
            </a:r>
            <a:r>
              <a:rPr sz="2200" b="1" dirty="0">
                <a:latin typeface="Segoe UI"/>
                <a:cs typeface="Segoe UI"/>
              </a:rPr>
              <a:t> </a:t>
            </a:r>
            <a:r>
              <a:rPr sz="2200" b="1" spc="-20" dirty="0">
                <a:latin typeface="Segoe UI"/>
                <a:cs typeface="Segoe UI"/>
              </a:rPr>
              <a:t>of</a:t>
            </a:r>
            <a:r>
              <a:rPr sz="2200" b="1" spc="-15" dirty="0">
                <a:latin typeface="Segoe UI"/>
                <a:cs typeface="Segoe UI"/>
              </a:rPr>
              <a:t> </a:t>
            </a:r>
            <a:r>
              <a:rPr sz="2200" b="1" spc="-10" dirty="0">
                <a:latin typeface="Segoe UI"/>
                <a:cs typeface="Segoe UI"/>
              </a:rPr>
              <a:t>the</a:t>
            </a:r>
            <a:r>
              <a:rPr sz="2200" b="1" spc="-5" dirty="0">
                <a:latin typeface="Segoe UI"/>
                <a:cs typeface="Segoe UI"/>
              </a:rPr>
              <a:t> technology</a:t>
            </a:r>
            <a:r>
              <a:rPr sz="2200" b="1" dirty="0">
                <a:latin typeface="Segoe UI"/>
                <a:cs typeface="Segoe UI"/>
              </a:rPr>
              <a:t> </a:t>
            </a:r>
            <a:r>
              <a:rPr sz="2200" b="1" spc="-5" dirty="0">
                <a:latin typeface="Segoe UI"/>
                <a:cs typeface="Segoe UI"/>
              </a:rPr>
              <a:t>is</a:t>
            </a:r>
            <a:r>
              <a:rPr sz="2200" b="1" dirty="0">
                <a:latin typeface="Segoe UI"/>
                <a:cs typeface="Segoe UI"/>
              </a:rPr>
              <a:t> </a:t>
            </a:r>
            <a:r>
              <a:rPr sz="2200" b="1" spc="-5" dirty="0">
                <a:latin typeface="Segoe UI"/>
                <a:cs typeface="Segoe UI"/>
              </a:rPr>
              <a:t>a</a:t>
            </a:r>
            <a:r>
              <a:rPr sz="2200" b="1" spc="595" dirty="0">
                <a:latin typeface="Segoe UI"/>
                <a:cs typeface="Segoe UI"/>
              </a:rPr>
              <a:t> </a:t>
            </a:r>
            <a:r>
              <a:rPr sz="2200" b="1" spc="-5" dirty="0">
                <a:latin typeface="Segoe UI"/>
                <a:cs typeface="Segoe UI"/>
              </a:rPr>
              <a:t>third</a:t>
            </a:r>
            <a:r>
              <a:rPr sz="2200" b="1" spc="595" dirty="0">
                <a:latin typeface="Segoe UI"/>
                <a:cs typeface="Segoe UI"/>
              </a:rPr>
              <a:t> </a:t>
            </a:r>
            <a:r>
              <a:rPr sz="2200" b="1" spc="-5" dirty="0">
                <a:latin typeface="Segoe UI"/>
                <a:cs typeface="Segoe UI"/>
              </a:rPr>
              <a:t>determining </a:t>
            </a:r>
            <a:r>
              <a:rPr sz="2200" b="1" dirty="0">
                <a:latin typeface="Segoe UI"/>
                <a:cs typeface="Segoe UI"/>
              </a:rPr>
              <a:t> </a:t>
            </a:r>
            <a:r>
              <a:rPr sz="2200" b="1" spc="-35" dirty="0">
                <a:latin typeface="Segoe UI"/>
                <a:cs typeface="Segoe UI"/>
              </a:rPr>
              <a:t>factor.</a:t>
            </a:r>
            <a:endParaRPr sz="2200">
              <a:latin typeface="Segoe UI"/>
              <a:cs typeface="Segoe U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0471" y="1321324"/>
            <a:ext cx="9031827" cy="5513847"/>
          </a:xfrm>
          <a:prstGeom prst="rect">
            <a:avLst/>
          </a:prstGeom>
        </p:spPr>
      </p:pic>
      <p:sp>
        <p:nvSpPr>
          <p:cNvPr id="3" name="object 3"/>
          <p:cNvSpPr txBox="1"/>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Layer</a:t>
            </a:r>
            <a:r>
              <a:rPr sz="3600" b="1" spc="-5" dirty="0">
                <a:solidFill>
                  <a:srgbClr val="FFFFFF"/>
                </a:solidFill>
                <a:latin typeface="Arial"/>
                <a:cs typeface="Arial"/>
              </a:rPr>
              <a:t> 2: </a:t>
            </a:r>
            <a:r>
              <a:rPr sz="3600" b="1" spc="-10" dirty="0">
                <a:solidFill>
                  <a:srgbClr val="FFFFFF"/>
                </a:solidFill>
                <a:latin typeface="Arial"/>
                <a:cs typeface="Arial"/>
              </a:rPr>
              <a:t>Communications </a:t>
            </a:r>
            <a:r>
              <a:rPr sz="3600" b="1" spc="-5" dirty="0">
                <a:solidFill>
                  <a:srgbClr val="FFFFFF"/>
                </a:solidFill>
                <a:latin typeface="Arial"/>
                <a:cs typeface="Arial"/>
              </a:rPr>
              <a:t>Network</a:t>
            </a:r>
            <a:r>
              <a:rPr sz="3600" b="1" spc="-25" dirty="0">
                <a:solidFill>
                  <a:srgbClr val="FFFFFF"/>
                </a:solidFill>
                <a:latin typeface="Arial"/>
                <a:cs typeface="Arial"/>
              </a:rPr>
              <a:t> </a:t>
            </a:r>
            <a:r>
              <a:rPr sz="3600" b="1" dirty="0">
                <a:solidFill>
                  <a:srgbClr val="FFFFFF"/>
                </a:solidFill>
                <a:latin typeface="Arial"/>
                <a:cs typeface="Arial"/>
              </a:rPr>
              <a:t>Layer</a:t>
            </a:r>
            <a:endParaRPr sz="36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122</a:t>
            </a:fld>
            <a:endParaRPr dirty="0"/>
          </a:p>
        </p:txBody>
      </p:sp>
      <p:sp>
        <p:nvSpPr>
          <p:cNvPr id="4" name="object 4"/>
          <p:cNvSpPr txBox="1"/>
          <p:nvPr/>
        </p:nvSpPr>
        <p:spPr>
          <a:xfrm>
            <a:off x="186944" y="1388745"/>
            <a:ext cx="371411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Access</a:t>
            </a:r>
            <a:r>
              <a:rPr sz="2400" b="1" spc="-35" dirty="0">
                <a:latin typeface="Segoe UI"/>
                <a:cs typeface="Segoe UI"/>
              </a:rPr>
              <a:t> </a:t>
            </a:r>
            <a:r>
              <a:rPr sz="2400" b="1" spc="-10" dirty="0">
                <a:latin typeface="Segoe UI"/>
                <a:cs typeface="Segoe UI"/>
              </a:rPr>
              <a:t>Network</a:t>
            </a:r>
            <a:r>
              <a:rPr sz="2400" b="1" spc="-20" dirty="0">
                <a:latin typeface="Segoe UI"/>
                <a:cs typeface="Segoe UI"/>
              </a:rPr>
              <a:t> </a:t>
            </a:r>
            <a:r>
              <a:rPr sz="2400" b="1" spc="5" dirty="0">
                <a:latin typeface="Segoe UI"/>
                <a:cs typeface="Segoe UI"/>
              </a:rPr>
              <a:t>Sublayer:</a:t>
            </a:r>
            <a:endParaRPr sz="2400">
              <a:latin typeface="Segoe UI"/>
              <a:cs typeface="Segoe U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123</a:t>
            </a:fld>
            <a:endParaRPr dirty="0"/>
          </a:p>
        </p:txBody>
      </p:sp>
      <p:sp>
        <p:nvSpPr>
          <p:cNvPr id="3" name="object 3"/>
          <p:cNvSpPr txBox="1"/>
          <p:nvPr/>
        </p:nvSpPr>
        <p:spPr>
          <a:xfrm>
            <a:off x="186944" y="1324737"/>
            <a:ext cx="11631930" cy="5192395"/>
          </a:xfrm>
          <a:prstGeom prst="rect">
            <a:avLst/>
          </a:prstGeom>
        </p:spPr>
        <p:txBody>
          <a:bodyPr vert="horz" wrap="square" lIns="0" tIns="13335" rIns="0" bIns="0" rtlCol="0">
            <a:spAutoFit/>
          </a:bodyPr>
          <a:lstStyle/>
          <a:p>
            <a:pPr marL="12700" algn="just">
              <a:lnSpc>
                <a:spcPct val="100000"/>
              </a:lnSpc>
              <a:spcBef>
                <a:spcPts val="105"/>
              </a:spcBef>
            </a:pPr>
            <a:r>
              <a:rPr sz="2000" b="1" spc="-5" dirty="0">
                <a:latin typeface="Segoe UI"/>
                <a:cs typeface="Segoe UI"/>
              </a:rPr>
              <a:t>Access</a:t>
            </a:r>
            <a:r>
              <a:rPr sz="2000" b="1" spc="-25" dirty="0">
                <a:latin typeface="Segoe UI"/>
                <a:cs typeface="Segoe UI"/>
              </a:rPr>
              <a:t> </a:t>
            </a:r>
            <a:r>
              <a:rPr sz="2000" b="1" spc="-5" dirty="0">
                <a:latin typeface="Segoe UI"/>
                <a:cs typeface="Segoe UI"/>
              </a:rPr>
              <a:t>Network</a:t>
            </a:r>
            <a:r>
              <a:rPr sz="2000" b="1" spc="-20" dirty="0">
                <a:latin typeface="Segoe UI"/>
                <a:cs typeface="Segoe UI"/>
              </a:rPr>
              <a:t> </a:t>
            </a:r>
            <a:r>
              <a:rPr sz="2000" b="1" spc="5" dirty="0">
                <a:latin typeface="Segoe UI"/>
                <a:cs typeface="Segoe UI"/>
              </a:rPr>
              <a:t>Sublayer:</a:t>
            </a:r>
            <a:endParaRPr sz="2000">
              <a:latin typeface="Segoe UI"/>
              <a:cs typeface="Segoe UI"/>
            </a:endParaRPr>
          </a:p>
          <a:p>
            <a:pPr marL="12700" marR="5080" algn="just">
              <a:lnSpc>
                <a:spcPct val="130100"/>
              </a:lnSpc>
              <a:spcBef>
                <a:spcPts val="1795"/>
              </a:spcBef>
            </a:pPr>
            <a:r>
              <a:rPr sz="2000" b="1" dirty="0">
                <a:latin typeface="Segoe UI"/>
                <a:cs typeface="Segoe UI"/>
              </a:rPr>
              <a:t>The </a:t>
            </a:r>
            <a:r>
              <a:rPr sz="2000" b="1" spc="-5" dirty="0">
                <a:latin typeface="Segoe UI"/>
                <a:cs typeface="Segoe UI"/>
              </a:rPr>
              <a:t>amount </a:t>
            </a:r>
            <a:r>
              <a:rPr sz="2000" b="1" spc="-20" dirty="0">
                <a:latin typeface="Segoe UI"/>
                <a:cs typeface="Segoe UI"/>
              </a:rPr>
              <a:t>of </a:t>
            </a:r>
            <a:r>
              <a:rPr sz="2000" b="1" spc="-5" dirty="0">
                <a:latin typeface="Segoe UI"/>
                <a:cs typeface="Segoe UI"/>
              </a:rPr>
              <a:t>data to </a:t>
            </a:r>
            <a:r>
              <a:rPr sz="2000" b="1" spc="10" dirty="0">
                <a:latin typeface="Segoe UI"/>
                <a:cs typeface="Segoe UI"/>
              </a:rPr>
              <a:t>carry </a:t>
            </a:r>
            <a:r>
              <a:rPr sz="2000" b="1" spc="-5" dirty="0">
                <a:latin typeface="Segoe UI"/>
                <a:cs typeface="Segoe UI"/>
              </a:rPr>
              <a:t>over </a:t>
            </a:r>
            <a:r>
              <a:rPr sz="2000" b="1" dirty="0">
                <a:latin typeface="Segoe UI"/>
                <a:cs typeface="Segoe UI"/>
              </a:rPr>
              <a:t>a </a:t>
            </a:r>
            <a:r>
              <a:rPr sz="2000" b="1" spc="-5" dirty="0">
                <a:latin typeface="Segoe UI"/>
                <a:cs typeface="Segoe UI"/>
              </a:rPr>
              <a:t>given time period along </a:t>
            </a:r>
            <a:r>
              <a:rPr sz="2000" b="1" spc="-10" dirty="0">
                <a:latin typeface="Segoe UI"/>
                <a:cs typeface="Segoe UI"/>
              </a:rPr>
              <a:t>with </a:t>
            </a:r>
            <a:r>
              <a:rPr sz="2000" b="1" spc="-5" dirty="0">
                <a:latin typeface="Segoe UI"/>
                <a:cs typeface="Segoe UI"/>
              </a:rPr>
              <a:t>correlated power </a:t>
            </a:r>
            <a:r>
              <a:rPr sz="2000" b="1" dirty="0">
                <a:latin typeface="Segoe UI"/>
                <a:cs typeface="Segoe UI"/>
              </a:rPr>
              <a:t>consumption </a:t>
            </a:r>
            <a:r>
              <a:rPr sz="2000" b="1" spc="5" dirty="0">
                <a:latin typeface="Segoe UI"/>
                <a:cs typeface="Segoe UI"/>
              </a:rPr>
              <a:t> </a:t>
            </a:r>
            <a:r>
              <a:rPr sz="2000" b="1" spc="-5" dirty="0">
                <a:latin typeface="Segoe UI"/>
                <a:cs typeface="Segoe UI"/>
              </a:rPr>
              <a:t>(driving</a:t>
            </a:r>
            <a:r>
              <a:rPr sz="2000" b="1" dirty="0">
                <a:latin typeface="Segoe UI"/>
                <a:cs typeface="Segoe UI"/>
              </a:rPr>
              <a:t> </a:t>
            </a:r>
            <a:r>
              <a:rPr sz="2000" b="1" spc="-5" dirty="0">
                <a:latin typeface="Segoe UI"/>
                <a:cs typeface="Segoe UI"/>
              </a:rPr>
              <a:t>possible</a:t>
            </a:r>
            <a:r>
              <a:rPr sz="2000" b="1" dirty="0">
                <a:latin typeface="Segoe UI"/>
                <a:cs typeface="Segoe UI"/>
              </a:rPr>
              <a:t> </a:t>
            </a:r>
            <a:r>
              <a:rPr sz="2000" b="1" spc="-5" dirty="0">
                <a:latin typeface="Segoe UI"/>
                <a:cs typeface="Segoe UI"/>
              </a:rPr>
              <a:t>limitations</a:t>
            </a:r>
            <a:r>
              <a:rPr sz="2000" b="1" dirty="0">
                <a:latin typeface="Segoe UI"/>
                <a:cs typeface="Segoe UI"/>
              </a:rPr>
              <a:t> </a:t>
            </a:r>
            <a:r>
              <a:rPr sz="2000" b="1" spc="-5" dirty="0">
                <a:latin typeface="Segoe UI"/>
                <a:cs typeface="Segoe UI"/>
              </a:rPr>
              <a:t>in</a:t>
            </a:r>
            <a:r>
              <a:rPr sz="2000" b="1" dirty="0">
                <a:latin typeface="Segoe UI"/>
                <a:cs typeface="Segoe UI"/>
              </a:rPr>
              <a:t> </a:t>
            </a:r>
            <a:r>
              <a:rPr sz="2000" b="1" spc="-5" dirty="0">
                <a:latin typeface="Segoe UI"/>
                <a:cs typeface="Segoe UI"/>
              </a:rPr>
              <a:t>mobility</a:t>
            </a:r>
            <a:r>
              <a:rPr sz="2000" b="1" dirty="0">
                <a:latin typeface="Segoe UI"/>
                <a:cs typeface="Segoe UI"/>
              </a:rPr>
              <a:t> </a:t>
            </a:r>
            <a:r>
              <a:rPr sz="2000" b="1" spc="-5" dirty="0">
                <a:latin typeface="Segoe UI"/>
                <a:cs typeface="Segoe UI"/>
              </a:rPr>
              <a:t>and</a:t>
            </a:r>
            <a:r>
              <a:rPr sz="2000" b="1" dirty="0">
                <a:latin typeface="Segoe UI"/>
                <a:cs typeface="Segoe UI"/>
              </a:rPr>
              <a:t> range)</a:t>
            </a:r>
            <a:r>
              <a:rPr sz="2000" b="1" spc="5" dirty="0">
                <a:latin typeface="Segoe UI"/>
                <a:cs typeface="Segoe UI"/>
              </a:rPr>
              <a:t> </a:t>
            </a:r>
            <a:r>
              <a:rPr sz="2000" b="1" spc="-5" dirty="0">
                <a:latin typeface="Segoe UI"/>
                <a:cs typeface="Segoe UI"/>
              </a:rPr>
              <a:t>determines</a:t>
            </a:r>
            <a:r>
              <a:rPr sz="2000" b="1" dirty="0">
                <a:latin typeface="Segoe UI"/>
                <a:cs typeface="Segoe UI"/>
              </a:rPr>
              <a:t> the</a:t>
            </a:r>
            <a:r>
              <a:rPr sz="2000" b="1" spc="5" dirty="0">
                <a:latin typeface="Segoe UI"/>
                <a:cs typeface="Segoe UI"/>
              </a:rPr>
              <a:t> </a:t>
            </a:r>
            <a:r>
              <a:rPr sz="2000" b="1" spc="-5" dirty="0">
                <a:latin typeface="Segoe UI"/>
                <a:cs typeface="Segoe UI"/>
              </a:rPr>
              <a:t>wireless</a:t>
            </a:r>
            <a:r>
              <a:rPr sz="2000" b="1" dirty="0">
                <a:latin typeface="Segoe UI"/>
                <a:cs typeface="Segoe UI"/>
              </a:rPr>
              <a:t> </a:t>
            </a:r>
            <a:r>
              <a:rPr sz="2000" b="1" spc="-5" dirty="0">
                <a:latin typeface="Segoe UI"/>
                <a:cs typeface="Segoe UI"/>
              </a:rPr>
              <a:t>cell</a:t>
            </a:r>
            <a:r>
              <a:rPr sz="2000" b="1" dirty="0">
                <a:latin typeface="Segoe UI"/>
                <a:cs typeface="Segoe UI"/>
              </a:rPr>
              <a:t> </a:t>
            </a:r>
            <a:r>
              <a:rPr sz="2000" b="1" spc="-5" dirty="0">
                <a:latin typeface="Segoe UI"/>
                <a:cs typeface="Segoe UI"/>
              </a:rPr>
              <a:t>size</a:t>
            </a:r>
            <a:r>
              <a:rPr sz="2000" b="1" spc="540" dirty="0">
                <a:latin typeface="Segoe UI"/>
                <a:cs typeface="Segoe UI"/>
              </a:rPr>
              <a:t> </a:t>
            </a:r>
            <a:r>
              <a:rPr sz="2000" b="1" spc="-5" dirty="0">
                <a:latin typeface="Segoe UI"/>
                <a:cs typeface="Segoe UI"/>
              </a:rPr>
              <a:t>and </a:t>
            </a:r>
            <a:r>
              <a:rPr sz="2000" b="1" dirty="0">
                <a:latin typeface="Segoe UI"/>
                <a:cs typeface="Segoe UI"/>
              </a:rPr>
              <a:t> </a:t>
            </a:r>
            <a:r>
              <a:rPr sz="2000" b="1" spc="-5" dirty="0">
                <a:latin typeface="Segoe UI"/>
                <a:cs typeface="Segoe UI"/>
              </a:rPr>
              <a:t>structure.</a:t>
            </a:r>
            <a:endParaRPr sz="2000">
              <a:latin typeface="Segoe UI"/>
              <a:cs typeface="Segoe UI"/>
            </a:endParaRPr>
          </a:p>
          <a:p>
            <a:pPr>
              <a:lnSpc>
                <a:spcPct val="100000"/>
              </a:lnSpc>
              <a:spcBef>
                <a:spcPts val="60"/>
              </a:spcBef>
            </a:pPr>
            <a:endParaRPr sz="1850">
              <a:latin typeface="Segoe UI"/>
              <a:cs typeface="Segoe UI"/>
            </a:endParaRPr>
          </a:p>
          <a:p>
            <a:pPr marL="12700" algn="just">
              <a:lnSpc>
                <a:spcPct val="100000"/>
              </a:lnSpc>
            </a:pPr>
            <a:r>
              <a:rPr sz="2000" b="1" spc="-20" dirty="0">
                <a:latin typeface="Segoe UI"/>
                <a:cs typeface="Segoe UI"/>
              </a:rPr>
              <a:t>Technologies</a:t>
            </a:r>
            <a:r>
              <a:rPr sz="2000" b="1" spc="-15" dirty="0">
                <a:latin typeface="Segoe UI"/>
                <a:cs typeface="Segoe UI"/>
              </a:rPr>
              <a:t> </a:t>
            </a:r>
            <a:r>
              <a:rPr sz="2000" b="1" spc="-10" dirty="0">
                <a:latin typeface="Segoe UI"/>
                <a:cs typeface="Segoe UI"/>
              </a:rPr>
              <a:t>offer</a:t>
            </a:r>
            <a:r>
              <a:rPr sz="2000" b="1" spc="5" dirty="0">
                <a:latin typeface="Segoe UI"/>
                <a:cs typeface="Segoe UI"/>
              </a:rPr>
              <a:t> </a:t>
            </a:r>
            <a:r>
              <a:rPr sz="2000" b="1" spc="-5" dirty="0">
                <a:latin typeface="Segoe UI"/>
                <a:cs typeface="Segoe UI"/>
              </a:rPr>
              <a:t>flexible</a:t>
            </a:r>
            <a:r>
              <a:rPr sz="2000" b="1" spc="-15" dirty="0">
                <a:latin typeface="Segoe UI"/>
                <a:cs typeface="Segoe UI"/>
              </a:rPr>
              <a:t> </a:t>
            </a:r>
            <a:r>
              <a:rPr sz="2000" b="1" dirty="0">
                <a:latin typeface="Segoe UI"/>
                <a:cs typeface="Segoe UI"/>
              </a:rPr>
              <a:t>connectivity</a:t>
            </a:r>
            <a:r>
              <a:rPr sz="2000" b="1" spc="-15" dirty="0">
                <a:latin typeface="Segoe UI"/>
                <a:cs typeface="Segoe UI"/>
              </a:rPr>
              <a:t> </a:t>
            </a:r>
            <a:r>
              <a:rPr sz="2000" b="1" spc="-5" dirty="0">
                <a:latin typeface="Segoe UI"/>
                <a:cs typeface="Segoe UI"/>
              </a:rPr>
              <a:t>structure</a:t>
            </a:r>
            <a:r>
              <a:rPr sz="2000" b="1" spc="15" dirty="0">
                <a:latin typeface="Segoe UI"/>
                <a:cs typeface="Segoe UI"/>
              </a:rPr>
              <a:t> </a:t>
            </a:r>
            <a:r>
              <a:rPr sz="2000" b="1" spc="-5" dirty="0">
                <a:latin typeface="Segoe UI"/>
                <a:cs typeface="Segoe UI"/>
              </a:rPr>
              <a:t>to</a:t>
            </a:r>
            <a:r>
              <a:rPr sz="2000" b="1" dirty="0">
                <a:latin typeface="Segoe UI"/>
                <a:cs typeface="Segoe UI"/>
              </a:rPr>
              <a:t> </a:t>
            </a:r>
            <a:r>
              <a:rPr sz="2000" b="1" spc="-5" dirty="0">
                <a:latin typeface="Segoe UI"/>
                <a:cs typeface="Segoe UI"/>
              </a:rPr>
              <a:t>extend</a:t>
            </a:r>
            <a:r>
              <a:rPr sz="2000" b="1" spc="5" dirty="0">
                <a:latin typeface="Segoe UI"/>
                <a:cs typeface="Segoe UI"/>
              </a:rPr>
              <a:t> </a:t>
            </a:r>
            <a:r>
              <a:rPr sz="2000" b="1" dirty="0">
                <a:latin typeface="Segoe UI"/>
                <a:cs typeface="Segoe UI"/>
              </a:rPr>
              <a:t>communication</a:t>
            </a:r>
            <a:r>
              <a:rPr sz="2000" b="1" spc="-20" dirty="0">
                <a:latin typeface="Segoe UI"/>
                <a:cs typeface="Segoe UI"/>
              </a:rPr>
              <a:t> </a:t>
            </a:r>
            <a:r>
              <a:rPr sz="2000" b="1" spc="-5" dirty="0">
                <a:latin typeface="Segoe UI"/>
                <a:cs typeface="Segoe UI"/>
              </a:rPr>
              <a:t>possibilities:</a:t>
            </a:r>
            <a:endParaRPr sz="2000">
              <a:latin typeface="Segoe UI"/>
              <a:cs typeface="Segoe UI"/>
            </a:endParaRPr>
          </a:p>
          <a:p>
            <a:pPr>
              <a:lnSpc>
                <a:spcPct val="100000"/>
              </a:lnSpc>
              <a:spcBef>
                <a:spcPts val="60"/>
              </a:spcBef>
            </a:pPr>
            <a:endParaRPr sz="1850">
              <a:latin typeface="Segoe UI"/>
              <a:cs typeface="Segoe UI"/>
            </a:endParaRPr>
          </a:p>
          <a:p>
            <a:pPr marL="295910" indent="-283845">
              <a:lnSpc>
                <a:spcPct val="100000"/>
              </a:lnSpc>
              <a:buAutoNum type="arabicPeriod"/>
              <a:tabLst>
                <a:tab pos="296545" algn="l"/>
              </a:tabLst>
            </a:pPr>
            <a:r>
              <a:rPr sz="2000" b="1" spc="-10" dirty="0">
                <a:latin typeface="Segoe UI"/>
                <a:cs typeface="Segoe UI"/>
              </a:rPr>
              <a:t>Point-to-point</a:t>
            </a:r>
            <a:r>
              <a:rPr sz="2000" b="1" spc="-55" dirty="0">
                <a:latin typeface="Segoe UI"/>
                <a:cs typeface="Segoe UI"/>
              </a:rPr>
              <a:t> </a:t>
            </a:r>
            <a:r>
              <a:rPr sz="2000" b="1" spc="-5" dirty="0">
                <a:latin typeface="Segoe UI"/>
                <a:cs typeface="Segoe UI"/>
              </a:rPr>
              <a:t>topologies:</a:t>
            </a:r>
            <a:endParaRPr sz="2000">
              <a:latin typeface="Segoe UI"/>
              <a:cs typeface="Segoe UI"/>
            </a:endParaRPr>
          </a:p>
          <a:p>
            <a:pPr>
              <a:lnSpc>
                <a:spcPct val="100000"/>
              </a:lnSpc>
              <a:spcBef>
                <a:spcPts val="40"/>
              </a:spcBef>
              <a:buFont typeface="Segoe UI"/>
              <a:buAutoNum type="arabicPeriod"/>
            </a:pPr>
            <a:endParaRPr sz="1850">
              <a:latin typeface="Segoe UI"/>
              <a:cs typeface="Segoe UI"/>
            </a:endParaRPr>
          </a:p>
          <a:p>
            <a:pPr marL="1041400" lvl="1" indent="-342900">
              <a:lnSpc>
                <a:spcPct val="100000"/>
              </a:lnSpc>
              <a:buFont typeface="Wingdings"/>
              <a:buChar char=""/>
              <a:tabLst>
                <a:tab pos="1040765" algn="l"/>
                <a:tab pos="1041400" algn="l"/>
              </a:tabLst>
            </a:pPr>
            <a:r>
              <a:rPr sz="1900" b="1" spc="-5" dirty="0">
                <a:latin typeface="Segoe UI"/>
                <a:cs typeface="Segoe UI"/>
              </a:rPr>
              <a:t>These</a:t>
            </a:r>
            <a:r>
              <a:rPr sz="1900" b="1" spc="10" dirty="0">
                <a:latin typeface="Segoe UI"/>
                <a:cs typeface="Segoe UI"/>
              </a:rPr>
              <a:t> </a:t>
            </a:r>
            <a:r>
              <a:rPr sz="1900" b="1" spc="-10" dirty="0">
                <a:latin typeface="Segoe UI"/>
                <a:cs typeface="Segoe UI"/>
              </a:rPr>
              <a:t>topologies</a:t>
            </a:r>
            <a:r>
              <a:rPr sz="1900" b="1" spc="15" dirty="0">
                <a:latin typeface="Segoe UI"/>
                <a:cs typeface="Segoe UI"/>
              </a:rPr>
              <a:t> </a:t>
            </a:r>
            <a:r>
              <a:rPr sz="1900" b="1" spc="-5" dirty="0">
                <a:latin typeface="Segoe UI"/>
                <a:cs typeface="Segoe UI"/>
              </a:rPr>
              <a:t>allow one point</a:t>
            </a:r>
            <a:r>
              <a:rPr sz="1900" b="1" spc="10" dirty="0">
                <a:latin typeface="Segoe UI"/>
                <a:cs typeface="Segoe UI"/>
              </a:rPr>
              <a:t> </a:t>
            </a:r>
            <a:r>
              <a:rPr sz="1900" b="1" spc="-15" dirty="0">
                <a:latin typeface="Segoe UI"/>
                <a:cs typeface="Segoe UI"/>
              </a:rPr>
              <a:t>to</a:t>
            </a:r>
            <a:r>
              <a:rPr sz="1900" b="1" spc="10" dirty="0">
                <a:latin typeface="Segoe UI"/>
                <a:cs typeface="Segoe UI"/>
              </a:rPr>
              <a:t> </a:t>
            </a:r>
            <a:r>
              <a:rPr sz="1900" b="1" spc="-5" dirty="0">
                <a:latin typeface="Segoe UI"/>
                <a:cs typeface="Segoe UI"/>
              </a:rPr>
              <a:t>communicate</a:t>
            </a:r>
            <a:r>
              <a:rPr sz="1900" b="1" spc="20" dirty="0">
                <a:latin typeface="Segoe UI"/>
                <a:cs typeface="Segoe UI"/>
              </a:rPr>
              <a:t> </a:t>
            </a:r>
            <a:r>
              <a:rPr sz="1900" b="1" spc="-10" dirty="0">
                <a:latin typeface="Segoe UI"/>
                <a:cs typeface="Segoe UI"/>
              </a:rPr>
              <a:t>with</a:t>
            </a:r>
            <a:r>
              <a:rPr sz="1900" b="1" spc="10" dirty="0">
                <a:latin typeface="Segoe UI"/>
                <a:cs typeface="Segoe UI"/>
              </a:rPr>
              <a:t> </a:t>
            </a:r>
            <a:r>
              <a:rPr sz="1900" b="1" spc="-10" dirty="0">
                <a:latin typeface="Segoe UI"/>
                <a:cs typeface="Segoe UI"/>
              </a:rPr>
              <a:t>another</a:t>
            </a:r>
            <a:r>
              <a:rPr sz="1900" b="1" spc="25" dirty="0">
                <a:latin typeface="Segoe UI"/>
                <a:cs typeface="Segoe UI"/>
              </a:rPr>
              <a:t> </a:t>
            </a:r>
            <a:r>
              <a:rPr sz="1900" b="1" spc="-5" dirty="0">
                <a:latin typeface="Segoe UI"/>
                <a:cs typeface="Segoe UI"/>
              </a:rPr>
              <a:t>point.</a:t>
            </a:r>
            <a:endParaRPr sz="1900">
              <a:latin typeface="Segoe UI"/>
              <a:cs typeface="Segoe UI"/>
            </a:endParaRPr>
          </a:p>
          <a:p>
            <a:pPr lvl="1">
              <a:lnSpc>
                <a:spcPct val="100000"/>
              </a:lnSpc>
              <a:spcBef>
                <a:spcPts val="25"/>
              </a:spcBef>
              <a:buFont typeface="Wingdings"/>
              <a:buChar char=""/>
            </a:pPr>
            <a:endParaRPr sz="1850">
              <a:latin typeface="Segoe UI"/>
              <a:cs typeface="Segoe UI"/>
            </a:endParaRPr>
          </a:p>
          <a:p>
            <a:pPr marL="1041400" lvl="1" indent="-342900">
              <a:lnSpc>
                <a:spcPct val="100000"/>
              </a:lnSpc>
              <a:buFont typeface="Wingdings"/>
              <a:buChar char=""/>
              <a:tabLst>
                <a:tab pos="1040765" algn="l"/>
                <a:tab pos="1041400" algn="l"/>
              </a:tabLst>
            </a:pPr>
            <a:r>
              <a:rPr sz="1900" b="1" spc="-5" dirty="0">
                <a:latin typeface="Segoe UI"/>
                <a:cs typeface="Segoe UI"/>
              </a:rPr>
              <a:t>In</a:t>
            </a:r>
            <a:r>
              <a:rPr sz="1900" b="1" spc="5" dirty="0">
                <a:latin typeface="Segoe UI"/>
                <a:cs typeface="Segoe UI"/>
              </a:rPr>
              <a:t> </a:t>
            </a:r>
            <a:r>
              <a:rPr sz="1900" b="1" spc="-10" dirty="0">
                <a:latin typeface="Segoe UI"/>
                <a:cs typeface="Segoe UI"/>
              </a:rPr>
              <a:t>this</a:t>
            </a:r>
            <a:r>
              <a:rPr sz="1900" b="1" spc="15" dirty="0">
                <a:latin typeface="Segoe UI"/>
                <a:cs typeface="Segoe UI"/>
              </a:rPr>
              <a:t> </a:t>
            </a:r>
            <a:r>
              <a:rPr sz="1900" b="1" spc="-20" dirty="0">
                <a:latin typeface="Segoe UI"/>
                <a:cs typeface="Segoe UI"/>
              </a:rPr>
              <a:t>topology,</a:t>
            </a:r>
            <a:r>
              <a:rPr sz="1900" b="1" spc="15" dirty="0">
                <a:latin typeface="Segoe UI"/>
                <a:cs typeface="Segoe UI"/>
              </a:rPr>
              <a:t> </a:t>
            </a:r>
            <a:r>
              <a:rPr sz="1900" b="1" spc="-5" dirty="0">
                <a:latin typeface="Segoe UI"/>
                <a:cs typeface="Segoe UI"/>
              </a:rPr>
              <a:t>a</a:t>
            </a:r>
            <a:r>
              <a:rPr sz="1900" b="1" spc="20" dirty="0">
                <a:latin typeface="Segoe UI"/>
                <a:cs typeface="Segoe UI"/>
              </a:rPr>
              <a:t> </a:t>
            </a:r>
            <a:r>
              <a:rPr sz="1900" b="1" spc="-5" dirty="0">
                <a:latin typeface="Segoe UI"/>
                <a:cs typeface="Segoe UI"/>
              </a:rPr>
              <a:t>single </a:t>
            </a:r>
            <a:r>
              <a:rPr sz="1900" b="1" spc="-10" dirty="0">
                <a:latin typeface="Segoe UI"/>
                <a:cs typeface="Segoe UI"/>
              </a:rPr>
              <a:t>object</a:t>
            </a:r>
            <a:r>
              <a:rPr sz="1900" b="1" spc="5" dirty="0">
                <a:latin typeface="Segoe UI"/>
                <a:cs typeface="Segoe UI"/>
              </a:rPr>
              <a:t> </a:t>
            </a:r>
            <a:r>
              <a:rPr sz="1900" b="1" spc="-5" dirty="0">
                <a:latin typeface="Segoe UI"/>
                <a:cs typeface="Segoe UI"/>
              </a:rPr>
              <a:t>can</a:t>
            </a:r>
            <a:r>
              <a:rPr sz="1900" b="1" spc="15" dirty="0">
                <a:latin typeface="Segoe UI"/>
                <a:cs typeface="Segoe UI"/>
              </a:rPr>
              <a:t> </a:t>
            </a:r>
            <a:r>
              <a:rPr sz="1900" b="1" spc="-5" dirty="0">
                <a:latin typeface="Segoe UI"/>
                <a:cs typeface="Segoe UI"/>
              </a:rPr>
              <a:t>communicate</a:t>
            </a:r>
            <a:r>
              <a:rPr sz="1900" b="1" spc="20" dirty="0">
                <a:latin typeface="Segoe UI"/>
                <a:cs typeface="Segoe UI"/>
              </a:rPr>
              <a:t> </a:t>
            </a:r>
            <a:r>
              <a:rPr sz="1900" b="1" spc="-5" dirty="0">
                <a:latin typeface="Segoe UI"/>
                <a:cs typeface="Segoe UI"/>
              </a:rPr>
              <a:t>only </a:t>
            </a:r>
            <a:r>
              <a:rPr sz="1900" b="1" spc="-10" dirty="0">
                <a:latin typeface="Segoe UI"/>
                <a:cs typeface="Segoe UI"/>
              </a:rPr>
              <a:t>with</a:t>
            </a:r>
            <a:r>
              <a:rPr sz="1900" b="1" spc="15" dirty="0">
                <a:latin typeface="Segoe UI"/>
                <a:cs typeface="Segoe UI"/>
              </a:rPr>
              <a:t> </a:t>
            </a:r>
            <a:r>
              <a:rPr sz="1900" b="1" spc="-5" dirty="0">
                <a:latin typeface="Segoe UI"/>
                <a:cs typeface="Segoe UI"/>
              </a:rPr>
              <a:t>a</a:t>
            </a:r>
            <a:r>
              <a:rPr sz="1900" b="1" spc="5" dirty="0">
                <a:latin typeface="Segoe UI"/>
                <a:cs typeface="Segoe UI"/>
              </a:rPr>
              <a:t> </a:t>
            </a:r>
            <a:r>
              <a:rPr sz="1900" b="1" spc="-5" dirty="0">
                <a:latin typeface="Segoe UI"/>
                <a:cs typeface="Segoe UI"/>
              </a:rPr>
              <a:t>single</a:t>
            </a:r>
            <a:r>
              <a:rPr sz="1900" b="1" spc="10" dirty="0">
                <a:latin typeface="Segoe UI"/>
                <a:cs typeface="Segoe UI"/>
              </a:rPr>
              <a:t> </a:t>
            </a:r>
            <a:r>
              <a:rPr sz="1900" b="1" spc="-25" dirty="0">
                <a:latin typeface="Segoe UI"/>
                <a:cs typeface="Segoe UI"/>
              </a:rPr>
              <a:t>gateway.</a:t>
            </a:r>
            <a:endParaRPr sz="1900">
              <a:latin typeface="Segoe UI"/>
              <a:cs typeface="Segoe UI"/>
            </a:endParaRPr>
          </a:p>
          <a:p>
            <a:pPr marL="1041400" marR="5080" lvl="1" indent="-342900">
              <a:lnSpc>
                <a:spcPct val="130000"/>
              </a:lnSpc>
              <a:spcBef>
                <a:spcPts val="1800"/>
              </a:spcBef>
              <a:buFont typeface="Wingdings"/>
              <a:buChar char=""/>
              <a:tabLst>
                <a:tab pos="1040765" algn="l"/>
                <a:tab pos="1041400" algn="l"/>
              </a:tabLst>
            </a:pPr>
            <a:r>
              <a:rPr sz="1900" b="1" spc="-10" dirty="0">
                <a:latin typeface="Segoe UI"/>
                <a:cs typeface="Segoe UI"/>
              </a:rPr>
              <a:t>Several</a:t>
            </a:r>
            <a:r>
              <a:rPr sz="1900" b="1" spc="430" dirty="0">
                <a:latin typeface="Segoe UI"/>
                <a:cs typeface="Segoe UI"/>
              </a:rPr>
              <a:t> </a:t>
            </a:r>
            <a:r>
              <a:rPr sz="1900" b="1" spc="-5" dirty="0">
                <a:latin typeface="Segoe UI"/>
                <a:cs typeface="Segoe UI"/>
              </a:rPr>
              <a:t>technologies</a:t>
            </a:r>
            <a:r>
              <a:rPr sz="1900" b="1" spc="425" dirty="0">
                <a:latin typeface="Segoe UI"/>
                <a:cs typeface="Segoe UI"/>
              </a:rPr>
              <a:t> </a:t>
            </a:r>
            <a:r>
              <a:rPr sz="1900" b="1" spc="-10" dirty="0">
                <a:latin typeface="Segoe UI"/>
                <a:cs typeface="Segoe UI"/>
              </a:rPr>
              <a:t>are</a:t>
            </a:r>
            <a:r>
              <a:rPr sz="1900" b="1" spc="425" dirty="0">
                <a:latin typeface="Segoe UI"/>
                <a:cs typeface="Segoe UI"/>
              </a:rPr>
              <a:t> </a:t>
            </a:r>
            <a:r>
              <a:rPr sz="1900" b="1" spc="-10" dirty="0">
                <a:latin typeface="Segoe UI"/>
                <a:cs typeface="Segoe UI"/>
              </a:rPr>
              <a:t>referred</a:t>
            </a:r>
            <a:r>
              <a:rPr sz="1900" b="1" spc="434" dirty="0">
                <a:latin typeface="Segoe UI"/>
                <a:cs typeface="Segoe UI"/>
              </a:rPr>
              <a:t> </a:t>
            </a:r>
            <a:r>
              <a:rPr sz="1900" b="1" spc="-15" dirty="0">
                <a:latin typeface="Segoe UI"/>
                <a:cs typeface="Segoe UI"/>
              </a:rPr>
              <a:t>to</a:t>
            </a:r>
            <a:r>
              <a:rPr sz="1900" b="1" spc="434" dirty="0">
                <a:latin typeface="Segoe UI"/>
                <a:cs typeface="Segoe UI"/>
              </a:rPr>
              <a:t> </a:t>
            </a:r>
            <a:r>
              <a:rPr sz="1900" b="1" dirty="0">
                <a:latin typeface="Segoe UI"/>
                <a:cs typeface="Segoe UI"/>
              </a:rPr>
              <a:t>as</a:t>
            </a:r>
            <a:r>
              <a:rPr sz="1900" b="1" spc="440" dirty="0">
                <a:latin typeface="Segoe UI"/>
                <a:cs typeface="Segoe UI"/>
              </a:rPr>
              <a:t> </a:t>
            </a:r>
            <a:r>
              <a:rPr sz="1900" b="1" spc="-5" dirty="0">
                <a:latin typeface="Segoe UI"/>
                <a:cs typeface="Segoe UI"/>
              </a:rPr>
              <a:t>“point-to-point”</a:t>
            </a:r>
            <a:r>
              <a:rPr sz="1900" b="1" spc="430" dirty="0">
                <a:latin typeface="Segoe UI"/>
                <a:cs typeface="Segoe UI"/>
              </a:rPr>
              <a:t> </a:t>
            </a:r>
            <a:r>
              <a:rPr sz="1900" b="1" spc="-10" dirty="0">
                <a:latin typeface="Segoe UI"/>
                <a:cs typeface="Segoe UI"/>
              </a:rPr>
              <a:t>when</a:t>
            </a:r>
            <a:r>
              <a:rPr sz="1900" b="1" spc="450" dirty="0">
                <a:latin typeface="Segoe UI"/>
                <a:cs typeface="Segoe UI"/>
              </a:rPr>
              <a:t> </a:t>
            </a:r>
            <a:r>
              <a:rPr sz="1900" b="1" spc="-5" dirty="0">
                <a:latin typeface="Segoe UI"/>
                <a:cs typeface="Segoe UI"/>
              </a:rPr>
              <a:t>each</a:t>
            </a:r>
            <a:r>
              <a:rPr sz="1900" b="1" spc="434" dirty="0">
                <a:latin typeface="Segoe UI"/>
                <a:cs typeface="Segoe UI"/>
              </a:rPr>
              <a:t> </a:t>
            </a:r>
            <a:r>
              <a:rPr sz="1900" b="1" spc="-10" dirty="0">
                <a:latin typeface="Segoe UI"/>
                <a:cs typeface="Segoe UI"/>
              </a:rPr>
              <a:t>object</a:t>
            </a:r>
            <a:r>
              <a:rPr sz="1900" b="1" spc="450" dirty="0">
                <a:latin typeface="Segoe UI"/>
                <a:cs typeface="Segoe UI"/>
              </a:rPr>
              <a:t> </a:t>
            </a:r>
            <a:r>
              <a:rPr sz="1900" b="1" spc="-10" dirty="0">
                <a:latin typeface="Segoe UI"/>
                <a:cs typeface="Segoe UI"/>
              </a:rPr>
              <a:t>establishes</a:t>
            </a:r>
            <a:r>
              <a:rPr sz="1900" b="1" spc="434" dirty="0">
                <a:latin typeface="Segoe UI"/>
                <a:cs typeface="Segoe UI"/>
              </a:rPr>
              <a:t> </a:t>
            </a:r>
            <a:r>
              <a:rPr sz="1900" b="1" spc="5" dirty="0">
                <a:latin typeface="Segoe UI"/>
                <a:cs typeface="Segoe UI"/>
              </a:rPr>
              <a:t>an </a:t>
            </a:r>
            <a:r>
              <a:rPr sz="1900" b="1" spc="-505" dirty="0">
                <a:latin typeface="Segoe UI"/>
                <a:cs typeface="Segoe UI"/>
              </a:rPr>
              <a:t> </a:t>
            </a:r>
            <a:r>
              <a:rPr sz="1900" b="1" spc="-5" dirty="0">
                <a:latin typeface="Segoe UI"/>
                <a:cs typeface="Segoe UI"/>
              </a:rPr>
              <a:t>individual</a:t>
            </a:r>
            <a:r>
              <a:rPr sz="1900" b="1" spc="-15" dirty="0">
                <a:latin typeface="Segoe UI"/>
                <a:cs typeface="Segoe UI"/>
              </a:rPr>
              <a:t> </a:t>
            </a:r>
            <a:r>
              <a:rPr sz="1900" b="1" spc="-5" dirty="0">
                <a:latin typeface="Segoe UI"/>
                <a:cs typeface="Segoe UI"/>
              </a:rPr>
              <a:t>session</a:t>
            </a:r>
            <a:r>
              <a:rPr sz="1900" b="1" dirty="0">
                <a:latin typeface="Segoe UI"/>
                <a:cs typeface="Segoe UI"/>
              </a:rPr>
              <a:t> </a:t>
            </a:r>
            <a:r>
              <a:rPr sz="1900" b="1" spc="-10" dirty="0">
                <a:latin typeface="Segoe UI"/>
                <a:cs typeface="Segoe UI"/>
              </a:rPr>
              <a:t>with</a:t>
            </a:r>
            <a:r>
              <a:rPr sz="1900" b="1" spc="10" dirty="0">
                <a:latin typeface="Segoe UI"/>
                <a:cs typeface="Segoe UI"/>
              </a:rPr>
              <a:t> </a:t>
            </a:r>
            <a:r>
              <a:rPr sz="1900" b="1" spc="-10" dirty="0">
                <a:latin typeface="Segoe UI"/>
                <a:cs typeface="Segoe UI"/>
              </a:rPr>
              <a:t>the</a:t>
            </a:r>
            <a:r>
              <a:rPr sz="1900" b="1" spc="20" dirty="0">
                <a:latin typeface="Segoe UI"/>
                <a:cs typeface="Segoe UI"/>
              </a:rPr>
              <a:t> </a:t>
            </a:r>
            <a:r>
              <a:rPr sz="1900" b="1" spc="-25" dirty="0">
                <a:latin typeface="Segoe UI"/>
                <a:cs typeface="Segoe UI"/>
              </a:rPr>
              <a:t>gateway.</a:t>
            </a:r>
            <a:endParaRPr sz="1900">
              <a:latin typeface="Segoe UI"/>
              <a:cs typeface="Segoe U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124</a:t>
            </a:fld>
            <a:endParaRPr dirty="0"/>
          </a:p>
        </p:txBody>
      </p:sp>
      <p:sp>
        <p:nvSpPr>
          <p:cNvPr id="3" name="object 3"/>
          <p:cNvSpPr txBox="1"/>
          <p:nvPr/>
        </p:nvSpPr>
        <p:spPr>
          <a:xfrm>
            <a:off x="186944" y="1323212"/>
            <a:ext cx="11631930" cy="5048250"/>
          </a:xfrm>
          <a:prstGeom prst="rect">
            <a:avLst/>
          </a:prstGeom>
        </p:spPr>
        <p:txBody>
          <a:bodyPr vert="horz" wrap="square" lIns="0" tIns="12065" rIns="0" bIns="0" rtlCol="0">
            <a:spAutoFit/>
          </a:bodyPr>
          <a:lstStyle/>
          <a:p>
            <a:pPr marL="12700">
              <a:lnSpc>
                <a:spcPct val="100000"/>
              </a:lnSpc>
              <a:spcBef>
                <a:spcPts val="95"/>
              </a:spcBef>
            </a:pPr>
            <a:r>
              <a:rPr sz="1900" b="1" spc="-10" dirty="0">
                <a:latin typeface="Segoe UI"/>
                <a:cs typeface="Segoe UI"/>
              </a:rPr>
              <a:t>Access</a:t>
            </a:r>
            <a:r>
              <a:rPr sz="1900" b="1" spc="-5" dirty="0">
                <a:latin typeface="Segoe UI"/>
                <a:cs typeface="Segoe UI"/>
              </a:rPr>
              <a:t> </a:t>
            </a:r>
            <a:r>
              <a:rPr sz="1900" b="1" spc="-10" dirty="0">
                <a:latin typeface="Segoe UI"/>
                <a:cs typeface="Segoe UI"/>
              </a:rPr>
              <a:t>Network</a:t>
            </a:r>
            <a:r>
              <a:rPr sz="1900" b="1" dirty="0">
                <a:latin typeface="Segoe UI"/>
                <a:cs typeface="Segoe UI"/>
              </a:rPr>
              <a:t> Sublayer:</a:t>
            </a:r>
            <a:endParaRPr sz="1900">
              <a:latin typeface="Segoe UI"/>
              <a:cs typeface="Segoe UI"/>
            </a:endParaRPr>
          </a:p>
          <a:p>
            <a:pPr>
              <a:lnSpc>
                <a:spcPct val="100000"/>
              </a:lnSpc>
              <a:spcBef>
                <a:spcPts val="20"/>
              </a:spcBef>
            </a:pPr>
            <a:endParaRPr sz="1850">
              <a:latin typeface="Segoe UI"/>
              <a:cs typeface="Segoe UI"/>
            </a:endParaRPr>
          </a:p>
          <a:p>
            <a:pPr marL="469900" indent="-457200">
              <a:lnSpc>
                <a:spcPct val="100000"/>
              </a:lnSpc>
              <a:spcBef>
                <a:spcPts val="5"/>
              </a:spcBef>
              <a:buAutoNum type="arabicPeriod" startAt="2"/>
              <a:tabLst>
                <a:tab pos="469265" algn="l"/>
                <a:tab pos="469900" algn="l"/>
              </a:tabLst>
            </a:pPr>
            <a:r>
              <a:rPr sz="1900" b="1" spc="-10" dirty="0">
                <a:latin typeface="Segoe UI"/>
                <a:cs typeface="Segoe UI"/>
              </a:rPr>
              <a:t>Point-to-multipoint</a:t>
            </a:r>
            <a:r>
              <a:rPr sz="1900" b="1" spc="-25" dirty="0">
                <a:latin typeface="Segoe UI"/>
                <a:cs typeface="Segoe UI"/>
              </a:rPr>
              <a:t> </a:t>
            </a:r>
            <a:r>
              <a:rPr sz="1900" b="1" spc="-5" dirty="0">
                <a:latin typeface="Segoe UI"/>
                <a:cs typeface="Segoe UI"/>
              </a:rPr>
              <a:t>topologies:</a:t>
            </a:r>
            <a:endParaRPr sz="1900">
              <a:latin typeface="Segoe UI"/>
              <a:cs typeface="Segoe UI"/>
            </a:endParaRPr>
          </a:p>
          <a:p>
            <a:pPr>
              <a:lnSpc>
                <a:spcPct val="100000"/>
              </a:lnSpc>
              <a:spcBef>
                <a:spcPts val="15"/>
              </a:spcBef>
              <a:buFont typeface="Segoe UI"/>
              <a:buAutoNum type="arabicPeriod" startAt="2"/>
            </a:pPr>
            <a:endParaRPr sz="1850">
              <a:latin typeface="Segoe UI"/>
              <a:cs typeface="Segoe UI"/>
            </a:endParaRPr>
          </a:p>
          <a:p>
            <a:pPr marL="698500" lvl="1" indent="-228600">
              <a:lnSpc>
                <a:spcPct val="100000"/>
              </a:lnSpc>
              <a:buFont typeface="Wingdings"/>
              <a:buChar char=""/>
              <a:tabLst>
                <a:tab pos="698500" algn="l"/>
              </a:tabLst>
            </a:pPr>
            <a:r>
              <a:rPr sz="1800" b="1" dirty="0">
                <a:latin typeface="Segoe UI"/>
                <a:cs typeface="Segoe UI"/>
              </a:rPr>
              <a:t>This</a:t>
            </a:r>
            <a:r>
              <a:rPr sz="1800" b="1" spc="-5" dirty="0">
                <a:latin typeface="Segoe UI"/>
                <a:cs typeface="Segoe UI"/>
              </a:rPr>
              <a:t> topologies</a:t>
            </a:r>
            <a:r>
              <a:rPr sz="1800" b="1" spc="-10" dirty="0">
                <a:latin typeface="Segoe UI"/>
                <a:cs typeface="Segoe UI"/>
              </a:rPr>
              <a:t> </a:t>
            </a:r>
            <a:r>
              <a:rPr sz="1800" b="1" dirty="0">
                <a:latin typeface="Segoe UI"/>
                <a:cs typeface="Segoe UI"/>
              </a:rPr>
              <a:t>allow</a:t>
            </a:r>
            <a:r>
              <a:rPr sz="1800" b="1" spc="-5" dirty="0">
                <a:latin typeface="Segoe UI"/>
                <a:cs typeface="Segoe UI"/>
              </a:rPr>
              <a:t> one point</a:t>
            </a:r>
            <a:r>
              <a:rPr sz="1800" b="1" dirty="0">
                <a:latin typeface="Segoe UI"/>
                <a:cs typeface="Segoe UI"/>
              </a:rPr>
              <a:t> </a:t>
            </a:r>
            <a:r>
              <a:rPr sz="1800" b="1" spc="-10" dirty="0">
                <a:latin typeface="Segoe UI"/>
                <a:cs typeface="Segoe UI"/>
              </a:rPr>
              <a:t>to</a:t>
            </a:r>
            <a:r>
              <a:rPr sz="1800" b="1" spc="15" dirty="0">
                <a:latin typeface="Segoe UI"/>
                <a:cs typeface="Segoe UI"/>
              </a:rPr>
              <a:t> </a:t>
            </a:r>
            <a:r>
              <a:rPr sz="1800" b="1" spc="-5" dirty="0">
                <a:latin typeface="Segoe UI"/>
                <a:cs typeface="Segoe UI"/>
              </a:rPr>
              <a:t>communicate with</a:t>
            </a:r>
            <a:r>
              <a:rPr sz="1800" b="1" spc="10" dirty="0">
                <a:latin typeface="Segoe UI"/>
                <a:cs typeface="Segoe UI"/>
              </a:rPr>
              <a:t> </a:t>
            </a:r>
            <a:r>
              <a:rPr sz="1800" b="1" spc="-5" dirty="0">
                <a:latin typeface="Segoe UI"/>
                <a:cs typeface="Segoe UI"/>
              </a:rPr>
              <a:t>more</a:t>
            </a:r>
            <a:r>
              <a:rPr sz="1800" b="1" spc="5" dirty="0">
                <a:latin typeface="Segoe UI"/>
                <a:cs typeface="Segoe UI"/>
              </a:rPr>
              <a:t> </a:t>
            </a:r>
            <a:r>
              <a:rPr sz="1800" b="1" spc="-5" dirty="0">
                <a:latin typeface="Segoe UI"/>
                <a:cs typeface="Segoe UI"/>
              </a:rPr>
              <a:t>than</a:t>
            </a:r>
            <a:r>
              <a:rPr sz="1800" b="1" spc="15" dirty="0">
                <a:latin typeface="Segoe UI"/>
                <a:cs typeface="Segoe UI"/>
              </a:rPr>
              <a:t> </a:t>
            </a:r>
            <a:r>
              <a:rPr sz="1800" b="1" spc="-5" dirty="0">
                <a:latin typeface="Segoe UI"/>
                <a:cs typeface="Segoe UI"/>
              </a:rPr>
              <a:t>one</a:t>
            </a:r>
            <a:r>
              <a:rPr sz="1800" b="1" dirty="0">
                <a:latin typeface="Segoe UI"/>
                <a:cs typeface="Segoe UI"/>
              </a:rPr>
              <a:t> </a:t>
            </a:r>
            <a:r>
              <a:rPr sz="1800" b="1" spc="-5" dirty="0">
                <a:latin typeface="Segoe UI"/>
                <a:cs typeface="Segoe UI"/>
              </a:rPr>
              <a:t>other</a:t>
            </a:r>
            <a:r>
              <a:rPr sz="1800" b="1" spc="15" dirty="0">
                <a:latin typeface="Segoe UI"/>
                <a:cs typeface="Segoe UI"/>
              </a:rPr>
              <a:t> </a:t>
            </a:r>
            <a:r>
              <a:rPr sz="1800" b="1" spc="-5" dirty="0">
                <a:latin typeface="Segoe UI"/>
                <a:cs typeface="Segoe UI"/>
              </a:rPr>
              <a:t>point.</a:t>
            </a:r>
            <a:endParaRPr sz="1800">
              <a:latin typeface="Segoe UI"/>
              <a:cs typeface="Segoe UI"/>
            </a:endParaRPr>
          </a:p>
          <a:p>
            <a:pPr lvl="1">
              <a:lnSpc>
                <a:spcPct val="100000"/>
              </a:lnSpc>
              <a:spcBef>
                <a:spcPts val="55"/>
              </a:spcBef>
              <a:buFont typeface="Wingdings"/>
              <a:buChar char=""/>
            </a:pPr>
            <a:endParaRPr sz="1800">
              <a:latin typeface="Segoe UI"/>
              <a:cs typeface="Segoe UI"/>
            </a:endParaRPr>
          </a:p>
          <a:p>
            <a:pPr marL="698500" lvl="1" indent="-228600">
              <a:lnSpc>
                <a:spcPct val="100000"/>
              </a:lnSpc>
              <a:buFont typeface="Wingdings"/>
              <a:buChar char=""/>
              <a:tabLst>
                <a:tab pos="698500" algn="l"/>
              </a:tabLst>
            </a:pPr>
            <a:r>
              <a:rPr sz="1800" b="1" dirty="0">
                <a:latin typeface="Segoe UI"/>
                <a:cs typeface="Segoe UI"/>
              </a:rPr>
              <a:t>Most</a:t>
            </a:r>
            <a:r>
              <a:rPr sz="1800" b="1" spc="375" dirty="0">
                <a:latin typeface="Segoe UI"/>
                <a:cs typeface="Segoe UI"/>
              </a:rPr>
              <a:t> </a:t>
            </a:r>
            <a:r>
              <a:rPr sz="1800" b="1" dirty="0">
                <a:latin typeface="Segoe UI"/>
                <a:cs typeface="Segoe UI"/>
              </a:rPr>
              <a:t>IoT</a:t>
            </a:r>
            <a:r>
              <a:rPr sz="1800" b="1" spc="385" dirty="0">
                <a:latin typeface="Segoe UI"/>
                <a:cs typeface="Segoe UI"/>
              </a:rPr>
              <a:t> </a:t>
            </a:r>
            <a:r>
              <a:rPr sz="1800" b="1" spc="-5" dirty="0">
                <a:latin typeface="Segoe UI"/>
                <a:cs typeface="Segoe UI"/>
              </a:rPr>
              <a:t>technologies</a:t>
            </a:r>
            <a:r>
              <a:rPr sz="1800" b="1" spc="390" dirty="0">
                <a:latin typeface="Segoe UI"/>
                <a:cs typeface="Segoe UI"/>
              </a:rPr>
              <a:t> </a:t>
            </a:r>
            <a:r>
              <a:rPr sz="1800" b="1" spc="-5" dirty="0">
                <a:latin typeface="Segoe UI"/>
                <a:cs typeface="Segoe UI"/>
              </a:rPr>
              <a:t>where</a:t>
            </a:r>
            <a:r>
              <a:rPr sz="1800" b="1" spc="380" dirty="0">
                <a:latin typeface="Segoe UI"/>
                <a:cs typeface="Segoe UI"/>
              </a:rPr>
              <a:t> </a:t>
            </a:r>
            <a:r>
              <a:rPr sz="1800" b="1" spc="-5" dirty="0">
                <a:latin typeface="Segoe UI"/>
                <a:cs typeface="Segoe UI"/>
              </a:rPr>
              <a:t>one</a:t>
            </a:r>
            <a:r>
              <a:rPr sz="1800" b="1" spc="390" dirty="0">
                <a:latin typeface="Segoe UI"/>
                <a:cs typeface="Segoe UI"/>
              </a:rPr>
              <a:t> </a:t>
            </a:r>
            <a:r>
              <a:rPr sz="1800" b="1" dirty="0">
                <a:latin typeface="Segoe UI"/>
                <a:cs typeface="Segoe UI"/>
              </a:rPr>
              <a:t>or</a:t>
            </a:r>
            <a:r>
              <a:rPr sz="1800" b="1" spc="385" dirty="0">
                <a:latin typeface="Segoe UI"/>
                <a:cs typeface="Segoe UI"/>
              </a:rPr>
              <a:t> </a:t>
            </a:r>
            <a:r>
              <a:rPr sz="1800" b="1" spc="-5" dirty="0">
                <a:latin typeface="Segoe UI"/>
                <a:cs typeface="Segoe UI"/>
              </a:rPr>
              <a:t>more</a:t>
            </a:r>
            <a:r>
              <a:rPr sz="1800" b="1" spc="375" dirty="0">
                <a:latin typeface="Segoe UI"/>
                <a:cs typeface="Segoe UI"/>
              </a:rPr>
              <a:t> </a:t>
            </a:r>
            <a:r>
              <a:rPr sz="1800" b="1" spc="-5" dirty="0">
                <a:latin typeface="Segoe UI"/>
                <a:cs typeface="Segoe UI"/>
              </a:rPr>
              <a:t>than</a:t>
            </a:r>
            <a:r>
              <a:rPr sz="1800" b="1" spc="385" dirty="0">
                <a:latin typeface="Segoe UI"/>
                <a:cs typeface="Segoe UI"/>
              </a:rPr>
              <a:t> </a:t>
            </a:r>
            <a:r>
              <a:rPr sz="1800" b="1" spc="-5" dirty="0">
                <a:latin typeface="Segoe UI"/>
                <a:cs typeface="Segoe UI"/>
              </a:rPr>
              <a:t>one</a:t>
            </a:r>
            <a:r>
              <a:rPr sz="1800" b="1" spc="375" dirty="0">
                <a:latin typeface="Segoe UI"/>
                <a:cs typeface="Segoe UI"/>
              </a:rPr>
              <a:t> </a:t>
            </a:r>
            <a:r>
              <a:rPr sz="1800" b="1" spc="-5" dirty="0">
                <a:latin typeface="Segoe UI"/>
                <a:cs typeface="Segoe UI"/>
              </a:rPr>
              <a:t>gateways</a:t>
            </a:r>
            <a:r>
              <a:rPr sz="1800" b="1" spc="375" dirty="0">
                <a:latin typeface="Segoe UI"/>
                <a:cs typeface="Segoe UI"/>
              </a:rPr>
              <a:t> </a:t>
            </a:r>
            <a:r>
              <a:rPr sz="1800" b="1" spc="-5" dirty="0">
                <a:latin typeface="Segoe UI"/>
                <a:cs typeface="Segoe UI"/>
              </a:rPr>
              <a:t>communicate</a:t>
            </a:r>
            <a:r>
              <a:rPr sz="1800" b="1" spc="385" dirty="0">
                <a:latin typeface="Segoe UI"/>
                <a:cs typeface="Segoe UI"/>
              </a:rPr>
              <a:t> </a:t>
            </a:r>
            <a:r>
              <a:rPr sz="1800" b="1" dirty="0">
                <a:latin typeface="Segoe UI"/>
                <a:cs typeface="Segoe UI"/>
              </a:rPr>
              <a:t>with</a:t>
            </a:r>
            <a:r>
              <a:rPr sz="1800" b="1" spc="390" dirty="0">
                <a:latin typeface="Segoe UI"/>
                <a:cs typeface="Segoe UI"/>
              </a:rPr>
              <a:t> </a:t>
            </a:r>
            <a:r>
              <a:rPr sz="1800" b="1" dirty="0">
                <a:latin typeface="Segoe UI"/>
                <a:cs typeface="Segoe UI"/>
              </a:rPr>
              <a:t>multiple</a:t>
            </a:r>
            <a:r>
              <a:rPr sz="1800" b="1" spc="375" dirty="0">
                <a:latin typeface="Segoe UI"/>
                <a:cs typeface="Segoe UI"/>
              </a:rPr>
              <a:t> </a:t>
            </a:r>
            <a:r>
              <a:rPr sz="1800" b="1" spc="10" dirty="0">
                <a:latin typeface="Segoe UI"/>
                <a:cs typeface="Segoe UI"/>
              </a:rPr>
              <a:t>smart</a:t>
            </a:r>
            <a:endParaRPr sz="1800">
              <a:latin typeface="Segoe UI"/>
              <a:cs typeface="Segoe UI"/>
            </a:endParaRPr>
          </a:p>
          <a:p>
            <a:pPr marL="698500">
              <a:lnSpc>
                <a:spcPct val="100000"/>
              </a:lnSpc>
              <a:spcBef>
                <a:spcPts val="650"/>
              </a:spcBef>
            </a:pPr>
            <a:r>
              <a:rPr sz="1800" b="1" spc="-5" dirty="0">
                <a:latin typeface="Segoe UI"/>
                <a:cs typeface="Segoe UI"/>
              </a:rPr>
              <a:t>objects</a:t>
            </a:r>
            <a:r>
              <a:rPr sz="1800" b="1" spc="-20" dirty="0">
                <a:latin typeface="Segoe UI"/>
                <a:cs typeface="Segoe UI"/>
              </a:rPr>
              <a:t> </a:t>
            </a:r>
            <a:r>
              <a:rPr sz="1800" b="1" spc="-5" dirty="0">
                <a:latin typeface="Segoe UI"/>
                <a:cs typeface="Segoe UI"/>
              </a:rPr>
              <a:t>are</a:t>
            </a:r>
            <a:r>
              <a:rPr sz="1800" b="1" spc="-20" dirty="0">
                <a:latin typeface="Segoe UI"/>
                <a:cs typeface="Segoe UI"/>
              </a:rPr>
              <a:t> </a:t>
            </a:r>
            <a:r>
              <a:rPr sz="1800" b="1" dirty="0">
                <a:latin typeface="Segoe UI"/>
                <a:cs typeface="Segoe UI"/>
              </a:rPr>
              <a:t>in</a:t>
            </a:r>
            <a:r>
              <a:rPr sz="1800" b="1" spc="-15" dirty="0">
                <a:latin typeface="Segoe UI"/>
                <a:cs typeface="Segoe UI"/>
              </a:rPr>
              <a:t> </a:t>
            </a:r>
            <a:r>
              <a:rPr sz="1800" b="1" spc="-10" dirty="0">
                <a:latin typeface="Segoe UI"/>
                <a:cs typeface="Segoe UI"/>
              </a:rPr>
              <a:t>this</a:t>
            </a:r>
            <a:r>
              <a:rPr sz="1800" b="1" dirty="0">
                <a:latin typeface="Segoe UI"/>
                <a:cs typeface="Segoe UI"/>
              </a:rPr>
              <a:t> </a:t>
            </a:r>
            <a:r>
              <a:rPr sz="1800" b="1" spc="-5" dirty="0">
                <a:latin typeface="Segoe UI"/>
                <a:cs typeface="Segoe UI"/>
              </a:rPr>
              <a:t>category.</a:t>
            </a:r>
            <a:endParaRPr sz="1800">
              <a:latin typeface="Segoe UI"/>
              <a:cs typeface="Segoe UI"/>
            </a:endParaRPr>
          </a:p>
          <a:p>
            <a:pPr marL="698500" marR="5715" lvl="1" indent="-228600" algn="just">
              <a:lnSpc>
                <a:spcPct val="130000"/>
              </a:lnSpc>
              <a:spcBef>
                <a:spcPts val="1800"/>
              </a:spcBef>
              <a:buFont typeface="Wingdings"/>
              <a:buChar char=""/>
              <a:tabLst>
                <a:tab pos="698500" algn="l"/>
              </a:tabLst>
            </a:pPr>
            <a:r>
              <a:rPr sz="1800" b="1" dirty="0">
                <a:latin typeface="Segoe UI"/>
                <a:cs typeface="Segoe UI"/>
              </a:rPr>
              <a:t>Some </a:t>
            </a:r>
            <a:r>
              <a:rPr sz="1800" b="1" spc="-5" dirty="0">
                <a:latin typeface="Segoe UI"/>
                <a:cs typeface="Segoe UI"/>
              </a:rPr>
              <a:t>nodes</a:t>
            </a:r>
            <a:r>
              <a:rPr sz="1800" b="1" dirty="0">
                <a:latin typeface="Segoe UI"/>
                <a:cs typeface="Segoe UI"/>
              </a:rPr>
              <a:t> </a:t>
            </a:r>
            <a:r>
              <a:rPr sz="1800" b="1" spc="-5" dirty="0">
                <a:latin typeface="Segoe UI"/>
                <a:cs typeface="Segoe UI"/>
              </a:rPr>
              <a:t>(for </a:t>
            </a:r>
            <a:r>
              <a:rPr sz="1800" b="1" dirty="0">
                <a:latin typeface="Segoe UI"/>
                <a:cs typeface="Segoe UI"/>
              </a:rPr>
              <a:t>example,</a:t>
            </a:r>
            <a:r>
              <a:rPr sz="1800" b="1" spc="5" dirty="0">
                <a:latin typeface="Segoe UI"/>
                <a:cs typeface="Segoe UI"/>
              </a:rPr>
              <a:t> </a:t>
            </a:r>
            <a:r>
              <a:rPr sz="1800" b="1" dirty="0">
                <a:latin typeface="Segoe UI"/>
                <a:cs typeface="Segoe UI"/>
              </a:rPr>
              <a:t>sensors) support </a:t>
            </a:r>
            <a:r>
              <a:rPr sz="1800" b="1" spc="-5" dirty="0">
                <a:latin typeface="Segoe UI"/>
                <a:cs typeface="Segoe UI"/>
              </a:rPr>
              <a:t>both</a:t>
            </a:r>
            <a:r>
              <a:rPr sz="1800" b="1" dirty="0">
                <a:latin typeface="Segoe UI"/>
                <a:cs typeface="Segoe UI"/>
              </a:rPr>
              <a:t> </a:t>
            </a:r>
            <a:r>
              <a:rPr sz="1800" b="1" spc="-5" dirty="0">
                <a:latin typeface="Segoe UI"/>
                <a:cs typeface="Segoe UI"/>
              </a:rPr>
              <a:t>data collection</a:t>
            </a:r>
            <a:r>
              <a:rPr sz="1800" b="1" dirty="0">
                <a:latin typeface="Segoe UI"/>
                <a:cs typeface="Segoe UI"/>
              </a:rPr>
              <a:t> </a:t>
            </a:r>
            <a:r>
              <a:rPr sz="1800" b="1" spc="-5" dirty="0">
                <a:latin typeface="Segoe UI"/>
                <a:cs typeface="Segoe UI"/>
              </a:rPr>
              <a:t>and </a:t>
            </a:r>
            <a:r>
              <a:rPr sz="1800" b="1" dirty="0">
                <a:latin typeface="Segoe UI"/>
                <a:cs typeface="Segoe UI"/>
              </a:rPr>
              <a:t>forwarding </a:t>
            </a:r>
            <a:r>
              <a:rPr sz="1800" b="1" spc="-5" dirty="0">
                <a:latin typeface="Segoe UI"/>
                <a:cs typeface="Segoe UI"/>
              </a:rPr>
              <a:t>functions,</a:t>
            </a:r>
            <a:r>
              <a:rPr sz="1800" b="1" spc="484" dirty="0">
                <a:latin typeface="Segoe UI"/>
                <a:cs typeface="Segoe UI"/>
              </a:rPr>
              <a:t> </a:t>
            </a:r>
            <a:r>
              <a:rPr sz="1800" b="1" spc="-5" dirty="0">
                <a:latin typeface="Segoe UI"/>
                <a:cs typeface="Segoe UI"/>
              </a:rPr>
              <a:t>while </a:t>
            </a:r>
            <a:r>
              <a:rPr sz="1800" b="1" dirty="0">
                <a:latin typeface="Segoe UI"/>
                <a:cs typeface="Segoe UI"/>
              </a:rPr>
              <a:t> some </a:t>
            </a:r>
            <a:r>
              <a:rPr sz="1800" b="1" spc="-5" dirty="0">
                <a:latin typeface="Segoe UI"/>
                <a:cs typeface="Segoe UI"/>
              </a:rPr>
              <a:t>other </a:t>
            </a:r>
            <a:r>
              <a:rPr sz="1800" b="1" dirty="0">
                <a:latin typeface="Segoe UI"/>
                <a:cs typeface="Segoe UI"/>
              </a:rPr>
              <a:t>nodes </a:t>
            </a:r>
            <a:r>
              <a:rPr sz="1800" b="1" spc="-5" dirty="0">
                <a:latin typeface="Segoe UI"/>
                <a:cs typeface="Segoe UI"/>
              </a:rPr>
              <a:t>(for</a:t>
            </a:r>
            <a:r>
              <a:rPr sz="1800" b="1" dirty="0">
                <a:latin typeface="Segoe UI"/>
                <a:cs typeface="Segoe UI"/>
              </a:rPr>
              <a:t> example, some </a:t>
            </a:r>
            <a:r>
              <a:rPr sz="1800" b="1" spc="-5" dirty="0">
                <a:latin typeface="Segoe UI"/>
                <a:cs typeface="Segoe UI"/>
              </a:rPr>
              <a:t>gateways) collect</a:t>
            </a:r>
            <a:r>
              <a:rPr sz="1800" b="1" dirty="0">
                <a:latin typeface="Segoe UI"/>
                <a:cs typeface="Segoe UI"/>
              </a:rPr>
              <a:t> </a:t>
            </a:r>
            <a:r>
              <a:rPr sz="1800" b="1" spc="-5" dirty="0">
                <a:latin typeface="Segoe UI"/>
                <a:cs typeface="Segoe UI"/>
              </a:rPr>
              <a:t>the</a:t>
            </a:r>
            <a:r>
              <a:rPr sz="1800" b="1" dirty="0">
                <a:latin typeface="Segoe UI"/>
                <a:cs typeface="Segoe UI"/>
              </a:rPr>
              <a:t> </a:t>
            </a:r>
            <a:r>
              <a:rPr sz="1800" b="1" spc="10" dirty="0">
                <a:latin typeface="Segoe UI"/>
                <a:cs typeface="Segoe UI"/>
              </a:rPr>
              <a:t>smart </a:t>
            </a:r>
            <a:r>
              <a:rPr sz="1800" b="1" spc="-5" dirty="0">
                <a:latin typeface="Segoe UI"/>
                <a:cs typeface="Segoe UI"/>
              </a:rPr>
              <a:t>object data,</a:t>
            </a:r>
            <a:r>
              <a:rPr sz="1800" b="1" spc="484" dirty="0">
                <a:latin typeface="Segoe UI"/>
                <a:cs typeface="Segoe UI"/>
              </a:rPr>
              <a:t> </a:t>
            </a:r>
            <a:r>
              <a:rPr sz="1800" b="1" spc="-10" dirty="0">
                <a:latin typeface="Segoe UI"/>
                <a:cs typeface="Segoe UI"/>
              </a:rPr>
              <a:t>sometimes</a:t>
            </a:r>
            <a:r>
              <a:rPr sz="1800" b="1" spc="475" dirty="0">
                <a:latin typeface="Segoe UI"/>
                <a:cs typeface="Segoe UI"/>
              </a:rPr>
              <a:t> </a:t>
            </a:r>
            <a:r>
              <a:rPr sz="1800" b="1" dirty="0">
                <a:latin typeface="Segoe UI"/>
                <a:cs typeface="Segoe UI"/>
              </a:rPr>
              <a:t>instruct </a:t>
            </a:r>
            <a:r>
              <a:rPr sz="1800" b="1" spc="5" dirty="0">
                <a:latin typeface="Segoe UI"/>
                <a:cs typeface="Segoe UI"/>
              </a:rPr>
              <a:t> </a:t>
            </a:r>
            <a:r>
              <a:rPr sz="1800" b="1" spc="-5" dirty="0">
                <a:latin typeface="Segoe UI"/>
                <a:cs typeface="Segoe UI"/>
              </a:rPr>
              <a:t>the </a:t>
            </a:r>
            <a:r>
              <a:rPr sz="1800" b="1" dirty="0">
                <a:latin typeface="Segoe UI"/>
                <a:cs typeface="Segoe UI"/>
              </a:rPr>
              <a:t>sensor </a:t>
            </a:r>
            <a:r>
              <a:rPr sz="1800" b="1" spc="-10" dirty="0">
                <a:latin typeface="Segoe UI"/>
                <a:cs typeface="Segoe UI"/>
              </a:rPr>
              <a:t>to </a:t>
            </a:r>
            <a:r>
              <a:rPr sz="1800" b="1" dirty="0">
                <a:latin typeface="Segoe UI"/>
                <a:cs typeface="Segoe UI"/>
              </a:rPr>
              <a:t>perform </a:t>
            </a:r>
            <a:r>
              <a:rPr sz="1800" b="1" spc="-5" dirty="0">
                <a:latin typeface="Segoe UI"/>
                <a:cs typeface="Segoe UI"/>
              </a:rPr>
              <a:t>specific operations, </a:t>
            </a:r>
            <a:r>
              <a:rPr sz="1800" b="1" dirty="0">
                <a:latin typeface="Segoe UI"/>
                <a:cs typeface="Segoe UI"/>
              </a:rPr>
              <a:t>and </a:t>
            </a:r>
            <a:r>
              <a:rPr sz="1800" b="1" spc="-5" dirty="0">
                <a:latin typeface="Segoe UI"/>
                <a:cs typeface="Segoe UI"/>
              </a:rPr>
              <a:t>also </a:t>
            </a:r>
            <a:r>
              <a:rPr sz="1800" b="1" dirty="0">
                <a:latin typeface="Segoe UI"/>
                <a:cs typeface="Segoe UI"/>
              </a:rPr>
              <a:t>interface </a:t>
            </a:r>
            <a:r>
              <a:rPr sz="1800" b="1" spc="-5" dirty="0">
                <a:latin typeface="Segoe UI"/>
                <a:cs typeface="Segoe UI"/>
              </a:rPr>
              <a:t>with other networks </a:t>
            </a:r>
            <a:r>
              <a:rPr sz="1800" b="1" dirty="0">
                <a:latin typeface="Segoe UI"/>
                <a:cs typeface="Segoe UI"/>
              </a:rPr>
              <a:t>or </a:t>
            </a:r>
            <a:r>
              <a:rPr sz="1800" b="1" spc="-5" dirty="0">
                <a:latin typeface="Segoe UI"/>
                <a:cs typeface="Segoe UI"/>
              </a:rPr>
              <a:t>possibly </a:t>
            </a:r>
            <a:r>
              <a:rPr sz="1800" b="1" spc="-10" dirty="0">
                <a:latin typeface="Segoe UI"/>
                <a:cs typeface="Segoe UI"/>
              </a:rPr>
              <a:t>other </a:t>
            </a:r>
            <a:r>
              <a:rPr sz="1800" b="1" spc="-5" dirty="0">
                <a:latin typeface="Segoe UI"/>
                <a:cs typeface="Segoe UI"/>
              </a:rPr>
              <a:t> gateways.</a:t>
            </a:r>
            <a:endParaRPr sz="1800">
              <a:latin typeface="Segoe UI"/>
              <a:cs typeface="Segoe UI"/>
            </a:endParaRPr>
          </a:p>
          <a:p>
            <a:pPr marL="698500" marR="5080" lvl="1" indent="-228600" algn="just">
              <a:lnSpc>
                <a:spcPct val="130000"/>
              </a:lnSpc>
              <a:spcBef>
                <a:spcPts val="1800"/>
              </a:spcBef>
              <a:buFont typeface="Wingdings"/>
              <a:buChar char=""/>
              <a:tabLst>
                <a:tab pos="698500" algn="l"/>
              </a:tabLst>
            </a:pPr>
            <a:r>
              <a:rPr sz="1800" b="1" dirty="0">
                <a:latin typeface="Segoe UI"/>
                <a:cs typeface="Segoe UI"/>
              </a:rPr>
              <a:t>For </a:t>
            </a:r>
            <a:r>
              <a:rPr sz="1800" b="1" spc="-5" dirty="0">
                <a:latin typeface="Segoe UI"/>
                <a:cs typeface="Segoe UI"/>
              </a:rPr>
              <a:t>this reason, </a:t>
            </a:r>
            <a:r>
              <a:rPr sz="1800" b="1" dirty="0">
                <a:latin typeface="Segoe UI"/>
                <a:cs typeface="Segoe UI"/>
              </a:rPr>
              <a:t>some </a:t>
            </a:r>
            <a:r>
              <a:rPr sz="1800" b="1" spc="-5" dirty="0">
                <a:latin typeface="Segoe UI"/>
                <a:cs typeface="Segoe UI"/>
              </a:rPr>
              <a:t>technologies categorize the </a:t>
            </a:r>
            <a:r>
              <a:rPr sz="1800" b="1" dirty="0">
                <a:latin typeface="Segoe UI"/>
                <a:cs typeface="Segoe UI"/>
              </a:rPr>
              <a:t>nodes </a:t>
            </a:r>
            <a:r>
              <a:rPr sz="1800" b="1" spc="-10" dirty="0">
                <a:latin typeface="Segoe UI"/>
                <a:cs typeface="Segoe UI"/>
              </a:rPr>
              <a:t>based </a:t>
            </a:r>
            <a:r>
              <a:rPr sz="1800" b="1" dirty="0">
                <a:latin typeface="Segoe UI"/>
                <a:cs typeface="Segoe UI"/>
              </a:rPr>
              <a:t>on the </a:t>
            </a:r>
            <a:r>
              <a:rPr sz="1800" b="1" spc="-5" dirty="0">
                <a:latin typeface="Segoe UI"/>
                <a:cs typeface="Segoe UI"/>
              </a:rPr>
              <a:t>functions (described by </a:t>
            </a:r>
            <a:r>
              <a:rPr sz="1800" b="1" dirty="0">
                <a:latin typeface="Segoe UI"/>
                <a:cs typeface="Segoe UI"/>
              </a:rPr>
              <a:t>a </a:t>
            </a:r>
            <a:r>
              <a:rPr sz="1800" b="1" spc="5" dirty="0">
                <a:latin typeface="Segoe UI"/>
                <a:cs typeface="Segoe UI"/>
              </a:rPr>
              <a:t> </a:t>
            </a:r>
            <a:r>
              <a:rPr sz="1800" b="1" spc="-5" dirty="0">
                <a:latin typeface="Segoe UI"/>
                <a:cs typeface="Segoe UI"/>
              </a:rPr>
              <a:t>protocol)</a:t>
            </a:r>
            <a:r>
              <a:rPr sz="1800" b="1" spc="-10" dirty="0">
                <a:latin typeface="Segoe UI"/>
                <a:cs typeface="Segoe UI"/>
              </a:rPr>
              <a:t> </a:t>
            </a:r>
            <a:r>
              <a:rPr sz="1800" b="1" spc="-5" dirty="0">
                <a:latin typeface="Segoe UI"/>
                <a:cs typeface="Segoe UI"/>
              </a:rPr>
              <a:t>they</a:t>
            </a:r>
            <a:r>
              <a:rPr sz="1800" b="1" spc="10" dirty="0">
                <a:latin typeface="Segoe UI"/>
                <a:cs typeface="Segoe UI"/>
              </a:rPr>
              <a:t> </a:t>
            </a:r>
            <a:r>
              <a:rPr sz="1800" b="1" spc="-5" dirty="0">
                <a:latin typeface="Segoe UI"/>
                <a:cs typeface="Segoe UI"/>
              </a:rPr>
              <a:t>implement.</a:t>
            </a:r>
            <a:endParaRPr sz="1800">
              <a:latin typeface="Segoe UI"/>
              <a:cs typeface="Segoe U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125</a:t>
            </a:fld>
            <a:endParaRPr dirty="0"/>
          </a:p>
        </p:txBody>
      </p:sp>
      <p:sp>
        <p:nvSpPr>
          <p:cNvPr id="3" name="object 3"/>
          <p:cNvSpPr txBox="1"/>
          <p:nvPr/>
        </p:nvSpPr>
        <p:spPr>
          <a:xfrm>
            <a:off x="186944" y="1314069"/>
            <a:ext cx="11628755" cy="4702175"/>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Segoe UI"/>
                <a:cs typeface="Segoe UI"/>
              </a:rPr>
              <a:t>Access</a:t>
            </a:r>
            <a:r>
              <a:rPr sz="1500" b="1" spc="-20" dirty="0">
                <a:latin typeface="Segoe UI"/>
                <a:cs typeface="Segoe UI"/>
              </a:rPr>
              <a:t> </a:t>
            </a:r>
            <a:r>
              <a:rPr sz="1500" b="1" spc="-5" dirty="0">
                <a:latin typeface="Segoe UI"/>
                <a:cs typeface="Segoe UI"/>
              </a:rPr>
              <a:t>Network</a:t>
            </a:r>
            <a:r>
              <a:rPr sz="1500" b="1" spc="-25" dirty="0">
                <a:latin typeface="Segoe UI"/>
                <a:cs typeface="Segoe UI"/>
              </a:rPr>
              <a:t> </a:t>
            </a:r>
            <a:r>
              <a:rPr sz="1500" b="1" spc="5" dirty="0">
                <a:latin typeface="Segoe UI"/>
                <a:cs typeface="Segoe UI"/>
              </a:rPr>
              <a:t>Sublayer:</a:t>
            </a:r>
            <a:endParaRPr sz="1500">
              <a:latin typeface="Segoe UI"/>
              <a:cs typeface="Segoe UI"/>
            </a:endParaRPr>
          </a:p>
          <a:p>
            <a:pPr>
              <a:lnSpc>
                <a:spcPct val="100000"/>
              </a:lnSpc>
              <a:spcBef>
                <a:spcPts val="5"/>
              </a:spcBef>
            </a:pPr>
            <a:endParaRPr sz="1800">
              <a:latin typeface="Segoe UI"/>
              <a:cs typeface="Segoe UI"/>
            </a:endParaRPr>
          </a:p>
          <a:p>
            <a:pPr marL="355600" indent="-342900">
              <a:lnSpc>
                <a:spcPct val="100000"/>
              </a:lnSpc>
              <a:buFont typeface="Wingdings"/>
              <a:buChar char=""/>
              <a:tabLst>
                <a:tab pos="354965" algn="l"/>
                <a:tab pos="355600" algn="l"/>
              </a:tabLst>
            </a:pPr>
            <a:r>
              <a:rPr sz="1800" b="1" spc="-80" dirty="0">
                <a:latin typeface="Segoe UI"/>
                <a:cs typeface="Segoe UI"/>
              </a:rPr>
              <a:t>To</a:t>
            </a:r>
            <a:r>
              <a:rPr sz="1800" b="1" spc="-20" dirty="0">
                <a:latin typeface="Segoe UI"/>
                <a:cs typeface="Segoe UI"/>
              </a:rPr>
              <a:t> </a:t>
            </a:r>
            <a:r>
              <a:rPr sz="1800" b="1" spc="-5" dirty="0">
                <a:latin typeface="Segoe UI"/>
                <a:cs typeface="Segoe UI"/>
              </a:rPr>
              <a:t>form</a:t>
            </a:r>
            <a:r>
              <a:rPr sz="1800" b="1" dirty="0">
                <a:latin typeface="Segoe UI"/>
                <a:cs typeface="Segoe UI"/>
              </a:rPr>
              <a:t> a</a:t>
            </a:r>
            <a:r>
              <a:rPr sz="1800" b="1" spc="-5" dirty="0">
                <a:latin typeface="Segoe UI"/>
                <a:cs typeface="Segoe UI"/>
              </a:rPr>
              <a:t> </a:t>
            </a:r>
            <a:r>
              <a:rPr sz="1800" b="1" spc="5" dirty="0">
                <a:latin typeface="Segoe UI"/>
                <a:cs typeface="Segoe UI"/>
              </a:rPr>
              <a:t>network,</a:t>
            </a:r>
            <a:r>
              <a:rPr sz="1800" b="1" spc="-5" dirty="0">
                <a:latin typeface="Segoe UI"/>
                <a:cs typeface="Segoe UI"/>
              </a:rPr>
              <a:t> </a:t>
            </a:r>
            <a:r>
              <a:rPr sz="1800" b="1" dirty="0">
                <a:latin typeface="Segoe UI"/>
                <a:cs typeface="Segoe UI"/>
              </a:rPr>
              <a:t>a</a:t>
            </a:r>
            <a:r>
              <a:rPr sz="1800" b="1" spc="-5" dirty="0">
                <a:latin typeface="Segoe UI"/>
                <a:cs typeface="Segoe UI"/>
              </a:rPr>
              <a:t> device</a:t>
            </a:r>
            <a:r>
              <a:rPr sz="1800" b="1" dirty="0">
                <a:latin typeface="Segoe UI"/>
                <a:cs typeface="Segoe UI"/>
              </a:rPr>
              <a:t> needs</a:t>
            </a:r>
            <a:r>
              <a:rPr sz="1800" b="1" spc="-5" dirty="0">
                <a:latin typeface="Segoe UI"/>
                <a:cs typeface="Segoe UI"/>
              </a:rPr>
              <a:t> </a:t>
            </a:r>
            <a:r>
              <a:rPr sz="1800" b="1" spc="-10" dirty="0">
                <a:latin typeface="Segoe UI"/>
                <a:cs typeface="Segoe UI"/>
              </a:rPr>
              <a:t>to</a:t>
            </a:r>
            <a:r>
              <a:rPr sz="1800" b="1" spc="5" dirty="0">
                <a:latin typeface="Segoe UI"/>
                <a:cs typeface="Segoe UI"/>
              </a:rPr>
              <a:t> </a:t>
            </a:r>
            <a:r>
              <a:rPr sz="1800" b="1" dirty="0">
                <a:latin typeface="Segoe UI"/>
                <a:cs typeface="Segoe UI"/>
              </a:rPr>
              <a:t>connect</a:t>
            </a:r>
            <a:r>
              <a:rPr sz="1800" b="1" spc="-15" dirty="0">
                <a:latin typeface="Segoe UI"/>
                <a:cs typeface="Segoe UI"/>
              </a:rPr>
              <a:t> </a:t>
            </a:r>
            <a:r>
              <a:rPr sz="1800" b="1" spc="-5" dirty="0">
                <a:latin typeface="Segoe UI"/>
                <a:cs typeface="Segoe UI"/>
              </a:rPr>
              <a:t>with</a:t>
            </a:r>
            <a:r>
              <a:rPr sz="1800" b="1" spc="5" dirty="0">
                <a:latin typeface="Segoe UI"/>
                <a:cs typeface="Segoe UI"/>
              </a:rPr>
              <a:t> </a:t>
            </a:r>
            <a:r>
              <a:rPr sz="1800" b="1" spc="-5" dirty="0">
                <a:latin typeface="Segoe UI"/>
                <a:cs typeface="Segoe UI"/>
              </a:rPr>
              <a:t>another device.</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When </a:t>
            </a:r>
            <a:r>
              <a:rPr sz="1800" b="1" spc="-5" dirty="0">
                <a:latin typeface="Segoe UI"/>
                <a:cs typeface="Segoe UI"/>
              </a:rPr>
              <a:t>both</a:t>
            </a:r>
            <a:r>
              <a:rPr sz="1800" b="1" dirty="0">
                <a:latin typeface="Segoe UI"/>
                <a:cs typeface="Segoe UI"/>
              </a:rPr>
              <a:t> </a:t>
            </a:r>
            <a:r>
              <a:rPr sz="1800" b="1" spc="-5" dirty="0">
                <a:latin typeface="Segoe UI"/>
                <a:cs typeface="Segoe UI"/>
              </a:rPr>
              <a:t>devices</a:t>
            </a:r>
            <a:r>
              <a:rPr sz="1800" b="1" spc="5" dirty="0">
                <a:latin typeface="Segoe UI"/>
                <a:cs typeface="Segoe UI"/>
              </a:rPr>
              <a:t> </a:t>
            </a:r>
            <a:r>
              <a:rPr sz="1800" b="1" spc="-5" dirty="0">
                <a:latin typeface="Segoe UI"/>
                <a:cs typeface="Segoe UI"/>
              </a:rPr>
              <a:t>fully</a:t>
            </a:r>
            <a:r>
              <a:rPr sz="1800" b="1" spc="-15" dirty="0">
                <a:latin typeface="Segoe UI"/>
                <a:cs typeface="Segoe UI"/>
              </a:rPr>
              <a:t> </a:t>
            </a:r>
            <a:r>
              <a:rPr sz="1800" b="1" spc="-5" dirty="0">
                <a:latin typeface="Segoe UI"/>
                <a:cs typeface="Segoe UI"/>
              </a:rPr>
              <a:t>implement</a:t>
            </a:r>
            <a:r>
              <a:rPr sz="1800" b="1" dirty="0">
                <a:latin typeface="Segoe UI"/>
                <a:cs typeface="Segoe UI"/>
              </a:rPr>
              <a:t> </a:t>
            </a:r>
            <a:r>
              <a:rPr sz="1800" b="1" spc="-5" dirty="0">
                <a:latin typeface="Segoe UI"/>
                <a:cs typeface="Segoe UI"/>
              </a:rPr>
              <a:t>the</a:t>
            </a:r>
            <a:r>
              <a:rPr sz="1800" b="1" spc="10" dirty="0">
                <a:latin typeface="Segoe UI"/>
                <a:cs typeface="Segoe UI"/>
              </a:rPr>
              <a:t> </a:t>
            </a:r>
            <a:r>
              <a:rPr sz="1800" b="1" spc="-5" dirty="0">
                <a:latin typeface="Segoe UI"/>
                <a:cs typeface="Segoe UI"/>
              </a:rPr>
              <a:t>protocol</a:t>
            </a:r>
            <a:r>
              <a:rPr sz="1800" b="1" spc="-10" dirty="0">
                <a:latin typeface="Segoe UI"/>
                <a:cs typeface="Segoe UI"/>
              </a:rPr>
              <a:t> </a:t>
            </a:r>
            <a:r>
              <a:rPr sz="1800" b="1" dirty="0">
                <a:latin typeface="Segoe UI"/>
                <a:cs typeface="Segoe UI"/>
              </a:rPr>
              <a:t>stack</a:t>
            </a:r>
            <a:r>
              <a:rPr sz="1800" b="1" spc="-5" dirty="0">
                <a:latin typeface="Segoe UI"/>
                <a:cs typeface="Segoe UI"/>
              </a:rPr>
              <a:t> functions, they</a:t>
            </a:r>
            <a:r>
              <a:rPr sz="1800" b="1" spc="5" dirty="0">
                <a:latin typeface="Segoe UI"/>
                <a:cs typeface="Segoe UI"/>
              </a:rPr>
              <a:t> </a:t>
            </a:r>
            <a:r>
              <a:rPr sz="1800" b="1" dirty="0">
                <a:latin typeface="Segoe UI"/>
                <a:cs typeface="Segoe UI"/>
              </a:rPr>
              <a:t>can</a:t>
            </a:r>
            <a:r>
              <a:rPr sz="1800" b="1" spc="-5" dirty="0">
                <a:latin typeface="Segoe UI"/>
                <a:cs typeface="Segoe UI"/>
              </a:rPr>
              <a:t> form</a:t>
            </a:r>
            <a:r>
              <a:rPr sz="1800" b="1" spc="5" dirty="0">
                <a:latin typeface="Segoe UI"/>
                <a:cs typeface="Segoe UI"/>
              </a:rPr>
              <a:t> </a:t>
            </a:r>
            <a:r>
              <a:rPr sz="1800" b="1" dirty="0">
                <a:latin typeface="Segoe UI"/>
                <a:cs typeface="Segoe UI"/>
              </a:rPr>
              <a:t>a</a:t>
            </a:r>
            <a:r>
              <a:rPr sz="1800" b="1" spc="-15" dirty="0">
                <a:latin typeface="Segoe UI"/>
                <a:cs typeface="Segoe UI"/>
              </a:rPr>
              <a:t> </a:t>
            </a:r>
            <a:r>
              <a:rPr sz="1800" b="1" spc="-5" dirty="0">
                <a:latin typeface="Segoe UI"/>
                <a:cs typeface="Segoe UI"/>
              </a:rPr>
              <a:t>peer-to</a:t>
            </a:r>
            <a:r>
              <a:rPr sz="1800" b="1" spc="10" dirty="0">
                <a:latin typeface="Segoe UI"/>
                <a:cs typeface="Segoe UI"/>
              </a:rPr>
              <a:t> </a:t>
            </a:r>
            <a:r>
              <a:rPr sz="1800" b="1" spc="-5" dirty="0">
                <a:latin typeface="Segoe UI"/>
                <a:cs typeface="Segoe UI"/>
              </a:rPr>
              <a:t>peer </a:t>
            </a:r>
            <a:r>
              <a:rPr sz="1800" b="1" spc="5" dirty="0">
                <a:latin typeface="Segoe UI"/>
                <a:cs typeface="Segoe UI"/>
              </a:rPr>
              <a:t>network.</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In</a:t>
            </a:r>
            <a:r>
              <a:rPr sz="1800" b="1" spc="-10" dirty="0">
                <a:latin typeface="Segoe UI"/>
                <a:cs typeface="Segoe UI"/>
              </a:rPr>
              <a:t> </a:t>
            </a:r>
            <a:r>
              <a:rPr sz="1800" b="1" dirty="0">
                <a:latin typeface="Segoe UI"/>
                <a:cs typeface="Segoe UI"/>
              </a:rPr>
              <a:t>many</a:t>
            </a:r>
            <a:r>
              <a:rPr sz="1800" b="1" spc="-15" dirty="0">
                <a:latin typeface="Segoe UI"/>
                <a:cs typeface="Segoe UI"/>
              </a:rPr>
              <a:t> </a:t>
            </a:r>
            <a:r>
              <a:rPr sz="1800" b="1" dirty="0">
                <a:latin typeface="Segoe UI"/>
                <a:cs typeface="Segoe UI"/>
              </a:rPr>
              <a:t>cases,</a:t>
            </a:r>
            <a:r>
              <a:rPr sz="1800" b="1" spc="-15" dirty="0">
                <a:latin typeface="Segoe UI"/>
                <a:cs typeface="Segoe UI"/>
              </a:rPr>
              <a:t> </a:t>
            </a:r>
            <a:r>
              <a:rPr sz="1800" b="1" dirty="0">
                <a:latin typeface="Segoe UI"/>
                <a:cs typeface="Segoe UI"/>
              </a:rPr>
              <a:t>one</a:t>
            </a:r>
            <a:r>
              <a:rPr sz="1800" b="1" spc="5" dirty="0">
                <a:latin typeface="Segoe UI"/>
                <a:cs typeface="Segoe UI"/>
              </a:rPr>
              <a:t> </a:t>
            </a:r>
            <a:r>
              <a:rPr sz="1800" b="1" spc="-15" dirty="0">
                <a:latin typeface="Segoe UI"/>
                <a:cs typeface="Segoe UI"/>
              </a:rPr>
              <a:t>of </a:t>
            </a:r>
            <a:r>
              <a:rPr sz="1800" b="1" spc="-5" dirty="0">
                <a:latin typeface="Segoe UI"/>
                <a:cs typeface="Segoe UI"/>
              </a:rPr>
              <a:t>the</a:t>
            </a:r>
            <a:r>
              <a:rPr sz="1800" b="1" spc="15" dirty="0">
                <a:latin typeface="Segoe UI"/>
                <a:cs typeface="Segoe UI"/>
              </a:rPr>
              <a:t> </a:t>
            </a:r>
            <a:r>
              <a:rPr sz="1800" b="1" spc="-5" dirty="0">
                <a:latin typeface="Segoe UI"/>
                <a:cs typeface="Segoe UI"/>
              </a:rPr>
              <a:t>devices collects data</a:t>
            </a:r>
            <a:r>
              <a:rPr sz="1800" b="1" spc="-20" dirty="0">
                <a:latin typeface="Segoe UI"/>
                <a:cs typeface="Segoe UI"/>
              </a:rPr>
              <a:t> </a:t>
            </a:r>
            <a:r>
              <a:rPr sz="1800" b="1" spc="-10" dirty="0">
                <a:latin typeface="Segoe UI"/>
                <a:cs typeface="Segoe UI"/>
              </a:rPr>
              <a:t>from</a:t>
            </a:r>
            <a:r>
              <a:rPr sz="1800" b="1" spc="5"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others.</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For</a:t>
            </a:r>
            <a:r>
              <a:rPr sz="1800" b="1" spc="60" dirty="0">
                <a:latin typeface="Segoe UI"/>
                <a:cs typeface="Segoe UI"/>
              </a:rPr>
              <a:t> </a:t>
            </a:r>
            <a:r>
              <a:rPr sz="1800" b="1" spc="-5" dirty="0">
                <a:latin typeface="Segoe UI"/>
                <a:cs typeface="Segoe UI"/>
              </a:rPr>
              <a:t>example,</a:t>
            </a:r>
            <a:r>
              <a:rPr sz="1800" b="1" spc="60" dirty="0">
                <a:latin typeface="Segoe UI"/>
                <a:cs typeface="Segoe UI"/>
              </a:rPr>
              <a:t> </a:t>
            </a:r>
            <a:r>
              <a:rPr sz="1800" b="1" spc="-5" dirty="0">
                <a:latin typeface="Segoe UI"/>
                <a:cs typeface="Segoe UI"/>
              </a:rPr>
              <a:t>in</a:t>
            </a:r>
            <a:r>
              <a:rPr sz="1800" b="1" spc="60" dirty="0">
                <a:latin typeface="Segoe UI"/>
                <a:cs typeface="Segoe UI"/>
              </a:rPr>
              <a:t> </a:t>
            </a:r>
            <a:r>
              <a:rPr sz="1800" b="1" dirty="0">
                <a:latin typeface="Segoe UI"/>
                <a:cs typeface="Segoe UI"/>
              </a:rPr>
              <a:t>a</a:t>
            </a:r>
            <a:r>
              <a:rPr sz="1800" b="1" spc="60" dirty="0">
                <a:latin typeface="Segoe UI"/>
                <a:cs typeface="Segoe UI"/>
              </a:rPr>
              <a:t> </a:t>
            </a:r>
            <a:r>
              <a:rPr sz="1800" b="1" spc="-5" dirty="0">
                <a:latin typeface="Segoe UI"/>
                <a:cs typeface="Segoe UI"/>
              </a:rPr>
              <a:t>house,</a:t>
            </a:r>
            <a:r>
              <a:rPr sz="1800" b="1" spc="60" dirty="0">
                <a:latin typeface="Segoe UI"/>
                <a:cs typeface="Segoe UI"/>
              </a:rPr>
              <a:t> </a:t>
            </a:r>
            <a:r>
              <a:rPr sz="1800" b="1" spc="-10" dirty="0">
                <a:latin typeface="Segoe UI"/>
                <a:cs typeface="Segoe UI"/>
              </a:rPr>
              <a:t>temperature</a:t>
            </a:r>
            <a:r>
              <a:rPr sz="1800" b="1" spc="60" dirty="0">
                <a:latin typeface="Segoe UI"/>
                <a:cs typeface="Segoe UI"/>
              </a:rPr>
              <a:t> </a:t>
            </a:r>
            <a:r>
              <a:rPr sz="1800" b="1" spc="-5" dirty="0">
                <a:latin typeface="Segoe UI"/>
                <a:cs typeface="Segoe UI"/>
              </a:rPr>
              <a:t>sensors</a:t>
            </a:r>
            <a:r>
              <a:rPr sz="1800" b="1" spc="60" dirty="0">
                <a:latin typeface="Segoe UI"/>
                <a:cs typeface="Segoe UI"/>
              </a:rPr>
              <a:t> </a:t>
            </a:r>
            <a:r>
              <a:rPr sz="1800" b="1" spc="-10" dirty="0">
                <a:latin typeface="Segoe UI"/>
                <a:cs typeface="Segoe UI"/>
              </a:rPr>
              <a:t>may</a:t>
            </a:r>
            <a:r>
              <a:rPr sz="1800" b="1" spc="60" dirty="0">
                <a:latin typeface="Segoe UI"/>
                <a:cs typeface="Segoe UI"/>
              </a:rPr>
              <a:t> </a:t>
            </a:r>
            <a:r>
              <a:rPr sz="1800" b="1" spc="-5" dirty="0">
                <a:latin typeface="Segoe UI"/>
                <a:cs typeface="Segoe UI"/>
              </a:rPr>
              <a:t>be</a:t>
            </a:r>
            <a:r>
              <a:rPr sz="1800" b="1" spc="60" dirty="0">
                <a:latin typeface="Segoe UI"/>
                <a:cs typeface="Segoe UI"/>
              </a:rPr>
              <a:t> </a:t>
            </a:r>
            <a:r>
              <a:rPr sz="1800" b="1" spc="-5" dirty="0">
                <a:latin typeface="Segoe UI"/>
                <a:cs typeface="Segoe UI"/>
              </a:rPr>
              <a:t>deployed</a:t>
            </a:r>
            <a:r>
              <a:rPr sz="1800" b="1" spc="55" dirty="0">
                <a:latin typeface="Segoe UI"/>
                <a:cs typeface="Segoe UI"/>
              </a:rPr>
              <a:t> </a:t>
            </a:r>
            <a:r>
              <a:rPr sz="1800" b="1" spc="-5" dirty="0">
                <a:latin typeface="Segoe UI"/>
                <a:cs typeface="Segoe UI"/>
              </a:rPr>
              <a:t>in</a:t>
            </a:r>
            <a:r>
              <a:rPr sz="1800" b="1" spc="60" dirty="0">
                <a:latin typeface="Segoe UI"/>
                <a:cs typeface="Segoe UI"/>
              </a:rPr>
              <a:t> </a:t>
            </a:r>
            <a:r>
              <a:rPr sz="1800" b="1" dirty="0">
                <a:latin typeface="Segoe UI"/>
                <a:cs typeface="Segoe UI"/>
              </a:rPr>
              <a:t>each</a:t>
            </a:r>
            <a:r>
              <a:rPr sz="1800" b="1" spc="50" dirty="0">
                <a:latin typeface="Segoe UI"/>
                <a:cs typeface="Segoe UI"/>
              </a:rPr>
              <a:t> </a:t>
            </a:r>
            <a:r>
              <a:rPr sz="1800" b="1" spc="-5" dirty="0">
                <a:latin typeface="Segoe UI"/>
                <a:cs typeface="Segoe UI"/>
              </a:rPr>
              <a:t>room</a:t>
            </a:r>
            <a:r>
              <a:rPr sz="1800" b="1" spc="55" dirty="0">
                <a:latin typeface="Segoe UI"/>
                <a:cs typeface="Segoe UI"/>
              </a:rPr>
              <a:t> </a:t>
            </a:r>
            <a:r>
              <a:rPr sz="1800" b="1" dirty="0">
                <a:latin typeface="Segoe UI"/>
                <a:cs typeface="Segoe UI"/>
              </a:rPr>
              <a:t>or</a:t>
            </a:r>
            <a:r>
              <a:rPr sz="1800" b="1" spc="60" dirty="0">
                <a:latin typeface="Segoe UI"/>
                <a:cs typeface="Segoe UI"/>
              </a:rPr>
              <a:t> </a:t>
            </a:r>
            <a:r>
              <a:rPr sz="1800" b="1" dirty="0">
                <a:latin typeface="Segoe UI"/>
                <a:cs typeface="Segoe UI"/>
              </a:rPr>
              <a:t>each</a:t>
            </a:r>
            <a:r>
              <a:rPr sz="1800" b="1" spc="55" dirty="0">
                <a:latin typeface="Segoe UI"/>
                <a:cs typeface="Segoe UI"/>
              </a:rPr>
              <a:t> </a:t>
            </a:r>
            <a:r>
              <a:rPr sz="1800" b="1" dirty="0">
                <a:latin typeface="Segoe UI"/>
                <a:cs typeface="Segoe UI"/>
              </a:rPr>
              <a:t>zone</a:t>
            </a:r>
            <a:r>
              <a:rPr sz="1800" b="1" spc="60" dirty="0">
                <a:latin typeface="Segoe UI"/>
                <a:cs typeface="Segoe UI"/>
              </a:rPr>
              <a:t> </a:t>
            </a:r>
            <a:r>
              <a:rPr sz="1800" b="1" spc="-15" dirty="0">
                <a:latin typeface="Segoe UI"/>
                <a:cs typeface="Segoe UI"/>
              </a:rPr>
              <a:t>of</a:t>
            </a:r>
            <a:r>
              <a:rPr sz="1800" b="1" spc="55" dirty="0">
                <a:latin typeface="Segoe UI"/>
                <a:cs typeface="Segoe UI"/>
              </a:rPr>
              <a:t> </a:t>
            </a:r>
            <a:r>
              <a:rPr sz="1800" b="1" spc="-5" dirty="0">
                <a:latin typeface="Segoe UI"/>
                <a:cs typeface="Segoe UI"/>
              </a:rPr>
              <a:t>the</a:t>
            </a:r>
            <a:r>
              <a:rPr sz="1800" b="1" spc="55" dirty="0">
                <a:latin typeface="Segoe UI"/>
                <a:cs typeface="Segoe UI"/>
              </a:rPr>
              <a:t> </a:t>
            </a:r>
            <a:r>
              <a:rPr sz="1800" b="1" spc="-5" dirty="0">
                <a:latin typeface="Segoe UI"/>
                <a:cs typeface="Segoe UI"/>
              </a:rPr>
              <a:t>house,</a:t>
            </a:r>
            <a:endParaRPr sz="1800">
              <a:latin typeface="Segoe UI"/>
              <a:cs typeface="Segoe UI"/>
            </a:endParaRPr>
          </a:p>
          <a:p>
            <a:pPr marL="355600">
              <a:lnSpc>
                <a:spcPct val="100000"/>
              </a:lnSpc>
              <a:spcBef>
                <a:spcPts val="650"/>
              </a:spcBef>
            </a:pPr>
            <a:r>
              <a:rPr sz="1800" b="1" dirty="0">
                <a:latin typeface="Segoe UI"/>
                <a:cs typeface="Segoe UI"/>
              </a:rPr>
              <a:t>and</a:t>
            </a:r>
            <a:r>
              <a:rPr sz="1800" b="1" spc="-15" dirty="0">
                <a:latin typeface="Segoe UI"/>
                <a:cs typeface="Segoe UI"/>
              </a:rPr>
              <a:t> </a:t>
            </a:r>
            <a:r>
              <a:rPr sz="1800" b="1" spc="-5" dirty="0">
                <a:latin typeface="Segoe UI"/>
                <a:cs typeface="Segoe UI"/>
              </a:rPr>
              <a:t>they</a:t>
            </a:r>
            <a:r>
              <a:rPr sz="1800" b="1" spc="10" dirty="0">
                <a:latin typeface="Segoe UI"/>
                <a:cs typeface="Segoe UI"/>
              </a:rPr>
              <a:t> </a:t>
            </a:r>
            <a:r>
              <a:rPr sz="1800" b="1" dirty="0">
                <a:latin typeface="Segoe UI"/>
                <a:cs typeface="Segoe UI"/>
              </a:rPr>
              <a:t>may</a:t>
            </a:r>
            <a:r>
              <a:rPr sz="1800" b="1" spc="5" dirty="0">
                <a:latin typeface="Segoe UI"/>
                <a:cs typeface="Segoe UI"/>
              </a:rPr>
              <a:t> </a:t>
            </a:r>
            <a:r>
              <a:rPr sz="1800" b="1" spc="-5" dirty="0">
                <a:latin typeface="Segoe UI"/>
                <a:cs typeface="Segoe UI"/>
              </a:rPr>
              <a:t>communicate</a:t>
            </a:r>
            <a:r>
              <a:rPr sz="1800" b="1" spc="-15" dirty="0">
                <a:latin typeface="Segoe UI"/>
                <a:cs typeface="Segoe UI"/>
              </a:rPr>
              <a:t> </a:t>
            </a:r>
            <a:r>
              <a:rPr sz="1800" b="1" spc="-5" dirty="0">
                <a:latin typeface="Segoe UI"/>
                <a:cs typeface="Segoe UI"/>
              </a:rPr>
              <a:t>with</a:t>
            </a:r>
            <a:r>
              <a:rPr sz="1800" b="1" spc="15" dirty="0">
                <a:latin typeface="Segoe UI"/>
                <a:cs typeface="Segoe UI"/>
              </a:rPr>
              <a:t> </a:t>
            </a:r>
            <a:r>
              <a:rPr sz="1800" b="1" dirty="0">
                <a:latin typeface="Segoe UI"/>
                <a:cs typeface="Segoe UI"/>
              </a:rPr>
              <a:t>a central</a:t>
            </a:r>
            <a:r>
              <a:rPr sz="1800" b="1" spc="-5" dirty="0">
                <a:latin typeface="Segoe UI"/>
                <a:cs typeface="Segoe UI"/>
              </a:rPr>
              <a:t> point</a:t>
            </a:r>
            <a:r>
              <a:rPr sz="1800" b="1" spc="5" dirty="0">
                <a:latin typeface="Segoe UI"/>
                <a:cs typeface="Segoe UI"/>
              </a:rPr>
              <a:t> </a:t>
            </a:r>
            <a:r>
              <a:rPr sz="1800" b="1" spc="-5" dirty="0">
                <a:latin typeface="Segoe UI"/>
                <a:cs typeface="Segoe UI"/>
              </a:rPr>
              <a:t>where</a:t>
            </a:r>
            <a:r>
              <a:rPr sz="1800" b="1" spc="10" dirty="0">
                <a:latin typeface="Segoe UI"/>
                <a:cs typeface="Segoe UI"/>
              </a:rPr>
              <a:t> </a:t>
            </a:r>
            <a:r>
              <a:rPr sz="1800" b="1" spc="-10" dirty="0">
                <a:latin typeface="Segoe UI"/>
                <a:cs typeface="Segoe UI"/>
              </a:rPr>
              <a:t>temperature</a:t>
            </a:r>
            <a:r>
              <a:rPr sz="1800" b="1" spc="20" dirty="0">
                <a:latin typeface="Segoe UI"/>
                <a:cs typeface="Segoe UI"/>
              </a:rPr>
              <a:t> </a:t>
            </a:r>
            <a:r>
              <a:rPr sz="1800" b="1" dirty="0">
                <a:latin typeface="Segoe UI"/>
                <a:cs typeface="Segoe UI"/>
              </a:rPr>
              <a:t>is </a:t>
            </a:r>
            <a:r>
              <a:rPr sz="1800" b="1" spc="-5" dirty="0">
                <a:latin typeface="Segoe UI"/>
                <a:cs typeface="Segoe UI"/>
              </a:rPr>
              <a:t>displayed</a:t>
            </a:r>
            <a:r>
              <a:rPr sz="1800" b="1" spc="-25" dirty="0">
                <a:latin typeface="Segoe UI"/>
                <a:cs typeface="Segoe UI"/>
              </a:rPr>
              <a:t> </a:t>
            </a:r>
            <a:r>
              <a:rPr sz="1800" b="1" dirty="0">
                <a:latin typeface="Segoe UI"/>
                <a:cs typeface="Segoe UI"/>
              </a:rPr>
              <a:t>and</a:t>
            </a:r>
            <a:r>
              <a:rPr sz="1800" b="1" spc="-10" dirty="0">
                <a:latin typeface="Segoe UI"/>
                <a:cs typeface="Segoe UI"/>
              </a:rPr>
              <a:t> </a:t>
            </a:r>
            <a:r>
              <a:rPr sz="1800" b="1" spc="-5" dirty="0">
                <a:latin typeface="Segoe UI"/>
                <a:cs typeface="Segoe UI"/>
              </a:rPr>
              <a:t>controlled.</a:t>
            </a:r>
            <a:endParaRPr sz="1800">
              <a:latin typeface="Segoe UI"/>
              <a:cs typeface="Segoe UI"/>
            </a:endParaRPr>
          </a:p>
          <a:p>
            <a:pPr>
              <a:lnSpc>
                <a:spcPct val="100000"/>
              </a:lnSpc>
              <a:spcBef>
                <a:spcPts val="50"/>
              </a:spcBef>
            </a:pPr>
            <a:endParaRPr sz="1800">
              <a:latin typeface="Segoe UI"/>
              <a:cs typeface="Segoe UI"/>
            </a:endParaRPr>
          </a:p>
          <a:p>
            <a:pPr marL="355600" indent="-342900">
              <a:lnSpc>
                <a:spcPct val="100000"/>
              </a:lnSpc>
              <a:spcBef>
                <a:spcPts val="5"/>
              </a:spcBef>
              <a:buFont typeface="Wingdings"/>
              <a:buChar char=""/>
              <a:tabLst>
                <a:tab pos="354965" algn="l"/>
                <a:tab pos="355600" algn="l"/>
              </a:tabLst>
            </a:pPr>
            <a:r>
              <a:rPr sz="1800" b="1" dirty="0">
                <a:latin typeface="Segoe UI"/>
                <a:cs typeface="Segoe UI"/>
              </a:rPr>
              <a:t>A</a:t>
            </a:r>
            <a:r>
              <a:rPr sz="1800" b="1" spc="-5" dirty="0">
                <a:latin typeface="Segoe UI"/>
                <a:cs typeface="Segoe UI"/>
              </a:rPr>
              <a:t> room</a:t>
            </a:r>
            <a:r>
              <a:rPr sz="1800" b="1" spc="-10" dirty="0">
                <a:latin typeface="Segoe UI"/>
                <a:cs typeface="Segoe UI"/>
              </a:rPr>
              <a:t> </a:t>
            </a:r>
            <a:r>
              <a:rPr sz="1800" b="1" dirty="0">
                <a:latin typeface="Segoe UI"/>
                <a:cs typeface="Segoe UI"/>
              </a:rPr>
              <a:t>sensor</a:t>
            </a:r>
            <a:r>
              <a:rPr sz="1800" b="1" spc="-10" dirty="0">
                <a:latin typeface="Segoe UI"/>
                <a:cs typeface="Segoe UI"/>
              </a:rPr>
              <a:t> </a:t>
            </a:r>
            <a:r>
              <a:rPr sz="1800" b="1" dirty="0">
                <a:latin typeface="Segoe UI"/>
                <a:cs typeface="Segoe UI"/>
              </a:rPr>
              <a:t>does</a:t>
            </a:r>
            <a:r>
              <a:rPr sz="1800" b="1" spc="-10" dirty="0">
                <a:latin typeface="Segoe UI"/>
                <a:cs typeface="Segoe UI"/>
              </a:rPr>
              <a:t> </a:t>
            </a:r>
            <a:r>
              <a:rPr sz="1800" b="1" dirty="0">
                <a:latin typeface="Segoe UI"/>
                <a:cs typeface="Segoe UI"/>
              </a:rPr>
              <a:t>not</a:t>
            </a:r>
            <a:r>
              <a:rPr sz="1800" b="1" spc="-15" dirty="0">
                <a:latin typeface="Segoe UI"/>
                <a:cs typeface="Segoe UI"/>
              </a:rPr>
              <a:t> </a:t>
            </a:r>
            <a:r>
              <a:rPr sz="1800" b="1" dirty="0">
                <a:latin typeface="Segoe UI"/>
                <a:cs typeface="Segoe UI"/>
              </a:rPr>
              <a:t>need</a:t>
            </a:r>
            <a:r>
              <a:rPr sz="1800" b="1" spc="5" dirty="0">
                <a:latin typeface="Segoe UI"/>
                <a:cs typeface="Segoe UI"/>
              </a:rPr>
              <a:t> </a:t>
            </a:r>
            <a:r>
              <a:rPr sz="1800" b="1" spc="-10" dirty="0">
                <a:latin typeface="Segoe UI"/>
                <a:cs typeface="Segoe UI"/>
              </a:rPr>
              <a:t>to</a:t>
            </a:r>
            <a:r>
              <a:rPr sz="1800" b="1" spc="10" dirty="0">
                <a:latin typeface="Segoe UI"/>
                <a:cs typeface="Segoe UI"/>
              </a:rPr>
              <a:t> </a:t>
            </a:r>
            <a:r>
              <a:rPr sz="1800" b="1" spc="-5" dirty="0">
                <a:latin typeface="Segoe UI"/>
                <a:cs typeface="Segoe UI"/>
              </a:rPr>
              <a:t>communicate with</a:t>
            </a:r>
            <a:r>
              <a:rPr sz="1800" b="1" dirty="0">
                <a:latin typeface="Segoe UI"/>
                <a:cs typeface="Segoe UI"/>
              </a:rPr>
              <a:t> </a:t>
            </a:r>
            <a:r>
              <a:rPr sz="1800" b="1" spc="-5" dirty="0">
                <a:latin typeface="Segoe UI"/>
                <a:cs typeface="Segoe UI"/>
              </a:rPr>
              <a:t>another</a:t>
            </a:r>
            <a:r>
              <a:rPr sz="1800" b="1" dirty="0">
                <a:latin typeface="Segoe UI"/>
                <a:cs typeface="Segoe UI"/>
              </a:rPr>
              <a:t> </a:t>
            </a:r>
            <a:r>
              <a:rPr sz="1800" b="1" spc="-5" dirty="0">
                <a:latin typeface="Segoe UI"/>
                <a:cs typeface="Segoe UI"/>
              </a:rPr>
              <a:t>room</a:t>
            </a:r>
            <a:r>
              <a:rPr sz="1800" b="1" spc="-10" dirty="0">
                <a:latin typeface="Segoe UI"/>
                <a:cs typeface="Segoe UI"/>
              </a:rPr>
              <a:t> </a:t>
            </a:r>
            <a:r>
              <a:rPr sz="1800" b="1" spc="-20" dirty="0">
                <a:latin typeface="Segoe UI"/>
                <a:cs typeface="Segoe UI"/>
              </a:rPr>
              <a:t>sensor.</a:t>
            </a:r>
            <a:endParaRPr sz="1800">
              <a:latin typeface="Segoe UI"/>
              <a:cs typeface="Segoe UI"/>
            </a:endParaRPr>
          </a:p>
          <a:p>
            <a:pPr>
              <a:lnSpc>
                <a:spcPct val="100000"/>
              </a:lnSpc>
              <a:spcBef>
                <a:spcPts val="50"/>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In</a:t>
            </a:r>
            <a:r>
              <a:rPr sz="1800" b="1" spc="-5" dirty="0">
                <a:latin typeface="Segoe UI"/>
                <a:cs typeface="Segoe UI"/>
              </a:rPr>
              <a:t> </a:t>
            </a:r>
            <a:r>
              <a:rPr sz="1800" b="1" spc="-10" dirty="0">
                <a:latin typeface="Segoe UI"/>
                <a:cs typeface="Segoe UI"/>
              </a:rPr>
              <a:t>that</a:t>
            </a:r>
            <a:r>
              <a:rPr sz="1800" b="1" spc="10" dirty="0">
                <a:latin typeface="Segoe UI"/>
                <a:cs typeface="Segoe UI"/>
              </a:rPr>
              <a:t> </a:t>
            </a:r>
            <a:r>
              <a:rPr sz="1800" b="1" dirty="0">
                <a:latin typeface="Segoe UI"/>
                <a:cs typeface="Segoe UI"/>
              </a:rPr>
              <a:t>case, </a:t>
            </a:r>
            <a:r>
              <a:rPr sz="1800" b="1" spc="-10" dirty="0">
                <a:latin typeface="Segoe UI"/>
                <a:cs typeface="Segoe UI"/>
              </a:rPr>
              <a:t>the</a:t>
            </a:r>
            <a:r>
              <a:rPr sz="1800" b="1" spc="20" dirty="0">
                <a:latin typeface="Segoe UI"/>
                <a:cs typeface="Segoe UI"/>
              </a:rPr>
              <a:t> </a:t>
            </a:r>
            <a:r>
              <a:rPr sz="1800" b="1" spc="-5" dirty="0">
                <a:latin typeface="Segoe UI"/>
                <a:cs typeface="Segoe UI"/>
              </a:rPr>
              <a:t>control</a:t>
            </a:r>
            <a:r>
              <a:rPr sz="1800" b="1" spc="-10" dirty="0">
                <a:latin typeface="Segoe UI"/>
                <a:cs typeface="Segoe UI"/>
              </a:rPr>
              <a:t> </a:t>
            </a:r>
            <a:r>
              <a:rPr sz="1800" b="1" spc="-5" dirty="0">
                <a:latin typeface="Segoe UI"/>
                <a:cs typeface="Segoe UI"/>
              </a:rPr>
              <a:t>point </a:t>
            </a:r>
            <a:r>
              <a:rPr sz="1800" b="1" dirty="0">
                <a:latin typeface="Segoe UI"/>
                <a:cs typeface="Segoe UI"/>
              </a:rPr>
              <a:t>is</a:t>
            </a:r>
            <a:r>
              <a:rPr sz="1800" b="1" spc="-5" dirty="0">
                <a:latin typeface="Segoe UI"/>
                <a:cs typeface="Segoe UI"/>
              </a:rPr>
              <a:t> </a:t>
            </a:r>
            <a:r>
              <a:rPr sz="1800" b="1" dirty="0">
                <a:latin typeface="Segoe UI"/>
                <a:cs typeface="Segoe UI"/>
              </a:rPr>
              <a:t>at</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center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network.</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spcBef>
                <a:spcPts val="5"/>
              </a:spcBef>
              <a:buFont typeface="Wingdings"/>
              <a:buChar char=""/>
              <a:tabLst>
                <a:tab pos="354965" algn="l"/>
                <a:tab pos="355600" algn="l"/>
              </a:tabLst>
            </a:pPr>
            <a:r>
              <a:rPr sz="1800" b="1" dirty="0">
                <a:latin typeface="Segoe UI"/>
                <a:cs typeface="Segoe UI"/>
              </a:rPr>
              <a:t>The </a:t>
            </a:r>
            <a:r>
              <a:rPr sz="1800" b="1" spc="-5" dirty="0">
                <a:latin typeface="Segoe UI"/>
                <a:cs typeface="Segoe UI"/>
              </a:rPr>
              <a:t>network forms</a:t>
            </a:r>
            <a:r>
              <a:rPr sz="1800" b="1" spc="10" dirty="0">
                <a:latin typeface="Segoe UI"/>
                <a:cs typeface="Segoe UI"/>
              </a:rPr>
              <a:t> </a:t>
            </a:r>
            <a:r>
              <a:rPr sz="1800" b="1" dirty="0">
                <a:latin typeface="Segoe UI"/>
                <a:cs typeface="Segoe UI"/>
              </a:rPr>
              <a:t>a</a:t>
            </a:r>
            <a:r>
              <a:rPr sz="1800" b="1" spc="-5" dirty="0">
                <a:latin typeface="Segoe UI"/>
                <a:cs typeface="Segoe UI"/>
              </a:rPr>
              <a:t> </a:t>
            </a:r>
            <a:r>
              <a:rPr sz="1800" b="1" dirty="0">
                <a:latin typeface="Segoe UI"/>
                <a:cs typeface="Segoe UI"/>
              </a:rPr>
              <a:t>star</a:t>
            </a:r>
            <a:r>
              <a:rPr sz="1800" b="1" spc="-15" dirty="0">
                <a:latin typeface="Segoe UI"/>
                <a:cs typeface="Segoe UI"/>
              </a:rPr>
              <a:t> topology,</a:t>
            </a:r>
            <a:r>
              <a:rPr sz="1800" b="1" spc="-20" dirty="0">
                <a:latin typeface="Segoe UI"/>
                <a:cs typeface="Segoe UI"/>
              </a:rPr>
              <a:t> </a:t>
            </a:r>
            <a:r>
              <a:rPr sz="1800" b="1" spc="-5" dirty="0">
                <a:latin typeface="Segoe UI"/>
                <a:cs typeface="Segoe UI"/>
              </a:rPr>
              <a:t>with</a:t>
            </a:r>
            <a:r>
              <a:rPr sz="1800" b="1" spc="5"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control point </a:t>
            </a:r>
            <a:r>
              <a:rPr sz="1800" b="1" dirty="0">
                <a:latin typeface="Segoe UI"/>
                <a:cs typeface="Segoe UI"/>
              </a:rPr>
              <a:t>at</a:t>
            </a:r>
            <a:r>
              <a:rPr sz="1800" b="1" spc="-5" dirty="0">
                <a:latin typeface="Segoe UI"/>
                <a:cs typeface="Segoe UI"/>
              </a:rPr>
              <a:t> the</a:t>
            </a:r>
            <a:r>
              <a:rPr sz="1800" b="1" spc="15" dirty="0">
                <a:latin typeface="Segoe UI"/>
                <a:cs typeface="Segoe UI"/>
              </a:rPr>
              <a:t> </a:t>
            </a:r>
            <a:r>
              <a:rPr sz="1800" b="1" spc="-5" dirty="0">
                <a:latin typeface="Segoe UI"/>
                <a:cs typeface="Segoe UI"/>
              </a:rPr>
              <a:t>hub</a:t>
            </a:r>
            <a:r>
              <a:rPr sz="1800" b="1" spc="5" dirty="0">
                <a:latin typeface="Segoe UI"/>
                <a:cs typeface="Segoe UI"/>
              </a:rPr>
              <a:t> </a:t>
            </a:r>
            <a:r>
              <a:rPr sz="1800" b="1" dirty="0">
                <a:latin typeface="Segoe UI"/>
                <a:cs typeface="Segoe UI"/>
              </a:rPr>
              <a:t>and</a:t>
            </a:r>
            <a:r>
              <a:rPr sz="1800" b="1" spc="-15" dirty="0">
                <a:latin typeface="Segoe UI"/>
                <a:cs typeface="Segoe UI"/>
              </a:rPr>
              <a:t> </a:t>
            </a:r>
            <a:r>
              <a:rPr sz="1800" b="1" spc="-5" dirty="0">
                <a:latin typeface="Segoe UI"/>
                <a:cs typeface="Segoe UI"/>
              </a:rPr>
              <a:t>the</a:t>
            </a:r>
            <a:r>
              <a:rPr sz="1800" b="1" spc="15" dirty="0">
                <a:latin typeface="Segoe UI"/>
                <a:cs typeface="Segoe UI"/>
              </a:rPr>
              <a:t> </a:t>
            </a:r>
            <a:r>
              <a:rPr sz="1800" b="1" dirty="0">
                <a:latin typeface="Segoe UI"/>
                <a:cs typeface="Segoe UI"/>
              </a:rPr>
              <a:t>sensors</a:t>
            </a:r>
            <a:r>
              <a:rPr sz="1800" b="1" spc="-30" dirty="0">
                <a:latin typeface="Segoe UI"/>
                <a:cs typeface="Segoe UI"/>
              </a:rPr>
              <a:t> </a:t>
            </a:r>
            <a:r>
              <a:rPr sz="1800" b="1" dirty="0">
                <a:latin typeface="Segoe UI"/>
                <a:cs typeface="Segoe UI"/>
              </a:rPr>
              <a:t>at</a:t>
            </a:r>
            <a:r>
              <a:rPr sz="1800" b="1" spc="5" dirty="0">
                <a:latin typeface="Segoe UI"/>
                <a:cs typeface="Segoe UI"/>
              </a:rPr>
              <a:t> </a:t>
            </a:r>
            <a:r>
              <a:rPr sz="1800" b="1" spc="-5" dirty="0">
                <a:latin typeface="Segoe UI"/>
                <a:cs typeface="Segoe UI"/>
              </a:rPr>
              <a:t>the</a:t>
            </a:r>
            <a:r>
              <a:rPr sz="1800" b="1" spc="5" dirty="0">
                <a:latin typeface="Segoe UI"/>
                <a:cs typeface="Segoe UI"/>
              </a:rPr>
              <a:t> </a:t>
            </a:r>
            <a:r>
              <a:rPr sz="1800" b="1" spc="-5" dirty="0">
                <a:latin typeface="Segoe UI"/>
                <a:cs typeface="Segoe UI"/>
              </a:rPr>
              <a:t>spokes.</a:t>
            </a:r>
            <a:endParaRPr sz="1800">
              <a:latin typeface="Segoe UI"/>
              <a:cs typeface="Segoe U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126</a:t>
            </a:fld>
            <a:endParaRPr dirty="0"/>
          </a:p>
        </p:txBody>
      </p:sp>
      <p:sp>
        <p:nvSpPr>
          <p:cNvPr id="3" name="object 3"/>
          <p:cNvSpPr txBox="1"/>
          <p:nvPr/>
        </p:nvSpPr>
        <p:spPr>
          <a:xfrm>
            <a:off x="154939" y="1417446"/>
            <a:ext cx="11631930" cy="429704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Segoe UI"/>
                <a:cs typeface="Segoe UI"/>
              </a:rPr>
              <a:t>Access</a:t>
            </a:r>
            <a:r>
              <a:rPr sz="1800" b="1" spc="-30" dirty="0">
                <a:latin typeface="Segoe UI"/>
                <a:cs typeface="Segoe UI"/>
              </a:rPr>
              <a:t> </a:t>
            </a:r>
            <a:r>
              <a:rPr sz="1800" b="1" spc="-5" dirty="0">
                <a:latin typeface="Segoe UI"/>
                <a:cs typeface="Segoe UI"/>
              </a:rPr>
              <a:t>Network </a:t>
            </a:r>
            <a:r>
              <a:rPr sz="1800" b="1" spc="5" dirty="0">
                <a:latin typeface="Segoe UI"/>
                <a:cs typeface="Segoe UI"/>
              </a:rPr>
              <a:t>Sublayer:</a:t>
            </a:r>
            <a:endParaRPr sz="1800">
              <a:latin typeface="Segoe UI"/>
              <a:cs typeface="Segoe UI"/>
            </a:endParaRPr>
          </a:p>
          <a:p>
            <a:pPr>
              <a:lnSpc>
                <a:spcPct val="100000"/>
              </a:lnSpc>
              <a:spcBef>
                <a:spcPts val="50"/>
              </a:spcBef>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In</a:t>
            </a:r>
            <a:r>
              <a:rPr sz="1800" b="1" spc="175" dirty="0">
                <a:latin typeface="Segoe UI"/>
                <a:cs typeface="Segoe UI"/>
              </a:rPr>
              <a:t> </a:t>
            </a:r>
            <a:r>
              <a:rPr sz="1800" b="1" dirty="0">
                <a:latin typeface="Segoe UI"/>
                <a:cs typeface="Segoe UI"/>
              </a:rPr>
              <a:t>such</a:t>
            </a:r>
            <a:r>
              <a:rPr sz="1800" b="1" spc="175" dirty="0">
                <a:latin typeface="Segoe UI"/>
                <a:cs typeface="Segoe UI"/>
              </a:rPr>
              <a:t> </a:t>
            </a:r>
            <a:r>
              <a:rPr sz="1800" b="1" dirty="0">
                <a:latin typeface="Segoe UI"/>
                <a:cs typeface="Segoe UI"/>
              </a:rPr>
              <a:t>a</a:t>
            </a:r>
            <a:r>
              <a:rPr sz="1800" b="1" spc="180" dirty="0">
                <a:latin typeface="Segoe UI"/>
                <a:cs typeface="Segoe UI"/>
              </a:rPr>
              <a:t> </a:t>
            </a:r>
            <a:r>
              <a:rPr sz="1800" b="1" spc="-5" dirty="0">
                <a:latin typeface="Segoe UI"/>
                <a:cs typeface="Segoe UI"/>
              </a:rPr>
              <a:t>configuration,</a:t>
            </a:r>
            <a:r>
              <a:rPr sz="1800" b="1" spc="175" dirty="0">
                <a:latin typeface="Segoe UI"/>
                <a:cs typeface="Segoe UI"/>
              </a:rPr>
              <a:t> </a:t>
            </a:r>
            <a:r>
              <a:rPr sz="1800" b="1" spc="-10" dirty="0">
                <a:latin typeface="Segoe UI"/>
                <a:cs typeface="Segoe UI"/>
              </a:rPr>
              <a:t>the</a:t>
            </a:r>
            <a:r>
              <a:rPr sz="1800" b="1" spc="175" dirty="0">
                <a:latin typeface="Segoe UI"/>
                <a:cs typeface="Segoe UI"/>
              </a:rPr>
              <a:t> </a:t>
            </a:r>
            <a:r>
              <a:rPr sz="1800" b="1" dirty="0">
                <a:latin typeface="Segoe UI"/>
                <a:cs typeface="Segoe UI"/>
              </a:rPr>
              <a:t>central</a:t>
            </a:r>
            <a:r>
              <a:rPr sz="1800" b="1" spc="175" dirty="0">
                <a:latin typeface="Segoe UI"/>
                <a:cs typeface="Segoe UI"/>
              </a:rPr>
              <a:t> </a:t>
            </a:r>
            <a:r>
              <a:rPr sz="1800" b="1" spc="-5" dirty="0">
                <a:latin typeface="Segoe UI"/>
                <a:cs typeface="Segoe UI"/>
              </a:rPr>
              <a:t>point</a:t>
            </a:r>
            <a:r>
              <a:rPr sz="1800" b="1" spc="160" dirty="0">
                <a:latin typeface="Segoe UI"/>
                <a:cs typeface="Segoe UI"/>
              </a:rPr>
              <a:t> </a:t>
            </a:r>
            <a:r>
              <a:rPr sz="1800" b="1" dirty="0">
                <a:latin typeface="Segoe UI"/>
                <a:cs typeface="Segoe UI"/>
              </a:rPr>
              <a:t>can</a:t>
            </a:r>
            <a:r>
              <a:rPr sz="1800" b="1" spc="180" dirty="0">
                <a:latin typeface="Segoe UI"/>
                <a:cs typeface="Segoe UI"/>
              </a:rPr>
              <a:t> </a:t>
            </a:r>
            <a:r>
              <a:rPr sz="1800" b="1" spc="-5" dirty="0">
                <a:latin typeface="Segoe UI"/>
                <a:cs typeface="Segoe UI"/>
              </a:rPr>
              <a:t>be</a:t>
            </a:r>
            <a:r>
              <a:rPr sz="1800" b="1" spc="175" dirty="0">
                <a:latin typeface="Segoe UI"/>
                <a:cs typeface="Segoe UI"/>
              </a:rPr>
              <a:t> </a:t>
            </a:r>
            <a:r>
              <a:rPr sz="1800" b="1" dirty="0">
                <a:latin typeface="Segoe UI"/>
                <a:cs typeface="Segoe UI"/>
              </a:rPr>
              <a:t>in</a:t>
            </a:r>
            <a:r>
              <a:rPr sz="1800" b="1" spc="180" dirty="0">
                <a:latin typeface="Segoe UI"/>
                <a:cs typeface="Segoe UI"/>
              </a:rPr>
              <a:t> </a:t>
            </a:r>
            <a:r>
              <a:rPr sz="1800" b="1" spc="-5" dirty="0">
                <a:latin typeface="Segoe UI"/>
                <a:cs typeface="Segoe UI"/>
              </a:rPr>
              <a:t>charge</a:t>
            </a:r>
            <a:r>
              <a:rPr sz="1800" b="1" spc="170" dirty="0">
                <a:latin typeface="Segoe UI"/>
                <a:cs typeface="Segoe UI"/>
              </a:rPr>
              <a:t> </a:t>
            </a:r>
            <a:r>
              <a:rPr sz="1800" b="1" spc="-15" dirty="0">
                <a:latin typeface="Segoe UI"/>
                <a:cs typeface="Segoe UI"/>
              </a:rPr>
              <a:t>of</a:t>
            </a:r>
            <a:r>
              <a:rPr sz="1800" b="1" spc="170" dirty="0">
                <a:latin typeface="Segoe UI"/>
                <a:cs typeface="Segoe UI"/>
              </a:rPr>
              <a:t> </a:t>
            </a:r>
            <a:r>
              <a:rPr sz="1800" b="1" spc="-10" dirty="0">
                <a:latin typeface="Segoe UI"/>
                <a:cs typeface="Segoe UI"/>
              </a:rPr>
              <a:t>the</a:t>
            </a:r>
            <a:r>
              <a:rPr sz="1800" b="1" spc="185" dirty="0">
                <a:latin typeface="Segoe UI"/>
                <a:cs typeface="Segoe UI"/>
              </a:rPr>
              <a:t> </a:t>
            </a:r>
            <a:r>
              <a:rPr sz="1800" b="1" spc="-5" dirty="0">
                <a:latin typeface="Segoe UI"/>
                <a:cs typeface="Segoe UI"/>
              </a:rPr>
              <a:t>overall</a:t>
            </a:r>
            <a:r>
              <a:rPr sz="1800" b="1" spc="180" dirty="0">
                <a:latin typeface="Segoe UI"/>
                <a:cs typeface="Segoe UI"/>
              </a:rPr>
              <a:t> </a:t>
            </a:r>
            <a:r>
              <a:rPr sz="1800" b="1" spc="-5" dirty="0">
                <a:latin typeface="Segoe UI"/>
                <a:cs typeface="Segoe UI"/>
              </a:rPr>
              <a:t>network</a:t>
            </a:r>
            <a:r>
              <a:rPr sz="1800" b="1" spc="185" dirty="0">
                <a:latin typeface="Segoe UI"/>
                <a:cs typeface="Segoe UI"/>
              </a:rPr>
              <a:t> </a:t>
            </a:r>
            <a:r>
              <a:rPr sz="1800" b="1" spc="-5" dirty="0">
                <a:latin typeface="Segoe UI"/>
                <a:cs typeface="Segoe UI"/>
              </a:rPr>
              <a:t>coordination,</a:t>
            </a:r>
            <a:r>
              <a:rPr sz="1800" b="1" spc="185" dirty="0">
                <a:latin typeface="Segoe UI"/>
                <a:cs typeface="Segoe UI"/>
              </a:rPr>
              <a:t> </a:t>
            </a:r>
            <a:r>
              <a:rPr sz="1800" b="1" spc="-5" dirty="0">
                <a:latin typeface="Segoe UI"/>
                <a:cs typeface="Segoe UI"/>
              </a:rPr>
              <a:t>taking</a:t>
            </a:r>
            <a:endParaRPr sz="1800">
              <a:latin typeface="Segoe UI"/>
              <a:cs typeface="Segoe UI"/>
            </a:endParaRPr>
          </a:p>
          <a:p>
            <a:pPr marL="355600">
              <a:lnSpc>
                <a:spcPct val="100000"/>
              </a:lnSpc>
              <a:spcBef>
                <a:spcPts val="650"/>
              </a:spcBef>
            </a:pPr>
            <a:r>
              <a:rPr sz="1800" b="1" dirty="0">
                <a:latin typeface="Segoe UI"/>
                <a:cs typeface="Segoe UI"/>
              </a:rPr>
              <a:t>care</a:t>
            </a:r>
            <a:r>
              <a:rPr sz="1800" b="1" spc="-20" dirty="0">
                <a:latin typeface="Segoe UI"/>
                <a:cs typeface="Segoe UI"/>
              </a:rPr>
              <a:t> </a:t>
            </a:r>
            <a:r>
              <a:rPr sz="1800" b="1" spc="-15" dirty="0">
                <a:latin typeface="Segoe UI"/>
                <a:cs typeface="Segoe UI"/>
              </a:rPr>
              <a:t>of </a:t>
            </a:r>
            <a:r>
              <a:rPr sz="1800" b="1" spc="-5" dirty="0">
                <a:latin typeface="Segoe UI"/>
                <a:cs typeface="Segoe UI"/>
              </a:rPr>
              <a:t>the</a:t>
            </a:r>
            <a:r>
              <a:rPr sz="1800" b="1" spc="15" dirty="0">
                <a:latin typeface="Segoe UI"/>
                <a:cs typeface="Segoe UI"/>
              </a:rPr>
              <a:t> </a:t>
            </a:r>
            <a:r>
              <a:rPr sz="1800" b="1" spc="-5" dirty="0">
                <a:latin typeface="Segoe UI"/>
                <a:cs typeface="Segoe UI"/>
              </a:rPr>
              <a:t>beacon</a:t>
            </a:r>
            <a:r>
              <a:rPr sz="1800" b="1" spc="-20" dirty="0">
                <a:latin typeface="Segoe UI"/>
                <a:cs typeface="Segoe UI"/>
              </a:rPr>
              <a:t> </a:t>
            </a:r>
            <a:r>
              <a:rPr sz="1800" b="1" spc="-5" dirty="0">
                <a:latin typeface="Segoe UI"/>
                <a:cs typeface="Segoe UI"/>
              </a:rPr>
              <a:t>transmissions</a:t>
            </a:r>
            <a:r>
              <a:rPr sz="1800" b="1" spc="-10" dirty="0">
                <a:latin typeface="Segoe UI"/>
                <a:cs typeface="Segoe UI"/>
              </a:rPr>
              <a:t> </a:t>
            </a:r>
            <a:r>
              <a:rPr sz="1800" b="1" dirty="0">
                <a:latin typeface="Segoe UI"/>
                <a:cs typeface="Segoe UI"/>
              </a:rPr>
              <a:t>and</a:t>
            </a:r>
            <a:r>
              <a:rPr sz="1800" b="1" spc="-40" dirty="0">
                <a:latin typeface="Segoe UI"/>
                <a:cs typeface="Segoe UI"/>
              </a:rPr>
              <a:t> </a:t>
            </a:r>
            <a:r>
              <a:rPr sz="1800" b="1" dirty="0">
                <a:latin typeface="Segoe UI"/>
                <a:cs typeface="Segoe UI"/>
              </a:rPr>
              <a:t>connection</a:t>
            </a:r>
            <a:r>
              <a:rPr sz="1800" b="1" spc="-20" dirty="0">
                <a:latin typeface="Segoe UI"/>
                <a:cs typeface="Segoe UI"/>
              </a:rPr>
              <a:t> </a:t>
            </a:r>
            <a:r>
              <a:rPr sz="1800" b="1" spc="-10" dirty="0">
                <a:latin typeface="Segoe UI"/>
                <a:cs typeface="Segoe UI"/>
              </a:rPr>
              <a:t>to</a:t>
            </a:r>
            <a:r>
              <a:rPr sz="1800" b="1" spc="10" dirty="0">
                <a:latin typeface="Segoe UI"/>
                <a:cs typeface="Segoe UI"/>
              </a:rPr>
              <a:t> </a:t>
            </a:r>
            <a:r>
              <a:rPr sz="1800" b="1" dirty="0">
                <a:latin typeface="Segoe UI"/>
                <a:cs typeface="Segoe UI"/>
              </a:rPr>
              <a:t>each </a:t>
            </a:r>
            <a:r>
              <a:rPr sz="1800" b="1" spc="-20" dirty="0">
                <a:latin typeface="Segoe UI"/>
                <a:cs typeface="Segoe UI"/>
              </a:rPr>
              <a:t>sensor.</a:t>
            </a:r>
            <a:endParaRPr sz="1800">
              <a:latin typeface="Segoe UI"/>
              <a:cs typeface="Segoe UI"/>
            </a:endParaRPr>
          </a:p>
          <a:p>
            <a:pPr>
              <a:lnSpc>
                <a:spcPct val="100000"/>
              </a:lnSpc>
              <a:spcBef>
                <a:spcPts val="55"/>
              </a:spcBef>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In</a:t>
            </a:r>
            <a:r>
              <a:rPr sz="1800" b="1" spc="-5" dirty="0">
                <a:latin typeface="Segoe UI"/>
                <a:cs typeface="Segoe UI"/>
              </a:rPr>
              <a:t> the</a:t>
            </a:r>
            <a:r>
              <a:rPr sz="1800" b="1" spc="20" dirty="0">
                <a:latin typeface="Segoe UI"/>
                <a:cs typeface="Segoe UI"/>
              </a:rPr>
              <a:t> </a:t>
            </a:r>
            <a:r>
              <a:rPr sz="1800" b="1" dirty="0">
                <a:latin typeface="Segoe UI"/>
                <a:cs typeface="Segoe UI"/>
              </a:rPr>
              <a:t>IEEE</a:t>
            </a:r>
            <a:r>
              <a:rPr sz="1800" b="1" spc="20" dirty="0">
                <a:latin typeface="Segoe UI"/>
                <a:cs typeface="Segoe UI"/>
              </a:rPr>
              <a:t> </a:t>
            </a:r>
            <a:r>
              <a:rPr sz="1800" b="1" spc="-5" dirty="0">
                <a:latin typeface="Segoe UI"/>
                <a:cs typeface="Segoe UI"/>
              </a:rPr>
              <a:t>802.15.4</a:t>
            </a:r>
            <a:r>
              <a:rPr sz="1800" b="1" spc="30" dirty="0">
                <a:latin typeface="Segoe UI"/>
                <a:cs typeface="Segoe UI"/>
              </a:rPr>
              <a:t> </a:t>
            </a:r>
            <a:r>
              <a:rPr sz="1800" b="1" spc="-5" dirty="0">
                <a:latin typeface="Segoe UI"/>
                <a:cs typeface="Segoe UI"/>
              </a:rPr>
              <a:t>standard,</a:t>
            </a:r>
            <a:r>
              <a:rPr sz="1800" b="1" spc="-25" dirty="0">
                <a:latin typeface="Segoe UI"/>
                <a:cs typeface="Segoe UI"/>
              </a:rPr>
              <a:t> </a:t>
            </a:r>
            <a:r>
              <a:rPr sz="1800" b="1" spc="-5" dirty="0">
                <a:latin typeface="Segoe UI"/>
                <a:cs typeface="Segoe UI"/>
              </a:rPr>
              <a:t>the</a:t>
            </a:r>
            <a:r>
              <a:rPr sz="1800" b="1" spc="20" dirty="0">
                <a:latin typeface="Segoe UI"/>
                <a:cs typeface="Segoe UI"/>
              </a:rPr>
              <a:t> </a:t>
            </a:r>
            <a:r>
              <a:rPr sz="1800" b="1" dirty="0">
                <a:latin typeface="Segoe UI"/>
                <a:cs typeface="Segoe UI"/>
              </a:rPr>
              <a:t>central</a:t>
            </a:r>
            <a:r>
              <a:rPr sz="1800" b="1" spc="-5" dirty="0">
                <a:latin typeface="Segoe UI"/>
                <a:cs typeface="Segoe UI"/>
              </a:rPr>
              <a:t> point</a:t>
            </a:r>
            <a:r>
              <a:rPr sz="1800" b="1" dirty="0">
                <a:latin typeface="Segoe UI"/>
                <a:cs typeface="Segoe UI"/>
              </a:rPr>
              <a:t> is </a:t>
            </a:r>
            <a:r>
              <a:rPr sz="1800" b="1" spc="-5" dirty="0">
                <a:latin typeface="Segoe UI"/>
                <a:cs typeface="Segoe UI"/>
              </a:rPr>
              <a:t>called </a:t>
            </a:r>
            <a:r>
              <a:rPr sz="1800" b="1" dirty="0">
                <a:latin typeface="Segoe UI"/>
                <a:cs typeface="Segoe UI"/>
              </a:rPr>
              <a:t>a </a:t>
            </a:r>
            <a:r>
              <a:rPr sz="1800" b="1" spc="-5" dirty="0">
                <a:latin typeface="Segoe UI"/>
                <a:cs typeface="Segoe UI"/>
              </a:rPr>
              <a:t>coordinator</a:t>
            </a:r>
            <a:r>
              <a:rPr sz="1800" b="1" spc="-15" dirty="0">
                <a:latin typeface="Segoe UI"/>
                <a:cs typeface="Segoe UI"/>
              </a:rPr>
              <a:t> </a:t>
            </a:r>
            <a:r>
              <a:rPr sz="1800" b="1" spc="-5" dirty="0">
                <a:latin typeface="Segoe UI"/>
                <a:cs typeface="Segoe UI"/>
              </a:rPr>
              <a:t>for the</a:t>
            </a:r>
            <a:r>
              <a:rPr sz="1800" b="1" spc="20" dirty="0">
                <a:latin typeface="Segoe UI"/>
                <a:cs typeface="Segoe UI"/>
              </a:rPr>
              <a:t> </a:t>
            </a:r>
            <a:r>
              <a:rPr sz="1800" b="1" spc="5" dirty="0">
                <a:latin typeface="Segoe UI"/>
                <a:cs typeface="Segoe UI"/>
              </a:rPr>
              <a:t>network.</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dirty="0">
                <a:latin typeface="Segoe UI"/>
                <a:cs typeface="Segoe UI"/>
              </a:rPr>
              <a:t>With</a:t>
            </a:r>
            <a:r>
              <a:rPr sz="1800" b="1" spc="60" dirty="0">
                <a:latin typeface="Segoe UI"/>
                <a:cs typeface="Segoe UI"/>
              </a:rPr>
              <a:t> </a:t>
            </a:r>
            <a:r>
              <a:rPr sz="1800" b="1" spc="-5" dirty="0">
                <a:latin typeface="Segoe UI"/>
                <a:cs typeface="Segoe UI"/>
              </a:rPr>
              <a:t>this</a:t>
            </a:r>
            <a:r>
              <a:rPr sz="1800" b="1" spc="70" dirty="0">
                <a:latin typeface="Segoe UI"/>
                <a:cs typeface="Segoe UI"/>
              </a:rPr>
              <a:t> </a:t>
            </a:r>
            <a:r>
              <a:rPr sz="1800" b="1" spc="-5" dirty="0">
                <a:latin typeface="Segoe UI"/>
                <a:cs typeface="Segoe UI"/>
              </a:rPr>
              <a:t>type</a:t>
            </a:r>
            <a:r>
              <a:rPr sz="1800" b="1" spc="65" dirty="0">
                <a:latin typeface="Segoe UI"/>
                <a:cs typeface="Segoe UI"/>
              </a:rPr>
              <a:t> </a:t>
            </a:r>
            <a:r>
              <a:rPr sz="1800" b="1" spc="-15" dirty="0">
                <a:latin typeface="Segoe UI"/>
                <a:cs typeface="Segoe UI"/>
              </a:rPr>
              <a:t>of</a:t>
            </a:r>
            <a:r>
              <a:rPr sz="1800" b="1" spc="60" dirty="0">
                <a:latin typeface="Segoe UI"/>
                <a:cs typeface="Segoe UI"/>
              </a:rPr>
              <a:t> </a:t>
            </a:r>
            <a:r>
              <a:rPr sz="1800" b="1" spc="-5" dirty="0">
                <a:latin typeface="Segoe UI"/>
                <a:cs typeface="Segoe UI"/>
              </a:rPr>
              <a:t>deployment,</a:t>
            </a:r>
            <a:r>
              <a:rPr sz="1800" b="1" spc="75" dirty="0">
                <a:latin typeface="Segoe UI"/>
                <a:cs typeface="Segoe UI"/>
              </a:rPr>
              <a:t> </a:t>
            </a:r>
            <a:r>
              <a:rPr sz="1800" b="1" dirty="0">
                <a:latin typeface="Segoe UI"/>
                <a:cs typeface="Segoe UI"/>
              </a:rPr>
              <a:t>each</a:t>
            </a:r>
            <a:r>
              <a:rPr sz="1800" b="1" spc="65" dirty="0">
                <a:latin typeface="Segoe UI"/>
                <a:cs typeface="Segoe UI"/>
              </a:rPr>
              <a:t> </a:t>
            </a:r>
            <a:r>
              <a:rPr sz="1800" b="1" spc="-5" dirty="0">
                <a:latin typeface="Segoe UI"/>
                <a:cs typeface="Segoe UI"/>
              </a:rPr>
              <a:t>sensor</a:t>
            </a:r>
            <a:r>
              <a:rPr sz="1800" b="1" spc="65" dirty="0">
                <a:latin typeface="Segoe UI"/>
                <a:cs typeface="Segoe UI"/>
              </a:rPr>
              <a:t> </a:t>
            </a:r>
            <a:r>
              <a:rPr sz="1800" b="1" dirty="0">
                <a:latin typeface="Segoe UI"/>
                <a:cs typeface="Segoe UI"/>
              </a:rPr>
              <a:t>is</a:t>
            </a:r>
            <a:r>
              <a:rPr sz="1800" b="1" spc="70" dirty="0">
                <a:latin typeface="Segoe UI"/>
                <a:cs typeface="Segoe UI"/>
              </a:rPr>
              <a:t> </a:t>
            </a:r>
            <a:r>
              <a:rPr sz="1800" b="1" dirty="0">
                <a:latin typeface="Segoe UI"/>
                <a:cs typeface="Segoe UI"/>
              </a:rPr>
              <a:t>not</a:t>
            </a:r>
            <a:r>
              <a:rPr sz="1800" b="1" spc="70" dirty="0">
                <a:latin typeface="Segoe UI"/>
                <a:cs typeface="Segoe UI"/>
              </a:rPr>
              <a:t> </a:t>
            </a:r>
            <a:r>
              <a:rPr sz="1800" b="1" spc="-5" dirty="0">
                <a:latin typeface="Segoe UI"/>
                <a:cs typeface="Segoe UI"/>
              </a:rPr>
              <a:t>intended</a:t>
            </a:r>
            <a:r>
              <a:rPr sz="1800" b="1" spc="65" dirty="0">
                <a:latin typeface="Segoe UI"/>
                <a:cs typeface="Segoe UI"/>
              </a:rPr>
              <a:t> </a:t>
            </a:r>
            <a:r>
              <a:rPr sz="1800" b="1" spc="-10" dirty="0">
                <a:latin typeface="Segoe UI"/>
                <a:cs typeface="Segoe UI"/>
              </a:rPr>
              <a:t>to</a:t>
            </a:r>
            <a:r>
              <a:rPr sz="1800" b="1" spc="70" dirty="0">
                <a:latin typeface="Segoe UI"/>
                <a:cs typeface="Segoe UI"/>
              </a:rPr>
              <a:t> </a:t>
            </a:r>
            <a:r>
              <a:rPr sz="1800" b="1" dirty="0">
                <a:latin typeface="Segoe UI"/>
                <a:cs typeface="Segoe UI"/>
              </a:rPr>
              <a:t>do</a:t>
            </a:r>
            <a:r>
              <a:rPr sz="1800" b="1" spc="70" dirty="0">
                <a:latin typeface="Segoe UI"/>
                <a:cs typeface="Segoe UI"/>
              </a:rPr>
              <a:t> </a:t>
            </a:r>
            <a:r>
              <a:rPr sz="1800" b="1" spc="-5" dirty="0">
                <a:latin typeface="Segoe UI"/>
                <a:cs typeface="Segoe UI"/>
              </a:rPr>
              <a:t>anything</a:t>
            </a:r>
            <a:r>
              <a:rPr sz="1800" b="1" spc="70" dirty="0">
                <a:latin typeface="Segoe UI"/>
                <a:cs typeface="Segoe UI"/>
              </a:rPr>
              <a:t> </a:t>
            </a:r>
            <a:r>
              <a:rPr sz="1800" b="1" spc="-5" dirty="0">
                <a:latin typeface="Segoe UI"/>
                <a:cs typeface="Segoe UI"/>
              </a:rPr>
              <a:t>other</a:t>
            </a:r>
            <a:r>
              <a:rPr sz="1800" b="1" spc="70" dirty="0">
                <a:latin typeface="Segoe UI"/>
                <a:cs typeface="Segoe UI"/>
              </a:rPr>
              <a:t> </a:t>
            </a:r>
            <a:r>
              <a:rPr sz="1800" b="1" dirty="0">
                <a:latin typeface="Segoe UI"/>
                <a:cs typeface="Segoe UI"/>
              </a:rPr>
              <a:t>than</a:t>
            </a:r>
            <a:r>
              <a:rPr sz="1800" b="1" spc="70" dirty="0">
                <a:latin typeface="Segoe UI"/>
                <a:cs typeface="Segoe UI"/>
              </a:rPr>
              <a:t> </a:t>
            </a:r>
            <a:r>
              <a:rPr sz="1800" b="1" spc="-5" dirty="0">
                <a:latin typeface="Segoe UI"/>
                <a:cs typeface="Segoe UI"/>
              </a:rPr>
              <a:t>communicate</a:t>
            </a:r>
            <a:r>
              <a:rPr sz="1800" b="1" spc="65" dirty="0">
                <a:latin typeface="Segoe UI"/>
                <a:cs typeface="Segoe UI"/>
              </a:rPr>
              <a:t> </a:t>
            </a:r>
            <a:r>
              <a:rPr sz="1800" b="1" spc="-5" dirty="0">
                <a:latin typeface="Segoe UI"/>
                <a:cs typeface="Segoe UI"/>
              </a:rPr>
              <a:t>with</a:t>
            </a:r>
            <a:endParaRPr sz="1800">
              <a:latin typeface="Segoe UI"/>
              <a:cs typeface="Segoe UI"/>
            </a:endParaRPr>
          </a:p>
          <a:p>
            <a:pPr marL="355600">
              <a:lnSpc>
                <a:spcPct val="100000"/>
              </a:lnSpc>
              <a:spcBef>
                <a:spcPts val="650"/>
              </a:spcBef>
            </a:pPr>
            <a:r>
              <a:rPr sz="1800" b="1" spc="-5" dirty="0">
                <a:latin typeface="Segoe UI"/>
                <a:cs typeface="Segoe UI"/>
              </a:rPr>
              <a:t>the</a:t>
            </a:r>
            <a:r>
              <a:rPr sz="1800" b="1" spc="15" dirty="0">
                <a:latin typeface="Segoe UI"/>
                <a:cs typeface="Segoe UI"/>
              </a:rPr>
              <a:t> </a:t>
            </a:r>
            <a:r>
              <a:rPr sz="1800" b="1" spc="-5" dirty="0">
                <a:latin typeface="Segoe UI"/>
                <a:cs typeface="Segoe UI"/>
              </a:rPr>
              <a:t>coordinator</a:t>
            </a:r>
            <a:r>
              <a:rPr sz="1800" b="1" spc="-15" dirty="0">
                <a:latin typeface="Segoe UI"/>
                <a:cs typeface="Segoe UI"/>
              </a:rPr>
              <a:t> </a:t>
            </a:r>
            <a:r>
              <a:rPr sz="1800" b="1" dirty="0">
                <a:latin typeface="Segoe UI"/>
                <a:cs typeface="Segoe UI"/>
              </a:rPr>
              <a:t>in a</a:t>
            </a:r>
            <a:r>
              <a:rPr sz="1800" b="1" spc="-15" dirty="0">
                <a:latin typeface="Segoe UI"/>
                <a:cs typeface="Segoe UI"/>
              </a:rPr>
              <a:t> </a:t>
            </a:r>
            <a:r>
              <a:rPr sz="1800" b="1" spc="-5" dirty="0">
                <a:latin typeface="Segoe UI"/>
                <a:cs typeface="Segoe UI"/>
              </a:rPr>
              <a:t>master/slave</a:t>
            </a:r>
            <a:r>
              <a:rPr sz="1800" b="1" spc="-10" dirty="0">
                <a:latin typeface="Segoe UI"/>
                <a:cs typeface="Segoe UI"/>
              </a:rPr>
              <a:t> </a:t>
            </a:r>
            <a:r>
              <a:rPr sz="1800" b="1" spc="-5" dirty="0">
                <a:latin typeface="Segoe UI"/>
                <a:cs typeface="Segoe UI"/>
              </a:rPr>
              <a:t>type </a:t>
            </a:r>
            <a:r>
              <a:rPr sz="1800" b="1" spc="-15" dirty="0">
                <a:latin typeface="Segoe UI"/>
                <a:cs typeface="Segoe UI"/>
              </a:rPr>
              <a:t>of</a:t>
            </a:r>
            <a:r>
              <a:rPr sz="1800" b="1" spc="5" dirty="0">
                <a:latin typeface="Segoe UI"/>
                <a:cs typeface="Segoe UI"/>
              </a:rPr>
              <a:t> </a:t>
            </a:r>
            <a:r>
              <a:rPr sz="1800" b="1" spc="-5" dirty="0">
                <a:latin typeface="Segoe UI"/>
                <a:cs typeface="Segoe UI"/>
              </a:rPr>
              <a:t>relationship.</a:t>
            </a:r>
            <a:endParaRPr sz="1800">
              <a:latin typeface="Segoe UI"/>
              <a:cs typeface="Segoe UI"/>
            </a:endParaRPr>
          </a:p>
          <a:p>
            <a:pPr marL="355600" marR="5715" indent="-342900">
              <a:lnSpc>
                <a:spcPct val="130000"/>
              </a:lnSpc>
              <a:spcBef>
                <a:spcPts val="1800"/>
              </a:spcBef>
              <a:buFont typeface="Wingdings"/>
              <a:buChar char=""/>
              <a:tabLst>
                <a:tab pos="354965" algn="l"/>
                <a:tab pos="355600" algn="l"/>
                <a:tab pos="923925" algn="l"/>
                <a:tab pos="1792605" algn="l"/>
                <a:tab pos="2336800" algn="l"/>
                <a:tab pos="3673475" algn="l"/>
                <a:tab pos="3970654" algn="l"/>
                <a:tab pos="4836160" algn="l"/>
                <a:tab pos="5234305" algn="l"/>
                <a:tab pos="6320790" algn="l"/>
                <a:tab pos="7500620" algn="l"/>
                <a:tab pos="7901305" algn="l"/>
                <a:tab pos="8965565" algn="l"/>
                <a:tab pos="9530715" algn="l"/>
                <a:tab pos="9827895" algn="l"/>
                <a:tab pos="11169650" algn="l"/>
              </a:tabLst>
            </a:pPr>
            <a:r>
              <a:rPr sz="1800" b="1" dirty="0">
                <a:latin typeface="Segoe UI"/>
                <a:cs typeface="Segoe UI"/>
              </a:rPr>
              <a:t>The	sensor	</a:t>
            </a:r>
            <a:r>
              <a:rPr sz="1800" b="1" spc="-15" dirty="0">
                <a:latin typeface="Segoe UI"/>
                <a:cs typeface="Segoe UI"/>
              </a:rPr>
              <a:t>c</a:t>
            </a:r>
            <a:r>
              <a:rPr sz="1800" b="1" spc="-5" dirty="0">
                <a:latin typeface="Segoe UI"/>
                <a:cs typeface="Segoe UI"/>
              </a:rPr>
              <a:t>a</a:t>
            </a:r>
            <a:r>
              <a:rPr sz="1800" b="1" dirty="0">
                <a:latin typeface="Segoe UI"/>
                <a:cs typeface="Segoe UI"/>
              </a:rPr>
              <a:t>n	</a:t>
            </a:r>
            <a:r>
              <a:rPr sz="1800" b="1" spc="-5" dirty="0">
                <a:latin typeface="Segoe UI"/>
                <a:cs typeface="Segoe UI"/>
              </a:rPr>
              <a:t>impleme</a:t>
            </a:r>
            <a:r>
              <a:rPr sz="1800" b="1" spc="-15" dirty="0">
                <a:latin typeface="Segoe UI"/>
                <a:cs typeface="Segoe UI"/>
              </a:rPr>
              <a:t>n</a:t>
            </a:r>
            <a:r>
              <a:rPr sz="1800" b="1" dirty="0">
                <a:latin typeface="Segoe UI"/>
                <a:cs typeface="Segoe UI"/>
              </a:rPr>
              <a:t>t	a	subset	</a:t>
            </a:r>
            <a:r>
              <a:rPr sz="1800" b="1" spc="-25" dirty="0">
                <a:latin typeface="Segoe UI"/>
                <a:cs typeface="Segoe UI"/>
              </a:rPr>
              <a:t>o</a:t>
            </a:r>
            <a:r>
              <a:rPr sz="1800" b="1" dirty="0">
                <a:latin typeface="Segoe UI"/>
                <a:cs typeface="Segoe UI"/>
              </a:rPr>
              <a:t>f	</a:t>
            </a:r>
            <a:r>
              <a:rPr sz="1800" b="1" spc="-5" dirty="0">
                <a:latin typeface="Segoe UI"/>
                <a:cs typeface="Segoe UI"/>
              </a:rPr>
              <a:t>p</a:t>
            </a:r>
            <a:r>
              <a:rPr sz="1800" b="1" spc="-10" dirty="0">
                <a:latin typeface="Segoe UI"/>
                <a:cs typeface="Segoe UI"/>
              </a:rPr>
              <a:t>r</a:t>
            </a:r>
            <a:r>
              <a:rPr sz="1800" b="1" spc="-5" dirty="0">
                <a:latin typeface="Segoe UI"/>
                <a:cs typeface="Segoe UI"/>
              </a:rPr>
              <a:t>o</a:t>
            </a:r>
            <a:r>
              <a:rPr sz="1800" b="1" spc="-15" dirty="0">
                <a:latin typeface="Segoe UI"/>
                <a:cs typeface="Segoe UI"/>
              </a:rPr>
              <a:t>t</a:t>
            </a:r>
            <a:r>
              <a:rPr sz="1800" b="1" spc="-5" dirty="0">
                <a:latin typeface="Segoe UI"/>
                <a:cs typeface="Segoe UI"/>
              </a:rPr>
              <a:t>oc</a:t>
            </a:r>
            <a:r>
              <a:rPr sz="1800" b="1" spc="5" dirty="0">
                <a:latin typeface="Segoe UI"/>
                <a:cs typeface="Segoe UI"/>
              </a:rPr>
              <a:t>o</a:t>
            </a:r>
            <a:r>
              <a:rPr sz="1800" b="1" dirty="0">
                <a:latin typeface="Segoe UI"/>
                <a:cs typeface="Segoe UI"/>
              </a:rPr>
              <a:t>l	</a:t>
            </a:r>
            <a:r>
              <a:rPr sz="1800" b="1" spc="-5" dirty="0">
                <a:latin typeface="Segoe UI"/>
                <a:cs typeface="Segoe UI"/>
              </a:rPr>
              <a:t>functi</a:t>
            </a:r>
            <a:r>
              <a:rPr sz="1800" b="1" dirty="0">
                <a:latin typeface="Segoe UI"/>
                <a:cs typeface="Segoe UI"/>
              </a:rPr>
              <a:t>o</a:t>
            </a:r>
            <a:r>
              <a:rPr sz="1800" b="1" spc="-10" dirty="0">
                <a:latin typeface="Segoe UI"/>
                <a:cs typeface="Segoe UI"/>
              </a:rPr>
              <a:t>n</a:t>
            </a:r>
            <a:r>
              <a:rPr sz="1800" b="1" dirty="0">
                <a:latin typeface="Segoe UI"/>
                <a:cs typeface="Segoe UI"/>
              </a:rPr>
              <a:t>s	</a:t>
            </a:r>
            <a:r>
              <a:rPr sz="1800" b="1" spc="-20" dirty="0">
                <a:latin typeface="Segoe UI"/>
                <a:cs typeface="Segoe UI"/>
              </a:rPr>
              <a:t>t</a:t>
            </a:r>
            <a:r>
              <a:rPr sz="1800" b="1" dirty="0">
                <a:latin typeface="Segoe UI"/>
                <a:cs typeface="Segoe UI"/>
              </a:rPr>
              <a:t>o	</a:t>
            </a:r>
            <a:r>
              <a:rPr sz="1800" b="1" spc="-5" dirty="0">
                <a:latin typeface="Segoe UI"/>
                <a:cs typeface="Segoe UI"/>
              </a:rPr>
              <a:t>pe</a:t>
            </a:r>
            <a:r>
              <a:rPr sz="1800" b="1" spc="45" dirty="0">
                <a:latin typeface="Segoe UI"/>
                <a:cs typeface="Segoe UI"/>
              </a:rPr>
              <a:t>r</a:t>
            </a:r>
            <a:r>
              <a:rPr sz="1800" b="1" spc="-5" dirty="0">
                <a:latin typeface="Segoe UI"/>
                <a:cs typeface="Segoe UI"/>
              </a:rPr>
              <a:t>for</a:t>
            </a:r>
            <a:r>
              <a:rPr sz="1800" b="1" dirty="0">
                <a:latin typeface="Segoe UI"/>
                <a:cs typeface="Segoe UI"/>
              </a:rPr>
              <a:t>m	</a:t>
            </a:r>
            <a:r>
              <a:rPr sz="1800" b="1" spc="-5" dirty="0">
                <a:latin typeface="Segoe UI"/>
                <a:cs typeface="Segoe UI"/>
              </a:rPr>
              <a:t>j</a:t>
            </a:r>
            <a:r>
              <a:rPr sz="1800" b="1" spc="5" dirty="0">
                <a:latin typeface="Segoe UI"/>
                <a:cs typeface="Segoe UI"/>
              </a:rPr>
              <a:t>u</a:t>
            </a:r>
            <a:r>
              <a:rPr sz="1800" b="1" spc="-15" dirty="0">
                <a:latin typeface="Segoe UI"/>
                <a:cs typeface="Segoe UI"/>
              </a:rPr>
              <a:t>s</a:t>
            </a:r>
            <a:r>
              <a:rPr sz="1800" b="1" dirty="0">
                <a:latin typeface="Segoe UI"/>
                <a:cs typeface="Segoe UI"/>
              </a:rPr>
              <a:t>t	a	spec</a:t>
            </a:r>
            <a:r>
              <a:rPr sz="1800" b="1" spc="-10" dirty="0">
                <a:latin typeface="Segoe UI"/>
                <a:cs typeface="Segoe UI"/>
              </a:rPr>
              <a:t>i</a:t>
            </a:r>
            <a:r>
              <a:rPr sz="1800" b="1" spc="-5" dirty="0">
                <a:latin typeface="Segoe UI"/>
                <a:cs typeface="Segoe UI"/>
              </a:rPr>
              <a:t>a</a:t>
            </a:r>
            <a:r>
              <a:rPr sz="1800" b="1" spc="5" dirty="0">
                <a:latin typeface="Segoe UI"/>
                <a:cs typeface="Segoe UI"/>
              </a:rPr>
              <a:t>l</a:t>
            </a:r>
            <a:r>
              <a:rPr sz="1800" b="1" spc="-5" dirty="0">
                <a:latin typeface="Segoe UI"/>
                <a:cs typeface="Segoe UI"/>
              </a:rPr>
              <a:t>i</a:t>
            </a:r>
            <a:r>
              <a:rPr sz="1800" b="1" spc="-10" dirty="0">
                <a:latin typeface="Segoe UI"/>
                <a:cs typeface="Segoe UI"/>
              </a:rPr>
              <a:t>z</a:t>
            </a:r>
            <a:r>
              <a:rPr sz="1800" b="1" dirty="0">
                <a:latin typeface="Segoe UI"/>
                <a:cs typeface="Segoe UI"/>
              </a:rPr>
              <a:t>ed	</a:t>
            </a:r>
            <a:r>
              <a:rPr sz="1800" b="1" spc="-15" dirty="0">
                <a:latin typeface="Segoe UI"/>
                <a:cs typeface="Segoe UI"/>
              </a:rPr>
              <a:t>p</a:t>
            </a:r>
            <a:r>
              <a:rPr sz="1800" b="1" spc="-10" dirty="0">
                <a:latin typeface="Segoe UI"/>
                <a:cs typeface="Segoe UI"/>
              </a:rPr>
              <a:t>a</a:t>
            </a:r>
            <a:r>
              <a:rPr sz="1800" b="1" spc="50" dirty="0">
                <a:latin typeface="Segoe UI"/>
                <a:cs typeface="Segoe UI"/>
              </a:rPr>
              <a:t>r</a:t>
            </a:r>
            <a:r>
              <a:rPr sz="1800" b="1" dirty="0">
                <a:latin typeface="Segoe UI"/>
                <a:cs typeface="Segoe UI"/>
              </a:rPr>
              <a:t>t  </a:t>
            </a:r>
            <a:r>
              <a:rPr sz="1800" b="1" spc="-5" dirty="0">
                <a:latin typeface="Segoe UI"/>
                <a:cs typeface="Segoe UI"/>
              </a:rPr>
              <a:t>(communication with</a:t>
            </a:r>
            <a:r>
              <a:rPr sz="1800" b="1" spc="10"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coordinator).</a:t>
            </a:r>
            <a:r>
              <a:rPr sz="1800" b="1" spc="-35" dirty="0">
                <a:latin typeface="Segoe UI"/>
                <a:cs typeface="Segoe UI"/>
              </a:rPr>
              <a:t> </a:t>
            </a:r>
            <a:r>
              <a:rPr sz="1800" b="1" dirty="0">
                <a:latin typeface="Segoe UI"/>
                <a:cs typeface="Segoe UI"/>
              </a:rPr>
              <a:t>Such</a:t>
            </a:r>
            <a:r>
              <a:rPr sz="1800" b="1" spc="15" dirty="0">
                <a:latin typeface="Segoe UI"/>
                <a:cs typeface="Segoe UI"/>
              </a:rPr>
              <a:t> </a:t>
            </a:r>
            <a:r>
              <a:rPr sz="1800" b="1" dirty="0">
                <a:latin typeface="Segoe UI"/>
                <a:cs typeface="Segoe UI"/>
              </a:rPr>
              <a:t>a</a:t>
            </a:r>
            <a:r>
              <a:rPr sz="1800" b="1" spc="-10" dirty="0">
                <a:latin typeface="Segoe UI"/>
                <a:cs typeface="Segoe UI"/>
              </a:rPr>
              <a:t> </a:t>
            </a:r>
            <a:r>
              <a:rPr sz="1800" b="1" spc="-5" dirty="0">
                <a:latin typeface="Segoe UI"/>
                <a:cs typeface="Segoe UI"/>
              </a:rPr>
              <a:t>device</a:t>
            </a:r>
            <a:r>
              <a:rPr sz="1800" b="1" spc="5" dirty="0">
                <a:latin typeface="Segoe UI"/>
                <a:cs typeface="Segoe UI"/>
              </a:rPr>
              <a:t> </a:t>
            </a:r>
            <a:r>
              <a:rPr sz="1800" b="1" dirty="0">
                <a:latin typeface="Segoe UI"/>
                <a:cs typeface="Segoe UI"/>
              </a:rPr>
              <a:t>is </a:t>
            </a:r>
            <a:r>
              <a:rPr sz="1800" b="1" spc="-5" dirty="0">
                <a:latin typeface="Segoe UI"/>
                <a:cs typeface="Segoe UI"/>
              </a:rPr>
              <a:t>called</a:t>
            </a:r>
            <a:r>
              <a:rPr sz="1800" b="1" spc="-15" dirty="0">
                <a:latin typeface="Segoe UI"/>
                <a:cs typeface="Segoe UI"/>
              </a:rPr>
              <a:t> </a:t>
            </a:r>
            <a:r>
              <a:rPr sz="1800" b="1" dirty="0">
                <a:latin typeface="Segoe UI"/>
                <a:cs typeface="Segoe UI"/>
              </a:rPr>
              <a:t>a </a:t>
            </a:r>
            <a:r>
              <a:rPr sz="1800" b="1" spc="-5" dirty="0">
                <a:latin typeface="Segoe UI"/>
                <a:cs typeface="Segoe UI"/>
              </a:rPr>
              <a:t>reduced-function</a:t>
            </a:r>
            <a:r>
              <a:rPr sz="1800" b="1" spc="-35" dirty="0">
                <a:latin typeface="Segoe UI"/>
                <a:cs typeface="Segoe UI"/>
              </a:rPr>
              <a:t> </a:t>
            </a:r>
            <a:r>
              <a:rPr sz="1800" b="1" spc="-5" dirty="0">
                <a:latin typeface="Segoe UI"/>
                <a:cs typeface="Segoe UI"/>
              </a:rPr>
              <a:t>device</a:t>
            </a:r>
            <a:r>
              <a:rPr sz="1800" b="1" spc="10" dirty="0">
                <a:latin typeface="Segoe UI"/>
                <a:cs typeface="Segoe UI"/>
              </a:rPr>
              <a:t> </a:t>
            </a:r>
            <a:r>
              <a:rPr sz="1800" b="1" spc="-5" dirty="0">
                <a:latin typeface="Segoe UI"/>
                <a:cs typeface="Segoe UI"/>
              </a:rPr>
              <a:t>(RFD).</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355600" indent="-342900">
              <a:lnSpc>
                <a:spcPct val="100000"/>
              </a:lnSpc>
              <a:buFont typeface="Wingdings"/>
              <a:buChar char=""/>
              <a:tabLst>
                <a:tab pos="354965" algn="l"/>
                <a:tab pos="355600" algn="l"/>
              </a:tabLst>
            </a:pPr>
            <a:r>
              <a:rPr sz="1800" b="1" spc="-5" dirty="0">
                <a:latin typeface="Segoe UI"/>
                <a:cs typeface="Segoe UI"/>
              </a:rPr>
              <a:t>An </a:t>
            </a:r>
            <a:r>
              <a:rPr sz="1800" b="1" dirty="0">
                <a:latin typeface="Segoe UI"/>
                <a:cs typeface="Segoe UI"/>
              </a:rPr>
              <a:t>RFD</a:t>
            </a:r>
            <a:r>
              <a:rPr sz="1800" b="1" spc="10" dirty="0">
                <a:latin typeface="Segoe UI"/>
                <a:cs typeface="Segoe UI"/>
              </a:rPr>
              <a:t> </a:t>
            </a:r>
            <a:r>
              <a:rPr sz="1800" b="1" dirty="0">
                <a:latin typeface="Segoe UI"/>
                <a:cs typeface="Segoe UI"/>
              </a:rPr>
              <a:t>cannot</a:t>
            </a:r>
            <a:r>
              <a:rPr sz="1800" b="1" spc="-20" dirty="0">
                <a:latin typeface="Segoe UI"/>
                <a:cs typeface="Segoe UI"/>
              </a:rPr>
              <a:t> </a:t>
            </a:r>
            <a:r>
              <a:rPr sz="1800" b="1" spc="-5" dirty="0">
                <a:latin typeface="Segoe UI"/>
                <a:cs typeface="Segoe UI"/>
              </a:rPr>
              <a:t>be</a:t>
            </a:r>
            <a:r>
              <a:rPr sz="1800" b="1" spc="-10" dirty="0">
                <a:latin typeface="Segoe UI"/>
                <a:cs typeface="Segoe UI"/>
              </a:rPr>
              <a:t> </a:t>
            </a:r>
            <a:r>
              <a:rPr sz="1800" b="1" dirty="0">
                <a:latin typeface="Segoe UI"/>
                <a:cs typeface="Segoe UI"/>
              </a:rPr>
              <a:t>a</a:t>
            </a:r>
            <a:r>
              <a:rPr sz="1800" b="1" spc="-5" dirty="0">
                <a:latin typeface="Segoe UI"/>
                <a:cs typeface="Segoe UI"/>
              </a:rPr>
              <a:t> </a:t>
            </a:r>
            <a:r>
              <a:rPr sz="1800" b="1" spc="-15" dirty="0">
                <a:latin typeface="Segoe UI"/>
                <a:cs typeface="Segoe UI"/>
              </a:rPr>
              <a:t>coordinator.</a:t>
            </a:r>
            <a:r>
              <a:rPr sz="1800" b="1" spc="-40" dirty="0">
                <a:latin typeface="Segoe UI"/>
                <a:cs typeface="Segoe UI"/>
              </a:rPr>
              <a:t> </a:t>
            </a:r>
            <a:r>
              <a:rPr sz="1800" b="1" spc="-5" dirty="0">
                <a:latin typeface="Segoe UI"/>
                <a:cs typeface="Segoe UI"/>
              </a:rPr>
              <a:t>An</a:t>
            </a:r>
            <a:r>
              <a:rPr sz="1800" b="1" spc="10" dirty="0">
                <a:latin typeface="Segoe UI"/>
                <a:cs typeface="Segoe UI"/>
              </a:rPr>
              <a:t> </a:t>
            </a:r>
            <a:r>
              <a:rPr sz="1800" b="1" dirty="0">
                <a:latin typeface="Segoe UI"/>
                <a:cs typeface="Segoe UI"/>
              </a:rPr>
              <a:t>RFD</a:t>
            </a:r>
            <a:r>
              <a:rPr sz="1800" b="1" spc="-5" dirty="0">
                <a:latin typeface="Segoe UI"/>
                <a:cs typeface="Segoe UI"/>
              </a:rPr>
              <a:t> </a:t>
            </a:r>
            <a:r>
              <a:rPr sz="1800" b="1" dirty="0">
                <a:latin typeface="Segoe UI"/>
                <a:cs typeface="Segoe UI"/>
              </a:rPr>
              <a:t>also</a:t>
            </a:r>
            <a:r>
              <a:rPr sz="1800" b="1" spc="-15" dirty="0">
                <a:latin typeface="Segoe UI"/>
                <a:cs typeface="Segoe UI"/>
              </a:rPr>
              <a:t> </a:t>
            </a:r>
            <a:r>
              <a:rPr sz="1800" b="1" dirty="0">
                <a:latin typeface="Segoe UI"/>
                <a:cs typeface="Segoe UI"/>
              </a:rPr>
              <a:t>cannot</a:t>
            </a:r>
            <a:r>
              <a:rPr sz="1800" b="1" spc="-20" dirty="0">
                <a:latin typeface="Segoe UI"/>
                <a:cs typeface="Segoe UI"/>
              </a:rPr>
              <a:t> </a:t>
            </a:r>
            <a:r>
              <a:rPr sz="1800" b="1" spc="-5" dirty="0">
                <a:latin typeface="Segoe UI"/>
                <a:cs typeface="Segoe UI"/>
              </a:rPr>
              <a:t>implement</a:t>
            </a:r>
            <a:r>
              <a:rPr sz="1800" b="1" dirty="0">
                <a:latin typeface="Segoe UI"/>
                <a:cs typeface="Segoe UI"/>
              </a:rPr>
              <a:t> </a:t>
            </a:r>
            <a:r>
              <a:rPr sz="1800" b="1" spc="-5" dirty="0">
                <a:latin typeface="Segoe UI"/>
                <a:cs typeface="Segoe UI"/>
              </a:rPr>
              <a:t>direct</a:t>
            </a:r>
            <a:r>
              <a:rPr sz="1800" b="1" dirty="0">
                <a:latin typeface="Segoe UI"/>
                <a:cs typeface="Segoe UI"/>
              </a:rPr>
              <a:t> communications</a:t>
            </a:r>
            <a:r>
              <a:rPr sz="1800" b="1" spc="-25" dirty="0">
                <a:latin typeface="Segoe UI"/>
                <a:cs typeface="Segoe UI"/>
              </a:rPr>
              <a:t> </a:t>
            </a:r>
            <a:r>
              <a:rPr sz="1800" b="1" spc="-10" dirty="0">
                <a:latin typeface="Segoe UI"/>
                <a:cs typeface="Segoe UI"/>
              </a:rPr>
              <a:t>to</a:t>
            </a:r>
            <a:r>
              <a:rPr sz="1800" b="1" spc="10" dirty="0">
                <a:latin typeface="Segoe UI"/>
                <a:cs typeface="Segoe UI"/>
              </a:rPr>
              <a:t> </a:t>
            </a:r>
            <a:r>
              <a:rPr sz="1800" b="1" spc="-5" dirty="0">
                <a:latin typeface="Segoe UI"/>
                <a:cs typeface="Segoe UI"/>
              </a:rPr>
              <a:t>another</a:t>
            </a:r>
            <a:r>
              <a:rPr sz="1800" b="1" dirty="0">
                <a:latin typeface="Segoe UI"/>
                <a:cs typeface="Segoe UI"/>
              </a:rPr>
              <a:t> </a:t>
            </a:r>
            <a:r>
              <a:rPr sz="1800" b="1" spc="-25" dirty="0">
                <a:latin typeface="Segoe UI"/>
                <a:cs typeface="Segoe UI"/>
              </a:rPr>
              <a:t>RFD.</a:t>
            </a:r>
            <a:endParaRPr sz="1800">
              <a:latin typeface="Segoe UI"/>
              <a:cs typeface="Segoe U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127</a:t>
            </a:fld>
            <a:endParaRPr dirty="0"/>
          </a:p>
        </p:txBody>
      </p:sp>
      <p:sp>
        <p:nvSpPr>
          <p:cNvPr id="3" name="object 3"/>
          <p:cNvSpPr txBox="1"/>
          <p:nvPr/>
        </p:nvSpPr>
        <p:spPr>
          <a:xfrm>
            <a:off x="154939" y="1420495"/>
            <a:ext cx="11630660" cy="464502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Access</a:t>
            </a:r>
            <a:r>
              <a:rPr sz="2000" b="1" spc="-2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355600" indent="-342900">
              <a:lnSpc>
                <a:spcPct val="100000"/>
              </a:lnSpc>
              <a:buFont typeface="Wingdings"/>
              <a:buChar char=""/>
              <a:tabLst>
                <a:tab pos="354965" algn="l"/>
                <a:tab pos="355600" algn="l"/>
                <a:tab pos="926465" algn="l"/>
                <a:tab pos="2464435" algn="l"/>
                <a:tab pos="3083560" algn="l"/>
                <a:tab pos="4620260" algn="l"/>
                <a:tab pos="5139690" algn="l"/>
                <a:tab pos="5665470" algn="l"/>
                <a:tab pos="6787515" algn="l"/>
                <a:tab pos="8037195" algn="l"/>
                <a:tab pos="8351520" algn="l"/>
                <a:tab pos="9247505" algn="l"/>
                <a:tab pos="9674225" algn="l"/>
                <a:tab pos="10850880" algn="l"/>
                <a:tab pos="11119485" algn="l"/>
              </a:tabLst>
            </a:pPr>
            <a:r>
              <a:rPr sz="2000" b="1" dirty="0">
                <a:latin typeface="Segoe UI"/>
                <a:cs typeface="Segoe UI"/>
              </a:rPr>
              <a:t>The	co</a:t>
            </a:r>
            <a:r>
              <a:rPr sz="2000" b="1" spc="-10" dirty="0">
                <a:latin typeface="Segoe UI"/>
                <a:cs typeface="Segoe UI"/>
              </a:rPr>
              <a:t>o</a:t>
            </a:r>
            <a:r>
              <a:rPr sz="2000" b="1" spc="-20" dirty="0">
                <a:latin typeface="Segoe UI"/>
                <a:cs typeface="Segoe UI"/>
              </a:rPr>
              <a:t>r</a:t>
            </a:r>
            <a:r>
              <a:rPr sz="2000" b="1" spc="-5" dirty="0">
                <a:latin typeface="Segoe UI"/>
                <a:cs typeface="Segoe UI"/>
              </a:rPr>
              <a:t>d</a:t>
            </a:r>
            <a:r>
              <a:rPr sz="2000" b="1" spc="-15" dirty="0">
                <a:latin typeface="Segoe UI"/>
                <a:cs typeface="Segoe UI"/>
              </a:rPr>
              <a:t>i</a:t>
            </a:r>
            <a:r>
              <a:rPr sz="2000" b="1" spc="5" dirty="0">
                <a:latin typeface="Segoe UI"/>
                <a:cs typeface="Segoe UI"/>
              </a:rPr>
              <a:t>n</a:t>
            </a:r>
            <a:r>
              <a:rPr sz="2000" b="1" spc="-5" dirty="0">
                <a:latin typeface="Segoe UI"/>
                <a:cs typeface="Segoe UI"/>
              </a:rPr>
              <a:t>a</a:t>
            </a:r>
            <a:r>
              <a:rPr sz="2000" b="1" spc="-15" dirty="0">
                <a:latin typeface="Segoe UI"/>
                <a:cs typeface="Segoe UI"/>
              </a:rPr>
              <a:t>t</a:t>
            </a:r>
            <a:r>
              <a:rPr sz="2000" b="1" spc="-5" dirty="0">
                <a:latin typeface="Segoe UI"/>
                <a:cs typeface="Segoe UI"/>
              </a:rPr>
              <a:t>o</a:t>
            </a:r>
            <a:r>
              <a:rPr sz="2000" b="1" dirty="0">
                <a:latin typeface="Segoe UI"/>
                <a:cs typeface="Segoe UI"/>
              </a:rPr>
              <a:t>r	</a:t>
            </a:r>
            <a:r>
              <a:rPr sz="2000" b="1" spc="-5" dirty="0">
                <a:latin typeface="Segoe UI"/>
                <a:cs typeface="Segoe UI"/>
              </a:rPr>
              <a:t>th</a:t>
            </a:r>
            <a:r>
              <a:rPr sz="2000" b="1" spc="-10" dirty="0">
                <a:latin typeface="Segoe UI"/>
                <a:cs typeface="Segoe UI"/>
              </a:rPr>
              <a:t>a</a:t>
            </a:r>
            <a:r>
              <a:rPr sz="2000" b="1" dirty="0">
                <a:latin typeface="Segoe UI"/>
                <a:cs typeface="Segoe UI"/>
              </a:rPr>
              <a:t>t	</a:t>
            </a:r>
            <a:r>
              <a:rPr sz="2000" b="1" spc="-5" dirty="0">
                <a:latin typeface="Segoe UI"/>
                <a:cs typeface="Segoe UI"/>
              </a:rPr>
              <a:t>i</a:t>
            </a:r>
            <a:r>
              <a:rPr sz="2000" b="1" spc="-20" dirty="0">
                <a:latin typeface="Segoe UI"/>
                <a:cs typeface="Segoe UI"/>
              </a:rPr>
              <a:t>m</a:t>
            </a:r>
            <a:r>
              <a:rPr sz="2000" b="1" spc="-5" dirty="0">
                <a:latin typeface="Segoe UI"/>
                <a:cs typeface="Segoe UI"/>
              </a:rPr>
              <a:t>pl</a:t>
            </a:r>
            <a:r>
              <a:rPr sz="2000" b="1" spc="-10" dirty="0">
                <a:latin typeface="Segoe UI"/>
                <a:cs typeface="Segoe UI"/>
              </a:rPr>
              <a:t>e</a:t>
            </a:r>
            <a:r>
              <a:rPr sz="2000" b="1" spc="5" dirty="0">
                <a:latin typeface="Segoe UI"/>
                <a:cs typeface="Segoe UI"/>
              </a:rPr>
              <a:t>m</a:t>
            </a:r>
            <a:r>
              <a:rPr sz="2000" b="1" spc="-10" dirty="0">
                <a:latin typeface="Segoe UI"/>
                <a:cs typeface="Segoe UI"/>
              </a:rPr>
              <a:t>e</a:t>
            </a:r>
            <a:r>
              <a:rPr sz="2000" b="1" dirty="0">
                <a:latin typeface="Segoe UI"/>
                <a:cs typeface="Segoe UI"/>
              </a:rPr>
              <a:t>nts	</a:t>
            </a:r>
            <a:r>
              <a:rPr sz="2000" b="1" spc="-5" dirty="0">
                <a:latin typeface="Segoe UI"/>
                <a:cs typeface="Segoe UI"/>
              </a:rPr>
              <a:t>t</a:t>
            </a:r>
            <a:r>
              <a:rPr sz="2000" b="1" spc="-10" dirty="0">
                <a:latin typeface="Segoe UI"/>
                <a:cs typeface="Segoe UI"/>
              </a:rPr>
              <a:t>h</a:t>
            </a:r>
            <a:r>
              <a:rPr sz="2000" b="1" dirty="0">
                <a:latin typeface="Segoe UI"/>
                <a:cs typeface="Segoe UI"/>
              </a:rPr>
              <a:t>e	</a:t>
            </a:r>
            <a:r>
              <a:rPr sz="2000" b="1" spc="-5" dirty="0">
                <a:latin typeface="Segoe UI"/>
                <a:cs typeface="Segoe UI"/>
              </a:rPr>
              <a:t>fu</a:t>
            </a:r>
            <a:r>
              <a:rPr sz="2000" b="1" spc="-10" dirty="0">
                <a:latin typeface="Segoe UI"/>
                <a:cs typeface="Segoe UI"/>
              </a:rPr>
              <a:t>l</a:t>
            </a:r>
            <a:r>
              <a:rPr sz="2000" b="1" dirty="0">
                <a:latin typeface="Segoe UI"/>
                <a:cs typeface="Segoe UI"/>
              </a:rPr>
              <a:t>l	n</a:t>
            </a:r>
            <a:r>
              <a:rPr sz="2000" b="1" spc="-10" dirty="0">
                <a:latin typeface="Segoe UI"/>
                <a:cs typeface="Segoe UI"/>
              </a:rPr>
              <a:t>e</a:t>
            </a:r>
            <a:r>
              <a:rPr sz="2000" b="1" spc="-5" dirty="0">
                <a:latin typeface="Segoe UI"/>
                <a:cs typeface="Segoe UI"/>
              </a:rPr>
              <a:t>t</a:t>
            </a:r>
            <a:r>
              <a:rPr sz="2000" b="1" spc="-15" dirty="0">
                <a:latin typeface="Segoe UI"/>
                <a:cs typeface="Segoe UI"/>
              </a:rPr>
              <a:t>w</a:t>
            </a:r>
            <a:r>
              <a:rPr sz="2000" b="1" spc="5" dirty="0">
                <a:latin typeface="Segoe UI"/>
                <a:cs typeface="Segoe UI"/>
              </a:rPr>
              <a:t>o</a:t>
            </a:r>
            <a:r>
              <a:rPr sz="2000" b="1" spc="-10" dirty="0">
                <a:latin typeface="Segoe UI"/>
                <a:cs typeface="Segoe UI"/>
              </a:rPr>
              <a:t>r</a:t>
            </a:r>
            <a:r>
              <a:rPr sz="2000" b="1" dirty="0">
                <a:latin typeface="Segoe UI"/>
                <a:cs typeface="Segoe UI"/>
              </a:rPr>
              <a:t>k	</a:t>
            </a:r>
            <a:r>
              <a:rPr sz="2000" b="1" spc="-5" dirty="0">
                <a:latin typeface="Segoe UI"/>
                <a:cs typeface="Segoe UI"/>
              </a:rPr>
              <a:t>fun</a:t>
            </a:r>
            <a:r>
              <a:rPr sz="2000" b="1" spc="-10" dirty="0">
                <a:latin typeface="Segoe UI"/>
                <a:cs typeface="Segoe UI"/>
              </a:rPr>
              <a:t>c</a:t>
            </a:r>
            <a:r>
              <a:rPr sz="2000" b="1" spc="-5" dirty="0">
                <a:latin typeface="Segoe UI"/>
                <a:cs typeface="Segoe UI"/>
              </a:rPr>
              <a:t>t</a:t>
            </a:r>
            <a:r>
              <a:rPr sz="2000" b="1" spc="-10" dirty="0">
                <a:latin typeface="Segoe UI"/>
                <a:cs typeface="Segoe UI"/>
              </a:rPr>
              <a:t>i</a:t>
            </a:r>
            <a:r>
              <a:rPr sz="2000" b="1" spc="-5" dirty="0">
                <a:latin typeface="Segoe UI"/>
                <a:cs typeface="Segoe UI"/>
              </a:rPr>
              <a:t>on</a:t>
            </a:r>
            <a:r>
              <a:rPr sz="2000" b="1" dirty="0">
                <a:latin typeface="Segoe UI"/>
                <a:cs typeface="Segoe UI"/>
              </a:rPr>
              <a:t>s	</a:t>
            </a:r>
            <a:r>
              <a:rPr sz="2000" b="1" spc="-10" dirty="0">
                <a:latin typeface="Segoe UI"/>
                <a:cs typeface="Segoe UI"/>
              </a:rPr>
              <a:t>i</a:t>
            </a:r>
            <a:r>
              <a:rPr sz="2000" b="1" dirty="0">
                <a:latin typeface="Segoe UI"/>
                <a:cs typeface="Segoe UI"/>
              </a:rPr>
              <a:t>s	ca</a:t>
            </a:r>
            <a:r>
              <a:rPr sz="2000" b="1" spc="-10" dirty="0">
                <a:latin typeface="Segoe UI"/>
                <a:cs typeface="Segoe UI"/>
              </a:rPr>
              <a:t>l</a:t>
            </a:r>
            <a:r>
              <a:rPr sz="2000" b="1" spc="-5" dirty="0">
                <a:latin typeface="Segoe UI"/>
                <a:cs typeface="Segoe UI"/>
              </a:rPr>
              <a:t>l</a:t>
            </a:r>
            <a:r>
              <a:rPr sz="2000" b="1" spc="-15" dirty="0">
                <a:latin typeface="Segoe UI"/>
                <a:cs typeface="Segoe UI"/>
              </a:rPr>
              <a:t>e</a:t>
            </a:r>
            <a:r>
              <a:rPr sz="2000" b="1" spc="-5" dirty="0">
                <a:latin typeface="Segoe UI"/>
                <a:cs typeface="Segoe UI"/>
              </a:rPr>
              <a:t>d</a:t>
            </a:r>
            <a:r>
              <a:rPr sz="2000" b="1" dirty="0">
                <a:latin typeface="Segoe UI"/>
                <a:cs typeface="Segoe UI"/>
              </a:rPr>
              <a:t>,	by	co</a:t>
            </a:r>
            <a:r>
              <a:rPr sz="2000" b="1" spc="-10" dirty="0">
                <a:latin typeface="Segoe UI"/>
                <a:cs typeface="Segoe UI"/>
              </a:rPr>
              <a:t>n</a:t>
            </a:r>
            <a:r>
              <a:rPr sz="2000" b="1" spc="-5" dirty="0">
                <a:latin typeface="Segoe UI"/>
                <a:cs typeface="Segoe UI"/>
              </a:rPr>
              <a:t>t</a:t>
            </a:r>
            <a:r>
              <a:rPr sz="2000" b="1" spc="-10" dirty="0">
                <a:latin typeface="Segoe UI"/>
                <a:cs typeface="Segoe UI"/>
              </a:rPr>
              <a:t>r</a:t>
            </a:r>
            <a:r>
              <a:rPr sz="2000" b="1" spc="-5" dirty="0">
                <a:latin typeface="Segoe UI"/>
                <a:cs typeface="Segoe UI"/>
              </a:rPr>
              <a:t>a</a:t>
            </a:r>
            <a:r>
              <a:rPr sz="2000" b="1" spc="-10" dirty="0">
                <a:latin typeface="Segoe UI"/>
                <a:cs typeface="Segoe UI"/>
              </a:rPr>
              <a:t>s</a:t>
            </a:r>
            <a:r>
              <a:rPr sz="2000" b="1" spc="-5" dirty="0">
                <a:latin typeface="Segoe UI"/>
                <a:cs typeface="Segoe UI"/>
              </a:rPr>
              <a:t>t</a:t>
            </a:r>
            <a:r>
              <a:rPr sz="2000" b="1" dirty="0">
                <a:latin typeface="Segoe UI"/>
                <a:cs typeface="Segoe UI"/>
              </a:rPr>
              <a:t>,	a	</a:t>
            </a:r>
            <a:r>
              <a:rPr sz="2000" b="1" spc="-5" dirty="0">
                <a:latin typeface="Segoe UI"/>
                <a:cs typeface="Segoe UI"/>
              </a:rPr>
              <a:t>fu</a:t>
            </a:r>
            <a:r>
              <a:rPr sz="2000" b="1" spc="-10" dirty="0">
                <a:latin typeface="Segoe UI"/>
                <a:cs typeface="Segoe UI"/>
              </a:rPr>
              <a:t>ll</a:t>
            </a:r>
            <a:r>
              <a:rPr sz="2000" b="1" dirty="0">
                <a:latin typeface="Segoe UI"/>
                <a:cs typeface="Segoe UI"/>
              </a:rPr>
              <a:t>-</a:t>
            </a:r>
            <a:endParaRPr sz="2000">
              <a:latin typeface="Segoe UI"/>
              <a:cs typeface="Segoe UI"/>
            </a:endParaRPr>
          </a:p>
          <a:p>
            <a:pPr marL="355600">
              <a:lnSpc>
                <a:spcPct val="100000"/>
              </a:lnSpc>
              <a:spcBef>
                <a:spcPts val="725"/>
              </a:spcBef>
            </a:pPr>
            <a:r>
              <a:rPr sz="2000" b="1" spc="-5" dirty="0">
                <a:latin typeface="Segoe UI"/>
                <a:cs typeface="Segoe UI"/>
              </a:rPr>
              <a:t>function</a:t>
            </a:r>
            <a:r>
              <a:rPr sz="2000" b="1" spc="-25" dirty="0">
                <a:latin typeface="Segoe UI"/>
                <a:cs typeface="Segoe UI"/>
              </a:rPr>
              <a:t> </a:t>
            </a:r>
            <a:r>
              <a:rPr sz="2000" b="1" spc="-5" dirty="0">
                <a:latin typeface="Segoe UI"/>
                <a:cs typeface="Segoe UI"/>
              </a:rPr>
              <a:t>device</a:t>
            </a:r>
            <a:r>
              <a:rPr sz="2000" b="1" spc="-10" dirty="0">
                <a:latin typeface="Segoe UI"/>
                <a:cs typeface="Segoe UI"/>
              </a:rPr>
              <a:t> </a:t>
            </a:r>
            <a:r>
              <a:rPr sz="2000" b="1" dirty="0">
                <a:latin typeface="Segoe UI"/>
                <a:cs typeface="Segoe UI"/>
              </a:rPr>
              <a:t>(FFD).</a:t>
            </a:r>
            <a:endParaRPr sz="2000">
              <a:latin typeface="Segoe UI"/>
              <a:cs typeface="Segoe UI"/>
            </a:endParaRPr>
          </a:p>
          <a:p>
            <a:pPr>
              <a:lnSpc>
                <a:spcPct val="100000"/>
              </a:lnSpc>
              <a:spcBef>
                <a:spcPts val="55"/>
              </a:spcBef>
            </a:pPr>
            <a:endParaRPr sz="1850">
              <a:latin typeface="Segoe UI"/>
              <a:cs typeface="Segoe UI"/>
            </a:endParaRPr>
          </a:p>
          <a:p>
            <a:pPr marL="355600" indent="-342900">
              <a:lnSpc>
                <a:spcPct val="100000"/>
              </a:lnSpc>
              <a:spcBef>
                <a:spcPts val="5"/>
              </a:spcBef>
              <a:buFont typeface="Wingdings"/>
              <a:buChar char=""/>
              <a:tabLst>
                <a:tab pos="354965" algn="l"/>
                <a:tab pos="355600" algn="l"/>
              </a:tabLst>
            </a:pPr>
            <a:r>
              <a:rPr sz="2000" b="1" spc="-5" dirty="0">
                <a:latin typeface="Segoe UI"/>
                <a:cs typeface="Segoe UI"/>
              </a:rPr>
              <a:t>An</a:t>
            </a:r>
            <a:r>
              <a:rPr sz="2000" b="1" spc="440" dirty="0">
                <a:latin typeface="Segoe UI"/>
                <a:cs typeface="Segoe UI"/>
              </a:rPr>
              <a:t> </a:t>
            </a:r>
            <a:r>
              <a:rPr sz="2000" b="1" dirty="0">
                <a:latin typeface="Segoe UI"/>
                <a:cs typeface="Segoe UI"/>
              </a:rPr>
              <a:t>FFD</a:t>
            </a:r>
            <a:r>
              <a:rPr sz="2000" b="1" spc="434" dirty="0">
                <a:latin typeface="Segoe UI"/>
                <a:cs typeface="Segoe UI"/>
              </a:rPr>
              <a:t> </a:t>
            </a:r>
            <a:r>
              <a:rPr sz="2000" b="1" dirty="0">
                <a:latin typeface="Segoe UI"/>
                <a:cs typeface="Segoe UI"/>
              </a:rPr>
              <a:t>can</a:t>
            </a:r>
            <a:r>
              <a:rPr sz="2000" b="1" spc="430" dirty="0">
                <a:latin typeface="Segoe UI"/>
                <a:cs typeface="Segoe UI"/>
              </a:rPr>
              <a:t> </a:t>
            </a:r>
            <a:r>
              <a:rPr sz="2000" b="1" dirty="0">
                <a:latin typeface="Segoe UI"/>
                <a:cs typeface="Segoe UI"/>
              </a:rPr>
              <a:t>communicate</a:t>
            </a:r>
            <a:r>
              <a:rPr sz="2000" b="1" spc="440" dirty="0">
                <a:latin typeface="Segoe UI"/>
                <a:cs typeface="Segoe UI"/>
              </a:rPr>
              <a:t> </a:t>
            </a:r>
            <a:r>
              <a:rPr sz="2000" b="1" spc="-5" dirty="0">
                <a:latin typeface="Segoe UI"/>
                <a:cs typeface="Segoe UI"/>
              </a:rPr>
              <a:t>directly</a:t>
            </a:r>
            <a:r>
              <a:rPr sz="2000" b="1" spc="434" dirty="0">
                <a:latin typeface="Segoe UI"/>
                <a:cs typeface="Segoe UI"/>
              </a:rPr>
              <a:t> </a:t>
            </a:r>
            <a:r>
              <a:rPr sz="2000" b="1" spc="-5" dirty="0">
                <a:latin typeface="Segoe UI"/>
                <a:cs typeface="Segoe UI"/>
              </a:rPr>
              <a:t>with</a:t>
            </a:r>
            <a:r>
              <a:rPr sz="2000" b="1" spc="440" dirty="0">
                <a:latin typeface="Segoe UI"/>
                <a:cs typeface="Segoe UI"/>
              </a:rPr>
              <a:t> </a:t>
            </a:r>
            <a:r>
              <a:rPr sz="2000" b="1" spc="-5" dirty="0">
                <a:latin typeface="Segoe UI"/>
                <a:cs typeface="Segoe UI"/>
              </a:rPr>
              <a:t>another</a:t>
            </a:r>
            <a:r>
              <a:rPr sz="2000" b="1" spc="434" dirty="0">
                <a:latin typeface="Segoe UI"/>
                <a:cs typeface="Segoe UI"/>
              </a:rPr>
              <a:t> </a:t>
            </a:r>
            <a:r>
              <a:rPr sz="2000" b="1" dirty="0">
                <a:latin typeface="Segoe UI"/>
                <a:cs typeface="Segoe UI"/>
              </a:rPr>
              <a:t>FFD</a:t>
            </a:r>
            <a:r>
              <a:rPr sz="2000" b="1" spc="430" dirty="0">
                <a:latin typeface="Segoe UI"/>
                <a:cs typeface="Segoe UI"/>
              </a:rPr>
              <a:t> </a:t>
            </a:r>
            <a:r>
              <a:rPr sz="2000" b="1" spc="-5" dirty="0">
                <a:latin typeface="Segoe UI"/>
                <a:cs typeface="Segoe UI"/>
              </a:rPr>
              <a:t>or</a:t>
            </a:r>
            <a:r>
              <a:rPr sz="2000" b="1" spc="440" dirty="0">
                <a:latin typeface="Segoe UI"/>
                <a:cs typeface="Segoe UI"/>
              </a:rPr>
              <a:t> </a:t>
            </a:r>
            <a:r>
              <a:rPr sz="2000" b="1" spc="-10" dirty="0">
                <a:latin typeface="Segoe UI"/>
                <a:cs typeface="Segoe UI"/>
              </a:rPr>
              <a:t>with</a:t>
            </a:r>
            <a:r>
              <a:rPr sz="2000" b="1" spc="434" dirty="0">
                <a:latin typeface="Segoe UI"/>
                <a:cs typeface="Segoe UI"/>
              </a:rPr>
              <a:t> </a:t>
            </a:r>
            <a:r>
              <a:rPr sz="2000" b="1" spc="-5" dirty="0">
                <a:latin typeface="Segoe UI"/>
                <a:cs typeface="Segoe UI"/>
              </a:rPr>
              <a:t>more</a:t>
            </a:r>
            <a:r>
              <a:rPr sz="2000" b="1" spc="445" dirty="0">
                <a:latin typeface="Segoe UI"/>
                <a:cs typeface="Segoe UI"/>
              </a:rPr>
              <a:t> </a:t>
            </a:r>
            <a:r>
              <a:rPr sz="2000" b="1" spc="-5" dirty="0">
                <a:latin typeface="Segoe UI"/>
                <a:cs typeface="Segoe UI"/>
              </a:rPr>
              <a:t>than</a:t>
            </a:r>
            <a:r>
              <a:rPr sz="2000" b="1" spc="445" dirty="0">
                <a:latin typeface="Segoe UI"/>
                <a:cs typeface="Segoe UI"/>
              </a:rPr>
              <a:t> </a:t>
            </a:r>
            <a:r>
              <a:rPr sz="2000" b="1" spc="-5" dirty="0">
                <a:latin typeface="Segoe UI"/>
                <a:cs typeface="Segoe UI"/>
              </a:rPr>
              <a:t>one</a:t>
            </a:r>
            <a:r>
              <a:rPr sz="2000" b="1" spc="440" dirty="0">
                <a:latin typeface="Segoe UI"/>
                <a:cs typeface="Segoe UI"/>
              </a:rPr>
              <a:t> </a:t>
            </a:r>
            <a:r>
              <a:rPr sz="2000" b="1" spc="-30" dirty="0">
                <a:latin typeface="Segoe UI"/>
                <a:cs typeface="Segoe UI"/>
              </a:rPr>
              <a:t>FFD,</a:t>
            </a:r>
            <a:r>
              <a:rPr sz="2000" b="1" spc="425" dirty="0">
                <a:latin typeface="Segoe UI"/>
                <a:cs typeface="Segoe UI"/>
              </a:rPr>
              <a:t> </a:t>
            </a:r>
            <a:r>
              <a:rPr sz="2000" b="1" dirty="0">
                <a:latin typeface="Segoe UI"/>
                <a:cs typeface="Segoe UI"/>
              </a:rPr>
              <a:t>forming</a:t>
            </a:r>
            <a:endParaRPr sz="2000">
              <a:latin typeface="Segoe UI"/>
              <a:cs typeface="Segoe UI"/>
            </a:endParaRPr>
          </a:p>
          <a:p>
            <a:pPr marL="355600">
              <a:lnSpc>
                <a:spcPct val="100000"/>
              </a:lnSpc>
              <a:spcBef>
                <a:spcPts val="720"/>
              </a:spcBef>
            </a:pPr>
            <a:r>
              <a:rPr sz="2000" b="1" spc="-5" dirty="0">
                <a:latin typeface="Segoe UI"/>
                <a:cs typeface="Segoe UI"/>
              </a:rPr>
              <a:t>multiple</a:t>
            </a:r>
            <a:r>
              <a:rPr sz="2000" b="1" spc="-20" dirty="0">
                <a:latin typeface="Segoe UI"/>
                <a:cs typeface="Segoe UI"/>
              </a:rPr>
              <a:t> </a:t>
            </a:r>
            <a:r>
              <a:rPr sz="2000" b="1" spc="-5" dirty="0">
                <a:latin typeface="Segoe UI"/>
                <a:cs typeface="Segoe UI"/>
              </a:rPr>
              <a:t>peer-to-peer</a:t>
            </a:r>
            <a:r>
              <a:rPr sz="2000" b="1" spc="5" dirty="0">
                <a:latin typeface="Segoe UI"/>
                <a:cs typeface="Segoe UI"/>
              </a:rPr>
              <a:t> </a:t>
            </a:r>
            <a:r>
              <a:rPr sz="2000" b="1" spc="-5" dirty="0">
                <a:latin typeface="Segoe UI"/>
                <a:cs typeface="Segoe UI"/>
              </a:rPr>
              <a:t>connections.</a:t>
            </a:r>
            <a:endParaRPr sz="2000">
              <a:latin typeface="Segoe UI"/>
              <a:cs typeface="Segoe UI"/>
            </a:endParaRPr>
          </a:p>
          <a:p>
            <a:pPr marL="355600" marR="6350" indent="-342900">
              <a:lnSpc>
                <a:spcPct val="130000"/>
              </a:lnSpc>
              <a:spcBef>
                <a:spcPts val="1800"/>
              </a:spcBef>
              <a:buFont typeface="Wingdings"/>
              <a:buChar char=""/>
              <a:tabLst>
                <a:tab pos="354965" algn="l"/>
                <a:tab pos="355600" algn="l"/>
                <a:tab pos="1821814" algn="l"/>
                <a:tab pos="2720975" algn="l"/>
                <a:tab pos="3438525" algn="l"/>
                <a:tab pos="4056379" algn="l"/>
                <a:tab pos="4624705" algn="l"/>
                <a:tab pos="4927600" algn="l"/>
                <a:tab pos="5923280" algn="l"/>
                <a:tab pos="6631940" algn="l"/>
                <a:tab pos="7052309" algn="l"/>
                <a:tab pos="8152765" algn="l"/>
                <a:tab pos="8773795" algn="l"/>
                <a:tab pos="9314815" algn="l"/>
                <a:tab pos="10178415" algn="l"/>
                <a:tab pos="11139170" algn="l"/>
              </a:tabLst>
            </a:pPr>
            <a:r>
              <a:rPr sz="2000" b="1" spc="-180" dirty="0">
                <a:latin typeface="Segoe UI"/>
                <a:cs typeface="Segoe UI"/>
              </a:rPr>
              <a:t>T</a:t>
            </a:r>
            <a:r>
              <a:rPr sz="2000" b="1" spc="-5" dirty="0">
                <a:latin typeface="Segoe UI"/>
                <a:cs typeface="Segoe UI"/>
              </a:rPr>
              <a:t>opolog</a:t>
            </a:r>
            <a:r>
              <a:rPr sz="2000" b="1" spc="-15" dirty="0">
                <a:latin typeface="Segoe UI"/>
                <a:cs typeface="Segoe UI"/>
              </a:rPr>
              <a:t>i</a:t>
            </a:r>
            <a:r>
              <a:rPr sz="2000" b="1" dirty="0">
                <a:latin typeface="Segoe UI"/>
                <a:cs typeface="Segoe UI"/>
              </a:rPr>
              <a:t>es	</a:t>
            </a:r>
            <a:r>
              <a:rPr sz="2000" b="1" spc="-5" dirty="0">
                <a:latin typeface="Segoe UI"/>
                <a:cs typeface="Segoe UI"/>
              </a:rPr>
              <a:t>wher</a:t>
            </a:r>
            <a:r>
              <a:rPr sz="2000" b="1" dirty="0">
                <a:latin typeface="Segoe UI"/>
                <a:cs typeface="Segoe UI"/>
              </a:rPr>
              <a:t>e	each	</a:t>
            </a:r>
            <a:r>
              <a:rPr sz="2000" b="1" spc="-10" dirty="0">
                <a:latin typeface="Segoe UI"/>
                <a:cs typeface="Segoe UI"/>
              </a:rPr>
              <a:t>F</a:t>
            </a:r>
            <a:r>
              <a:rPr sz="2000" b="1" dirty="0">
                <a:latin typeface="Segoe UI"/>
                <a:cs typeface="Segoe UI"/>
              </a:rPr>
              <a:t>FD	</a:t>
            </a:r>
            <a:r>
              <a:rPr sz="2000" b="1" spc="-10" dirty="0">
                <a:latin typeface="Segoe UI"/>
                <a:cs typeface="Segoe UI"/>
              </a:rPr>
              <a:t>h</a:t>
            </a:r>
            <a:r>
              <a:rPr sz="2000" b="1" spc="-5" dirty="0">
                <a:latin typeface="Segoe UI"/>
                <a:cs typeface="Segoe UI"/>
              </a:rPr>
              <a:t>a</a:t>
            </a:r>
            <a:r>
              <a:rPr sz="2000" b="1" dirty="0">
                <a:latin typeface="Segoe UI"/>
                <a:cs typeface="Segoe UI"/>
              </a:rPr>
              <a:t>s	a	uni</a:t>
            </a:r>
            <a:r>
              <a:rPr sz="2000" b="1" spc="-10" dirty="0">
                <a:latin typeface="Segoe UI"/>
                <a:cs typeface="Segoe UI"/>
              </a:rPr>
              <a:t>q</a:t>
            </a:r>
            <a:r>
              <a:rPr sz="2000" b="1" dirty="0">
                <a:latin typeface="Segoe UI"/>
                <a:cs typeface="Segoe UI"/>
              </a:rPr>
              <a:t>ue	</a:t>
            </a:r>
            <a:r>
              <a:rPr sz="2000" b="1" spc="-20" dirty="0">
                <a:latin typeface="Segoe UI"/>
                <a:cs typeface="Segoe UI"/>
              </a:rPr>
              <a:t>p</a:t>
            </a:r>
            <a:r>
              <a:rPr sz="2000" b="1" spc="-10" dirty="0">
                <a:latin typeface="Segoe UI"/>
                <a:cs typeface="Segoe UI"/>
              </a:rPr>
              <a:t>a</a:t>
            </a:r>
            <a:r>
              <a:rPr sz="2000" b="1" spc="-15" dirty="0">
                <a:latin typeface="Segoe UI"/>
                <a:cs typeface="Segoe UI"/>
              </a:rPr>
              <a:t>t</a:t>
            </a:r>
            <a:r>
              <a:rPr sz="2000" b="1" dirty="0">
                <a:latin typeface="Segoe UI"/>
                <a:cs typeface="Segoe UI"/>
              </a:rPr>
              <a:t>h	</a:t>
            </a:r>
            <a:r>
              <a:rPr sz="2000" b="1" spc="-15" dirty="0">
                <a:latin typeface="Segoe UI"/>
                <a:cs typeface="Segoe UI"/>
              </a:rPr>
              <a:t>t</a:t>
            </a:r>
            <a:r>
              <a:rPr sz="2000" b="1" dirty="0">
                <a:latin typeface="Segoe UI"/>
                <a:cs typeface="Segoe UI"/>
              </a:rPr>
              <a:t>o	</a:t>
            </a:r>
            <a:r>
              <a:rPr sz="2000" b="1" spc="-5" dirty="0">
                <a:latin typeface="Segoe UI"/>
                <a:cs typeface="Segoe UI"/>
              </a:rPr>
              <a:t>an</a:t>
            </a:r>
            <a:r>
              <a:rPr sz="2000" b="1" spc="-15" dirty="0">
                <a:latin typeface="Segoe UI"/>
                <a:cs typeface="Segoe UI"/>
              </a:rPr>
              <a:t>ot</a:t>
            </a:r>
            <a:r>
              <a:rPr sz="2000" b="1" spc="-10" dirty="0">
                <a:latin typeface="Segoe UI"/>
                <a:cs typeface="Segoe UI"/>
              </a:rPr>
              <a:t>h</a:t>
            </a:r>
            <a:r>
              <a:rPr sz="2000" b="1" dirty="0">
                <a:latin typeface="Segoe UI"/>
                <a:cs typeface="Segoe UI"/>
              </a:rPr>
              <a:t>er	FFD	</a:t>
            </a:r>
            <a:r>
              <a:rPr sz="2000" b="1" spc="-5" dirty="0">
                <a:latin typeface="Segoe UI"/>
                <a:cs typeface="Segoe UI"/>
              </a:rPr>
              <a:t>a</a:t>
            </a:r>
            <a:r>
              <a:rPr sz="2000" b="1" spc="-20" dirty="0">
                <a:latin typeface="Segoe UI"/>
                <a:cs typeface="Segoe UI"/>
              </a:rPr>
              <a:t>r</a:t>
            </a:r>
            <a:r>
              <a:rPr sz="2000" b="1" dirty="0">
                <a:latin typeface="Segoe UI"/>
                <a:cs typeface="Segoe UI"/>
              </a:rPr>
              <a:t>e	cal</a:t>
            </a:r>
            <a:r>
              <a:rPr sz="2000" b="1" spc="-10" dirty="0">
                <a:latin typeface="Segoe UI"/>
                <a:cs typeface="Segoe UI"/>
              </a:rPr>
              <a:t>l</a:t>
            </a:r>
            <a:r>
              <a:rPr sz="2000" b="1" dirty="0">
                <a:latin typeface="Segoe UI"/>
                <a:cs typeface="Segoe UI"/>
              </a:rPr>
              <a:t>ed	c</a:t>
            </a:r>
            <a:r>
              <a:rPr sz="2000" b="1" spc="-10" dirty="0">
                <a:latin typeface="Segoe UI"/>
                <a:cs typeface="Segoe UI"/>
              </a:rPr>
              <a:t>l</a:t>
            </a:r>
            <a:r>
              <a:rPr sz="2000" b="1" dirty="0">
                <a:latin typeface="Segoe UI"/>
                <a:cs typeface="Segoe UI"/>
              </a:rPr>
              <a:t>u</a:t>
            </a:r>
            <a:r>
              <a:rPr sz="2000" b="1" spc="-20" dirty="0">
                <a:latin typeface="Segoe UI"/>
                <a:cs typeface="Segoe UI"/>
              </a:rPr>
              <a:t>s</a:t>
            </a:r>
            <a:r>
              <a:rPr sz="2000" b="1" spc="-15" dirty="0">
                <a:latin typeface="Segoe UI"/>
                <a:cs typeface="Segoe UI"/>
              </a:rPr>
              <a:t>t</a:t>
            </a:r>
            <a:r>
              <a:rPr sz="2000" b="1" dirty="0">
                <a:latin typeface="Segoe UI"/>
                <a:cs typeface="Segoe UI"/>
              </a:rPr>
              <a:t>er	</a:t>
            </a:r>
            <a:r>
              <a:rPr sz="2000" b="1" spc="-5" dirty="0">
                <a:latin typeface="Segoe UI"/>
                <a:cs typeface="Segoe UI"/>
              </a:rPr>
              <a:t>tr</a:t>
            </a:r>
            <a:r>
              <a:rPr sz="2000" b="1" spc="10" dirty="0">
                <a:latin typeface="Segoe UI"/>
                <a:cs typeface="Segoe UI"/>
              </a:rPr>
              <a:t>e</a:t>
            </a:r>
            <a:r>
              <a:rPr sz="2000" b="1" dirty="0">
                <a:latin typeface="Segoe UI"/>
                <a:cs typeface="Segoe UI"/>
              </a:rPr>
              <a:t>e  </a:t>
            </a:r>
            <a:r>
              <a:rPr sz="2000" b="1" spc="-5" dirty="0">
                <a:latin typeface="Segoe UI"/>
                <a:cs typeface="Segoe UI"/>
              </a:rPr>
              <a:t>topologies.</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2000" b="1" dirty="0">
                <a:latin typeface="Segoe UI"/>
                <a:cs typeface="Segoe UI"/>
              </a:rPr>
              <a:t>FFDs</a:t>
            </a:r>
            <a:r>
              <a:rPr sz="2000" b="1" spc="-25" dirty="0">
                <a:latin typeface="Segoe UI"/>
                <a:cs typeface="Segoe UI"/>
              </a:rPr>
              <a:t> </a:t>
            </a:r>
            <a:r>
              <a:rPr sz="2000" b="1" spc="-5" dirty="0">
                <a:latin typeface="Segoe UI"/>
                <a:cs typeface="Segoe UI"/>
              </a:rPr>
              <a:t>in</a:t>
            </a:r>
            <a:r>
              <a:rPr sz="2000" b="1" spc="-10" dirty="0">
                <a:latin typeface="Segoe UI"/>
                <a:cs typeface="Segoe UI"/>
              </a:rPr>
              <a:t> </a:t>
            </a:r>
            <a:r>
              <a:rPr sz="2000" b="1" spc="-5" dirty="0">
                <a:latin typeface="Segoe UI"/>
                <a:cs typeface="Segoe UI"/>
              </a:rPr>
              <a:t>the</a:t>
            </a:r>
            <a:r>
              <a:rPr sz="2000" b="1" spc="-15" dirty="0">
                <a:latin typeface="Segoe UI"/>
                <a:cs typeface="Segoe UI"/>
              </a:rPr>
              <a:t> </a:t>
            </a:r>
            <a:r>
              <a:rPr sz="2000" b="1" spc="-5" dirty="0">
                <a:latin typeface="Segoe UI"/>
                <a:cs typeface="Segoe UI"/>
              </a:rPr>
              <a:t>cluster</a:t>
            </a:r>
            <a:r>
              <a:rPr sz="2000" b="1" dirty="0">
                <a:latin typeface="Segoe UI"/>
                <a:cs typeface="Segoe UI"/>
              </a:rPr>
              <a:t> </a:t>
            </a:r>
            <a:r>
              <a:rPr sz="2000" b="1" spc="-5" dirty="0">
                <a:latin typeface="Segoe UI"/>
                <a:cs typeface="Segoe UI"/>
              </a:rPr>
              <a:t>tree</a:t>
            </a:r>
            <a:r>
              <a:rPr sz="2000" b="1" spc="10" dirty="0">
                <a:latin typeface="Segoe UI"/>
                <a:cs typeface="Segoe UI"/>
              </a:rPr>
              <a:t> </a:t>
            </a:r>
            <a:r>
              <a:rPr sz="2000" b="1" dirty="0">
                <a:latin typeface="Segoe UI"/>
                <a:cs typeface="Segoe UI"/>
              </a:rPr>
              <a:t>may</a:t>
            </a:r>
            <a:r>
              <a:rPr sz="2000" b="1" spc="-5" dirty="0">
                <a:latin typeface="Segoe UI"/>
                <a:cs typeface="Segoe UI"/>
              </a:rPr>
              <a:t> have</a:t>
            </a:r>
            <a:r>
              <a:rPr sz="2000" b="1" spc="-15" dirty="0">
                <a:latin typeface="Segoe UI"/>
                <a:cs typeface="Segoe UI"/>
              </a:rPr>
              <a:t> </a:t>
            </a:r>
            <a:r>
              <a:rPr sz="2000" b="1" dirty="0">
                <a:latin typeface="Segoe UI"/>
                <a:cs typeface="Segoe UI"/>
              </a:rPr>
              <a:t>RFDs,</a:t>
            </a:r>
            <a:r>
              <a:rPr sz="2000" b="1" spc="-20" dirty="0">
                <a:latin typeface="Segoe UI"/>
                <a:cs typeface="Segoe UI"/>
              </a:rPr>
              <a:t> </a:t>
            </a:r>
            <a:r>
              <a:rPr sz="2000" b="1" spc="-5" dirty="0">
                <a:latin typeface="Segoe UI"/>
                <a:cs typeface="Segoe UI"/>
              </a:rPr>
              <a:t>resulting in </a:t>
            </a:r>
            <a:r>
              <a:rPr sz="2000" b="1" dirty="0">
                <a:latin typeface="Segoe UI"/>
                <a:cs typeface="Segoe UI"/>
              </a:rPr>
              <a:t>a</a:t>
            </a:r>
            <a:r>
              <a:rPr sz="2000" b="1" spc="5" dirty="0">
                <a:latin typeface="Segoe UI"/>
                <a:cs typeface="Segoe UI"/>
              </a:rPr>
              <a:t> </a:t>
            </a:r>
            <a:r>
              <a:rPr sz="2000" b="1" spc="-5" dirty="0">
                <a:latin typeface="Segoe UI"/>
                <a:cs typeface="Segoe UI"/>
              </a:rPr>
              <a:t>cluster</a:t>
            </a:r>
            <a:r>
              <a:rPr sz="2000" b="1" dirty="0">
                <a:latin typeface="Segoe UI"/>
                <a:cs typeface="Segoe UI"/>
              </a:rPr>
              <a:t> </a:t>
            </a:r>
            <a:r>
              <a:rPr sz="2000" b="1" spc="-5" dirty="0">
                <a:latin typeface="Segoe UI"/>
                <a:cs typeface="Segoe UI"/>
              </a:rPr>
              <a:t>star</a:t>
            </a:r>
            <a:r>
              <a:rPr sz="2000" b="1" spc="-20" dirty="0">
                <a:latin typeface="Segoe UI"/>
                <a:cs typeface="Segoe UI"/>
              </a:rPr>
              <a:t> </a:t>
            </a:r>
            <a:r>
              <a:rPr sz="2000" b="1" spc="-15" dirty="0">
                <a:latin typeface="Segoe UI"/>
                <a:cs typeface="Segoe UI"/>
              </a:rPr>
              <a:t>topology.</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2000" b="1" dirty="0">
                <a:latin typeface="Segoe UI"/>
                <a:cs typeface="Segoe UI"/>
              </a:rPr>
              <a:t>The</a:t>
            </a:r>
            <a:r>
              <a:rPr sz="2000" b="1" spc="-15" dirty="0">
                <a:latin typeface="Segoe UI"/>
                <a:cs typeface="Segoe UI"/>
              </a:rPr>
              <a:t> </a:t>
            </a:r>
            <a:r>
              <a:rPr sz="2000" b="1" spc="-5" dirty="0">
                <a:latin typeface="Segoe UI"/>
                <a:cs typeface="Segoe UI"/>
              </a:rPr>
              <a:t>next</a:t>
            </a:r>
            <a:r>
              <a:rPr sz="2000" b="1" dirty="0">
                <a:latin typeface="Segoe UI"/>
                <a:cs typeface="Segoe UI"/>
              </a:rPr>
              <a:t> </a:t>
            </a:r>
            <a:r>
              <a:rPr sz="2000" b="1" spc="-5" dirty="0">
                <a:latin typeface="Segoe UI"/>
                <a:cs typeface="Segoe UI"/>
              </a:rPr>
              <a:t>Figure</a:t>
            </a:r>
            <a:r>
              <a:rPr sz="2000" b="1" spc="10" dirty="0">
                <a:latin typeface="Segoe UI"/>
                <a:cs typeface="Segoe UI"/>
              </a:rPr>
              <a:t> </a:t>
            </a:r>
            <a:r>
              <a:rPr sz="2000" b="1" spc="-10" dirty="0">
                <a:latin typeface="Segoe UI"/>
                <a:cs typeface="Segoe UI"/>
              </a:rPr>
              <a:t>illustrates </a:t>
            </a:r>
            <a:r>
              <a:rPr sz="2000" b="1" dirty="0">
                <a:latin typeface="Segoe UI"/>
                <a:cs typeface="Segoe UI"/>
              </a:rPr>
              <a:t>these</a:t>
            </a:r>
            <a:r>
              <a:rPr sz="2000" b="1" spc="-25" dirty="0">
                <a:latin typeface="Segoe UI"/>
                <a:cs typeface="Segoe UI"/>
              </a:rPr>
              <a:t> </a:t>
            </a:r>
            <a:r>
              <a:rPr sz="2000" b="1" spc="-5" dirty="0">
                <a:latin typeface="Segoe UI"/>
                <a:cs typeface="Segoe UI"/>
              </a:rPr>
              <a:t>topologies.</a:t>
            </a:r>
            <a:endParaRPr sz="2000">
              <a:latin typeface="Segoe UI"/>
              <a:cs typeface="Segoe U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Layer</a:t>
            </a:r>
            <a:r>
              <a:rPr sz="3600" b="1" spc="-5" dirty="0">
                <a:solidFill>
                  <a:srgbClr val="FFFFFF"/>
                </a:solidFill>
                <a:latin typeface="Arial"/>
                <a:cs typeface="Arial"/>
              </a:rPr>
              <a:t> 2: </a:t>
            </a:r>
            <a:r>
              <a:rPr sz="3600" b="1" spc="-10" dirty="0">
                <a:solidFill>
                  <a:srgbClr val="FFFFFF"/>
                </a:solidFill>
                <a:latin typeface="Arial"/>
                <a:cs typeface="Arial"/>
              </a:rPr>
              <a:t>Communications </a:t>
            </a:r>
            <a:r>
              <a:rPr sz="3600" b="1" spc="-5" dirty="0">
                <a:solidFill>
                  <a:srgbClr val="FFFFFF"/>
                </a:solidFill>
                <a:latin typeface="Arial"/>
                <a:cs typeface="Arial"/>
              </a:rPr>
              <a:t>Network</a:t>
            </a:r>
            <a:r>
              <a:rPr sz="3600" b="1" spc="-25" dirty="0">
                <a:solidFill>
                  <a:srgbClr val="FFFFFF"/>
                </a:solidFill>
                <a:latin typeface="Arial"/>
                <a:cs typeface="Arial"/>
              </a:rPr>
              <a:t> </a:t>
            </a:r>
            <a:r>
              <a:rPr sz="3600" b="1" dirty="0">
                <a:solidFill>
                  <a:srgbClr val="FFFFFF"/>
                </a:solidFill>
                <a:latin typeface="Arial"/>
                <a:cs typeface="Arial"/>
              </a:rPr>
              <a:t>Layer</a:t>
            </a:r>
            <a:endParaRPr sz="3600">
              <a:latin typeface="Arial"/>
              <a:cs typeface="Arial"/>
            </a:endParaRPr>
          </a:p>
        </p:txBody>
      </p:sp>
      <p:sp>
        <p:nvSpPr>
          <p:cNvPr id="3" name="object 3"/>
          <p:cNvSpPr txBox="1"/>
          <p:nvPr/>
        </p:nvSpPr>
        <p:spPr>
          <a:xfrm>
            <a:off x="154939" y="1505838"/>
            <a:ext cx="4485005" cy="467995"/>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Access</a:t>
            </a:r>
            <a:r>
              <a:rPr sz="2900" b="1" spc="-45" dirty="0">
                <a:latin typeface="Segoe UI"/>
                <a:cs typeface="Segoe UI"/>
              </a:rPr>
              <a:t> </a:t>
            </a:r>
            <a:r>
              <a:rPr sz="2900" b="1" spc="-5" dirty="0">
                <a:latin typeface="Segoe UI"/>
                <a:cs typeface="Segoe UI"/>
              </a:rPr>
              <a:t>Network</a:t>
            </a:r>
            <a:r>
              <a:rPr sz="2900" b="1" spc="-50" dirty="0">
                <a:latin typeface="Segoe UI"/>
                <a:cs typeface="Segoe UI"/>
              </a:rPr>
              <a:t> </a:t>
            </a:r>
            <a:r>
              <a:rPr sz="2900" b="1" spc="10" dirty="0">
                <a:latin typeface="Segoe UI"/>
                <a:cs typeface="Segoe UI"/>
              </a:rPr>
              <a:t>Sublayer:</a:t>
            </a:r>
            <a:endParaRPr sz="2900">
              <a:latin typeface="Segoe UI"/>
              <a:cs typeface="Segoe UI"/>
            </a:endParaRPr>
          </a:p>
        </p:txBody>
      </p:sp>
      <p:pic>
        <p:nvPicPr>
          <p:cNvPr id="4" name="object 4"/>
          <p:cNvPicPr/>
          <p:nvPr/>
        </p:nvPicPr>
        <p:blipFill>
          <a:blip r:embed="rId2" cstate="print"/>
          <a:stretch>
            <a:fillRect/>
          </a:stretch>
        </p:blipFill>
        <p:spPr>
          <a:xfrm>
            <a:off x="1076795" y="2066542"/>
            <a:ext cx="9098952" cy="4716780"/>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128</a:t>
            </a:fld>
            <a:endParaRP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129</a:t>
            </a:fld>
            <a:endParaRPr dirty="0"/>
          </a:p>
        </p:txBody>
      </p:sp>
      <p:sp>
        <p:nvSpPr>
          <p:cNvPr id="3" name="object 3"/>
          <p:cNvSpPr txBox="1"/>
          <p:nvPr/>
        </p:nvSpPr>
        <p:spPr>
          <a:xfrm>
            <a:off x="154939" y="1420495"/>
            <a:ext cx="11631930" cy="402018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Access</a:t>
            </a:r>
            <a:r>
              <a:rPr sz="2000" b="1" spc="-2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355600" indent="-342900">
              <a:lnSpc>
                <a:spcPct val="100000"/>
              </a:lnSpc>
              <a:buFont typeface="Wingdings"/>
              <a:buChar char=""/>
              <a:tabLst>
                <a:tab pos="354965" algn="l"/>
                <a:tab pos="355600" algn="l"/>
              </a:tabLst>
            </a:pPr>
            <a:r>
              <a:rPr sz="2000" b="1" spc="-5" dirty="0">
                <a:latin typeface="Segoe UI"/>
                <a:cs typeface="Segoe UI"/>
              </a:rPr>
              <a:t>Other</a:t>
            </a:r>
            <a:r>
              <a:rPr sz="2000" b="1" spc="140" dirty="0">
                <a:latin typeface="Segoe UI"/>
                <a:cs typeface="Segoe UI"/>
              </a:rPr>
              <a:t> </a:t>
            </a:r>
            <a:r>
              <a:rPr sz="2000" b="1" spc="-5" dirty="0">
                <a:latin typeface="Segoe UI"/>
                <a:cs typeface="Segoe UI"/>
              </a:rPr>
              <a:t>point-to-multipoint</a:t>
            </a:r>
            <a:r>
              <a:rPr sz="2000" b="1" spc="145" dirty="0">
                <a:latin typeface="Segoe UI"/>
                <a:cs typeface="Segoe UI"/>
              </a:rPr>
              <a:t> </a:t>
            </a:r>
            <a:r>
              <a:rPr sz="2000" b="1" spc="-5" dirty="0">
                <a:latin typeface="Segoe UI"/>
                <a:cs typeface="Segoe UI"/>
              </a:rPr>
              <a:t>technologies</a:t>
            </a:r>
            <a:r>
              <a:rPr sz="2000" b="1" spc="114" dirty="0">
                <a:latin typeface="Segoe UI"/>
                <a:cs typeface="Segoe UI"/>
              </a:rPr>
              <a:t> </a:t>
            </a:r>
            <a:r>
              <a:rPr sz="2000" b="1" spc="-5" dirty="0">
                <a:latin typeface="Segoe UI"/>
                <a:cs typeface="Segoe UI"/>
              </a:rPr>
              <a:t>allow</a:t>
            </a:r>
            <a:r>
              <a:rPr sz="2000" b="1" spc="140" dirty="0">
                <a:latin typeface="Segoe UI"/>
                <a:cs typeface="Segoe UI"/>
              </a:rPr>
              <a:t> </a:t>
            </a:r>
            <a:r>
              <a:rPr sz="2000" b="1" dirty="0">
                <a:latin typeface="Segoe UI"/>
                <a:cs typeface="Segoe UI"/>
              </a:rPr>
              <a:t>a</a:t>
            </a:r>
            <a:r>
              <a:rPr sz="2000" b="1" spc="150" dirty="0">
                <a:latin typeface="Segoe UI"/>
                <a:cs typeface="Segoe UI"/>
              </a:rPr>
              <a:t> </a:t>
            </a:r>
            <a:r>
              <a:rPr sz="2000" b="1" dirty="0">
                <a:latin typeface="Segoe UI"/>
                <a:cs typeface="Segoe UI"/>
              </a:rPr>
              <a:t>node</a:t>
            </a:r>
            <a:r>
              <a:rPr sz="2000" b="1" spc="140" dirty="0">
                <a:latin typeface="Segoe UI"/>
                <a:cs typeface="Segoe UI"/>
              </a:rPr>
              <a:t> </a:t>
            </a:r>
            <a:r>
              <a:rPr sz="2000" b="1" spc="-5" dirty="0">
                <a:latin typeface="Segoe UI"/>
                <a:cs typeface="Segoe UI"/>
              </a:rPr>
              <a:t>to</a:t>
            </a:r>
            <a:r>
              <a:rPr sz="2000" b="1" spc="145" dirty="0">
                <a:latin typeface="Segoe UI"/>
                <a:cs typeface="Segoe UI"/>
              </a:rPr>
              <a:t> </a:t>
            </a:r>
            <a:r>
              <a:rPr sz="2000" b="1" spc="-5" dirty="0">
                <a:latin typeface="Segoe UI"/>
                <a:cs typeface="Segoe UI"/>
              </a:rPr>
              <a:t>have</a:t>
            </a:r>
            <a:r>
              <a:rPr sz="2000" b="1" spc="140" dirty="0">
                <a:latin typeface="Segoe UI"/>
                <a:cs typeface="Segoe UI"/>
              </a:rPr>
              <a:t> </a:t>
            </a:r>
            <a:r>
              <a:rPr sz="2000" b="1" dirty="0">
                <a:latin typeface="Segoe UI"/>
                <a:cs typeface="Segoe UI"/>
              </a:rPr>
              <a:t>more</a:t>
            </a:r>
            <a:r>
              <a:rPr sz="2000" b="1" spc="145" dirty="0">
                <a:latin typeface="Segoe UI"/>
                <a:cs typeface="Segoe UI"/>
              </a:rPr>
              <a:t> </a:t>
            </a:r>
            <a:r>
              <a:rPr sz="2000" b="1" spc="-5" dirty="0">
                <a:latin typeface="Segoe UI"/>
                <a:cs typeface="Segoe UI"/>
              </a:rPr>
              <a:t>than</a:t>
            </a:r>
            <a:r>
              <a:rPr sz="2000" b="1" spc="150" dirty="0">
                <a:latin typeface="Segoe UI"/>
                <a:cs typeface="Segoe UI"/>
              </a:rPr>
              <a:t> </a:t>
            </a:r>
            <a:r>
              <a:rPr sz="2000" b="1" spc="-5" dirty="0">
                <a:latin typeface="Segoe UI"/>
                <a:cs typeface="Segoe UI"/>
              </a:rPr>
              <a:t>one</a:t>
            </a:r>
            <a:r>
              <a:rPr sz="2000" b="1" spc="140" dirty="0">
                <a:latin typeface="Segoe UI"/>
                <a:cs typeface="Segoe UI"/>
              </a:rPr>
              <a:t> </a:t>
            </a:r>
            <a:r>
              <a:rPr sz="2000" b="1" spc="-10" dirty="0">
                <a:latin typeface="Segoe UI"/>
                <a:cs typeface="Segoe UI"/>
              </a:rPr>
              <a:t>path</a:t>
            </a:r>
            <a:r>
              <a:rPr sz="2000" b="1" spc="150" dirty="0">
                <a:latin typeface="Segoe UI"/>
                <a:cs typeface="Segoe UI"/>
              </a:rPr>
              <a:t> </a:t>
            </a:r>
            <a:r>
              <a:rPr sz="2000" b="1" spc="-5" dirty="0">
                <a:latin typeface="Segoe UI"/>
                <a:cs typeface="Segoe UI"/>
              </a:rPr>
              <a:t>to</a:t>
            </a:r>
            <a:r>
              <a:rPr sz="2000" b="1" spc="145" dirty="0">
                <a:latin typeface="Segoe UI"/>
                <a:cs typeface="Segoe UI"/>
              </a:rPr>
              <a:t> </a:t>
            </a:r>
            <a:r>
              <a:rPr sz="2000" b="1" dirty="0">
                <a:latin typeface="Segoe UI"/>
                <a:cs typeface="Segoe UI"/>
              </a:rPr>
              <a:t>another</a:t>
            </a:r>
            <a:endParaRPr sz="2000">
              <a:latin typeface="Segoe UI"/>
              <a:cs typeface="Segoe UI"/>
            </a:endParaRPr>
          </a:p>
          <a:p>
            <a:pPr marL="355600">
              <a:lnSpc>
                <a:spcPct val="100000"/>
              </a:lnSpc>
              <a:spcBef>
                <a:spcPts val="725"/>
              </a:spcBef>
            </a:pPr>
            <a:r>
              <a:rPr sz="2000" b="1" dirty="0">
                <a:latin typeface="Segoe UI"/>
                <a:cs typeface="Segoe UI"/>
              </a:rPr>
              <a:t>node,</a:t>
            </a:r>
            <a:r>
              <a:rPr sz="2000" b="1" spc="-10" dirty="0">
                <a:latin typeface="Segoe UI"/>
                <a:cs typeface="Segoe UI"/>
              </a:rPr>
              <a:t> </a:t>
            </a:r>
            <a:r>
              <a:rPr sz="2000" b="1" spc="-5" dirty="0">
                <a:latin typeface="Segoe UI"/>
                <a:cs typeface="Segoe UI"/>
              </a:rPr>
              <a:t>forming </a:t>
            </a:r>
            <a:r>
              <a:rPr sz="2000" b="1" dirty="0">
                <a:latin typeface="Segoe UI"/>
                <a:cs typeface="Segoe UI"/>
              </a:rPr>
              <a:t>a</a:t>
            </a:r>
            <a:r>
              <a:rPr sz="2000" b="1" spc="-5" dirty="0">
                <a:latin typeface="Segoe UI"/>
                <a:cs typeface="Segoe UI"/>
              </a:rPr>
              <a:t> mesh</a:t>
            </a:r>
            <a:r>
              <a:rPr sz="2000" b="1" spc="-10" dirty="0">
                <a:latin typeface="Segoe UI"/>
                <a:cs typeface="Segoe UI"/>
              </a:rPr>
              <a:t> </a:t>
            </a:r>
            <a:r>
              <a:rPr sz="2000" b="1" spc="-20" dirty="0">
                <a:latin typeface="Segoe UI"/>
                <a:cs typeface="Segoe UI"/>
              </a:rPr>
              <a:t>topology.</a:t>
            </a:r>
            <a:endParaRPr sz="2000">
              <a:latin typeface="Segoe UI"/>
              <a:cs typeface="Segoe UI"/>
            </a:endParaRPr>
          </a:p>
          <a:p>
            <a:pPr>
              <a:lnSpc>
                <a:spcPct val="100000"/>
              </a:lnSpc>
              <a:spcBef>
                <a:spcPts val="55"/>
              </a:spcBef>
            </a:pPr>
            <a:endParaRPr sz="1850">
              <a:latin typeface="Segoe UI"/>
              <a:cs typeface="Segoe UI"/>
            </a:endParaRPr>
          </a:p>
          <a:p>
            <a:pPr marL="355600" indent="-342900">
              <a:lnSpc>
                <a:spcPct val="100000"/>
              </a:lnSpc>
              <a:spcBef>
                <a:spcPts val="5"/>
              </a:spcBef>
              <a:buFont typeface="Wingdings"/>
              <a:buChar char=""/>
              <a:tabLst>
                <a:tab pos="354965" algn="l"/>
                <a:tab pos="355600" algn="l"/>
              </a:tabLst>
            </a:pPr>
            <a:r>
              <a:rPr sz="2000" b="1" dirty="0">
                <a:latin typeface="Segoe UI"/>
                <a:cs typeface="Segoe UI"/>
              </a:rPr>
              <a:t>This</a:t>
            </a:r>
            <a:r>
              <a:rPr sz="2000" b="1" spc="-20" dirty="0">
                <a:latin typeface="Segoe UI"/>
                <a:cs typeface="Segoe UI"/>
              </a:rPr>
              <a:t> </a:t>
            </a:r>
            <a:r>
              <a:rPr sz="2000" b="1" spc="-5" dirty="0">
                <a:latin typeface="Segoe UI"/>
                <a:cs typeface="Segoe UI"/>
              </a:rPr>
              <a:t>redundancy</a:t>
            </a:r>
            <a:r>
              <a:rPr sz="2000" b="1" spc="10" dirty="0">
                <a:latin typeface="Segoe UI"/>
                <a:cs typeface="Segoe UI"/>
              </a:rPr>
              <a:t> </a:t>
            </a:r>
            <a:r>
              <a:rPr sz="2000" b="1" dirty="0">
                <a:latin typeface="Segoe UI"/>
                <a:cs typeface="Segoe UI"/>
              </a:rPr>
              <a:t>means</a:t>
            </a:r>
            <a:r>
              <a:rPr sz="2000" b="1" spc="-5" dirty="0">
                <a:latin typeface="Segoe UI"/>
                <a:cs typeface="Segoe UI"/>
              </a:rPr>
              <a:t> that</a:t>
            </a:r>
            <a:r>
              <a:rPr sz="2000" b="1" spc="-25" dirty="0">
                <a:latin typeface="Segoe UI"/>
                <a:cs typeface="Segoe UI"/>
              </a:rPr>
              <a:t> </a:t>
            </a:r>
            <a:r>
              <a:rPr sz="2000" b="1" dirty="0">
                <a:latin typeface="Segoe UI"/>
                <a:cs typeface="Segoe UI"/>
              </a:rPr>
              <a:t>each</a:t>
            </a:r>
            <a:r>
              <a:rPr sz="2000" b="1" spc="5" dirty="0">
                <a:latin typeface="Segoe UI"/>
                <a:cs typeface="Segoe UI"/>
              </a:rPr>
              <a:t> </a:t>
            </a:r>
            <a:r>
              <a:rPr sz="2000" b="1" dirty="0">
                <a:latin typeface="Segoe UI"/>
                <a:cs typeface="Segoe UI"/>
              </a:rPr>
              <a:t>node</a:t>
            </a:r>
            <a:r>
              <a:rPr sz="2000" b="1" spc="-5" dirty="0">
                <a:latin typeface="Segoe UI"/>
                <a:cs typeface="Segoe UI"/>
              </a:rPr>
              <a:t> </a:t>
            </a:r>
            <a:r>
              <a:rPr sz="2000" b="1" dirty="0">
                <a:latin typeface="Segoe UI"/>
                <a:cs typeface="Segoe UI"/>
              </a:rPr>
              <a:t>can communicate</a:t>
            </a:r>
            <a:r>
              <a:rPr sz="2000" b="1" spc="10" dirty="0">
                <a:latin typeface="Segoe UI"/>
                <a:cs typeface="Segoe UI"/>
              </a:rPr>
              <a:t> </a:t>
            </a:r>
            <a:r>
              <a:rPr sz="2000" b="1" spc="-5" dirty="0">
                <a:latin typeface="Segoe UI"/>
                <a:cs typeface="Segoe UI"/>
              </a:rPr>
              <a:t>with</a:t>
            </a:r>
            <a:r>
              <a:rPr sz="2000" b="1" spc="-15" dirty="0">
                <a:latin typeface="Segoe UI"/>
                <a:cs typeface="Segoe UI"/>
              </a:rPr>
              <a:t> </a:t>
            </a:r>
            <a:r>
              <a:rPr sz="2000" b="1" spc="-5" dirty="0">
                <a:latin typeface="Segoe UI"/>
                <a:cs typeface="Segoe UI"/>
              </a:rPr>
              <a:t>more</a:t>
            </a:r>
            <a:r>
              <a:rPr sz="2000" b="1" spc="30" dirty="0">
                <a:latin typeface="Segoe UI"/>
                <a:cs typeface="Segoe UI"/>
              </a:rPr>
              <a:t> </a:t>
            </a:r>
            <a:r>
              <a:rPr sz="2000" b="1" spc="-5" dirty="0">
                <a:latin typeface="Segoe UI"/>
                <a:cs typeface="Segoe UI"/>
              </a:rPr>
              <a:t>than</a:t>
            </a:r>
            <a:r>
              <a:rPr sz="2000" b="1" spc="-15" dirty="0">
                <a:latin typeface="Segoe UI"/>
                <a:cs typeface="Segoe UI"/>
              </a:rPr>
              <a:t> </a:t>
            </a:r>
            <a:r>
              <a:rPr sz="2000" b="1" spc="-5" dirty="0">
                <a:latin typeface="Segoe UI"/>
                <a:cs typeface="Segoe UI"/>
              </a:rPr>
              <a:t>just</a:t>
            </a:r>
            <a:r>
              <a:rPr sz="2000" b="1" spc="-10" dirty="0">
                <a:latin typeface="Segoe UI"/>
                <a:cs typeface="Segoe UI"/>
              </a:rPr>
              <a:t> </a:t>
            </a:r>
            <a:r>
              <a:rPr sz="2000" b="1" spc="-5" dirty="0">
                <a:latin typeface="Segoe UI"/>
                <a:cs typeface="Segoe UI"/>
              </a:rPr>
              <a:t>one</a:t>
            </a:r>
            <a:r>
              <a:rPr sz="2000" b="1" spc="10" dirty="0">
                <a:latin typeface="Segoe UI"/>
                <a:cs typeface="Segoe UI"/>
              </a:rPr>
              <a:t> </a:t>
            </a:r>
            <a:r>
              <a:rPr sz="2000" b="1" spc="-5" dirty="0">
                <a:latin typeface="Segoe UI"/>
                <a:cs typeface="Segoe UI"/>
              </a:rPr>
              <a:t>other</a:t>
            </a:r>
            <a:r>
              <a:rPr sz="2000" b="1" dirty="0">
                <a:latin typeface="Segoe UI"/>
                <a:cs typeface="Segoe UI"/>
              </a:rPr>
              <a:t> </a:t>
            </a:r>
            <a:r>
              <a:rPr sz="2000" b="1" spc="-5" dirty="0">
                <a:latin typeface="Segoe UI"/>
                <a:cs typeface="Segoe UI"/>
              </a:rPr>
              <a:t>node.</a:t>
            </a:r>
            <a:endParaRPr sz="2000">
              <a:latin typeface="Segoe UI"/>
              <a:cs typeface="Segoe UI"/>
            </a:endParaRPr>
          </a:p>
          <a:p>
            <a:pPr marL="355600" marR="5080" indent="-342900" algn="just">
              <a:lnSpc>
                <a:spcPct val="130000"/>
              </a:lnSpc>
              <a:spcBef>
                <a:spcPts val="1800"/>
              </a:spcBef>
              <a:buFont typeface="Wingdings"/>
              <a:buChar char=""/>
              <a:tabLst>
                <a:tab pos="355600" algn="l"/>
              </a:tabLst>
            </a:pPr>
            <a:r>
              <a:rPr sz="2000" b="1" dirty="0">
                <a:latin typeface="Segoe UI"/>
                <a:cs typeface="Segoe UI"/>
              </a:rPr>
              <a:t>This</a:t>
            </a:r>
            <a:r>
              <a:rPr sz="2000" b="1" spc="5" dirty="0">
                <a:latin typeface="Segoe UI"/>
                <a:cs typeface="Segoe UI"/>
              </a:rPr>
              <a:t> </a:t>
            </a:r>
            <a:r>
              <a:rPr sz="2000" b="1" spc="-5" dirty="0">
                <a:latin typeface="Segoe UI"/>
                <a:cs typeface="Segoe UI"/>
              </a:rPr>
              <a:t>communication</a:t>
            </a:r>
            <a:r>
              <a:rPr sz="2000" b="1" dirty="0">
                <a:latin typeface="Segoe UI"/>
                <a:cs typeface="Segoe UI"/>
              </a:rPr>
              <a:t> can</a:t>
            </a:r>
            <a:r>
              <a:rPr sz="2000" b="1" spc="5" dirty="0">
                <a:latin typeface="Segoe UI"/>
                <a:cs typeface="Segoe UI"/>
              </a:rPr>
              <a:t> </a:t>
            </a:r>
            <a:r>
              <a:rPr sz="2000" b="1" dirty="0">
                <a:latin typeface="Segoe UI"/>
                <a:cs typeface="Segoe UI"/>
              </a:rPr>
              <a:t>be</a:t>
            </a:r>
            <a:r>
              <a:rPr sz="2000" b="1" spc="5" dirty="0">
                <a:latin typeface="Segoe UI"/>
                <a:cs typeface="Segoe UI"/>
              </a:rPr>
              <a:t> </a:t>
            </a:r>
            <a:r>
              <a:rPr sz="2000" b="1" spc="-5" dirty="0">
                <a:latin typeface="Segoe UI"/>
                <a:cs typeface="Segoe UI"/>
              </a:rPr>
              <a:t>used</a:t>
            </a:r>
            <a:r>
              <a:rPr sz="2000" b="1" dirty="0">
                <a:latin typeface="Segoe UI"/>
                <a:cs typeface="Segoe UI"/>
              </a:rPr>
              <a:t> </a:t>
            </a:r>
            <a:r>
              <a:rPr sz="2000" b="1" spc="-10" dirty="0">
                <a:latin typeface="Segoe UI"/>
                <a:cs typeface="Segoe UI"/>
              </a:rPr>
              <a:t>to</a:t>
            </a:r>
            <a:r>
              <a:rPr sz="2000" b="1" spc="-5" dirty="0">
                <a:latin typeface="Segoe UI"/>
                <a:cs typeface="Segoe UI"/>
              </a:rPr>
              <a:t> directly</a:t>
            </a:r>
            <a:r>
              <a:rPr sz="2000" b="1" dirty="0">
                <a:latin typeface="Segoe UI"/>
                <a:cs typeface="Segoe UI"/>
              </a:rPr>
              <a:t> </a:t>
            </a:r>
            <a:r>
              <a:rPr sz="2000" b="1" spc="-5" dirty="0">
                <a:latin typeface="Segoe UI"/>
                <a:cs typeface="Segoe UI"/>
              </a:rPr>
              <a:t>exchange</a:t>
            </a:r>
            <a:r>
              <a:rPr sz="2000" b="1" dirty="0">
                <a:latin typeface="Segoe UI"/>
                <a:cs typeface="Segoe UI"/>
              </a:rPr>
              <a:t> </a:t>
            </a:r>
            <a:r>
              <a:rPr sz="2000" b="1" spc="-5" dirty="0">
                <a:latin typeface="Segoe UI"/>
                <a:cs typeface="Segoe UI"/>
              </a:rPr>
              <a:t>information</a:t>
            </a:r>
            <a:r>
              <a:rPr sz="2000" b="1" dirty="0">
                <a:latin typeface="Segoe UI"/>
                <a:cs typeface="Segoe UI"/>
              </a:rPr>
              <a:t> </a:t>
            </a:r>
            <a:r>
              <a:rPr sz="2000" b="1" spc="-5" dirty="0">
                <a:latin typeface="Segoe UI"/>
                <a:cs typeface="Segoe UI"/>
              </a:rPr>
              <a:t>between</a:t>
            </a:r>
            <a:r>
              <a:rPr sz="2000" b="1" dirty="0">
                <a:latin typeface="Segoe UI"/>
                <a:cs typeface="Segoe UI"/>
              </a:rPr>
              <a:t> nodes</a:t>
            </a:r>
            <a:r>
              <a:rPr sz="2000" b="1" spc="550" dirty="0">
                <a:latin typeface="Segoe UI"/>
                <a:cs typeface="Segoe UI"/>
              </a:rPr>
              <a:t> </a:t>
            </a:r>
            <a:r>
              <a:rPr sz="2000" b="1" spc="-5" dirty="0">
                <a:latin typeface="Segoe UI"/>
                <a:cs typeface="Segoe UI"/>
              </a:rPr>
              <a:t>(the </a:t>
            </a:r>
            <a:r>
              <a:rPr sz="2000" b="1" dirty="0">
                <a:latin typeface="Segoe UI"/>
                <a:cs typeface="Segoe UI"/>
              </a:rPr>
              <a:t> </a:t>
            </a:r>
            <a:r>
              <a:rPr sz="2000" b="1" spc="-5" dirty="0">
                <a:latin typeface="Segoe UI"/>
                <a:cs typeface="Segoe UI"/>
              </a:rPr>
              <a:t>receiver</a:t>
            </a:r>
            <a:r>
              <a:rPr sz="2000" b="1" dirty="0">
                <a:latin typeface="Segoe UI"/>
                <a:cs typeface="Segoe UI"/>
              </a:rPr>
              <a:t> </a:t>
            </a:r>
            <a:r>
              <a:rPr sz="2000" b="1" spc="-5" dirty="0">
                <a:latin typeface="Segoe UI"/>
                <a:cs typeface="Segoe UI"/>
              </a:rPr>
              <a:t>directly</a:t>
            </a:r>
            <a:r>
              <a:rPr sz="2000" b="1" dirty="0">
                <a:latin typeface="Segoe UI"/>
                <a:cs typeface="Segoe UI"/>
              </a:rPr>
              <a:t> consumes</a:t>
            </a:r>
            <a:r>
              <a:rPr sz="2000" b="1" spc="5" dirty="0">
                <a:latin typeface="Segoe UI"/>
                <a:cs typeface="Segoe UI"/>
              </a:rPr>
              <a:t> </a:t>
            </a:r>
            <a:r>
              <a:rPr sz="2000" b="1" dirty="0">
                <a:latin typeface="Segoe UI"/>
                <a:cs typeface="Segoe UI"/>
              </a:rPr>
              <a:t>the</a:t>
            </a:r>
            <a:r>
              <a:rPr sz="2000" b="1" spc="5" dirty="0">
                <a:latin typeface="Segoe UI"/>
                <a:cs typeface="Segoe UI"/>
              </a:rPr>
              <a:t> </a:t>
            </a:r>
            <a:r>
              <a:rPr sz="2000" b="1" spc="-5" dirty="0">
                <a:latin typeface="Segoe UI"/>
                <a:cs typeface="Segoe UI"/>
              </a:rPr>
              <a:t>information</a:t>
            </a:r>
            <a:r>
              <a:rPr sz="2000" b="1" dirty="0">
                <a:latin typeface="Segoe UI"/>
                <a:cs typeface="Segoe UI"/>
              </a:rPr>
              <a:t> </a:t>
            </a:r>
            <a:r>
              <a:rPr sz="2000" b="1" spc="-5" dirty="0">
                <a:latin typeface="Segoe UI"/>
                <a:cs typeface="Segoe UI"/>
              </a:rPr>
              <a:t>received)</a:t>
            </a:r>
            <a:r>
              <a:rPr sz="2000" b="1" dirty="0">
                <a:latin typeface="Segoe UI"/>
                <a:cs typeface="Segoe UI"/>
              </a:rPr>
              <a:t> </a:t>
            </a:r>
            <a:r>
              <a:rPr sz="2000" b="1" spc="-5" dirty="0">
                <a:latin typeface="Segoe UI"/>
                <a:cs typeface="Segoe UI"/>
              </a:rPr>
              <a:t>or</a:t>
            </a:r>
            <a:r>
              <a:rPr sz="2000" b="1" dirty="0">
                <a:latin typeface="Segoe UI"/>
                <a:cs typeface="Segoe UI"/>
              </a:rPr>
              <a:t> </a:t>
            </a:r>
            <a:r>
              <a:rPr sz="2000" b="1" spc="-10" dirty="0">
                <a:latin typeface="Segoe UI"/>
                <a:cs typeface="Segoe UI"/>
              </a:rPr>
              <a:t>to</a:t>
            </a:r>
            <a:r>
              <a:rPr sz="2000" b="1" spc="-5" dirty="0">
                <a:latin typeface="Segoe UI"/>
                <a:cs typeface="Segoe UI"/>
              </a:rPr>
              <a:t> extend</a:t>
            </a:r>
            <a:r>
              <a:rPr sz="2000" b="1" dirty="0">
                <a:latin typeface="Segoe UI"/>
                <a:cs typeface="Segoe UI"/>
              </a:rPr>
              <a:t> </a:t>
            </a:r>
            <a:r>
              <a:rPr sz="2000" b="1" spc="-5" dirty="0">
                <a:latin typeface="Segoe UI"/>
                <a:cs typeface="Segoe UI"/>
              </a:rPr>
              <a:t>the</a:t>
            </a:r>
            <a:r>
              <a:rPr sz="2000" b="1" dirty="0">
                <a:latin typeface="Segoe UI"/>
                <a:cs typeface="Segoe UI"/>
              </a:rPr>
              <a:t> range</a:t>
            </a:r>
            <a:r>
              <a:rPr sz="2000" b="1" spc="5" dirty="0">
                <a:latin typeface="Segoe UI"/>
                <a:cs typeface="Segoe UI"/>
              </a:rPr>
              <a:t> </a:t>
            </a:r>
            <a:r>
              <a:rPr sz="2000" b="1" spc="-20" dirty="0">
                <a:latin typeface="Segoe UI"/>
                <a:cs typeface="Segoe UI"/>
              </a:rPr>
              <a:t>of</a:t>
            </a:r>
            <a:r>
              <a:rPr sz="2000" b="1" spc="-15" dirty="0">
                <a:latin typeface="Segoe UI"/>
                <a:cs typeface="Segoe UI"/>
              </a:rPr>
              <a:t> </a:t>
            </a:r>
            <a:r>
              <a:rPr sz="2000" b="1" spc="-10" dirty="0">
                <a:latin typeface="Segoe UI"/>
                <a:cs typeface="Segoe UI"/>
              </a:rPr>
              <a:t>the </a:t>
            </a:r>
            <a:r>
              <a:rPr sz="2000" b="1" spc="-5" dirty="0">
                <a:latin typeface="Segoe UI"/>
                <a:cs typeface="Segoe UI"/>
              </a:rPr>
              <a:t> </a:t>
            </a:r>
            <a:r>
              <a:rPr sz="2000" b="1" dirty="0">
                <a:latin typeface="Segoe UI"/>
                <a:cs typeface="Segoe UI"/>
              </a:rPr>
              <a:t>communication</a:t>
            </a:r>
            <a:r>
              <a:rPr sz="2000" b="1" spc="-15" dirty="0">
                <a:latin typeface="Segoe UI"/>
                <a:cs typeface="Segoe UI"/>
              </a:rPr>
              <a:t> </a:t>
            </a:r>
            <a:r>
              <a:rPr sz="2000" b="1" spc="10" dirty="0">
                <a:latin typeface="Segoe UI"/>
                <a:cs typeface="Segoe UI"/>
              </a:rPr>
              <a:t>link.</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355600" indent="-342900">
              <a:lnSpc>
                <a:spcPct val="100000"/>
              </a:lnSpc>
              <a:buFont typeface="Wingdings"/>
              <a:buChar char=""/>
              <a:tabLst>
                <a:tab pos="354965" algn="l"/>
                <a:tab pos="355600" algn="l"/>
              </a:tabLst>
            </a:pPr>
            <a:r>
              <a:rPr sz="2000" b="1" dirty="0">
                <a:latin typeface="Segoe UI"/>
                <a:cs typeface="Segoe UI"/>
              </a:rPr>
              <a:t>In</a:t>
            </a:r>
            <a:r>
              <a:rPr sz="2000" b="1" spc="-5" dirty="0">
                <a:latin typeface="Segoe UI"/>
                <a:cs typeface="Segoe UI"/>
              </a:rPr>
              <a:t> this</a:t>
            </a:r>
            <a:r>
              <a:rPr sz="2000" b="1" spc="-30" dirty="0">
                <a:latin typeface="Segoe UI"/>
                <a:cs typeface="Segoe UI"/>
              </a:rPr>
              <a:t> </a:t>
            </a:r>
            <a:r>
              <a:rPr sz="2000" b="1" dirty="0">
                <a:latin typeface="Segoe UI"/>
                <a:cs typeface="Segoe UI"/>
              </a:rPr>
              <a:t>case,</a:t>
            </a:r>
            <a:r>
              <a:rPr sz="2000" b="1" spc="-15" dirty="0">
                <a:latin typeface="Segoe UI"/>
                <a:cs typeface="Segoe UI"/>
              </a:rPr>
              <a:t> </a:t>
            </a:r>
            <a:r>
              <a:rPr sz="2000" b="1" dirty="0">
                <a:latin typeface="Segoe UI"/>
                <a:cs typeface="Segoe UI"/>
              </a:rPr>
              <a:t>an </a:t>
            </a:r>
            <a:r>
              <a:rPr sz="2000" b="1" spc="-5" dirty="0">
                <a:latin typeface="Segoe UI"/>
                <a:cs typeface="Segoe UI"/>
              </a:rPr>
              <a:t>intermediate</a:t>
            </a:r>
            <a:r>
              <a:rPr sz="2000" b="1" spc="25" dirty="0">
                <a:latin typeface="Segoe UI"/>
                <a:cs typeface="Segoe UI"/>
              </a:rPr>
              <a:t> </a:t>
            </a:r>
            <a:r>
              <a:rPr sz="2000" b="1" dirty="0">
                <a:latin typeface="Segoe UI"/>
                <a:cs typeface="Segoe UI"/>
              </a:rPr>
              <a:t>node</a:t>
            </a:r>
            <a:r>
              <a:rPr sz="2000" b="1" spc="10" dirty="0">
                <a:latin typeface="Segoe UI"/>
                <a:cs typeface="Segoe UI"/>
              </a:rPr>
              <a:t> </a:t>
            </a:r>
            <a:r>
              <a:rPr sz="2000" b="1" spc="-5" dirty="0">
                <a:latin typeface="Segoe UI"/>
                <a:cs typeface="Segoe UI"/>
              </a:rPr>
              <a:t>acts</a:t>
            </a:r>
            <a:r>
              <a:rPr sz="2000" b="1" spc="-20" dirty="0">
                <a:latin typeface="Segoe UI"/>
                <a:cs typeface="Segoe UI"/>
              </a:rPr>
              <a:t> </a:t>
            </a:r>
            <a:r>
              <a:rPr sz="2000" b="1" dirty="0">
                <a:latin typeface="Segoe UI"/>
                <a:cs typeface="Segoe UI"/>
              </a:rPr>
              <a:t>as</a:t>
            </a:r>
            <a:r>
              <a:rPr sz="2000" b="1" spc="-20" dirty="0">
                <a:latin typeface="Segoe UI"/>
                <a:cs typeface="Segoe UI"/>
              </a:rPr>
              <a:t> </a:t>
            </a:r>
            <a:r>
              <a:rPr sz="2000" b="1" dirty="0">
                <a:latin typeface="Segoe UI"/>
                <a:cs typeface="Segoe UI"/>
              </a:rPr>
              <a:t>a</a:t>
            </a:r>
            <a:r>
              <a:rPr sz="2000" b="1" spc="5" dirty="0">
                <a:latin typeface="Segoe UI"/>
                <a:cs typeface="Segoe UI"/>
              </a:rPr>
              <a:t> </a:t>
            </a:r>
            <a:r>
              <a:rPr sz="2000" b="1" spc="-10" dirty="0">
                <a:latin typeface="Segoe UI"/>
                <a:cs typeface="Segoe UI"/>
              </a:rPr>
              <a:t>relay</a:t>
            </a:r>
            <a:r>
              <a:rPr sz="2000" b="1" spc="5" dirty="0">
                <a:latin typeface="Segoe UI"/>
                <a:cs typeface="Segoe UI"/>
              </a:rPr>
              <a:t> </a:t>
            </a:r>
            <a:r>
              <a:rPr sz="2000" b="1" spc="-5" dirty="0">
                <a:latin typeface="Segoe UI"/>
                <a:cs typeface="Segoe UI"/>
              </a:rPr>
              <a:t>between</a:t>
            </a:r>
            <a:r>
              <a:rPr sz="2000" b="1" spc="10" dirty="0">
                <a:latin typeface="Segoe UI"/>
                <a:cs typeface="Segoe UI"/>
              </a:rPr>
              <a:t> </a:t>
            </a:r>
            <a:r>
              <a:rPr sz="2000" b="1" spc="-5" dirty="0">
                <a:latin typeface="Segoe UI"/>
                <a:cs typeface="Segoe UI"/>
              </a:rPr>
              <a:t>two</a:t>
            </a:r>
            <a:r>
              <a:rPr sz="2000" b="1" dirty="0">
                <a:latin typeface="Segoe UI"/>
                <a:cs typeface="Segoe UI"/>
              </a:rPr>
              <a:t> </a:t>
            </a:r>
            <a:r>
              <a:rPr sz="2000" b="1" spc="-5" dirty="0">
                <a:latin typeface="Segoe UI"/>
                <a:cs typeface="Segoe UI"/>
              </a:rPr>
              <a:t>other nodes.</a:t>
            </a:r>
            <a:endParaRPr sz="2000">
              <a:latin typeface="Segoe UI"/>
              <a:cs typeface="Segoe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4092575"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p:txBody>
      </p:sp>
      <p:graphicFrame>
        <p:nvGraphicFramePr>
          <p:cNvPr id="4" name="object 4"/>
          <p:cNvGraphicFramePr>
            <a:graphicFrameLocks noGrp="1"/>
          </p:cNvGraphicFramePr>
          <p:nvPr/>
        </p:nvGraphicFramePr>
        <p:xfrm>
          <a:off x="795756" y="1898650"/>
          <a:ext cx="10551159" cy="3790111"/>
        </p:xfrm>
        <a:graphic>
          <a:graphicData uri="http://schemas.openxmlformats.org/drawingml/2006/table">
            <a:tbl>
              <a:tblPr firstRow="1" bandRow="1">
                <a:tableStyleId>{2D5ABB26-0587-4C30-8999-92F81FD0307C}</a:tableStyleId>
              </a:tblPr>
              <a:tblGrid>
                <a:gridCol w="3345179"/>
                <a:gridCol w="7205980"/>
              </a:tblGrid>
              <a:tr h="365760">
                <a:tc>
                  <a:txBody>
                    <a:bodyPr/>
                    <a:lstStyle/>
                    <a:p>
                      <a:pPr marL="205740">
                        <a:lnSpc>
                          <a:spcPct val="100000"/>
                        </a:lnSpc>
                        <a:spcBef>
                          <a:spcPts val="315"/>
                        </a:spcBef>
                      </a:pPr>
                      <a:r>
                        <a:rPr sz="1800" b="1" spc="-5" dirty="0">
                          <a:solidFill>
                            <a:srgbClr val="FFFFFF"/>
                          </a:solidFill>
                          <a:latin typeface="Segoe UI"/>
                          <a:cs typeface="Segoe UI"/>
                        </a:rPr>
                        <a:t>Internet</a:t>
                      </a:r>
                      <a:r>
                        <a:rPr sz="1800" b="1" spc="-20" dirty="0">
                          <a:solidFill>
                            <a:srgbClr val="FFFFFF"/>
                          </a:solidFill>
                          <a:latin typeface="Segoe UI"/>
                          <a:cs typeface="Segoe UI"/>
                        </a:rPr>
                        <a:t> </a:t>
                      </a:r>
                      <a:r>
                        <a:rPr sz="1800" b="1" spc="-5" dirty="0">
                          <a:solidFill>
                            <a:srgbClr val="FFFFFF"/>
                          </a:solidFill>
                          <a:latin typeface="Segoe UI"/>
                          <a:cs typeface="Segoe UI"/>
                        </a:rPr>
                        <a:t>Phase:</a:t>
                      </a:r>
                      <a:r>
                        <a:rPr sz="1800" b="1" spc="-10" dirty="0">
                          <a:solidFill>
                            <a:srgbClr val="FFFFFF"/>
                          </a:solidFill>
                          <a:latin typeface="Segoe UI"/>
                          <a:cs typeface="Segoe UI"/>
                        </a:rPr>
                        <a:t> </a:t>
                      </a:r>
                      <a:r>
                        <a:rPr sz="1800" b="1" spc="-5" dirty="0">
                          <a:solidFill>
                            <a:srgbClr val="FFFFFF"/>
                          </a:solidFill>
                          <a:latin typeface="Segoe UI"/>
                          <a:cs typeface="Segoe UI"/>
                        </a:rPr>
                        <a:t>Third</a:t>
                      </a:r>
                      <a:r>
                        <a:rPr sz="1800" b="1" spc="-30" dirty="0">
                          <a:solidFill>
                            <a:srgbClr val="FFFFFF"/>
                          </a:solidFill>
                          <a:latin typeface="Segoe UI"/>
                          <a:cs typeface="Segoe UI"/>
                        </a:rPr>
                        <a:t> </a:t>
                      </a:r>
                      <a:r>
                        <a:rPr sz="1800" b="1" spc="-5" dirty="0">
                          <a:solidFill>
                            <a:srgbClr val="FFFFFF"/>
                          </a:solidFill>
                          <a:latin typeface="Segoe UI"/>
                          <a:cs typeface="Segoe UI"/>
                        </a:rPr>
                        <a:t>Phase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18440">
                        <a:lnSpc>
                          <a:spcPct val="100000"/>
                        </a:lnSpc>
                        <a:spcBef>
                          <a:spcPts val="315"/>
                        </a:spcBef>
                      </a:pPr>
                      <a:r>
                        <a:rPr sz="1800" b="1" spc="-5" dirty="0">
                          <a:solidFill>
                            <a:srgbClr val="FFFFFF"/>
                          </a:solidFill>
                          <a:latin typeface="Segoe UI"/>
                          <a:cs typeface="Segoe UI"/>
                        </a:rPr>
                        <a:t>Immersive</a:t>
                      </a:r>
                      <a:r>
                        <a:rPr sz="1800" b="1" spc="515" dirty="0">
                          <a:solidFill>
                            <a:srgbClr val="FFFFFF"/>
                          </a:solidFill>
                          <a:latin typeface="Segoe UI"/>
                          <a:cs typeface="Segoe UI"/>
                        </a:rPr>
                        <a:t> </a:t>
                      </a:r>
                      <a:r>
                        <a:rPr sz="1800" b="1" spc="-5" dirty="0">
                          <a:solidFill>
                            <a:srgbClr val="FFFFFF"/>
                          </a:solidFill>
                          <a:latin typeface="Segoe UI"/>
                          <a:cs typeface="Segoe UI"/>
                        </a:rPr>
                        <a:t>Experiences (Digitize</a:t>
                      </a:r>
                      <a:r>
                        <a:rPr sz="1800" b="1" dirty="0">
                          <a:solidFill>
                            <a:srgbClr val="FFFFFF"/>
                          </a:solidFill>
                          <a:latin typeface="Segoe UI"/>
                          <a:cs typeface="Segoe UI"/>
                        </a:rPr>
                        <a:t> </a:t>
                      </a:r>
                      <a:r>
                        <a:rPr sz="1800" b="1" spc="-5" dirty="0">
                          <a:solidFill>
                            <a:srgbClr val="FFFFFF"/>
                          </a:solidFill>
                          <a:latin typeface="Segoe UI"/>
                          <a:cs typeface="Segoe UI"/>
                        </a:rPr>
                        <a:t>Interactions)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424351">
                <a:tc gridSpan="2">
                  <a:txBody>
                    <a:bodyPr/>
                    <a:lstStyle/>
                    <a:p>
                      <a:pPr marL="377825" marR="82550" indent="-287020">
                        <a:lnSpc>
                          <a:spcPts val="3600"/>
                        </a:lnSpc>
                        <a:spcBef>
                          <a:spcPts val="185"/>
                        </a:spcBef>
                        <a:buFont typeface="Wingdings"/>
                        <a:buChar char=""/>
                        <a:tabLst>
                          <a:tab pos="378460" algn="l"/>
                          <a:tab pos="1828800" algn="l"/>
                          <a:tab pos="3509645" algn="l"/>
                          <a:tab pos="3898900" algn="l"/>
                          <a:tab pos="5702935" algn="l"/>
                          <a:tab pos="6204585" algn="l"/>
                          <a:tab pos="6800850" algn="l"/>
                          <a:tab pos="8326120" algn="l"/>
                          <a:tab pos="8780780" algn="l"/>
                          <a:tab pos="9655175" algn="l"/>
                        </a:tabLst>
                      </a:pPr>
                      <a:r>
                        <a:rPr sz="2000" b="1" dirty="0">
                          <a:latin typeface="Segoe UI"/>
                          <a:cs typeface="Segoe UI"/>
                        </a:rPr>
                        <a:t>Imm</a:t>
                      </a:r>
                      <a:r>
                        <a:rPr sz="2000" b="1" spc="5" dirty="0">
                          <a:latin typeface="Segoe UI"/>
                          <a:cs typeface="Segoe UI"/>
                        </a:rPr>
                        <a:t>e</a:t>
                      </a:r>
                      <a:r>
                        <a:rPr sz="2000" b="1" dirty="0">
                          <a:latin typeface="Segoe UI"/>
                          <a:cs typeface="Segoe UI"/>
                        </a:rPr>
                        <a:t>rs</a:t>
                      </a:r>
                      <a:r>
                        <a:rPr sz="2000" b="1" spc="-10" dirty="0">
                          <a:latin typeface="Segoe UI"/>
                          <a:cs typeface="Segoe UI"/>
                        </a:rPr>
                        <a:t>i</a:t>
                      </a:r>
                      <a:r>
                        <a:rPr sz="2000" b="1" spc="-20" dirty="0">
                          <a:latin typeface="Segoe UI"/>
                          <a:cs typeface="Segoe UI"/>
                        </a:rPr>
                        <a:t>v</a:t>
                      </a:r>
                      <a:r>
                        <a:rPr sz="2000" b="1" dirty="0">
                          <a:latin typeface="Segoe UI"/>
                          <a:cs typeface="Segoe UI"/>
                        </a:rPr>
                        <a:t>e	</a:t>
                      </a:r>
                      <a:r>
                        <a:rPr sz="2000" b="1" spc="-5" dirty="0">
                          <a:latin typeface="Segoe UI"/>
                          <a:cs typeface="Segoe UI"/>
                        </a:rPr>
                        <a:t>E</a:t>
                      </a:r>
                      <a:r>
                        <a:rPr sz="2000" b="1" spc="-15" dirty="0">
                          <a:latin typeface="Segoe UI"/>
                          <a:cs typeface="Segoe UI"/>
                        </a:rPr>
                        <a:t>x</a:t>
                      </a:r>
                      <a:r>
                        <a:rPr sz="2000" b="1" spc="-5" dirty="0">
                          <a:latin typeface="Segoe UI"/>
                          <a:cs typeface="Segoe UI"/>
                        </a:rPr>
                        <a:t>pe</a:t>
                      </a:r>
                      <a:r>
                        <a:rPr sz="2000" b="1" spc="5" dirty="0">
                          <a:latin typeface="Segoe UI"/>
                          <a:cs typeface="Segoe UI"/>
                        </a:rPr>
                        <a:t>r</a:t>
                      </a:r>
                      <a:r>
                        <a:rPr sz="2000" b="1" spc="-5" dirty="0">
                          <a:latin typeface="Segoe UI"/>
                          <a:cs typeface="Segoe UI"/>
                        </a:rPr>
                        <a:t>i</a:t>
                      </a:r>
                      <a:r>
                        <a:rPr sz="2000" b="1" spc="-15" dirty="0">
                          <a:latin typeface="Segoe UI"/>
                          <a:cs typeface="Segoe UI"/>
                        </a:rPr>
                        <a:t>e</a:t>
                      </a:r>
                      <a:r>
                        <a:rPr sz="2000" b="1" dirty="0">
                          <a:latin typeface="Segoe UI"/>
                          <a:cs typeface="Segoe UI"/>
                        </a:rPr>
                        <a:t>n</a:t>
                      </a:r>
                      <a:r>
                        <a:rPr sz="2000" b="1" spc="5" dirty="0">
                          <a:latin typeface="Segoe UI"/>
                          <a:cs typeface="Segoe UI"/>
                        </a:rPr>
                        <a:t>c</a:t>
                      </a:r>
                      <a:r>
                        <a:rPr sz="2000" b="1" dirty="0">
                          <a:latin typeface="Segoe UI"/>
                          <a:cs typeface="Segoe UI"/>
                        </a:rPr>
                        <a:t>e</a:t>
                      </a:r>
                      <a:r>
                        <a:rPr sz="2000" b="1" spc="-15" dirty="0">
                          <a:latin typeface="Segoe UI"/>
                          <a:cs typeface="Segoe UI"/>
                        </a:rPr>
                        <a:t>s</a:t>
                      </a:r>
                      <a:r>
                        <a:rPr sz="2000" b="1" dirty="0">
                          <a:latin typeface="Segoe UI"/>
                          <a:cs typeface="Segoe UI"/>
                        </a:rPr>
                        <a:t>,	</a:t>
                      </a:r>
                      <a:r>
                        <a:rPr sz="2000" b="1" spc="-10" dirty="0">
                          <a:latin typeface="Segoe UI"/>
                          <a:cs typeface="Segoe UI"/>
                        </a:rPr>
                        <a:t>i</a:t>
                      </a:r>
                      <a:r>
                        <a:rPr sz="2000" b="1" dirty="0">
                          <a:latin typeface="Segoe UI"/>
                          <a:cs typeface="Segoe UI"/>
                        </a:rPr>
                        <a:t>s	charac</a:t>
                      </a:r>
                      <a:r>
                        <a:rPr sz="2000" b="1" spc="-15" dirty="0">
                          <a:latin typeface="Segoe UI"/>
                          <a:cs typeface="Segoe UI"/>
                        </a:rPr>
                        <a:t>t</a:t>
                      </a:r>
                      <a:r>
                        <a:rPr sz="2000" b="1" dirty="0">
                          <a:latin typeface="Segoe UI"/>
                          <a:cs typeface="Segoe UI"/>
                        </a:rPr>
                        <a:t>eri</a:t>
                      </a:r>
                      <a:r>
                        <a:rPr sz="2000" b="1" spc="5" dirty="0">
                          <a:latin typeface="Segoe UI"/>
                          <a:cs typeface="Segoe UI"/>
                        </a:rPr>
                        <a:t>z</a:t>
                      </a:r>
                      <a:r>
                        <a:rPr sz="2000" b="1" dirty="0">
                          <a:latin typeface="Segoe UI"/>
                          <a:cs typeface="Segoe UI"/>
                        </a:rPr>
                        <a:t>ed	</a:t>
                      </a:r>
                      <a:r>
                        <a:rPr sz="2000" b="1" spc="5" dirty="0">
                          <a:latin typeface="Segoe UI"/>
                          <a:cs typeface="Segoe UI"/>
                        </a:rPr>
                        <a:t>b</a:t>
                      </a:r>
                      <a:r>
                        <a:rPr sz="2000" b="1" dirty="0">
                          <a:latin typeface="Segoe UI"/>
                          <a:cs typeface="Segoe UI"/>
                        </a:rPr>
                        <a:t>y	</a:t>
                      </a:r>
                      <a:r>
                        <a:rPr sz="2000" b="1" spc="-5" dirty="0">
                          <a:latin typeface="Segoe UI"/>
                          <a:cs typeface="Segoe UI"/>
                        </a:rPr>
                        <a:t>t</a:t>
                      </a:r>
                      <a:r>
                        <a:rPr sz="2000" b="1" dirty="0">
                          <a:latin typeface="Segoe UI"/>
                          <a:cs typeface="Segoe UI"/>
                        </a:rPr>
                        <a:t>he	eme</a:t>
                      </a:r>
                      <a:r>
                        <a:rPr sz="2000" b="1" spc="-15" dirty="0">
                          <a:latin typeface="Segoe UI"/>
                          <a:cs typeface="Segoe UI"/>
                        </a:rPr>
                        <a:t>r</a:t>
                      </a:r>
                      <a:r>
                        <a:rPr sz="2000" b="1" spc="5" dirty="0">
                          <a:latin typeface="Segoe UI"/>
                          <a:cs typeface="Segoe UI"/>
                        </a:rPr>
                        <a:t>g</a:t>
                      </a:r>
                      <a:r>
                        <a:rPr sz="2000" b="1" dirty="0">
                          <a:latin typeface="Segoe UI"/>
                          <a:cs typeface="Segoe UI"/>
                        </a:rPr>
                        <a:t>e</a:t>
                      </a:r>
                      <a:r>
                        <a:rPr sz="2000" b="1" spc="5" dirty="0">
                          <a:latin typeface="Segoe UI"/>
                          <a:cs typeface="Segoe UI"/>
                        </a:rPr>
                        <a:t>n</a:t>
                      </a:r>
                      <a:r>
                        <a:rPr sz="2000" b="1" dirty="0">
                          <a:latin typeface="Segoe UI"/>
                          <a:cs typeface="Segoe UI"/>
                        </a:rPr>
                        <a:t>ce	</a:t>
                      </a:r>
                      <a:r>
                        <a:rPr sz="2000" b="1" spc="-35" dirty="0">
                          <a:latin typeface="Segoe UI"/>
                          <a:cs typeface="Segoe UI"/>
                        </a:rPr>
                        <a:t>o</a:t>
                      </a:r>
                      <a:r>
                        <a:rPr sz="2000" b="1" dirty="0">
                          <a:latin typeface="Segoe UI"/>
                          <a:cs typeface="Segoe UI"/>
                        </a:rPr>
                        <a:t>f	s</a:t>
                      </a:r>
                      <a:r>
                        <a:rPr sz="2000" b="1" spc="-10" dirty="0">
                          <a:latin typeface="Segoe UI"/>
                          <a:cs typeface="Segoe UI"/>
                        </a:rPr>
                        <a:t>o</a:t>
                      </a:r>
                      <a:r>
                        <a:rPr sz="2000" b="1" dirty="0">
                          <a:latin typeface="Segoe UI"/>
                          <a:cs typeface="Segoe UI"/>
                        </a:rPr>
                        <a:t>c</a:t>
                      </a:r>
                      <a:r>
                        <a:rPr sz="2000" b="1" spc="-10" dirty="0">
                          <a:latin typeface="Segoe UI"/>
                          <a:cs typeface="Segoe UI"/>
                        </a:rPr>
                        <a:t>i</a:t>
                      </a:r>
                      <a:r>
                        <a:rPr sz="2000" b="1" spc="-5" dirty="0">
                          <a:latin typeface="Segoe UI"/>
                          <a:cs typeface="Segoe UI"/>
                        </a:rPr>
                        <a:t>a</a:t>
                      </a:r>
                      <a:r>
                        <a:rPr sz="2000" b="1" dirty="0">
                          <a:latin typeface="Segoe UI"/>
                          <a:cs typeface="Segoe UI"/>
                        </a:rPr>
                        <a:t>l	me</a:t>
                      </a:r>
                      <a:r>
                        <a:rPr sz="2000" b="1" spc="-10" dirty="0">
                          <a:latin typeface="Segoe UI"/>
                          <a:cs typeface="Segoe UI"/>
                        </a:rPr>
                        <a:t>d</a:t>
                      </a:r>
                      <a:r>
                        <a:rPr sz="2000" b="1" spc="-5" dirty="0">
                          <a:latin typeface="Segoe UI"/>
                          <a:cs typeface="Segoe UI"/>
                        </a:rPr>
                        <a:t>ia,  collaborations</a:t>
                      </a:r>
                      <a:r>
                        <a:rPr sz="2000" b="1" spc="-30" dirty="0">
                          <a:latin typeface="Segoe UI"/>
                          <a:cs typeface="Segoe UI"/>
                        </a:rPr>
                        <a:t> </a:t>
                      </a:r>
                      <a:r>
                        <a:rPr sz="2000" b="1" spc="-5" dirty="0">
                          <a:latin typeface="Segoe UI"/>
                          <a:cs typeface="Segoe UI"/>
                        </a:rPr>
                        <a:t>and widespread</a:t>
                      </a:r>
                      <a:r>
                        <a:rPr sz="2000" b="1" spc="5" dirty="0">
                          <a:latin typeface="Segoe UI"/>
                          <a:cs typeface="Segoe UI"/>
                        </a:rPr>
                        <a:t> </a:t>
                      </a:r>
                      <a:r>
                        <a:rPr sz="2000" b="1" spc="-5" dirty="0">
                          <a:latin typeface="Segoe UI"/>
                          <a:cs typeface="Segoe UI"/>
                        </a:rPr>
                        <a:t>mobility</a:t>
                      </a:r>
                      <a:r>
                        <a:rPr sz="2000" b="1" spc="-20" dirty="0">
                          <a:latin typeface="Segoe UI"/>
                          <a:cs typeface="Segoe UI"/>
                        </a:rPr>
                        <a:t> </a:t>
                      </a:r>
                      <a:r>
                        <a:rPr sz="2000" b="1" spc="-5" dirty="0">
                          <a:latin typeface="Segoe UI"/>
                          <a:cs typeface="Segoe UI"/>
                        </a:rPr>
                        <a:t>on </a:t>
                      </a:r>
                      <a:r>
                        <a:rPr sz="2000" b="1" dirty="0">
                          <a:latin typeface="Segoe UI"/>
                          <a:cs typeface="Segoe UI"/>
                        </a:rPr>
                        <a:t>a </a:t>
                      </a:r>
                      <a:r>
                        <a:rPr sz="2000" b="1" spc="-10" dirty="0">
                          <a:latin typeface="Segoe UI"/>
                          <a:cs typeface="Segoe UI"/>
                        </a:rPr>
                        <a:t>variety</a:t>
                      </a:r>
                      <a:r>
                        <a:rPr sz="2000" b="1"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devices.</a:t>
                      </a:r>
                      <a:endParaRPr sz="2000" dirty="0">
                        <a:latin typeface="Segoe UI"/>
                        <a:cs typeface="Segoe UI"/>
                      </a:endParaRPr>
                    </a:p>
                    <a:p>
                      <a:pPr marL="377825" indent="-287020">
                        <a:lnSpc>
                          <a:spcPct val="100000"/>
                        </a:lnSpc>
                        <a:spcBef>
                          <a:spcPts val="880"/>
                        </a:spcBef>
                        <a:buFont typeface="Wingdings"/>
                        <a:buChar char=""/>
                        <a:tabLst>
                          <a:tab pos="378460" algn="l"/>
                          <a:tab pos="2010410" algn="l"/>
                          <a:tab pos="2328545" algn="l"/>
                          <a:tab pos="2973070" algn="l"/>
                          <a:tab pos="4311650" algn="l"/>
                          <a:tab pos="5093335" algn="l"/>
                          <a:tab pos="6223000" algn="l"/>
                          <a:tab pos="7521575" algn="l"/>
                          <a:tab pos="8242300" algn="l"/>
                          <a:tab pos="9204325" algn="l"/>
                          <a:tab pos="10208895" algn="l"/>
                        </a:tabLst>
                      </a:pPr>
                      <a:r>
                        <a:rPr sz="2000" b="1" dirty="0">
                          <a:latin typeface="Segoe UI"/>
                          <a:cs typeface="Segoe UI"/>
                        </a:rPr>
                        <a:t>Connectivity	</a:t>
                      </a:r>
                      <a:r>
                        <a:rPr sz="2000" b="1" spc="-5" dirty="0">
                          <a:latin typeface="Segoe UI"/>
                          <a:cs typeface="Segoe UI"/>
                        </a:rPr>
                        <a:t>is	</a:t>
                      </a:r>
                      <a:r>
                        <a:rPr sz="2000" b="1" dirty="0">
                          <a:latin typeface="Segoe UI"/>
                          <a:cs typeface="Segoe UI"/>
                        </a:rPr>
                        <a:t>now	pervasive,	</a:t>
                      </a:r>
                      <a:r>
                        <a:rPr sz="2000" b="1" spc="-5" dirty="0">
                          <a:latin typeface="Segoe UI"/>
                          <a:cs typeface="Segoe UI"/>
                        </a:rPr>
                        <a:t>using	multiple	platforms	from	</a:t>
                      </a:r>
                      <a:r>
                        <a:rPr sz="2000" b="1" dirty="0">
                          <a:latin typeface="Segoe UI"/>
                          <a:cs typeface="Segoe UI"/>
                        </a:rPr>
                        <a:t>mobile	</a:t>
                      </a:r>
                      <a:r>
                        <a:rPr sz="2000" b="1" spc="-5" dirty="0">
                          <a:latin typeface="Segoe UI"/>
                          <a:cs typeface="Segoe UI"/>
                        </a:rPr>
                        <a:t>phones	</a:t>
                      </a:r>
                      <a:r>
                        <a:rPr sz="2000" b="1" spc="-15" dirty="0">
                          <a:latin typeface="Segoe UI"/>
                          <a:cs typeface="Segoe UI"/>
                        </a:rPr>
                        <a:t>to</a:t>
                      </a:r>
                      <a:endParaRPr sz="2000" dirty="0">
                        <a:latin typeface="Segoe UI"/>
                        <a:cs typeface="Segoe UI"/>
                      </a:endParaRPr>
                    </a:p>
                    <a:p>
                      <a:pPr marL="377825">
                        <a:lnSpc>
                          <a:spcPct val="100000"/>
                        </a:lnSpc>
                        <a:spcBef>
                          <a:spcPts val="1200"/>
                        </a:spcBef>
                      </a:pPr>
                      <a:r>
                        <a:rPr sz="2000" b="1" spc="-5" dirty="0">
                          <a:latin typeface="Segoe UI"/>
                          <a:cs typeface="Segoe UI"/>
                        </a:rPr>
                        <a:t>tablets</a:t>
                      </a:r>
                      <a:r>
                        <a:rPr sz="2000" b="1" spc="-35" dirty="0">
                          <a:latin typeface="Segoe UI"/>
                          <a:cs typeface="Segoe UI"/>
                        </a:rPr>
                        <a:t> </a:t>
                      </a:r>
                      <a:r>
                        <a:rPr sz="2000" b="1" spc="-5" dirty="0">
                          <a:latin typeface="Segoe UI"/>
                          <a:cs typeface="Segoe UI"/>
                        </a:rPr>
                        <a:t>to</a:t>
                      </a:r>
                      <a:r>
                        <a:rPr sz="2000" b="1" spc="-10" dirty="0">
                          <a:latin typeface="Segoe UI"/>
                          <a:cs typeface="Segoe UI"/>
                        </a:rPr>
                        <a:t> </a:t>
                      </a:r>
                      <a:r>
                        <a:rPr sz="2000" b="1" spc="-5" dirty="0">
                          <a:latin typeface="Segoe UI"/>
                          <a:cs typeface="Segoe UI"/>
                        </a:rPr>
                        <a:t>laptops</a:t>
                      </a:r>
                      <a:r>
                        <a:rPr sz="2000" b="1" spc="-40" dirty="0">
                          <a:latin typeface="Segoe UI"/>
                          <a:cs typeface="Segoe UI"/>
                        </a:rPr>
                        <a:t> </a:t>
                      </a:r>
                      <a:r>
                        <a:rPr sz="2000" b="1" spc="-5" dirty="0">
                          <a:latin typeface="Segoe UI"/>
                          <a:cs typeface="Segoe UI"/>
                        </a:rPr>
                        <a:t>and</a:t>
                      </a:r>
                      <a:r>
                        <a:rPr sz="2000" b="1" spc="-10" dirty="0">
                          <a:latin typeface="Segoe UI"/>
                          <a:cs typeface="Segoe UI"/>
                        </a:rPr>
                        <a:t> desktop </a:t>
                      </a:r>
                      <a:r>
                        <a:rPr sz="2000" b="1" dirty="0">
                          <a:latin typeface="Segoe UI"/>
                          <a:cs typeface="Segoe UI"/>
                        </a:rPr>
                        <a:t>computers.</a:t>
                      </a:r>
                      <a:endParaRPr sz="2000" dirty="0">
                        <a:latin typeface="Segoe UI"/>
                        <a:cs typeface="Segoe UI"/>
                      </a:endParaRPr>
                    </a:p>
                    <a:p>
                      <a:pPr marL="377825" marR="81915" indent="-287020">
                        <a:lnSpc>
                          <a:spcPct val="150000"/>
                        </a:lnSpc>
                        <a:buFont typeface="Wingdings"/>
                        <a:buChar char=""/>
                        <a:tabLst>
                          <a:tab pos="378460" algn="l"/>
                          <a:tab pos="4246245" algn="l"/>
                        </a:tabLst>
                      </a:pPr>
                      <a:r>
                        <a:rPr sz="2000" b="1" spc="-5" dirty="0">
                          <a:latin typeface="Segoe UI"/>
                          <a:cs typeface="Segoe UI"/>
                        </a:rPr>
                        <a:t>Pervasive</a:t>
                      </a:r>
                      <a:r>
                        <a:rPr sz="2000" b="1" spc="195" dirty="0">
                          <a:latin typeface="Segoe UI"/>
                          <a:cs typeface="Segoe UI"/>
                        </a:rPr>
                        <a:t> </a:t>
                      </a:r>
                      <a:r>
                        <a:rPr sz="2000" b="1" spc="-5" dirty="0">
                          <a:latin typeface="Segoe UI"/>
                          <a:cs typeface="Segoe UI"/>
                        </a:rPr>
                        <a:t>connectivity</a:t>
                      </a:r>
                      <a:r>
                        <a:rPr sz="2000" b="1" spc="190" dirty="0">
                          <a:latin typeface="Segoe UI"/>
                          <a:cs typeface="Segoe UI"/>
                        </a:rPr>
                        <a:t> </a:t>
                      </a:r>
                      <a:r>
                        <a:rPr sz="2000" b="1" dirty="0">
                          <a:latin typeface="Segoe UI"/>
                          <a:cs typeface="Segoe UI"/>
                        </a:rPr>
                        <a:t>enables	</a:t>
                      </a:r>
                      <a:r>
                        <a:rPr sz="2000" b="1" spc="-5" dirty="0">
                          <a:latin typeface="Segoe UI"/>
                          <a:cs typeface="Segoe UI"/>
                        </a:rPr>
                        <a:t>communications</a:t>
                      </a:r>
                      <a:r>
                        <a:rPr sz="2000" b="1" spc="170" dirty="0">
                          <a:latin typeface="Segoe UI"/>
                          <a:cs typeface="Segoe UI"/>
                        </a:rPr>
                        <a:t> </a:t>
                      </a:r>
                      <a:r>
                        <a:rPr sz="2000" b="1" spc="-5" dirty="0">
                          <a:latin typeface="Segoe UI"/>
                          <a:cs typeface="Segoe UI"/>
                        </a:rPr>
                        <a:t>and</a:t>
                      </a:r>
                      <a:r>
                        <a:rPr sz="2000" b="1" spc="190" dirty="0">
                          <a:latin typeface="Segoe UI"/>
                          <a:cs typeface="Segoe UI"/>
                        </a:rPr>
                        <a:t> </a:t>
                      </a:r>
                      <a:r>
                        <a:rPr sz="2000" b="1" spc="-5" dirty="0">
                          <a:latin typeface="Segoe UI"/>
                          <a:cs typeface="Segoe UI"/>
                        </a:rPr>
                        <a:t>collaboration</a:t>
                      </a:r>
                      <a:r>
                        <a:rPr sz="2000" b="1" spc="175" dirty="0">
                          <a:latin typeface="Segoe UI"/>
                          <a:cs typeface="Segoe UI"/>
                        </a:rPr>
                        <a:t> </a:t>
                      </a:r>
                      <a:r>
                        <a:rPr sz="2000" b="1" dirty="0">
                          <a:latin typeface="Segoe UI"/>
                          <a:cs typeface="Segoe UI"/>
                        </a:rPr>
                        <a:t>as</a:t>
                      </a:r>
                      <a:r>
                        <a:rPr sz="2000" b="1" spc="175" dirty="0">
                          <a:latin typeface="Segoe UI"/>
                          <a:cs typeface="Segoe UI"/>
                        </a:rPr>
                        <a:t> </a:t>
                      </a:r>
                      <a:r>
                        <a:rPr sz="2000" b="1" spc="-10" dirty="0">
                          <a:latin typeface="Segoe UI"/>
                          <a:cs typeface="Segoe UI"/>
                        </a:rPr>
                        <a:t>well</a:t>
                      </a:r>
                      <a:r>
                        <a:rPr sz="2000" b="1" spc="185" dirty="0">
                          <a:latin typeface="Segoe UI"/>
                          <a:cs typeface="Segoe UI"/>
                        </a:rPr>
                        <a:t> </a:t>
                      </a:r>
                      <a:r>
                        <a:rPr sz="2000" b="1" dirty="0">
                          <a:latin typeface="Segoe UI"/>
                          <a:cs typeface="Segoe UI"/>
                        </a:rPr>
                        <a:t>as</a:t>
                      </a:r>
                      <a:r>
                        <a:rPr sz="2000" b="1" spc="175" dirty="0">
                          <a:latin typeface="Segoe UI"/>
                          <a:cs typeface="Segoe UI"/>
                        </a:rPr>
                        <a:t> </a:t>
                      </a:r>
                      <a:r>
                        <a:rPr sz="2000" b="1" spc="-5" dirty="0">
                          <a:latin typeface="Segoe UI"/>
                          <a:cs typeface="Segoe UI"/>
                        </a:rPr>
                        <a:t>social </a:t>
                      </a:r>
                      <a:r>
                        <a:rPr sz="2000" b="1" spc="-540" dirty="0">
                          <a:latin typeface="Segoe UI"/>
                          <a:cs typeface="Segoe UI"/>
                        </a:rPr>
                        <a:t> </a:t>
                      </a:r>
                      <a:r>
                        <a:rPr sz="2000" b="1" spc="-5" dirty="0">
                          <a:latin typeface="Segoe UI"/>
                          <a:cs typeface="Segoe UI"/>
                        </a:rPr>
                        <a:t>media across</a:t>
                      </a:r>
                      <a:r>
                        <a:rPr sz="2000" b="1" dirty="0">
                          <a:latin typeface="Segoe UI"/>
                          <a:cs typeface="Segoe UI"/>
                        </a:rPr>
                        <a:t> </a:t>
                      </a:r>
                      <a:r>
                        <a:rPr sz="2000" b="1" spc="-5" dirty="0">
                          <a:latin typeface="Segoe UI"/>
                          <a:cs typeface="Segoe UI"/>
                        </a:rPr>
                        <a:t>multiple</a:t>
                      </a:r>
                      <a:r>
                        <a:rPr sz="2000" b="1" spc="-20" dirty="0">
                          <a:latin typeface="Segoe UI"/>
                          <a:cs typeface="Segoe UI"/>
                        </a:rPr>
                        <a:t> </a:t>
                      </a:r>
                      <a:r>
                        <a:rPr sz="2000" b="1" dirty="0">
                          <a:latin typeface="Segoe UI"/>
                          <a:cs typeface="Segoe UI"/>
                        </a:rPr>
                        <a:t>channels</a:t>
                      </a:r>
                      <a:r>
                        <a:rPr sz="2000" b="1" spc="-20" dirty="0">
                          <a:latin typeface="Segoe UI"/>
                          <a:cs typeface="Segoe UI"/>
                        </a:rPr>
                        <a:t> </a:t>
                      </a:r>
                      <a:r>
                        <a:rPr sz="2000" b="1" dirty="0">
                          <a:latin typeface="Segoe UI"/>
                          <a:cs typeface="Segoe UI"/>
                        </a:rPr>
                        <a:t>via</a:t>
                      </a:r>
                      <a:r>
                        <a:rPr sz="2000" b="1" spc="-5" dirty="0">
                          <a:latin typeface="Segoe UI"/>
                          <a:cs typeface="Segoe UI"/>
                        </a:rPr>
                        <a:t> email,</a:t>
                      </a:r>
                      <a:r>
                        <a:rPr sz="2000" b="1" spc="-20" dirty="0">
                          <a:latin typeface="Segoe UI"/>
                          <a:cs typeface="Segoe UI"/>
                        </a:rPr>
                        <a:t> </a:t>
                      </a:r>
                      <a:r>
                        <a:rPr sz="2000" b="1" spc="-10" dirty="0">
                          <a:latin typeface="Segoe UI"/>
                          <a:cs typeface="Segoe UI"/>
                        </a:rPr>
                        <a:t>texting,voice</a:t>
                      </a:r>
                      <a:r>
                        <a:rPr sz="2000" b="1" spc="15"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video.</a:t>
                      </a:r>
                      <a:endParaRPr sz="2000" dirty="0">
                        <a:latin typeface="Segoe UI"/>
                        <a:cs typeface="Segoe UI"/>
                      </a:endParaRPr>
                    </a:p>
                    <a:p>
                      <a:pPr marL="377825" indent="-287020">
                        <a:lnSpc>
                          <a:spcPct val="100000"/>
                        </a:lnSpc>
                        <a:spcBef>
                          <a:spcPts val="1205"/>
                        </a:spcBef>
                        <a:buFont typeface="Wingdings"/>
                        <a:buChar char=""/>
                        <a:tabLst>
                          <a:tab pos="378460" algn="l"/>
                        </a:tabLst>
                      </a:pPr>
                      <a:r>
                        <a:rPr sz="2000" b="1" spc="-10" dirty="0">
                          <a:latin typeface="Segoe UI"/>
                          <a:cs typeface="Segoe UI"/>
                        </a:rPr>
                        <a:t>Person</a:t>
                      </a:r>
                      <a:r>
                        <a:rPr sz="2000" b="1" spc="-5" dirty="0">
                          <a:latin typeface="Segoe UI"/>
                          <a:cs typeface="Segoe UI"/>
                        </a:rPr>
                        <a:t> to</a:t>
                      </a:r>
                      <a:r>
                        <a:rPr sz="2000" b="1" dirty="0">
                          <a:latin typeface="Segoe UI"/>
                          <a:cs typeface="Segoe UI"/>
                        </a:rPr>
                        <a:t> </a:t>
                      </a:r>
                      <a:r>
                        <a:rPr sz="2000" b="1" spc="-5" dirty="0">
                          <a:latin typeface="Segoe UI"/>
                          <a:cs typeface="Segoe UI"/>
                        </a:rPr>
                        <a:t>person</a:t>
                      </a:r>
                      <a:r>
                        <a:rPr sz="2000" b="1" spc="5" dirty="0">
                          <a:latin typeface="Segoe UI"/>
                          <a:cs typeface="Segoe UI"/>
                        </a:rPr>
                        <a:t> </a:t>
                      </a:r>
                      <a:r>
                        <a:rPr sz="2000" b="1" spc="-5" dirty="0">
                          <a:latin typeface="Segoe UI"/>
                          <a:cs typeface="Segoe UI"/>
                        </a:rPr>
                        <a:t>interactions</a:t>
                      </a:r>
                      <a:r>
                        <a:rPr sz="2000" b="1" spc="10" dirty="0">
                          <a:latin typeface="Segoe UI"/>
                          <a:cs typeface="Segoe UI"/>
                        </a:rPr>
                        <a:t> </a:t>
                      </a:r>
                      <a:r>
                        <a:rPr sz="2000" b="1" spc="-5" dirty="0">
                          <a:latin typeface="Segoe UI"/>
                          <a:cs typeface="Segoe UI"/>
                        </a:rPr>
                        <a:t>have</a:t>
                      </a:r>
                      <a:r>
                        <a:rPr sz="2000" b="1" spc="-10" dirty="0">
                          <a:latin typeface="Segoe UI"/>
                          <a:cs typeface="Segoe UI"/>
                        </a:rPr>
                        <a:t> </a:t>
                      </a:r>
                      <a:r>
                        <a:rPr sz="2000" b="1" spc="-5" dirty="0">
                          <a:latin typeface="Segoe UI"/>
                          <a:cs typeface="Segoe UI"/>
                        </a:rPr>
                        <a:t>become</a:t>
                      </a:r>
                      <a:r>
                        <a:rPr sz="2000" b="1" dirty="0">
                          <a:latin typeface="Segoe UI"/>
                          <a:cs typeface="Segoe UI"/>
                        </a:rPr>
                        <a:t> </a:t>
                      </a:r>
                      <a:r>
                        <a:rPr sz="2000" b="1" spc="-10" dirty="0">
                          <a:latin typeface="Segoe UI"/>
                          <a:cs typeface="Segoe UI"/>
                        </a:rPr>
                        <a:t>digitized.</a:t>
                      </a:r>
                      <a:endParaRPr sz="2000" dirty="0">
                        <a:latin typeface="Segoe UI"/>
                        <a:cs typeface="Segoe U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130</a:t>
            </a:fld>
            <a:endParaRPr dirty="0"/>
          </a:p>
        </p:txBody>
      </p:sp>
      <p:sp>
        <p:nvSpPr>
          <p:cNvPr id="3" name="object 3"/>
          <p:cNvSpPr txBox="1"/>
          <p:nvPr/>
        </p:nvSpPr>
        <p:spPr>
          <a:xfrm>
            <a:off x="154939" y="1432686"/>
            <a:ext cx="11628120" cy="4559935"/>
          </a:xfrm>
          <a:prstGeom prst="rect">
            <a:avLst/>
          </a:prstGeom>
        </p:spPr>
        <p:txBody>
          <a:bodyPr vert="horz" wrap="square" lIns="0" tIns="12065" rIns="0" bIns="0" rtlCol="0">
            <a:spAutoFit/>
          </a:bodyPr>
          <a:lstStyle/>
          <a:p>
            <a:pPr marL="12700" algn="just">
              <a:lnSpc>
                <a:spcPct val="100000"/>
              </a:lnSpc>
              <a:spcBef>
                <a:spcPts val="95"/>
              </a:spcBef>
            </a:pPr>
            <a:r>
              <a:rPr sz="2500" b="1" spc="-5" dirty="0">
                <a:latin typeface="Segoe UI"/>
                <a:cs typeface="Segoe UI"/>
              </a:rPr>
              <a:t>Access</a:t>
            </a:r>
            <a:r>
              <a:rPr sz="2500" b="1" spc="-15" dirty="0">
                <a:latin typeface="Segoe UI"/>
                <a:cs typeface="Segoe UI"/>
              </a:rPr>
              <a:t> </a:t>
            </a:r>
            <a:r>
              <a:rPr sz="2500" b="1" spc="-10" dirty="0">
                <a:latin typeface="Segoe UI"/>
                <a:cs typeface="Segoe UI"/>
              </a:rPr>
              <a:t>Network</a:t>
            </a:r>
            <a:r>
              <a:rPr sz="2500" b="1" spc="-25" dirty="0">
                <a:latin typeface="Segoe UI"/>
                <a:cs typeface="Segoe UI"/>
              </a:rPr>
              <a:t> </a:t>
            </a:r>
            <a:r>
              <a:rPr sz="2500" b="1" spc="5" dirty="0">
                <a:latin typeface="Segoe UI"/>
                <a:cs typeface="Segoe UI"/>
              </a:rPr>
              <a:t>Sublayer:</a:t>
            </a:r>
            <a:endParaRPr sz="2500">
              <a:latin typeface="Segoe UI"/>
              <a:cs typeface="Segoe UI"/>
            </a:endParaRPr>
          </a:p>
          <a:p>
            <a:pPr marL="355600" marR="5080" indent="-342900" algn="just">
              <a:lnSpc>
                <a:spcPct val="130000"/>
              </a:lnSpc>
              <a:spcBef>
                <a:spcPts val="1800"/>
              </a:spcBef>
              <a:buFont typeface="Wingdings"/>
              <a:buChar char=""/>
              <a:tabLst>
                <a:tab pos="355600" algn="l"/>
              </a:tabLst>
            </a:pPr>
            <a:r>
              <a:rPr sz="2500" b="1" spc="-5" dirty="0">
                <a:latin typeface="Segoe UI"/>
                <a:cs typeface="Segoe UI"/>
              </a:rPr>
              <a:t>These </a:t>
            </a:r>
            <a:r>
              <a:rPr sz="2500" b="1" spc="-15" dirty="0">
                <a:latin typeface="Segoe UI"/>
                <a:cs typeface="Segoe UI"/>
              </a:rPr>
              <a:t>two </a:t>
            </a:r>
            <a:r>
              <a:rPr sz="2500" b="1" spc="-10" dirty="0">
                <a:latin typeface="Segoe UI"/>
                <a:cs typeface="Segoe UI"/>
              </a:rPr>
              <a:t>other </a:t>
            </a:r>
            <a:r>
              <a:rPr sz="2500" b="1" spc="-5" dirty="0">
                <a:latin typeface="Segoe UI"/>
                <a:cs typeface="Segoe UI"/>
              </a:rPr>
              <a:t>nodes </a:t>
            </a:r>
            <a:r>
              <a:rPr sz="2500" b="1" spc="-10" dirty="0">
                <a:latin typeface="Segoe UI"/>
                <a:cs typeface="Segoe UI"/>
              </a:rPr>
              <a:t>would </a:t>
            </a:r>
            <a:r>
              <a:rPr sz="2500" b="1" dirty="0">
                <a:latin typeface="Segoe UI"/>
                <a:cs typeface="Segoe UI"/>
              </a:rPr>
              <a:t>not </a:t>
            </a:r>
            <a:r>
              <a:rPr sz="2500" b="1" spc="-5" dirty="0">
                <a:latin typeface="Segoe UI"/>
                <a:cs typeface="Segoe UI"/>
              </a:rPr>
              <a:t>be able </a:t>
            </a:r>
            <a:r>
              <a:rPr sz="2500" b="1" spc="-10" dirty="0">
                <a:latin typeface="Segoe UI"/>
                <a:cs typeface="Segoe UI"/>
              </a:rPr>
              <a:t>to </a:t>
            </a:r>
            <a:r>
              <a:rPr sz="2500" b="1" spc="-5" dirty="0">
                <a:latin typeface="Segoe UI"/>
                <a:cs typeface="Segoe UI"/>
              </a:rPr>
              <a:t>communicate successfully </a:t>
            </a:r>
            <a:r>
              <a:rPr sz="2500" b="1" dirty="0">
                <a:latin typeface="Segoe UI"/>
                <a:cs typeface="Segoe UI"/>
              </a:rPr>
              <a:t> </a:t>
            </a:r>
            <a:r>
              <a:rPr sz="2500" b="1" spc="-5" dirty="0">
                <a:latin typeface="Segoe UI"/>
                <a:cs typeface="Segoe UI"/>
              </a:rPr>
              <a:t>directly </a:t>
            </a:r>
            <a:r>
              <a:rPr sz="2500" b="1" spc="-10" dirty="0">
                <a:latin typeface="Segoe UI"/>
                <a:cs typeface="Segoe UI"/>
              </a:rPr>
              <a:t>while respecting the </a:t>
            </a:r>
            <a:r>
              <a:rPr sz="2500" b="1" spc="-5" dirty="0">
                <a:latin typeface="Segoe UI"/>
                <a:cs typeface="Segoe UI"/>
              </a:rPr>
              <a:t>constraints </a:t>
            </a:r>
            <a:r>
              <a:rPr sz="2500" b="1" spc="-25" dirty="0">
                <a:latin typeface="Segoe UI"/>
                <a:cs typeface="Segoe UI"/>
              </a:rPr>
              <a:t>of </a:t>
            </a:r>
            <a:r>
              <a:rPr sz="2500" b="1" spc="-10" dirty="0">
                <a:latin typeface="Segoe UI"/>
                <a:cs typeface="Segoe UI"/>
              </a:rPr>
              <a:t>power </a:t>
            </a:r>
            <a:r>
              <a:rPr sz="2500" b="1" spc="-5" dirty="0">
                <a:latin typeface="Segoe UI"/>
                <a:cs typeface="Segoe UI"/>
              </a:rPr>
              <a:t>and modulation dictated </a:t>
            </a:r>
            <a:r>
              <a:rPr sz="2500" b="1" dirty="0">
                <a:latin typeface="Segoe UI"/>
                <a:cs typeface="Segoe UI"/>
              </a:rPr>
              <a:t> </a:t>
            </a:r>
            <a:r>
              <a:rPr sz="2500" b="1" spc="-5" dirty="0">
                <a:latin typeface="Segoe UI"/>
                <a:cs typeface="Segoe UI"/>
              </a:rPr>
              <a:t>by</a:t>
            </a:r>
            <a:r>
              <a:rPr sz="2500" b="1" dirty="0">
                <a:latin typeface="Segoe UI"/>
                <a:cs typeface="Segoe UI"/>
              </a:rPr>
              <a:t> </a:t>
            </a:r>
            <a:r>
              <a:rPr sz="2500" b="1" spc="-10" dirty="0">
                <a:latin typeface="Segoe UI"/>
                <a:cs typeface="Segoe UI"/>
              </a:rPr>
              <a:t>the</a:t>
            </a:r>
            <a:r>
              <a:rPr sz="2500" b="1" dirty="0">
                <a:latin typeface="Segoe UI"/>
                <a:cs typeface="Segoe UI"/>
              </a:rPr>
              <a:t> </a:t>
            </a:r>
            <a:r>
              <a:rPr sz="2500" b="1" spc="-10" dirty="0">
                <a:latin typeface="Segoe UI"/>
                <a:cs typeface="Segoe UI"/>
              </a:rPr>
              <a:t>PHY</a:t>
            </a:r>
            <a:r>
              <a:rPr sz="2500" b="1" dirty="0">
                <a:latin typeface="Segoe UI"/>
                <a:cs typeface="Segoe UI"/>
              </a:rPr>
              <a:t> </a:t>
            </a:r>
            <a:r>
              <a:rPr sz="2500" b="1" spc="-10" dirty="0">
                <a:latin typeface="Segoe UI"/>
                <a:cs typeface="Segoe UI"/>
              </a:rPr>
              <a:t>layer</a:t>
            </a:r>
            <a:r>
              <a:rPr sz="2500" b="1" spc="15" dirty="0">
                <a:latin typeface="Segoe UI"/>
                <a:cs typeface="Segoe UI"/>
              </a:rPr>
              <a:t> </a:t>
            </a:r>
            <a:r>
              <a:rPr sz="2500" b="1" spc="-10" dirty="0">
                <a:latin typeface="Segoe UI"/>
                <a:cs typeface="Segoe UI"/>
              </a:rPr>
              <a:t>protocol.</a:t>
            </a:r>
            <a:endParaRPr sz="2500">
              <a:latin typeface="Segoe UI"/>
              <a:cs typeface="Segoe UI"/>
            </a:endParaRPr>
          </a:p>
          <a:p>
            <a:pPr marL="355600" marR="5080" indent="-342900" algn="just">
              <a:lnSpc>
                <a:spcPct val="130000"/>
              </a:lnSpc>
              <a:spcBef>
                <a:spcPts val="1805"/>
              </a:spcBef>
              <a:buFont typeface="Wingdings"/>
              <a:buChar char=""/>
              <a:tabLst>
                <a:tab pos="355600" algn="l"/>
              </a:tabLst>
            </a:pPr>
            <a:r>
              <a:rPr sz="2500" b="1" spc="-5" dirty="0">
                <a:latin typeface="Segoe UI"/>
                <a:cs typeface="Segoe UI"/>
              </a:rPr>
              <a:t>Range extension typically </a:t>
            </a:r>
            <a:r>
              <a:rPr sz="2500" b="1" dirty="0">
                <a:latin typeface="Segoe UI"/>
                <a:cs typeface="Segoe UI"/>
              </a:rPr>
              <a:t>comes </a:t>
            </a:r>
            <a:r>
              <a:rPr sz="2500" b="1" spc="-5" dirty="0">
                <a:latin typeface="Segoe UI"/>
                <a:cs typeface="Segoe UI"/>
              </a:rPr>
              <a:t>at the price </a:t>
            </a:r>
            <a:r>
              <a:rPr sz="2500" b="1" spc="-25" dirty="0">
                <a:latin typeface="Segoe UI"/>
                <a:cs typeface="Segoe UI"/>
              </a:rPr>
              <a:t>of </a:t>
            </a:r>
            <a:r>
              <a:rPr sz="2500" b="1" spc="-5" dirty="0">
                <a:latin typeface="Segoe UI"/>
                <a:cs typeface="Segoe UI"/>
              </a:rPr>
              <a:t>slower communications </a:t>
            </a:r>
            <a:r>
              <a:rPr sz="2500" b="1" spc="-10" dirty="0">
                <a:latin typeface="Segoe UI"/>
                <a:cs typeface="Segoe UI"/>
              </a:rPr>
              <a:t>(as </a:t>
            </a:r>
            <a:r>
              <a:rPr sz="2500" b="1" spc="-5" dirty="0">
                <a:latin typeface="Segoe UI"/>
                <a:cs typeface="Segoe UI"/>
              </a:rPr>
              <a:t> intermediate</a:t>
            </a:r>
            <a:r>
              <a:rPr sz="2500" b="1" spc="15" dirty="0">
                <a:latin typeface="Segoe UI"/>
                <a:cs typeface="Segoe UI"/>
              </a:rPr>
              <a:t> </a:t>
            </a:r>
            <a:r>
              <a:rPr sz="2500" b="1" spc="-5" dirty="0">
                <a:latin typeface="Segoe UI"/>
                <a:cs typeface="Segoe UI"/>
              </a:rPr>
              <a:t>nodes</a:t>
            </a:r>
            <a:r>
              <a:rPr sz="2500" b="1" spc="-10" dirty="0">
                <a:latin typeface="Segoe UI"/>
                <a:cs typeface="Segoe UI"/>
              </a:rPr>
              <a:t> </a:t>
            </a:r>
            <a:r>
              <a:rPr sz="2500" b="1" spc="-5" dirty="0">
                <a:latin typeface="Segoe UI"/>
                <a:cs typeface="Segoe UI"/>
              </a:rPr>
              <a:t>need</a:t>
            </a:r>
            <a:r>
              <a:rPr sz="2500" b="1" spc="5" dirty="0">
                <a:latin typeface="Segoe UI"/>
                <a:cs typeface="Segoe UI"/>
              </a:rPr>
              <a:t> </a:t>
            </a:r>
            <a:r>
              <a:rPr sz="2500" b="1" spc="-10" dirty="0">
                <a:latin typeface="Segoe UI"/>
                <a:cs typeface="Segoe UI"/>
              </a:rPr>
              <a:t>to</a:t>
            </a:r>
            <a:r>
              <a:rPr sz="2500" b="1" spc="5" dirty="0">
                <a:latin typeface="Segoe UI"/>
                <a:cs typeface="Segoe UI"/>
              </a:rPr>
              <a:t> </a:t>
            </a:r>
            <a:r>
              <a:rPr sz="2500" b="1" spc="-5" dirty="0">
                <a:latin typeface="Segoe UI"/>
                <a:cs typeface="Segoe UI"/>
              </a:rPr>
              <a:t>spend</a:t>
            </a:r>
            <a:r>
              <a:rPr sz="2500" b="1" spc="5" dirty="0">
                <a:latin typeface="Segoe UI"/>
                <a:cs typeface="Segoe UI"/>
              </a:rPr>
              <a:t> </a:t>
            </a:r>
            <a:r>
              <a:rPr sz="2500" b="1" spc="-10" dirty="0">
                <a:latin typeface="Segoe UI"/>
                <a:cs typeface="Segoe UI"/>
              </a:rPr>
              <a:t>time</a:t>
            </a:r>
            <a:r>
              <a:rPr sz="2500" b="1" spc="5" dirty="0">
                <a:latin typeface="Segoe UI"/>
                <a:cs typeface="Segoe UI"/>
              </a:rPr>
              <a:t> </a:t>
            </a:r>
            <a:r>
              <a:rPr sz="2500" b="1" spc="-5" dirty="0">
                <a:latin typeface="Segoe UI"/>
                <a:cs typeface="Segoe UI"/>
              </a:rPr>
              <a:t>relaying</a:t>
            </a:r>
            <a:r>
              <a:rPr sz="2500" b="1" spc="25" dirty="0">
                <a:latin typeface="Segoe UI"/>
                <a:cs typeface="Segoe UI"/>
              </a:rPr>
              <a:t> </a:t>
            </a:r>
            <a:r>
              <a:rPr sz="2500" b="1" spc="-10" dirty="0">
                <a:latin typeface="Segoe UI"/>
                <a:cs typeface="Segoe UI"/>
              </a:rPr>
              <a:t>other</a:t>
            </a:r>
            <a:r>
              <a:rPr sz="2500" b="1" spc="10" dirty="0">
                <a:latin typeface="Segoe UI"/>
                <a:cs typeface="Segoe UI"/>
              </a:rPr>
              <a:t> </a:t>
            </a:r>
            <a:r>
              <a:rPr sz="2500" b="1" spc="-5" dirty="0">
                <a:latin typeface="Segoe UI"/>
                <a:cs typeface="Segoe UI"/>
              </a:rPr>
              <a:t>nodes’ </a:t>
            </a:r>
            <a:r>
              <a:rPr sz="2500" b="1" dirty="0">
                <a:latin typeface="Segoe UI"/>
                <a:cs typeface="Segoe UI"/>
              </a:rPr>
              <a:t>messages).</a:t>
            </a:r>
            <a:endParaRPr sz="2500">
              <a:latin typeface="Segoe UI"/>
              <a:cs typeface="Segoe UI"/>
            </a:endParaRPr>
          </a:p>
          <a:p>
            <a:pPr marL="355600" marR="5080" indent="-342900" algn="just">
              <a:lnSpc>
                <a:spcPct val="130100"/>
              </a:lnSpc>
              <a:spcBef>
                <a:spcPts val="1795"/>
              </a:spcBef>
              <a:buFont typeface="Wingdings"/>
              <a:buChar char=""/>
              <a:tabLst>
                <a:tab pos="442595" algn="l"/>
              </a:tabLst>
            </a:pPr>
            <a:r>
              <a:rPr dirty="0"/>
              <a:t>	</a:t>
            </a:r>
            <a:r>
              <a:rPr sz="2500" b="1" spc="-5" dirty="0">
                <a:latin typeface="Segoe UI"/>
                <a:cs typeface="Segoe UI"/>
              </a:rPr>
              <a:t>An example </a:t>
            </a:r>
            <a:r>
              <a:rPr sz="2500" b="1" spc="-25" dirty="0">
                <a:latin typeface="Segoe UI"/>
                <a:cs typeface="Segoe UI"/>
              </a:rPr>
              <a:t>of </a:t>
            </a:r>
            <a:r>
              <a:rPr sz="2500" b="1" spc="-5" dirty="0">
                <a:latin typeface="Segoe UI"/>
                <a:cs typeface="Segoe UI"/>
              </a:rPr>
              <a:t>a </a:t>
            </a:r>
            <a:r>
              <a:rPr sz="2500" b="1" spc="-10" dirty="0">
                <a:latin typeface="Segoe UI"/>
                <a:cs typeface="Segoe UI"/>
              </a:rPr>
              <a:t>technology </a:t>
            </a:r>
            <a:r>
              <a:rPr sz="2500" b="1" spc="-5" dirty="0">
                <a:latin typeface="Segoe UI"/>
                <a:cs typeface="Segoe UI"/>
              </a:rPr>
              <a:t>that implements a </a:t>
            </a:r>
            <a:r>
              <a:rPr sz="2500" b="1" dirty="0">
                <a:latin typeface="Segoe UI"/>
                <a:cs typeface="Segoe UI"/>
              </a:rPr>
              <a:t>mesh </a:t>
            </a:r>
            <a:r>
              <a:rPr sz="2500" b="1" spc="-10" dirty="0">
                <a:latin typeface="Segoe UI"/>
                <a:cs typeface="Segoe UI"/>
              </a:rPr>
              <a:t>topology </a:t>
            </a:r>
            <a:r>
              <a:rPr sz="2500" b="1" spc="-5" dirty="0">
                <a:latin typeface="Segoe UI"/>
                <a:cs typeface="Segoe UI"/>
              </a:rPr>
              <a:t>is Wi-Fi </a:t>
            </a:r>
            <a:r>
              <a:rPr sz="2500" b="1" dirty="0">
                <a:latin typeface="Segoe UI"/>
                <a:cs typeface="Segoe UI"/>
              </a:rPr>
              <a:t> </a:t>
            </a:r>
            <a:r>
              <a:rPr sz="2500" b="1" spc="-5" dirty="0">
                <a:latin typeface="Segoe UI"/>
                <a:cs typeface="Segoe UI"/>
              </a:rPr>
              <a:t>mesh.</a:t>
            </a:r>
            <a:endParaRPr sz="2500">
              <a:latin typeface="Segoe UI"/>
              <a:cs typeface="Segoe U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131</a:t>
            </a:fld>
            <a:endParaRPr dirty="0"/>
          </a:p>
        </p:txBody>
      </p:sp>
      <p:sp>
        <p:nvSpPr>
          <p:cNvPr id="3" name="object 3"/>
          <p:cNvSpPr txBox="1"/>
          <p:nvPr/>
        </p:nvSpPr>
        <p:spPr>
          <a:xfrm>
            <a:off x="154939" y="1505838"/>
            <a:ext cx="11630660" cy="4469765"/>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Access</a:t>
            </a:r>
            <a:r>
              <a:rPr sz="2900" b="1" spc="-35" dirty="0">
                <a:latin typeface="Segoe UI"/>
                <a:cs typeface="Segoe UI"/>
              </a:rPr>
              <a:t> </a:t>
            </a:r>
            <a:r>
              <a:rPr sz="2900" b="1" spc="-5" dirty="0">
                <a:latin typeface="Segoe UI"/>
                <a:cs typeface="Segoe UI"/>
              </a:rPr>
              <a:t>Network</a:t>
            </a:r>
            <a:r>
              <a:rPr sz="2900" b="1" spc="-40" dirty="0">
                <a:latin typeface="Segoe UI"/>
                <a:cs typeface="Segoe UI"/>
              </a:rPr>
              <a:t> </a:t>
            </a:r>
            <a:r>
              <a:rPr sz="2900" b="1" spc="10" dirty="0">
                <a:latin typeface="Segoe UI"/>
                <a:cs typeface="Segoe UI"/>
              </a:rPr>
              <a:t>Sublayer:</a:t>
            </a:r>
            <a:endParaRPr sz="2900">
              <a:latin typeface="Segoe UI"/>
              <a:cs typeface="Segoe UI"/>
            </a:endParaRPr>
          </a:p>
          <a:p>
            <a:pPr>
              <a:lnSpc>
                <a:spcPct val="100000"/>
              </a:lnSpc>
              <a:spcBef>
                <a:spcPts val="15"/>
              </a:spcBef>
            </a:pPr>
            <a:endParaRPr sz="2650">
              <a:latin typeface="Segoe UI"/>
              <a:cs typeface="Segoe UI"/>
            </a:endParaRPr>
          </a:p>
          <a:p>
            <a:pPr marL="355600" indent="-342900">
              <a:lnSpc>
                <a:spcPct val="100000"/>
              </a:lnSpc>
              <a:buFont typeface="Wingdings"/>
              <a:buChar char=""/>
              <a:tabLst>
                <a:tab pos="355600" algn="l"/>
              </a:tabLst>
            </a:pPr>
            <a:r>
              <a:rPr sz="2900" b="1" spc="-5" dirty="0">
                <a:latin typeface="Segoe UI"/>
                <a:cs typeface="Segoe UI"/>
              </a:rPr>
              <a:t>Another</a:t>
            </a:r>
            <a:r>
              <a:rPr sz="2900" b="1" spc="-15" dirty="0">
                <a:latin typeface="Segoe UI"/>
                <a:cs typeface="Segoe UI"/>
              </a:rPr>
              <a:t> </a:t>
            </a:r>
            <a:r>
              <a:rPr sz="2900" b="1" spc="5" dirty="0">
                <a:latin typeface="Segoe UI"/>
                <a:cs typeface="Segoe UI"/>
              </a:rPr>
              <a:t>property</a:t>
            </a:r>
            <a:r>
              <a:rPr sz="2900" b="1" dirty="0">
                <a:latin typeface="Segoe UI"/>
                <a:cs typeface="Segoe UI"/>
              </a:rPr>
              <a:t> </a:t>
            </a:r>
            <a:r>
              <a:rPr sz="2900" b="1" spc="-25" dirty="0">
                <a:latin typeface="Segoe UI"/>
                <a:cs typeface="Segoe UI"/>
              </a:rPr>
              <a:t>of</a:t>
            </a:r>
            <a:r>
              <a:rPr sz="2900" b="1" spc="10" dirty="0">
                <a:latin typeface="Segoe UI"/>
                <a:cs typeface="Segoe UI"/>
              </a:rPr>
              <a:t> </a:t>
            </a:r>
            <a:r>
              <a:rPr sz="2900" b="1" dirty="0">
                <a:latin typeface="Segoe UI"/>
                <a:cs typeface="Segoe UI"/>
              </a:rPr>
              <a:t>mesh</a:t>
            </a:r>
            <a:r>
              <a:rPr sz="2900" b="1" spc="5" dirty="0">
                <a:latin typeface="Segoe UI"/>
                <a:cs typeface="Segoe UI"/>
              </a:rPr>
              <a:t> </a:t>
            </a:r>
            <a:r>
              <a:rPr sz="2900" b="1" spc="-5" dirty="0">
                <a:latin typeface="Segoe UI"/>
                <a:cs typeface="Segoe UI"/>
              </a:rPr>
              <a:t>networks</a:t>
            </a:r>
            <a:r>
              <a:rPr sz="2900" b="1" spc="-15" dirty="0">
                <a:latin typeface="Segoe UI"/>
                <a:cs typeface="Segoe UI"/>
              </a:rPr>
              <a:t> </a:t>
            </a:r>
            <a:r>
              <a:rPr sz="2900" b="1" dirty="0">
                <a:latin typeface="Segoe UI"/>
                <a:cs typeface="Segoe UI"/>
              </a:rPr>
              <a:t>is </a:t>
            </a:r>
            <a:r>
              <a:rPr sz="2900" b="1" spc="-20" dirty="0">
                <a:latin typeface="Segoe UI"/>
                <a:cs typeface="Segoe UI"/>
              </a:rPr>
              <a:t>redundancy.</a:t>
            </a:r>
            <a:endParaRPr sz="2900">
              <a:latin typeface="Segoe UI"/>
              <a:cs typeface="Segoe UI"/>
            </a:endParaRPr>
          </a:p>
          <a:p>
            <a:pPr marL="355600" marR="5080" indent="-342900">
              <a:lnSpc>
                <a:spcPct val="150100"/>
              </a:lnSpc>
              <a:spcBef>
                <a:spcPts val="1795"/>
              </a:spcBef>
              <a:buFont typeface="Wingdings"/>
              <a:buChar char=""/>
              <a:tabLst>
                <a:tab pos="355600" algn="l"/>
                <a:tab pos="1170305" algn="l"/>
                <a:tab pos="3837940" algn="l"/>
                <a:tab pos="4374515" algn="l"/>
                <a:tab pos="5197475" algn="l"/>
                <a:tab pos="6249670" algn="l"/>
                <a:tab pos="7241540" algn="l"/>
                <a:tab pos="8007984" algn="l"/>
                <a:tab pos="10061575" algn="l"/>
              </a:tabLst>
            </a:pPr>
            <a:r>
              <a:rPr sz="2900" b="1" dirty="0">
                <a:latin typeface="Segoe UI"/>
                <a:cs typeface="Segoe UI"/>
              </a:rPr>
              <a:t>The	</a:t>
            </a:r>
            <a:r>
              <a:rPr sz="2900" b="1" spc="-5" dirty="0">
                <a:latin typeface="Segoe UI"/>
                <a:cs typeface="Segoe UI"/>
              </a:rPr>
              <a:t>dis</a:t>
            </a:r>
            <a:r>
              <a:rPr sz="2900" b="1" spc="-10" dirty="0">
                <a:latin typeface="Segoe UI"/>
                <a:cs typeface="Segoe UI"/>
              </a:rPr>
              <a:t>a</a:t>
            </a:r>
            <a:r>
              <a:rPr sz="2900" b="1" spc="-5" dirty="0">
                <a:latin typeface="Segoe UI"/>
                <a:cs typeface="Segoe UI"/>
              </a:rPr>
              <a:t>ppearanc</a:t>
            </a:r>
            <a:r>
              <a:rPr sz="2900" b="1" dirty="0">
                <a:latin typeface="Segoe UI"/>
                <a:cs typeface="Segoe UI"/>
              </a:rPr>
              <a:t>e	</a:t>
            </a:r>
            <a:r>
              <a:rPr sz="2900" b="1" spc="-50" dirty="0">
                <a:latin typeface="Segoe UI"/>
                <a:cs typeface="Segoe UI"/>
              </a:rPr>
              <a:t>o</a:t>
            </a:r>
            <a:r>
              <a:rPr sz="2900" b="1" dirty="0">
                <a:latin typeface="Segoe UI"/>
                <a:cs typeface="Segoe UI"/>
              </a:rPr>
              <a:t>f	</a:t>
            </a:r>
            <a:r>
              <a:rPr sz="2900" b="1" spc="-5" dirty="0">
                <a:latin typeface="Segoe UI"/>
                <a:cs typeface="Segoe UI"/>
              </a:rPr>
              <a:t>o</a:t>
            </a:r>
            <a:r>
              <a:rPr sz="2900" b="1" spc="-20" dirty="0">
                <a:latin typeface="Segoe UI"/>
                <a:cs typeface="Segoe UI"/>
              </a:rPr>
              <a:t>n</a:t>
            </a:r>
            <a:r>
              <a:rPr sz="2900" b="1" dirty="0">
                <a:latin typeface="Segoe UI"/>
                <a:cs typeface="Segoe UI"/>
              </a:rPr>
              <a:t>e	node	</a:t>
            </a:r>
            <a:r>
              <a:rPr sz="2900" b="1" spc="-5" dirty="0">
                <a:latin typeface="Segoe UI"/>
                <a:cs typeface="Segoe UI"/>
              </a:rPr>
              <a:t>doe</a:t>
            </a:r>
            <a:r>
              <a:rPr sz="2900" b="1" dirty="0">
                <a:latin typeface="Segoe UI"/>
                <a:cs typeface="Segoe UI"/>
              </a:rPr>
              <a:t>s	n</a:t>
            </a:r>
            <a:r>
              <a:rPr sz="2900" b="1" spc="-20" dirty="0">
                <a:latin typeface="Segoe UI"/>
                <a:cs typeface="Segoe UI"/>
              </a:rPr>
              <a:t>o</a:t>
            </a:r>
            <a:r>
              <a:rPr sz="2900" b="1" dirty="0">
                <a:latin typeface="Segoe UI"/>
                <a:cs typeface="Segoe UI"/>
              </a:rPr>
              <a:t>t	ne</a:t>
            </a:r>
            <a:r>
              <a:rPr sz="2900" b="1" spc="-10" dirty="0">
                <a:latin typeface="Segoe UI"/>
                <a:cs typeface="Segoe UI"/>
              </a:rPr>
              <a:t>c</a:t>
            </a:r>
            <a:r>
              <a:rPr sz="2900" b="1" dirty="0">
                <a:latin typeface="Segoe UI"/>
                <a:cs typeface="Segoe UI"/>
              </a:rPr>
              <a:t>es</a:t>
            </a:r>
            <a:r>
              <a:rPr sz="2900" b="1" spc="-15" dirty="0">
                <a:latin typeface="Segoe UI"/>
                <a:cs typeface="Segoe UI"/>
              </a:rPr>
              <a:t>s</a:t>
            </a:r>
            <a:r>
              <a:rPr sz="2900" b="1" spc="-5" dirty="0">
                <a:latin typeface="Segoe UI"/>
                <a:cs typeface="Segoe UI"/>
              </a:rPr>
              <a:t>ari</a:t>
            </a:r>
            <a:r>
              <a:rPr sz="2900" b="1" spc="5" dirty="0">
                <a:latin typeface="Segoe UI"/>
                <a:cs typeface="Segoe UI"/>
              </a:rPr>
              <a:t>l</a:t>
            </a:r>
            <a:r>
              <a:rPr sz="2900" b="1" dirty="0">
                <a:latin typeface="Segoe UI"/>
                <a:cs typeface="Segoe UI"/>
              </a:rPr>
              <a:t>y	</a:t>
            </a:r>
            <a:r>
              <a:rPr sz="2900" b="1" spc="-5" dirty="0">
                <a:latin typeface="Segoe UI"/>
                <a:cs typeface="Segoe UI"/>
              </a:rPr>
              <a:t>i</a:t>
            </a:r>
            <a:r>
              <a:rPr sz="2900" b="1" spc="-20" dirty="0">
                <a:latin typeface="Segoe UI"/>
                <a:cs typeface="Segoe UI"/>
              </a:rPr>
              <a:t>n</a:t>
            </a:r>
            <a:r>
              <a:rPr sz="2900" b="1" spc="-30" dirty="0">
                <a:latin typeface="Segoe UI"/>
                <a:cs typeface="Segoe UI"/>
              </a:rPr>
              <a:t>t</a:t>
            </a:r>
            <a:r>
              <a:rPr sz="2900" b="1" dirty="0">
                <a:latin typeface="Segoe UI"/>
                <a:cs typeface="Segoe UI"/>
              </a:rPr>
              <a:t>errupt  </a:t>
            </a:r>
            <a:r>
              <a:rPr sz="2900" b="1" spc="-5" dirty="0">
                <a:latin typeface="Segoe UI"/>
                <a:cs typeface="Segoe UI"/>
              </a:rPr>
              <a:t>network</a:t>
            </a:r>
            <a:r>
              <a:rPr sz="2900" b="1" spc="-20" dirty="0">
                <a:latin typeface="Segoe UI"/>
                <a:cs typeface="Segoe UI"/>
              </a:rPr>
              <a:t> </a:t>
            </a:r>
            <a:r>
              <a:rPr sz="2900" b="1" dirty="0">
                <a:latin typeface="Segoe UI"/>
                <a:cs typeface="Segoe UI"/>
              </a:rPr>
              <a:t>communications.</a:t>
            </a:r>
            <a:endParaRPr sz="2900">
              <a:latin typeface="Segoe UI"/>
              <a:cs typeface="Segoe UI"/>
            </a:endParaRPr>
          </a:p>
          <a:p>
            <a:pPr marL="355600" marR="6350" indent="-342900">
              <a:lnSpc>
                <a:spcPct val="150100"/>
              </a:lnSpc>
              <a:spcBef>
                <a:spcPts val="1800"/>
              </a:spcBef>
              <a:buFont typeface="Wingdings"/>
              <a:buChar char=""/>
              <a:tabLst>
                <a:tab pos="355600" algn="l"/>
                <a:tab pos="1381125" algn="l"/>
                <a:tab pos="2329180" algn="l"/>
                <a:tab pos="3161030" algn="l"/>
                <a:tab pos="3804920" algn="l"/>
                <a:tab pos="5288915" algn="l"/>
                <a:tab pos="6912609" algn="l"/>
                <a:tab pos="8061325" algn="l"/>
                <a:tab pos="9312910" algn="l"/>
                <a:tab pos="9893935" algn="l"/>
                <a:tab pos="11049000" algn="l"/>
              </a:tabLst>
            </a:pPr>
            <a:r>
              <a:rPr sz="2900" b="1" spc="-5" dirty="0">
                <a:latin typeface="Segoe UI"/>
                <a:cs typeface="Segoe UI"/>
              </a:rPr>
              <a:t>D</a:t>
            </a:r>
            <a:r>
              <a:rPr sz="2900" b="1" spc="-10" dirty="0">
                <a:latin typeface="Segoe UI"/>
                <a:cs typeface="Segoe UI"/>
              </a:rPr>
              <a:t>a</a:t>
            </a:r>
            <a:r>
              <a:rPr sz="2900" b="1" spc="-5" dirty="0">
                <a:latin typeface="Segoe UI"/>
                <a:cs typeface="Segoe UI"/>
              </a:rPr>
              <a:t>t</a:t>
            </a:r>
            <a:r>
              <a:rPr sz="2900" b="1" dirty="0">
                <a:latin typeface="Segoe UI"/>
                <a:cs typeface="Segoe UI"/>
              </a:rPr>
              <a:t>a	</a:t>
            </a:r>
            <a:r>
              <a:rPr sz="2900" b="1" spc="-10" dirty="0">
                <a:latin typeface="Segoe UI"/>
                <a:cs typeface="Segoe UI"/>
              </a:rPr>
              <a:t>m</a:t>
            </a:r>
            <a:r>
              <a:rPr sz="2900" b="1" spc="-5" dirty="0">
                <a:latin typeface="Segoe UI"/>
                <a:cs typeface="Segoe UI"/>
              </a:rPr>
              <a:t>a</a:t>
            </a:r>
            <a:r>
              <a:rPr sz="2900" b="1" dirty="0">
                <a:latin typeface="Segoe UI"/>
                <a:cs typeface="Segoe UI"/>
              </a:rPr>
              <a:t>y	s</a:t>
            </a:r>
            <a:r>
              <a:rPr sz="2900" b="1" spc="-10" dirty="0">
                <a:latin typeface="Segoe UI"/>
                <a:cs typeface="Segoe UI"/>
              </a:rPr>
              <a:t>t</a:t>
            </a:r>
            <a:r>
              <a:rPr sz="2900" b="1" spc="-5" dirty="0">
                <a:latin typeface="Segoe UI"/>
                <a:cs typeface="Segoe UI"/>
              </a:rPr>
              <a:t>il</a:t>
            </a:r>
            <a:r>
              <a:rPr sz="2900" b="1" dirty="0">
                <a:latin typeface="Segoe UI"/>
                <a:cs typeface="Segoe UI"/>
              </a:rPr>
              <a:t>l	</a:t>
            </a:r>
            <a:r>
              <a:rPr sz="2900" b="1" spc="-5" dirty="0">
                <a:latin typeface="Segoe UI"/>
                <a:cs typeface="Segoe UI"/>
              </a:rPr>
              <a:t>b</a:t>
            </a:r>
            <a:r>
              <a:rPr sz="2900" b="1" dirty="0">
                <a:latin typeface="Segoe UI"/>
                <a:cs typeface="Segoe UI"/>
              </a:rPr>
              <a:t>e	</a:t>
            </a:r>
            <a:r>
              <a:rPr sz="2900" b="1" spc="-20" dirty="0">
                <a:latin typeface="Segoe UI"/>
                <a:cs typeface="Segoe UI"/>
              </a:rPr>
              <a:t>r</a:t>
            </a:r>
            <a:r>
              <a:rPr sz="2900" b="1" dirty="0">
                <a:latin typeface="Segoe UI"/>
                <a:cs typeface="Segoe UI"/>
              </a:rPr>
              <a:t>ela</a:t>
            </a:r>
            <a:r>
              <a:rPr sz="2900" b="1" spc="-45" dirty="0">
                <a:latin typeface="Segoe UI"/>
                <a:cs typeface="Segoe UI"/>
              </a:rPr>
              <a:t>y</a:t>
            </a:r>
            <a:r>
              <a:rPr sz="2900" b="1" dirty="0">
                <a:latin typeface="Segoe UI"/>
                <a:cs typeface="Segoe UI"/>
              </a:rPr>
              <a:t>ed	</a:t>
            </a:r>
            <a:r>
              <a:rPr sz="2900" b="1" spc="-5" dirty="0">
                <a:latin typeface="Segoe UI"/>
                <a:cs typeface="Segoe UI"/>
              </a:rPr>
              <a:t>th</a:t>
            </a:r>
            <a:r>
              <a:rPr sz="2900" b="1" spc="-20" dirty="0">
                <a:latin typeface="Segoe UI"/>
                <a:cs typeface="Segoe UI"/>
              </a:rPr>
              <a:t>r</a:t>
            </a:r>
            <a:r>
              <a:rPr sz="2900" b="1" spc="-15" dirty="0">
                <a:latin typeface="Segoe UI"/>
                <a:cs typeface="Segoe UI"/>
              </a:rPr>
              <a:t>o</a:t>
            </a:r>
            <a:r>
              <a:rPr sz="2900" b="1" dirty="0">
                <a:latin typeface="Segoe UI"/>
                <a:cs typeface="Segoe UI"/>
              </a:rPr>
              <a:t>ugh	</a:t>
            </a:r>
            <a:r>
              <a:rPr sz="2900" b="1" spc="-5" dirty="0">
                <a:latin typeface="Segoe UI"/>
                <a:cs typeface="Segoe UI"/>
              </a:rPr>
              <a:t>o</a:t>
            </a:r>
            <a:r>
              <a:rPr sz="2900" b="1" spc="-20" dirty="0">
                <a:latin typeface="Segoe UI"/>
                <a:cs typeface="Segoe UI"/>
              </a:rPr>
              <a:t>t</a:t>
            </a:r>
            <a:r>
              <a:rPr sz="2900" b="1" spc="-10" dirty="0">
                <a:latin typeface="Segoe UI"/>
                <a:cs typeface="Segoe UI"/>
              </a:rPr>
              <a:t>h</a:t>
            </a:r>
            <a:r>
              <a:rPr sz="2900" b="1" dirty="0">
                <a:latin typeface="Segoe UI"/>
                <a:cs typeface="Segoe UI"/>
              </a:rPr>
              <a:t>er	nod</a:t>
            </a:r>
            <a:r>
              <a:rPr sz="2900" b="1" spc="-15" dirty="0">
                <a:latin typeface="Segoe UI"/>
                <a:cs typeface="Segoe UI"/>
              </a:rPr>
              <a:t>e</a:t>
            </a:r>
            <a:r>
              <a:rPr sz="2900" b="1" dirty="0">
                <a:latin typeface="Segoe UI"/>
                <a:cs typeface="Segoe UI"/>
              </a:rPr>
              <a:t>s	</a:t>
            </a:r>
            <a:r>
              <a:rPr sz="2900" b="1" spc="-20" dirty="0">
                <a:latin typeface="Segoe UI"/>
                <a:cs typeface="Segoe UI"/>
              </a:rPr>
              <a:t>t</a:t>
            </a:r>
            <a:r>
              <a:rPr sz="2900" b="1" dirty="0">
                <a:latin typeface="Segoe UI"/>
                <a:cs typeface="Segoe UI"/>
              </a:rPr>
              <a:t>o	</a:t>
            </a:r>
            <a:r>
              <a:rPr sz="2900" b="1" spc="-20" dirty="0">
                <a:latin typeface="Segoe UI"/>
                <a:cs typeface="Segoe UI"/>
              </a:rPr>
              <a:t>r</a:t>
            </a:r>
            <a:r>
              <a:rPr sz="2900" b="1" dirty="0">
                <a:latin typeface="Segoe UI"/>
                <a:cs typeface="Segoe UI"/>
              </a:rPr>
              <a:t>each	</a:t>
            </a:r>
            <a:r>
              <a:rPr sz="2900" b="1" spc="-5" dirty="0">
                <a:latin typeface="Segoe UI"/>
                <a:cs typeface="Segoe UI"/>
              </a:rPr>
              <a:t>t</a:t>
            </a:r>
            <a:r>
              <a:rPr sz="2900" b="1" spc="5" dirty="0">
                <a:latin typeface="Segoe UI"/>
                <a:cs typeface="Segoe UI"/>
              </a:rPr>
              <a:t>h</a:t>
            </a:r>
            <a:r>
              <a:rPr sz="2900" b="1" dirty="0">
                <a:latin typeface="Segoe UI"/>
                <a:cs typeface="Segoe UI"/>
              </a:rPr>
              <a:t>e  </a:t>
            </a:r>
            <a:r>
              <a:rPr sz="2900" b="1" spc="-5" dirty="0">
                <a:latin typeface="Segoe UI"/>
                <a:cs typeface="Segoe UI"/>
              </a:rPr>
              <a:t>intended</a:t>
            </a:r>
            <a:r>
              <a:rPr sz="2900" b="1" spc="-15" dirty="0">
                <a:latin typeface="Segoe UI"/>
                <a:cs typeface="Segoe UI"/>
              </a:rPr>
              <a:t> </a:t>
            </a:r>
            <a:r>
              <a:rPr sz="2900" b="1" spc="-5" dirty="0">
                <a:latin typeface="Segoe UI"/>
                <a:cs typeface="Segoe UI"/>
              </a:rPr>
              <a:t>destination.</a:t>
            </a:r>
            <a:endParaRPr sz="2900">
              <a:latin typeface="Segoe UI"/>
              <a:cs typeface="Segoe U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132</a:t>
            </a:fld>
            <a:endParaRPr dirty="0"/>
          </a:p>
        </p:txBody>
      </p:sp>
      <p:sp>
        <p:nvSpPr>
          <p:cNvPr id="3" name="object 3"/>
          <p:cNvSpPr txBox="1"/>
          <p:nvPr/>
        </p:nvSpPr>
        <p:spPr>
          <a:xfrm>
            <a:off x="154939" y="1426591"/>
            <a:ext cx="11627485" cy="4119245"/>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Access</a:t>
            </a:r>
            <a:r>
              <a:rPr sz="2200" b="1" spc="-30" dirty="0">
                <a:latin typeface="Segoe UI"/>
                <a:cs typeface="Segoe UI"/>
              </a:rPr>
              <a:t> </a:t>
            </a:r>
            <a:r>
              <a:rPr sz="2200" b="1" spc="-10" dirty="0">
                <a:latin typeface="Segoe UI"/>
                <a:cs typeface="Segoe UI"/>
              </a:rPr>
              <a:t>Network </a:t>
            </a:r>
            <a:r>
              <a:rPr sz="2200" b="1" dirty="0">
                <a:latin typeface="Segoe UI"/>
                <a:cs typeface="Segoe UI"/>
              </a:rPr>
              <a:t>Sublayer:</a:t>
            </a:r>
            <a:endParaRPr sz="2200">
              <a:latin typeface="Segoe UI"/>
              <a:cs typeface="Segoe UI"/>
            </a:endParaRPr>
          </a:p>
          <a:p>
            <a:pPr marL="355600" indent="-342900">
              <a:lnSpc>
                <a:spcPct val="100000"/>
              </a:lnSpc>
              <a:spcBef>
                <a:spcPts val="2590"/>
              </a:spcBef>
              <a:buFont typeface="Wingdings"/>
              <a:buChar char=""/>
              <a:tabLst>
                <a:tab pos="355600" algn="l"/>
              </a:tabLst>
            </a:pPr>
            <a:r>
              <a:rPr sz="2200" b="1" spc="-5" dirty="0">
                <a:latin typeface="Segoe UI"/>
                <a:cs typeface="Segoe UI"/>
              </a:rPr>
              <a:t>Next</a:t>
            </a:r>
            <a:r>
              <a:rPr sz="2200" b="1" dirty="0">
                <a:latin typeface="Segoe UI"/>
                <a:cs typeface="Segoe UI"/>
              </a:rPr>
              <a:t> </a:t>
            </a:r>
            <a:r>
              <a:rPr sz="2200" b="1" spc="-5" dirty="0">
                <a:latin typeface="Segoe UI"/>
                <a:cs typeface="Segoe UI"/>
              </a:rPr>
              <a:t>Figure shows a</a:t>
            </a:r>
            <a:r>
              <a:rPr sz="2200" b="1" spc="10" dirty="0">
                <a:latin typeface="Segoe UI"/>
                <a:cs typeface="Segoe UI"/>
              </a:rPr>
              <a:t> </a:t>
            </a:r>
            <a:r>
              <a:rPr sz="2200" b="1" spc="-5" dirty="0">
                <a:latin typeface="Segoe UI"/>
                <a:cs typeface="Segoe UI"/>
              </a:rPr>
              <a:t>mesh </a:t>
            </a:r>
            <a:r>
              <a:rPr sz="2200" b="1" spc="-25" dirty="0">
                <a:latin typeface="Segoe UI"/>
                <a:cs typeface="Segoe UI"/>
              </a:rPr>
              <a:t>topology.</a:t>
            </a:r>
            <a:endParaRPr sz="2200">
              <a:latin typeface="Segoe UI"/>
              <a:cs typeface="Segoe UI"/>
            </a:endParaRPr>
          </a:p>
          <a:p>
            <a:pPr marL="355600" indent="-342900">
              <a:lnSpc>
                <a:spcPct val="100000"/>
              </a:lnSpc>
              <a:spcBef>
                <a:spcPts val="2595"/>
              </a:spcBef>
              <a:buFont typeface="Wingdings"/>
              <a:buChar char=""/>
              <a:tabLst>
                <a:tab pos="355600" algn="l"/>
              </a:tabLst>
            </a:pPr>
            <a:r>
              <a:rPr sz="2200" b="1" spc="-10" dirty="0">
                <a:latin typeface="Segoe UI"/>
                <a:cs typeface="Segoe UI"/>
              </a:rPr>
              <a:t>Nodes</a:t>
            </a:r>
            <a:r>
              <a:rPr sz="2200" b="1" spc="10" dirty="0">
                <a:latin typeface="Segoe UI"/>
                <a:cs typeface="Segoe UI"/>
              </a:rPr>
              <a:t> </a:t>
            </a:r>
            <a:r>
              <a:rPr sz="2200" b="1" spc="-5" dirty="0">
                <a:latin typeface="Segoe UI"/>
                <a:cs typeface="Segoe UI"/>
              </a:rPr>
              <a:t>A</a:t>
            </a:r>
            <a:r>
              <a:rPr sz="2200" b="1" spc="5"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D</a:t>
            </a:r>
            <a:r>
              <a:rPr sz="2200" b="1" spc="15" dirty="0">
                <a:latin typeface="Segoe UI"/>
                <a:cs typeface="Segoe UI"/>
              </a:rPr>
              <a:t> </a:t>
            </a:r>
            <a:r>
              <a:rPr sz="2200" b="1" spc="-15" dirty="0">
                <a:latin typeface="Segoe UI"/>
                <a:cs typeface="Segoe UI"/>
              </a:rPr>
              <a:t>are</a:t>
            </a:r>
            <a:r>
              <a:rPr sz="2200" b="1" spc="20" dirty="0">
                <a:latin typeface="Segoe UI"/>
                <a:cs typeface="Segoe UI"/>
              </a:rPr>
              <a:t> </a:t>
            </a:r>
            <a:r>
              <a:rPr sz="2200" b="1" spc="-10" dirty="0">
                <a:latin typeface="Segoe UI"/>
                <a:cs typeface="Segoe UI"/>
              </a:rPr>
              <a:t>too</a:t>
            </a:r>
            <a:r>
              <a:rPr sz="2200" b="1" spc="15" dirty="0">
                <a:latin typeface="Segoe UI"/>
                <a:cs typeface="Segoe UI"/>
              </a:rPr>
              <a:t> </a:t>
            </a:r>
            <a:r>
              <a:rPr sz="2200" b="1" spc="-10" dirty="0">
                <a:latin typeface="Segoe UI"/>
                <a:cs typeface="Segoe UI"/>
              </a:rPr>
              <a:t>far</a:t>
            </a:r>
            <a:r>
              <a:rPr sz="2200" b="1" spc="15" dirty="0">
                <a:latin typeface="Segoe UI"/>
                <a:cs typeface="Segoe UI"/>
              </a:rPr>
              <a:t> </a:t>
            </a:r>
            <a:r>
              <a:rPr sz="2200" b="1" spc="-5" dirty="0">
                <a:latin typeface="Segoe UI"/>
                <a:cs typeface="Segoe UI"/>
              </a:rPr>
              <a:t>apart</a:t>
            </a:r>
            <a:r>
              <a:rPr sz="2200" b="1" spc="30" dirty="0">
                <a:latin typeface="Segoe UI"/>
                <a:cs typeface="Segoe UI"/>
              </a:rPr>
              <a:t> </a:t>
            </a:r>
            <a:r>
              <a:rPr sz="2200" b="1" spc="-10" dirty="0">
                <a:latin typeface="Segoe UI"/>
                <a:cs typeface="Segoe UI"/>
              </a:rPr>
              <a:t>to</a:t>
            </a:r>
            <a:r>
              <a:rPr sz="2200" b="1" spc="15" dirty="0">
                <a:latin typeface="Segoe UI"/>
                <a:cs typeface="Segoe UI"/>
              </a:rPr>
              <a:t> </a:t>
            </a:r>
            <a:r>
              <a:rPr sz="2200" b="1" spc="-5" dirty="0">
                <a:latin typeface="Segoe UI"/>
                <a:cs typeface="Segoe UI"/>
              </a:rPr>
              <a:t>communicate</a:t>
            </a:r>
            <a:r>
              <a:rPr sz="2200" b="1" dirty="0">
                <a:latin typeface="Segoe UI"/>
                <a:cs typeface="Segoe UI"/>
              </a:rPr>
              <a:t> </a:t>
            </a:r>
            <a:r>
              <a:rPr sz="2200" b="1" spc="-20" dirty="0">
                <a:latin typeface="Segoe UI"/>
                <a:cs typeface="Segoe UI"/>
              </a:rPr>
              <a:t>directly.</a:t>
            </a:r>
            <a:endParaRPr sz="2200">
              <a:latin typeface="Segoe UI"/>
              <a:cs typeface="Segoe UI"/>
            </a:endParaRPr>
          </a:p>
          <a:p>
            <a:pPr marL="355600" indent="-342900">
              <a:lnSpc>
                <a:spcPct val="100000"/>
              </a:lnSpc>
              <a:spcBef>
                <a:spcPts val="2590"/>
              </a:spcBef>
              <a:buFont typeface="Wingdings"/>
              <a:buChar char=""/>
              <a:tabLst>
                <a:tab pos="355600" algn="l"/>
              </a:tabLst>
            </a:pPr>
            <a:r>
              <a:rPr sz="2200" b="1" spc="-10" dirty="0">
                <a:latin typeface="Segoe UI"/>
                <a:cs typeface="Segoe UI"/>
              </a:rPr>
              <a:t>Communication</a:t>
            </a:r>
            <a:r>
              <a:rPr sz="2200" b="1" spc="315" dirty="0">
                <a:latin typeface="Segoe UI"/>
                <a:cs typeface="Segoe UI"/>
              </a:rPr>
              <a:t> </a:t>
            </a:r>
            <a:r>
              <a:rPr sz="2200" b="1" spc="-5" dirty="0">
                <a:latin typeface="Segoe UI"/>
                <a:cs typeface="Segoe UI"/>
              </a:rPr>
              <a:t>can</a:t>
            </a:r>
            <a:r>
              <a:rPr sz="2200" b="1" spc="330" dirty="0">
                <a:latin typeface="Segoe UI"/>
                <a:cs typeface="Segoe UI"/>
              </a:rPr>
              <a:t> </a:t>
            </a:r>
            <a:r>
              <a:rPr sz="2200" b="1" spc="-10" dirty="0">
                <a:latin typeface="Segoe UI"/>
                <a:cs typeface="Segoe UI"/>
              </a:rPr>
              <a:t>be</a:t>
            </a:r>
            <a:r>
              <a:rPr sz="2200" b="1" spc="330" dirty="0">
                <a:latin typeface="Segoe UI"/>
                <a:cs typeface="Segoe UI"/>
              </a:rPr>
              <a:t> </a:t>
            </a:r>
            <a:r>
              <a:rPr sz="2200" b="1" spc="-5" dirty="0">
                <a:latin typeface="Segoe UI"/>
                <a:cs typeface="Segoe UI"/>
              </a:rPr>
              <a:t>relayed</a:t>
            </a:r>
            <a:r>
              <a:rPr sz="2200" b="1" spc="325" dirty="0">
                <a:latin typeface="Segoe UI"/>
                <a:cs typeface="Segoe UI"/>
              </a:rPr>
              <a:t> </a:t>
            </a:r>
            <a:r>
              <a:rPr sz="2200" b="1" spc="-10" dirty="0">
                <a:latin typeface="Segoe UI"/>
                <a:cs typeface="Segoe UI"/>
              </a:rPr>
              <a:t>through</a:t>
            </a:r>
            <a:r>
              <a:rPr sz="2200" b="1" spc="325" dirty="0">
                <a:latin typeface="Segoe UI"/>
                <a:cs typeface="Segoe UI"/>
              </a:rPr>
              <a:t> </a:t>
            </a:r>
            <a:r>
              <a:rPr sz="2200" b="1" dirty="0">
                <a:latin typeface="Segoe UI"/>
                <a:cs typeface="Segoe UI"/>
              </a:rPr>
              <a:t>nodes</a:t>
            </a:r>
            <a:r>
              <a:rPr sz="2200" b="1" spc="325" dirty="0">
                <a:latin typeface="Segoe UI"/>
                <a:cs typeface="Segoe UI"/>
              </a:rPr>
              <a:t> </a:t>
            </a:r>
            <a:r>
              <a:rPr sz="2200" b="1" spc="-5" dirty="0">
                <a:latin typeface="Segoe UI"/>
                <a:cs typeface="Segoe UI"/>
              </a:rPr>
              <a:t>B</a:t>
            </a:r>
            <a:r>
              <a:rPr sz="2200" b="1" spc="325" dirty="0">
                <a:latin typeface="Segoe UI"/>
                <a:cs typeface="Segoe UI"/>
              </a:rPr>
              <a:t> </a:t>
            </a:r>
            <a:r>
              <a:rPr sz="2200" b="1" spc="-5" dirty="0">
                <a:latin typeface="Segoe UI"/>
                <a:cs typeface="Segoe UI"/>
              </a:rPr>
              <a:t>or</a:t>
            </a:r>
            <a:r>
              <a:rPr sz="2200" b="1" spc="335" dirty="0">
                <a:latin typeface="Segoe UI"/>
                <a:cs typeface="Segoe UI"/>
              </a:rPr>
              <a:t> </a:t>
            </a:r>
            <a:r>
              <a:rPr sz="2200" b="1" spc="-5" dirty="0">
                <a:latin typeface="Segoe UI"/>
                <a:cs typeface="Segoe UI"/>
              </a:rPr>
              <a:t>C.</a:t>
            </a:r>
            <a:r>
              <a:rPr sz="2200" b="1" spc="345" dirty="0">
                <a:latin typeface="Segoe UI"/>
                <a:cs typeface="Segoe UI"/>
              </a:rPr>
              <a:t> </a:t>
            </a:r>
            <a:r>
              <a:rPr sz="2200" b="1" spc="-5" dirty="0">
                <a:latin typeface="Segoe UI"/>
                <a:cs typeface="Segoe UI"/>
              </a:rPr>
              <a:t>Node</a:t>
            </a:r>
            <a:r>
              <a:rPr sz="2200" b="1" spc="335" dirty="0">
                <a:latin typeface="Segoe UI"/>
                <a:cs typeface="Segoe UI"/>
              </a:rPr>
              <a:t> </a:t>
            </a:r>
            <a:r>
              <a:rPr sz="2200" b="1" spc="-5" dirty="0">
                <a:latin typeface="Segoe UI"/>
                <a:cs typeface="Segoe UI"/>
              </a:rPr>
              <a:t>B</a:t>
            </a:r>
            <a:r>
              <a:rPr sz="2200" b="1" spc="325" dirty="0">
                <a:latin typeface="Segoe UI"/>
                <a:cs typeface="Segoe UI"/>
              </a:rPr>
              <a:t> </a:t>
            </a:r>
            <a:r>
              <a:rPr sz="2200" b="1" dirty="0">
                <a:latin typeface="Segoe UI"/>
                <a:cs typeface="Segoe UI"/>
              </a:rPr>
              <a:t>may</a:t>
            </a:r>
            <a:r>
              <a:rPr sz="2200" b="1" spc="335" dirty="0">
                <a:latin typeface="Segoe UI"/>
                <a:cs typeface="Segoe UI"/>
              </a:rPr>
              <a:t> </a:t>
            </a:r>
            <a:r>
              <a:rPr sz="2200" b="1" spc="-10" dirty="0">
                <a:latin typeface="Segoe UI"/>
                <a:cs typeface="Segoe UI"/>
              </a:rPr>
              <a:t>be</a:t>
            </a:r>
            <a:r>
              <a:rPr sz="2200" b="1" spc="330" dirty="0">
                <a:latin typeface="Segoe UI"/>
                <a:cs typeface="Segoe UI"/>
              </a:rPr>
              <a:t> </a:t>
            </a:r>
            <a:r>
              <a:rPr sz="2200" b="1" spc="-5" dirty="0">
                <a:latin typeface="Segoe UI"/>
                <a:cs typeface="Segoe UI"/>
              </a:rPr>
              <a:t>used</a:t>
            </a:r>
            <a:r>
              <a:rPr sz="2200" b="1" spc="335" dirty="0">
                <a:latin typeface="Segoe UI"/>
                <a:cs typeface="Segoe UI"/>
              </a:rPr>
              <a:t> </a:t>
            </a:r>
            <a:r>
              <a:rPr sz="2200" b="1" spc="-10" dirty="0">
                <a:latin typeface="Segoe UI"/>
                <a:cs typeface="Segoe UI"/>
              </a:rPr>
              <a:t>as</a:t>
            </a:r>
            <a:r>
              <a:rPr sz="2200" b="1" spc="325" dirty="0">
                <a:latin typeface="Segoe UI"/>
                <a:cs typeface="Segoe UI"/>
              </a:rPr>
              <a:t> </a:t>
            </a:r>
            <a:r>
              <a:rPr sz="2200" b="1" spc="-10" dirty="0">
                <a:latin typeface="Segoe UI"/>
                <a:cs typeface="Segoe UI"/>
              </a:rPr>
              <a:t>the</a:t>
            </a:r>
            <a:endParaRPr sz="2200">
              <a:latin typeface="Segoe UI"/>
              <a:cs typeface="Segoe UI"/>
            </a:endParaRPr>
          </a:p>
          <a:p>
            <a:pPr marL="355600">
              <a:lnSpc>
                <a:spcPct val="100000"/>
              </a:lnSpc>
              <a:spcBef>
                <a:spcPts val="795"/>
              </a:spcBef>
            </a:pPr>
            <a:r>
              <a:rPr sz="2200" b="1" spc="5" dirty="0">
                <a:latin typeface="Segoe UI"/>
                <a:cs typeface="Segoe UI"/>
              </a:rPr>
              <a:t>primary</a:t>
            </a:r>
            <a:r>
              <a:rPr sz="2200" b="1" spc="-5" dirty="0">
                <a:latin typeface="Segoe UI"/>
                <a:cs typeface="Segoe UI"/>
              </a:rPr>
              <a:t> </a:t>
            </a:r>
            <a:r>
              <a:rPr sz="2200" b="1" spc="-30" dirty="0">
                <a:latin typeface="Segoe UI"/>
                <a:cs typeface="Segoe UI"/>
              </a:rPr>
              <a:t>relay.</a:t>
            </a:r>
            <a:endParaRPr sz="2200">
              <a:latin typeface="Segoe UI"/>
              <a:cs typeface="Segoe UI"/>
            </a:endParaRPr>
          </a:p>
          <a:p>
            <a:pPr marL="355600" indent="-342900">
              <a:lnSpc>
                <a:spcPct val="100000"/>
              </a:lnSpc>
              <a:spcBef>
                <a:spcPts val="2595"/>
              </a:spcBef>
              <a:buFont typeface="Wingdings"/>
              <a:buChar char=""/>
              <a:tabLst>
                <a:tab pos="355600" algn="l"/>
              </a:tabLst>
            </a:pPr>
            <a:r>
              <a:rPr sz="2200" b="1" spc="-10" dirty="0">
                <a:latin typeface="Segoe UI"/>
                <a:cs typeface="Segoe UI"/>
              </a:rPr>
              <a:t>The</a:t>
            </a:r>
            <a:r>
              <a:rPr sz="2200" b="1" spc="20" dirty="0">
                <a:latin typeface="Segoe UI"/>
                <a:cs typeface="Segoe UI"/>
              </a:rPr>
              <a:t> </a:t>
            </a:r>
            <a:r>
              <a:rPr sz="2200" b="1" spc="-5" dirty="0">
                <a:latin typeface="Segoe UI"/>
                <a:cs typeface="Segoe UI"/>
              </a:rPr>
              <a:t>loss</a:t>
            </a:r>
            <a:r>
              <a:rPr sz="2200" b="1" spc="5" dirty="0">
                <a:latin typeface="Segoe UI"/>
                <a:cs typeface="Segoe UI"/>
              </a:rPr>
              <a:t> </a:t>
            </a:r>
            <a:r>
              <a:rPr sz="2200" b="1" spc="-20" dirty="0">
                <a:latin typeface="Segoe UI"/>
                <a:cs typeface="Segoe UI"/>
              </a:rPr>
              <a:t>of</a:t>
            </a:r>
            <a:r>
              <a:rPr sz="2200" b="1" spc="5" dirty="0">
                <a:latin typeface="Segoe UI"/>
                <a:cs typeface="Segoe UI"/>
              </a:rPr>
              <a:t> </a:t>
            </a:r>
            <a:r>
              <a:rPr sz="2200" b="1" spc="-5" dirty="0">
                <a:latin typeface="Segoe UI"/>
                <a:cs typeface="Segoe UI"/>
              </a:rPr>
              <a:t>node</a:t>
            </a:r>
            <a:r>
              <a:rPr sz="2200" b="1" spc="20" dirty="0">
                <a:latin typeface="Segoe UI"/>
                <a:cs typeface="Segoe UI"/>
              </a:rPr>
              <a:t> </a:t>
            </a:r>
            <a:r>
              <a:rPr sz="2200" b="1" spc="-5" dirty="0">
                <a:latin typeface="Segoe UI"/>
                <a:cs typeface="Segoe UI"/>
              </a:rPr>
              <a:t>B</a:t>
            </a:r>
            <a:r>
              <a:rPr sz="2200" b="1" spc="15" dirty="0">
                <a:latin typeface="Segoe UI"/>
                <a:cs typeface="Segoe UI"/>
              </a:rPr>
              <a:t> </a:t>
            </a:r>
            <a:r>
              <a:rPr sz="2200" b="1" spc="-10" dirty="0">
                <a:latin typeface="Segoe UI"/>
                <a:cs typeface="Segoe UI"/>
              </a:rPr>
              <a:t>does</a:t>
            </a:r>
            <a:r>
              <a:rPr sz="2200" b="1" spc="10" dirty="0">
                <a:latin typeface="Segoe UI"/>
                <a:cs typeface="Segoe UI"/>
              </a:rPr>
              <a:t> </a:t>
            </a:r>
            <a:r>
              <a:rPr sz="2200" b="1" spc="-5" dirty="0">
                <a:latin typeface="Segoe UI"/>
                <a:cs typeface="Segoe UI"/>
              </a:rPr>
              <a:t>not</a:t>
            </a:r>
            <a:r>
              <a:rPr sz="2200" b="1" spc="5" dirty="0">
                <a:latin typeface="Segoe UI"/>
                <a:cs typeface="Segoe UI"/>
              </a:rPr>
              <a:t> </a:t>
            </a:r>
            <a:r>
              <a:rPr sz="2200" b="1" spc="-10" dirty="0">
                <a:latin typeface="Segoe UI"/>
                <a:cs typeface="Segoe UI"/>
              </a:rPr>
              <a:t>prevent</a:t>
            </a:r>
            <a:r>
              <a:rPr sz="2200" b="1" spc="10"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communication</a:t>
            </a:r>
            <a:r>
              <a:rPr sz="2200" b="1" dirty="0">
                <a:latin typeface="Segoe UI"/>
                <a:cs typeface="Segoe UI"/>
              </a:rPr>
              <a:t> </a:t>
            </a:r>
            <a:r>
              <a:rPr sz="2200" b="1" spc="-10" dirty="0">
                <a:latin typeface="Segoe UI"/>
                <a:cs typeface="Segoe UI"/>
              </a:rPr>
              <a:t>between</a:t>
            </a:r>
            <a:r>
              <a:rPr sz="2200" b="1" spc="5" dirty="0">
                <a:latin typeface="Segoe UI"/>
                <a:cs typeface="Segoe UI"/>
              </a:rPr>
              <a:t> </a:t>
            </a:r>
            <a:r>
              <a:rPr sz="2200" b="1" spc="-5" dirty="0">
                <a:latin typeface="Segoe UI"/>
                <a:cs typeface="Segoe UI"/>
              </a:rPr>
              <a:t>nodes</a:t>
            </a:r>
            <a:r>
              <a:rPr sz="2200" b="1" spc="15"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and</a:t>
            </a:r>
            <a:r>
              <a:rPr sz="2200" b="1" spc="15" dirty="0">
                <a:latin typeface="Segoe UI"/>
                <a:cs typeface="Segoe UI"/>
              </a:rPr>
              <a:t> </a:t>
            </a:r>
            <a:r>
              <a:rPr sz="2200" b="1" spc="-60" dirty="0">
                <a:latin typeface="Segoe UI"/>
                <a:cs typeface="Segoe UI"/>
              </a:rPr>
              <a:t>D.</a:t>
            </a:r>
            <a:endParaRPr sz="2200">
              <a:latin typeface="Segoe UI"/>
              <a:cs typeface="Segoe UI"/>
            </a:endParaRPr>
          </a:p>
          <a:p>
            <a:pPr marL="355600" indent="-342900">
              <a:lnSpc>
                <a:spcPct val="100000"/>
              </a:lnSpc>
              <a:spcBef>
                <a:spcPts val="2590"/>
              </a:spcBef>
              <a:buFont typeface="Wingdings"/>
              <a:buChar char=""/>
              <a:tabLst>
                <a:tab pos="355600" algn="l"/>
                <a:tab pos="1213485" algn="l"/>
              </a:tabLst>
            </a:pPr>
            <a:r>
              <a:rPr sz="2200" b="1" spc="-10" dirty="0">
                <a:latin typeface="Segoe UI"/>
                <a:cs typeface="Segoe UI"/>
              </a:rPr>
              <a:t>Here,	</a:t>
            </a:r>
            <a:r>
              <a:rPr sz="2200" b="1" spc="-5" dirty="0">
                <a:latin typeface="Segoe UI"/>
                <a:cs typeface="Segoe UI"/>
              </a:rPr>
              <a:t>communication</a:t>
            </a:r>
            <a:r>
              <a:rPr sz="2200" b="1" spc="-10" dirty="0">
                <a:latin typeface="Segoe UI"/>
                <a:cs typeface="Segoe UI"/>
              </a:rPr>
              <a:t> </a:t>
            </a:r>
            <a:r>
              <a:rPr sz="2200" b="1" spc="-5" dirty="0">
                <a:latin typeface="Segoe UI"/>
                <a:cs typeface="Segoe UI"/>
              </a:rPr>
              <a:t>is</a:t>
            </a:r>
            <a:r>
              <a:rPr sz="2200" b="1" spc="5" dirty="0">
                <a:latin typeface="Segoe UI"/>
                <a:cs typeface="Segoe UI"/>
              </a:rPr>
              <a:t> </a:t>
            </a:r>
            <a:r>
              <a:rPr sz="2200" b="1" spc="-10" dirty="0">
                <a:latin typeface="Segoe UI"/>
                <a:cs typeface="Segoe UI"/>
              </a:rPr>
              <a:t>rerouted</a:t>
            </a:r>
            <a:r>
              <a:rPr sz="2200" b="1" spc="15" dirty="0">
                <a:latin typeface="Segoe UI"/>
                <a:cs typeface="Segoe UI"/>
              </a:rPr>
              <a:t> </a:t>
            </a:r>
            <a:r>
              <a:rPr sz="2200" b="1" spc="-10" dirty="0">
                <a:latin typeface="Segoe UI"/>
                <a:cs typeface="Segoe UI"/>
              </a:rPr>
              <a:t>through</a:t>
            </a:r>
            <a:r>
              <a:rPr sz="2200" b="1" spc="15" dirty="0">
                <a:latin typeface="Segoe UI"/>
                <a:cs typeface="Segoe UI"/>
              </a:rPr>
              <a:t> </a:t>
            </a:r>
            <a:r>
              <a:rPr sz="2200" b="1" spc="-5" dirty="0">
                <a:latin typeface="Segoe UI"/>
                <a:cs typeface="Segoe UI"/>
              </a:rPr>
              <a:t>another</a:t>
            </a:r>
            <a:r>
              <a:rPr sz="2200" b="1" spc="15" dirty="0">
                <a:latin typeface="Segoe UI"/>
                <a:cs typeface="Segoe UI"/>
              </a:rPr>
              <a:t> </a:t>
            </a:r>
            <a:r>
              <a:rPr sz="2200" b="1" spc="-5" dirty="0">
                <a:latin typeface="Segoe UI"/>
                <a:cs typeface="Segoe UI"/>
              </a:rPr>
              <a:t>node,</a:t>
            </a:r>
            <a:r>
              <a:rPr sz="2200" b="1" spc="20" dirty="0">
                <a:latin typeface="Segoe UI"/>
                <a:cs typeface="Segoe UI"/>
              </a:rPr>
              <a:t> </a:t>
            </a:r>
            <a:r>
              <a:rPr sz="2200" b="1" spc="-5" dirty="0">
                <a:latin typeface="Segoe UI"/>
                <a:cs typeface="Segoe UI"/>
              </a:rPr>
              <a:t>node</a:t>
            </a:r>
            <a:r>
              <a:rPr sz="2200" b="1" spc="5" dirty="0">
                <a:latin typeface="Segoe UI"/>
                <a:cs typeface="Segoe UI"/>
              </a:rPr>
              <a:t> </a:t>
            </a:r>
            <a:r>
              <a:rPr sz="2200" b="1" spc="-5" dirty="0">
                <a:latin typeface="Segoe UI"/>
                <a:cs typeface="Segoe UI"/>
              </a:rPr>
              <a:t>C.</a:t>
            </a:r>
            <a:endParaRPr sz="2200">
              <a:latin typeface="Segoe UI"/>
              <a:cs typeface="Segoe U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Layer</a:t>
            </a:r>
            <a:r>
              <a:rPr sz="3600" b="1" spc="-5" dirty="0">
                <a:solidFill>
                  <a:srgbClr val="FFFFFF"/>
                </a:solidFill>
                <a:latin typeface="Arial"/>
                <a:cs typeface="Arial"/>
              </a:rPr>
              <a:t> 2: </a:t>
            </a:r>
            <a:r>
              <a:rPr sz="3600" b="1" spc="-10" dirty="0">
                <a:solidFill>
                  <a:srgbClr val="FFFFFF"/>
                </a:solidFill>
                <a:latin typeface="Arial"/>
                <a:cs typeface="Arial"/>
              </a:rPr>
              <a:t>Communications </a:t>
            </a:r>
            <a:r>
              <a:rPr sz="3600" b="1" spc="-5" dirty="0">
                <a:solidFill>
                  <a:srgbClr val="FFFFFF"/>
                </a:solidFill>
                <a:latin typeface="Arial"/>
                <a:cs typeface="Arial"/>
              </a:rPr>
              <a:t>Network</a:t>
            </a:r>
            <a:r>
              <a:rPr sz="3600" b="1" spc="-25" dirty="0">
                <a:solidFill>
                  <a:srgbClr val="FFFFFF"/>
                </a:solidFill>
                <a:latin typeface="Arial"/>
                <a:cs typeface="Arial"/>
              </a:rPr>
              <a:t> </a:t>
            </a:r>
            <a:r>
              <a:rPr sz="3600" b="1" dirty="0">
                <a:solidFill>
                  <a:srgbClr val="FFFFFF"/>
                </a:solidFill>
                <a:latin typeface="Arial"/>
                <a:cs typeface="Arial"/>
              </a:rPr>
              <a:t>Layer</a:t>
            </a:r>
            <a:endParaRPr sz="3600">
              <a:latin typeface="Arial"/>
              <a:cs typeface="Arial"/>
            </a:endParaRPr>
          </a:p>
        </p:txBody>
      </p:sp>
      <p:sp>
        <p:nvSpPr>
          <p:cNvPr id="3" name="object 3"/>
          <p:cNvSpPr txBox="1"/>
          <p:nvPr/>
        </p:nvSpPr>
        <p:spPr>
          <a:xfrm>
            <a:off x="154939" y="1505838"/>
            <a:ext cx="7244080" cy="467995"/>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Access</a:t>
            </a:r>
            <a:r>
              <a:rPr sz="2900" b="1" spc="-25" dirty="0">
                <a:latin typeface="Segoe UI"/>
                <a:cs typeface="Segoe UI"/>
              </a:rPr>
              <a:t> </a:t>
            </a:r>
            <a:r>
              <a:rPr sz="2900" b="1" spc="-5" dirty="0">
                <a:latin typeface="Segoe UI"/>
                <a:cs typeface="Segoe UI"/>
              </a:rPr>
              <a:t>Network</a:t>
            </a:r>
            <a:r>
              <a:rPr sz="2900" b="1" spc="-25" dirty="0">
                <a:latin typeface="Segoe UI"/>
                <a:cs typeface="Segoe UI"/>
              </a:rPr>
              <a:t> </a:t>
            </a:r>
            <a:r>
              <a:rPr sz="2900" b="1" spc="10" dirty="0">
                <a:latin typeface="Segoe UI"/>
                <a:cs typeface="Segoe UI"/>
              </a:rPr>
              <a:t>Sublayer:</a:t>
            </a:r>
            <a:r>
              <a:rPr sz="2900" b="1" spc="-15" dirty="0">
                <a:latin typeface="Segoe UI"/>
                <a:cs typeface="Segoe UI"/>
              </a:rPr>
              <a:t> </a:t>
            </a:r>
            <a:r>
              <a:rPr sz="2900" b="1" spc="-5" dirty="0">
                <a:latin typeface="Segoe UI"/>
                <a:cs typeface="Segoe UI"/>
              </a:rPr>
              <a:t>Mesh</a:t>
            </a:r>
            <a:r>
              <a:rPr sz="2900" b="1" spc="-15" dirty="0">
                <a:latin typeface="Segoe UI"/>
                <a:cs typeface="Segoe UI"/>
              </a:rPr>
              <a:t> </a:t>
            </a:r>
            <a:r>
              <a:rPr sz="2900" b="1" spc="-35" dirty="0">
                <a:latin typeface="Segoe UI"/>
                <a:cs typeface="Segoe UI"/>
              </a:rPr>
              <a:t>Topology</a:t>
            </a:r>
            <a:endParaRPr sz="2900">
              <a:latin typeface="Segoe UI"/>
              <a:cs typeface="Segoe UI"/>
            </a:endParaRPr>
          </a:p>
        </p:txBody>
      </p:sp>
      <p:pic>
        <p:nvPicPr>
          <p:cNvPr id="4" name="object 4"/>
          <p:cNvPicPr/>
          <p:nvPr/>
        </p:nvPicPr>
        <p:blipFill>
          <a:blip r:embed="rId2" cstate="print"/>
          <a:stretch>
            <a:fillRect/>
          </a:stretch>
        </p:blipFill>
        <p:spPr>
          <a:xfrm>
            <a:off x="2457377" y="2444495"/>
            <a:ext cx="5926526" cy="4029455"/>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133</a:t>
            </a:fld>
            <a:endParaRP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134</a:t>
            </a:fld>
            <a:endParaRPr dirty="0"/>
          </a:p>
        </p:txBody>
      </p:sp>
      <p:sp>
        <p:nvSpPr>
          <p:cNvPr id="3" name="object 3"/>
          <p:cNvSpPr txBox="1"/>
          <p:nvPr/>
        </p:nvSpPr>
        <p:spPr>
          <a:xfrm>
            <a:off x="154939" y="1505838"/>
            <a:ext cx="11405870" cy="4584065"/>
          </a:xfrm>
          <a:prstGeom prst="rect">
            <a:avLst/>
          </a:prstGeom>
        </p:spPr>
        <p:txBody>
          <a:bodyPr vert="horz" wrap="square" lIns="0" tIns="13335" rIns="0" bIns="0" rtlCol="0">
            <a:spAutoFit/>
          </a:bodyPr>
          <a:lstStyle/>
          <a:p>
            <a:pPr marR="4153535" algn="ctr">
              <a:lnSpc>
                <a:spcPct val="100000"/>
              </a:lnSpc>
              <a:spcBef>
                <a:spcPts val="105"/>
              </a:spcBef>
            </a:pPr>
            <a:r>
              <a:rPr sz="2900" b="1" spc="-5" dirty="0">
                <a:latin typeface="Segoe UI"/>
                <a:cs typeface="Segoe UI"/>
              </a:rPr>
              <a:t>Access</a:t>
            </a:r>
            <a:r>
              <a:rPr sz="2900" b="1" spc="-25" dirty="0">
                <a:latin typeface="Segoe UI"/>
                <a:cs typeface="Segoe UI"/>
              </a:rPr>
              <a:t> </a:t>
            </a:r>
            <a:r>
              <a:rPr sz="2900" b="1" spc="-5" dirty="0">
                <a:latin typeface="Segoe UI"/>
                <a:cs typeface="Segoe UI"/>
              </a:rPr>
              <a:t>Network</a:t>
            </a:r>
            <a:r>
              <a:rPr sz="2900" b="1" spc="-25" dirty="0">
                <a:latin typeface="Segoe UI"/>
                <a:cs typeface="Segoe UI"/>
              </a:rPr>
              <a:t> </a:t>
            </a:r>
            <a:r>
              <a:rPr sz="2900" b="1" spc="10" dirty="0">
                <a:latin typeface="Segoe UI"/>
                <a:cs typeface="Segoe UI"/>
              </a:rPr>
              <a:t>Sublayer:</a:t>
            </a:r>
            <a:r>
              <a:rPr sz="2900" b="1" spc="-15" dirty="0">
                <a:latin typeface="Segoe UI"/>
                <a:cs typeface="Segoe UI"/>
              </a:rPr>
              <a:t> </a:t>
            </a:r>
            <a:r>
              <a:rPr sz="2900" b="1" spc="-5" dirty="0">
                <a:latin typeface="Segoe UI"/>
                <a:cs typeface="Segoe UI"/>
              </a:rPr>
              <a:t>Mesh</a:t>
            </a:r>
            <a:r>
              <a:rPr sz="2900" b="1" spc="-15" dirty="0">
                <a:latin typeface="Segoe UI"/>
                <a:cs typeface="Segoe UI"/>
              </a:rPr>
              <a:t> </a:t>
            </a:r>
            <a:r>
              <a:rPr sz="2900" b="1" spc="-35" dirty="0">
                <a:latin typeface="Segoe UI"/>
                <a:cs typeface="Segoe UI"/>
              </a:rPr>
              <a:t>Topology</a:t>
            </a:r>
            <a:endParaRPr sz="2900">
              <a:latin typeface="Segoe UI"/>
              <a:cs typeface="Segoe UI"/>
            </a:endParaRPr>
          </a:p>
          <a:p>
            <a:pPr marL="753110" marR="5080" indent="-342900">
              <a:lnSpc>
                <a:spcPct val="100000"/>
              </a:lnSpc>
              <a:spcBef>
                <a:spcPts val="3245"/>
              </a:spcBef>
              <a:buFont typeface="Wingdings"/>
              <a:buChar char=""/>
              <a:tabLst>
                <a:tab pos="753745" algn="l"/>
              </a:tabLst>
            </a:pPr>
            <a:r>
              <a:rPr sz="2200" b="1" spc="-5" dirty="0">
                <a:latin typeface="Segoe UI"/>
                <a:cs typeface="Segoe UI"/>
              </a:rPr>
              <a:t>Figure</a:t>
            </a:r>
            <a:r>
              <a:rPr sz="2200" b="1" spc="10" dirty="0">
                <a:latin typeface="Segoe UI"/>
                <a:cs typeface="Segoe UI"/>
              </a:rPr>
              <a:t> </a:t>
            </a:r>
            <a:r>
              <a:rPr sz="2200" b="1" spc="-5" dirty="0">
                <a:latin typeface="Segoe UI"/>
                <a:cs typeface="Segoe UI"/>
              </a:rPr>
              <a:t>shows</a:t>
            </a:r>
            <a:r>
              <a:rPr sz="2200" b="1"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partial</a:t>
            </a:r>
            <a:r>
              <a:rPr sz="2200" b="1" spc="40" dirty="0">
                <a:latin typeface="Segoe UI"/>
                <a:cs typeface="Segoe UI"/>
              </a:rPr>
              <a:t> </a:t>
            </a:r>
            <a:r>
              <a:rPr sz="2200" b="1" spc="-5" dirty="0">
                <a:latin typeface="Segoe UI"/>
                <a:cs typeface="Segoe UI"/>
              </a:rPr>
              <a:t>mesh</a:t>
            </a:r>
            <a:r>
              <a:rPr sz="2200" b="1" dirty="0">
                <a:latin typeface="Segoe UI"/>
                <a:cs typeface="Segoe UI"/>
              </a:rPr>
              <a:t> </a:t>
            </a:r>
            <a:r>
              <a:rPr sz="2200" b="1" spc="-25" dirty="0">
                <a:latin typeface="Segoe UI"/>
                <a:cs typeface="Segoe UI"/>
              </a:rPr>
              <a:t>topology,</a:t>
            </a:r>
            <a:r>
              <a:rPr sz="2200" b="1" spc="45" dirty="0">
                <a:latin typeface="Segoe UI"/>
                <a:cs typeface="Segoe UI"/>
              </a:rPr>
              <a:t> </a:t>
            </a:r>
            <a:r>
              <a:rPr sz="2200" b="1" spc="-10" dirty="0">
                <a:latin typeface="Segoe UI"/>
                <a:cs typeface="Segoe UI"/>
              </a:rPr>
              <a:t>where</a:t>
            </a:r>
            <a:r>
              <a:rPr sz="2200" b="1" spc="15"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node</a:t>
            </a:r>
            <a:r>
              <a:rPr sz="2200" b="1" spc="35" dirty="0">
                <a:latin typeface="Segoe UI"/>
                <a:cs typeface="Segoe UI"/>
              </a:rPr>
              <a:t> </a:t>
            </a:r>
            <a:r>
              <a:rPr sz="2200" b="1" spc="-5" dirty="0">
                <a:latin typeface="Segoe UI"/>
                <a:cs typeface="Segoe UI"/>
              </a:rPr>
              <a:t>can</a:t>
            </a:r>
            <a:r>
              <a:rPr sz="2200" b="1" dirty="0">
                <a:latin typeface="Segoe UI"/>
                <a:cs typeface="Segoe UI"/>
              </a:rPr>
              <a:t> </a:t>
            </a:r>
            <a:r>
              <a:rPr sz="2200" b="1" spc="-5" dirty="0">
                <a:latin typeface="Segoe UI"/>
                <a:cs typeface="Segoe UI"/>
              </a:rPr>
              <a:t>communicate </a:t>
            </a:r>
            <a:r>
              <a:rPr sz="2200" b="1" spc="-10" dirty="0">
                <a:latin typeface="Segoe UI"/>
                <a:cs typeface="Segoe UI"/>
              </a:rPr>
              <a:t>with</a:t>
            </a:r>
            <a:r>
              <a:rPr sz="2200" b="1" dirty="0">
                <a:latin typeface="Segoe UI"/>
                <a:cs typeface="Segoe UI"/>
              </a:rPr>
              <a:t> </a:t>
            </a:r>
            <a:r>
              <a:rPr sz="2200" b="1" spc="-5" dirty="0">
                <a:latin typeface="Segoe UI"/>
                <a:cs typeface="Segoe UI"/>
              </a:rPr>
              <a:t>more </a:t>
            </a:r>
            <a:r>
              <a:rPr sz="2200" b="1" spc="-590" dirty="0">
                <a:latin typeface="Segoe UI"/>
                <a:cs typeface="Segoe UI"/>
              </a:rPr>
              <a:t> </a:t>
            </a:r>
            <a:r>
              <a:rPr sz="2200" b="1" spc="-10" dirty="0">
                <a:latin typeface="Segoe UI"/>
                <a:cs typeface="Segoe UI"/>
              </a:rPr>
              <a:t>than</a:t>
            </a:r>
            <a:r>
              <a:rPr sz="2200" b="1" spc="15" dirty="0">
                <a:latin typeface="Segoe UI"/>
                <a:cs typeface="Segoe UI"/>
              </a:rPr>
              <a:t> </a:t>
            </a:r>
            <a:r>
              <a:rPr sz="2200" b="1" spc="-5" dirty="0">
                <a:latin typeface="Segoe UI"/>
                <a:cs typeface="Segoe UI"/>
              </a:rPr>
              <a:t>one</a:t>
            </a:r>
            <a:r>
              <a:rPr sz="2200" b="1" spc="5" dirty="0">
                <a:latin typeface="Segoe UI"/>
                <a:cs typeface="Segoe UI"/>
              </a:rPr>
              <a:t> </a:t>
            </a:r>
            <a:r>
              <a:rPr sz="2200" b="1" spc="-10" dirty="0">
                <a:latin typeface="Segoe UI"/>
                <a:cs typeface="Segoe UI"/>
              </a:rPr>
              <a:t>other</a:t>
            </a:r>
            <a:r>
              <a:rPr sz="2200" b="1" dirty="0">
                <a:latin typeface="Segoe UI"/>
                <a:cs typeface="Segoe UI"/>
              </a:rPr>
              <a:t> </a:t>
            </a:r>
            <a:r>
              <a:rPr sz="2200" b="1" spc="-5" dirty="0">
                <a:latin typeface="Segoe UI"/>
                <a:cs typeface="Segoe UI"/>
              </a:rPr>
              <a:t>node,</a:t>
            </a:r>
            <a:r>
              <a:rPr sz="2200" b="1" spc="15" dirty="0">
                <a:latin typeface="Segoe UI"/>
                <a:cs typeface="Segoe UI"/>
              </a:rPr>
              <a:t> </a:t>
            </a:r>
            <a:r>
              <a:rPr sz="2200" b="1" spc="-5" dirty="0">
                <a:latin typeface="Segoe UI"/>
                <a:cs typeface="Segoe UI"/>
              </a:rPr>
              <a:t>but not</a:t>
            </a:r>
            <a:r>
              <a:rPr sz="2200" b="1" spc="-10" dirty="0">
                <a:latin typeface="Segoe UI"/>
                <a:cs typeface="Segoe UI"/>
              </a:rPr>
              <a:t> all</a:t>
            </a:r>
            <a:r>
              <a:rPr sz="2200" b="1" spc="50" dirty="0">
                <a:latin typeface="Segoe UI"/>
                <a:cs typeface="Segoe UI"/>
              </a:rPr>
              <a:t> </a:t>
            </a:r>
            <a:r>
              <a:rPr sz="2200" b="1" spc="-5" dirty="0">
                <a:latin typeface="Segoe UI"/>
                <a:cs typeface="Segoe UI"/>
              </a:rPr>
              <a:t>nodes</a:t>
            </a:r>
            <a:r>
              <a:rPr sz="2200" b="1" dirty="0">
                <a:latin typeface="Segoe UI"/>
                <a:cs typeface="Segoe UI"/>
              </a:rPr>
              <a:t> </a:t>
            </a:r>
            <a:r>
              <a:rPr sz="2200" b="1" spc="-5" dirty="0">
                <a:latin typeface="Segoe UI"/>
                <a:cs typeface="Segoe UI"/>
              </a:rPr>
              <a:t>communicate</a:t>
            </a:r>
            <a:r>
              <a:rPr sz="2200" b="1" spc="-10" dirty="0">
                <a:latin typeface="Segoe UI"/>
                <a:cs typeface="Segoe UI"/>
              </a:rPr>
              <a:t> </a:t>
            </a:r>
            <a:r>
              <a:rPr sz="2200" b="1" spc="-5" dirty="0">
                <a:latin typeface="Segoe UI"/>
                <a:cs typeface="Segoe UI"/>
              </a:rPr>
              <a:t>directly</a:t>
            </a:r>
            <a:r>
              <a:rPr sz="2200" b="1" spc="5" dirty="0">
                <a:latin typeface="Segoe UI"/>
                <a:cs typeface="Segoe UI"/>
              </a:rPr>
              <a:t> </a:t>
            </a:r>
            <a:r>
              <a:rPr sz="2200" b="1" spc="-5" dirty="0">
                <a:latin typeface="Segoe UI"/>
                <a:cs typeface="Segoe UI"/>
              </a:rPr>
              <a:t>with</a:t>
            </a:r>
            <a:r>
              <a:rPr sz="2200" b="1" spc="5" dirty="0">
                <a:latin typeface="Segoe UI"/>
                <a:cs typeface="Segoe UI"/>
              </a:rPr>
              <a:t> </a:t>
            </a:r>
            <a:r>
              <a:rPr sz="2200" b="1" spc="-10" dirty="0">
                <a:latin typeface="Segoe UI"/>
                <a:cs typeface="Segoe UI"/>
              </a:rPr>
              <a:t>all</a:t>
            </a:r>
            <a:r>
              <a:rPr sz="2200" b="1" spc="15" dirty="0">
                <a:latin typeface="Segoe UI"/>
                <a:cs typeface="Segoe UI"/>
              </a:rPr>
              <a:t> </a:t>
            </a:r>
            <a:r>
              <a:rPr sz="2200" b="1" spc="-10" dirty="0">
                <a:latin typeface="Segoe UI"/>
                <a:cs typeface="Segoe UI"/>
              </a:rPr>
              <a:t>other </a:t>
            </a:r>
            <a:r>
              <a:rPr sz="2200" b="1" spc="-5" dirty="0">
                <a:latin typeface="Segoe UI"/>
                <a:cs typeface="Segoe UI"/>
              </a:rPr>
              <a:t> nodes.</a:t>
            </a:r>
            <a:endParaRPr sz="2200">
              <a:latin typeface="Segoe UI"/>
              <a:cs typeface="Segoe UI"/>
            </a:endParaRPr>
          </a:p>
          <a:p>
            <a:pPr marL="753110" indent="-343535">
              <a:lnSpc>
                <a:spcPct val="100000"/>
              </a:lnSpc>
              <a:spcBef>
                <a:spcPts val="1800"/>
              </a:spcBef>
              <a:buFont typeface="Wingdings"/>
              <a:buChar char=""/>
              <a:tabLst>
                <a:tab pos="753745" algn="l"/>
              </a:tabLst>
            </a:pPr>
            <a:r>
              <a:rPr sz="2200" b="1" spc="-5" dirty="0">
                <a:latin typeface="Segoe UI"/>
                <a:cs typeface="Segoe UI"/>
              </a:rPr>
              <a:t>In</a:t>
            </a:r>
            <a:r>
              <a:rPr sz="2200" b="1" spc="10"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full</a:t>
            </a:r>
            <a:r>
              <a:rPr sz="2200" b="1" dirty="0">
                <a:latin typeface="Segoe UI"/>
                <a:cs typeface="Segoe UI"/>
              </a:rPr>
              <a:t> </a:t>
            </a:r>
            <a:r>
              <a:rPr sz="2200" b="1" spc="-5" dirty="0">
                <a:latin typeface="Segoe UI"/>
                <a:cs typeface="Segoe UI"/>
              </a:rPr>
              <a:t>mesh</a:t>
            </a:r>
            <a:r>
              <a:rPr sz="2200" b="1" spc="15" dirty="0">
                <a:latin typeface="Segoe UI"/>
                <a:cs typeface="Segoe UI"/>
              </a:rPr>
              <a:t> </a:t>
            </a:r>
            <a:r>
              <a:rPr sz="2200" b="1" spc="-10" dirty="0">
                <a:latin typeface="Segoe UI"/>
                <a:cs typeface="Segoe UI"/>
              </a:rPr>
              <a:t>topology</a:t>
            </a:r>
            <a:r>
              <a:rPr sz="2200" b="1" spc="35" dirty="0">
                <a:latin typeface="Segoe UI"/>
                <a:cs typeface="Segoe UI"/>
              </a:rPr>
              <a:t> </a:t>
            </a:r>
            <a:r>
              <a:rPr sz="2200" b="1" spc="-10" dirty="0">
                <a:latin typeface="Segoe UI"/>
                <a:cs typeface="Segoe UI"/>
              </a:rPr>
              <a:t>each</a:t>
            </a:r>
            <a:r>
              <a:rPr sz="2200" b="1" spc="25" dirty="0">
                <a:latin typeface="Segoe UI"/>
                <a:cs typeface="Segoe UI"/>
              </a:rPr>
              <a:t> </a:t>
            </a:r>
            <a:r>
              <a:rPr sz="2200" b="1" spc="-5" dirty="0">
                <a:latin typeface="Segoe UI"/>
                <a:cs typeface="Segoe UI"/>
              </a:rPr>
              <a:t>node</a:t>
            </a:r>
            <a:r>
              <a:rPr sz="2200" b="1" spc="20" dirty="0">
                <a:latin typeface="Segoe UI"/>
                <a:cs typeface="Segoe UI"/>
              </a:rPr>
              <a:t> </a:t>
            </a:r>
            <a:r>
              <a:rPr sz="2200" b="1" spc="-5" dirty="0">
                <a:latin typeface="Segoe UI"/>
                <a:cs typeface="Segoe UI"/>
              </a:rPr>
              <a:t>communicates</a:t>
            </a:r>
            <a:r>
              <a:rPr sz="2200" b="1" spc="-10" dirty="0">
                <a:latin typeface="Segoe UI"/>
                <a:cs typeface="Segoe UI"/>
              </a:rPr>
              <a:t> with</a:t>
            </a:r>
            <a:r>
              <a:rPr sz="2200" b="1" dirty="0">
                <a:latin typeface="Segoe UI"/>
                <a:cs typeface="Segoe UI"/>
              </a:rPr>
              <a:t> </a:t>
            </a:r>
            <a:r>
              <a:rPr sz="2200" b="1" spc="-10" dirty="0">
                <a:latin typeface="Segoe UI"/>
                <a:cs typeface="Segoe UI"/>
              </a:rPr>
              <a:t>each</a:t>
            </a:r>
            <a:r>
              <a:rPr sz="2200" b="1" spc="15" dirty="0">
                <a:latin typeface="Segoe UI"/>
                <a:cs typeface="Segoe UI"/>
              </a:rPr>
              <a:t> </a:t>
            </a:r>
            <a:r>
              <a:rPr sz="2200" b="1" spc="-10" dirty="0">
                <a:latin typeface="Segoe UI"/>
                <a:cs typeface="Segoe UI"/>
              </a:rPr>
              <a:t>other</a:t>
            </a:r>
            <a:r>
              <a:rPr sz="2200" b="1" spc="20" dirty="0">
                <a:latin typeface="Segoe UI"/>
                <a:cs typeface="Segoe UI"/>
              </a:rPr>
              <a:t> </a:t>
            </a:r>
            <a:r>
              <a:rPr sz="2200" b="1" spc="-5" dirty="0">
                <a:latin typeface="Segoe UI"/>
                <a:cs typeface="Segoe UI"/>
              </a:rPr>
              <a:t>node.</a:t>
            </a:r>
            <a:endParaRPr sz="2200">
              <a:latin typeface="Segoe UI"/>
              <a:cs typeface="Segoe UI"/>
            </a:endParaRPr>
          </a:p>
          <a:p>
            <a:pPr marL="753110" marR="645160" indent="-342900">
              <a:lnSpc>
                <a:spcPct val="100000"/>
              </a:lnSpc>
              <a:spcBef>
                <a:spcPts val="1800"/>
              </a:spcBef>
              <a:buFont typeface="Wingdings"/>
              <a:buChar char=""/>
              <a:tabLst>
                <a:tab pos="753745" algn="l"/>
              </a:tabLst>
            </a:pPr>
            <a:r>
              <a:rPr sz="2200" b="1" spc="-5" dirty="0">
                <a:latin typeface="Segoe UI"/>
                <a:cs typeface="Segoe UI"/>
              </a:rPr>
              <a:t>In</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topology</a:t>
            </a:r>
            <a:r>
              <a:rPr sz="2200" b="1" spc="45" dirty="0">
                <a:latin typeface="Segoe UI"/>
                <a:cs typeface="Segoe UI"/>
              </a:rPr>
              <a:t> </a:t>
            </a:r>
            <a:r>
              <a:rPr sz="2200" b="1" spc="-5" dirty="0">
                <a:latin typeface="Segoe UI"/>
                <a:cs typeface="Segoe UI"/>
              </a:rPr>
              <a:t>shown</a:t>
            </a:r>
            <a:r>
              <a:rPr sz="2200" b="1" dirty="0">
                <a:latin typeface="Segoe UI"/>
                <a:cs typeface="Segoe UI"/>
              </a:rPr>
              <a:t> </a:t>
            </a:r>
            <a:r>
              <a:rPr sz="2200" b="1" spc="-5" dirty="0">
                <a:latin typeface="Segoe UI"/>
                <a:cs typeface="Segoe UI"/>
              </a:rPr>
              <a:t>in</a:t>
            </a:r>
            <a:r>
              <a:rPr sz="2200" b="1" spc="5" dirty="0">
                <a:latin typeface="Segoe UI"/>
                <a:cs typeface="Segoe UI"/>
              </a:rPr>
              <a:t> </a:t>
            </a:r>
            <a:r>
              <a:rPr sz="2200" b="1" spc="-5" dirty="0">
                <a:latin typeface="Segoe UI"/>
                <a:cs typeface="Segoe UI"/>
              </a:rPr>
              <a:t>Figure</a:t>
            </a:r>
            <a:r>
              <a:rPr sz="2200" b="1" spc="20" dirty="0">
                <a:latin typeface="Segoe UI"/>
                <a:cs typeface="Segoe UI"/>
              </a:rPr>
              <a:t> </a:t>
            </a:r>
            <a:r>
              <a:rPr sz="2200" b="1" spc="-5" dirty="0">
                <a:latin typeface="Segoe UI"/>
                <a:cs typeface="Segoe UI"/>
              </a:rPr>
              <a:t>2,</a:t>
            </a:r>
            <a:r>
              <a:rPr sz="2200" b="1" spc="10" dirty="0">
                <a:latin typeface="Segoe UI"/>
                <a:cs typeface="Segoe UI"/>
              </a:rPr>
              <a:t> </a:t>
            </a:r>
            <a:r>
              <a:rPr sz="2200" b="1" spc="-5" dirty="0">
                <a:latin typeface="Segoe UI"/>
                <a:cs typeface="Segoe UI"/>
              </a:rPr>
              <a:t>which</a:t>
            </a:r>
            <a:r>
              <a:rPr sz="2200" b="1" dirty="0">
                <a:latin typeface="Segoe UI"/>
                <a:cs typeface="Segoe UI"/>
              </a:rPr>
              <a:t> </a:t>
            </a:r>
            <a:r>
              <a:rPr sz="2200" b="1" spc="-10" dirty="0">
                <a:latin typeface="Segoe UI"/>
                <a:cs typeface="Segoe UI"/>
              </a:rPr>
              <a:t>has</a:t>
            </a:r>
            <a:r>
              <a:rPr sz="2200" b="1" spc="20" dirty="0">
                <a:latin typeface="Segoe UI"/>
                <a:cs typeface="Segoe UI"/>
              </a:rPr>
              <a:t> </a:t>
            </a:r>
            <a:r>
              <a:rPr sz="2200" b="1" spc="-5" dirty="0">
                <a:latin typeface="Segoe UI"/>
                <a:cs typeface="Segoe UI"/>
              </a:rPr>
              <a:t>17</a:t>
            </a:r>
            <a:r>
              <a:rPr sz="2200" b="1" spc="10" dirty="0">
                <a:latin typeface="Segoe UI"/>
                <a:cs typeface="Segoe UI"/>
              </a:rPr>
              <a:t> </a:t>
            </a:r>
            <a:r>
              <a:rPr sz="2200" b="1" spc="-5" dirty="0">
                <a:latin typeface="Segoe UI"/>
                <a:cs typeface="Segoe UI"/>
              </a:rPr>
              <a:t>nodes,</a:t>
            </a:r>
            <a:r>
              <a:rPr sz="2200" b="1" dirty="0">
                <a:latin typeface="Segoe UI"/>
                <a:cs typeface="Segoe UI"/>
              </a:rPr>
              <a:t> </a:t>
            </a:r>
            <a:r>
              <a:rPr sz="2200" b="1" spc="-5" dirty="0">
                <a:latin typeface="Segoe UI"/>
                <a:cs typeface="Segoe UI"/>
              </a:rPr>
              <a:t>a</a:t>
            </a:r>
            <a:r>
              <a:rPr sz="2200" b="1" spc="5" dirty="0">
                <a:latin typeface="Segoe UI"/>
                <a:cs typeface="Segoe UI"/>
              </a:rPr>
              <a:t> </a:t>
            </a:r>
            <a:r>
              <a:rPr sz="2200" b="1" spc="-5" dirty="0">
                <a:latin typeface="Segoe UI"/>
                <a:cs typeface="Segoe UI"/>
              </a:rPr>
              <a:t>full</a:t>
            </a:r>
            <a:r>
              <a:rPr sz="2200" b="1" dirty="0">
                <a:latin typeface="Segoe UI"/>
                <a:cs typeface="Segoe UI"/>
              </a:rPr>
              <a:t> </a:t>
            </a:r>
            <a:r>
              <a:rPr sz="2200" b="1" spc="-5" dirty="0">
                <a:latin typeface="Segoe UI"/>
                <a:cs typeface="Segoe UI"/>
              </a:rPr>
              <a:t>mesh</a:t>
            </a:r>
            <a:r>
              <a:rPr sz="2200" b="1" spc="20" dirty="0">
                <a:latin typeface="Segoe UI"/>
                <a:cs typeface="Segoe UI"/>
              </a:rPr>
              <a:t> </a:t>
            </a:r>
            <a:r>
              <a:rPr sz="2200" b="1" spc="-5" dirty="0">
                <a:latin typeface="Segoe UI"/>
                <a:cs typeface="Segoe UI"/>
              </a:rPr>
              <a:t>structure </a:t>
            </a:r>
            <a:r>
              <a:rPr sz="2200" b="1" spc="-590" dirty="0">
                <a:latin typeface="Segoe UI"/>
                <a:cs typeface="Segoe UI"/>
              </a:rPr>
              <a:t> </a:t>
            </a:r>
            <a:r>
              <a:rPr sz="2200" b="1" spc="-10" dirty="0">
                <a:latin typeface="Segoe UI"/>
                <a:cs typeface="Segoe UI"/>
              </a:rPr>
              <a:t>would</a:t>
            </a:r>
            <a:r>
              <a:rPr sz="2200" b="1" spc="20" dirty="0">
                <a:latin typeface="Segoe UI"/>
                <a:cs typeface="Segoe UI"/>
              </a:rPr>
              <a:t> </a:t>
            </a:r>
            <a:r>
              <a:rPr sz="2200" b="1" spc="-10" dirty="0">
                <a:latin typeface="Segoe UI"/>
                <a:cs typeface="Segoe UI"/>
              </a:rPr>
              <a:t>mean</a:t>
            </a:r>
            <a:r>
              <a:rPr sz="2200" b="1" spc="10" dirty="0">
                <a:latin typeface="Segoe UI"/>
                <a:cs typeface="Segoe UI"/>
              </a:rPr>
              <a:t> </a:t>
            </a:r>
            <a:r>
              <a:rPr sz="2200" b="1" spc="-10" dirty="0">
                <a:latin typeface="Segoe UI"/>
                <a:cs typeface="Segoe UI"/>
              </a:rPr>
              <a:t>that</a:t>
            </a:r>
            <a:r>
              <a:rPr sz="2200" b="1" spc="15" dirty="0">
                <a:latin typeface="Segoe UI"/>
                <a:cs typeface="Segoe UI"/>
              </a:rPr>
              <a:t> </a:t>
            </a:r>
            <a:r>
              <a:rPr sz="2200" b="1" spc="-10" dirty="0">
                <a:latin typeface="Segoe UI"/>
                <a:cs typeface="Segoe UI"/>
              </a:rPr>
              <a:t>each</a:t>
            </a:r>
            <a:r>
              <a:rPr sz="2200" b="1" spc="15" dirty="0">
                <a:latin typeface="Segoe UI"/>
                <a:cs typeface="Segoe UI"/>
              </a:rPr>
              <a:t> </a:t>
            </a:r>
            <a:r>
              <a:rPr sz="2200" b="1" spc="-5" dirty="0">
                <a:latin typeface="Segoe UI"/>
                <a:cs typeface="Segoe UI"/>
              </a:rPr>
              <a:t>node</a:t>
            </a:r>
            <a:r>
              <a:rPr sz="2200" b="1" spc="5" dirty="0">
                <a:latin typeface="Segoe UI"/>
                <a:cs typeface="Segoe UI"/>
              </a:rPr>
              <a:t> </a:t>
            </a:r>
            <a:r>
              <a:rPr sz="2200" b="1" spc="-10" dirty="0">
                <a:latin typeface="Segoe UI"/>
                <a:cs typeface="Segoe UI"/>
              </a:rPr>
              <a:t>would</a:t>
            </a:r>
            <a:r>
              <a:rPr sz="2200" b="1" spc="20" dirty="0">
                <a:latin typeface="Segoe UI"/>
                <a:cs typeface="Segoe UI"/>
              </a:rPr>
              <a:t> </a:t>
            </a:r>
            <a:r>
              <a:rPr sz="2200" b="1" spc="-15" dirty="0">
                <a:latin typeface="Segoe UI"/>
                <a:cs typeface="Segoe UI"/>
              </a:rPr>
              <a:t>have</a:t>
            </a:r>
            <a:r>
              <a:rPr sz="2200" b="1" spc="15" dirty="0">
                <a:latin typeface="Segoe UI"/>
                <a:cs typeface="Segoe UI"/>
              </a:rPr>
              <a:t> </a:t>
            </a:r>
            <a:r>
              <a:rPr sz="2200" b="1" spc="-5" dirty="0">
                <a:latin typeface="Segoe UI"/>
                <a:cs typeface="Segoe UI"/>
              </a:rPr>
              <a:t>16</a:t>
            </a:r>
            <a:r>
              <a:rPr sz="2200" b="1" spc="10" dirty="0">
                <a:latin typeface="Segoe UI"/>
                <a:cs typeface="Segoe UI"/>
              </a:rPr>
              <a:t> </a:t>
            </a:r>
            <a:r>
              <a:rPr sz="2200" b="1" spc="-5" dirty="0">
                <a:latin typeface="Segoe UI"/>
                <a:cs typeface="Segoe UI"/>
              </a:rPr>
              <a:t>connections</a:t>
            </a:r>
            <a:r>
              <a:rPr sz="2200" b="1" spc="-25" dirty="0">
                <a:latin typeface="Segoe UI"/>
                <a:cs typeface="Segoe UI"/>
              </a:rPr>
              <a:t> </a:t>
            </a:r>
            <a:r>
              <a:rPr sz="2200" b="1" spc="-5" dirty="0">
                <a:latin typeface="Segoe UI"/>
                <a:cs typeface="Segoe UI"/>
              </a:rPr>
              <a:t>(one</a:t>
            </a:r>
            <a:r>
              <a:rPr sz="2200" b="1" spc="40" dirty="0">
                <a:latin typeface="Segoe UI"/>
                <a:cs typeface="Segoe UI"/>
              </a:rPr>
              <a:t> </a:t>
            </a:r>
            <a:r>
              <a:rPr sz="2200" b="1" spc="-10" dirty="0">
                <a:latin typeface="Segoe UI"/>
                <a:cs typeface="Segoe UI"/>
              </a:rPr>
              <a:t>to</a:t>
            </a:r>
            <a:r>
              <a:rPr sz="2200" b="1" spc="5" dirty="0">
                <a:latin typeface="Segoe UI"/>
                <a:cs typeface="Segoe UI"/>
              </a:rPr>
              <a:t> </a:t>
            </a:r>
            <a:r>
              <a:rPr sz="2200" b="1" spc="-10" dirty="0">
                <a:latin typeface="Segoe UI"/>
                <a:cs typeface="Segoe UI"/>
              </a:rPr>
              <a:t>each</a:t>
            </a:r>
            <a:r>
              <a:rPr sz="2200" b="1" spc="20" dirty="0">
                <a:latin typeface="Segoe UI"/>
                <a:cs typeface="Segoe UI"/>
              </a:rPr>
              <a:t> </a:t>
            </a:r>
            <a:r>
              <a:rPr sz="2200" b="1" spc="-10" dirty="0">
                <a:latin typeface="Segoe UI"/>
                <a:cs typeface="Segoe UI"/>
              </a:rPr>
              <a:t>other </a:t>
            </a:r>
            <a:r>
              <a:rPr sz="2200" b="1" spc="-5" dirty="0">
                <a:latin typeface="Segoe UI"/>
                <a:cs typeface="Segoe UI"/>
              </a:rPr>
              <a:t> node).</a:t>
            </a:r>
            <a:endParaRPr sz="2200">
              <a:latin typeface="Segoe UI"/>
              <a:cs typeface="Segoe UI"/>
            </a:endParaRPr>
          </a:p>
          <a:p>
            <a:pPr marL="753110" indent="-343535">
              <a:lnSpc>
                <a:spcPct val="100000"/>
              </a:lnSpc>
              <a:spcBef>
                <a:spcPts val="1805"/>
              </a:spcBef>
              <a:buFont typeface="Wingdings"/>
              <a:buChar char=""/>
              <a:tabLst>
                <a:tab pos="753745" algn="l"/>
              </a:tabLst>
            </a:pPr>
            <a:r>
              <a:rPr sz="2200" b="1" spc="-10" dirty="0">
                <a:latin typeface="Segoe UI"/>
                <a:cs typeface="Segoe UI"/>
              </a:rPr>
              <a:t>Full</a:t>
            </a:r>
            <a:r>
              <a:rPr sz="2200" b="1" spc="10" dirty="0">
                <a:latin typeface="Segoe UI"/>
                <a:cs typeface="Segoe UI"/>
              </a:rPr>
              <a:t> </a:t>
            </a:r>
            <a:r>
              <a:rPr sz="2200" b="1" spc="-5" dirty="0">
                <a:latin typeface="Segoe UI"/>
                <a:cs typeface="Segoe UI"/>
              </a:rPr>
              <a:t>mesh</a:t>
            </a:r>
            <a:r>
              <a:rPr sz="2200" b="1" spc="5" dirty="0">
                <a:latin typeface="Segoe UI"/>
                <a:cs typeface="Segoe UI"/>
              </a:rPr>
              <a:t> </a:t>
            </a:r>
            <a:r>
              <a:rPr sz="2200" b="1" spc="-5" dirty="0">
                <a:latin typeface="Segoe UI"/>
                <a:cs typeface="Segoe UI"/>
              </a:rPr>
              <a:t>structures</a:t>
            </a:r>
            <a:r>
              <a:rPr sz="2200" b="1" spc="-25" dirty="0">
                <a:latin typeface="Segoe UI"/>
                <a:cs typeface="Segoe UI"/>
              </a:rPr>
              <a:t> </a:t>
            </a:r>
            <a:r>
              <a:rPr sz="2200" b="1" spc="-15" dirty="0">
                <a:latin typeface="Segoe UI"/>
                <a:cs typeface="Segoe UI"/>
              </a:rPr>
              <a:t>are</a:t>
            </a:r>
            <a:r>
              <a:rPr sz="2200" b="1" spc="35" dirty="0">
                <a:latin typeface="Segoe UI"/>
                <a:cs typeface="Segoe UI"/>
              </a:rPr>
              <a:t> </a:t>
            </a:r>
            <a:r>
              <a:rPr sz="2200" b="1" spc="-10" dirty="0">
                <a:latin typeface="Segoe UI"/>
                <a:cs typeface="Segoe UI"/>
              </a:rPr>
              <a:t>computationally</a:t>
            </a:r>
            <a:r>
              <a:rPr sz="2200" b="1" spc="25" dirty="0">
                <a:latin typeface="Segoe UI"/>
                <a:cs typeface="Segoe UI"/>
              </a:rPr>
              <a:t> </a:t>
            </a:r>
            <a:r>
              <a:rPr sz="2200" b="1" spc="-5" dirty="0">
                <a:latin typeface="Segoe UI"/>
                <a:cs typeface="Segoe UI"/>
              </a:rPr>
              <a:t>expensive</a:t>
            </a:r>
            <a:r>
              <a:rPr sz="2200" b="1" spc="20" dirty="0">
                <a:latin typeface="Segoe UI"/>
                <a:cs typeface="Segoe UI"/>
              </a:rPr>
              <a:t> </a:t>
            </a:r>
            <a:r>
              <a:rPr sz="2200" b="1" spc="-10" dirty="0">
                <a:latin typeface="Segoe UI"/>
                <a:cs typeface="Segoe UI"/>
              </a:rPr>
              <a:t>(as</a:t>
            </a:r>
            <a:r>
              <a:rPr sz="2200" b="1" spc="10" dirty="0">
                <a:latin typeface="Segoe UI"/>
                <a:cs typeface="Segoe UI"/>
              </a:rPr>
              <a:t> </a:t>
            </a:r>
            <a:r>
              <a:rPr sz="2200" b="1" spc="-10" dirty="0">
                <a:latin typeface="Segoe UI"/>
                <a:cs typeface="Segoe UI"/>
              </a:rPr>
              <a:t>each</a:t>
            </a:r>
            <a:r>
              <a:rPr sz="2200" b="1" spc="20" dirty="0">
                <a:latin typeface="Segoe UI"/>
                <a:cs typeface="Segoe UI"/>
              </a:rPr>
              <a:t> </a:t>
            </a:r>
            <a:r>
              <a:rPr sz="2200" b="1" spc="-5" dirty="0">
                <a:latin typeface="Segoe UI"/>
                <a:cs typeface="Segoe UI"/>
              </a:rPr>
              <a:t>node</a:t>
            </a:r>
            <a:r>
              <a:rPr sz="2200" b="1" spc="10" dirty="0">
                <a:latin typeface="Segoe UI"/>
                <a:cs typeface="Segoe UI"/>
              </a:rPr>
              <a:t> </a:t>
            </a:r>
            <a:r>
              <a:rPr sz="2200" b="1" spc="-5" dirty="0">
                <a:latin typeface="Segoe UI"/>
                <a:cs typeface="Segoe UI"/>
              </a:rPr>
              <a:t>needs</a:t>
            </a:r>
            <a:r>
              <a:rPr sz="2200" b="1" spc="5" dirty="0">
                <a:latin typeface="Segoe UI"/>
                <a:cs typeface="Segoe UI"/>
              </a:rPr>
              <a:t> </a:t>
            </a:r>
            <a:r>
              <a:rPr sz="2200" b="1" spc="-15" dirty="0">
                <a:latin typeface="Segoe UI"/>
                <a:cs typeface="Segoe UI"/>
              </a:rPr>
              <a:t>to</a:t>
            </a:r>
            <a:endParaRPr sz="2200">
              <a:latin typeface="Segoe UI"/>
              <a:cs typeface="Segoe UI"/>
            </a:endParaRPr>
          </a:p>
          <a:p>
            <a:pPr marR="4225925" algn="ctr">
              <a:lnSpc>
                <a:spcPct val="100000"/>
              </a:lnSpc>
            </a:pPr>
            <a:r>
              <a:rPr sz="2200" b="1" spc="-5" dirty="0">
                <a:latin typeface="Segoe UI"/>
                <a:cs typeface="Segoe UI"/>
              </a:rPr>
              <a:t>maintain</a:t>
            </a:r>
            <a:r>
              <a:rPr sz="2200" b="1"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connection </a:t>
            </a:r>
            <a:r>
              <a:rPr sz="2200" b="1" spc="-15" dirty="0">
                <a:latin typeface="Segoe UI"/>
                <a:cs typeface="Segoe UI"/>
              </a:rPr>
              <a:t>to</a:t>
            </a:r>
            <a:r>
              <a:rPr sz="2200" b="1" spc="10" dirty="0">
                <a:latin typeface="Segoe UI"/>
                <a:cs typeface="Segoe UI"/>
              </a:rPr>
              <a:t> </a:t>
            </a:r>
            <a:r>
              <a:rPr sz="2200" b="1" spc="-5" dirty="0">
                <a:latin typeface="Segoe UI"/>
                <a:cs typeface="Segoe UI"/>
              </a:rPr>
              <a:t>each</a:t>
            </a:r>
            <a:r>
              <a:rPr sz="2200" b="1" spc="10" dirty="0">
                <a:latin typeface="Segoe UI"/>
                <a:cs typeface="Segoe UI"/>
              </a:rPr>
              <a:t> </a:t>
            </a:r>
            <a:r>
              <a:rPr sz="2200" b="1" spc="-10" dirty="0">
                <a:latin typeface="Segoe UI"/>
                <a:cs typeface="Segoe UI"/>
              </a:rPr>
              <a:t>other</a:t>
            </a:r>
            <a:r>
              <a:rPr sz="2200" b="1" spc="25" dirty="0">
                <a:latin typeface="Segoe UI"/>
                <a:cs typeface="Segoe UI"/>
              </a:rPr>
              <a:t> </a:t>
            </a:r>
            <a:r>
              <a:rPr sz="2200" b="1" spc="-5" dirty="0">
                <a:latin typeface="Segoe UI"/>
                <a:cs typeface="Segoe UI"/>
              </a:rPr>
              <a:t>node).</a:t>
            </a:r>
            <a:endParaRPr sz="2200">
              <a:latin typeface="Segoe UI"/>
              <a:cs typeface="Segoe U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135</a:t>
            </a:fld>
            <a:endParaRPr dirty="0"/>
          </a:p>
        </p:txBody>
      </p:sp>
      <p:sp>
        <p:nvSpPr>
          <p:cNvPr id="3" name="object 3"/>
          <p:cNvSpPr txBox="1"/>
          <p:nvPr/>
        </p:nvSpPr>
        <p:spPr>
          <a:xfrm>
            <a:off x="154939" y="1432686"/>
            <a:ext cx="11630025" cy="4559935"/>
          </a:xfrm>
          <a:prstGeom prst="rect">
            <a:avLst/>
          </a:prstGeom>
        </p:spPr>
        <p:txBody>
          <a:bodyPr vert="horz" wrap="square" lIns="0" tIns="12065" rIns="0" bIns="0" rtlCol="0">
            <a:spAutoFit/>
          </a:bodyPr>
          <a:lstStyle/>
          <a:p>
            <a:pPr marL="12700" algn="just">
              <a:lnSpc>
                <a:spcPct val="100000"/>
              </a:lnSpc>
              <a:spcBef>
                <a:spcPts val="95"/>
              </a:spcBef>
            </a:pPr>
            <a:r>
              <a:rPr sz="2500" b="1" spc="-5" dirty="0">
                <a:latin typeface="Segoe UI"/>
                <a:cs typeface="Segoe UI"/>
              </a:rPr>
              <a:t>Gateways</a:t>
            </a:r>
            <a:r>
              <a:rPr sz="2500" b="1" dirty="0">
                <a:latin typeface="Segoe UI"/>
                <a:cs typeface="Segoe UI"/>
              </a:rPr>
              <a:t> </a:t>
            </a:r>
            <a:r>
              <a:rPr sz="2500" b="1" spc="-5" dirty="0">
                <a:latin typeface="Segoe UI"/>
                <a:cs typeface="Segoe UI"/>
              </a:rPr>
              <a:t>and</a:t>
            </a:r>
            <a:r>
              <a:rPr sz="2500" b="1" dirty="0">
                <a:latin typeface="Segoe UI"/>
                <a:cs typeface="Segoe UI"/>
              </a:rPr>
              <a:t> </a:t>
            </a:r>
            <a:r>
              <a:rPr sz="2500" b="1" spc="-10" dirty="0">
                <a:latin typeface="Segoe UI"/>
                <a:cs typeface="Segoe UI"/>
              </a:rPr>
              <a:t>Backhaul</a:t>
            </a:r>
            <a:r>
              <a:rPr sz="2500" b="1" spc="15" dirty="0">
                <a:latin typeface="Segoe UI"/>
                <a:cs typeface="Segoe UI"/>
              </a:rPr>
              <a:t> </a:t>
            </a:r>
            <a:r>
              <a:rPr sz="2500" b="1" spc="5" dirty="0">
                <a:latin typeface="Segoe UI"/>
                <a:cs typeface="Segoe UI"/>
              </a:rPr>
              <a:t>Sublayer:</a:t>
            </a:r>
            <a:endParaRPr sz="2500">
              <a:latin typeface="Segoe UI"/>
              <a:cs typeface="Segoe UI"/>
            </a:endParaRPr>
          </a:p>
          <a:p>
            <a:pPr marL="469900" marR="5715" indent="-457200" algn="just">
              <a:lnSpc>
                <a:spcPct val="130000"/>
              </a:lnSpc>
              <a:spcBef>
                <a:spcPts val="1800"/>
              </a:spcBef>
              <a:buFont typeface="Wingdings"/>
              <a:buChar char=""/>
              <a:tabLst>
                <a:tab pos="469900" algn="l"/>
              </a:tabLst>
            </a:pPr>
            <a:r>
              <a:rPr sz="2500" b="1" spc="-10" dirty="0">
                <a:latin typeface="Segoe UI"/>
                <a:cs typeface="Segoe UI"/>
              </a:rPr>
              <a:t>Data </a:t>
            </a:r>
            <a:r>
              <a:rPr sz="2500" b="1" spc="-5" dirty="0">
                <a:latin typeface="Segoe UI"/>
                <a:cs typeface="Segoe UI"/>
              </a:rPr>
              <a:t>collected </a:t>
            </a:r>
            <a:r>
              <a:rPr sz="2500" b="1" spc="-10" dirty="0">
                <a:latin typeface="Segoe UI"/>
                <a:cs typeface="Segoe UI"/>
              </a:rPr>
              <a:t>from </a:t>
            </a:r>
            <a:r>
              <a:rPr sz="2500" b="1" spc="-5" dirty="0">
                <a:latin typeface="Segoe UI"/>
                <a:cs typeface="Segoe UI"/>
              </a:rPr>
              <a:t>a </a:t>
            </a:r>
            <a:r>
              <a:rPr sz="2500" b="1" spc="10" dirty="0">
                <a:latin typeface="Segoe UI"/>
                <a:cs typeface="Segoe UI"/>
              </a:rPr>
              <a:t>smart </a:t>
            </a:r>
            <a:r>
              <a:rPr sz="2500" b="1" spc="-5" dirty="0">
                <a:latin typeface="Segoe UI"/>
                <a:cs typeface="Segoe UI"/>
              </a:rPr>
              <a:t>object may need </a:t>
            </a:r>
            <a:r>
              <a:rPr sz="2500" b="1" spc="-10" dirty="0">
                <a:latin typeface="Segoe UI"/>
                <a:cs typeface="Segoe UI"/>
              </a:rPr>
              <a:t>to </a:t>
            </a:r>
            <a:r>
              <a:rPr sz="2500" b="1" dirty="0">
                <a:latin typeface="Segoe UI"/>
                <a:cs typeface="Segoe UI"/>
              </a:rPr>
              <a:t>be </a:t>
            </a:r>
            <a:r>
              <a:rPr sz="2500" b="1" spc="5" dirty="0">
                <a:latin typeface="Segoe UI"/>
                <a:cs typeface="Segoe UI"/>
              </a:rPr>
              <a:t>forwarded </a:t>
            </a:r>
            <a:r>
              <a:rPr sz="2500" b="1" spc="-10" dirty="0">
                <a:latin typeface="Segoe UI"/>
                <a:cs typeface="Segoe UI"/>
              </a:rPr>
              <a:t>to </a:t>
            </a:r>
            <a:r>
              <a:rPr sz="2500" b="1" spc="-5" dirty="0">
                <a:latin typeface="Segoe UI"/>
                <a:cs typeface="Segoe UI"/>
              </a:rPr>
              <a:t>a </a:t>
            </a:r>
            <a:r>
              <a:rPr sz="2500" b="1" dirty="0">
                <a:latin typeface="Segoe UI"/>
                <a:cs typeface="Segoe UI"/>
              </a:rPr>
              <a:t>central </a:t>
            </a:r>
            <a:r>
              <a:rPr sz="2500" b="1" spc="5" dirty="0">
                <a:latin typeface="Segoe UI"/>
                <a:cs typeface="Segoe UI"/>
              </a:rPr>
              <a:t> </a:t>
            </a:r>
            <a:r>
              <a:rPr sz="2500" b="1" spc="-5" dirty="0">
                <a:latin typeface="Segoe UI"/>
                <a:cs typeface="Segoe UI"/>
              </a:rPr>
              <a:t>station</a:t>
            </a:r>
            <a:r>
              <a:rPr sz="2500" b="1" spc="5" dirty="0">
                <a:latin typeface="Segoe UI"/>
                <a:cs typeface="Segoe UI"/>
              </a:rPr>
              <a:t> </a:t>
            </a:r>
            <a:r>
              <a:rPr sz="2500" b="1" spc="-10" dirty="0">
                <a:latin typeface="Segoe UI"/>
                <a:cs typeface="Segoe UI"/>
              </a:rPr>
              <a:t>where</a:t>
            </a:r>
            <a:r>
              <a:rPr sz="2500" b="1" spc="-5" dirty="0">
                <a:latin typeface="Segoe UI"/>
                <a:cs typeface="Segoe UI"/>
              </a:rPr>
              <a:t> </a:t>
            </a:r>
            <a:r>
              <a:rPr sz="2500" b="1" spc="-10" dirty="0">
                <a:latin typeface="Segoe UI"/>
                <a:cs typeface="Segoe UI"/>
              </a:rPr>
              <a:t>data</a:t>
            </a:r>
            <a:r>
              <a:rPr sz="2500" b="1" spc="20" dirty="0">
                <a:latin typeface="Segoe UI"/>
                <a:cs typeface="Segoe UI"/>
              </a:rPr>
              <a:t> </a:t>
            </a:r>
            <a:r>
              <a:rPr sz="2500" b="1" spc="-5" dirty="0">
                <a:latin typeface="Segoe UI"/>
                <a:cs typeface="Segoe UI"/>
              </a:rPr>
              <a:t>is</a:t>
            </a:r>
            <a:r>
              <a:rPr sz="2500" b="1" dirty="0">
                <a:latin typeface="Segoe UI"/>
                <a:cs typeface="Segoe UI"/>
              </a:rPr>
              <a:t> </a:t>
            </a:r>
            <a:r>
              <a:rPr sz="2500" b="1" spc="-5" dirty="0">
                <a:latin typeface="Segoe UI"/>
                <a:cs typeface="Segoe UI"/>
              </a:rPr>
              <a:t>processed.</a:t>
            </a:r>
            <a:endParaRPr sz="2500">
              <a:latin typeface="Segoe UI"/>
              <a:cs typeface="Segoe UI"/>
            </a:endParaRPr>
          </a:p>
          <a:p>
            <a:pPr marL="469900" marR="5080" indent="-457200" algn="just">
              <a:lnSpc>
                <a:spcPct val="130000"/>
              </a:lnSpc>
              <a:spcBef>
                <a:spcPts val="1800"/>
              </a:spcBef>
              <a:buFont typeface="Wingdings"/>
              <a:buChar char=""/>
              <a:tabLst>
                <a:tab pos="469900" algn="l"/>
              </a:tabLst>
            </a:pPr>
            <a:r>
              <a:rPr sz="2500" b="1" spc="-5" dirty="0">
                <a:latin typeface="Segoe UI"/>
                <a:cs typeface="Segoe UI"/>
              </a:rPr>
              <a:t>As this station is often in a different location from the </a:t>
            </a:r>
            <a:r>
              <a:rPr sz="2500" b="1" spc="10" dirty="0">
                <a:latin typeface="Segoe UI"/>
                <a:cs typeface="Segoe UI"/>
              </a:rPr>
              <a:t>smart </a:t>
            </a:r>
            <a:r>
              <a:rPr sz="2500" b="1" spc="-5" dirty="0">
                <a:latin typeface="Segoe UI"/>
                <a:cs typeface="Segoe UI"/>
              </a:rPr>
              <a:t>object, </a:t>
            </a:r>
            <a:r>
              <a:rPr sz="2500" b="1" dirty="0">
                <a:latin typeface="Segoe UI"/>
                <a:cs typeface="Segoe UI"/>
              </a:rPr>
              <a:t>data </a:t>
            </a:r>
            <a:r>
              <a:rPr sz="2500" b="1" spc="5" dirty="0">
                <a:latin typeface="Segoe UI"/>
                <a:cs typeface="Segoe UI"/>
              </a:rPr>
              <a:t> </a:t>
            </a:r>
            <a:r>
              <a:rPr sz="2500" b="1" spc="-5" dirty="0">
                <a:latin typeface="Segoe UI"/>
                <a:cs typeface="Segoe UI"/>
              </a:rPr>
              <a:t>directly received </a:t>
            </a:r>
            <a:r>
              <a:rPr sz="2500" b="1" spc="-10" dirty="0">
                <a:latin typeface="Segoe UI"/>
                <a:cs typeface="Segoe UI"/>
              </a:rPr>
              <a:t>from the </a:t>
            </a:r>
            <a:r>
              <a:rPr sz="2500" b="1" spc="-5" dirty="0">
                <a:latin typeface="Segoe UI"/>
                <a:cs typeface="Segoe UI"/>
              </a:rPr>
              <a:t>sensor </a:t>
            </a:r>
            <a:r>
              <a:rPr sz="2500" b="1" spc="-10" dirty="0">
                <a:latin typeface="Segoe UI"/>
                <a:cs typeface="Segoe UI"/>
              </a:rPr>
              <a:t>through </a:t>
            </a:r>
            <a:r>
              <a:rPr sz="2500" b="1" spc="-5" dirty="0">
                <a:latin typeface="Segoe UI"/>
                <a:cs typeface="Segoe UI"/>
              </a:rPr>
              <a:t>an access </a:t>
            </a:r>
            <a:r>
              <a:rPr sz="2500" b="1" spc="-10" dirty="0">
                <a:latin typeface="Segoe UI"/>
                <a:cs typeface="Segoe UI"/>
              </a:rPr>
              <a:t>technology</a:t>
            </a:r>
            <a:r>
              <a:rPr sz="2500" b="1" spc="665" dirty="0">
                <a:latin typeface="Segoe UI"/>
                <a:cs typeface="Segoe UI"/>
              </a:rPr>
              <a:t> </a:t>
            </a:r>
            <a:r>
              <a:rPr sz="2500" b="1" spc="-5" dirty="0">
                <a:latin typeface="Segoe UI"/>
                <a:cs typeface="Segoe UI"/>
              </a:rPr>
              <a:t>needs to </a:t>
            </a:r>
            <a:r>
              <a:rPr sz="2500" b="1" dirty="0">
                <a:latin typeface="Segoe UI"/>
                <a:cs typeface="Segoe UI"/>
              </a:rPr>
              <a:t> </a:t>
            </a:r>
            <a:r>
              <a:rPr sz="2500" b="1" spc="-5" dirty="0">
                <a:latin typeface="Segoe UI"/>
                <a:cs typeface="Segoe UI"/>
              </a:rPr>
              <a:t>be </a:t>
            </a:r>
            <a:r>
              <a:rPr sz="2500" b="1" spc="5" dirty="0">
                <a:latin typeface="Segoe UI"/>
                <a:cs typeface="Segoe UI"/>
              </a:rPr>
              <a:t>forwarded </a:t>
            </a:r>
            <a:r>
              <a:rPr sz="2500" b="1" spc="-10" dirty="0">
                <a:latin typeface="Segoe UI"/>
                <a:cs typeface="Segoe UI"/>
              </a:rPr>
              <a:t>to </a:t>
            </a:r>
            <a:r>
              <a:rPr sz="2500" b="1" spc="-5" dirty="0">
                <a:latin typeface="Segoe UI"/>
                <a:cs typeface="Segoe UI"/>
              </a:rPr>
              <a:t>another medium </a:t>
            </a:r>
            <a:r>
              <a:rPr sz="2500" b="1" spc="-10" dirty="0">
                <a:latin typeface="Segoe UI"/>
                <a:cs typeface="Segoe UI"/>
              </a:rPr>
              <a:t>(the backhaul) </a:t>
            </a:r>
            <a:r>
              <a:rPr sz="2500" b="1" spc="-5" dirty="0">
                <a:latin typeface="Segoe UI"/>
                <a:cs typeface="Segoe UI"/>
              </a:rPr>
              <a:t>and </a:t>
            </a:r>
            <a:r>
              <a:rPr sz="2500" b="1" spc="5" dirty="0">
                <a:latin typeface="Segoe UI"/>
                <a:cs typeface="Segoe UI"/>
              </a:rPr>
              <a:t>transported </a:t>
            </a:r>
            <a:r>
              <a:rPr sz="2500" b="1" spc="-5" dirty="0">
                <a:latin typeface="Segoe UI"/>
                <a:cs typeface="Segoe UI"/>
              </a:rPr>
              <a:t>to </a:t>
            </a:r>
            <a:r>
              <a:rPr sz="2500" b="1" spc="-10" dirty="0">
                <a:latin typeface="Segoe UI"/>
                <a:cs typeface="Segoe UI"/>
              </a:rPr>
              <a:t>the </a:t>
            </a:r>
            <a:r>
              <a:rPr sz="2500" b="1" spc="-5" dirty="0">
                <a:latin typeface="Segoe UI"/>
                <a:cs typeface="Segoe UI"/>
              </a:rPr>
              <a:t> central</a:t>
            </a:r>
            <a:r>
              <a:rPr sz="2500" b="1" spc="10" dirty="0">
                <a:latin typeface="Segoe UI"/>
                <a:cs typeface="Segoe UI"/>
              </a:rPr>
              <a:t> </a:t>
            </a:r>
            <a:r>
              <a:rPr sz="2500" b="1" spc="-5" dirty="0">
                <a:latin typeface="Segoe UI"/>
                <a:cs typeface="Segoe UI"/>
              </a:rPr>
              <a:t>station.</a:t>
            </a:r>
            <a:endParaRPr sz="2500">
              <a:latin typeface="Segoe UI"/>
              <a:cs typeface="Segoe UI"/>
            </a:endParaRPr>
          </a:p>
          <a:p>
            <a:pPr marL="469900" indent="-457200">
              <a:lnSpc>
                <a:spcPct val="100000"/>
              </a:lnSpc>
              <a:spcBef>
                <a:spcPts val="2705"/>
              </a:spcBef>
              <a:buFont typeface="Wingdings"/>
              <a:buChar char=""/>
              <a:tabLst>
                <a:tab pos="469265" algn="l"/>
                <a:tab pos="469900" algn="l"/>
              </a:tabLst>
            </a:pPr>
            <a:r>
              <a:rPr sz="2500" b="1" spc="-5" dirty="0">
                <a:latin typeface="Segoe UI"/>
                <a:cs typeface="Segoe UI"/>
              </a:rPr>
              <a:t>The gateway</a:t>
            </a:r>
            <a:r>
              <a:rPr sz="2500" b="1" dirty="0">
                <a:latin typeface="Segoe UI"/>
                <a:cs typeface="Segoe UI"/>
              </a:rPr>
              <a:t> </a:t>
            </a:r>
            <a:r>
              <a:rPr sz="2500" b="1" spc="-5" dirty="0">
                <a:latin typeface="Segoe UI"/>
                <a:cs typeface="Segoe UI"/>
              </a:rPr>
              <a:t>is</a:t>
            </a:r>
            <a:r>
              <a:rPr sz="2500" b="1" spc="10" dirty="0">
                <a:latin typeface="Segoe UI"/>
                <a:cs typeface="Segoe UI"/>
              </a:rPr>
              <a:t> </a:t>
            </a:r>
            <a:r>
              <a:rPr sz="2500" b="1" spc="-5" dirty="0">
                <a:latin typeface="Segoe UI"/>
                <a:cs typeface="Segoe UI"/>
              </a:rPr>
              <a:t>in charge</a:t>
            </a:r>
            <a:r>
              <a:rPr sz="2500" b="1" spc="15" dirty="0">
                <a:latin typeface="Segoe UI"/>
                <a:cs typeface="Segoe UI"/>
              </a:rPr>
              <a:t> </a:t>
            </a:r>
            <a:r>
              <a:rPr sz="2500" b="1" spc="-25" dirty="0">
                <a:latin typeface="Segoe UI"/>
                <a:cs typeface="Segoe UI"/>
              </a:rPr>
              <a:t>of</a:t>
            </a:r>
            <a:r>
              <a:rPr sz="2500" b="1" spc="5" dirty="0">
                <a:latin typeface="Segoe UI"/>
                <a:cs typeface="Segoe UI"/>
              </a:rPr>
              <a:t> </a:t>
            </a:r>
            <a:r>
              <a:rPr sz="2500" b="1" spc="-10" dirty="0">
                <a:latin typeface="Segoe UI"/>
                <a:cs typeface="Segoe UI"/>
              </a:rPr>
              <a:t>this</a:t>
            </a:r>
            <a:r>
              <a:rPr sz="2500" b="1" spc="-5" dirty="0">
                <a:latin typeface="Segoe UI"/>
                <a:cs typeface="Segoe UI"/>
              </a:rPr>
              <a:t> inter-medium</a:t>
            </a:r>
            <a:r>
              <a:rPr sz="2500" b="1" spc="20" dirty="0">
                <a:latin typeface="Segoe UI"/>
                <a:cs typeface="Segoe UI"/>
              </a:rPr>
              <a:t> </a:t>
            </a:r>
            <a:r>
              <a:rPr sz="2500" b="1" spc="-5" dirty="0">
                <a:latin typeface="Segoe UI"/>
                <a:cs typeface="Segoe UI"/>
              </a:rPr>
              <a:t>communication.</a:t>
            </a:r>
            <a:endParaRPr sz="2500">
              <a:latin typeface="Segoe UI"/>
              <a:cs typeface="Segoe U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136</a:t>
            </a:fld>
            <a:endParaRPr dirty="0"/>
          </a:p>
        </p:txBody>
      </p:sp>
      <p:sp>
        <p:nvSpPr>
          <p:cNvPr id="3" name="object 3"/>
          <p:cNvSpPr txBox="1"/>
          <p:nvPr/>
        </p:nvSpPr>
        <p:spPr>
          <a:xfrm>
            <a:off x="154939" y="1420495"/>
            <a:ext cx="11631295" cy="447738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Gateways</a:t>
            </a:r>
            <a:r>
              <a:rPr sz="2000" b="1" spc="-35"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Backhaul</a:t>
            </a:r>
            <a:r>
              <a:rPr sz="2000" b="1" spc="-40"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In</a:t>
            </a:r>
            <a:r>
              <a:rPr sz="2000" b="1" spc="-5" dirty="0">
                <a:latin typeface="Segoe UI"/>
                <a:cs typeface="Segoe UI"/>
              </a:rPr>
              <a:t> </a:t>
            </a:r>
            <a:r>
              <a:rPr sz="2000" b="1" dirty="0">
                <a:latin typeface="Segoe UI"/>
                <a:cs typeface="Segoe UI"/>
              </a:rPr>
              <a:t>most</a:t>
            </a:r>
            <a:r>
              <a:rPr sz="2000" b="1" spc="5" dirty="0">
                <a:latin typeface="Segoe UI"/>
                <a:cs typeface="Segoe UI"/>
              </a:rPr>
              <a:t> </a:t>
            </a:r>
            <a:r>
              <a:rPr sz="2000" b="1" spc="-5" dirty="0">
                <a:latin typeface="Segoe UI"/>
                <a:cs typeface="Segoe UI"/>
              </a:rPr>
              <a:t>cases,</a:t>
            </a:r>
            <a:r>
              <a:rPr sz="2000" b="1" spc="-10" dirty="0">
                <a:latin typeface="Segoe UI"/>
                <a:cs typeface="Segoe UI"/>
              </a:rPr>
              <a:t> </a:t>
            </a:r>
            <a:r>
              <a:rPr sz="2000" b="1" spc="-5" dirty="0">
                <a:latin typeface="Segoe UI"/>
                <a:cs typeface="Segoe UI"/>
              </a:rPr>
              <a:t>the</a:t>
            </a:r>
            <a:r>
              <a:rPr sz="2000" b="1" spc="-15" dirty="0">
                <a:latin typeface="Segoe UI"/>
                <a:cs typeface="Segoe UI"/>
              </a:rPr>
              <a:t> </a:t>
            </a:r>
            <a:r>
              <a:rPr sz="2000" b="1" spc="10" dirty="0">
                <a:latin typeface="Segoe UI"/>
                <a:cs typeface="Segoe UI"/>
              </a:rPr>
              <a:t>smart</a:t>
            </a:r>
            <a:r>
              <a:rPr sz="2000" b="1" spc="5" dirty="0">
                <a:latin typeface="Segoe UI"/>
                <a:cs typeface="Segoe UI"/>
              </a:rPr>
              <a:t> </a:t>
            </a:r>
            <a:r>
              <a:rPr sz="2000" b="1" spc="-5" dirty="0">
                <a:latin typeface="Segoe UI"/>
                <a:cs typeface="Segoe UI"/>
              </a:rPr>
              <a:t>objects</a:t>
            </a:r>
            <a:r>
              <a:rPr sz="2000" b="1" spc="-15" dirty="0">
                <a:latin typeface="Segoe UI"/>
                <a:cs typeface="Segoe UI"/>
              </a:rPr>
              <a:t> </a:t>
            </a:r>
            <a:r>
              <a:rPr sz="2000" b="1" spc="-10" dirty="0">
                <a:latin typeface="Segoe UI"/>
                <a:cs typeface="Segoe UI"/>
              </a:rPr>
              <a:t>are</a:t>
            </a:r>
            <a:r>
              <a:rPr sz="2000" b="1" spc="10" dirty="0">
                <a:latin typeface="Segoe UI"/>
                <a:cs typeface="Segoe UI"/>
              </a:rPr>
              <a:t> </a:t>
            </a:r>
            <a:r>
              <a:rPr sz="2000" b="1" spc="-5" dirty="0">
                <a:latin typeface="Segoe UI"/>
                <a:cs typeface="Segoe UI"/>
              </a:rPr>
              <a:t>static</a:t>
            </a:r>
            <a:r>
              <a:rPr sz="2000" b="1" spc="-20" dirty="0">
                <a:latin typeface="Segoe UI"/>
                <a:cs typeface="Segoe UI"/>
              </a:rPr>
              <a:t> </a:t>
            </a:r>
            <a:r>
              <a:rPr sz="2000" b="1" dirty="0">
                <a:latin typeface="Segoe UI"/>
                <a:cs typeface="Segoe UI"/>
              </a:rPr>
              <a:t>or</a:t>
            </a:r>
            <a:r>
              <a:rPr sz="2000" b="1" spc="-5" dirty="0">
                <a:latin typeface="Segoe UI"/>
                <a:cs typeface="Segoe UI"/>
              </a:rPr>
              <a:t> </a:t>
            </a:r>
            <a:r>
              <a:rPr sz="2000" b="1" dirty="0">
                <a:latin typeface="Segoe UI"/>
                <a:cs typeface="Segoe UI"/>
              </a:rPr>
              <a:t>mobile</a:t>
            </a:r>
            <a:r>
              <a:rPr sz="2000" b="1" spc="-5" dirty="0">
                <a:latin typeface="Segoe UI"/>
                <a:cs typeface="Segoe UI"/>
              </a:rPr>
              <a:t> within</a:t>
            </a:r>
            <a:r>
              <a:rPr sz="2000" b="1" spc="-15" dirty="0">
                <a:latin typeface="Segoe UI"/>
                <a:cs typeface="Segoe UI"/>
              </a:rPr>
              <a:t> </a:t>
            </a:r>
            <a:r>
              <a:rPr sz="2000" b="1" dirty="0">
                <a:latin typeface="Segoe UI"/>
                <a:cs typeface="Segoe UI"/>
              </a:rPr>
              <a:t>a</a:t>
            </a:r>
            <a:r>
              <a:rPr sz="2000" b="1" spc="-15" dirty="0">
                <a:latin typeface="Segoe UI"/>
                <a:cs typeface="Segoe UI"/>
              </a:rPr>
              <a:t> </a:t>
            </a:r>
            <a:r>
              <a:rPr sz="2000" b="1" spc="-5" dirty="0">
                <a:latin typeface="Segoe UI"/>
                <a:cs typeface="Segoe UI"/>
              </a:rPr>
              <a:t>limited area.</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spcBef>
                <a:spcPts val="5"/>
              </a:spcBef>
              <a:buFont typeface="Wingdings"/>
              <a:buChar char=""/>
              <a:tabLst>
                <a:tab pos="469265" algn="l"/>
                <a:tab pos="469900" algn="l"/>
              </a:tabLst>
            </a:pPr>
            <a:r>
              <a:rPr sz="2000" b="1" dirty="0">
                <a:latin typeface="Segoe UI"/>
                <a:cs typeface="Segoe UI"/>
              </a:rPr>
              <a:t>The</a:t>
            </a:r>
            <a:r>
              <a:rPr sz="2000" b="1" spc="-20" dirty="0">
                <a:latin typeface="Segoe UI"/>
                <a:cs typeface="Segoe UI"/>
              </a:rPr>
              <a:t> </a:t>
            </a:r>
            <a:r>
              <a:rPr sz="2000" b="1" spc="-5" dirty="0">
                <a:latin typeface="Segoe UI"/>
                <a:cs typeface="Segoe UI"/>
              </a:rPr>
              <a:t>gateway</a:t>
            </a:r>
            <a:r>
              <a:rPr sz="2000" b="1" spc="-10" dirty="0">
                <a:latin typeface="Segoe UI"/>
                <a:cs typeface="Segoe UI"/>
              </a:rPr>
              <a:t> </a:t>
            </a:r>
            <a:r>
              <a:rPr sz="2000" b="1" spc="-5" dirty="0">
                <a:latin typeface="Segoe UI"/>
                <a:cs typeface="Segoe UI"/>
              </a:rPr>
              <a:t>is</a:t>
            </a:r>
            <a:r>
              <a:rPr sz="2000" b="1" spc="-15" dirty="0">
                <a:latin typeface="Segoe UI"/>
                <a:cs typeface="Segoe UI"/>
              </a:rPr>
              <a:t> </a:t>
            </a:r>
            <a:r>
              <a:rPr sz="2000" b="1" spc="-5" dirty="0">
                <a:latin typeface="Segoe UI"/>
                <a:cs typeface="Segoe UI"/>
              </a:rPr>
              <a:t>often static.</a:t>
            </a:r>
            <a:endParaRPr sz="2000">
              <a:latin typeface="Segoe UI"/>
              <a:cs typeface="Segoe UI"/>
            </a:endParaRPr>
          </a:p>
          <a:p>
            <a:pPr>
              <a:lnSpc>
                <a:spcPct val="100000"/>
              </a:lnSpc>
              <a:spcBef>
                <a:spcPts val="55"/>
              </a:spcBef>
              <a:buFont typeface="Wingdings"/>
              <a:buChar char=""/>
            </a:pPr>
            <a:endParaRPr sz="1850">
              <a:latin typeface="Segoe UI"/>
              <a:cs typeface="Segoe UI"/>
            </a:endParaRPr>
          </a:p>
          <a:p>
            <a:pPr marL="469900" indent="-457200">
              <a:lnSpc>
                <a:spcPct val="100000"/>
              </a:lnSpc>
              <a:spcBef>
                <a:spcPts val="5"/>
              </a:spcBef>
              <a:buFont typeface="Wingdings"/>
              <a:buChar char=""/>
              <a:tabLst>
                <a:tab pos="469265" algn="l"/>
                <a:tab pos="469900" algn="l"/>
              </a:tabLst>
            </a:pPr>
            <a:r>
              <a:rPr sz="2000" b="1" spc="-30" dirty="0">
                <a:latin typeface="Segoe UI"/>
                <a:cs typeface="Segoe UI"/>
              </a:rPr>
              <a:t>However,</a:t>
            </a:r>
            <a:r>
              <a:rPr sz="2000" b="1" spc="20" dirty="0">
                <a:latin typeface="Segoe UI"/>
                <a:cs typeface="Segoe UI"/>
              </a:rPr>
              <a:t> </a:t>
            </a:r>
            <a:r>
              <a:rPr sz="2000" b="1" dirty="0">
                <a:latin typeface="Segoe UI"/>
                <a:cs typeface="Segoe UI"/>
              </a:rPr>
              <a:t>some</a:t>
            </a:r>
            <a:r>
              <a:rPr sz="2000" b="1" spc="5" dirty="0">
                <a:latin typeface="Segoe UI"/>
                <a:cs typeface="Segoe UI"/>
              </a:rPr>
              <a:t> </a:t>
            </a:r>
            <a:r>
              <a:rPr sz="2000" b="1" dirty="0">
                <a:latin typeface="Segoe UI"/>
                <a:cs typeface="Segoe UI"/>
              </a:rPr>
              <a:t>IoT</a:t>
            </a:r>
            <a:r>
              <a:rPr sz="2000" b="1" spc="-15" dirty="0">
                <a:latin typeface="Segoe UI"/>
                <a:cs typeface="Segoe UI"/>
              </a:rPr>
              <a:t> </a:t>
            </a:r>
            <a:r>
              <a:rPr sz="2000" b="1" spc="-5" dirty="0">
                <a:latin typeface="Segoe UI"/>
                <a:cs typeface="Segoe UI"/>
              </a:rPr>
              <a:t>technologies</a:t>
            </a:r>
            <a:r>
              <a:rPr sz="2000" b="1" dirty="0">
                <a:latin typeface="Segoe UI"/>
                <a:cs typeface="Segoe UI"/>
              </a:rPr>
              <a:t> do </a:t>
            </a:r>
            <a:r>
              <a:rPr sz="2000" b="1" spc="-5" dirty="0">
                <a:latin typeface="Segoe UI"/>
                <a:cs typeface="Segoe UI"/>
              </a:rPr>
              <a:t>not</a:t>
            </a:r>
            <a:r>
              <a:rPr sz="2000" b="1" spc="-15" dirty="0">
                <a:latin typeface="Segoe UI"/>
                <a:cs typeface="Segoe UI"/>
              </a:rPr>
              <a:t> </a:t>
            </a:r>
            <a:r>
              <a:rPr sz="2000" b="1" dirty="0">
                <a:latin typeface="Segoe UI"/>
                <a:cs typeface="Segoe UI"/>
              </a:rPr>
              <a:t>apply</a:t>
            </a:r>
            <a:r>
              <a:rPr sz="2000" b="1" spc="-35" dirty="0">
                <a:latin typeface="Segoe UI"/>
                <a:cs typeface="Segoe UI"/>
              </a:rPr>
              <a:t> </a:t>
            </a:r>
            <a:r>
              <a:rPr sz="2000" b="1" spc="-5" dirty="0">
                <a:latin typeface="Segoe UI"/>
                <a:cs typeface="Segoe UI"/>
              </a:rPr>
              <a:t>this</a:t>
            </a:r>
            <a:r>
              <a:rPr sz="2000" b="1" spc="-25" dirty="0">
                <a:latin typeface="Segoe UI"/>
                <a:cs typeface="Segoe UI"/>
              </a:rPr>
              <a:t> </a:t>
            </a:r>
            <a:r>
              <a:rPr sz="2000" b="1" spc="-5" dirty="0">
                <a:latin typeface="Segoe UI"/>
                <a:cs typeface="Segoe UI"/>
              </a:rPr>
              <a:t>model.</a:t>
            </a:r>
            <a:endParaRPr sz="2000">
              <a:latin typeface="Segoe UI"/>
              <a:cs typeface="Segoe UI"/>
            </a:endParaRPr>
          </a:p>
          <a:p>
            <a:pPr marL="469900" marR="5080" indent="-457200">
              <a:lnSpc>
                <a:spcPct val="130000"/>
              </a:lnSpc>
              <a:spcBef>
                <a:spcPts val="1800"/>
              </a:spcBef>
              <a:buFont typeface="Wingdings"/>
              <a:buChar char=""/>
              <a:tabLst>
                <a:tab pos="469265" algn="l"/>
                <a:tab pos="469900" algn="l"/>
                <a:tab pos="992505" algn="l"/>
                <a:tab pos="2208530" algn="l"/>
                <a:tab pos="3515995" algn="l"/>
                <a:tab pos="5066665" algn="l"/>
                <a:tab pos="7063105" algn="l"/>
                <a:tab pos="8035290" algn="l"/>
                <a:tab pos="8918575" algn="l"/>
                <a:tab pos="11169650" algn="l"/>
              </a:tabLst>
            </a:pPr>
            <a:r>
              <a:rPr sz="2000" b="1" dirty="0">
                <a:latin typeface="Segoe UI"/>
                <a:cs typeface="Segoe UI"/>
              </a:rPr>
              <a:t>For	e</a:t>
            </a:r>
            <a:r>
              <a:rPr sz="2000" b="1" spc="-10" dirty="0">
                <a:latin typeface="Segoe UI"/>
                <a:cs typeface="Segoe UI"/>
              </a:rPr>
              <a:t>x</a:t>
            </a:r>
            <a:r>
              <a:rPr sz="2000" b="1" spc="-5" dirty="0">
                <a:latin typeface="Segoe UI"/>
                <a:cs typeface="Segoe UI"/>
              </a:rPr>
              <a:t>am</a:t>
            </a:r>
            <a:r>
              <a:rPr sz="2000" b="1" spc="5" dirty="0">
                <a:latin typeface="Segoe UI"/>
                <a:cs typeface="Segoe UI"/>
              </a:rPr>
              <a:t>p</a:t>
            </a:r>
            <a:r>
              <a:rPr sz="2000" b="1" spc="-5" dirty="0">
                <a:latin typeface="Segoe UI"/>
                <a:cs typeface="Segoe UI"/>
              </a:rPr>
              <a:t>l</a:t>
            </a:r>
            <a:r>
              <a:rPr sz="2000" b="1" spc="-25" dirty="0">
                <a:latin typeface="Segoe UI"/>
                <a:cs typeface="Segoe UI"/>
              </a:rPr>
              <a:t>e</a:t>
            </a:r>
            <a:r>
              <a:rPr sz="2000" b="1" dirty="0">
                <a:latin typeface="Segoe UI"/>
                <a:cs typeface="Segoe UI"/>
              </a:rPr>
              <a:t>,	</a:t>
            </a:r>
            <a:r>
              <a:rPr sz="2000" b="1" spc="-5" dirty="0">
                <a:latin typeface="Segoe UI"/>
                <a:cs typeface="Segoe UI"/>
              </a:rPr>
              <a:t>d</a:t>
            </a:r>
            <a:r>
              <a:rPr sz="2000" b="1" spc="-10" dirty="0">
                <a:latin typeface="Segoe UI"/>
                <a:cs typeface="Segoe UI"/>
              </a:rPr>
              <a:t>e</a:t>
            </a:r>
            <a:r>
              <a:rPr sz="2000" b="1" spc="-5" dirty="0">
                <a:latin typeface="Segoe UI"/>
                <a:cs typeface="Segoe UI"/>
              </a:rPr>
              <a:t>d</a:t>
            </a:r>
            <a:r>
              <a:rPr sz="2000" b="1" spc="-15" dirty="0">
                <a:latin typeface="Segoe UI"/>
                <a:cs typeface="Segoe UI"/>
              </a:rPr>
              <a:t>i</a:t>
            </a:r>
            <a:r>
              <a:rPr sz="2000" b="1" dirty="0">
                <a:latin typeface="Segoe UI"/>
                <a:cs typeface="Segoe UI"/>
              </a:rPr>
              <a:t>ca</a:t>
            </a:r>
            <a:r>
              <a:rPr sz="2000" b="1" spc="-15" dirty="0">
                <a:latin typeface="Segoe UI"/>
                <a:cs typeface="Segoe UI"/>
              </a:rPr>
              <a:t>t</a:t>
            </a:r>
            <a:r>
              <a:rPr sz="2000" b="1" dirty="0">
                <a:latin typeface="Segoe UI"/>
                <a:cs typeface="Segoe UI"/>
              </a:rPr>
              <a:t>ed	sho</a:t>
            </a:r>
            <a:r>
              <a:rPr sz="2000" b="1" spc="50" dirty="0">
                <a:latin typeface="Segoe UI"/>
                <a:cs typeface="Segoe UI"/>
              </a:rPr>
              <a:t>r</a:t>
            </a:r>
            <a:r>
              <a:rPr sz="2000" b="1" spc="-5" dirty="0">
                <a:latin typeface="Segoe UI"/>
                <a:cs typeface="Segoe UI"/>
              </a:rPr>
              <a:t>t</a:t>
            </a:r>
            <a:r>
              <a:rPr sz="2000" b="1" spc="5" dirty="0">
                <a:latin typeface="Segoe UI"/>
                <a:cs typeface="Segoe UI"/>
              </a:rPr>
              <a:t>-</a:t>
            </a:r>
            <a:r>
              <a:rPr sz="2000" b="1" dirty="0">
                <a:latin typeface="Segoe UI"/>
                <a:cs typeface="Segoe UI"/>
              </a:rPr>
              <a:t>ran</a:t>
            </a:r>
            <a:r>
              <a:rPr sz="2000" b="1" spc="-10" dirty="0">
                <a:latin typeface="Segoe UI"/>
                <a:cs typeface="Segoe UI"/>
              </a:rPr>
              <a:t>g</a:t>
            </a:r>
            <a:r>
              <a:rPr sz="2000" b="1" dirty="0">
                <a:latin typeface="Segoe UI"/>
                <a:cs typeface="Segoe UI"/>
              </a:rPr>
              <a:t>e	commun</a:t>
            </a:r>
            <a:r>
              <a:rPr sz="2000" b="1" spc="-10" dirty="0">
                <a:latin typeface="Segoe UI"/>
                <a:cs typeface="Segoe UI"/>
              </a:rPr>
              <a:t>i</a:t>
            </a:r>
            <a:r>
              <a:rPr sz="2000" b="1" dirty="0">
                <a:latin typeface="Segoe UI"/>
                <a:cs typeface="Segoe UI"/>
              </a:rPr>
              <a:t>cation	</a:t>
            </a:r>
            <a:r>
              <a:rPr sz="2000" b="1" spc="-5" dirty="0">
                <a:latin typeface="Segoe UI"/>
                <a:cs typeface="Segoe UI"/>
              </a:rPr>
              <a:t>(DS</a:t>
            </a:r>
            <a:r>
              <a:rPr sz="2000" b="1" spc="-35" dirty="0">
                <a:latin typeface="Segoe UI"/>
                <a:cs typeface="Segoe UI"/>
              </a:rPr>
              <a:t>R</a:t>
            </a:r>
            <a:r>
              <a:rPr sz="2000" b="1" dirty="0">
                <a:latin typeface="Segoe UI"/>
                <a:cs typeface="Segoe UI"/>
              </a:rPr>
              <a:t>C)	</a:t>
            </a:r>
            <a:r>
              <a:rPr sz="2000" b="1" spc="-15" dirty="0">
                <a:latin typeface="Segoe UI"/>
                <a:cs typeface="Segoe UI"/>
              </a:rPr>
              <a:t>a</a:t>
            </a:r>
            <a:r>
              <a:rPr sz="2000" b="1" spc="-5" dirty="0">
                <a:latin typeface="Segoe UI"/>
                <a:cs typeface="Segoe UI"/>
              </a:rPr>
              <a:t>l</a:t>
            </a:r>
            <a:r>
              <a:rPr sz="2000" b="1" spc="-15" dirty="0">
                <a:latin typeface="Segoe UI"/>
                <a:cs typeface="Segoe UI"/>
              </a:rPr>
              <a:t>l</a:t>
            </a:r>
            <a:r>
              <a:rPr sz="2000" b="1" spc="-5" dirty="0">
                <a:latin typeface="Segoe UI"/>
                <a:cs typeface="Segoe UI"/>
              </a:rPr>
              <a:t>ow</a:t>
            </a:r>
            <a:r>
              <a:rPr sz="2000" b="1" dirty="0">
                <a:latin typeface="Segoe UI"/>
                <a:cs typeface="Segoe UI"/>
              </a:rPr>
              <a:t>s	</a:t>
            </a:r>
            <a:r>
              <a:rPr sz="2000" b="1" spc="-20" dirty="0">
                <a:latin typeface="Segoe UI"/>
                <a:cs typeface="Segoe UI"/>
              </a:rPr>
              <a:t>v</a:t>
            </a:r>
            <a:r>
              <a:rPr sz="2000" b="1" dirty="0">
                <a:latin typeface="Segoe UI"/>
                <a:cs typeface="Segoe UI"/>
              </a:rPr>
              <a:t>ehic</a:t>
            </a:r>
            <a:r>
              <a:rPr sz="2000" b="1" spc="-25" dirty="0">
                <a:latin typeface="Segoe UI"/>
                <a:cs typeface="Segoe UI"/>
              </a:rPr>
              <a:t>l</a:t>
            </a:r>
            <a:r>
              <a:rPr sz="2000" b="1" spc="-10" dirty="0">
                <a:latin typeface="Segoe UI"/>
                <a:cs typeface="Segoe UI"/>
              </a:rPr>
              <a:t>e</a:t>
            </a:r>
            <a:r>
              <a:rPr sz="2000" b="1" spc="5" dirty="0">
                <a:latin typeface="Segoe UI"/>
                <a:cs typeface="Segoe UI"/>
              </a:rPr>
              <a:t>-</a:t>
            </a:r>
            <a:r>
              <a:rPr sz="2000" b="1" spc="-15" dirty="0">
                <a:latin typeface="Segoe UI"/>
                <a:cs typeface="Segoe UI"/>
              </a:rPr>
              <a:t>t</a:t>
            </a:r>
            <a:r>
              <a:rPr sz="2000" b="1" spc="-5" dirty="0">
                <a:latin typeface="Segoe UI"/>
                <a:cs typeface="Segoe UI"/>
              </a:rPr>
              <a:t>o</a:t>
            </a:r>
            <a:r>
              <a:rPr sz="2000" b="1" spc="5" dirty="0">
                <a:latin typeface="Segoe UI"/>
                <a:cs typeface="Segoe UI"/>
              </a:rPr>
              <a:t>-</a:t>
            </a:r>
            <a:r>
              <a:rPr sz="2000" b="1" spc="-20" dirty="0">
                <a:latin typeface="Segoe UI"/>
                <a:cs typeface="Segoe UI"/>
              </a:rPr>
              <a:t>v</a:t>
            </a:r>
            <a:r>
              <a:rPr sz="2000" b="1" dirty="0">
                <a:latin typeface="Segoe UI"/>
                <a:cs typeface="Segoe UI"/>
              </a:rPr>
              <a:t>ehic</a:t>
            </a:r>
            <a:r>
              <a:rPr sz="2000" b="1" spc="-15" dirty="0">
                <a:latin typeface="Segoe UI"/>
                <a:cs typeface="Segoe UI"/>
              </a:rPr>
              <a:t>l</a:t>
            </a:r>
            <a:r>
              <a:rPr sz="2000" b="1" dirty="0">
                <a:latin typeface="Segoe UI"/>
                <a:cs typeface="Segoe UI"/>
              </a:rPr>
              <a:t>e	</a:t>
            </a:r>
            <a:r>
              <a:rPr sz="2000" b="1" spc="-5" dirty="0">
                <a:latin typeface="Segoe UI"/>
                <a:cs typeface="Segoe UI"/>
              </a:rPr>
              <a:t>and  vehicle-to-infrastructure</a:t>
            </a:r>
            <a:r>
              <a:rPr sz="2000" b="1" dirty="0">
                <a:latin typeface="Segoe UI"/>
                <a:cs typeface="Segoe UI"/>
              </a:rPr>
              <a:t> communication.</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In </a:t>
            </a:r>
            <a:r>
              <a:rPr sz="2000" b="1" spc="-5" dirty="0">
                <a:latin typeface="Segoe UI"/>
                <a:cs typeface="Segoe UI"/>
              </a:rPr>
              <a:t>this</a:t>
            </a:r>
            <a:r>
              <a:rPr sz="2000" b="1" spc="-30" dirty="0">
                <a:latin typeface="Segoe UI"/>
                <a:cs typeface="Segoe UI"/>
              </a:rPr>
              <a:t> </a:t>
            </a:r>
            <a:r>
              <a:rPr sz="2000" b="1" spc="-5" dirty="0">
                <a:latin typeface="Segoe UI"/>
                <a:cs typeface="Segoe UI"/>
              </a:rPr>
              <a:t>model,</a:t>
            </a:r>
            <a:r>
              <a:rPr sz="2000" b="1" spc="5" dirty="0">
                <a:latin typeface="Segoe UI"/>
                <a:cs typeface="Segoe UI"/>
              </a:rPr>
              <a:t> </a:t>
            </a:r>
            <a:r>
              <a:rPr sz="2000" b="1" dirty="0">
                <a:latin typeface="Segoe UI"/>
                <a:cs typeface="Segoe UI"/>
              </a:rPr>
              <a:t>the</a:t>
            </a:r>
            <a:r>
              <a:rPr sz="2000" b="1" spc="-10" dirty="0">
                <a:latin typeface="Segoe UI"/>
                <a:cs typeface="Segoe UI"/>
              </a:rPr>
              <a:t> </a:t>
            </a:r>
            <a:r>
              <a:rPr sz="2000" b="1" spc="10" dirty="0">
                <a:latin typeface="Segoe UI"/>
                <a:cs typeface="Segoe UI"/>
              </a:rPr>
              <a:t>smart</a:t>
            </a:r>
            <a:r>
              <a:rPr sz="2000" b="1" spc="-5" dirty="0">
                <a:latin typeface="Segoe UI"/>
                <a:cs typeface="Segoe UI"/>
              </a:rPr>
              <a:t> </a:t>
            </a:r>
            <a:r>
              <a:rPr sz="2000" b="1" spc="-25" dirty="0">
                <a:latin typeface="Segoe UI"/>
                <a:cs typeface="Segoe UI"/>
              </a:rPr>
              <a:t>object’s</a:t>
            </a:r>
            <a:r>
              <a:rPr sz="2000" b="1" spc="-10" dirty="0">
                <a:latin typeface="Segoe UI"/>
                <a:cs typeface="Segoe UI"/>
              </a:rPr>
              <a:t> </a:t>
            </a:r>
            <a:r>
              <a:rPr sz="2000" b="1" spc="-5" dirty="0">
                <a:latin typeface="Segoe UI"/>
                <a:cs typeface="Segoe UI"/>
              </a:rPr>
              <a:t>position</a:t>
            </a:r>
            <a:r>
              <a:rPr sz="2000" b="1" spc="-25" dirty="0">
                <a:latin typeface="Segoe UI"/>
                <a:cs typeface="Segoe UI"/>
              </a:rPr>
              <a:t> </a:t>
            </a:r>
            <a:r>
              <a:rPr sz="2000" b="1" spc="-10" dirty="0">
                <a:latin typeface="Segoe UI"/>
                <a:cs typeface="Segoe UI"/>
              </a:rPr>
              <a:t>relative</a:t>
            </a:r>
            <a:r>
              <a:rPr sz="2000" b="1" spc="10" dirty="0">
                <a:latin typeface="Segoe UI"/>
                <a:cs typeface="Segoe UI"/>
              </a:rPr>
              <a:t> </a:t>
            </a:r>
            <a:r>
              <a:rPr sz="2000" b="1" spc="-10" dirty="0">
                <a:latin typeface="Segoe UI"/>
                <a:cs typeface="Segoe UI"/>
              </a:rPr>
              <a:t>to</a:t>
            </a:r>
            <a:r>
              <a:rPr sz="2000" b="1" dirty="0">
                <a:latin typeface="Segoe UI"/>
                <a:cs typeface="Segoe UI"/>
              </a:rPr>
              <a:t> the</a:t>
            </a:r>
            <a:r>
              <a:rPr sz="2000" b="1" spc="-10" dirty="0">
                <a:latin typeface="Segoe UI"/>
                <a:cs typeface="Segoe UI"/>
              </a:rPr>
              <a:t> </a:t>
            </a:r>
            <a:r>
              <a:rPr sz="2000" b="1" spc="-5" dirty="0">
                <a:latin typeface="Segoe UI"/>
                <a:cs typeface="Segoe UI"/>
              </a:rPr>
              <a:t>gateway</a:t>
            </a:r>
            <a:r>
              <a:rPr sz="2000" b="1"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static.</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The</a:t>
            </a:r>
            <a:r>
              <a:rPr sz="2000" b="1" spc="-15" dirty="0">
                <a:latin typeface="Segoe UI"/>
                <a:cs typeface="Segoe UI"/>
              </a:rPr>
              <a:t> </a:t>
            </a:r>
            <a:r>
              <a:rPr sz="2000" b="1" dirty="0">
                <a:latin typeface="Segoe UI"/>
                <a:cs typeface="Segoe UI"/>
              </a:rPr>
              <a:t>car</a:t>
            </a:r>
            <a:r>
              <a:rPr sz="2000" b="1" spc="5" dirty="0">
                <a:latin typeface="Segoe UI"/>
                <a:cs typeface="Segoe UI"/>
              </a:rPr>
              <a:t> </a:t>
            </a:r>
            <a:r>
              <a:rPr sz="2000" b="1" spc="-5" dirty="0">
                <a:latin typeface="Segoe UI"/>
                <a:cs typeface="Segoe UI"/>
              </a:rPr>
              <a:t>includes</a:t>
            </a:r>
            <a:r>
              <a:rPr sz="2000" b="1" spc="-10" dirty="0">
                <a:latin typeface="Segoe UI"/>
                <a:cs typeface="Segoe UI"/>
              </a:rPr>
              <a:t> </a:t>
            </a:r>
            <a:r>
              <a:rPr sz="2000" b="1" spc="-5" dirty="0">
                <a:latin typeface="Segoe UI"/>
                <a:cs typeface="Segoe UI"/>
              </a:rPr>
              <a:t>sensors</a:t>
            </a:r>
            <a:r>
              <a:rPr sz="2000" b="1" spc="10" dirty="0">
                <a:latin typeface="Segoe UI"/>
                <a:cs typeface="Segoe UI"/>
              </a:rPr>
              <a:t> </a:t>
            </a:r>
            <a:r>
              <a:rPr sz="2000" b="1" spc="-5" dirty="0">
                <a:latin typeface="Segoe UI"/>
                <a:cs typeface="Segoe UI"/>
              </a:rPr>
              <a:t>and</a:t>
            </a:r>
            <a:r>
              <a:rPr sz="2000" b="1" spc="5" dirty="0">
                <a:latin typeface="Segoe UI"/>
                <a:cs typeface="Segoe UI"/>
              </a:rPr>
              <a:t> </a:t>
            </a:r>
            <a:r>
              <a:rPr sz="2000" b="1" spc="-5" dirty="0">
                <a:latin typeface="Segoe UI"/>
                <a:cs typeface="Segoe UI"/>
              </a:rPr>
              <a:t>one </a:t>
            </a:r>
            <a:r>
              <a:rPr sz="2000" b="1" spc="-20" dirty="0">
                <a:latin typeface="Segoe UI"/>
                <a:cs typeface="Segoe UI"/>
              </a:rPr>
              <a:t>gateway.</a:t>
            </a:r>
            <a:endParaRPr sz="2000">
              <a:latin typeface="Segoe UI"/>
              <a:cs typeface="Segoe U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137</a:t>
            </a:fld>
            <a:endParaRPr dirty="0"/>
          </a:p>
        </p:txBody>
      </p:sp>
      <p:sp>
        <p:nvSpPr>
          <p:cNvPr id="3" name="object 3"/>
          <p:cNvSpPr txBox="1"/>
          <p:nvPr/>
        </p:nvSpPr>
        <p:spPr>
          <a:xfrm>
            <a:off x="154939" y="1432686"/>
            <a:ext cx="11630025" cy="4559935"/>
          </a:xfrm>
          <a:prstGeom prst="rect">
            <a:avLst/>
          </a:prstGeom>
        </p:spPr>
        <p:txBody>
          <a:bodyPr vert="horz" wrap="square" lIns="0" tIns="12065" rIns="0" bIns="0" rtlCol="0">
            <a:spAutoFit/>
          </a:bodyPr>
          <a:lstStyle/>
          <a:p>
            <a:pPr marL="12700" algn="just">
              <a:lnSpc>
                <a:spcPct val="100000"/>
              </a:lnSpc>
              <a:spcBef>
                <a:spcPts val="95"/>
              </a:spcBef>
            </a:pPr>
            <a:r>
              <a:rPr sz="2500" b="1" spc="-5" dirty="0">
                <a:latin typeface="Segoe UI"/>
                <a:cs typeface="Segoe UI"/>
              </a:rPr>
              <a:t>Gateways</a:t>
            </a:r>
            <a:r>
              <a:rPr sz="2500" b="1" dirty="0">
                <a:latin typeface="Segoe UI"/>
                <a:cs typeface="Segoe UI"/>
              </a:rPr>
              <a:t> </a:t>
            </a:r>
            <a:r>
              <a:rPr sz="2500" b="1" spc="-5" dirty="0">
                <a:latin typeface="Segoe UI"/>
                <a:cs typeface="Segoe UI"/>
              </a:rPr>
              <a:t>and</a:t>
            </a:r>
            <a:r>
              <a:rPr sz="2500" b="1" dirty="0">
                <a:latin typeface="Segoe UI"/>
                <a:cs typeface="Segoe UI"/>
              </a:rPr>
              <a:t> </a:t>
            </a:r>
            <a:r>
              <a:rPr sz="2500" b="1" spc="-10" dirty="0">
                <a:latin typeface="Segoe UI"/>
                <a:cs typeface="Segoe UI"/>
              </a:rPr>
              <a:t>Backhaul</a:t>
            </a:r>
            <a:r>
              <a:rPr sz="2500" b="1" spc="15" dirty="0">
                <a:latin typeface="Segoe UI"/>
                <a:cs typeface="Segoe UI"/>
              </a:rPr>
              <a:t> </a:t>
            </a:r>
            <a:r>
              <a:rPr sz="2500" b="1" spc="5" dirty="0">
                <a:latin typeface="Segoe UI"/>
                <a:cs typeface="Segoe UI"/>
              </a:rPr>
              <a:t>Sublayer:</a:t>
            </a:r>
            <a:endParaRPr sz="2500">
              <a:latin typeface="Segoe UI"/>
              <a:cs typeface="Segoe UI"/>
            </a:endParaRPr>
          </a:p>
          <a:p>
            <a:pPr marL="469900" marR="5080" indent="-457200" algn="just">
              <a:lnSpc>
                <a:spcPct val="130000"/>
              </a:lnSpc>
              <a:spcBef>
                <a:spcPts val="1800"/>
              </a:spcBef>
              <a:buFont typeface="Wingdings"/>
              <a:buChar char=""/>
              <a:tabLst>
                <a:tab pos="469900" algn="l"/>
              </a:tabLst>
            </a:pPr>
            <a:r>
              <a:rPr sz="2500" b="1" spc="-5" dirty="0">
                <a:latin typeface="Segoe UI"/>
                <a:cs typeface="Segoe UI"/>
              </a:rPr>
              <a:t>Communication between </a:t>
            </a:r>
            <a:r>
              <a:rPr sz="2500" b="1" spc="-10" dirty="0">
                <a:latin typeface="Segoe UI"/>
                <a:cs typeface="Segoe UI"/>
              </a:rPr>
              <a:t>the </a:t>
            </a:r>
            <a:r>
              <a:rPr sz="2500" b="1" dirty="0">
                <a:latin typeface="Segoe UI"/>
                <a:cs typeface="Segoe UI"/>
              </a:rPr>
              <a:t>sensors </a:t>
            </a:r>
            <a:r>
              <a:rPr sz="2500" b="1" spc="-5" dirty="0">
                <a:latin typeface="Segoe UI"/>
                <a:cs typeface="Segoe UI"/>
              </a:rPr>
              <a:t>and </a:t>
            </a:r>
            <a:r>
              <a:rPr sz="2500" b="1" spc="-10" dirty="0">
                <a:latin typeface="Segoe UI"/>
                <a:cs typeface="Segoe UI"/>
              </a:rPr>
              <a:t>the </a:t>
            </a:r>
            <a:r>
              <a:rPr sz="2500" b="1" spc="-5" dirty="0">
                <a:latin typeface="Segoe UI"/>
                <a:cs typeface="Segoe UI"/>
              </a:rPr>
              <a:t>gateway </a:t>
            </a:r>
            <a:r>
              <a:rPr sz="2500" b="1" dirty="0">
                <a:latin typeface="Segoe UI"/>
                <a:cs typeface="Segoe UI"/>
              </a:rPr>
              <a:t>may </a:t>
            </a:r>
            <a:r>
              <a:rPr sz="2500" b="1" spc="-15" dirty="0">
                <a:latin typeface="Segoe UI"/>
                <a:cs typeface="Segoe UI"/>
              </a:rPr>
              <a:t>involve </a:t>
            </a:r>
            <a:r>
              <a:rPr sz="2500" b="1" spc="-10" dirty="0">
                <a:latin typeface="Segoe UI"/>
                <a:cs typeface="Segoe UI"/>
              </a:rPr>
              <a:t>wired </a:t>
            </a:r>
            <a:r>
              <a:rPr sz="2500" b="1" spc="-5" dirty="0">
                <a:latin typeface="Segoe UI"/>
                <a:cs typeface="Segoe UI"/>
              </a:rPr>
              <a:t> or</a:t>
            </a:r>
            <a:r>
              <a:rPr sz="2500" b="1" dirty="0">
                <a:latin typeface="Segoe UI"/>
                <a:cs typeface="Segoe UI"/>
              </a:rPr>
              <a:t> </a:t>
            </a:r>
            <a:r>
              <a:rPr sz="2500" b="1" spc="-5" dirty="0">
                <a:latin typeface="Segoe UI"/>
                <a:cs typeface="Segoe UI"/>
              </a:rPr>
              <a:t>wireless technologies.</a:t>
            </a:r>
            <a:endParaRPr sz="2500">
              <a:latin typeface="Segoe UI"/>
              <a:cs typeface="Segoe UI"/>
            </a:endParaRPr>
          </a:p>
          <a:p>
            <a:pPr marL="469900" marR="5080" indent="-457200" algn="just">
              <a:lnSpc>
                <a:spcPct val="130100"/>
              </a:lnSpc>
              <a:spcBef>
                <a:spcPts val="1800"/>
              </a:spcBef>
              <a:buFont typeface="Wingdings"/>
              <a:buChar char=""/>
              <a:tabLst>
                <a:tab pos="469900" algn="l"/>
              </a:tabLst>
            </a:pPr>
            <a:r>
              <a:rPr sz="2500" b="1" dirty="0">
                <a:latin typeface="Segoe UI"/>
                <a:cs typeface="Segoe UI"/>
              </a:rPr>
              <a:t>Sensors </a:t>
            </a:r>
            <a:r>
              <a:rPr sz="2500" b="1" spc="-5" dirty="0">
                <a:latin typeface="Segoe UI"/>
                <a:cs typeface="Segoe UI"/>
              </a:rPr>
              <a:t>may also be integrated into the </a:t>
            </a:r>
            <a:r>
              <a:rPr sz="2500" b="1" spc="-15" dirty="0">
                <a:latin typeface="Segoe UI"/>
                <a:cs typeface="Segoe UI"/>
              </a:rPr>
              <a:t>road </a:t>
            </a:r>
            <a:r>
              <a:rPr sz="2500" b="1" dirty="0">
                <a:latin typeface="Segoe UI"/>
                <a:cs typeface="Segoe UI"/>
              </a:rPr>
              <a:t>infrastructure </a:t>
            </a:r>
            <a:r>
              <a:rPr sz="2500" b="1" spc="-5" dirty="0">
                <a:latin typeface="Segoe UI"/>
                <a:cs typeface="Segoe UI"/>
              </a:rPr>
              <a:t>and connect </a:t>
            </a:r>
            <a:r>
              <a:rPr sz="2500" b="1" dirty="0">
                <a:latin typeface="Segoe UI"/>
                <a:cs typeface="Segoe UI"/>
              </a:rPr>
              <a:t> </a:t>
            </a:r>
            <a:r>
              <a:rPr sz="2500" b="1" spc="-10" dirty="0">
                <a:latin typeface="Segoe UI"/>
                <a:cs typeface="Segoe UI"/>
              </a:rPr>
              <a:t>over</a:t>
            </a:r>
            <a:r>
              <a:rPr sz="2500" b="1" spc="5" dirty="0">
                <a:latin typeface="Segoe UI"/>
                <a:cs typeface="Segoe UI"/>
              </a:rPr>
              <a:t> </a:t>
            </a:r>
            <a:r>
              <a:rPr sz="2500" b="1" spc="-5" dirty="0">
                <a:latin typeface="Segoe UI"/>
                <a:cs typeface="Segoe UI"/>
              </a:rPr>
              <a:t>a</a:t>
            </a:r>
            <a:r>
              <a:rPr sz="2500" b="1" dirty="0">
                <a:latin typeface="Segoe UI"/>
                <a:cs typeface="Segoe UI"/>
              </a:rPr>
              <a:t> </a:t>
            </a:r>
            <a:r>
              <a:rPr sz="2500" b="1" spc="-10" dirty="0">
                <a:latin typeface="Segoe UI"/>
                <a:cs typeface="Segoe UI"/>
              </a:rPr>
              <a:t>wired</a:t>
            </a:r>
            <a:r>
              <a:rPr sz="2500" b="1" spc="20" dirty="0">
                <a:latin typeface="Segoe UI"/>
                <a:cs typeface="Segoe UI"/>
              </a:rPr>
              <a:t> </a:t>
            </a:r>
            <a:r>
              <a:rPr sz="2500" b="1" spc="-5" dirty="0">
                <a:latin typeface="Segoe UI"/>
                <a:cs typeface="Segoe UI"/>
              </a:rPr>
              <a:t>or</a:t>
            </a:r>
            <a:r>
              <a:rPr sz="2500" b="1" spc="5" dirty="0">
                <a:latin typeface="Segoe UI"/>
                <a:cs typeface="Segoe UI"/>
              </a:rPr>
              <a:t> </a:t>
            </a:r>
            <a:r>
              <a:rPr sz="2500" b="1" spc="-5" dirty="0">
                <a:latin typeface="Segoe UI"/>
                <a:cs typeface="Segoe UI"/>
              </a:rPr>
              <a:t>wireless</a:t>
            </a:r>
            <a:r>
              <a:rPr sz="2500" b="1" spc="5" dirty="0">
                <a:latin typeface="Segoe UI"/>
                <a:cs typeface="Segoe UI"/>
              </a:rPr>
              <a:t> </a:t>
            </a:r>
            <a:r>
              <a:rPr sz="2500" b="1" spc="-10" dirty="0">
                <a:latin typeface="Segoe UI"/>
                <a:cs typeface="Segoe UI"/>
              </a:rPr>
              <a:t>technology</a:t>
            </a:r>
            <a:r>
              <a:rPr sz="2500" b="1" spc="20" dirty="0">
                <a:latin typeface="Segoe UI"/>
                <a:cs typeface="Segoe UI"/>
              </a:rPr>
              <a:t> </a:t>
            </a:r>
            <a:r>
              <a:rPr sz="2500" b="1" spc="-10" dirty="0">
                <a:latin typeface="Segoe UI"/>
                <a:cs typeface="Segoe UI"/>
              </a:rPr>
              <a:t>to</a:t>
            </a:r>
            <a:r>
              <a:rPr sz="2500" b="1" spc="-5" dirty="0">
                <a:latin typeface="Segoe UI"/>
                <a:cs typeface="Segoe UI"/>
              </a:rPr>
              <a:t> a</a:t>
            </a:r>
            <a:r>
              <a:rPr sz="2500" b="1" spc="5" dirty="0">
                <a:latin typeface="Segoe UI"/>
                <a:cs typeface="Segoe UI"/>
              </a:rPr>
              <a:t> </a:t>
            </a:r>
            <a:r>
              <a:rPr sz="2500" b="1" spc="-10" dirty="0">
                <a:latin typeface="Segoe UI"/>
                <a:cs typeface="Segoe UI"/>
              </a:rPr>
              <a:t>gateway</a:t>
            </a:r>
            <a:r>
              <a:rPr sz="2500" b="1" spc="25" dirty="0">
                <a:latin typeface="Segoe UI"/>
                <a:cs typeface="Segoe UI"/>
              </a:rPr>
              <a:t> </a:t>
            </a:r>
            <a:r>
              <a:rPr sz="2500" b="1" spc="-5" dirty="0">
                <a:latin typeface="Segoe UI"/>
                <a:cs typeface="Segoe UI"/>
              </a:rPr>
              <a:t>on</a:t>
            </a:r>
            <a:r>
              <a:rPr sz="2500" b="1" dirty="0">
                <a:latin typeface="Segoe UI"/>
                <a:cs typeface="Segoe UI"/>
              </a:rPr>
              <a:t> </a:t>
            </a:r>
            <a:r>
              <a:rPr sz="2500" b="1" spc="-10" dirty="0">
                <a:latin typeface="Segoe UI"/>
                <a:cs typeface="Segoe UI"/>
              </a:rPr>
              <a:t>the</a:t>
            </a:r>
            <a:r>
              <a:rPr sz="2500" b="1" dirty="0">
                <a:latin typeface="Segoe UI"/>
                <a:cs typeface="Segoe UI"/>
              </a:rPr>
              <a:t> </a:t>
            </a:r>
            <a:r>
              <a:rPr sz="2500" b="1" spc="-5" dirty="0">
                <a:latin typeface="Segoe UI"/>
                <a:cs typeface="Segoe UI"/>
              </a:rPr>
              <a:t>side</a:t>
            </a:r>
            <a:r>
              <a:rPr sz="2500" b="1" spc="5" dirty="0">
                <a:latin typeface="Segoe UI"/>
                <a:cs typeface="Segoe UI"/>
              </a:rPr>
              <a:t> </a:t>
            </a:r>
            <a:r>
              <a:rPr sz="2500" b="1" spc="-25" dirty="0">
                <a:latin typeface="Segoe UI"/>
                <a:cs typeface="Segoe UI"/>
              </a:rPr>
              <a:t>of</a:t>
            </a:r>
            <a:r>
              <a:rPr sz="2500" b="1" spc="10" dirty="0">
                <a:latin typeface="Segoe UI"/>
                <a:cs typeface="Segoe UI"/>
              </a:rPr>
              <a:t> </a:t>
            </a:r>
            <a:r>
              <a:rPr sz="2500" b="1" spc="-10" dirty="0">
                <a:latin typeface="Segoe UI"/>
                <a:cs typeface="Segoe UI"/>
              </a:rPr>
              <a:t>the</a:t>
            </a:r>
            <a:r>
              <a:rPr sz="2500" b="1" dirty="0">
                <a:latin typeface="Segoe UI"/>
                <a:cs typeface="Segoe UI"/>
              </a:rPr>
              <a:t> </a:t>
            </a:r>
            <a:r>
              <a:rPr sz="2500" b="1" spc="-10" dirty="0">
                <a:latin typeface="Segoe UI"/>
                <a:cs typeface="Segoe UI"/>
              </a:rPr>
              <a:t>road.</a:t>
            </a:r>
            <a:endParaRPr sz="2500">
              <a:latin typeface="Segoe UI"/>
              <a:cs typeface="Segoe UI"/>
            </a:endParaRPr>
          </a:p>
          <a:p>
            <a:pPr marL="469900" marR="5080" indent="-457200" algn="just">
              <a:lnSpc>
                <a:spcPct val="130000"/>
              </a:lnSpc>
              <a:spcBef>
                <a:spcPts val="1800"/>
              </a:spcBef>
              <a:buFont typeface="Wingdings"/>
              <a:buChar char=""/>
              <a:tabLst>
                <a:tab pos="469900" algn="l"/>
              </a:tabLst>
            </a:pPr>
            <a:r>
              <a:rPr sz="2500" b="1" spc="-5" dirty="0">
                <a:latin typeface="Segoe UI"/>
                <a:cs typeface="Segoe UI"/>
              </a:rPr>
              <a:t>A wireless </a:t>
            </a:r>
            <a:r>
              <a:rPr sz="2500" b="1" spc="-10" dirty="0">
                <a:latin typeface="Segoe UI"/>
                <a:cs typeface="Segoe UI"/>
              </a:rPr>
              <a:t>technology (DSRC</a:t>
            </a:r>
            <a:r>
              <a:rPr sz="2500" b="1" spc="-5" dirty="0">
                <a:latin typeface="Segoe UI"/>
                <a:cs typeface="Segoe UI"/>
              </a:rPr>
              <a:t> </a:t>
            </a:r>
            <a:r>
              <a:rPr sz="2500" b="1" spc="-10" dirty="0">
                <a:latin typeface="Segoe UI"/>
                <a:cs typeface="Segoe UI"/>
              </a:rPr>
              <a:t>operates</a:t>
            </a:r>
            <a:r>
              <a:rPr sz="2500" b="1" spc="-5" dirty="0">
                <a:latin typeface="Segoe UI"/>
                <a:cs typeface="Segoe UI"/>
              </a:rPr>
              <a:t> </a:t>
            </a:r>
            <a:r>
              <a:rPr sz="2500" b="1" dirty="0">
                <a:latin typeface="Segoe UI"/>
                <a:cs typeface="Segoe UI"/>
              </a:rPr>
              <a:t>in </a:t>
            </a:r>
            <a:r>
              <a:rPr sz="2500" b="1" spc="-10" dirty="0">
                <a:latin typeface="Segoe UI"/>
                <a:cs typeface="Segoe UI"/>
              </a:rPr>
              <a:t>the </a:t>
            </a:r>
            <a:r>
              <a:rPr sz="2500" b="1" dirty="0">
                <a:latin typeface="Segoe UI"/>
                <a:cs typeface="Segoe UI"/>
              </a:rPr>
              <a:t>upper </a:t>
            </a:r>
            <a:r>
              <a:rPr sz="2500" b="1" spc="-5" dirty="0">
                <a:latin typeface="Segoe UI"/>
                <a:cs typeface="Segoe UI"/>
              </a:rPr>
              <a:t>5 GHz</a:t>
            </a:r>
            <a:r>
              <a:rPr sz="2500" b="1" dirty="0">
                <a:latin typeface="Segoe UI"/>
                <a:cs typeface="Segoe UI"/>
              </a:rPr>
              <a:t> </a:t>
            </a:r>
            <a:r>
              <a:rPr sz="2500" b="1" spc="-5" dirty="0">
                <a:latin typeface="Segoe UI"/>
                <a:cs typeface="Segoe UI"/>
              </a:rPr>
              <a:t>range)</a:t>
            </a:r>
            <a:r>
              <a:rPr sz="2500" b="1" spc="675" dirty="0">
                <a:latin typeface="Segoe UI"/>
                <a:cs typeface="Segoe UI"/>
              </a:rPr>
              <a:t> </a:t>
            </a:r>
            <a:r>
              <a:rPr sz="2500" b="1" spc="-5" dirty="0">
                <a:latin typeface="Segoe UI"/>
                <a:cs typeface="Segoe UI"/>
              </a:rPr>
              <a:t>is used </a:t>
            </a:r>
            <a:r>
              <a:rPr sz="2500" b="1" dirty="0">
                <a:latin typeface="Segoe UI"/>
                <a:cs typeface="Segoe UI"/>
              </a:rPr>
              <a:t> </a:t>
            </a:r>
            <a:r>
              <a:rPr sz="2500" b="1" spc="-5" dirty="0">
                <a:latin typeface="Segoe UI"/>
                <a:cs typeface="Segoe UI"/>
              </a:rPr>
              <a:t>for</a:t>
            </a:r>
            <a:r>
              <a:rPr sz="2500" b="1" dirty="0">
                <a:latin typeface="Segoe UI"/>
                <a:cs typeface="Segoe UI"/>
              </a:rPr>
              <a:t> </a:t>
            </a:r>
            <a:r>
              <a:rPr sz="2500" b="1" spc="-5" dirty="0">
                <a:latin typeface="Segoe UI"/>
                <a:cs typeface="Segoe UI"/>
              </a:rPr>
              <a:t>backhaul</a:t>
            </a:r>
            <a:r>
              <a:rPr sz="2500" b="1" dirty="0">
                <a:latin typeface="Segoe UI"/>
                <a:cs typeface="Segoe UI"/>
              </a:rPr>
              <a:t> communication,</a:t>
            </a:r>
            <a:r>
              <a:rPr sz="2500" b="1" spc="5" dirty="0">
                <a:latin typeface="Segoe UI"/>
                <a:cs typeface="Segoe UI"/>
              </a:rPr>
              <a:t> </a:t>
            </a:r>
            <a:r>
              <a:rPr sz="2500" b="1" spc="-20" dirty="0">
                <a:latin typeface="Segoe UI"/>
                <a:cs typeface="Segoe UI"/>
              </a:rPr>
              <a:t>peer-to-peer,</a:t>
            </a:r>
            <a:r>
              <a:rPr sz="2500" b="1" spc="-15" dirty="0">
                <a:latin typeface="Segoe UI"/>
                <a:cs typeface="Segoe UI"/>
              </a:rPr>
              <a:t> </a:t>
            </a:r>
            <a:r>
              <a:rPr sz="2500" b="1" dirty="0">
                <a:latin typeface="Segoe UI"/>
                <a:cs typeface="Segoe UI"/>
              </a:rPr>
              <a:t>or</a:t>
            </a:r>
            <a:r>
              <a:rPr sz="2500" b="1" spc="5" dirty="0">
                <a:latin typeface="Segoe UI"/>
                <a:cs typeface="Segoe UI"/>
              </a:rPr>
              <a:t> </a:t>
            </a:r>
            <a:r>
              <a:rPr sz="2500" b="1" dirty="0">
                <a:latin typeface="Segoe UI"/>
                <a:cs typeface="Segoe UI"/>
              </a:rPr>
              <a:t>mesh</a:t>
            </a:r>
            <a:r>
              <a:rPr sz="2500" b="1" spc="5" dirty="0">
                <a:latin typeface="Segoe UI"/>
                <a:cs typeface="Segoe UI"/>
              </a:rPr>
              <a:t> </a:t>
            </a:r>
            <a:r>
              <a:rPr sz="2500" b="1" spc="-5" dirty="0">
                <a:latin typeface="Segoe UI"/>
                <a:cs typeface="Segoe UI"/>
              </a:rPr>
              <a:t>communication </a:t>
            </a:r>
            <a:r>
              <a:rPr sz="2500" b="1" spc="-675" dirty="0">
                <a:latin typeface="Segoe UI"/>
                <a:cs typeface="Segoe UI"/>
              </a:rPr>
              <a:t> </a:t>
            </a:r>
            <a:r>
              <a:rPr sz="2500" b="1" spc="-10" dirty="0">
                <a:latin typeface="Segoe UI"/>
                <a:cs typeface="Segoe UI"/>
              </a:rPr>
              <a:t>between</a:t>
            </a:r>
            <a:r>
              <a:rPr sz="2500" b="1" spc="-20" dirty="0">
                <a:latin typeface="Segoe UI"/>
                <a:cs typeface="Segoe UI"/>
              </a:rPr>
              <a:t> </a:t>
            </a:r>
            <a:r>
              <a:rPr sz="2500" b="1" spc="-5" dirty="0">
                <a:latin typeface="Segoe UI"/>
                <a:cs typeface="Segoe UI"/>
              </a:rPr>
              <a:t>vehicles.</a:t>
            </a:r>
            <a:endParaRPr sz="2500">
              <a:latin typeface="Segoe UI"/>
              <a:cs typeface="Segoe U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138</a:t>
            </a:fld>
            <a:endParaRPr dirty="0"/>
          </a:p>
        </p:txBody>
      </p:sp>
      <p:sp>
        <p:nvSpPr>
          <p:cNvPr id="3" name="object 3"/>
          <p:cNvSpPr txBox="1"/>
          <p:nvPr/>
        </p:nvSpPr>
        <p:spPr>
          <a:xfrm>
            <a:off x="154939" y="1420495"/>
            <a:ext cx="11631930" cy="402018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Gateways</a:t>
            </a:r>
            <a:r>
              <a:rPr sz="2000" b="1" spc="-35"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Backhaul</a:t>
            </a:r>
            <a:r>
              <a:rPr sz="2000" b="1" spc="-40"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In</a:t>
            </a:r>
            <a:r>
              <a:rPr sz="2000" b="1" spc="50" dirty="0">
                <a:latin typeface="Segoe UI"/>
                <a:cs typeface="Segoe UI"/>
              </a:rPr>
              <a:t> </a:t>
            </a:r>
            <a:r>
              <a:rPr sz="2000" b="1" spc="-5" dirty="0">
                <a:latin typeface="Segoe UI"/>
                <a:cs typeface="Segoe UI"/>
              </a:rPr>
              <a:t>the</a:t>
            </a:r>
            <a:r>
              <a:rPr sz="2000" b="1" spc="50" dirty="0">
                <a:latin typeface="Segoe UI"/>
                <a:cs typeface="Segoe UI"/>
              </a:rPr>
              <a:t> </a:t>
            </a:r>
            <a:r>
              <a:rPr sz="2000" b="1" spc="-10" dirty="0">
                <a:latin typeface="Segoe UI"/>
                <a:cs typeface="Segoe UI"/>
              </a:rPr>
              <a:t>DSRC</a:t>
            </a:r>
            <a:r>
              <a:rPr sz="2000" b="1" spc="35" dirty="0">
                <a:latin typeface="Segoe UI"/>
                <a:cs typeface="Segoe UI"/>
              </a:rPr>
              <a:t> </a:t>
            </a:r>
            <a:r>
              <a:rPr sz="2000" b="1" dirty="0">
                <a:latin typeface="Segoe UI"/>
                <a:cs typeface="Segoe UI"/>
              </a:rPr>
              <a:t>case,</a:t>
            </a:r>
            <a:r>
              <a:rPr sz="2000" b="1" spc="45" dirty="0">
                <a:latin typeface="Segoe UI"/>
                <a:cs typeface="Segoe UI"/>
              </a:rPr>
              <a:t> </a:t>
            </a:r>
            <a:r>
              <a:rPr sz="2000" b="1" spc="-5" dirty="0">
                <a:latin typeface="Segoe UI"/>
                <a:cs typeface="Segoe UI"/>
              </a:rPr>
              <a:t>the</a:t>
            </a:r>
            <a:r>
              <a:rPr sz="2000" b="1" spc="50" dirty="0">
                <a:latin typeface="Segoe UI"/>
                <a:cs typeface="Segoe UI"/>
              </a:rPr>
              <a:t> </a:t>
            </a:r>
            <a:r>
              <a:rPr sz="2000" b="1" spc="-5" dirty="0">
                <a:latin typeface="Segoe UI"/>
                <a:cs typeface="Segoe UI"/>
              </a:rPr>
              <a:t>entire</a:t>
            </a:r>
            <a:r>
              <a:rPr sz="2000" b="1" spc="60" dirty="0">
                <a:latin typeface="Segoe UI"/>
                <a:cs typeface="Segoe UI"/>
              </a:rPr>
              <a:t> </a:t>
            </a:r>
            <a:r>
              <a:rPr sz="2000" b="1" spc="-15" dirty="0">
                <a:latin typeface="Segoe UI"/>
                <a:cs typeface="Segoe UI"/>
              </a:rPr>
              <a:t>“sensor</a:t>
            </a:r>
            <a:r>
              <a:rPr sz="2000" b="1" spc="55" dirty="0">
                <a:latin typeface="Segoe UI"/>
                <a:cs typeface="Segoe UI"/>
              </a:rPr>
              <a:t> </a:t>
            </a:r>
            <a:r>
              <a:rPr sz="2000" b="1" spc="-5" dirty="0">
                <a:latin typeface="Segoe UI"/>
                <a:cs typeface="Segoe UI"/>
              </a:rPr>
              <a:t>field”</a:t>
            </a:r>
            <a:r>
              <a:rPr sz="2000" b="1" spc="40" dirty="0">
                <a:latin typeface="Segoe UI"/>
                <a:cs typeface="Segoe UI"/>
              </a:rPr>
              <a:t> </a:t>
            </a:r>
            <a:r>
              <a:rPr sz="2000" b="1" spc="-5" dirty="0">
                <a:latin typeface="Segoe UI"/>
                <a:cs typeface="Segoe UI"/>
              </a:rPr>
              <a:t>is</a:t>
            </a:r>
            <a:r>
              <a:rPr sz="2000" b="1" spc="45" dirty="0">
                <a:latin typeface="Segoe UI"/>
                <a:cs typeface="Segoe UI"/>
              </a:rPr>
              <a:t> </a:t>
            </a:r>
            <a:r>
              <a:rPr sz="2000" b="1" dirty="0">
                <a:latin typeface="Segoe UI"/>
                <a:cs typeface="Segoe UI"/>
              </a:rPr>
              <a:t>moving</a:t>
            </a:r>
            <a:r>
              <a:rPr sz="2000" b="1" spc="40" dirty="0">
                <a:latin typeface="Segoe UI"/>
                <a:cs typeface="Segoe UI"/>
              </a:rPr>
              <a:t> </a:t>
            </a:r>
            <a:r>
              <a:rPr sz="2000" b="1" spc="-5" dirty="0">
                <a:latin typeface="Segoe UI"/>
                <a:cs typeface="Segoe UI"/>
              </a:rPr>
              <a:t>along</a:t>
            </a:r>
            <a:r>
              <a:rPr sz="2000" b="1" spc="50" dirty="0">
                <a:latin typeface="Segoe UI"/>
                <a:cs typeface="Segoe UI"/>
              </a:rPr>
              <a:t> </a:t>
            </a:r>
            <a:r>
              <a:rPr sz="2000" b="1" spc="-5" dirty="0">
                <a:latin typeface="Segoe UI"/>
                <a:cs typeface="Segoe UI"/>
              </a:rPr>
              <a:t>with</a:t>
            </a:r>
            <a:r>
              <a:rPr sz="2000" b="1" spc="55" dirty="0">
                <a:latin typeface="Segoe UI"/>
                <a:cs typeface="Segoe UI"/>
              </a:rPr>
              <a:t> </a:t>
            </a:r>
            <a:r>
              <a:rPr sz="2000" b="1" spc="-5" dirty="0">
                <a:latin typeface="Segoe UI"/>
                <a:cs typeface="Segoe UI"/>
              </a:rPr>
              <a:t>the</a:t>
            </a:r>
            <a:r>
              <a:rPr sz="2000" b="1" spc="50" dirty="0">
                <a:latin typeface="Segoe UI"/>
                <a:cs typeface="Segoe UI"/>
              </a:rPr>
              <a:t> </a:t>
            </a:r>
            <a:r>
              <a:rPr sz="2000" b="1" spc="-20" dirty="0">
                <a:latin typeface="Segoe UI"/>
                <a:cs typeface="Segoe UI"/>
              </a:rPr>
              <a:t>gateway,</a:t>
            </a:r>
            <a:r>
              <a:rPr sz="2000" b="1" spc="35" dirty="0">
                <a:latin typeface="Segoe UI"/>
                <a:cs typeface="Segoe UI"/>
              </a:rPr>
              <a:t> </a:t>
            </a:r>
            <a:r>
              <a:rPr sz="2000" b="1" dirty="0">
                <a:latin typeface="Segoe UI"/>
                <a:cs typeface="Segoe UI"/>
              </a:rPr>
              <a:t>but</a:t>
            </a:r>
            <a:r>
              <a:rPr sz="2000" b="1" spc="45" dirty="0">
                <a:latin typeface="Segoe UI"/>
                <a:cs typeface="Segoe UI"/>
              </a:rPr>
              <a:t> </a:t>
            </a:r>
            <a:r>
              <a:rPr sz="2000" b="1" spc="-5" dirty="0">
                <a:latin typeface="Segoe UI"/>
                <a:cs typeface="Segoe UI"/>
              </a:rPr>
              <a:t>the</a:t>
            </a:r>
            <a:r>
              <a:rPr sz="2000" b="1" spc="50" dirty="0">
                <a:latin typeface="Segoe UI"/>
                <a:cs typeface="Segoe UI"/>
              </a:rPr>
              <a:t> </a:t>
            </a:r>
            <a:r>
              <a:rPr sz="2000" b="1" dirty="0">
                <a:latin typeface="Segoe UI"/>
                <a:cs typeface="Segoe UI"/>
              </a:rPr>
              <a:t>general</a:t>
            </a:r>
            <a:endParaRPr sz="2000">
              <a:latin typeface="Segoe UI"/>
              <a:cs typeface="Segoe UI"/>
            </a:endParaRPr>
          </a:p>
          <a:p>
            <a:pPr marL="469900">
              <a:lnSpc>
                <a:spcPct val="100000"/>
              </a:lnSpc>
              <a:spcBef>
                <a:spcPts val="725"/>
              </a:spcBef>
            </a:pPr>
            <a:r>
              <a:rPr sz="2000" b="1" spc="-5" dirty="0">
                <a:latin typeface="Segoe UI"/>
                <a:cs typeface="Segoe UI"/>
              </a:rPr>
              <a:t>principles</a:t>
            </a:r>
            <a:r>
              <a:rPr sz="2000" b="1" spc="-20" dirty="0">
                <a:latin typeface="Segoe UI"/>
                <a:cs typeface="Segoe UI"/>
              </a:rPr>
              <a:t> of</a:t>
            </a:r>
            <a:r>
              <a:rPr sz="2000" b="1" spc="-5" dirty="0">
                <a:latin typeface="Segoe UI"/>
                <a:cs typeface="Segoe UI"/>
              </a:rPr>
              <a:t> </a:t>
            </a:r>
            <a:r>
              <a:rPr sz="2000" b="1" dirty="0">
                <a:latin typeface="Segoe UI"/>
                <a:cs typeface="Segoe UI"/>
              </a:rPr>
              <a:t>IoT</a:t>
            </a:r>
            <a:r>
              <a:rPr sz="2000" b="1" spc="-5" dirty="0">
                <a:latin typeface="Segoe UI"/>
                <a:cs typeface="Segoe UI"/>
              </a:rPr>
              <a:t> networking</a:t>
            </a:r>
            <a:r>
              <a:rPr sz="2000" b="1" spc="5" dirty="0">
                <a:latin typeface="Segoe UI"/>
                <a:cs typeface="Segoe UI"/>
              </a:rPr>
              <a:t> </a:t>
            </a:r>
            <a:r>
              <a:rPr sz="2000" b="1" spc="-5" dirty="0">
                <a:latin typeface="Segoe UI"/>
                <a:cs typeface="Segoe UI"/>
              </a:rPr>
              <a:t>remain</a:t>
            </a:r>
            <a:r>
              <a:rPr sz="2000" b="1" spc="5" dirty="0">
                <a:latin typeface="Segoe UI"/>
                <a:cs typeface="Segoe UI"/>
              </a:rPr>
              <a:t> </a:t>
            </a:r>
            <a:r>
              <a:rPr sz="2000" b="1" dirty="0">
                <a:latin typeface="Segoe UI"/>
                <a:cs typeface="Segoe UI"/>
              </a:rPr>
              <a:t>the</a:t>
            </a:r>
            <a:r>
              <a:rPr sz="2000" b="1" spc="-20" dirty="0">
                <a:latin typeface="Segoe UI"/>
                <a:cs typeface="Segoe UI"/>
              </a:rPr>
              <a:t> </a:t>
            </a:r>
            <a:r>
              <a:rPr sz="2000" b="1" dirty="0">
                <a:latin typeface="Segoe UI"/>
                <a:cs typeface="Segoe UI"/>
              </a:rPr>
              <a:t>same.</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spcBef>
                <a:spcPts val="5"/>
              </a:spcBef>
              <a:buFont typeface="Wingdings"/>
              <a:buChar char=""/>
              <a:tabLst>
                <a:tab pos="469265" algn="l"/>
                <a:tab pos="469900" algn="l"/>
              </a:tabLst>
            </a:pPr>
            <a:r>
              <a:rPr sz="2000" b="1" dirty="0">
                <a:latin typeface="Segoe UI"/>
                <a:cs typeface="Segoe UI"/>
              </a:rPr>
              <a:t>The</a:t>
            </a:r>
            <a:r>
              <a:rPr sz="2000" b="1" spc="-20" dirty="0">
                <a:latin typeface="Segoe UI"/>
                <a:cs typeface="Segoe UI"/>
              </a:rPr>
              <a:t> </a:t>
            </a:r>
            <a:r>
              <a:rPr sz="2000" b="1" dirty="0">
                <a:latin typeface="Segoe UI"/>
                <a:cs typeface="Segoe UI"/>
              </a:rPr>
              <a:t>range</a:t>
            </a:r>
            <a:r>
              <a:rPr sz="2000" b="1" spc="5" dirty="0">
                <a:latin typeface="Segoe UI"/>
                <a:cs typeface="Segoe UI"/>
              </a:rPr>
              <a:t> </a:t>
            </a:r>
            <a:r>
              <a:rPr sz="2000" b="1" dirty="0">
                <a:latin typeface="Segoe UI"/>
                <a:cs typeface="Segoe UI"/>
              </a:rPr>
              <a:t>at</a:t>
            </a:r>
            <a:r>
              <a:rPr sz="2000" b="1" spc="-15" dirty="0">
                <a:latin typeface="Segoe UI"/>
                <a:cs typeface="Segoe UI"/>
              </a:rPr>
              <a:t> </a:t>
            </a:r>
            <a:r>
              <a:rPr sz="2000" b="1" spc="-5" dirty="0">
                <a:latin typeface="Segoe UI"/>
                <a:cs typeface="Segoe UI"/>
              </a:rPr>
              <a:t>which</a:t>
            </a:r>
            <a:r>
              <a:rPr sz="2000" b="1" spc="-10" dirty="0">
                <a:latin typeface="Segoe UI"/>
                <a:cs typeface="Segoe UI"/>
              </a:rPr>
              <a:t> DSRC</a:t>
            </a:r>
            <a:r>
              <a:rPr sz="2000" b="1" spc="-15" dirty="0">
                <a:latin typeface="Segoe UI"/>
                <a:cs typeface="Segoe UI"/>
              </a:rPr>
              <a:t> </a:t>
            </a:r>
            <a:r>
              <a:rPr sz="2000" b="1" dirty="0">
                <a:latin typeface="Segoe UI"/>
                <a:cs typeface="Segoe UI"/>
              </a:rPr>
              <a:t>can communicate</a:t>
            </a:r>
            <a:r>
              <a:rPr sz="2000" b="1" spc="-5" dirty="0">
                <a:latin typeface="Segoe UI"/>
                <a:cs typeface="Segoe UI"/>
              </a:rPr>
              <a:t> is </a:t>
            </a:r>
            <a:r>
              <a:rPr sz="2000" b="1" spc="-10" dirty="0">
                <a:latin typeface="Segoe UI"/>
                <a:cs typeface="Segoe UI"/>
              </a:rPr>
              <a:t>limited.</a:t>
            </a:r>
            <a:endParaRPr sz="2000">
              <a:latin typeface="Segoe UI"/>
              <a:cs typeface="Segoe UI"/>
            </a:endParaRPr>
          </a:p>
          <a:p>
            <a:pPr marL="469900" marR="7620" indent="-457200">
              <a:lnSpc>
                <a:spcPct val="130000"/>
              </a:lnSpc>
              <a:spcBef>
                <a:spcPts val="1800"/>
              </a:spcBef>
              <a:buFont typeface="Wingdings"/>
              <a:buChar char=""/>
              <a:tabLst>
                <a:tab pos="469265" algn="l"/>
                <a:tab pos="469900" algn="l"/>
              </a:tabLst>
            </a:pPr>
            <a:r>
              <a:rPr sz="2000" b="1" spc="-15" dirty="0">
                <a:latin typeface="Segoe UI"/>
                <a:cs typeface="Segoe UI"/>
              </a:rPr>
              <a:t>Similarly,</a:t>
            </a:r>
            <a:r>
              <a:rPr sz="2000" b="1" spc="65" dirty="0">
                <a:latin typeface="Segoe UI"/>
                <a:cs typeface="Segoe UI"/>
              </a:rPr>
              <a:t> </a:t>
            </a:r>
            <a:r>
              <a:rPr sz="2000" b="1" spc="-5" dirty="0">
                <a:latin typeface="Segoe UI"/>
                <a:cs typeface="Segoe UI"/>
              </a:rPr>
              <a:t>for</a:t>
            </a:r>
            <a:r>
              <a:rPr sz="2000" b="1" spc="75" dirty="0">
                <a:latin typeface="Segoe UI"/>
                <a:cs typeface="Segoe UI"/>
              </a:rPr>
              <a:t> </a:t>
            </a:r>
            <a:r>
              <a:rPr sz="2000" b="1" spc="-5" dirty="0">
                <a:latin typeface="Segoe UI"/>
                <a:cs typeface="Segoe UI"/>
              </a:rPr>
              <a:t>all</a:t>
            </a:r>
            <a:r>
              <a:rPr sz="2000" b="1" spc="65" dirty="0">
                <a:latin typeface="Segoe UI"/>
                <a:cs typeface="Segoe UI"/>
              </a:rPr>
              <a:t> </a:t>
            </a:r>
            <a:r>
              <a:rPr sz="2000" b="1" spc="-5" dirty="0">
                <a:latin typeface="Segoe UI"/>
                <a:cs typeface="Segoe UI"/>
              </a:rPr>
              <a:t>other</a:t>
            </a:r>
            <a:r>
              <a:rPr sz="2000" b="1" spc="80" dirty="0">
                <a:latin typeface="Segoe UI"/>
                <a:cs typeface="Segoe UI"/>
              </a:rPr>
              <a:t> </a:t>
            </a:r>
            <a:r>
              <a:rPr sz="2000" b="1" dirty="0">
                <a:latin typeface="Segoe UI"/>
                <a:cs typeface="Segoe UI"/>
              </a:rPr>
              <a:t>IoT</a:t>
            </a:r>
            <a:r>
              <a:rPr sz="2000" b="1" spc="90" dirty="0">
                <a:latin typeface="Segoe UI"/>
                <a:cs typeface="Segoe UI"/>
              </a:rPr>
              <a:t> </a:t>
            </a:r>
            <a:r>
              <a:rPr sz="2000" b="1" spc="-5" dirty="0">
                <a:latin typeface="Segoe UI"/>
                <a:cs typeface="Segoe UI"/>
              </a:rPr>
              <a:t>architectures,</a:t>
            </a:r>
            <a:r>
              <a:rPr sz="2000" b="1" spc="80" dirty="0">
                <a:latin typeface="Segoe UI"/>
                <a:cs typeface="Segoe UI"/>
              </a:rPr>
              <a:t> </a:t>
            </a:r>
            <a:r>
              <a:rPr sz="2000" b="1" spc="-5" dirty="0">
                <a:latin typeface="Segoe UI"/>
                <a:cs typeface="Segoe UI"/>
              </a:rPr>
              <a:t>the</a:t>
            </a:r>
            <a:r>
              <a:rPr sz="2000" b="1" spc="90" dirty="0">
                <a:latin typeface="Segoe UI"/>
                <a:cs typeface="Segoe UI"/>
              </a:rPr>
              <a:t> </a:t>
            </a:r>
            <a:r>
              <a:rPr sz="2000" b="1" spc="-5" dirty="0">
                <a:latin typeface="Segoe UI"/>
                <a:cs typeface="Segoe UI"/>
              </a:rPr>
              <a:t>choice</a:t>
            </a:r>
            <a:r>
              <a:rPr sz="2000" b="1" spc="75" dirty="0">
                <a:latin typeface="Segoe UI"/>
                <a:cs typeface="Segoe UI"/>
              </a:rPr>
              <a:t> </a:t>
            </a:r>
            <a:r>
              <a:rPr sz="2000" b="1" spc="-20" dirty="0">
                <a:latin typeface="Segoe UI"/>
                <a:cs typeface="Segoe UI"/>
              </a:rPr>
              <a:t>of</a:t>
            </a:r>
            <a:r>
              <a:rPr sz="2000" b="1" spc="85" dirty="0">
                <a:latin typeface="Segoe UI"/>
                <a:cs typeface="Segoe UI"/>
              </a:rPr>
              <a:t> </a:t>
            </a:r>
            <a:r>
              <a:rPr sz="2000" b="1" dirty="0">
                <a:latin typeface="Segoe UI"/>
                <a:cs typeface="Segoe UI"/>
              </a:rPr>
              <a:t>a</a:t>
            </a:r>
            <a:r>
              <a:rPr sz="2000" b="1" spc="70" dirty="0">
                <a:latin typeface="Segoe UI"/>
                <a:cs typeface="Segoe UI"/>
              </a:rPr>
              <a:t> </a:t>
            </a:r>
            <a:r>
              <a:rPr sz="2000" b="1" spc="-10" dirty="0">
                <a:latin typeface="Segoe UI"/>
                <a:cs typeface="Segoe UI"/>
              </a:rPr>
              <a:t>backhaul</a:t>
            </a:r>
            <a:r>
              <a:rPr sz="2000" b="1" spc="80" dirty="0">
                <a:latin typeface="Segoe UI"/>
                <a:cs typeface="Segoe UI"/>
              </a:rPr>
              <a:t> </a:t>
            </a:r>
            <a:r>
              <a:rPr sz="2000" b="1" spc="-5" dirty="0">
                <a:latin typeface="Segoe UI"/>
                <a:cs typeface="Segoe UI"/>
              </a:rPr>
              <a:t>technology</a:t>
            </a:r>
            <a:r>
              <a:rPr sz="2000" b="1" spc="85" dirty="0">
                <a:latin typeface="Segoe UI"/>
                <a:cs typeface="Segoe UI"/>
              </a:rPr>
              <a:t> </a:t>
            </a:r>
            <a:r>
              <a:rPr sz="2000" b="1" spc="-5" dirty="0">
                <a:latin typeface="Segoe UI"/>
                <a:cs typeface="Segoe UI"/>
              </a:rPr>
              <a:t>depends</a:t>
            </a:r>
            <a:r>
              <a:rPr sz="2000" b="1" spc="80" dirty="0">
                <a:latin typeface="Segoe UI"/>
                <a:cs typeface="Segoe UI"/>
              </a:rPr>
              <a:t> </a:t>
            </a:r>
            <a:r>
              <a:rPr sz="2000" b="1" spc="-10" dirty="0">
                <a:latin typeface="Segoe UI"/>
                <a:cs typeface="Segoe UI"/>
              </a:rPr>
              <a:t>on</a:t>
            </a:r>
            <a:r>
              <a:rPr sz="2000" b="1" spc="80" dirty="0">
                <a:latin typeface="Segoe UI"/>
                <a:cs typeface="Segoe UI"/>
              </a:rPr>
              <a:t> </a:t>
            </a:r>
            <a:r>
              <a:rPr sz="2000" b="1" spc="-10" dirty="0">
                <a:latin typeface="Segoe UI"/>
                <a:cs typeface="Segoe UI"/>
              </a:rPr>
              <a:t>the </a:t>
            </a:r>
            <a:r>
              <a:rPr sz="2000" b="1" spc="-535" dirty="0">
                <a:latin typeface="Segoe UI"/>
                <a:cs typeface="Segoe UI"/>
              </a:rPr>
              <a:t> </a:t>
            </a:r>
            <a:r>
              <a:rPr sz="2000" b="1" dirty="0">
                <a:latin typeface="Segoe UI"/>
                <a:cs typeface="Segoe UI"/>
              </a:rPr>
              <a:t>communication</a:t>
            </a:r>
            <a:r>
              <a:rPr sz="2000" b="1" spc="-10" dirty="0">
                <a:latin typeface="Segoe UI"/>
                <a:cs typeface="Segoe UI"/>
              </a:rPr>
              <a:t> </a:t>
            </a:r>
            <a:r>
              <a:rPr sz="2000" b="1" spc="-5" dirty="0">
                <a:latin typeface="Segoe UI"/>
                <a:cs typeface="Segoe UI"/>
              </a:rPr>
              <a:t>distance</a:t>
            </a:r>
            <a:r>
              <a:rPr sz="2000" b="1" spc="-10" dirty="0">
                <a:latin typeface="Segoe UI"/>
                <a:cs typeface="Segoe UI"/>
              </a:rPr>
              <a:t> </a:t>
            </a:r>
            <a:r>
              <a:rPr sz="2000" b="1" dirty="0">
                <a:latin typeface="Segoe UI"/>
                <a:cs typeface="Segoe UI"/>
              </a:rPr>
              <a:t>and</a:t>
            </a:r>
            <a:r>
              <a:rPr sz="2000" b="1" spc="-20" dirty="0">
                <a:latin typeface="Segoe UI"/>
                <a:cs typeface="Segoe UI"/>
              </a:rPr>
              <a:t> </a:t>
            </a:r>
            <a:r>
              <a:rPr sz="2000" b="1" spc="-5" dirty="0">
                <a:latin typeface="Segoe UI"/>
                <a:cs typeface="Segoe UI"/>
              </a:rPr>
              <a:t>also</a:t>
            </a:r>
            <a:r>
              <a:rPr sz="2000" b="1" spc="-10" dirty="0">
                <a:latin typeface="Segoe UI"/>
                <a:cs typeface="Segoe UI"/>
              </a:rPr>
              <a:t> </a:t>
            </a:r>
            <a:r>
              <a:rPr sz="2000" b="1" spc="-5" dirty="0">
                <a:latin typeface="Segoe UI"/>
                <a:cs typeface="Segoe UI"/>
              </a:rPr>
              <a:t>on</a:t>
            </a:r>
            <a:r>
              <a:rPr sz="2000" b="1" dirty="0">
                <a:latin typeface="Segoe UI"/>
                <a:cs typeface="Segoe UI"/>
              </a:rPr>
              <a:t> the</a:t>
            </a:r>
            <a:r>
              <a:rPr sz="2000" b="1" spc="-15" dirty="0">
                <a:latin typeface="Segoe UI"/>
                <a:cs typeface="Segoe UI"/>
              </a:rPr>
              <a:t> </a:t>
            </a:r>
            <a:r>
              <a:rPr sz="2000" b="1" spc="-5" dirty="0">
                <a:latin typeface="Segoe UI"/>
                <a:cs typeface="Segoe UI"/>
              </a:rPr>
              <a:t>amount</a:t>
            </a:r>
            <a:r>
              <a:rPr sz="2000" b="1" spc="5"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data</a:t>
            </a:r>
            <a:r>
              <a:rPr sz="2000" b="1" spc="-20" dirty="0">
                <a:latin typeface="Segoe UI"/>
                <a:cs typeface="Segoe UI"/>
              </a:rPr>
              <a:t> </a:t>
            </a:r>
            <a:r>
              <a:rPr sz="2000" b="1" spc="-5" dirty="0">
                <a:latin typeface="Segoe UI"/>
                <a:cs typeface="Segoe UI"/>
              </a:rPr>
              <a:t>that</a:t>
            </a:r>
            <a:r>
              <a:rPr sz="2000" b="1" spc="-15" dirty="0">
                <a:latin typeface="Segoe UI"/>
                <a:cs typeface="Segoe UI"/>
              </a:rPr>
              <a:t> </a:t>
            </a:r>
            <a:r>
              <a:rPr sz="2000" b="1" spc="-5" dirty="0">
                <a:latin typeface="Segoe UI"/>
                <a:cs typeface="Segoe UI"/>
              </a:rPr>
              <a:t>needs</a:t>
            </a:r>
            <a:r>
              <a:rPr sz="2000" b="1" dirty="0">
                <a:latin typeface="Segoe UI"/>
                <a:cs typeface="Segoe UI"/>
              </a:rPr>
              <a:t> </a:t>
            </a:r>
            <a:r>
              <a:rPr sz="2000" b="1" spc="-10" dirty="0">
                <a:latin typeface="Segoe UI"/>
                <a:cs typeface="Segoe UI"/>
              </a:rPr>
              <a:t>to</a:t>
            </a:r>
            <a:r>
              <a:rPr sz="2000" b="1" dirty="0">
                <a:latin typeface="Segoe UI"/>
                <a:cs typeface="Segoe UI"/>
              </a:rPr>
              <a:t> be</a:t>
            </a:r>
            <a:r>
              <a:rPr sz="2000" b="1" spc="-20" dirty="0">
                <a:latin typeface="Segoe UI"/>
                <a:cs typeface="Segoe UI"/>
              </a:rPr>
              <a:t> </a:t>
            </a:r>
            <a:r>
              <a:rPr sz="2000" b="1" dirty="0">
                <a:latin typeface="Segoe UI"/>
                <a:cs typeface="Segoe UI"/>
              </a:rPr>
              <a:t>forwarded.</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When</a:t>
            </a:r>
            <a:r>
              <a:rPr sz="2000" b="1" spc="60" dirty="0">
                <a:latin typeface="Segoe UI"/>
                <a:cs typeface="Segoe UI"/>
              </a:rPr>
              <a:t> </a:t>
            </a:r>
            <a:r>
              <a:rPr sz="2000" b="1" spc="-5" dirty="0">
                <a:latin typeface="Segoe UI"/>
                <a:cs typeface="Segoe UI"/>
              </a:rPr>
              <a:t>the</a:t>
            </a:r>
            <a:r>
              <a:rPr sz="2000" b="1" spc="75" dirty="0">
                <a:latin typeface="Segoe UI"/>
                <a:cs typeface="Segoe UI"/>
              </a:rPr>
              <a:t> </a:t>
            </a:r>
            <a:r>
              <a:rPr sz="2000" b="1" spc="10" dirty="0">
                <a:latin typeface="Segoe UI"/>
                <a:cs typeface="Segoe UI"/>
              </a:rPr>
              <a:t>smart</a:t>
            </a:r>
            <a:r>
              <a:rPr sz="2000" b="1" spc="75" dirty="0">
                <a:latin typeface="Segoe UI"/>
                <a:cs typeface="Segoe UI"/>
              </a:rPr>
              <a:t> </a:t>
            </a:r>
            <a:r>
              <a:rPr sz="2000" b="1" spc="-30" dirty="0">
                <a:latin typeface="Segoe UI"/>
                <a:cs typeface="Segoe UI"/>
              </a:rPr>
              <a:t>object’s</a:t>
            </a:r>
            <a:r>
              <a:rPr sz="2000" b="1" spc="70" dirty="0">
                <a:latin typeface="Segoe UI"/>
                <a:cs typeface="Segoe UI"/>
              </a:rPr>
              <a:t> </a:t>
            </a:r>
            <a:r>
              <a:rPr sz="2000" b="1" dirty="0">
                <a:latin typeface="Segoe UI"/>
                <a:cs typeface="Segoe UI"/>
              </a:rPr>
              <a:t>operation</a:t>
            </a:r>
            <a:r>
              <a:rPr sz="2000" b="1" spc="60" dirty="0">
                <a:latin typeface="Segoe UI"/>
                <a:cs typeface="Segoe UI"/>
              </a:rPr>
              <a:t> </a:t>
            </a:r>
            <a:r>
              <a:rPr sz="2000" b="1" spc="-10" dirty="0">
                <a:latin typeface="Segoe UI"/>
                <a:cs typeface="Segoe UI"/>
              </a:rPr>
              <a:t>is</a:t>
            </a:r>
            <a:r>
              <a:rPr sz="2000" b="1" spc="70" dirty="0">
                <a:latin typeface="Segoe UI"/>
                <a:cs typeface="Segoe UI"/>
              </a:rPr>
              <a:t> </a:t>
            </a:r>
            <a:r>
              <a:rPr sz="2000" b="1" spc="-5" dirty="0">
                <a:latin typeface="Segoe UI"/>
                <a:cs typeface="Segoe UI"/>
              </a:rPr>
              <a:t>controlled</a:t>
            </a:r>
            <a:r>
              <a:rPr sz="2000" b="1" spc="70" dirty="0">
                <a:latin typeface="Segoe UI"/>
                <a:cs typeface="Segoe UI"/>
              </a:rPr>
              <a:t> </a:t>
            </a:r>
            <a:r>
              <a:rPr sz="2000" b="1" spc="-10" dirty="0">
                <a:latin typeface="Segoe UI"/>
                <a:cs typeface="Segoe UI"/>
              </a:rPr>
              <a:t>from</a:t>
            </a:r>
            <a:r>
              <a:rPr sz="2000" b="1" spc="75" dirty="0">
                <a:latin typeface="Segoe UI"/>
                <a:cs typeface="Segoe UI"/>
              </a:rPr>
              <a:t> </a:t>
            </a:r>
            <a:r>
              <a:rPr sz="2000" b="1" dirty="0">
                <a:latin typeface="Segoe UI"/>
                <a:cs typeface="Segoe UI"/>
              </a:rPr>
              <a:t>a</a:t>
            </a:r>
            <a:r>
              <a:rPr sz="2000" b="1" spc="75" dirty="0">
                <a:latin typeface="Segoe UI"/>
                <a:cs typeface="Segoe UI"/>
              </a:rPr>
              <a:t> </a:t>
            </a:r>
            <a:r>
              <a:rPr sz="2000" b="1" spc="-5" dirty="0">
                <a:latin typeface="Segoe UI"/>
                <a:cs typeface="Segoe UI"/>
              </a:rPr>
              <a:t>local</a:t>
            </a:r>
            <a:r>
              <a:rPr sz="2000" b="1" spc="60" dirty="0">
                <a:latin typeface="Segoe UI"/>
                <a:cs typeface="Segoe UI"/>
              </a:rPr>
              <a:t> </a:t>
            </a:r>
            <a:r>
              <a:rPr sz="2000" b="1" spc="-5" dirty="0">
                <a:latin typeface="Segoe UI"/>
                <a:cs typeface="Segoe UI"/>
              </a:rPr>
              <a:t>site,</a:t>
            </a:r>
            <a:r>
              <a:rPr sz="2000" b="1" spc="70" dirty="0">
                <a:latin typeface="Segoe UI"/>
                <a:cs typeface="Segoe UI"/>
              </a:rPr>
              <a:t> </a:t>
            </a:r>
            <a:r>
              <a:rPr sz="2000" b="1" spc="-5" dirty="0">
                <a:latin typeface="Segoe UI"/>
                <a:cs typeface="Segoe UI"/>
              </a:rPr>
              <a:t>and</a:t>
            </a:r>
            <a:r>
              <a:rPr sz="2000" b="1" spc="70" dirty="0">
                <a:latin typeface="Segoe UI"/>
                <a:cs typeface="Segoe UI"/>
              </a:rPr>
              <a:t> </a:t>
            </a:r>
            <a:r>
              <a:rPr sz="2000" b="1" spc="-5" dirty="0">
                <a:latin typeface="Segoe UI"/>
                <a:cs typeface="Segoe UI"/>
              </a:rPr>
              <a:t>when</a:t>
            </a:r>
            <a:r>
              <a:rPr sz="2000" b="1" spc="70" dirty="0">
                <a:latin typeface="Segoe UI"/>
                <a:cs typeface="Segoe UI"/>
              </a:rPr>
              <a:t> </a:t>
            </a:r>
            <a:r>
              <a:rPr sz="2000" b="1" dirty="0">
                <a:latin typeface="Segoe UI"/>
                <a:cs typeface="Segoe UI"/>
              </a:rPr>
              <a:t>the</a:t>
            </a:r>
            <a:r>
              <a:rPr sz="2000" b="1" spc="80" dirty="0">
                <a:latin typeface="Segoe UI"/>
                <a:cs typeface="Segoe UI"/>
              </a:rPr>
              <a:t> </a:t>
            </a:r>
            <a:r>
              <a:rPr sz="2000" b="1" spc="-5" dirty="0">
                <a:latin typeface="Segoe UI"/>
                <a:cs typeface="Segoe UI"/>
              </a:rPr>
              <a:t>environment</a:t>
            </a:r>
            <a:endParaRPr sz="2000">
              <a:latin typeface="Segoe UI"/>
              <a:cs typeface="Segoe UI"/>
            </a:endParaRPr>
          </a:p>
          <a:p>
            <a:pPr marL="469900">
              <a:lnSpc>
                <a:spcPct val="100000"/>
              </a:lnSpc>
              <a:spcBef>
                <a:spcPts val="720"/>
              </a:spcBef>
            </a:pPr>
            <a:r>
              <a:rPr sz="2000" b="1" spc="-5" dirty="0">
                <a:latin typeface="Segoe UI"/>
                <a:cs typeface="Segoe UI"/>
              </a:rPr>
              <a:t>is</a:t>
            </a:r>
            <a:r>
              <a:rPr sz="2000" b="1" spc="-10" dirty="0">
                <a:latin typeface="Segoe UI"/>
                <a:cs typeface="Segoe UI"/>
              </a:rPr>
              <a:t> </a:t>
            </a:r>
            <a:r>
              <a:rPr sz="2000" b="1" spc="-5" dirty="0">
                <a:latin typeface="Segoe UI"/>
                <a:cs typeface="Segoe UI"/>
              </a:rPr>
              <a:t>stable</a:t>
            </a:r>
            <a:r>
              <a:rPr sz="2000" b="1" spc="-25" dirty="0">
                <a:latin typeface="Segoe UI"/>
                <a:cs typeface="Segoe UI"/>
              </a:rPr>
              <a:t> </a:t>
            </a:r>
            <a:r>
              <a:rPr sz="2000" b="1" spc="-5" dirty="0">
                <a:latin typeface="Segoe UI"/>
                <a:cs typeface="Segoe UI"/>
              </a:rPr>
              <a:t>(for example,</a:t>
            </a:r>
            <a:r>
              <a:rPr sz="2000" b="1" spc="-15" dirty="0">
                <a:latin typeface="Segoe UI"/>
                <a:cs typeface="Segoe UI"/>
              </a:rPr>
              <a:t> </a:t>
            </a:r>
            <a:r>
              <a:rPr sz="2000" b="1" spc="5" dirty="0">
                <a:latin typeface="Segoe UI"/>
                <a:cs typeface="Segoe UI"/>
              </a:rPr>
              <a:t>factory</a:t>
            </a:r>
            <a:r>
              <a:rPr sz="2000" b="1" dirty="0">
                <a:latin typeface="Segoe UI"/>
                <a:cs typeface="Segoe UI"/>
              </a:rPr>
              <a:t> or</a:t>
            </a:r>
            <a:r>
              <a:rPr sz="2000" b="1" spc="10" dirty="0">
                <a:latin typeface="Segoe UI"/>
                <a:cs typeface="Segoe UI"/>
              </a:rPr>
              <a:t> </a:t>
            </a:r>
            <a:r>
              <a:rPr sz="2000" b="1" spc="-5" dirty="0">
                <a:latin typeface="Segoe UI"/>
                <a:cs typeface="Segoe UI"/>
              </a:rPr>
              <a:t>oil</a:t>
            </a:r>
            <a:r>
              <a:rPr sz="2000" b="1" spc="-15" dirty="0">
                <a:latin typeface="Segoe UI"/>
                <a:cs typeface="Segoe UI"/>
              </a:rPr>
              <a:t> </a:t>
            </a:r>
            <a:r>
              <a:rPr sz="2000" b="1" dirty="0">
                <a:latin typeface="Segoe UI"/>
                <a:cs typeface="Segoe UI"/>
              </a:rPr>
              <a:t>and</a:t>
            </a:r>
            <a:r>
              <a:rPr sz="2000" b="1" spc="-5" dirty="0">
                <a:latin typeface="Segoe UI"/>
                <a:cs typeface="Segoe UI"/>
              </a:rPr>
              <a:t> </a:t>
            </a:r>
            <a:r>
              <a:rPr sz="2000" b="1" dirty="0">
                <a:latin typeface="Segoe UI"/>
                <a:cs typeface="Segoe UI"/>
              </a:rPr>
              <a:t>gas</a:t>
            </a:r>
            <a:r>
              <a:rPr sz="2000" b="1" spc="-25" dirty="0">
                <a:latin typeface="Segoe UI"/>
                <a:cs typeface="Segoe UI"/>
              </a:rPr>
              <a:t> </a:t>
            </a:r>
            <a:r>
              <a:rPr sz="2000" b="1" spc="-5" dirty="0">
                <a:latin typeface="Segoe UI"/>
                <a:cs typeface="Segoe UI"/>
              </a:rPr>
              <a:t>field),</a:t>
            </a:r>
            <a:r>
              <a:rPr sz="2000" b="1" dirty="0">
                <a:latin typeface="Segoe UI"/>
                <a:cs typeface="Segoe UI"/>
              </a:rPr>
              <a:t> </a:t>
            </a:r>
            <a:r>
              <a:rPr sz="2000" b="1" spc="-5" dirty="0">
                <a:latin typeface="Segoe UI"/>
                <a:cs typeface="Segoe UI"/>
              </a:rPr>
              <a:t>Ethernet</a:t>
            </a:r>
            <a:r>
              <a:rPr sz="2000" b="1" spc="5" dirty="0">
                <a:latin typeface="Segoe UI"/>
                <a:cs typeface="Segoe UI"/>
              </a:rPr>
              <a:t> </a:t>
            </a:r>
            <a:r>
              <a:rPr sz="2000" b="1" dirty="0">
                <a:latin typeface="Segoe UI"/>
                <a:cs typeface="Segoe UI"/>
              </a:rPr>
              <a:t>can</a:t>
            </a:r>
            <a:r>
              <a:rPr sz="2000" b="1" spc="-15" dirty="0">
                <a:latin typeface="Segoe UI"/>
                <a:cs typeface="Segoe UI"/>
              </a:rPr>
              <a:t> </a:t>
            </a:r>
            <a:r>
              <a:rPr sz="2000" b="1" dirty="0">
                <a:latin typeface="Segoe UI"/>
                <a:cs typeface="Segoe UI"/>
              </a:rPr>
              <a:t>be used</a:t>
            </a:r>
            <a:r>
              <a:rPr sz="2000" b="1" spc="-10" dirty="0">
                <a:latin typeface="Segoe UI"/>
                <a:cs typeface="Segoe UI"/>
              </a:rPr>
              <a:t> </a:t>
            </a:r>
            <a:r>
              <a:rPr sz="2000" b="1" dirty="0">
                <a:latin typeface="Segoe UI"/>
                <a:cs typeface="Segoe UI"/>
              </a:rPr>
              <a:t>as</a:t>
            </a:r>
            <a:r>
              <a:rPr sz="2000" b="1" spc="-5" dirty="0">
                <a:latin typeface="Segoe UI"/>
                <a:cs typeface="Segoe UI"/>
              </a:rPr>
              <a:t> </a:t>
            </a:r>
            <a:r>
              <a:rPr sz="2000" b="1" dirty="0">
                <a:latin typeface="Segoe UI"/>
                <a:cs typeface="Segoe UI"/>
              </a:rPr>
              <a:t>a</a:t>
            </a:r>
            <a:r>
              <a:rPr sz="2000" b="1" spc="-10" dirty="0">
                <a:latin typeface="Segoe UI"/>
                <a:cs typeface="Segoe UI"/>
              </a:rPr>
              <a:t> </a:t>
            </a:r>
            <a:r>
              <a:rPr sz="2000" b="1" spc="-5" dirty="0">
                <a:latin typeface="Segoe UI"/>
                <a:cs typeface="Segoe UI"/>
              </a:rPr>
              <a:t>backhaul.</a:t>
            </a:r>
            <a:endParaRPr sz="2000">
              <a:latin typeface="Segoe UI"/>
              <a:cs typeface="Segoe U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139</a:t>
            </a:fld>
            <a:endParaRPr dirty="0"/>
          </a:p>
        </p:txBody>
      </p:sp>
      <p:sp>
        <p:nvSpPr>
          <p:cNvPr id="3" name="object 3"/>
          <p:cNvSpPr txBox="1"/>
          <p:nvPr/>
        </p:nvSpPr>
        <p:spPr>
          <a:xfrm>
            <a:off x="154939" y="1498219"/>
            <a:ext cx="11631295" cy="4827270"/>
          </a:xfrm>
          <a:prstGeom prst="rect">
            <a:avLst/>
          </a:prstGeom>
        </p:spPr>
        <p:txBody>
          <a:bodyPr vert="horz" wrap="square" lIns="0" tIns="12700" rIns="0" bIns="0" rtlCol="0">
            <a:spAutoFit/>
          </a:bodyPr>
          <a:lstStyle/>
          <a:p>
            <a:pPr marL="12700">
              <a:lnSpc>
                <a:spcPct val="100000"/>
              </a:lnSpc>
              <a:spcBef>
                <a:spcPts val="100"/>
              </a:spcBef>
            </a:pPr>
            <a:r>
              <a:rPr sz="2700" b="1" spc="-5" dirty="0">
                <a:latin typeface="Segoe UI"/>
                <a:cs typeface="Segoe UI"/>
              </a:rPr>
              <a:t>Gateways</a:t>
            </a:r>
            <a:r>
              <a:rPr sz="2700" b="1" spc="-15" dirty="0">
                <a:latin typeface="Segoe UI"/>
                <a:cs typeface="Segoe UI"/>
              </a:rPr>
              <a:t> </a:t>
            </a:r>
            <a:r>
              <a:rPr sz="2700" b="1" spc="-5" dirty="0">
                <a:latin typeface="Segoe UI"/>
                <a:cs typeface="Segoe UI"/>
              </a:rPr>
              <a:t>and</a:t>
            </a:r>
            <a:r>
              <a:rPr sz="2700" b="1" dirty="0">
                <a:latin typeface="Segoe UI"/>
                <a:cs typeface="Segoe UI"/>
              </a:rPr>
              <a:t> </a:t>
            </a:r>
            <a:r>
              <a:rPr sz="2700" b="1" spc="-5" dirty="0">
                <a:latin typeface="Segoe UI"/>
                <a:cs typeface="Segoe UI"/>
              </a:rPr>
              <a:t>Backhaul</a:t>
            </a:r>
            <a:r>
              <a:rPr sz="2700" b="1" dirty="0">
                <a:latin typeface="Segoe UI"/>
                <a:cs typeface="Segoe UI"/>
              </a:rPr>
              <a:t> </a:t>
            </a:r>
            <a:r>
              <a:rPr sz="2700" b="1" spc="5" dirty="0">
                <a:latin typeface="Segoe UI"/>
                <a:cs typeface="Segoe UI"/>
              </a:rPr>
              <a:t>Sublayer:</a:t>
            </a:r>
            <a:endParaRPr sz="2700">
              <a:latin typeface="Segoe UI"/>
              <a:cs typeface="Segoe UI"/>
            </a:endParaRPr>
          </a:p>
          <a:p>
            <a:pPr marL="469900" marR="6985" indent="-457200">
              <a:lnSpc>
                <a:spcPct val="150000"/>
              </a:lnSpc>
              <a:spcBef>
                <a:spcPts val="1800"/>
              </a:spcBef>
              <a:buFont typeface="Wingdings"/>
              <a:buChar char=""/>
              <a:tabLst>
                <a:tab pos="469265" algn="l"/>
                <a:tab pos="469900" algn="l"/>
                <a:tab pos="963294" algn="l"/>
                <a:tab pos="2520950" algn="l"/>
                <a:tab pos="3045460" algn="l"/>
                <a:tab pos="4717415" algn="l"/>
                <a:tab pos="7116445" algn="l"/>
                <a:tab pos="7898130" algn="l"/>
                <a:tab pos="9538335" algn="l"/>
                <a:tab pos="10534015" algn="l"/>
              </a:tabLst>
            </a:pPr>
            <a:r>
              <a:rPr sz="2700" b="1" spc="-5" dirty="0">
                <a:latin typeface="Segoe UI"/>
                <a:cs typeface="Segoe UI"/>
              </a:rPr>
              <a:t>I</a:t>
            </a:r>
            <a:r>
              <a:rPr sz="2700" b="1" dirty="0">
                <a:latin typeface="Segoe UI"/>
                <a:cs typeface="Segoe UI"/>
              </a:rPr>
              <a:t>n	unsta</a:t>
            </a:r>
            <a:r>
              <a:rPr sz="2700" b="1" spc="5" dirty="0">
                <a:latin typeface="Segoe UI"/>
                <a:cs typeface="Segoe UI"/>
              </a:rPr>
              <a:t>b</a:t>
            </a:r>
            <a:r>
              <a:rPr sz="2700" b="1" spc="-5" dirty="0">
                <a:latin typeface="Segoe UI"/>
                <a:cs typeface="Segoe UI"/>
              </a:rPr>
              <a:t>l</a:t>
            </a:r>
            <a:r>
              <a:rPr sz="2700" b="1" dirty="0">
                <a:latin typeface="Segoe UI"/>
                <a:cs typeface="Segoe UI"/>
              </a:rPr>
              <a:t>e	</a:t>
            </a:r>
            <a:r>
              <a:rPr sz="2700" b="1" spc="5" dirty="0">
                <a:latin typeface="Segoe UI"/>
                <a:cs typeface="Segoe UI"/>
              </a:rPr>
              <a:t>o</a:t>
            </a:r>
            <a:r>
              <a:rPr sz="2700" b="1" dirty="0">
                <a:latin typeface="Segoe UI"/>
                <a:cs typeface="Segoe UI"/>
              </a:rPr>
              <a:t>r	chan</a:t>
            </a:r>
            <a:r>
              <a:rPr sz="2700" b="1" spc="-15" dirty="0">
                <a:latin typeface="Segoe UI"/>
                <a:cs typeface="Segoe UI"/>
              </a:rPr>
              <a:t>g</a:t>
            </a:r>
            <a:r>
              <a:rPr sz="2700" b="1" spc="-5" dirty="0">
                <a:latin typeface="Segoe UI"/>
                <a:cs typeface="Segoe UI"/>
              </a:rPr>
              <a:t>i</a:t>
            </a:r>
            <a:r>
              <a:rPr sz="2700" b="1" spc="5" dirty="0">
                <a:latin typeface="Segoe UI"/>
                <a:cs typeface="Segoe UI"/>
              </a:rPr>
              <a:t>n</a:t>
            </a:r>
            <a:r>
              <a:rPr sz="2700" b="1" dirty="0">
                <a:latin typeface="Segoe UI"/>
                <a:cs typeface="Segoe UI"/>
              </a:rPr>
              <a:t>g	environmen</a:t>
            </a:r>
            <a:r>
              <a:rPr sz="2700" b="1" spc="5" dirty="0">
                <a:latin typeface="Segoe UI"/>
                <a:cs typeface="Segoe UI"/>
              </a:rPr>
              <a:t>t</a:t>
            </a:r>
            <a:r>
              <a:rPr sz="2700" b="1" dirty="0">
                <a:latin typeface="Segoe UI"/>
                <a:cs typeface="Segoe UI"/>
              </a:rPr>
              <a:t>s	</a:t>
            </a:r>
            <a:r>
              <a:rPr sz="2700" b="1" spc="-5" dirty="0">
                <a:latin typeface="Segoe UI"/>
                <a:cs typeface="Segoe UI"/>
              </a:rPr>
              <a:t>(fo</a:t>
            </a:r>
            <a:r>
              <a:rPr sz="2700" b="1" dirty="0">
                <a:latin typeface="Segoe UI"/>
                <a:cs typeface="Segoe UI"/>
              </a:rPr>
              <a:t>r	exampl</a:t>
            </a:r>
            <a:r>
              <a:rPr sz="2700" b="1" spc="10" dirty="0">
                <a:latin typeface="Segoe UI"/>
                <a:cs typeface="Segoe UI"/>
              </a:rPr>
              <a:t>e</a:t>
            </a:r>
            <a:r>
              <a:rPr sz="2700" b="1" dirty="0">
                <a:latin typeface="Segoe UI"/>
                <a:cs typeface="Segoe UI"/>
              </a:rPr>
              <a:t>,	</a:t>
            </a:r>
            <a:r>
              <a:rPr sz="2700" b="1" spc="-5" dirty="0">
                <a:latin typeface="Segoe UI"/>
                <a:cs typeface="Segoe UI"/>
              </a:rPr>
              <a:t>o</a:t>
            </a:r>
            <a:r>
              <a:rPr sz="2700" b="1" spc="5" dirty="0">
                <a:latin typeface="Segoe UI"/>
                <a:cs typeface="Segoe UI"/>
              </a:rPr>
              <a:t>p</a:t>
            </a:r>
            <a:r>
              <a:rPr sz="2700" b="1" dirty="0">
                <a:latin typeface="Segoe UI"/>
                <a:cs typeface="Segoe UI"/>
              </a:rPr>
              <a:t>en	mines)  </a:t>
            </a:r>
            <a:r>
              <a:rPr sz="2700" b="1" spc="-5" dirty="0">
                <a:latin typeface="Segoe UI"/>
                <a:cs typeface="Segoe UI"/>
              </a:rPr>
              <a:t>where</a:t>
            </a:r>
            <a:r>
              <a:rPr sz="2700" b="1" spc="5" dirty="0">
                <a:latin typeface="Segoe UI"/>
                <a:cs typeface="Segoe UI"/>
              </a:rPr>
              <a:t> </a:t>
            </a:r>
            <a:r>
              <a:rPr sz="2700" b="1" dirty="0">
                <a:latin typeface="Segoe UI"/>
                <a:cs typeface="Segoe UI"/>
              </a:rPr>
              <a:t>cables</a:t>
            </a:r>
            <a:r>
              <a:rPr sz="2700" b="1" spc="-15" dirty="0">
                <a:latin typeface="Segoe UI"/>
                <a:cs typeface="Segoe UI"/>
              </a:rPr>
              <a:t> </a:t>
            </a:r>
            <a:r>
              <a:rPr sz="2700" b="1" dirty="0">
                <a:latin typeface="Segoe UI"/>
                <a:cs typeface="Segoe UI"/>
              </a:rPr>
              <a:t>cannot</a:t>
            </a:r>
            <a:r>
              <a:rPr sz="2700" b="1" spc="20" dirty="0">
                <a:latin typeface="Segoe UI"/>
                <a:cs typeface="Segoe UI"/>
              </a:rPr>
              <a:t> </a:t>
            </a:r>
            <a:r>
              <a:rPr sz="2700" b="1" dirty="0">
                <a:latin typeface="Segoe UI"/>
                <a:cs typeface="Segoe UI"/>
              </a:rPr>
              <a:t>safely</a:t>
            </a:r>
            <a:r>
              <a:rPr sz="2700" b="1" spc="-5" dirty="0">
                <a:latin typeface="Segoe UI"/>
                <a:cs typeface="Segoe UI"/>
              </a:rPr>
              <a:t> </a:t>
            </a:r>
            <a:r>
              <a:rPr sz="2700" b="1" dirty="0">
                <a:latin typeface="Segoe UI"/>
                <a:cs typeface="Segoe UI"/>
              </a:rPr>
              <a:t>be</a:t>
            </a:r>
            <a:r>
              <a:rPr sz="2700" b="1" spc="-5" dirty="0">
                <a:latin typeface="Segoe UI"/>
                <a:cs typeface="Segoe UI"/>
              </a:rPr>
              <a:t> </a:t>
            </a:r>
            <a:r>
              <a:rPr sz="2700" b="1" dirty="0">
                <a:latin typeface="Segoe UI"/>
                <a:cs typeface="Segoe UI"/>
              </a:rPr>
              <a:t>run,</a:t>
            </a:r>
            <a:r>
              <a:rPr sz="2700" b="1" spc="10" dirty="0">
                <a:latin typeface="Segoe UI"/>
                <a:cs typeface="Segoe UI"/>
              </a:rPr>
              <a:t> </a:t>
            </a:r>
            <a:r>
              <a:rPr sz="2700" b="1" dirty="0">
                <a:latin typeface="Segoe UI"/>
                <a:cs typeface="Segoe UI"/>
              </a:rPr>
              <a:t>a</a:t>
            </a:r>
            <a:r>
              <a:rPr sz="2700" b="1" spc="-5" dirty="0">
                <a:latin typeface="Segoe UI"/>
                <a:cs typeface="Segoe UI"/>
              </a:rPr>
              <a:t> wireless technology </a:t>
            </a:r>
            <a:r>
              <a:rPr sz="2700" b="1" dirty="0">
                <a:latin typeface="Segoe UI"/>
                <a:cs typeface="Segoe UI"/>
              </a:rPr>
              <a:t>is</a:t>
            </a:r>
            <a:r>
              <a:rPr sz="2700" b="1" spc="-10" dirty="0">
                <a:latin typeface="Segoe UI"/>
                <a:cs typeface="Segoe UI"/>
              </a:rPr>
              <a:t> </a:t>
            </a:r>
            <a:r>
              <a:rPr sz="2700" b="1" dirty="0">
                <a:latin typeface="Segoe UI"/>
                <a:cs typeface="Segoe UI"/>
              </a:rPr>
              <a:t>used.</a:t>
            </a:r>
            <a:endParaRPr sz="2700">
              <a:latin typeface="Segoe UI"/>
              <a:cs typeface="Segoe UI"/>
            </a:endParaRPr>
          </a:p>
          <a:p>
            <a:pPr marL="469900" marR="6985" indent="-457200">
              <a:lnSpc>
                <a:spcPct val="150000"/>
              </a:lnSpc>
              <a:spcBef>
                <a:spcPts val="1805"/>
              </a:spcBef>
              <a:buFont typeface="Wingdings"/>
              <a:buChar char=""/>
              <a:tabLst>
                <a:tab pos="469265" algn="l"/>
                <a:tab pos="469900" algn="l"/>
              </a:tabLst>
            </a:pPr>
            <a:r>
              <a:rPr sz="2700" b="1" spc="-5" dirty="0">
                <a:latin typeface="Segoe UI"/>
                <a:cs typeface="Segoe UI"/>
              </a:rPr>
              <a:t>Wi-Fi</a:t>
            </a:r>
            <a:r>
              <a:rPr sz="2700" b="1" spc="200" dirty="0">
                <a:latin typeface="Segoe UI"/>
                <a:cs typeface="Segoe UI"/>
              </a:rPr>
              <a:t> </a:t>
            </a:r>
            <a:r>
              <a:rPr sz="2700" b="1" dirty="0">
                <a:latin typeface="Segoe UI"/>
                <a:cs typeface="Segoe UI"/>
              </a:rPr>
              <a:t>is</a:t>
            </a:r>
            <a:r>
              <a:rPr sz="2700" b="1" spc="200" dirty="0">
                <a:latin typeface="Segoe UI"/>
                <a:cs typeface="Segoe UI"/>
              </a:rPr>
              <a:t> </a:t>
            </a:r>
            <a:r>
              <a:rPr sz="2700" b="1" spc="-5" dirty="0">
                <a:latin typeface="Segoe UI"/>
                <a:cs typeface="Segoe UI"/>
              </a:rPr>
              <a:t>common</a:t>
            </a:r>
            <a:r>
              <a:rPr sz="2700" b="1" spc="204" dirty="0">
                <a:latin typeface="Segoe UI"/>
                <a:cs typeface="Segoe UI"/>
              </a:rPr>
              <a:t> </a:t>
            </a:r>
            <a:r>
              <a:rPr sz="2700" b="1" dirty="0">
                <a:latin typeface="Segoe UI"/>
                <a:cs typeface="Segoe UI"/>
              </a:rPr>
              <a:t>in</a:t>
            </a:r>
            <a:r>
              <a:rPr sz="2700" b="1" spc="195" dirty="0">
                <a:latin typeface="Segoe UI"/>
                <a:cs typeface="Segoe UI"/>
              </a:rPr>
              <a:t> </a:t>
            </a:r>
            <a:r>
              <a:rPr sz="2700" b="1" spc="-5" dirty="0">
                <a:latin typeface="Segoe UI"/>
                <a:cs typeface="Segoe UI"/>
              </a:rPr>
              <a:t>this</a:t>
            </a:r>
            <a:r>
              <a:rPr sz="2700" b="1" spc="215" dirty="0">
                <a:latin typeface="Segoe UI"/>
                <a:cs typeface="Segoe UI"/>
              </a:rPr>
              <a:t> </a:t>
            </a:r>
            <a:r>
              <a:rPr sz="2700" b="1" dirty="0">
                <a:latin typeface="Segoe UI"/>
                <a:cs typeface="Segoe UI"/>
              </a:rPr>
              <a:t>case,</a:t>
            </a:r>
            <a:r>
              <a:rPr sz="2700" b="1" spc="220" dirty="0">
                <a:latin typeface="Segoe UI"/>
                <a:cs typeface="Segoe UI"/>
              </a:rPr>
              <a:t> </a:t>
            </a:r>
            <a:r>
              <a:rPr sz="2700" b="1" spc="-5" dirty="0">
                <a:latin typeface="Segoe UI"/>
                <a:cs typeface="Segoe UI"/>
              </a:rPr>
              <a:t>often</a:t>
            </a:r>
            <a:r>
              <a:rPr sz="2700" b="1" spc="215" dirty="0">
                <a:latin typeface="Segoe UI"/>
                <a:cs typeface="Segoe UI"/>
              </a:rPr>
              <a:t> </a:t>
            </a:r>
            <a:r>
              <a:rPr sz="2700" b="1" spc="-5" dirty="0">
                <a:latin typeface="Segoe UI"/>
                <a:cs typeface="Segoe UI"/>
              </a:rPr>
              <a:t>with</a:t>
            </a:r>
            <a:r>
              <a:rPr sz="2700" b="1" spc="204" dirty="0">
                <a:latin typeface="Segoe UI"/>
                <a:cs typeface="Segoe UI"/>
              </a:rPr>
              <a:t> </a:t>
            </a:r>
            <a:r>
              <a:rPr sz="2700" b="1" dirty="0">
                <a:latin typeface="Segoe UI"/>
                <a:cs typeface="Segoe UI"/>
              </a:rPr>
              <a:t>multiple</a:t>
            </a:r>
            <a:r>
              <a:rPr sz="2700" b="1" spc="220" dirty="0">
                <a:latin typeface="Segoe UI"/>
                <a:cs typeface="Segoe UI"/>
              </a:rPr>
              <a:t> </a:t>
            </a:r>
            <a:r>
              <a:rPr sz="2700" b="1" spc="-5" dirty="0">
                <a:latin typeface="Segoe UI"/>
                <a:cs typeface="Segoe UI"/>
              </a:rPr>
              <a:t>hops</a:t>
            </a:r>
            <a:r>
              <a:rPr sz="2700" b="1" spc="204" dirty="0">
                <a:latin typeface="Segoe UI"/>
                <a:cs typeface="Segoe UI"/>
              </a:rPr>
              <a:t> </a:t>
            </a:r>
            <a:r>
              <a:rPr sz="2700" b="1" spc="-5" dirty="0">
                <a:latin typeface="Segoe UI"/>
                <a:cs typeface="Segoe UI"/>
              </a:rPr>
              <a:t>between</a:t>
            </a:r>
            <a:r>
              <a:rPr sz="2700" b="1" spc="210" dirty="0">
                <a:latin typeface="Segoe UI"/>
                <a:cs typeface="Segoe UI"/>
              </a:rPr>
              <a:t> </a:t>
            </a:r>
            <a:r>
              <a:rPr sz="2700" b="1" spc="-5" dirty="0">
                <a:latin typeface="Segoe UI"/>
                <a:cs typeface="Segoe UI"/>
              </a:rPr>
              <a:t>the </a:t>
            </a:r>
            <a:r>
              <a:rPr sz="2700" b="1" spc="-730" dirty="0">
                <a:latin typeface="Segoe UI"/>
                <a:cs typeface="Segoe UI"/>
              </a:rPr>
              <a:t> </a:t>
            </a:r>
            <a:r>
              <a:rPr sz="2700" b="1" dirty="0">
                <a:latin typeface="Segoe UI"/>
                <a:cs typeface="Segoe UI"/>
              </a:rPr>
              <a:t>sensor</a:t>
            </a:r>
            <a:r>
              <a:rPr sz="2700" b="1" spc="5" dirty="0">
                <a:latin typeface="Segoe UI"/>
                <a:cs typeface="Segoe UI"/>
              </a:rPr>
              <a:t> </a:t>
            </a:r>
            <a:r>
              <a:rPr sz="2700" b="1" spc="-5" dirty="0">
                <a:latin typeface="Segoe UI"/>
                <a:cs typeface="Segoe UI"/>
              </a:rPr>
              <a:t>field</a:t>
            </a:r>
            <a:r>
              <a:rPr sz="2700" b="1" dirty="0">
                <a:latin typeface="Segoe UI"/>
                <a:cs typeface="Segoe UI"/>
              </a:rPr>
              <a:t> </a:t>
            </a:r>
            <a:r>
              <a:rPr sz="2700" b="1" spc="-5" dirty="0">
                <a:latin typeface="Segoe UI"/>
                <a:cs typeface="Segoe UI"/>
              </a:rPr>
              <a:t>and</a:t>
            </a:r>
            <a:r>
              <a:rPr sz="2700" b="1" spc="15" dirty="0">
                <a:latin typeface="Segoe UI"/>
                <a:cs typeface="Segoe UI"/>
              </a:rPr>
              <a:t> </a:t>
            </a:r>
            <a:r>
              <a:rPr sz="2700" b="1" spc="-5" dirty="0">
                <a:latin typeface="Segoe UI"/>
                <a:cs typeface="Segoe UI"/>
              </a:rPr>
              <a:t>the</a:t>
            </a:r>
            <a:r>
              <a:rPr sz="2700" b="1" spc="5" dirty="0">
                <a:latin typeface="Segoe UI"/>
                <a:cs typeface="Segoe UI"/>
              </a:rPr>
              <a:t> </a:t>
            </a:r>
            <a:r>
              <a:rPr sz="2700" b="1" dirty="0">
                <a:latin typeface="Segoe UI"/>
                <a:cs typeface="Segoe UI"/>
              </a:rPr>
              <a:t>operation</a:t>
            </a:r>
            <a:r>
              <a:rPr sz="2700" b="1" spc="-25" dirty="0">
                <a:latin typeface="Segoe UI"/>
                <a:cs typeface="Segoe UI"/>
              </a:rPr>
              <a:t> </a:t>
            </a:r>
            <a:r>
              <a:rPr sz="2700" b="1" spc="-35" dirty="0">
                <a:latin typeface="Segoe UI"/>
                <a:cs typeface="Segoe UI"/>
              </a:rPr>
              <a:t>center.</a:t>
            </a:r>
            <a:endParaRPr sz="2700">
              <a:latin typeface="Segoe UI"/>
              <a:cs typeface="Segoe UI"/>
            </a:endParaRPr>
          </a:p>
          <a:p>
            <a:pPr marL="469900" marR="5080" indent="-457200">
              <a:lnSpc>
                <a:spcPct val="150000"/>
              </a:lnSpc>
              <a:spcBef>
                <a:spcPts val="1800"/>
              </a:spcBef>
              <a:buFont typeface="Wingdings"/>
              <a:buChar char=""/>
              <a:tabLst>
                <a:tab pos="469265" algn="l"/>
                <a:tab pos="469900" algn="l"/>
                <a:tab pos="1496695" algn="l"/>
                <a:tab pos="1902460" algn="l"/>
                <a:tab pos="2242185" algn="l"/>
                <a:tab pos="3820160" algn="l"/>
                <a:tab pos="5444490" algn="l"/>
                <a:tab pos="5942965" algn="l"/>
                <a:tab pos="6960870" algn="l"/>
                <a:tab pos="9631680" algn="l"/>
                <a:tab pos="11312525" algn="l"/>
              </a:tabLst>
            </a:pPr>
            <a:r>
              <a:rPr sz="2700" b="1" spc="-5" dirty="0">
                <a:latin typeface="Segoe UI"/>
                <a:cs typeface="Segoe UI"/>
              </a:rPr>
              <a:t>Mes</a:t>
            </a:r>
            <a:r>
              <a:rPr sz="2700" b="1" dirty="0">
                <a:latin typeface="Segoe UI"/>
                <a:cs typeface="Segoe UI"/>
              </a:rPr>
              <a:t>h	is	a	comm</a:t>
            </a:r>
            <a:r>
              <a:rPr sz="2700" b="1" spc="15" dirty="0">
                <a:latin typeface="Segoe UI"/>
                <a:cs typeface="Segoe UI"/>
              </a:rPr>
              <a:t>o</a:t>
            </a:r>
            <a:r>
              <a:rPr sz="2700" b="1" dirty="0">
                <a:latin typeface="Segoe UI"/>
                <a:cs typeface="Segoe UI"/>
              </a:rPr>
              <a:t>n	</a:t>
            </a:r>
            <a:r>
              <a:rPr sz="2700" b="1" spc="-5" dirty="0">
                <a:latin typeface="Segoe UI"/>
                <a:cs typeface="Segoe UI"/>
              </a:rPr>
              <a:t>top</a:t>
            </a:r>
            <a:r>
              <a:rPr sz="2700" b="1" spc="10" dirty="0">
                <a:latin typeface="Segoe UI"/>
                <a:cs typeface="Segoe UI"/>
              </a:rPr>
              <a:t>o</a:t>
            </a:r>
            <a:r>
              <a:rPr sz="2700" b="1" spc="-5" dirty="0">
                <a:latin typeface="Segoe UI"/>
                <a:cs typeface="Segoe UI"/>
              </a:rPr>
              <a:t>log</a:t>
            </a:r>
            <a:r>
              <a:rPr sz="2700" b="1" dirty="0">
                <a:latin typeface="Segoe UI"/>
                <a:cs typeface="Segoe UI"/>
              </a:rPr>
              <a:t>y	</a:t>
            </a:r>
            <a:r>
              <a:rPr sz="2700" b="1" spc="-10" dirty="0">
                <a:latin typeface="Segoe UI"/>
                <a:cs typeface="Segoe UI"/>
              </a:rPr>
              <a:t>t</a:t>
            </a:r>
            <a:r>
              <a:rPr sz="2700" b="1" dirty="0">
                <a:latin typeface="Segoe UI"/>
                <a:cs typeface="Segoe UI"/>
              </a:rPr>
              <a:t>o	</a:t>
            </a:r>
            <a:r>
              <a:rPr sz="2700" b="1" spc="-5" dirty="0">
                <a:latin typeface="Segoe UI"/>
                <a:cs typeface="Segoe UI"/>
              </a:rPr>
              <a:t>al</a:t>
            </a:r>
            <a:r>
              <a:rPr sz="2700" b="1" spc="5" dirty="0">
                <a:latin typeface="Segoe UI"/>
                <a:cs typeface="Segoe UI"/>
              </a:rPr>
              <a:t>l</a:t>
            </a:r>
            <a:r>
              <a:rPr sz="2700" b="1" dirty="0">
                <a:latin typeface="Segoe UI"/>
                <a:cs typeface="Segoe UI"/>
              </a:rPr>
              <a:t>ow	co</a:t>
            </a:r>
            <a:r>
              <a:rPr sz="2700" b="1" spc="10" dirty="0">
                <a:latin typeface="Segoe UI"/>
                <a:cs typeface="Segoe UI"/>
              </a:rPr>
              <a:t>m</a:t>
            </a:r>
            <a:r>
              <a:rPr sz="2700" b="1" dirty="0">
                <a:latin typeface="Segoe UI"/>
                <a:cs typeface="Segoe UI"/>
              </a:rPr>
              <a:t>municati</a:t>
            </a:r>
            <a:r>
              <a:rPr sz="2700" b="1" spc="5" dirty="0">
                <a:latin typeface="Segoe UI"/>
                <a:cs typeface="Segoe UI"/>
              </a:rPr>
              <a:t>o</a:t>
            </a:r>
            <a:r>
              <a:rPr sz="2700" b="1" dirty="0">
                <a:latin typeface="Segoe UI"/>
                <a:cs typeface="Segoe UI"/>
              </a:rPr>
              <a:t>n	</a:t>
            </a:r>
            <a:r>
              <a:rPr sz="2700" b="1" spc="5" dirty="0">
                <a:latin typeface="Segoe UI"/>
                <a:cs typeface="Segoe UI"/>
              </a:rPr>
              <a:t>f</a:t>
            </a:r>
            <a:r>
              <a:rPr sz="2700" b="1" spc="-5" dirty="0">
                <a:latin typeface="Segoe UI"/>
                <a:cs typeface="Segoe UI"/>
              </a:rPr>
              <a:t>lexi</a:t>
            </a:r>
            <a:r>
              <a:rPr sz="2700" b="1" dirty="0">
                <a:latin typeface="Segoe UI"/>
                <a:cs typeface="Segoe UI"/>
              </a:rPr>
              <a:t>b</a:t>
            </a:r>
            <a:r>
              <a:rPr sz="2700" b="1" spc="-5" dirty="0">
                <a:latin typeface="Segoe UI"/>
                <a:cs typeface="Segoe UI"/>
              </a:rPr>
              <a:t>il</a:t>
            </a:r>
            <a:r>
              <a:rPr sz="2700" b="1" spc="-10" dirty="0">
                <a:latin typeface="Segoe UI"/>
                <a:cs typeface="Segoe UI"/>
              </a:rPr>
              <a:t>i</a:t>
            </a:r>
            <a:r>
              <a:rPr sz="2700" b="1" spc="-5" dirty="0">
                <a:latin typeface="Segoe UI"/>
                <a:cs typeface="Segoe UI"/>
              </a:rPr>
              <a:t>t</a:t>
            </a:r>
            <a:r>
              <a:rPr sz="2700" b="1" dirty="0">
                <a:latin typeface="Segoe UI"/>
                <a:cs typeface="Segoe UI"/>
              </a:rPr>
              <a:t>y	in  </a:t>
            </a:r>
            <a:r>
              <a:rPr sz="2700" b="1" spc="-5" dirty="0">
                <a:latin typeface="Segoe UI"/>
                <a:cs typeface="Segoe UI"/>
              </a:rPr>
              <a:t>this </a:t>
            </a:r>
            <a:r>
              <a:rPr sz="2700" b="1" dirty="0">
                <a:latin typeface="Segoe UI"/>
                <a:cs typeface="Segoe UI"/>
              </a:rPr>
              <a:t>type</a:t>
            </a:r>
            <a:r>
              <a:rPr sz="2700" b="1" spc="-10" dirty="0">
                <a:latin typeface="Segoe UI"/>
                <a:cs typeface="Segoe UI"/>
              </a:rPr>
              <a:t> </a:t>
            </a:r>
            <a:r>
              <a:rPr sz="2700" b="1" spc="-20" dirty="0">
                <a:latin typeface="Segoe UI"/>
                <a:cs typeface="Segoe UI"/>
              </a:rPr>
              <a:t>of</a:t>
            </a:r>
            <a:r>
              <a:rPr sz="2700" b="1" spc="-5" dirty="0">
                <a:latin typeface="Segoe UI"/>
                <a:cs typeface="Segoe UI"/>
              </a:rPr>
              <a:t> dynamic</a:t>
            </a:r>
            <a:r>
              <a:rPr sz="2700" b="1" spc="20" dirty="0">
                <a:latin typeface="Segoe UI"/>
                <a:cs typeface="Segoe UI"/>
              </a:rPr>
              <a:t> </a:t>
            </a:r>
            <a:r>
              <a:rPr sz="2700" b="1" dirty="0">
                <a:latin typeface="Segoe UI"/>
                <a:cs typeface="Segoe UI"/>
              </a:rPr>
              <a:t>environment.</a:t>
            </a:r>
            <a:endParaRPr sz="2700">
              <a:latin typeface="Segoe UI"/>
              <a:cs typeface="Segoe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4092575"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p:txBody>
      </p:sp>
      <p:graphicFrame>
        <p:nvGraphicFramePr>
          <p:cNvPr id="4" name="object 4"/>
          <p:cNvGraphicFramePr>
            <a:graphicFrameLocks noGrp="1"/>
          </p:cNvGraphicFramePr>
          <p:nvPr/>
        </p:nvGraphicFramePr>
        <p:xfrm>
          <a:off x="795756" y="1898650"/>
          <a:ext cx="10551159" cy="4114800"/>
        </p:xfrm>
        <a:graphic>
          <a:graphicData uri="http://schemas.openxmlformats.org/drawingml/2006/table">
            <a:tbl>
              <a:tblPr firstRow="1" bandRow="1">
                <a:tableStyleId>{2D5ABB26-0587-4C30-8999-92F81FD0307C}</a:tableStyleId>
              </a:tblPr>
              <a:tblGrid>
                <a:gridCol w="3889375"/>
                <a:gridCol w="6661784"/>
              </a:tblGrid>
              <a:tr h="365760">
                <a:tc>
                  <a:txBody>
                    <a:bodyPr/>
                    <a:lstStyle/>
                    <a:p>
                      <a:pPr marL="197485">
                        <a:lnSpc>
                          <a:spcPct val="100000"/>
                        </a:lnSpc>
                        <a:spcBef>
                          <a:spcPts val="315"/>
                        </a:spcBef>
                      </a:pPr>
                      <a:r>
                        <a:rPr sz="1800" b="1" spc="-5" dirty="0">
                          <a:solidFill>
                            <a:srgbClr val="FFFFFF"/>
                          </a:solidFill>
                          <a:latin typeface="Segoe UI"/>
                          <a:cs typeface="Segoe UI"/>
                        </a:rPr>
                        <a:t>Internet</a:t>
                      </a:r>
                      <a:r>
                        <a:rPr sz="1800" b="1" spc="-20" dirty="0">
                          <a:solidFill>
                            <a:srgbClr val="FFFFFF"/>
                          </a:solidFill>
                          <a:latin typeface="Segoe UI"/>
                          <a:cs typeface="Segoe UI"/>
                        </a:rPr>
                        <a:t> </a:t>
                      </a:r>
                      <a:r>
                        <a:rPr sz="1800" b="1" spc="-5" dirty="0">
                          <a:solidFill>
                            <a:srgbClr val="FFFFFF"/>
                          </a:solidFill>
                          <a:latin typeface="Segoe UI"/>
                          <a:cs typeface="Segoe UI"/>
                        </a:rPr>
                        <a:t>Phase:</a:t>
                      </a:r>
                      <a:r>
                        <a:rPr sz="1800" b="1" spc="-10" dirty="0">
                          <a:solidFill>
                            <a:srgbClr val="FFFFFF"/>
                          </a:solidFill>
                          <a:latin typeface="Segoe UI"/>
                          <a:cs typeface="Segoe UI"/>
                        </a:rPr>
                        <a:t> </a:t>
                      </a:r>
                      <a:r>
                        <a:rPr sz="1800" b="1" dirty="0">
                          <a:solidFill>
                            <a:srgbClr val="FFFFFF"/>
                          </a:solidFill>
                          <a:latin typeface="Segoe UI"/>
                          <a:cs typeface="Segoe UI"/>
                        </a:rPr>
                        <a:t>Forth(last)</a:t>
                      </a:r>
                      <a:r>
                        <a:rPr sz="1800" b="1" spc="-35" dirty="0">
                          <a:solidFill>
                            <a:srgbClr val="FFFFFF"/>
                          </a:solidFill>
                          <a:latin typeface="Segoe UI"/>
                          <a:cs typeface="Segoe UI"/>
                        </a:rPr>
                        <a:t> </a:t>
                      </a:r>
                      <a:r>
                        <a:rPr sz="1800" b="1" spc="-5" dirty="0">
                          <a:solidFill>
                            <a:srgbClr val="FFFFFF"/>
                          </a:solidFill>
                          <a:latin typeface="Segoe UI"/>
                          <a:cs typeface="Segoe UI"/>
                        </a:rPr>
                        <a:t>Phase</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18440">
                        <a:lnSpc>
                          <a:spcPct val="100000"/>
                        </a:lnSpc>
                        <a:spcBef>
                          <a:spcPts val="315"/>
                        </a:spcBef>
                      </a:pPr>
                      <a:r>
                        <a:rPr sz="1800" b="1" spc="-5" dirty="0">
                          <a:solidFill>
                            <a:srgbClr val="FFFFFF"/>
                          </a:solidFill>
                          <a:latin typeface="Segoe UI"/>
                          <a:cs typeface="Segoe UI"/>
                        </a:rPr>
                        <a:t>Internet</a:t>
                      </a:r>
                      <a:r>
                        <a:rPr sz="1800" b="1" spc="5" dirty="0">
                          <a:solidFill>
                            <a:srgbClr val="FFFFFF"/>
                          </a:solidFill>
                          <a:latin typeface="Segoe UI"/>
                          <a:cs typeface="Segoe UI"/>
                        </a:rPr>
                        <a:t> </a:t>
                      </a:r>
                      <a:r>
                        <a:rPr sz="1800" b="1" spc="-15" dirty="0">
                          <a:solidFill>
                            <a:srgbClr val="FFFFFF"/>
                          </a:solidFill>
                          <a:latin typeface="Segoe UI"/>
                          <a:cs typeface="Segoe UI"/>
                        </a:rPr>
                        <a:t>of</a:t>
                      </a:r>
                      <a:r>
                        <a:rPr sz="1800" b="1" spc="-10" dirty="0">
                          <a:solidFill>
                            <a:srgbClr val="FFFFFF"/>
                          </a:solidFill>
                          <a:latin typeface="Segoe UI"/>
                          <a:cs typeface="Segoe UI"/>
                        </a:rPr>
                        <a:t> </a:t>
                      </a:r>
                      <a:r>
                        <a:rPr sz="1800" b="1" dirty="0">
                          <a:solidFill>
                            <a:srgbClr val="FFFFFF"/>
                          </a:solidFill>
                          <a:latin typeface="Segoe UI"/>
                          <a:cs typeface="Segoe UI"/>
                        </a:rPr>
                        <a:t>Things</a:t>
                      </a:r>
                      <a:r>
                        <a:rPr sz="1800" b="1" spc="-15" dirty="0">
                          <a:solidFill>
                            <a:srgbClr val="FFFFFF"/>
                          </a:solidFill>
                          <a:latin typeface="Segoe UI"/>
                          <a:cs typeface="Segoe UI"/>
                        </a:rPr>
                        <a:t> </a:t>
                      </a:r>
                      <a:r>
                        <a:rPr sz="1800" b="1" spc="-5" dirty="0">
                          <a:solidFill>
                            <a:srgbClr val="FFFFFF"/>
                          </a:solidFill>
                          <a:latin typeface="Segoe UI"/>
                          <a:cs typeface="Segoe UI"/>
                        </a:rPr>
                        <a:t>(Digitize</a:t>
                      </a:r>
                      <a:r>
                        <a:rPr sz="1800" b="1" dirty="0">
                          <a:solidFill>
                            <a:srgbClr val="FFFFFF"/>
                          </a:solidFill>
                          <a:latin typeface="Segoe UI"/>
                          <a:cs typeface="Segoe UI"/>
                        </a:rPr>
                        <a:t> </a:t>
                      </a:r>
                      <a:r>
                        <a:rPr sz="1800" b="1" spc="-5" dirty="0">
                          <a:solidFill>
                            <a:srgbClr val="FFFFFF"/>
                          </a:solidFill>
                          <a:latin typeface="Segoe UI"/>
                          <a:cs typeface="Segoe UI"/>
                        </a:rPr>
                        <a:t>the</a:t>
                      </a:r>
                      <a:r>
                        <a:rPr sz="1800" b="1" spc="15" dirty="0">
                          <a:solidFill>
                            <a:srgbClr val="FFFFFF"/>
                          </a:solidFill>
                          <a:latin typeface="Segoe UI"/>
                          <a:cs typeface="Segoe UI"/>
                        </a:rPr>
                        <a:t> </a:t>
                      </a:r>
                      <a:r>
                        <a:rPr sz="1800" b="1" spc="-10" dirty="0">
                          <a:solidFill>
                            <a:srgbClr val="FFFFFF"/>
                          </a:solidFill>
                          <a:latin typeface="Segoe UI"/>
                          <a:cs typeface="Segoe UI"/>
                        </a:rPr>
                        <a:t>World)</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749040">
                <a:tc gridSpan="2">
                  <a:txBody>
                    <a:bodyPr/>
                    <a:lstStyle/>
                    <a:p>
                      <a:pPr marL="377825" indent="-287020">
                        <a:lnSpc>
                          <a:spcPct val="100000"/>
                        </a:lnSpc>
                        <a:spcBef>
                          <a:spcPts val="1065"/>
                        </a:spcBef>
                        <a:buFont typeface="Wingdings"/>
                        <a:buChar char=""/>
                        <a:tabLst>
                          <a:tab pos="378460" algn="l"/>
                        </a:tabLst>
                      </a:pPr>
                      <a:r>
                        <a:rPr sz="2000" b="1" spc="-25" dirty="0">
                          <a:latin typeface="Segoe UI"/>
                          <a:cs typeface="Segoe UI"/>
                        </a:rPr>
                        <a:t>We</a:t>
                      </a:r>
                      <a:r>
                        <a:rPr sz="2000" b="1" spc="-10" dirty="0">
                          <a:latin typeface="Segoe UI"/>
                          <a:cs typeface="Segoe UI"/>
                        </a:rPr>
                        <a:t> are</a:t>
                      </a:r>
                      <a:r>
                        <a:rPr sz="2000" b="1" spc="5" dirty="0">
                          <a:latin typeface="Segoe UI"/>
                          <a:cs typeface="Segoe UI"/>
                        </a:rPr>
                        <a:t> </a:t>
                      </a:r>
                      <a:r>
                        <a:rPr sz="2000" b="1" spc="-5" dirty="0">
                          <a:latin typeface="Segoe UI"/>
                          <a:cs typeface="Segoe UI"/>
                        </a:rPr>
                        <a:t>in</a:t>
                      </a:r>
                      <a:r>
                        <a:rPr sz="2000" b="1" spc="-20" dirty="0">
                          <a:latin typeface="Segoe UI"/>
                          <a:cs typeface="Segoe UI"/>
                        </a:rPr>
                        <a:t> </a:t>
                      </a:r>
                      <a:r>
                        <a:rPr sz="2000" b="1" spc="-5" dirty="0">
                          <a:latin typeface="Segoe UI"/>
                          <a:cs typeface="Segoe UI"/>
                        </a:rPr>
                        <a:t>beginning</a:t>
                      </a:r>
                      <a:r>
                        <a:rPr sz="2000" b="1" spc="-10" dirty="0">
                          <a:latin typeface="Segoe UI"/>
                          <a:cs typeface="Segoe UI"/>
                        </a:rPr>
                        <a:t> </a:t>
                      </a:r>
                      <a:r>
                        <a:rPr sz="2000" b="1" spc="-20" dirty="0">
                          <a:latin typeface="Segoe UI"/>
                          <a:cs typeface="Segoe UI"/>
                        </a:rPr>
                        <a:t>of</a:t>
                      </a:r>
                      <a:r>
                        <a:rPr sz="2000" b="1" spc="-5" dirty="0">
                          <a:latin typeface="Segoe UI"/>
                          <a:cs typeface="Segoe UI"/>
                        </a:rPr>
                        <a:t> </a:t>
                      </a:r>
                      <a:r>
                        <a:rPr sz="2000" b="1" dirty="0">
                          <a:latin typeface="Segoe UI"/>
                          <a:cs typeface="Segoe UI"/>
                        </a:rPr>
                        <a:t>the</a:t>
                      </a:r>
                      <a:r>
                        <a:rPr sz="2000" b="1" spc="-15" dirty="0">
                          <a:latin typeface="Segoe UI"/>
                          <a:cs typeface="Segoe UI"/>
                        </a:rPr>
                        <a:t> </a:t>
                      </a:r>
                      <a:r>
                        <a:rPr sz="2000" b="1" dirty="0">
                          <a:latin typeface="Segoe UI"/>
                          <a:cs typeface="Segoe UI"/>
                        </a:rPr>
                        <a:t>IoT </a:t>
                      </a:r>
                      <a:r>
                        <a:rPr sz="2000" b="1" spc="-5" dirty="0">
                          <a:latin typeface="Segoe UI"/>
                          <a:cs typeface="Segoe UI"/>
                        </a:rPr>
                        <a:t>phase.</a:t>
                      </a:r>
                      <a:endParaRPr sz="2000">
                        <a:latin typeface="Segoe UI"/>
                        <a:cs typeface="Segoe UI"/>
                      </a:endParaRPr>
                    </a:p>
                    <a:p>
                      <a:pPr marL="377825" indent="-287020">
                        <a:lnSpc>
                          <a:spcPct val="100000"/>
                        </a:lnSpc>
                        <a:spcBef>
                          <a:spcPts val="1200"/>
                        </a:spcBef>
                        <a:buFont typeface="Wingdings"/>
                        <a:buChar char=""/>
                        <a:tabLst>
                          <a:tab pos="378460" algn="l"/>
                        </a:tabLst>
                      </a:pPr>
                      <a:r>
                        <a:rPr sz="2000" b="1" spc="-5" dirty="0">
                          <a:latin typeface="Segoe UI"/>
                          <a:cs typeface="Segoe UI"/>
                        </a:rPr>
                        <a:t>99%</a:t>
                      </a:r>
                      <a:r>
                        <a:rPr sz="2000" b="1" spc="-10" dirty="0">
                          <a:latin typeface="Segoe UI"/>
                          <a:cs typeface="Segoe UI"/>
                        </a:rPr>
                        <a:t> </a:t>
                      </a:r>
                      <a:r>
                        <a:rPr sz="2000" b="1" spc="-20" dirty="0">
                          <a:latin typeface="Segoe UI"/>
                          <a:cs typeface="Segoe UI"/>
                        </a:rPr>
                        <a:t>of</a:t>
                      </a:r>
                      <a:r>
                        <a:rPr sz="2000" b="1" spc="5" dirty="0">
                          <a:latin typeface="Segoe UI"/>
                          <a:cs typeface="Segoe UI"/>
                        </a:rPr>
                        <a:t> </a:t>
                      </a:r>
                      <a:r>
                        <a:rPr sz="2000" b="1" spc="-5" dirty="0">
                          <a:latin typeface="Segoe UI"/>
                          <a:cs typeface="Segoe UI"/>
                        </a:rPr>
                        <a:t>“things”</a:t>
                      </a:r>
                      <a:r>
                        <a:rPr sz="2000" b="1" spc="-25" dirty="0">
                          <a:latin typeface="Segoe UI"/>
                          <a:cs typeface="Segoe UI"/>
                        </a:rPr>
                        <a:t> </a:t>
                      </a:r>
                      <a:r>
                        <a:rPr sz="2000" b="1" spc="-10" dirty="0">
                          <a:latin typeface="Segoe UI"/>
                          <a:cs typeface="Segoe UI"/>
                        </a:rPr>
                        <a:t>are</a:t>
                      </a:r>
                      <a:r>
                        <a:rPr sz="2000" b="1" spc="5" dirty="0">
                          <a:latin typeface="Segoe UI"/>
                          <a:cs typeface="Segoe UI"/>
                        </a:rPr>
                        <a:t> </a:t>
                      </a:r>
                      <a:r>
                        <a:rPr sz="2000" b="1" spc="-5" dirty="0">
                          <a:latin typeface="Segoe UI"/>
                          <a:cs typeface="Segoe UI"/>
                        </a:rPr>
                        <a:t>still</a:t>
                      </a:r>
                      <a:r>
                        <a:rPr sz="2000" b="1" spc="-20" dirty="0">
                          <a:latin typeface="Segoe UI"/>
                          <a:cs typeface="Segoe UI"/>
                        </a:rPr>
                        <a:t> </a:t>
                      </a:r>
                      <a:r>
                        <a:rPr sz="2000" b="1" spc="-5" dirty="0">
                          <a:latin typeface="Segoe UI"/>
                          <a:cs typeface="Segoe UI"/>
                        </a:rPr>
                        <a:t>unconnected.</a:t>
                      </a:r>
                      <a:endParaRPr sz="2000">
                        <a:latin typeface="Segoe UI"/>
                        <a:cs typeface="Segoe UI"/>
                      </a:endParaRPr>
                    </a:p>
                    <a:p>
                      <a:pPr marL="377825" indent="-287020">
                        <a:lnSpc>
                          <a:spcPct val="100000"/>
                        </a:lnSpc>
                        <a:spcBef>
                          <a:spcPts val="1200"/>
                        </a:spcBef>
                        <a:buFont typeface="Wingdings"/>
                        <a:buChar char=""/>
                        <a:tabLst>
                          <a:tab pos="378460" algn="l"/>
                        </a:tabLst>
                      </a:pPr>
                      <a:r>
                        <a:rPr sz="2000" b="1" spc="-5" dirty="0">
                          <a:latin typeface="Segoe UI"/>
                          <a:cs typeface="Segoe UI"/>
                        </a:rPr>
                        <a:t>Machines</a:t>
                      </a:r>
                      <a:r>
                        <a:rPr sz="2000" b="1" spc="165" dirty="0">
                          <a:latin typeface="Segoe UI"/>
                          <a:cs typeface="Segoe UI"/>
                        </a:rPr>
                        <a:t> </a:t>
                      </a:r>
                      <a:r>
                        <a:rPr sz="2000" b="1" spc="-5" dirty="0">
                          <a:latin typeface="Segoe UI"/>
                          <a:cs typeface="Segoe UI"/>
                        </a:rPr>
                        <a:t>and</a:t>
                      </a:r>
                      <a:r>
                        <a:rPr sz="2000" b="1" spc="165" dirty="0">
                          <a:latin typeface="Segoe UI"/>
                          <a:cs typeface="Segoe UI"/>
                        </a:rPr>
                        <a:t> </a:t>
                      </a:r>
                      <a:r>
                        <a:rPr sz="2000" b="1" spc="-5" dirty="0">
                          <a:latin typeface="Segoe UI"/>
                          <a:cs typeface="Segoe UI"/>
                        </a:rPr>
                        <a:t>objects</a:t>
                      </a:r>
                      <a:r>
                        <a:rPr sz="2000" b="1" spc="150" dirty="0">
                          <a:latin typeface="Segoe UI"/>
                          <a:cs typeface="Segoe UI"/>
                        </a:rPr>
                        <a:t> </a:t>
                      </a:r>
                      <a:r>
                        <a:rPr sz="2000" b="1" spc="-5" dirty="0">
                          <a:latin typeface="Segoe UI"/>
                          <a:cs typeface="Segoe UI"/>
                        </a:rPr>
                        <a:t>in</a:t>
                      </a:r>
                      <a:r>
                        <a:rPr sz="2000" b="1" spc="155" dirty="0">
                          <a:latin typeface="Segoe UI"/>
                          <a:cs typeface="Segoe UI"/>
                        </a:rPr>
                        <a:t> </a:t>
                      </a:r>
                      <a:r>
                        <a:rPr sz="2000" b="1" spc="-5" dirty="0">
                          <a:latin typeface="Segoe UI"/>
                          <a:cs typeface="Segoe UI"/>
                        </a:rPr>
                        <a:t>this</a:t>
                      </a:r>
                      <a:r>
                        <a:rPr sz="2000" b="1" spc="150" dirty="0">
                          <a:latin typeface="Segoe UI"/>
                          <a:cs typeface="Segoe UI"/>
                        </a:rPr>
                        <a:t> </a:t>
                      </a:r>
                      <a:r>
                        <a:rPr sz="2000" b="1" spc="-5" dirty="0">
                          <a:latin typeface="Segoe UI"/>
                          <a:cs typeface="Segoe UI"/>
                        </a:rPr>
                        <a:t>phase</a:t>
                      </a:r>
                      <a:r>
                        <a:rPr sz="2000" b="1" spc="165" dirty="0">
                          <a:latin typeface="Segoe UI"/>
                          <a:cs typeface="Segoe UI"/>
                        </a:rPr>
                        <a:t> </a:t>
                      </a:r>
                      <a:r>
                        <a:rPr sz="2000" b="1" dirty="0">
                          <a:latin typeface="Segoe UI"/>
                          <a:cs typeface="Segoe UI"/>
                        </a:rPr>
                        <a:t>connect</a:t>
                      </a:r>
                      <a:r>
                        <a:rPr sz="2000" b="1" spc="165" dirty="0">
                          <a:latin typeface="Segoe UI"/>
                          <a:cs typeface="Segoe UI"/>
                        </a:rPr>
                        <a:t> </a:t>
                      </a:r>
                      <a:r>
                        <a:rPr sz="2000" b="1" spc="-5" dirty="0">
                          <a:latin typeface="Segoe UI"/>
                          <a:cs typeface="Segoe UI"/>
                        </a:rPr>
                        <a:t>with</a:t>
                      </a:r>
                      <a:r>
                        <a:rPr sz="2000" b="1" spc="150" dirty="0">
                          <a:latin typeface="Segoe UI"/>
                          <a:cs typeface="Segoe UI"/>
                        </a:rPr>
                        <a:t> </a:t>
                      </a:r>
                      <a:r>
                        <a:rPr sz="2000" b="1" spc="-5" dirty="0">
                          <a:latin typeface="Segoe UI"/>
                          <a:cs typeface="Segoe UI"/>
                        </a:rPr>
                        <a:t>other</a:t>
                      </a:r>
                      <a:r>
                        <a:rPr sz="2000" b="1" spc="160" dirty="0">
                          <a:latin typeface="Segoe UI"/>
                          <a:cs typeface="Segoe UI"/>
                        </a:rPr>
                        <a:t> </a:t>
                      </a:r>
                      <a:r>
                        <a:rPr sz="2000" b="1" spc="-5" dirty="0">
                          <a:latin typeface="Segoe UI"/>
                          <a:cs typeface="Segoe UI"/>
                        </a:rPr>
                        <a:t>machines</a:t>
                      </a:r>
                      <a:r>
                        <a:rPr sz="2000" b="1" spc="170" dirty="0">
                          <a:latin typeface="Segoe UI"/>
                          <a:cs typeface="Segoe UI"/>
                        </a:rPr>
                        <a:t> </a:t>
                      </a:r>
                      <a:r>
                        <a:rPr sz="2000" b="1" dirty="0">
                          <a:latin typeface="Segoe UI"/>
                          <a:cs typeface="Segoe UI"/>
                        </a:rPr>
                        <a:t>and</a:t>
                      </a:r>
                      <a:r>
                        <a:rPr sz="2000" b="1" spc="165" dirty="0">
                          <a:latin typeface="Segoe UI"/>
                          <a:cs typeface="Segoe UI"/>
                        </a:rPr>
                        <a:t> </a:t>
                      </a:r>
                      <a:r>
                        <a:rPr sz="2000" b="1" spc="-5" dirty="0">
                          <a:latin typeface="Segoe UI"/>
                          <a:cs typeface="Segoe UI"/>
                        </a:rPr>
                        <a:t>objects</a:t>
                      </a:r>
                      <a:r>
                        <a:rPr sz="2000" b="1" spc="160" dirty="0">
                          <a:latin typeface="Segoe UI"/>
                          <a:cs typeface="Segoe UI"/>
                        </a:rPr>
                        <a:t> </a:t>
                      </a:r>
                      <a:r>
                        <a:rPr sz="2000" b="1" spc="-10" dirty="0">
                          <a:latin typeface="Segoe UI"/>
                          <a:cs typeface="Segoe UI"/>
                        </a:rPr>
                        <a:t>along</a:t>
                      </a:r>
                      <a:endParaRPr sz="2000">
                        <a:latin typeface="Segoe UI"/>
                        <a:cs typeface="Segoe UI"/>
                      </a:endParaRPr>
                    </a:p>
                    <a:p>
                      <a:pPr marL="377825">
                        <a:lnSpc>
                          <a:spcPct val="100000"/>
                        </a:lnSpc>
                        <a:spcBef>
                          <a:spcPts val="1200"/>
                        </a:spcBef>
                      </a:pPr>
                      <a:r>
                        <a:rPr sz="2000" b="1" spc="-5" dirty="0">
                          <a:latin typeface="Segoe UI"/>
                          <a:cs typeface="Segoe UI"/>
                        </a:rPr>
                        <a:t>with</a:t>
                      </a:r>
                      <a:r>
                        <a:rPr sz="2000" b="1" spc="-55" dirty="0">
                          <a:latin typeface="Segoe UI"/>
                          <a:cs typeface="Segoe UI"/>
                        </a:rPr>
                        <a:t> </a:t>
                      </a:r>
                      <a:r>
                        <a:rPr sz="2000" b="1" dirty="0">
                          <a:latin typeface="Segoe UI"/>
                          <a:cs typeface="Segoe UI"/>
                        </a:rPr>
                        <a:t>humans.</a:t>
                      </a:r>
                      <a:endParaRPr sz="2000">
                        <a:latin typeface="Segoe UI"/>
                        <a:cs typeface="Segoe UI"/>
                      </a:endParaRPr>
                    </a:p>
                    <a:p>
                      <a:pPr marL="377825" marR="81280" indent="-287020">
                        <a:lnSpc>
                          <a:spcPct val="150000"/>
                        </a:lnSpc>
                        <a:buFont typeface="Wingdings"/>
                        <a:buChar char=""/>
                        <a:tabLst>
                          <a:tab pos="378460" algn="l"/>
                          <a:tab pos="1557655" algn="l"/>
                          <a:tab pos="2171700" algn="l"/>
                          <a:tab pos="3171190" algn="l"/>
                          <a:tab pos="3712845" algn="l"/>
                          <a:tab pos="4692650" algn="l"/>
                          <a:tab pos="5308600" algn="l"/>
                          <a:tab pos="7018655" algn="l"/>
                          <a:tab pos="7787005" algn="l"/>
                          <a:tab pos="8923655" algn="l"/>
                          <a:tab pos="9317355" algn="l"/>
                          <a:tab pos="10013315" algn="l"/>
                        </a:tabLst>
                      </a:pPr>
                      <a:r>
                        <a:rPr sz="2000" b="1" spc="-5" dirty="0">
                          <a:latin typeface="Segoe UI"/>
                          <a:cs typeface="Segoe UI"/>
                        </a:rPr>
                        <a:t>Bu</a:t>
                      </a:r>
                      <a:r>
                        <a:rPr sz="2000" b="1" spc="-10" dirty="0">
                          <a:latin typeface="Segoe UI"/>
                          <a:cs typeface="Segoe UI"/>
                        </a:rPr>
                        <a:t>s</a:t>
                      </a:r>
                      <a:r>
                        <a:rPr sz="2000" b="1" spc="-5" dirty="0">
                          <a:latin typeface="Segoe UI"/>
                          <a:cs typeface="Segoe UI"/>
                        </a:rPr>
                        <a:t>in</a:t>
                      </a:r>
                      <a:r>
                        <a:rPr sz="2000" b="1" spc="-15" dirty="0">
                          <a:latin typeface="Segoe UI"/>
                          <a:cs typeface="Segoe UI"/>
                        </a:rPr>
                        <a:t>e</a:t>
                      </a:r>
                      <a:r>
                        <a:rPr sz="2000" b="1" dirty="0">
                          <a:latin typeface="Segoe UI"/>
                          <a:cs typeface="Segoe UI"/>
                        </a:rPr>
                        <a:t>ss	</a:t>
                      </a:r>
                      <a:r>
                        <a:rPr sz="2000" b="1" spc="-5" dirty="0">
                          <a:latin typeface="Segoe UI"/>
                          <a:cs typeface="Segoe UI"/>
                        </a:rPr>
                        <a:t>an</a:t>
                      </a:r>
                      <a:r>
                        <a:rPr sz="2000" b="1" dirty="0">
                          <a:latin typeface="Segoe UI"/>
                          <a:cs typeface="Segoe UI"/>
                        </a:rPr>
                        <a:t>d	s</a:t>
                      </a:r>
                      <a:r>
                        <a:rPr sz="2000" b="1" spc="-10" dirty="0">
                          <a:latin typeface="Segoe UI"/>
                          <a:cs typeface="Segoe UI"/>
                        </a:rPr>
                        <a:t>o</a:t>
                      </a:r>
                      <a:r>
                        <a:rPr sz="2000" b="1" dirty="0">
                          <a:latin typeface="Segoe UI"/>
                          <a:cs typeface="Segoe UI"/>
                        </a:rPr>
                        <a:t>c</a:t>
                      </a:r>
                      <a:r>
                        <a:rPr sz="2000" b="1" spc="-10" dirty="0">
                          <a:latin typeface="Segoe UI"/>
                          <a:cs typeface="Segoe UI"/>
                        </a:rPr>
                        <a:t>i</a:t>
                      </a:r>
                      <a:r>
                        <a:rPr sz="2000" b="1" dirty="0">
                          <a:latin typeface="Segoe UI"/>
                          <a:cs typeface="Segoe UI"/>
                        </a:rPr>
                        <a:t>ety	</a:t>
                      </a:r>
                      <a:r>
                        <a:rPr sz="2000" b="1" spc="-5" dirty="0">
                          <a:latin typeface="Segoe UI"/>
                          <a:cs typeface="Segoe UI"/>
                        </a:rPr>
                        <a:t>ar</a:t>
                      </a:r>
                      <a:r>
                        <a:rPr sz="2000" b="1" dirty="0">
                          <a:latin typeface="Segoe UI"/>
                          <a:cs typeface="Segoe UI"/>
                        </a:rPr>
                        <a:t>e	u</a:t>
                      </a:r>
                      <a:r>
                        <a:rPr sz="2000" b="1" spc="-10" dirty="0">
                          <a:latin typeface="Segoe UI"/>
                          <a:cs typeface="Segoe UI"/>
                        </a:rPr>
                        <a:t>s</a:t>
                      </a:r>
                      <a:r>
                        <a:rPr sz="2000" b="1" spc="-5" dirty="0">
                          <a:latin typeface="Segoe UI"/>
                          <a:cs typeface="Segoe UI"/>
                        </a:rPr>
                        <a:t>in</a:t>
                      </a:r>
                      <a:r>
                        <a:rPr sz="2000" b="1" dirty="0">
                          <a:latin typeface="Segoe UI"/>
                          <a:cs typeface="Segoe UI"/>
                        </a:rPr>
                        <a:t>g	</a:t>
                      </a:r>
                      <a:r>
                        <a:rPr sz="2000" b="1" spc="10" dirty="0">
                          <a:latin typeface="Segoe UI"/>
                          <a:cs typeface="Segoe UI"/>
                        </a:rPr>
                        <a:t>a</a:t>
                      </a:r>
                      <a:r>
                        <a:rPr sz="2000" b="1" dirty="0">
                          <a:latin typeface="Segoe UI"/>
                          <a:cs typeface="Segoe UI"/>
                        </a:rPr>
                        <a:t>nd	e</a:t>
                      </a:r>
                      <a:r>
                        <a:rPr sz="2000" b="1" spc="-10" dirty="0">
                          <a:latin typeface="Segoe UI"/>
                          <a:cs typeface="Segoe UI"/>
                        </a:rPr>
                        <a:t>x</a:t>
                      </a:r>
                      <a:r>
                        <a:rPr sz="2000" b="1" spc="-5" dirty="0">
                          <a:latin typeface="Segoe UI"/>
                          <a:cs typeface="Segoe UI"/>
                        </a:rPr>
                        <a:t>pe</a:t>
                      </a:r>
                      <a:r>
                        <a:rPr sz="2000" b="1" spc="5" dirty="0">
                          <a:latin typeface="Segoe UI"/>
                          <a:cs typeface="Segoe UI"/>
                        </a:rPr>
                        <a:t>r</a:t>
                      </a:r>
                      <a:r>
                        <a:rPr sz="2000" b="1" spc="-5" dirty="0">
                          <a:latin typeface="Segoe UI"/>
                          <a:cs typeface="Segoe UI"/>
                        </a:rPr>
                        <a:t>i</a:t>
                      </a:r>
                      <a:r>
                        <a:rPr sz="2000" b="1" spc="-15" dirty="0">
                          <a:latin typeface="Segoe UI"/>
                          <a:cs typeface="Segoe UI"/>
                        </a:rPr>
                        <a:t>e</a:t>
                      </a:r>
                      <a:r>
                        <a:rPr sz="2000" b="1" spc="10" dirty="0">
                          <a:latin typeface="Segoe UI"/>
                          <a:cs typeface="Segoe UI"/>
                        </a:rPr>
                        <a:t>n</a:t>
                      </a:r>
                      <a:r>
                        <a:rPr sz="2000" b="1" dirty="0">
                          <a:latin typeface="Segoe UI"/>
                          <a:cs typeface="Segoe UI"/>
                        </a:rPr>
                        <a:t>c</a:t>
                      </a:r>
                      <a:r>
                        <a:rPr sz="2000" b="1" spc="-10" dirty="0">
                          <a:latin typeface="Segoe UI"/>
                          <a:cs typeface="Segoe UI"/>
                        </a:rPr>
                        <a:t>i</a:t>
                      </a:r>
                      <a:r>
                        <a:rPr sz="2000" b="1" dirty="0">
                          <a:latin typeface="Segoe UI"/>
                          <a:cs typeface="Segoe UI"/>
                        </a:rPr>
                        <a:t>ng	</a:t>
                      </a:r>
                      <a:r>
                        <a:rPr sz="2000" b="1" spc="-5" dirty="0">
                          <a:latin typeface="Segoe UI"/>
                          <a:cs typeface="Segoe UI"/>
                        </a:rPr>
                        <a:t>hug</a:t>
                      </a:r>
                      <a:r>
                        <a:rPr sz="2000" b="1" dirty="0">
                          <a:latin typeface="Segoe UI"/>
                          <a:cs typeface="Segoe UI"/>
                        </a:rPr>
                        <a:t>e	</a:t>
                      </a:r>
                      <a:r>
                        <a:rPr sz="2000" b="1" spc="-5" dirty="0">
                          <a:latin typeface="Segoe UI"/>
                          <a:cs typeface="Segoe UI"/>
                        </a:rPr>
                        <a:t>in</a:t>
                      </a:r>
                      <a:r>
                        <a:rPr sz="2000" b="1" spc="-10" dirty="0">
                          <a:latin typeface="Segoe UI"/>
                          <a:cs typeface="Segoe UI"/>
                        </a:rPr>
                        <a:t>c</a:t>
                      </a:r>
                      <a:r>
                        <a:rPr sz="2000" b="1" dirty="0">
                          <a:latin typeface="Segoe UI"/>
                          <a:cs typeface="Segoe UI"/>
                        </a:rPr>
                        <a:t>r</a:t>
                      </a:r>
                      <a:r>
                        <a:rPr sz="2000" b="1" spc="-10" dirty="0">
                          <a:latin typeface="Segoe UI"/>
                          <a:cs typeface="Segoe UI"/>
                        </a:rPr>
                        <a:t>e</a:t>
                      </a:r>
                      <a:r>
                        <a:rPr sz="2000" b="1" spc="-5" dirty="0">
                          <a:latin typeface="Segoe UI"/>
                          <a:cs typeface="Segoe UI"/>
                        </a:rPr>
                        <a:t>as</a:t>
                      </a:r>
                      <a:r>
                        <a:rPr sz="2000" b="1" dirty="0">
                          <a:latin typeface="Segoe UI"/>
                          <a:cs typeface="Segoe UI"/>
                        </a:rPr>
                        <a:t>e	</a:t>
                      </a:r>
                      <a:r>
                        <a:rPr sz="2000" b="1" spc="-10" dirty="0">
                          <a:latin typeface="Segoe UI"/>
                          <a:cs typeface="Segoe UI"/>
                        </a:rPr>
                        <a:t>i</a:t>
                      </a:r>
                      <a:r>
                        <a:rPr sz="2000" b="1" dirty="0">
                          <a:latin typeface="Segoe UI"/>
                          <a:cs typeface="Segoe UI"/>
                        </a:rPr>
                        <a:t>n	</a:t>
                      </a:r>
                      <a:r>
                        <a:rPr sz="2000" b="1" spc="-5" dirty="0">
                          <a:latin typeface="Segoe UI"/>
                          <a:cs typeface="Segoe UI"/>
                        </a:rPr>
                        <a:t>dat</a:t>
                      </a:r>
                      <a:r>
                        <a:rPr sz="2000" b="1" dirty="0">
                          <a:latin typeface="Segoe UI"/>
                          <a:cs typeface="Segoe UI"/>
                        </a:rPr>
                        <a:t>a	</a:t>
                      </a:r>
                      <a:r>
                        <a:rPr sz="2000" b="1" spc="-5" dirty="0">
                          <a:latin typeface="Segoe UI"/>
                          <a:cs typeface="Segoe UI"/>
                        </a:rPr>
                        <a:t>and  knowledge.</a:t>
                      </a:r>
                      <a:endParaRPr sz="2000">
                        <a:latin typeface="Segoe UI"/>
                        <a:cs typeface="Segoe UI"/>
                      </a:endParaRPr>
                    </a:p>
                    <a:p>
                      <a:pPr marL="377825" marR="83185" indent="-287020">
                        <a:lnSpc>
                          <a:spcPct val="150000"/>
                        </a:lnSpc>
                        <a:spcBef>
                          <a:spcPts val="5"/>
                        </a:spcBef>
                        <a:buFont typeface="Wingdings"/>
                        <a:buChar char=""/>
                        <a:tabLst>
                          <a:tab pos="378460" algn="l"/>
                        </a:tabLst>
                      </a:pPr>
                      <a:r>
                        <a:rPr sz="2000" b="1" spc="-5" dirty="0">
                          <a:latin typeface="Segoe UI"/>
                          <a:cs typeface="Segoe UI"/>
                        </a:rPr>
                        <a:t>Increased</a:t>
                      </a:r>
                      <a:r>
                        <a:rPr sz="2000" b="1" spc="370" dirty="0">
                          <a:latin typeface="Segoe UI"/>
                          <a:cs typeface="Segoe UI"/>
                        </a:rPr>
                        <a:t> </a:t>
                      </a:r>
                      <a:r>
                        <a:rPr sz="2000" b="1" spc="-5" dirty="0">
                          <a:latin typeface="Segoe UI"/>
                          <a:cs typeface="Segoe UI"/>
                        </a:rPr>
                        <a:t>automation</a:t>
                      </a:r>
                      <a:r>
                        <a:rPr sz="2000" b="1" spc="380" dirty="0">
                          <a:latin typeface="Segoe UI"/>
                          <a:cs typeface="Segoe UI"/>
                        </a:rPr>
                        <a:t> </a:t>
                      </a:r>
                      <a:r>
                        <a:rPr sz="2000" b="1" spc="-5" dirty="0">
                          <a:latin typeface="Segoe UI"/>
                          <a:cs typeface="Segoe UI"/>
                        </a:rPr>
                        <a:t>and</a:t>
                      </a:r>
                      <a:r>
                        <a:rPr sz="2000" b="1" spc="375" dirty="0">
                          <a:latin typeface="Segoe UI"/>
                          <a:cs typeface="Segoe UI"/>
                        </a:rPr>
                        <a:t> </a:t>
                      </a:r>
                      <a:r>
                        <a:rPr sz="2000" b="1" dirty="0">
                          <a:latin typeface="Segoe UI"/>
                          <a:cs typeface="Segoe UI"/>
                        </a:rPr>
                        <a:t>new</a:t>
                      </a:r>
                      <a:r>
                        <a:rPr sz="2000" b="1" spc="370" dirty="0">
                          <a:latin typeface="Segoe UI"/>
                          <a:cs typeface="Segoe UI"/>
                        </a:rPr>
                        <a:t> </a:t>
                      </a:r>
                      <a:r>
                        <a:rPr sz="2000" b="1" spc="-5" dirty="0">
                          <a:latin typeface="Segoe UI"/>
                          <a:cs typeface="Segoe UI"/>
                        </a:rPr>
                        <a:t>process</a:t>
                      </a:r>
                      <a:r>
                        <a:rPr sz="2000" b="1" spc="375" dirty="0">
                          <a:latin typeface="Segoe UI"/>
                          <a:cs typeface="Segoe UI"/>
                        </a:rPr>
                        <a:t> </a:t>
                      </a:r>
                      <a:r>
                        <a:rPr sz="2000" b="1" spc="-5" dirty="0">
                          <a:latin typeface="Segoe UI"/>
                          <a:cs typeface="Segoe UI"/>
                        </a:rPr>
                        <a:t>efficiencies,</a:t>
                      </a:r>
                      <a:r>
                        <a:rPr sz="2000" b="1" spc="375" dirty="0">
                          <a:latin typeface="Segoe UI"/>
                          <a:cs typeface="Segoe UI"/>
                        </a:rPr>
                        <a:t> </a:t>
                      </a:r>
                      <a:r>
                        <a:rPr sz="2000" b="1" dirty="0">
                          <a:latin typeface="Segoe UI"/>
                          <a:cs typeface="Segoe UI"/>
                        </a:rPr>
                        <a:t>IoT</a:t>
                      </a:r>
                      <a:r>
                        <a:rPr sz="2000" b="1" spc="380" dirty="0">
                          <a:latin typeface="Segoe UI"/>
                          <a:cs typeface="Segoe UI"/>
                        </a:rPr>
                        <a:t> </a:t>
                      </a:r>
                      <a:r>
                        <a:rPr sz="2000" b="1" spc="-5" dirty="0">
                          <a:latin typeface="Segoe UI"/>
                          <a:cs typeface="Segoe UI"/>
                        </a:rPr>
                        <a:t>is</a:t>
                      </a:r>
                      <a:r>
                        <a:rPr sz="2000" b="1" spc="370" dirty="0">
                          <a:latin typeface="Segoe UI"/>
                          <a:cs typeface="Segoe UI"/>
                        </a:rPr>
                        <a:t> </a:t>
                      </a:r>
                      <a:r>
                        <a:rPr sz="2000" b="1" dirty="0">
                          <a:latin typeface="Segoe UI"/>
                          <a:cs typeface="Segoe UI"/>
                        </a:rPr>
                        <a:t>changing</a:t>
                      </a:r>
                      <a:r>
                        <a:rPr sz="2000" b="1" spc="370" dirty="0">
                          <a:latin typeface="Segoe UI"/>
                          <a:cs typeface="Segoe UI"/>
                        </a:rPr>
                        <a:t> </a:t>
                      </a:r>
                      <a:r>
                        <a:rPr sz="2000" b="1" spc="-5" dirty="0">
                          <a:latin typeface="Segoe UI"/>
                          <a:cs typeface="Segoe UI"/>
                        </a:rPr>
                        <a:t>our</a:t>
                      </a:r>
                      <a:r>
                        <a:rPr sz="2000" b="1" spc="360" dirty="0">
                          <a:latin typeface="Segoe UI"/>
                          <a:cs typeface="Segoe UI"/>
                        </a:rPr>
                        <a:t> </a:t>
                      </a:r>
                      <a:r>
                        <a:rPr sz="2000" b="1" spc="-5" dirty="0">
                          <a:latin typeface="Segoe UI"/>
                          <a:cs typeface="Segoe UI"/>
                        </a:rPr>
                        <a:t>world</a:t>
                      </a:r>
                      <a:r>
                        <a:rPr sz="2000" b="1" spc="370" dirty="0">
                          <a:latin typeface="Segoe UI"/>
                          <a:cs typeface="Segoe UI"/>
                        </a:rPr>
                        <a:t> </a:t>
                      </a:r>
                      <a:r>
                        <a:rPr sz="2000" b="1" spc="-15" dirty="0">
                          <a:latin typeface="Segoe UI"/>
                          <a:cs typeface="Segoe UI"/>
                        </a:rPr>
                        <a:t>to </a:t>
                      </a:r>
                      <a:r>
                        <a:rPr sz="2000" b="1" spc="-540" dirty="0">
                          <a:latin typeface="Segoe UI"/>
                          <a:cs typeface="Segoe UI"/>
                        </a:rPr>
                        <a:t> </a:t>
                      </a:r>
                      <a:r>
                        <a:rPr sz="2000" b="1" dirty="0">
                          <a:latin typeface="Segoe UI"/>
                          <a:cs typeface="Segoe UI"/>
                        </a:rPr>
                        <a:t>new </a:t>
                      </a:r>
                      <a:r>
                        <a:rPr sz="2000" b="1" spc="-30" dirty="0">
                          <a:latin typeface="Segoe UI"/>
                          <a:cs typeface="Segoe UI"/>
                        </a:rPr>
                        <a:t>way.</a:t>
                      </a:r>
                      <a:endParaRPr sz="2000">
                        <a:latin typeface="Segoe UI"/>
                        <a:cs typeface="Segoe UI"/>
                      </a:endParaRPr>
                    </a:p>
                  </a:txBody>
                  <a:tcPr marL="0" marR="0" marT="1352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140</a:t>
            </a:fld>
            <a:endParaRPr dirty="0"/>
          </a:p>
        </p:txBody>
      </p:sp>
      <p:sp>
        <p:nvSpPr>
          <p:cNvPr id="3" name="object 3"/>
          <p:cNvSpPr txBox="1"/>
          <p:nvPr/>
        </p:nvSpPr>
        <p:spPr>
          <a:xfrm>
            <a:off x="154939" y="1505838"/>
            <a:ext cx="11630660" cy="4469765"/>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Gateways</a:t>
            </a:r>
            <a:r>
              <a:rPr sz="2900" b="1" spc="-15" dirty="0">
                <a:latin typeface="Segoe UI"/>
                <a:cs typeface="Segoe UI"/>
              </a:rPr>
              <a:t> </a:t>
            </a:r>
            <a:r>
              <a:rPr sz="2900" b="1" spc="-5" dirty="0">
                <a:latin typeface="Segoe UI"/>
                <a:cs typeface="Segoe UI"/>
              </a:rPr>
              <a:t>and</a:t>
            </a:r>
            <a:r>
              <a:rPr sz="2900" b="1" spc="-10" dirty="0">
                <a:latin typeface="Segoe UI"/>
                <a:cs typeface="Segoe UI"/>
              </a:rPr>
              <a:t> </a:t>
            </a:r>
            <a:r>
              <a:rPr sz="2900" b="1" spc="-5" dirty="0">
                <a:latin typeface="Segoe UI"/>
                <a:cs typeface="Segoe UI"/>
              </a:rPr>
              <a:t>Backhaul</a:t>
            </a:r>
            <a:r>
              <a:rPr sz="2900" b="1" dirty="0">
                <a:latin typeface="Segoe UI"/>
                <a:cs typeface="Segoe UI"/>
              </a:rPr>
              <a:t> </a:t>
            </a:r>
            <a:r>
              <a:rPr sz="2900" b="1" spc="10" dirty="0">
                <a:latin typeface="Segoe UI"/>
                <a:cs typeface="Segoe UI"/>
              </a:rPr>
              <a:t>Sublayer:</a:t>
            </a:r>
            <a:endParaRPr sz="2900">
              <a:latin typeface="Segoe UI"/>
              <a:cs typeface="Segoe UI"/>
            </a:endParaRPr>
          </a:p>
          <a:p>
            <a:pPr marL="469900" marR="5715" indent="-457200">
              <a:lnSpc>
                <a:spcPct val="150000"/>
              </a:lnSpc>
              <a:spcBef>
                <a:spcPts val="1800"/>
              </a:spcBef>
              <a:buFont typeface="Wingdings"/>
              <a:buChar char=""/>
              <a:tabLst>
                <a:tab pos="469265" algn="l"/>
                <a:tab pos="469900" algn="l"/>
              </a:tabLst>
            </a:pPr>
            <a:r>
              <a:rPr sz="2900" b="1" spc="-5" dirty="0">
                <a:latin typeface="Segoe UI"/>
                <a:cs typeface="Segoe UI"/>
              </a:rPr>
              <a:t>Throughput</a:t>
            </a:r>
            <a:r>
              <a:rPr sz="2900" b="1" spc="340" dirty="0">
                <a:latin typeface="Segoe UI"/>
                <a:cs typeface="Segoe UI"/>
              </a:rPr>
              <a:t> </a:t>
            </a:r>
            <a:r>
              <a:rPr sz="2900" b="1" spc="-5" dirty="0">
                <a:latin typeface="Segoe UI"/>
                <a:cs typeface="Segoe UI"/>
              </a:rPr>
              <a:t>decreases</a:t>
            </a:r>
            <a:r>
              <a:rPr sz="2900" b="1" spc="340" dirty="0">
                <a:latin typeface="Segoe UI"/>
                <a:cs typeface="Segoe UI"/>
              </a:rPr>
              <a:t> </a:t>
            </a:r>
            <a:r>
              <a:rPr sz="2900" b="1" spc="-5" dirty="0">
                <a:latin typeface="Segoe UI"/>
                <a:cs typeface="Segoe UI"/>
              </a:rPr>
              <a:t>as</a:t>
            </a:r>
            <a:r>
              <a:rPr sz="2900" b="1" spc="355" dirty="0">
                <a:latin typeface="Segoe UI"/>
                <a:cs typeface="Segoe UI"/>
              </a:rPr>
              <a:t> </a:t>
            </a:r>
            <a:r>
              <a:rPr sz="2900" b="1" spc="-5" dirty="0">
                <a:latin typeface="Segoe UI"/>
                <a:cs typeface="Segoe UI"/>
              </a:rPr>
              <a:t>node-to-node</a:t>
            </a:r>
            <a:r>
              <a:rPr sz="2900" b="1" spc="345" dirty="0">
                <a:latin typeface="Segoe UI"/>
                <a:cs typeface="Segoe UI"/>
              </a:rPr>
              <a:t> </a:t>
            </a:r>
            <a:r>
              <a:rPr sz="2900" b="1" spc="-5" dirty="0">
                <a:latin typeface="Segoe UI"/>
                <a:cs typeface="Segoe UI"/>
              </a:rPr>
              <a:t>distance</a:t>
            </a:r>
            <a:r>
              <a:rPr sz="2900" b="1" spc="350" dirty="0">
                <a:latin typeface="Segoe UI"/>
                <a:cs typeface="Segoe UI"/>
              </a:rPr>
              <a:t> </a:t>
            </a:r>
            <a:r>
              <a:rPr sz="2900" b="1" spc="-5" dirty="0">
                <a:latin typeface="Segoe UI"/>
                <a:cs typeface="Segoe UI"/>
              </a:rPr>
              <a:t>increases,</a:t>
            </a:r>
            <a:r>
              <a:rPr sz="2900" b="1" spc="355" dirty="0">
                <a:latin typeface="Segoe UI"/>
                <a:cs typeface="Segoe UI"/>
              </a:rPr>
              <a:t> </a:t>
            </a:r>
            <a:r>
              <a:rPr sz="2900" b="1" spc="-5" dirty="0">
                <a:latin typeface="Segoe UI"/>
                <a:cs typeface="Segoe UI"/>
              </a:rPr>
              <a:t>and </a:t>
            </a:r>
            <a:r>
              <a:rPr sz="2900" b="1" spc="-785" dirty="0">
                <a:latin typeface="Segoe UI"/>
                <a:cs typeface="Segoe UI"/>
              </a:rPr>
              <a:t> </a:t>
            </a:r>
            <a:r>
              <a:rPr sz="2900" b="1" dirty="0">
                <a:latin typeface="Segoe UI"/>
                <a:cs typeface="Segoe UI"/>
              </a:rPr>
              <a:t>it</a:t>
            </a:r>
            <a:r>
              <a:rPr sz="2900" b="1" spc="-15" dirty="0">
                <a:latin typeface="Segoe UI"/>
                <a:cs typeface="Segoe UI"/>
              </a:rPr>
              <a:t> </a:t>
            </a:r>
            <a:r>
              <a:rPr sz="2900" b="1" spc="-5" dirty="0">
                <a:latin typeface="Segoe UI"/>
                <a:cs typeface="Segoe UI"/>
              </a:rPr>
              <a:t>also</a:t>
            </a:r>
            <a:r>
              <a:rPr sz="2900" b="1" dirty="0">
                <a:latin typeface="Segoe UI"/>
                <a:cs typeface="Segoe UI"/>
              </a:rPr>
              <a:t> </a:t>
            </a:r>
            <a:r>
              <a:rPr sz="2900" b="1" spc="-5" dirty="0">
                <a:latin typeface="Segoe UI"/>
                <a:cs typeface="Segoe UI"/>
              </a:rPr>
              <a:t>decreases</a:t>
            </a:r>
            <a:r>
              <a:rPr sz="2900" b="1" spc="5" dirty="0">
                <a:latin typeface="Segoe UI"/>
                <a:cs typeface="Segoe UI"/>
              </a:rPr>
              <a:t> </a:t>
            </a:r>
            <a:r>
              <a:rPr sz="2900" b="1" spc="-5" dirty="0">
                <a:latin typeface="Segoe UI"/>
                <a:cs typeface="Segoe UI"/>
              </a:rPr>
              <a:t>as</a:t>
            </a:r>
            <a:r>
              <a:rPr sz="2900" b="1" dirty="0">
                <a:latin typeface="Segoe UI"/>
                <a:cs typeface="Segoe UI"/>
              </a:rPr>
              <a:t> </a:t>
            </a:r>
            <a:r>
              <a:rPr sz="2900" b="1" spc="-5" dirty="0">
                <a:latin typeface="Segoe UI"/>
                <a:cs typeface="Segoe UI"/>
              </a:rPr>
              <a:t>the </a:t>
            </a:r>
            <a:r>
              <a:rPr sz="2900" b="1" dirty="0">
                <a:latin typeface="Segoe UI"/>
                <a:cs typeface="Segoe UI"/>
              </a:rPr>
              <a:t>number</a:t>
            </a:r>
            <a:r>
              <a:rPr sz="2900" b="1" spc="5" dirty="0">
                <a:latin typeface="Segoe UI"/>
                <a:cs typeface="Segoe UI"/>
              </a:rPr>
              <a:t> </a:t>
            </a:r>
            <a:r>
              <a:rPr sz="2900" b="1" spc="-25" dirty="0">
                <a:latin typeface="Segoe UI"/>
                <a:cs typeface="Segoe UI"/>
              </a:rPr>
              <a:t>of</a:t>
            </a:r>
            <a:r>
              <a:rPr sz="2900" b="1" spc="-10" dirty="0">
                <a:latin typeface="Segoe UI"/>
                <a:cs typeface="Segoe UI"/>
              </a:rPr>
              <a:t> </a:t>
            </a:r>
            <a:r>
              <a:rPr sz="2900" b="1" spc="-5" dirty="0">
                <a:latin typeface="Segoe UI"/>
                <a:cs typeface="Segoe UI"/>
              </a:rPr>
              <a:t>hops</a:t>
            </a:r>
            <a:r>
              <a:rPr sz="2900" b="1" dirty="0">
                <a:latin typeface="Segoe UI"/>
                <a:cs typeface="Segoe UI"/>
              </a:rPr>
              <a:t> </a:t>
            </a:r>
            <a:r>
              <a:rPr sz="2900" b="1" spc="-5" dirty="0">
                <a:latin typeface="Segoe UI"/>
                <a:cs typeface="Segoe UI"/>
              </a:rPr>
              <a:t>increases.</a:t>
            </a:r>
            <a:endParaRPr sz="2900">
              <a:latin typeface="Segoe UI"/>
              <a:cs typeface="Segoe UI"/>
            </a:endParaRPr>
          </a:p>
          <a:p>
            <a:pPr marL="469900" marR="5080" indent="-457200">
              <a:lnSpc>
                <a:spcPct val="150000"/>
              </a:lnSpc>
              <a:spcBef>
                <a:spcPts val="1800"/>
              </a:spcBef>
              <a:buFont typeface="Wingdings"/>
              <a:buChar char=""/>
              <a:tabLst>
                <a:tab pos="469265" algn="l"/>
                <a:tab pos="469900" algn="l"/>
                <a:tab pos="995044" algn="l"/>
                <a:tab pos="1379855" algn="l"/>
                <a:tab pos="2717800" algn="l"/>
                <a:tab pos="3824604" algn="l"/>
                <a:tab pos="4930775" algn="l"/>
                <a:tab pos="6666865" algn="l"/>
                <a:tab pos="8854440" algn="l"/>
                <a:tab pos="10122535" algn="l"/>
                <a:tab pos="10820400" algn="l"/>
              </a:tabLst>
            </a:pPr>
            <a:r>
              <a:rPr sz="2900" b="1" dirty="0">
                <a:latin typeface="Segoe UI"/>
                <a:cs typeface="Segoe UI"/>
              </a:rPr>
              <a:t>In	a	</a:t>
            </a:r>
            <a:r>
              <a:rPr sz="2900" b="1" spc="-5" dirty="0">
                <a:latin typeface="Segoe UI"/>
                <a:cs typeface="Segoe UI"/>
              </a:rPr>
              <a:t>ty</a:t>
            </a:r>
            <a:r>
              <a:rPr sz="2900" b="1" spc="-20" dirty="0">
                <a:latin typeface="Segoe UI"/>
                <a:cs typeface="Segoe UI"/>
              </a:rPr>
              <a:t>p</a:t>
            </a:r>
            <a:r>
              <a:rPr sz="2900" b="1" spc="-5" dirty="0">
                <a:latin typeface="Segoe UI"/>
                <a:cs typeface="Segoe UI"/>
              </a:rPr>
              <a:t>ica</a:t>
            </a:r>
            <a:r>
              <a:rPr sz="2900" b="1" dirty="0">
                <a:latin typeface="Segoe UI"/>
                <a:cs typeface="Segoe UI"/>
              </a:rPr>
              <a:t>l	</a:t>
            </a:r>
            <a:r>
              <a:rPr sz="2900" b="1" spc="-5" dirty="0">
                <a:latin typeface="Segoe UI"/>
                <a:cs typeface="Segoe UI"/>
              </a:rPr>
              <a:t>W</a:t>
            </a:r>
            <a:r>
              <a:rPr sz="2900" b="1" dirty="0">
                <a:latin typeface="Segoe UI"/>
                <a:cs typeface="Segoe UI"/>
              </a:rPr>
              <a:t>i</a:t>
            </a:r>
            <a:r>
              <a:rPr sz="2900" b="1" spc="-15" dirty="0">
                <a:latin typeface="Segoe UI"/>
                <a:cs typeface="Segoe UI"/>
              </a:rPr>
              <a:t>-</a:t>
            </a:r>
            <a:r>
              <a:rPr sz="2900" b="1" dirty="0">
                <a:latin typeface="Segoe UI"/>
                <a:cs typeface="Segoe UI"/>
              </a:rPr>
              <a:t>Fi	mesh	net</a:t>
            </a:r>
            <a:r>
              <a:rPr sz="2900" b="1" spc="-20" dirty="0">
                <a:latin typeface="Segoe UI"/>
                <a:cs typeface="Segoe UI"/>
              </a:rPr>
              <a:t>w</a:t>
            </a:r>
            <a:r>
              <a:rPr sz="2900" b="1" spc="-5" dirty="0">
                <a:latin typeface="Segoe UI"/>
                <a:cs typeface="Segoe UI"/>
              </a:rPr>
              <a:t>o</a:t>
            </a:r>
            <a:r>
              <a:rPr sz="2900" b="1" spc="-20" dirty="0">
                <a:latin typeface="Segoe UI"/>
                <a:cs typeface="Segoe UI"/>
              </a:rPr>
              <a:t>r</a:t>
            </a:r>
            <a:r>
              <a:rPr sz="2900" b="1" spc="110" dirty="0">
                <a:latin typeface="Segoe UI"/>
                <a:cs typeface="Segoe UI"/>
              </a:rPr>
              <a:t>k</a:t>
            </a:r>
            <a:r>
              <a:rPr sz="2900" b="1" dirty="0">
                <a:latin typeface="Segoe UI"/>
                <a:cs typeface="Segoe UI"/>
              </a:rPr>
              <a:t>,	</a:t>
            </a:r>
            <a:r>
              <a:rPr sz="2900" b="1" spc="-5" dirty="0">
                <a:latin typeface="Segoe UI"/>
                <a:cs typeface="Segoe UI"/>
              </a:rPr>
              <a:t>th</a:t>
            </a:r>
            <a:r>
              <a:rPr sz="2900" b="1" spc="-30" dirty="0">
                <a:latin typeface="Segoe UI"/>
                <a:cs typeface="Segoe UI"/>
              </a:rPr>
              <a:t>r</a:t>
            </a:r>
            <a:r>
              <a:rPr sz="2900" b="1" spc="-5" dirty="0">
                <a:latin typeface="Segoe UI"/>
                <a:cs typeface="Segoe UI"/>
              </a:rPr>
              <a:t>o</a:t>
            </a:r>
            <a:r>
              <a:rPr sz="2900" b="1" spc="-20" dirty="0">
                <a:latin typeface="Segoe UI"/>
                <a:cs typeface="Segoe UI"/>
              </a:rPr>
              <a:t>u</a:t>
            </a:r>
            <a:r>
              <a:rPr sz="2900" b="1" spc="-5" dirty="0">
                <a:latin typeface="Segoe UI"/>
                <a:cs typeface="Segoe UI"/>
              </a:rPr>
              <a:t>ghpu</a:t>
            </a:r>
            <a:r>
              <a:rPr sz="2900" b="1" dirty="0">
                <a:latin typeface="Segoe UI"/>
                <a:cs typeface="Segoe UI"/>
              </a:rPr>
              <a:t>t	</a:t>
            </a:r>
            <a:r>
              <a:rPr sz="2900" b="1" spc="-5" dirty="0">
                <a:latin typeface="Segoe UI"/>
                <a:cs typeface="Segoe UI"/>
              </a:rPr>
              <a:t>h</a:t>
            </a:r>
            <a:r>
              <a:rPr sz="2900" b="1" spc="-15" dirty="0">
                <a:latin typeface="Segoe UI"/>
                <a:cs typeface="Segoe UI"/>
              </a:rPr>
              <a:t>a</a:t>
            </a:r>
            <a:r>
              <a:rPr sz="2900" b="1" spc="-5" dirty="0">
                <a:latin typeface="Segoe UI"/>
                <a:cs typeface="Segoe UI"/>
              </a:rPr>
              <a:t>l</a:t>
            </a:r>
            <a:r>
              <a:rPr sz="2900" b="1" spc="-25" dirty="0">
                <a:latin typeface="Segoe UI"/>
                <a:cs typeface="Segoe UI"/>
              </a:rPr>
              <a:t>v</a:t>
            </a:r>
            <a:r>
              <a:rPr sz="2900" b="1" dirty="0">
                <a:latin typeface="Segoe UI"/>
                <a:cs typeface="Segoe UI"/>
              </a:rPr>
              <a:t>es	</a:t>
            </a:r>
            <a:r>
              <a:rPr sz="2900" b="1" spc="-5" dirty="0">
                <a:latin typeface="Segoe UI"/>
                <a:cs typeface="Segoe UI"/>
              </a:rPr>
              <a:t>fo</a:t>
            </a:r>
            <a:r>
              <a:rPr sz="2900" b="1" dirty="0">
                <a:latin typeface="Segoe UI"/>
                <a:cs typeface="Segoe UI"/>
              </a:rPr>
              <a:t>r	each  </a:t>
            </a:r>
            <a:r>
              <a:rPr sz="2900" b="1" spc="-5" dirty="0">
                <a:latin typeface="Segoe UI"/>
                <a:cs typeface="Segoe UI"/>
              </a:rPr>
              <a:t>additional</a:t>
            </a:r>
            <a:r>
              <a:rPr sz="2900" b="1" spc="-15" dirty="0">
                <a:latin typeface="Segoe UI"/>
                <a:cs typeface="Segoe UI"/>
              </a:rPr>
              <a:t> </a:t>
            </a:r>
            <a:r>
              <a:rPr sz="2900" b="1" spc="-5" dirty="0">
                <a:latin typeface="Segoe UI"/>
                <a:cs typeface="Segoe UI"/>
              </a:rPr>
              <a:t>hop.</a:t>
            </a:r>
            <a:endParaRPr sz="2900">
              <a:latin typeface="Segoe UI"/>
              <a:cs typeface="Segoe UI"/>
            </a:endParaRPr>
          </a:p>
          <a:p>
            <a:pPr>
              <a:lnSpc>
                <a:spcPct val="100000"/>
              </a:lnSpc>
              <a:spcBef>
                <a:spcPts val="20"/>
              </a:spcBef>
              <a:buFont typeface="Wingdings"/>
              <a:buChar char=""/>
            </a:pPr>
            <a:endParaRPr sz="2650">
              <a:latin typeface="Segoe UI"/>
              <a:cs typeface="Segoe UI"/>
            </a:endParaRPr>
          </a:p>
          <a:p>
            <a:pPr marL="469900" indent="-457200">
              <a:lnSpc>
                <a:spcPct val="100000"/>
              </a:lnSpc>
              <a:buFont typeface="Wingdings"/>
              <a:buChar char=""/>
              <a:tabLst>
                <a:tab pos="469265" algn="l"/>
                <a:tab pos="469900" algn="l"/>
              </a:tabLst>
            </a:pPr>
            <a:r>
              <a:rPr sz="2900" b="1" dirty="0">
                <a:latin typeface="Segoe UI"/>
                <a:cs typeface="Segoe UI"/>
              </a:rPr>
              <a:t>WiMAX</a:t>
            </a:r>
            <a:r>
              <a:rPr sz="2900" b="1" spc="-25" dirty="0">
                <a:latin typeface="Segoe UI"/>
                <a:cs typeface="Segoe UI"/>
              </a:rPr>
              <a:t> </a:t>
            </a:r>
            <a:r>
              <a:rPr sz="2900" b="1" spc="-5" dirty="0">
                <a:latin typeface="Segoe UI"/>
                <a:cs typeface="Segoe UI"/>
              </a:rPr>
              <a:t>(802.16)</a:t>
            </a:r>
            <a:r>
              <a:rPr sz="2900" b="1" spc="-10" dirty="0">
                <a:latin typeface="Segoe UI"/>
                <a:cs typeface="Segoe UI"/>
              </a:rPr>
              <a:t> </a:t>
            </a:r>
            <a:r>
              <a:rPr sz="2900" b="1" dirty="0">
                <a:latin typeface="Segoe UI"/>
                <a:cs typeface="Segoe UI"/>
              </a:rPr>
              <a:t>is</a:t>
            </a:r>
            <a:r>
              <a:rPr sz="2900" b="1" spc="-10" dirty="0">
                <a:latin typeface="Segoe UI"/>
                <a:cs typeface="Segoe UI"/>
              </a:rPr>
              <a:t> </a:t>
            </a:r>
            <a:r>
              <a:rPr sz="2900" b="1" spc="-5" dirty="0">
                <a:latin typeface="Segoe UI"/>
                <a:cs typeface="Segoe UI"/>
              </a:rPr>
              <a:t>an</a:t>
            </a:r>
            <a:r>
              <a:rPr sz="2900" b="1" spc="5" dirty="0">
                <a:latin typeface="Segoe UI"/>
                <a:cs typeface="Segoe UI"/>
              </a:rPr>
              <a:t> </a:t>
            </a:r>
            <a:r>
              <a:rPr sz="2900" b="1" dirty="0">
                <a:latin typeface="Segoe UI"/>
                <a:cs typeface="Segoe UI"/>
              </a:rPr>
              <a:t>example</a:t>
            </a:r>
            <a:r>
              <a:rPr sz="2900" b="1" spc="-5" dirty="0">
                <a:latin typeface="Segoe UI"/>
                <a:cs typeface="Segoe UI"/>
              </a:rPr>
              <a:t> </a:t>
            </a:r>
            <a:r>
              <a:rPr sz="2900" b="1" spc="-25" dirty="0">
                <a:latin typeface="Segoe UI"/>
                <a:cs typeface="Segoe UI"/>
              </a:rPr>
              <a:t>of</a:t>
            </a:r>
            <a:r>
              <a:rPr sz="2900" b="1" spc="10" dirty="0">
                <a:latin typeface="Segoe UI"/>
                <a:cs typeface="Segoe UI"/>
              </a:rPr>
              <a:t> </a:t>
            </a:r>
            <a:r>
              <a:rPr sz="2900" b="1" dirty="0">
                <a:latin typeface="Segoe UI"/>
                <a:cs typeface="Segoe UI"/>
              </a:rPr>
              <a:t>a</a:t>
            </a:r>
            <a:r>
              <a:rPr sz="2900" b="1" spc="5" dirty="0">
                <a:latin typeface="Segoe UI"/>
                <a:cs typeface="Segoe UI"/>
              </a:rPr>
              <a:t> </a:t>
            </a:r>
            <a:r>
              <a:rPr sz="2900" b="1" spc="-5" dirty="0">
                <a:latin typeface="Segoe UI"/>
                <a:cs typeface="Segoe UI"/>
              </a:rPr>
              <a:t>longer-range</a:t>
            </a:r>
            <a:r>
              <a:rPr sz="2900" b="1" dirty="0">
                <a:latin typeface="Segoe UI"/>
                <a:cs typeface="Segoe UI"/>
              </a:rPr>
              <a:t> </a:t>
            </a:r>
            <a:r>
              <a:rPr sz="2900" b="1" spc="-15" dirty="0">
                <a:latin typeface="Segoe UI"/>
                <a:cs typeface="Segoe UI"/>
              </a:rPr>
              <a:t>technology.</a:t>
            </a:r>
            <a:endParaRPr sz="2900">
              <a:latin typeface="Segoe UI"/>
              <a:cs typeface="Segoe U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141</a:t>
            </a:fld>
            <a:endParaRPr dirty="0"/>
          </a:p>
        </p:txBody>
      </p:sp>
      <p:sp>
        <p:nvSpPr>
          <p:cNvPr id="3" name="object 3"/>
          <p:cNvSpPr txBox="1"/>
          <p:nvPr/>
        </p:nvSpPr>
        <p:spPr>
          <a:xfrm>
            <a:off x="154939" y="1505838"/>
            <a:ext cx="11631930" cy="3577590"/>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Gateways</a:t>
            </a:r>
            <a:r>
              <a:rPr sz="2900" b="1" spc="-15" dirty="0">
                <a:latin typeface="Segoe UI"/>
                <a:cs typeface="Segoe UI"/>
              </a:rPr>
              <a:t> </a:t>
            </a:r>
            <a:r>
              <a:rPr sz="2900" b="1" spc="-5" dirty="0">
                <a:latin typeface="Segoe UI"/>
                <a:cs typeface="Segoe UI"/>
              </a:rPr>
              <a:t>and</a:t>
            </a:r>
            <a:r>
              <a:rPr sz="2900" b="1" spc="-10" dirty="0">
                <a:latin typeface="Segoe UI"/>
                <a:cs typeface="Segoe UI"/>
              </a:rPr>
              <a:t> </a:t>
            </a:r>
            <a:r>
              <a:rPr sz="2900" b="1" spc="-5" dirty="0">
                <a:latin typeface="Segoe UI"/>
                <a:cs typeface="Segoe UI"/>
              </a:rPr>
              <a:t>Backhaul</a:t>
            </a:r>
            <a:r>
              <a:rPr sz="2900" b="1" dirty="0">
                <a:latin typeface="Segoe UI"/>
                <a:cs typeface="Segoe UI"/>
              </a:rPr>
              <a:t> </a:t>
            </a:r>
            <a:r>
              <a:rPr sz="2900" b="1" spc="10" dirty="0">
                <a:latin typeface="Segoe UI"/>
                <a:cs typeface="Segoe UI"/>
              </a:rPr>
              <a:t>Sublayer:</a:t>
            </a:r>
            <a:endParaRPr sz="2900">
              <a:latin typeface="Segoe UI"/>
              <a:cs typeface="Segoe UI"/>
            </a:endParaRPr>
          </a:p>
          <a:p>
            <a:pPr marL="469900" marR="13970" indent="-457200">
              <a:lnSpc>
                <a:spcPct val="150000"/>
              </a:lnSpc>
              <a:spcBef>
                <a:spcPts val="1800"/>
              </a:spcBef>
              <a:buFont typeface="Wingdings"/>
              <a:buChar char=""/>
              <a:tabLst>
                <a:tab pos="469265" algn="l"/>
                <a:tab pos="469900" algn="l"/>
              </a:tabLst>
            </a:pPr>
            <a:r>
              <a:rPr sz="2900" b="1" dirty="0">
                <a:latin typeface="Segoe UI"/>
                <a:cs typeface="Segoe UI"/>
              </a:rPr>
              <a:t>WiMAX</a:t>
            </a:r>
            <a:r>
              <a:rPr sz="2900" b="1" spc="155" dirty="0">
                <a:latin typeface="Segoe UI"/>
                <a:cs typeface="Segoe UI"/>
              </a:rPr>
              <a:t> </a:t>
            </a:r>
            <a:r>
              <a:rPr sz="2900" b="1" spc="-5" dirty="0">
                <a:latin typeface="Segoe UI"/>
                <a:cs typeface="Segoe UI"/>
              </a:rPr>
              <a:t>can</a:t>
            </a:r>
            <a:r>
              <a:rPr sz="2900" b="1" spc="180" dirty="0">
                <a:latin typeface="Segoe UI"/>
                <a:cs typeface="Segoe UI"/>
              </a:rPr>
              <a:t> </a:t>
            </a:r>
            <a:r>
              <a:rPr sz="2900" b="1" spc="-10" dirty="0">
                <a:latin typeface="Segoe UI"/>
                <a:cs typeface="Segoe UI"/>
              </a:rPr>
              <a:t>achieve</a:t>
            </a:r>
            <a:r>
              <a:rPr sz="2900" b="1" spc="190" dirty="0">
                <a:latin typeface="Segoe UI"/>
                <a:cs typeface="Segoe UI"/>
              </a:rPr>
              <a:t> </a:t>
            </a:r>
            <a:r>
              <a:rPr sz="2900" b="1" spc="-5" dirty="0">
                <a:latin typeface="Segoe UI"/>
                <a:cs typeface="Segoe UI"/>
              </a:rPr>
              <a:t>ranges</a:t>
            </a:r>
            <a:r>
              <a:rPr sz="2900" b="1" spc="180" dirty="0">
                <a:latin typeface="Segoe UI"/>
                <a:cs typeface="Segoe UI"/>
              </a:rPr>
              <a:t> </a:t>
            </a:r>
            <a:r>
              <a:rPr sz="2900" b="1" spc="-25" dirty="0">
                <a:latin typeface="Segoe UI"/>
                <a:cs typeface="Segoe UI"/>
              </a:rPr>
              <a:t>of</a:t>
            </a:r>
            <a:r>
              <a:rPr sz="2900" b="1" spc="190" dirty="0">
                <a:latin typeface="Segoe UI"/>
                <a:cs typeface="Segoe UI"/>
              </a:rPr>
              <a:t> </a:t>
            </a:r>
            <a:r>
              <a:rPr sz="2900" b="1" dirty="0">
                <a:latin typeface="Segoe UI"/>
                <a:cs typeface="Segoe UI"/>
              </a:rPr>
              <a:t>up</a:t>
            </a:r>
            <a:r>
              <a:rPr sz="2900" b="1" spc="160" dirty="0">
                <a:latin typeface="Segoe UI"/>
                <a:cs typeface="Segoe UI"/>
              </a:rPr>
              <a:t> </a:t>
            </a:r>
            <a:r>
              <a:rPr sz="2900" b="1" spc="-10" dirty="0">
                <a:latin typeface="Segoe UI"/>
                <a:cs typeface="Segoe UI"/>
              </a:rPr>
              <a:t>to</a:t>
            </a:r>
            <a:r>
              <a:rPr sz="2900" b="1" spc="170" dirty="0">
                <a:latin typeface="Segoe UI"/>
                <a:cs typeface="Segoe UI"/>
              </a:rPr>
              <a:t> </a:t>
            </a:r>
            <a:r>
              <a:rPr sz="2900" b="1" spc="-5" dirty="0">
                <a:latin typeface="Segoe UI"/>
                <a:cs typeface="Segoe UI"/>
              </a:rPr>
              <a:t>50</a:t>
            </a:r>
            <a:r>
              <a:rPr sz="2900" b="1" spc="170" dirty="0">
                <a:latin typeface="Segoe UI"/>
                <a:cs typeface="Segoe UI"/>
              </a:rPr>
              <a:t> </a:t>
            </a:r>
            <a:r>
              <a:rPr sz="2900" b="1" spc="-5" dirty="0">
                <a:latin typeface="Segoe UI"/>
                <a:cs typeface="Segoe UI"/>
              </a:rPr>
              <a:t>kilometers</a:t>
            </a:r>
            <a:r>
              <a:rPr sz="2900" b="1" spc="190" dirty="0">
                <a:latin typeface="Segoe UI"/>
                <a:cs typeface="Segoe UI"/>
              </a:rPr>
              <a:t> </a:t>
            </a:r>
            <a:r>
              <a:rPr sz="2900" b="1" spc="-5" dirty="0">
                <a:latin typeface="Segoe UI"/>
                <a:cs typeface="Segoe UI"/>
              </a:rPr>
              <a:t>with</a:t>
            </a:r>
            <a:r>
              <a:rPr sz="2900" b="1" spc="180" dirty="0">
                <a:latin typeface="Segoe UI"/>
                <a:cs typeface="Segoe UI"/>
              </a:rPr>
              <a:t> </a:t>
            </a:r>
            <a:r>
              <a:rPr sz="2900" b="1" spc="-10" dirty="0">
                <a:latin typeface="Segoe UI"/>
                <a:cs typeface="Segoe UI"/>
              </a:rPr>
              <a:t>rates</a:t>
            </a:r>
            <a:r>
              <a:rPr sz="2900" b="1" spc="185" dirty="0">
                <a:latin typeface="Segoe UI"/>
                <a:cs typeface="Segoe UI"/>
              </a:rPr>
              <a:t> </a:t>
            </a:r>
            <a:r>
              <a:rPr sz="2900" b="1" spc="-50" dirty="0">
                <a:latin typeface="Segoe UI"/>
                <a:cs typeface="Segoe UI"/>
              </a:rPr>
              <a:t>of </a:t>
            </a:r>
            <a:r>
              <a:rPr sz="2900" b="1" spc="-785" dirty="0">
                <a:latin typeface="Segoe UI"/>
                <a:cs typeface="Segoe UI"/>
              </a:rPr>
              <a:t> </a:t>
            </a:r>
            <a:r>
              <a:rPr sz="2900" b="1" dirty="0">
                <a:latin typeface="Segoe UI"/>
                <a:cs typeface="Segoe UI"/>
              </a:rPr>
              <a:t>up</a:t>
            </a:r>
            <a:r>
              <a:rPr sz="2900" b="1" spc="-15" dirty="0">
                <a:latin typeface="Segoe UI"/>
                <a:cs typeface="Segoe UI"/>
              </a:rPr>
              <a:t> </a:t>
            </a:r>
            <a:r>
              <a:rPr sz="2900" b="1" spc="-10" dirty="0">
                <a:latin typeface="Segoe UI"/>
                <a:cs typeface="Segoe UI"/>
              </a:rPr>
              <a:t>to</a:t>
            </a:r>
            <a:r>
              <a:rPr sz="2900" b="1" spc="5" dirty="0">
                <a:latin typeface="Segoe UI"/>
                <a:cs typeface="Segoe UI"/>
              </a:rPr>
              <a:t> </a:t>
            </a:r>
            <a:r>
              <a:rPr sz="2900" b="1" spc="-5" dirty="0">
                <a:latin typeface="Segoe UI"/>
                <a:cs typeface="Segoe UI"/>
              </a:rPr>
              <a:t>70</a:t>
            </a:r>
            <a:r>
              <a:rPr sz="2900" b="1" spc="-15" dirty="0">
                <a:latin typeface="Segoe UI"/>
                <a:cs typeface="Segoe UI"/>
              </a:rPr>
              <a:t> </a:t>
            </a:r>
            <a:r>
              <a:rPr sz="2900" b="1" spc="-5" dirty="0">
                <a:latin typeface="Segoe UI"/>
                <a:cs typeface="Segoe UI"/>
              </a:rPr>
              <a:t>Mbps.</a:t>
            </a:r>
            <a:endParaRPr sz="2900">
              <a:latin typeface="Segoe UI"/>
              <a:cs typeface="Segoe UI"/>
            </a:endParaRPr>
          </a:p>
          <a:p>
            <a:pPr marL="469900" marR="5080" indent="-457200">
              <a:lnSpc>
                <a:spcPct val="150000"/>
              </a:lnSpc>
              <a:spcBef>
                <a:spcPts val="1800"/>
              </a:spcBef>
              <a:buFont typeface="Wingdings"/>
              <a:buChar char=""/>
              <a:tabLst>
                <a:tab pos="469265" algn="l"/>
                <a:tab pos="469900" algn="l"/>
              </a:tabLst>
            </a:pPr>
            <a:r>
              <a:rPr sz="2900" b="1" dirty="0">
                <a:latin typeface="Segoe UI"/>
                <a:cs typeface="Segoe UI"/>
              </a:rPr>
              <a:t>The</a:t>
            </a:r>
            <a:r>
              <a:rPr sz="2900" b="1" spc="360" dirty="0">
                <a:latin typeface="Segoe UI"/>
                <a:cs typeface="Segoe UI"/>
              </a:rPr>
              <a:t> </a:t>
            </a:r>
            <a:r>
              <a:rPr sz="2900" b="1" dirty="0">
                <a:latin typeface="Segoe UI"/>
                <a:cs typeface="Segoe UI"/>
              </a:rPr>
              <a:t>choice</a:t>
            </a:r>
            <a:r>
              <a:rPr sz="2900" b="1" spc="345" dirty="0">
                <a:latin typeface="Segoe UI"/>
                <a:cs typeface="Segoe UI"/>
              </a:rPr>
              <a:t> </a:t>
            </a:r>
            <a:r>
              <a:rPr sz="2900" b="1" spc="-25" dirty="0">
                <a:latin typeface="Segoe UI"/>
                <a:cs typeface="Segoe UI"/>
              </a:rPr>
              <a:t>of</a:t>
            </a:r>
            <a:r>
              <a:rPr sz="2900" b="1" spc="355" dirty="0">
                <a:latin typeface="Segoe UI"/>
                <a:cs typeface="Segoe UI"/>
              </a:rPr>
              <a:t> </a:t>
            </a:r>
            <a:r>
              <a:rPr sz="2900" b="1" spc="-5" dirty="0">
                <a:latin typeface="Segoe UI"/>
                <a:cs typeface="Segoe UI"/>
              </a:rPr>
              <a:t>WiMAX</a:t>
            </a:r>
            <a:r>
              <a:rPr sz="2900" b="1" spc="355" dirty="0">
                <a:latin typeface="Segoe UI"/>
                <a:cs typeface="Segoe UI"/>
              </a:rPr>
              <a:t> </a:t>
            </a:r>
            <a:r>
              <a:rPr sz="2900" b="1" dirty="0">
                <a:latin typeface="Segoe UI"/>
                <a:cs typeface="Segoe UI"/>
              </a:rPr>
              <a:t>or</a:t>
            </a:r>
            <a:r>
              <a:rPr sz="2900" b="1" spc="335" dirty="0">
                <a:latin typeface="Segoe UI"/>
                <a:cs typeface="Segoe UI"/>
              </a:rPr>
              <a:t> </a:t>
            </a:r>
            <a:r>
              <a:rPr sz="2900" b="1" dirty="0">
                <a:latin typeface="Segoe UI"/>
                <a:cs typeface="Segoe UI"/>
              </a:rPr>
              <a:t>a</a:t>
            </a:r>
            <a:r>
              <a:rPr sz="2900" b="1" spc="350" dirty="0">
                <a:latin typeface="Segoe UI"/>
                <a:cs typeface="Segoe UI"/>
              </a:rPr>
              <a:t> </a:t>
            </a:r>
            <a:r>
              <a:rPr sz="2900" b="1" spc="-5" dirty="0">
                <a:latin typeface="Segoe UI"/>
                <a:cs typeface="Segoe UI"/>
              </a:rPr>
              <a:t>cellular</a:t>
            </a:r>
            <a:r>
              <a:rPr sz="2900" b="1" spc="350" dirty="0">
                <a:latin typeface="Segoe UI"/>
                <a:cs typeface="Segoe UI"/>
              </a:rPr>
              <a:t> </a:t>
            </a:r>
            <a:r>
              <a:rPr sz="2900" b="1" spc="-5" dirty="0">
                <a:latin typeface="Segoe UI"/>
                <a:cs typeface="Segoe UI"/>
              </a:rPr>
              <a:t>technology</a:t>
            </a:r>
            <a:r>
              <a:rPr sz="2900" b="1" spc="360" dirty="0">
                <a:latin typeface="Segoe UI"/>
                <a:cs typeface="Segoe UI"/>
              </a:rPr>
              <a:t> </a:t>
            </a:r>
            <a:r>
              <a:rPr sz="2900" b="1" spc="-5" dirty="0">
                <a:latin typeface="Segoe UI"/>
                <a:cs typeface="Segoe UI"/>
              </a:rPr>
              <a:t>depends</a:t>
            </a:r>
            <a:r>
              <a:rPr sz="2900" b="1" spc="350" dirty="0">
                <a:latin typeface="Segoe UI"/>
                <a:cs typeface="Segoe UI"/>
              </a:rPr>
              <a:t> </a:t>
            </a:r>
            <a:r>
              <a:rPr sz="2900" b="1" dirty="0">
                <a:latin typeface="Segoe UI"/>
                <a:cs typeface="Segoe UI"/>
              </a:rPr>
              <a:t>on</a:t>
            </a:r>
            <a:r>
              <a:rPr sz="2900" b="1" spc="345" dirty="0">
                <a:latin typeface="Segoe UI"/>
                <a:cs typeface="Segoe UI"/>
              </a:rPr>
              <a:t> </a:t>
            </a:r>
            <a:r>
              <a:rPr sz="2900" b="1" spc="-5" dirty="0">
                <a:latin typeface="Segoe UI"/>
                <a:cs typeface="Segoe UI"/>
              </a:rPr>
              <a:t>the </a:t>
            </a:r>
            <a:r>
              <a:rPr sz="2900" b="1" spc="-785" dirty="0">
                <a:latin typeface="Segoe UI"/>
                <a:cs typeface="Segoe UI"/>
              </a:rPr>
              <a:t> </a:t>
            </a:r>
            <a:r>
              <a:rPr sz="2900" b="1" dirty="0">
                <a:latin typeface="Segoe UI"/>
                <a:cs typeface="Segoe UI"/>
              </a:rPr>
              <a:t>vertical</a:t>
            </a:r>
            <a:r>
              <a:rPr sz="2900" b="1" spc="-5" dirty="0">
                <a:latin typeface="Segoe UI"/>
                <a:cs typeface="Segoe UI"/>
              </a:rPr>
              <a:t> and</a:t>
            </a:r>
            <a:r>
              <a:rPr sz="2900" b="1" spc="-10" dirty="0">
                <a:latin typeface="Segoe UI"/>
                <a:cs typeface="Segoe UI"/>
              </a:rPr>
              <a:t> </a:t>
            </a:r>
            <a:r>
              <a:rPr sz="2900" b="1" spc="-5" dirty="0">
                <a:latin typeface="Segoe UI"/>
                <a:cs typeface="Segoe UI"/>
              </a:rPr>
              <a:t>the</a:t>
            </a:r>
            <a:r>
              <a:rPr sz="2900" b="1" spc="10" dirty="0">
                <a:latin typeface="Segoe UI"/>
                <a:cs typeface="Segoe UI"/>
              </a:rPr>
              <a:t> </a:t>
            </a:r>
            <a:r>
              <a:rPr sz="2900" b="1" spc="-5" dirty="0">
                <a:latin typeface="Segoe UI"/>
                <a:cs typeface="Segoe UI"/>
              </a:rPr>
              <a:t>location</a:t>
            </a:r>
            <a:r>
              <a:rPr sz="2900" b="1" spc="-15" dirty="0">
                <a:latin typeface="Segoe UI"/>
                <a:cs typeface="Segoe UI"/>
              </a:rPr>
              <a:t> </a:t>
            </a:r>
            <a:r>
              <a:rPr sz="2900" b="1" spc="-5" dirty="0">
                <a:latin typeface="Segoe UI"/>
                <a:cs typeface="Segoe UI"/>
              </a:rPr>
              <a:t>(local</a:t>
            </a:r>
            <a:r>
              <a:rPr sz="2900" b="1" spc="5" dirty="0">
                <a:latin typeface="Segoe UI"/>
                <a:cs typeface="Segoe UI"/>
              </a:rPr>
              <a:t> </a:t>
            </a:r>
            <a:r>
              <a:rPr sz="2900" b="1" spc="-5" dirty="0">
                <a:latin typeface="Segoe UI"/>
                <a:cs typeface="Segoe UI"/>
              </a:rPr>
              <a:t>preferences,</a:t>
            </a:r>
            <a:r>
              <a:rPr sz="2900" b="1" spc="-20" dirty="0">
                <a:latin typeface="Segoe UI"/>
                <a:cs typeface="Segoe UI"/>
              </a:rPr>
              <a:t> </a:t>
            </a:r>
            <a:r>
              <a:rPr sz="2900" b="1" spc="-5" dirty="0">
                <a:latin typeface="Segoe UI"/>
                <a:cs typeface="Segoe UI"/>
              </a:rPr>
              <a:t>local costs).</a:t>
            </a:r>
            <a:endParaRPr sz="2900">
              <a:latin typeface="Segoe UI"/>
              <a:cs typeface="Segoe U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3" name="object 3"/>
          <p:cNvSpPr txBox="1"/>
          <p:nvPr/>
        </p:nvSpPr>
        <p:spPr>
          <a:xfrm>
            <a:off x="154939" y="1466214"/>
            <a:ext cx="2359660" cy="305117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Gateways</a:t>
            </a:r>
            <a:r>
              <a:rPr sz="2000" b="1" spc="-60" dirty="0">
                <a:latin typeface="Segoe UI"/>
                <a:cs typeface="Segoe UI"/>
              </a:rPr>
              <a:t> </a:t>
            </a:r>
            <a:r>
              <a:rPr sz="2000" b="1" spc="-5" dirty="0">
                <a:latin typeface="Segoe UI"/>
                <a:cs typeface="Segoe UI"/>
              </a:rPr>
              <a:t>and</a:t>
            </a:r>
            <a:endParaRPr sz="2000">
              <a:latin typeface="Segoe UI"/>
              <a:cs typeface="Segoe UI"/>
            </a:endParaRPr>
          </a:p>
          <a:p>
            <a:pPr>
              <a:lnSpc>
                <a:spcPct val="100000"/>
              </a:lnSpc>
              <a:spcBef>
                <a:spcPts val="5"/>
              </a:spcBef>
            </a:pPr>
            <a:endParaRPr sz="2250">
              <a:latin typeface="Segoe UI"/>
              <a:cs typeface="Segoe UI"/>
            </a:endParaRPr>
          </a:p>
          <a:p>
            <a:pPr marL="82550">
              <a:lnSpc>
                <a:spcPct val="100000"/>
              </a:lnSpc>
            </a:pPr>
            <a:r>
              <a:rPr sz="2000" b="1" spc="-5" dirty="0">
                <a:latin typeface="Segoe UI"/>
                <a:cs typeface="Segoe UI"/>
              </a:rPr>
              <a:t>Backhaul</a:t>
            </a:r>
            <a:r>
              <a:rPr sz="2000" b="1" spc="-80" dirty="0">
                <a:latin typeface="Segoe UI"/>
                <a:cs typeface="Segoe UI"/>
              </a:rPr>
              <a:t> </a:t>
            </a:r>
            <a:r>
              <a:rPr sz="2000" b="1" spc="5" dirty="0">
                <a:latin typeface="Segoe UI"/>
                <a:cs typeface="Segoe UI"/>
              </a:rPr>
              <a:t>Sublayer:</a:t>
            </a:r>
            <a:endParaRPr sz="2000">
              <a:latin typeface="Segoe UI"/>
              <a:cs typeface="Segoe UI"/>
            </a:endParaRPr>
          </a:p>
          <a:p>
            <a:pPr marL="12700" marR="171450">
              <a:lnSpc>
                <a:spcPct val="177800"/>
              </a:lnSpc>
              <a:spcBef>
                <a:spcPts val="655"/>
              </a:spcBef>
            </a:pPr>
            <a:r>
              <a:rPr sz="1800" b="1" spc="-5" dirty="0">
                <a:latin typeface="Segoe UI"/>
                <a:cs typeface="Segoe UI"/>
              </a:rPr>
              <a:t>Architectural </a:t>
            </a:r>
            <a:r>
              <a:rPr sz="1800" b="1" dirty="0">
                <a:latin typeface="Segoe UI"/>
                <a:cs typeface="Segoe UI"/>
              </a:rPr>
              <a:t> </a:t>
            </a:r>
            <a:r>
              <a:rPr sz="1800" b="1" spc="-5" dirty="0">
                <a:latin typeface="Segoe UI"/>
                <a:cs typeface="Segoe UI"/>
              </a:rPr>
              <a:t>Considerations for </a:t>
            </a:r>
            <a:r>
              <a:rPr sz="1800" b="1" dirty="0">
                <a:latin typeface="Segoe UI"/>
                <a:cs typeface="Segoe UI"/>
              </a:rPr>
              <a:t> </a:t>
            </a:r>
            <a:r>
              <a:rPr sz="1800" b="1" spc="-5" dirty="0">
                <a:latin typeface="Segoe UI"/>
                <a:cs typeface="Segoe UI"/>
              </a:rPr>
              <a:t>WiMAX</a:t>
            </a:r>
            <a:r>
              <a:rPr sz="1800" b="1" spc="-50" dirty="0">
                <a:latin typeface="Segoe UI"/>
                <a:cs typeface="Segoe UI"/>
              </a:rPr>
              <a:t> </a:t>
            </a:r>
            <a:r>
              <a:rPr sz="1800" b="1" dirty="0">
                <a:latin typeface="Segoe UI"/>
                <a:cs typeface="Segoe UI"/>
              </a:rPr>
              <a:t>and</a:t>
            </a:r>
            <a:r>
              <a:rPr sz="1800" b="1" spc="-50" dirty="0">
                <a:latin typeface="Segoe UI"/>
                <a:cs typeface="Segoe UI"/>
              </a:rPr>
              <a:t> </a:t>
            </a:r>
            <a:r>
              <a:rPr sz="1800" b="1" dirty="0">
                <a:latin typeface="Segoe UI"/>
                <a:cs typeface="Segoe UI"/>
              </a:rPr>
              <a:t>Cellular </a:t>
            </a:r>
            <a:r>
              <a:rPr sz="1800" b="1" spc="-480" dirty="0">
                <a:latin typeface="Segoe UI"/>
                <a:cs typeface="Segoe UI"/>
              </a:rPr>
              <a:t> </a:t>
            </a:r>
            <a:r>
              <a:rPr sz="1800" b="1" spc="-15" dirty="0">
                <a:latin typeface="Segoe UI"/>
                <a:cs typeface="Segoe UI"/>
              </a:rPr>
              <a:t>Technologies</a:t>
            </a:r>
            <a:endParaRPr sz="1800">
              <a:latin typeface="Segoe UI"/>
              <a:cs typeface="Segoe UI"/>
            </a:endParaRPr>
          </a:p>
        </p:txBody>
      </p:sp>
      <p:pic>
        <p:nvPicPr>
          <p:cNvPr id="4" name="object 4"/>
          <p:cNvPicPr/>
          <p:nvPr/>
        </p:nvPicPr>
        <p:blipFill>
          <a:blip r:embed="rId2" cstate="print"/>
          <a:stretch>
            <a:fillRect/>
          </a:stretch>
        </p:blipFill>
        <p:spPr>
          <a:xfrm>
            <a:off x="2709672" y="1110995"/>
            <a:ext cx="9154668" cy="5747003"/>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142</a:t>
            </a:fld>
            <a:endParaRP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143</a:t>
            </a:fld>
            <a:endParaRPr dirty="0"/>
          </a:p>
        </p:txBody>
      </p:sp>
      <p:sp>
        <p:nvSpPr>
          <p:cNvPr id="3" name="object 3"/>
          <p:cNvSpPr txBox="1"/>
          <p:nvPr/>
        </p:nvSpPr>
        <p:spPr>
          <a:xfrm>
            <a:off x="154939" y="1420495"/>
            <a:ext cx="11633200" cy="418782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Network</a:t>
            </a:r>
            <a:r>
              <a:rPr sz="2000" b="1" spc="-30" dirty="0">
                <a:latin typeface="Segoe UI"/>
                <a:cs typeface="Segoe UI"/>
              </a:rPr>
              <a:t> </a:t>
            </a:r>
            <a:r>
              <a:rPr sz="2000" b="1" spc="-10" dirty="0">
                <a:latin typeface="Segoe UI"/>
                <a:cs typeface="Segoe UI"/>
              </a:rPr>
              <a:t>Transport</a:t>
            </a:r>
            <a:r>
              <a:rPr sz="2000" b="1" spc="-40" dirty="0">
                <a:latin typeface="Segoe UI"/>
                <a:cs typeface="Segoe UI"/>
              </a:rPr>
              <a:t> </a:t>
            </a:r>
            <a:r>
              <a:rPr sz="2000" b="1" spc="5" dirty="0">
                <a:latin typeface="Segoe UI"/>
                <a:cs typeface="Segoe UI"/>
              </a:rPr>
              <a:t>Sublayer:</a:t>
            </a:r>
            <a:endParaRPr sz="2000">
              <a:latin typeface="Segoe UI"/>
              <a:cs typeface="Segoe UI"/>
            </a:endParaRPr>
          </a:p>
          <a:p>
            <a:pPr marL="469900" marR="6985" indent="-457200" algn="just">
              <a:lnSpc>
                <a:spcPct val="130000"/>
              </a:lnSpc>
              <a:spcBef>
                <a:spcPts val="1795"/>
              </a:spcBef>
              <a:buFont typeface="Wingdings"/>
              <a:buChar char=""/>
              <a:tabLst>
                <a:tab pos="469900" algn="l"/>
              </a:tabLst>
            </a:pPr>
            <a:r>
              <a:rPr sz="2000" b="1" dirty="0">
                <a:latin typeface="Segoe UI"/>
                <a:cs typeface="Segoe UI"/>
              </a:rPr>
              <a:t>communication </a:t>
            </a:r>
            <a:r>
              <a:rPr sz="2000" b="1" spc="-5" dirty="0">
                <a:latin typeface="Segoe UI"/>
                <a:cs typeface="Segoe UI"/>
              </a:rPr>
              <a:t>structure </a:t>
            </a:r>
            <a:r>
              <a:rPr sz="2000" b="1" dirty="0">
                <a:latin typeface="Segoe UI"/>
                <a:cs typeface="Segoe UI"/>
              </a:rPr>
              <a:t>may </a:t>
            </a:r>
            <a:r>
              <a:rPr sz="2000" b="1" spc="-10" dirty="0">
                <a:latin typeface="Segoe UI"/>
                <a:cs typeface="Segoe UI"/>
              </a:rPr>
              <a:t>involve </a:t>
            </a:r>
            <a:r>
              <a:rPr sz="2000" b="1" spc="-5" dirty="0">
                <a:latin typeface="Segoe UI"/>
                <a:cs typeface="Segoe UI"/>
              </a:rPr>
              <a:t>peer-to-peer (for example,meter to meter), point-to- </a:t>
            </a:r>
            <a:r>
              <a:rPr sz="2000" b="1" dirty="0">
                <a:latin typeface="Segoe UI"/>
                <a:cs typeface="Segoe UI"/>
              </a:rPr>
              <a:t> </a:t>
            </a:r>
            <a:r>
              <a:rPr sz="2000" b="1" spc="-5" dirty="0">
                <a:latin typeface="Segoe UI"/>
                <a:cs typeface="Segoe UI"/>
              </a:rPr>
              <a:t>point</a:t>
            </a:r>
            <a:r>
              <a:rPr sz="2000" b="1" dirty="0">
                <a:latin typeface="Segoe UI"/>
                <a:cs typeface="Segoe UI"/>
              </a:rPr>
              <a:t> </a:t>
            </a:r>
            <a:r>
              <a:rPr sz="2000" b="1" spc="-5" dirty="0">
                <a:latin typeface="Segoe UI"/>
                <a:cs typeface="Segoe UI"/>
              </a:rPr>
              <a:t>(meter</a:t>
            </a:r>
            <a:r>
              <a:rPr sz="2000" b="1" dirty="0">
                <a:latin typeface="Segoe UI"/>
                <a:cs typeface="Segoe UI"/>
              </a:rPr>
              <a:t> </a:t>
            </a:r>
            <a:r>
              <a:rPr sz="2000" b="1" spc="-10" dirty="0">
                <a:latin typeface="Segoe UI"/>
                <a:cs typeface="Segoe UI"/>
              </a:rPr>
              <a:t>to</a:t>
            </a:r>
            <a:r>
              <a:rPr sz="2000" b="1" spc="-5" dirty="0">
                <a:latin typeface="Segoe UI"/>
                <a:cs typeface="Segoe UI"/>
              </a:rPr>
              <a:t> headend</a:t>
            </a:r>
            <a:r>
              <a:rPr sz="2000" b="1" dirty="0">
                <a:latin typeface="Segoe UI"/>
                <a:cs typeface="Segoe UI"/>
              </a:rPr>
              <a:t> </a:t>
            </a:r>
            <a:r>
              <a:rPr sz="2000" b="1" spc="-5" dirty="0">
                <a:latin typeface="Segoe UI"/>
                <a:cs typeface="Segoe UI"/>
              </a:rPr>
              <a:t>station),</a:t>
            </a:r>
            <a:r>
              <a:rPr sz="2000" b="1" dirty="0">
                <a:latin typeface="Segoe UI"/>
                <a:cs typeface="Segoe UI"/>
              </a:rPr>
              <a:t> </a:t>
            </a:r>
            <a:r>
              <a:rPr sz="2000" b="1" spc="-5" dirty="0">
                <a:latin typeface="Segoe UI"/>
                <a:cs typeface="Segoe UI"/>
              </a:rPr>
              <a:t>point-to-multipoint(gateway</a:t>
            </a:r>
            <a:r>
              <a:rPr sz="2000" b="1" dirty="0">
                <a:latin typeface="Segoe UI"/>
                <a:cs typeface="Segoe UI"/>
              </a:rPr>
              <a:t> </a:t>
            </a:r>
            <a:r>
              <a:rPr sz="2000" b="1" spc="-5" dirty="0">
                <a:latin typeface="Segoe UI"/>
                <a:cs typeface="Segoe UI"/>
              </a:rPr>
              <a:t>or</a:t>
            </a:r>
            <a:r>
              <a:rPr sz="2000" b="1" dirty="0">
                <a:latin typeface="Segoe UI"/>
                <a:cs typeface="Segoe UI"/>
              </a:rPr>
              <a:t> </a:t>
            </a:r>
            <a:r>
              <a:rPr sz="2000" b="1" spc="-5" dirty="0">
                <a:latin typeface="Segoe UI"/>
                <a:cs typeface="Segoe UI"/>
              </a:rPr>
              <a:t>head-end</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multiple </a:t>
            </a:r>
            <a:r>
              <a:rPr sz="2000" b="1" spc="5" dirty="0">
                <a:latin typeface="Segoe UI"/>
                <a:cs typeface="Segoe UI"/>
              </a:rPr>
              <a:t> </a:t>
            </a:r>
            <a:r>
              <a:rPr sz="2000" b="1" spc="-5" dirty="0">
                <a:latin typeface="Segoe UI"/>
                <a:cs typeface="Segoe UI"/>
              </a:rPr>
              <a:t>meters),</a:t>
            </a:r>
            <a:r>
              <a:rPr sz="2000" b="1" spc="15" dirty="0">
                <a:latin typeface="Segoe UI"/>
                <a:cs typeface="Segoe UI"/>
              </a:rPr>
              <a:t> </a:t>
            </a:r>
            <a:r>
              <a:rPr sz="2000" b="1" spc="-5" dirty="0">
                <a:latin typeface="Segoe UI"/>
                <a:cs typeface="Segoe UI"/>
              </a:rPr>
              <a:t>unicast</a:t>
            </a:r>
            <a:r>
              <a:rPr sz="2000" b="1" spc="-15" dirty="0">
                <a:latin typeface="Segoe UI"/>
                <a:cs typeface="Segoe UI"/>
              </a:rPr>
              <a:t> </a:t>
            </a:r>
            <a:r>
              <a:rPr sz="2000" b="1" spc="-5" dirty="0">
                <a:latin typeface="Segoe UI"/>
                <a:cs typeface="Segoe UI"/>
              </a:rPr>
              <a:t>and</a:t>
            </a:r>
            <a:r>
              <a:rPr sz="2000" b="1" spc="5" dirty="0">
                <a:latin typeface="Segoe UI"/>
                <a:cs typeface="Segoe UI"/>
              </a:rPr>
              <a:t> </a:t>
            </a:r>
            <a:r>
              <a:rPr sz="2000" b="1" dirty="0">
                <a:latin typeface="Segoe UI"/>
                <a:cs typeface="Segoe UI"/>
              </a:rPr>
              <a:t>multicastcommunications</a:t>
            </a:r>
            <a:r>
              <a:rPr sz="2000" b="1" spc="-30" dirty="0">
                <a:latin typeface="Segoe UI"/>
                <a:cs typeface="Segoe UI"/>
              </a:rPr>
              <a:t> </a:t>
            </a:r>
            <a:r>
              <a:rPr sz="2000" b="1" spc="-5" dirty="0">
                <a:latin typeface="Segoe UI"/>
                <a:cs typeface="Segoe UI"/>
              </a:rPr>
              <a:t>(software</a:t>
            </a:r>
            <a:r>
              <a:rPr sz="2000" b="1" spc="15" dirty="0">
                <a:latin typeface="Segoe UI"/>
                <a:cs typeface="Segoe UI"/>
              </a:rPr>
              <a:t> </a:t>
            </a:r>
            <a:r>
              <a:rPr sz="2000" b="1" dirty="0">
                <a:latin typeface="Segoe UI"/>
                <a:cs typeface="Segoe UI"/>
              </a:rPr>
              <a:t>update</a:t>
            </a:r>
            <a:r>
              <a:rPr sz="2000" b="1" spc="-10" dirty="0">
                <a:latin typeface="Segoe UI"/>
                <a:cs typeface="Segoe UI"/>
              </a:rPr>
              <a:t> </a:t>
            </a:r>
            <a:r>
              <a:rPr sz="2000" b="1" spc="-5" dirty="0">
                <a:latin typeface="Segoe UI"/>
                <a:cs typeface="Segoe UI"/>
              </a:rPr>
              <a:t>to</a:t>
            </a:r>
            <a:r>
              <a:rPr sz="2000" b="1" dirty="0">
                <a:latin typeface="Segoe UI"/>
                <a:cs typeface="Segoe UI"/>
              </a:rPr>
              <a:t> </a:t>
            </a:r>
            <a:r>
              <a:rPr sz="2000" b="1" spc="-5" dirty="0">
                <a:latin typeface="Segoe UI"/>
                <a:cs typeface="Segoe UI"/>
              </a:rPr>
              <a:t>one</a:t>
            </a:r>
            <a:r>
              <a:rPr sz="2000" b="1" spc="15" dirty="0">
                <a:latin typeface="Segoe UI"/>
                <a:cs typeface="Segoe UI"/>
              </a:rPr>
              <a:t> </a:t>
            </a:r>
            <a:r>
              <a:rPr sz="2000" b="1" spc="-5" dirty="0">
                <a:latin typeface="Segoe UI"/>
                <a:cs typeface="Segoe UI"/>
              </a:rPr>
              <a:t>or multiple</a:t>
            </a:r>
            <a:r>
              <a:rPr sz="2000" b="1" spc="-15" dirty="0">
                <a:latin typeface="Segoe UI"/>
                <a:cs typeface="Segoe UI"/>
              </a:rPr>
              <a:t> </a:t>
            </a:r>
            <a:r>
              <a:rPr sz="2000" b="1" spc="-5" dirty="0">
                <a:latin typeface="Segoe UI"/>
                <a:cs typeface="Segoe UI"/>
              </a:rPr>
              <a:t>systems).</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 pos="1043940" algn="l"/>
                <a:tab pos="1521460" algn="l"/>
                <a:tab pos="4801235" algn="l"/>
                <a:tab pos="5588000" algn="l"/>
                <a:tab pos="7009765" algn="l"/>
                <a:tab pos="8520430" algn="l"/>
                <a:tab pos="9308465" algn="l"/>
                <a:tab pos="10052050" algn="l"/>
              </a:tabLst>
            </a:pPr>
            <a:r>
              <a:rPr sz="2000" b="1" dirty="0">
                <a:latin typeface="Segoe UI"/>
                <a:cs typeface="Segoe UI"/>
              </a:rPr>
              <a:t>In	a	</a:t>
            </a:r>
            <a:r>
              <a:rPr sz="2000" b="1" spc="-5" dirty="0">
                <a:latin typeface="Segoe UI"/>
                <a:cs typeface="Segoe UI"/>
              </a:rPr>
              <a:t>multitenantenvironment	(for	example,	electricity	</a:t>
            </a:r>
            <a:r>
              <a:rPr sz="2000" b="1" dirty="0">
                <a:latin typeface="Segoe UI"/>
                <a:cs typeface="Segoe UI"/>
              </a:rPr>
              <a:t>and	</a:t>
            </a:r>
            <a:r>
              <a:rPr sz="2000" b="1" spc="-5" dirty="0">
                <a:latin typeface="Segoe UI"/>
                <a:cs typeface="Segoe UI"/>
              </a:rPr>
              <a:t>gas	consumption</a:t>
            </a:r>
            <a:endParaRPr sz="2000">
              <a:latin typeface="Segoe UI"/>
              <a:cs typeface="Segoe UI"/>
            </a:endParaRPr>
          </a:p>
          <a:p>
            <a:pPr marL="469900">
              <a:lnSpc>
                <a:spcPct val="100000"/>
              </a:lnSpc>
              <a:spcBef>
                <a:spcPts val="725"/>
              </a:spcBef>
            </a:pPr>
            <a:r>
              <a:rPr sz="2000" b="1" spc="-5" dirty="0">
                <a:latin typeface="Segoe UI"/>
                <a:cs typeface="Segoe UI"/>
              </a:rPr>
              <a:t>management),different</a:t>
            </a:r>
            <a:r>
              <a:rPr sz="2000" b="1" spc="10" dirty="0">
                <a:latin typeface="Segoe UI"/>
                <a:cs typeface="Segoe UI"/>
              </a:rPr>
              <a:t> </a:t>
            </a:r>
            <a:r>
              <a:rPr sz="2000" b="1" spc="-5" dirty="0">
                <a:latin typeface="Segoe UI"/>
                <a:cs typeface="Segoe UI"/>
              </a:rPr>
              <a:t>systems</a:t>
            </a:r>
            <a:r>
              <a:rPr sz="2000" b="1" spc="-10" dirty="0">
                <a:latin typeface="Segoe UI"/>
                <a:cs typeface="Segoe UI"/>
              </a:rPr>
              <a:t> </a:t>
            </a:r>
            <a:r>
              <a:rPr sz="2000" b="1" dirty="0">
                <a:latin typeface="Segoe UI"/>
                <a:cs typeface="Segoe UI"/>
              </a:rPr>
              <a:t>may</a:t>
            </a:r>
            <a:r>
              <a:rPr sz="2000" b="1" spc="-5" dirty="0">
                <a:latin typeface="Segoe UI"/>
                <a:cs typeface="Segoe UI"/>
              </a:rPr>
              <a:t> use</a:t>
            </a:r>
            <a:r>
              <a:rPr sz="2000" b="1" spc="15" dirty="0">
                <a:latin typeface="Segoe UI"/>
                <a:cs typeface="Segoe UI"/>
              </a:rPr>
              <a:t> </a:t>
            </a:r>
            <a:r>
              <a:rPr sz="2000" b="1" dirty="0">
                <a:latin typeface="Segoe UI"/>
                <a:cs typeface="Segoe UI"/>
              </a:rPr>
              <a:t>the</a:t>
            </a:r>
            <a:r>
              <a:rPr sz="2000" b="1" spc="-5" dirty="0">
                <a:latin typeface="Segoe UI"/>
                <a:cs typeface="Segoe UI"/>
              </a:rPr>
              <a:t> </a:t>
            </a:r>
            <a:r>
              <a:rPr sz="2000" b="1" dirty="0">
                <a:latin typeface="Segoe UI"/>
                <a:cs typeface="Segoe UI"/>
              </a:rPr>
              <a:t>same</a:t>
            </a:r>
            <a:r>
              <a:rPr sz="2000" b="1" spc="-5" dirty="0">
                <a:latin typeface="Segoe UI"/>
                <a:cs typeface="Segoe UI"/>
              </a:rPr>
              <a:t> </a:t>
            </a:r>
            <a:r>
              <a:rPr sz="2000" b="1" dirty="0">
                <a:latin typeface="Segoe UI"/>
                <a:cs typeface="Segoe UI"/>
              </a:rPr>
              <a:t>communication</a:t>
            </a:r>
            <a:r>
              <a:rPr sz="2000" b="1" spc="5" dirty="0">
                <a:latin typeface="Segoe UI"/>
                <a:cs typeface="Segoe UI"/>
              </a:rPr>
              <a:t> </a:t>
            </a:r>
            <a:r>
              <a:rPr sz="2000" b="1" spc="-5" dirty="0">
                <a:latin typeface="Segoe UI"/>
                <a:cs typeface="Segoe UI"/>
              </a:rPr>
              <a:t>pathways.</a:t>
            </a:r>
            <a:endParaRPr sz="2000">
              <a:latin typeface="Segoe UI"/>
              <a:cs typeface="Segoe UI"/>
            </a:endParaRPr>
          </a:p>
          <a:p>
            <a:pPr marL="469900" marR="5080" indent="-457200" algn="just">
              <a:lnSpc>
                <a:spcPct val="130000"/>
              </a:lnSpc>
              <a:spcBef>
                <a:spcPts val="1800"/>
              </a:spcBef>
              <a:buFont typeface="Wingdings"/>
              <a:buChar char=""/>
              <a:tabLst>
                <a:tab pos="469900" algn="l"/>
              </a:tabLst>
            </a:pPr>
            <a:r>
              <a:rPr sz="2000" b="1" dirty="0">
                <a:latin typeface="Segoe UI"/>
                <a:cs typeface="Segoe UI"/>
              </a:rPr>
              <a:t>This communication </a:t>
            </a:r>
            <a:r>
              <a:rPr sz="2000" b="1" spc="-5" dirty="0">
                <a:latin typeface="Segoe UI"/>
                <a:cs typeface="Segoe UI"/>
              </a:rPr>
              <a:t>occurs over multiple media (for example, power lines </a:t>
            </a:r>
            <a:r>
              <a:rPr sz="2000" b="1" spc="-10" dirty="0">
                <a:latin typeface="Segoe UI"/>
                <a:cs typeface="Segoe UI"/>
              </a:rPr>
              <a:t>inside your </a:t>
            </a:r>
            <a:r>
              <a:rPr sz="2000" b="1" spc="-5" dirty="0">
                <a:latin typeface="Segoe UI"/>
                <a:cs typeface="Segoe UI"/>
              </a:rPr>
              <a:t>house </a:t>
            </a:r>
            <a:r>
              <a:rPr sz="2000" b="1" dirty="0">
                <a:latin typeface="Segoe UI"/>
                <a:cs typeface="Segoe UI"/>
              </a:rPr>
              <a:t> </a:t>
            </a:r>
            <a:r>
              <a:rPr sz="2000" b="1" spc="-5" dirty="0">
                <a:latin typeface="Segoe UI"/>
                <a:cs typeface="Segoe UI"/>
              </a:rPr>
              <a:t>or </a:t>
            </a:r>
            <a:r>
              <a:rPr sz="2000" b="1" dirty="0">
                <a:latin typeface="Segoe UI"/>
                <a:cs typeface="Segoe UI"/>
              </a:rPr>
              <a:t>a </a:t>
            </a:r>
            <a:r>
              <a:rPr sz="2000" b="1" spc="5" dirty="0">
                <a:latin typeface="Segoe UI"/>
                <a:cs typeface="Segoe UI"/>
              </a:rPr>
              <a:t>short-range </a:t>
            </a:r>
            <a:r>
              <a:rPr sz="2000" b="1" spc="-5" dirty="0">
                <a:latin typeface="Segoe UI"/>
                <a:cs typeface="Segoe UI"/>
              </a:rPr>
              <a:t>wireless system </a:t>
            </a:r>
            <a:r>
              <a:rPr sz="2000" b="1" spc="-15" dirty="0">
                <a:latin typeface="Segoe UI"/>
                <a:cs typeface="Segoe UI"/>
              </a:rPr>
              <a:t>like </a:t>
            </a:r>
            <a:r>
              <a:rPr sz="2000" b="1" spc="-5" dirty="0">
                <a:latin typeface="Segoe UI"/>
                <a:cs typeface="Segoe UI"/>
              </a:rPr>
              <a:t>indoor </a:t>
            </a:r>
            <a:r>
              <a:rPr sz="2000" b="1" dirty="0">
                <a:latin typeface="Segoe UI"/>
                <a:cs typeface="Segoe UI"/>
              </a:rPr>
              <a:t>Wi-Fi </a:t>
            </a:r>
            <a:r>
              <a:rPr sz="2000" b="1" spc="-5" dirty="0">
                <a:latin typeface="Segoe UI"/>
                <a:cs typeface="Segoe UI"/>
              </a:rPr>
              <a:t>and/or ZigBee), </a:t>
            </a:r>
            <a:r>
              <a:rPr sz="2000" b="1" dirty="0">
                <a:latin typeface="Segoe UI"/>
                <a:cs typeface="Segoe UI"/>
              </a:rPr>
              <a:t>a </a:t>
            </a:r>
            <a:r>
              <a:rPr sz="2000" b="1" spc="-5" dirty="0">
                <a:latin typeface="Segoe UI"/>
                <a:cs typeface="Segoe UI"/>
              </a:rPr>
              <a:t>longer-range wireless </a:t>
            </a:r>
            <a:r>
              <a:rPr sz="2000" b="1" dirty="0">
                <a:latin typeface="Segoe UI"/>
                <a:cs typeface="Segoe UI"/>
              </a:rPr>
              <a:t> </a:t>
            </a:r>
            <a:r>
              <a:rPr sz="2000" b="1" spc="-5" dirty="0">
                <a:latin typeface="Segoe UI"/>
                <a:cs typeface="Segoe UI"/>
              </a:rPr>
              <a:t>system</a:t>
            </a:r>
            <a:r>
              <a:rPr sz="2000" b="1" dirty="0">
                <a:latin typeface="Segoe UI"/>
                <a:cs typeface="Segoe UI"/>
              </a:rPr>
              <a:t> </a:t>
            </a:r>
            <a:r>
              <a:rPr sz="2000" b="1" spc="-10" dirty="0">
                <a:latin typeface="Segoe UI"/>
                <a:cs typeface="Segoe UI"/>
              </a:rPr>
              <a:t>to</a:t>
            </a:r>
            <a:r>
              <a:rPr sz="2000" b="1" dirty="0">
                <a:latin typeface="Segoe UI"/>
                <a:cs typeface="Segoe UI"/>
              </a:rPr>
              <a:t> the</a:t>
            </a:r>
            <a:r>
              <a:rPr sz="2000" b="1" spc="-10" dirty="0">
                <a:latin typeface="Segoe UI"/>
                <a:cs typeface="Segoe UI"/>
              </a:rPr>
              <a:t> </a:t>
            </a:r>
            <a:r>
              <a:rPr sz="2000" b="1" spc="-20" dirty="0">
                <a:latin typeface="Segoe UI"/>
                <a:cs typeface="Segoe UI"/>
              </a:rPr>
              <a:t>gateway,</a:t>
            </a:r>
            <a:r>
              <a:rPr sz="2000" b="1" spc="-10" dirty="0">
                <a:latin typeface="Segoe UI"/>
                <a:cs typeface="Segoe UI"/>
              </a:rPr>
              <a:t> </a:t>
            </a:r>
            <a:r>
              <a:rPr sz="2000" b="1" spc="-5" dirty="0">
                <a:latin typeface="Segoe UI"/>
                <a:cs typeface="Segoe UI"/>
              </a:rPr>
              <a:t>and</a:t>
            </a:r>
            <a:r>
              <a:rPr sz="2000" b="1" spc="5" dirty="0">
                <a:latin typeface="Segoe UI"/>
                <a:cs typeface="Segoe UI"/>
              </a:rPr>
              <a:t> </a:t>
            </a:r>
            <a:r>
              <a:rPr sz="2000" b="1" spc="-10" dirty="0">
                <a:latin typeface="Segoe UI"/>
                <a:cs typeface="Segoe UI"/>
              </a:rPr>
              <a:t>yet</a:t>
            </a:r>
            <a:r>
              <a:rPr sz="2000" b="1" dirty="0">
                <a:latin typeface="Segoe UI"/>
                <a:cs typeface="Segoe UI"/>
              </a:rPr>
              <a:t> another</a:t>
            </a:r>
            <a:r>
              <a:rPr sz="2000" b="1" spc="-20" dirty="0">
                <a:latin typeface="Segoe UI"/>
                <a:cs typeface="Segoe UI"/>
              </a:rPr>
              <a:t> </a:t>
            </a:r>
            <a:r>
              <a:rPr sz="2000" b="1" spc="-10" dirty="0">
                <a:latin typeface="Segoe UI"/>
                <a:cs typeface="Segoe UI"/>
              </a:rPr>
              <a:t>wireless</a:t>
            </a:r>
            <a:r>
              <a:rPr sz="2000" b="1" spc="30" dirty="0">
                <a:latin typeface="Segoe UI"/>
                <a:cs typeface="Segoe UI"/>
              </a:rPr>
              <a:t> </a:t>
            </a:r>
            <a:r>
              <a:rPr sz="2000" b="1" spc="-5" dirty="0">
                <a:latin typeface="Segoe UI"/>
                <a:cs typeface="Segoe UI"/>
              </a:rPr>
              <a:t>or</a:t>
            </a:r>
            <a:r>
              <a:rPr sz="2000" b="1" spc="10" dirty="0">
                <a:latin typeface="Segoe UI"/>
                <a:cs typeface="Segoe UI"/>
              </a:rPr>
              <a:t> </a:t>
            </a:r>
            <a:r>
              <a:rPr sz="2000" b="1" spc="-5" dirty="0">
                <a:latin typeface="Segoe UI"/>
                <a:cs typeface="Segoe UI"/>
              </a:rPr>
              <a:t>wired</a:t>
            </a:r>
            <a:r>
              <a:rPr sz="2000" b="1" spc="5" dirty="0">
                <a:latin typeface="Segoe UI"/>
                <a:cs typeface="Segoe UI"/>
              </a:rPr>
              <a:t> </a:t>
            </a:r>
            <a:r>
              <a:rPr sz="2000" b="1" spc="-5" dirty="0">
                <a:latin typeface="Segoe UI"/>
                <a:cs typeface="Segoe UI"/>
              </a:rPr>
              <a:t>medium</a:t>
            </a:r>
            <a:r>
              <a:rPr sz="2000" b="1" spc="15" dirty="0">
                <a:latin typeface="Segoe UI"/>
                <a:cs typeface="Segoe UI"/>
              </a:rPr>
              <a:t> </a:t>
            </a:r>
            <a:r>
              <a:rPr sz="2000" b="1" spc="-5" dirty="0">
                <a:latin typeface="Segoe UI"/>
                <a:cs typeface="Segoe UI"/>
              </a:rPr>
              <a:t>for backhaul</a:t>
            </a:r>
            <a:r>
              <a:rPr sz="2000" b="1" spc="-25" dirty="0">
                <a:latin typeface="Segoe UI"/>
                <a:cs typeface="Segoe UI"/>
              </a:rPr>
              <a:t> </a:t>
            </a:r>
            <a:r>
              <a:rPr sz="2000" b="1" spc="-5" dirty="0">
                <a:latin typeface="Segoe UI"/>
                <a:cs typeface="Segoe UI"/>
              </a:rPr>
              <a:t>transmission.</a:t>
            </a:r>
            <a:endParaRPr sz="2000">
              <a:latin typeface="Segoe UI"/>
              <a:cs typeface="Segoe U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144</a:t>
            </a:fld>
            <a:endParaRPr dirty="0"/>
          </a:p>
        </p:txBody>
      </p:sp>
      <p:sp>
        <p:nvSpPr>
          <p:cNvPr id="3" name="object 3"/>
          <p:cNvSpPr txBox="1"/>
          <p:nvPr/>
        </p:nvSpPr>
        <p:spPr>
          <a:xfrm>
            <a:off x="154939" y="1432686"/>
            <a:ext cx="11631295" cy="5017135"/>
          </a:xfrm>
          <a:prstGeom prst="rect">
            <a:avLst/>
          </a:prstGeom>
        </p:spPr>
        <p:txBody>
          <a:bodyPr vert="horz" wrap="square" lIns="0" tIns="12065" rIns="0" bIns="0" rtlCol="0">
            <a:spAutoFit/>
          </a:bodyPr>
          <a:lstStyle/>
          <a:p>
            <a:pPr marL="12700">
              <a:lnSpc>
                <a:spcPct val="100000"/>
              </a:lnSpc>
              <a:spcBef>
                <a:spcPts val="95"/>
              </a:spcBef>
            </a:pPr>
            <a:r>
              <a:rPr sz="2500" b="1" spc="-10" dirty="0">
                <a:latin typeface="Segoe UI"/>
                <a:cs typeface="Segoe UI"/>
              </a:rPr>
              <a:t>Network</a:t>
            </a:r>
            <a:r>
              <a:rPr sz="2500" b="1" spc="-15" dirty="0">
                <a:latin typeface="Segoe UI"/>
                <a:cs typeface="Segoe UI"/>
              </a:rPr>
              <a:t> </a:t>
            </a:r>
            <a:r>
              <a:rPr sz="2500" b="1" spc="-20" dirty="0">
                <a:latin typeface="Segoe UI"/>
                <a:cs typeface="Segoe UI"/>
              </a:rPr>
              <a:t>Transport</a:t>
            </a:r>
            <a:r>
              <a:rPr sz="2500" b="1" spc="15" dirty="0">
                <a:latin typeface="Segoe UI"/>
                <a:cs typeface="Segoe UI"/>
              </a:rPr>
              <a:t> </a:t>
            </a:r>
            <a:r>
              <a:rPr sz="2500" b="1" spc="5" dirty="0">
                <a:latin typeface="Segoe UI"/>
                <a:cs typeface="Segoe UI"/>
              </a:rPr>
              <a:t>Sublayer:</a:t>
            </a:r>
            <a:endParaRPr sz="2500">
              <a:latin typeface="Segoe UI"/>
              <a:cs typeface="Segoe UI"/>
            </a:endParaRPr>
          </a:p>
          <a:p>
            <a:pPr marL="469900" marR="6985" indent="-457200">
              <a:lnSpc>
                <a:spcPct val="130000"/>
              </a:lnSpc>
              <a:spcBef>
                <a:spcPts val="1800"/>
              </a:spcBef>
              <a:buFont typeface="Wingdings"/>
              <a:buChar char=""/>
              <a:tabLst>
                <a:tab pos="469265" algn="l"/>
                <a:tab pos="469900" algn="l"/>
                <a:tab pos="1017905" algn="l"/>
                <a:tab pos="2014855" algn="l"/>
                <a:tab pos="2654935" algn="l"/>
                <a:tab pos="3528695" algn="l"/>
                <a:tab pos="6051550" algn="l"/>
                <a:tab pos="7684770" algn="l"/>
                <a:tab pos="8055609" algn="l"/>
                <a:tab pos="9491345" algn="l"/>
                <a:tab pos="10959465" algn="l"/>
              </a:tabLst>
            </a:pPr>
            <a:r>
              <a:rPr sz="2500" b="1" spc="-235" dirty="0">
                <a:latin typeface="Segoe UI"/>
                <a:cs typeface="Segoe UI"/>
              </a:rPr>
              <a:t>T</a:t>
            </a:r>
            <a:r>
              <a:rPr sz="2500" b="1" spc="-5" dirty="0">
                <a:latin typeface="Segoe UI"/>
                <a:cs typeface="Segoe UI"/>
              </a:rPr>
              <a:t>o</a:t>
            </a:r>
            <a:r>
              <a:rPr sz="2500" b="1" dirty="0">
                <a:latin typeface="Segoe UI"/>
                <a:cs typeface="Segoe UI"/>
              </a:rPr>
              <a:t>	</a:t>
            </a:r>
            <a:r>
              <a:rPr sz="2500" b="1" spc="-10" dirty="0">
                <a:latin typeface="Segoe UI"/>
                <a:cs typeface="Segoe UI"/>
              </a:rPr>
              <a:t>a</a:t>
            </a:r>
            <a:r>
              <a:rPr sz="2500" b="1" dirty="0">
                <a:latin typeface="Segoe UI"/>
                <a:cs typeface="Segoe UI"/>
              </a:rPr>
              <a:t>l</a:t>
            </a:r>
            <a:r>
              <a:rPr sz="2500" b="1" spc="-10" dirty="0">
                <a:latin typeface="Segoe UI"/>
                <a:cs typeface="Segoe UI"/>
              </a:rPr>
              <a:t>lo</a:t>
            </a:r>
            <a:r>
              <a:rPr sz="2500" b="1" spc="-5" dirty="0">
                <a:latin typeface="Segoe UI"/>
                <a:cs typeface="Segoe UI"/>
              </a:rPr>
              <a:t>w</a:t>
            </a:r>
            <a:r>
              <a:rPr sz="2500" b="1" dirty="0">
                <a:latin typeface="Segoe UI"/>
                <a:cs typeface="Segoe UI"/>
              </a:rPr>
              <a:t>	</a:t>
            </a:r>
            <a:r>
              <a:rPr sz="2500" b="1" spc="-10" dirty="0">
                <a:latin typeface="Segoe UI"/>
                <a:cs typeface="Segoe UI"/>
              </a:rPr>
              <a:t>fo</a:t>
            </a:r>
            <a:r>
              <a:rPr sz="2500" b="1" spc="-5" dirty="0">
                <a:latin typeface="Segoe UI"/>
                <a:cs typeface="Segoe UI"/>
              </a:rPr>
              <a:t>r</a:t>
            </a:r>
            <a:r>
              <a:rPr sz="2500" b="1" dirty="0">
                <a:latin typeface="Segoe UI"/>
                <a:cs typeface="Segoe UI"/>
              </a:rPr>
              <a:t>	</a:t>
            </a:r>
            <a:r>
              <a:rPr sz="2500" b="1" spc="-5" dirty="0">
                <a:latin typeface="Segoe UI"/>
                <a:cs typeface="Segoe UI"/>
              </a:rPr>
              <a:t>s</a:t>
            </a:r>
            <a:r>
              <a:rPr sz="2500" b="1" dirty="0">
                <a:latin typeface="Segoe UI"/>
                <a:cs typeface="Segoe UI"/>
              </a:rPr>
              <a:t>u</a:t>
            </a:r>
            <a:r>
              <a:rPr sz="2500" b="1" spc="-5" dirty="0">
                <a:latin typeface="Segoe UI"/>
                <a:cs typeface="Segoe UI"/>
              </a:rPr>
              <a:t>ch</a:t>
            </a:r>
            <a:r>
              <a:rPr sz="2500" b="1" dirty="0">
                <a:latin typeface="Segoe UI"/>
                <a:cs typeface="Segoe UI"/>
              </a:rPr>
              <a:t>	</a:t>
            </a:r>
            <a:r>
              <a:rPr sz="2500" b="1" spc="-5" dirty="0">
                <a:latin typeface="Segoe UI"/>
                <a:cs typeface="Segoe UI"/>
              </a:rPr>
              <a:t>co</a:t>
            </a:r>
            <a:r>
              <a:rPr sz="2500" b="1" spc="5" dirty="0">
                <a:latin typeface="Segoe UI"/>
                <a:cs typeface="Segoe UI"/>
              </a:rPr>
              <a:t>m</a:t>
            </a:r>
            <a:r>
              <a:rPr sz="2500" b="1" dirty="0">
                <a:latin typeface="Segoe UI"/>
                <a:cs typeface="Segoe UI"/>
              </a:rPr>
              <a:t>m</a:t>
            </a:r>
            <a:r>
              <a:rPr sz="2500" b="1" spc="-5" dirty="0">
                <a:latin typeface="Segoe UI"/>
                <a:cs typeface="Segoe UI"/>
              </a:rPr>
              <a:t>u</a:t>
            </a:r>
            <a:r>
              <a:rPr sz="2500" b="1" dirty="0">
                <a:latin typeface="Segoe UI"/>
                <a:cs typeface="Segoe UI"/>
              </a:rPr>
              <a:t>n</a:t>
            </a:r>
            <a:r>
              <a:rPr sz="2500" b="1" spc="-10" dirty="0">
                <a:latin typeface="Segoe UI"/>
                <a:cs typeface="Segoe UI"/>
              </a:rPr>
              <a:t>ic</a:t>
            </a:r>
            <a:r>
              <a:rPr sz="2500" b="1" dirty="0">
                <a:latin typeface="Segoe UI"/>
                <a:cs typeface="Segoe UI"/>
              </a:rPr>
              <a:t>a</a:t>
            </a:r>
            <a:r>
              <a:rPr sz="2500" b="1" spc="-10" dirty="0">
                <a:latin typeface="Segoe UI"/>
                <a:cs typeface="Segoe UI"/>
              </a:rPr>
              <a:t>tio</a:t>
            </a:r>
            <a:r>
              <a:rPr sz="2500" b="1" spc="-5" dirty="0">
                <a:latin typeface="Segoe UI"/>
                <a:cs typeface="Segoe UI"/>
              </a:rPr>
              <a:t>n</a:t>
            </a:r>
            <a:r>
              <a:rPr sz="2500" b="1" dirty="0">
                <a:latin typeface="Segoe UI"/>
                <a:cs typeface="Segoe UI"/>
              </a:rPr>
              <a:t>	</a:t>
            </a:r>
            <a:r>
              <a:rPr sz="2500" b="1" spc="-5" dirty="0">
                <a:latin typeface="Segoe UI"/>
                <a:cs typeface="Segoe UI"/>
              </a:rPr>
              <a:t>st</a:t>
            </a:r>
            <a:r>
              <a:rPr sz="2500" b="1" spc="15" dirty="0">
                <a:latin typeface="Segoe UI"/>
                <a:cs typeface="Segoe UI"/>
              </a:rPr>
              <a:t>r</a:t>
            </a:r>
            <a:r>
              <a:rPr sz="2500" b="1" spc="5" dirty="0">
                <a:latin typeface="Segoe UI"/>
                <a:cs typeface="Segoe UI"/>
              </a:rPr>
              <a:t>u</a:t>
            </a:r>
            <a:r>
              <a:rPr sz="2500" b="1" spc="-5" dirty="0">
                <a:latin typeface="Segoe UI"/>
                <a:cs typeface="Segoe UI"/>
              </a:rPr>
              <a:t>cture,</a:t>
            </a:r>
            <a:r>
              <a:rPr sz="2500" b="1" dirty="0">
                <a:latin typeface="Segoe UI"/>
                <a:cs typeface="Segoe UI"/>
              </a:rPr>
              <a:t>	</a:t>
            </a:r>
            <a:r>
              <a:rPr sz="2500" b="1" spc="-5" dirty="0">
                <a:latin typeface="Segoe UI"/>
                <a:cs typeface="Segoe UI"/>
              </a:rPr>
              <a:t>a</a:t>
            </a:r>
            <a:r>
              <a:rPr sz="2500" b="1" dirty="0">
                <a:latin typeface="Segoe UI"/>
                <a:cs typeface="Segoe UI"/>
              </a:rPr>
              <a:t>	</a:t>
            </a:r>
            <a:r>
              <a:rPr sz="2500" b="1" spc="-5" dirty="0">
                <a:latin typeface="Segoe UI"/>
                <a:cs typeface="Segoe UI"/>
              </a:rPr>
              <a:t>n</a:t>
            </a:r>
            <a:r>
              <a:rPr sz="2500" b="1" dirty="0">
                <a:latin typeface="Segoe UI"/>
                <a:cs typeface="Segoe UI"/>
              </a:rPr>
              <a:t>e</a:t>
            </a:r>
            <a:r>
              <a:rPr sz="2500" b="1" spc="-10" dirty="0">
                <a:latin typeface="Segoe UI"/>
                <a:cs typeface="Segoe UI"/>
              </a:rPr>
              <a:t>twor</a:t>
            </a:r>
            <a:r>
              <a:rPr sz="2500" b="1" spc="-5" dirty="0">
                <a:latin typeface="Segoe UI"/>
                <a:cs typeface="Segoe UI"/>
              </a:rPr>
              <a:t>k</a:t>
            </a:r>
            <a:r>
              <a:rPr sz="2500" b="1" dirty="0">
                <a:latin typeface="Segoe UI"/>
                <a:cs typeface="Segoe UI"/>
              </a:rPr>
              <a:t>	</a:t>
            </a:r>
            <a:r>
              <a:rPr sz="2500" b="1" spc="-10" dirty="0">
                <a:latin typeface="Segoe UI"/>
                <a:cs typeface="Segoe UI"/>
              </a:rPr>
              <a:t>p</a:t>
            </a:r>
            <a:r>
              <a:rPr sz="2500" b="1" spc="-20" dirty="0">
                <a:latin typeface="Segoe UI"/>
                <a:cs typeface="Segoe UI"/>
              </a:rPr>
              <a:t>r</a:t>
            </a:r>
            <a:r>
              <a:rPr sz="2500" b="1" spc="-10" dirty="0">
                <a:latin typeface="Segoe UI"/>
                <a:cs typeface="Segoe UI"/>
              </a:rPr>
              <a:t>o</a:t>
            </a:r>
            <a:r>
              <a:rPr sz="2500" b="1" spc="-20" dirty="0">
                <a:latin typeface="Segoe UI"/>
                <a:cs typeface="Segoe UI"/>
              </a:rPr>
              <a:t>t</a:t>
            </a:r>
            <a:r>
              <a:rPr sz="2500" b="1" spc="-10" dirty="0">
                <a:latin typeface="Segoe UI"/>
                <a:cs typeface="Segoe UI"/>
              </a:rPr>
              <a:t>oc</a:t>
            </a:r>
            <a:r>
              <a:rPr sz="2500" b="1" dirty="0">
                <a:latin typeface="Segoe UI"/>
                <a:cs typeface="Segoe UI"/>
              </a:rPr>
              <a:t>o</a:t>
            </a:r>
            <a:r>
              <a:rPr sz="2500" b="1" spc="-5" dirty="0">
                <a:latin typeface="Segoe UI"/>
                <a:cs typeface="Segoe UI"/>
              </a:rPr>
              <a:t>l</a:t>
            </a:r>
            <a:r>
              <a:rPr sz="2500" b="1" dirty="0">
                <a:latin typeface="Segoe UI"/>
                <a:cs typeface="Segoe UI"/>
              </a:rPr>
              <a:t>	</a:t>
            </a:r>
            <a:r>
              <a:rPr sz="2500" b="1" spc="-10" dirty="0">
                <a:latin typeface="Segoe UI"/>
                <a:cs typeface="Segoe UI"/>
              </a:rPr>
              <a:t>with  </a:t>
            </a:r>
            <a:r>
              <a:rPr sz="2500" b="1" spc="-5" dirty="0">
                <a:latin typeface="Segoe UI"/>
                <a:cs typeface="Segoe UI"/>
              </a:rPr>
              <a:t>specific</a:t>
            </a:r>
            <a:r>
              <a:rPr sz="2500" b="1" spc="10" dirty="0">
                <a:latin typeface="Segoe UI"/>
                <a:cs typeface="Segoe UI"/>
              </a:rPr>
              <a:t> </a:t>
            </a:r>
            <a:r>
              <a:rPr sz="2500" b="1" spc="-5" dirty="0">
                <a:latin typeface="Segoe UI"/>
                <a:cs typeface="Segoe UI"/>
              </a:rPr>
              <a:t>characteristics</a:t>
            </a:r>
            <a:r>
              <a:rPr sz="2500" b="1" spc="35" dirty="0">
                <a:latin typeface="Segoe UI"/>
                <a:cs typeface="Segoe UI"/>
              </a:rPr>
              <a:t> </a:t>
            </a:r>
            <a:r>
              <a:rPr sz="2500" b="1" spc="-5" dirty="0">
                <a:latin typeface="Segoe UI"/>
                <a:cs typeface="Segoe UI"/>
              </a:rPr>
              <a:t>needs</a:t>
            </a:r>
            <a:r>
              <a:rPr sz="2500" b="1" spc="-10" dirty="0">
                <a:latin typeface="Segoe UI"/>
                <a:cs typeface="Segoe UI"/>
              </a:rPr>
              <a:t> to</a:t>
            </a:r>
            <a:r>
              <a:rPr sz="2500" b="1" dirty="0">
                <a:latin typeface="Segoe UI"/>
                <a:cs typeface="Segoe UI"/>
              </a:rPr>
              <a:t> </a:t>
            </a:r>
            <a:r>
              <a:rPr sz="2500" b="1" spc="-5" dirty="0">
                <a:latin typeface="Segoe UI"/>
                <a:cs typeface="Segoe UI"/>
              </a:rPr>
              <a:t>be implemented.</a:t>
            </a:r>
            <a:endParaRPr sz="2500">
              <a:latin typeface="Segoe UI"/>
              <a:cs typeface="Segoe UI"/>
            </a:endParaRPr>
          </a:p>
          <a:p>
            <a:pPr marL="469900" marR="5080" indent="-457200">
              <a:lnSpc>
                <a:spcPct val="130100"/>
              </a:lnSpc>
              <a:spcBef>
                <a:spcPts val="1800"/>
              </a:spcBef>
              <a:buFont typeface="Wingdings"/>
              <a:buChar char=""/>
              <a:tabLst>
                <a:tab pos="469265" algn="l"/>
                <a:tab pos="469900" algn="l"/>
                <a:tab pos="1208405" algn="l"/>
                <a:tab pos="2667635" algn="l"/>
                <a:tab pos="3731260" algn="l"/>
                <a:tab pos="4237355" algn="l"/>
                <a:tab pos="4796790" algn="l"/>
                <a:tab pos="5741670" algn="l"/>
                <a:tab pos="6493510" algn="l"/>
                <a:tab pos="9003665" algn="l"/>
                <a:tab pos="9511030" algn="l"/>
              </a:tabLst>
            </a:pPr>
            <a:r>
              <a:rPr sz="2500" b="1" spc="-5" dirty="0">
                <a:latin typeface="Segoe UI"/>
                <a:cs typeface="Segoe UI"/>
              </a:rPr>
              <a:t>The	</a:t>
            </a:r>
            <a:r>
              <a:rPr sz="2500" b="1" spc="-10" dirty="0">
                <a:latin typeface="Segoe UI"/>
                <a:cs typeface="Segoe UI"/>
              </a:rPr>
              <a:t>protoco</a:t>
            </a:r>
            <a:r>
              <a:rPr sz="2500" b="1" spc="-5" dirty="0">
                <a:latin typeface="Segoe UI"/>
                <a:cs typeface="Segoe UI"/>
              </a:rPr>
              <a:t>l</a:t>
            </a:r>
            <a:r>
              <a:rPr sz="2500" b="1" dirty="0">
                <a:latin typeface="Segoe UI"/>
                <a:cs typeface="Segoe UI"/>
              </a:rPr>
              <a:t>	</a:t>
            </a:r>
            <a:r>
              <a:rPr sz="2500" b="1" spc="-5" dirty="0">
                <a:latin typeface="Segoe UI"/>
                <a:cs typeface="Segoe UI"/>
              </a:rPr>
              <a:t>ne</a:t>
            </a:r>
            <a:r>
              <a:rPr sz="2500" b="1" dirty="0">
                <a:latin typeface="Segoe UI"/>
                <a:cs typeface="Segoe UI"/>
              </a:rPr>
              <a:t>e</a:t>
            </a:r>
            <a:r>
              <a:rPr sz="2500" b="1" spc="-10" dirty="0">
                <a:latin typeface="Segoe UI"/>
                <a:cs typeface="Segoe UI"/>
              </a:rPr>
              <a:t>d</a:t>
            </a:r>
            <a:r>
              <a:rPr sz="2500" b="1" spc="-5" dirty="0">
                <a:latin typeface="Segoe UI"/>
                <a:cs typeface="Segoe UI"/>
              </a:rPr>
              <a:t>s</a:t>
            </a:r>
            <a:r>
              <a:rPr sz="2500" b="1" dirty="0">
                <a:latin typeface="Segoe UI"/>
                <a:cs typeface="Segoe UI"/>
              </a:rPr>
              <a:t>	</a:t>
            </a:r>
            <a:r>
              <a:rPr sz="2500" b="1" spc="-20" dirty="0">
                <a:latin typeface="Segoe UI"/>
                <a:cs typeface="Segoe UI"/>
              </a:rPr>
              <a:t>t</a:t>
            </a:r>
            <a:r>
              <a:rPr sz="2500" b="1" spc="-5" dirty="0">
                <a:latin typeface="Segoe UI"/>
                <a:cs typeface="Segoe UI"/>
              </a:rPr>
              <a:t>o</a:t>
            </a:r>
            <a:r>
              <a:rPr sz="2500" b="1" dirty="0">
                <a:latin typeface="Segoe UI"/>
                <a:cs typeface="Segoe UI"/>
              </a:rPr>
              <a:t>	</a:t>
            </a:r>
            <a:r>
              <a:rPr sz="2500" b="1" spc="-10" dirty="0">
                <a:latin typeface="Segoe UI"/>
                <a:cs typeface="Segoe UI"/>
              </a:rPr>
              <a:t>b</a:t>
            </a:r>
            <a:r>
              <a:rPr sz="2500" b="1" spc="-5" dirty="0">
                <a:latin typeface="Segoe UI"/>
                <a:cs typeface="Segoe UI"/>
              </a:rPr>
              <a:t>e</a:t>
            </a:r>
            <a:r>
              <a:rPr sz="2500" b="1" dirty="0">
                <a:latin typeface="Segoe UI"/>
                <a:cs typeface="Segoe UI"/>
              </a:rPr>
              <a:t>	</a:t>
            </a:r>
            <a:r>
              <a:rPr sz="2500" b="1" spc="-10" dirty="0">
                <a:latin typeface="Segoe UI"/>
                <a:cs typeface="Segoe UI"/>
              </a:rPr>
              <a:t>ope</a:t>
            </a:r>
            <a:r>
              <a:rPr sz="2500" b="1" spc="-5" dirty="0">
                <a:latin typeface="Segoe UI"/>
                <a:cs typeface="Segoe UI"/>
              </a:rPr>
              <a:t>n</a:t>
            </a:r>
            <a:r>
              <a:rPr sz="2500" b="1" dirty="0">
                <a:latin typeface="Segoe UI"/>
                <a:cs typeface="Segoe UI"/>
              </a:rPr>
              <a:t>	</a:t>
            </a:r>
            <a:r>
              <a:rPr sz="2500" b="1" spc="-10" dirty="0">
                <a:latin typeface="Segoe UI"/>
                <a:cs typeface="Segoe UI"/>
              </a:rPr>
              <a:t>an</a:t>
            </a:r>
            <a:r>
              <a:rPr sz="2500" b="1" spc="-5" dirty="0">
                <a:latin typeface="Segoe UI"/>
                <a:cs typeface="Segoe UI"/>
              </a:rPr>
              <a:t>d</a:t>
            </a:r>
            <a:r>
              <a:rPr sz="2500" b="1" dirty="0">
                <a:latin typeface="Segoe UI"/>
                <a:cs typeface="Segoe UI"/>
              </a:rPr>
              <a:t>	</a:t>
            </a:r>
            <a:r>
              <a:rPr sz="2500" b="1" spc="-5" dirty="0">
                <a:latin typeface="Segoe UI"/>
                <a:cs typeface="Segoe UI"/>
              </a:rPr>
              <a:t>stand</a:t>
            </a:r>
            <a:r>
              <a:rPr sz="2500" b="1" spc="10" dirty="0">
                <a:latin typeface="Segoe UI"/>
                <a:cs typeface="Segoe UI"/>
              </a:rPr>
              <a:t>a</a:t>
            </a:r>
            <a:r>
              <a:rPr sz="2500" b="1" spc="-15" dirty="0">
                <a:latin typeface="Segoe UI"/>
                <a:cs typeface="Segoe UI"/>
              </a:rPr>
              <a:t>r</a:t>
            </a:r>
            <a:r>
              <a:rPr sz="2500" b="1" spc="5" dirty="0">
                <a:latin typeface="Segoe UI"/>
                <a:cs typeface="Segoe UI"/>
              </a:rPr>
              <a:t>d</a:t>
            </a:r>
            <a:r>
              <a:rPr sz="2500" b="1" spc="-10" dirty="0">
                <a:latin typeface="Segoe UI"/>
                <a:cs typeface="Segoe UI"/>
              </a:rPr>
              <a:t>-</a:t>
            </a:r>
            <a:r>
              <a:rPr sz="2500" b="1" spc="-35" dirty="0">
                <a:latin typeface="Segoe UI"/>
                <a:cs typeface="Segoe UI"/>
              </a:rPr>
              <a:t>b</a:t>
            </a:r>
            <a:r>
              <a:rPr sz="2500" b="1" spc="-10" dirty="0">
                <a:latin typeface="Segoe UI"/>
                <a:cs typeface="Segoe UI"/>
              </a:rPr>
              <a:t>as</a:t>
            </a:r>
            <a:r>
              <a:rPr sz="2500" b="1" dirty="0">
                <a:latin typeface="Segoe UI"/>
                <a:cs typeface="Segoe UI"/>
              </a:rPr>
              <a:t>e</a:t>
            </a:r>
            <a:r>
              <a:rPr sz="2500" b="1" spc="-5" dirty="0">
                <a:latin typeface="Segoe UI"/>
                <a:cs typeface="Segoe UI"/>
              </a:rPr>
              <a:t>d</a:t>
            </a:r>
            <a:r>
              <a:rPr sz="2500" b="1" dirty="0">
                <a:latin typeface="Segoe UI"/>
                <a:cs typeface="Segoe UI"/>
              </a:rPr>
              <a:t>	</a:t>
            </a:r>
            <a:r>
              <a:rPr sz="2500" b="1" spc="-20" dirty="0">
                <a:latin typeface="Segoe UI"/>
                <a:cs typeface="Segoe UI"/>
              </a:rPr>
              <a:t>t</a:t>
            </a:r>
            <a:r>
              <a:rPr sz="2500" b="1" spc="-5" dirty="0">
                <a:latin typeface="Segoe UI"/>
                <a:cs typeface="Segoe UI"/>
              </a:rPr>
              <a:t>o</a:t>
            </a:r>
            <a:r>
              <a:rPr sz="2500" b="1" dirty="0">
                <a:latin typeface="Segoe UI"/>
                <a:cs typeface="Segoe UI"/>
              </a:rPr>
              <a:t>	</a:t>
            </a:r>
            <a:r>
              <a:rPr sz="2500" b="1" spc="-10" dirty="0">
                <a:latin typeface="Segoe UI"/>
                <a:cs typeface="Segoe UI"/>
              </a:rPr>
              <a:t>accommodate  </a:t>
            </a:r>
            <a:r>
              <a:rPr sz="2500" b="1" spc="-5" dirty="0">
                <a:latin typeface="Segoe UI"/>
                <a:cs typeface="Segoe UI"/>
              </a:rPr>
              <a:t>multiple</a:t>
            </a:r>
            <a:r>
              <a:rPr sz="2500" b="1" spc="10" dirty="0">
                <a:latin typeface="Segoe UI"/>
                <a:cs typeface="Segoe UI"/>
              </a:rPr>
              <a:t> </a:t>
            </a:r>
            <a:r>
              <a:rPr sz="2500" b="1" spc="-5" dirty="0">
                <a:latin typeface="Segoe UI"/>
                <a:cs typeface="Segoe UI"/>
              </a:rPr>
              <a:t>industries</a:t>
            </a:r>
            <a:r>
              <a:rPr sz="2500" b="1" spc="20" dirty="0">
                <a:latin typeface="Segoe UI"/>
                <a:cs typeface="Segoe UI"/>
              </a:rPr>
              <a:t> </a:t>
            </a:r>
            <a:r>
              <a:rPr sz="2500" b="1" spc="-5" dirty="0">
                <a:latin typeface="Segoe UI"/>
                <a:cs typeface="Segoe UI"/>
              </a:rPr>
              <a:t>and</a:t>
            </a:r>
            <a:r>
              <a:rPr sz="2500" b="1" spc="10" dirty="0">
                <a:latin typeface="Segoe UI"/>
                <a:cs typeface="Segoe UI"/>
              </a:rPr>
              <a:t> </a:t>
            </a:r>
            <a:r>
              <a:rPr sz="2500" b="1" spc="-5" dirty="0">
                <a:latin typeface="Segoe UI"/>
                <a:cs typeface="Segoe UI"/>
              </a:rPr>
              <a:t>multiple</a:t>
            </a:r>
            <a:r>
              <a:rPr sz="2500" b="1" spc="10" dirty="0">
                <a:latin typeface="Segoe UI"/>
                <a:cs typeface="Segoe UI"/>
              </a:rPr>
              <a:t> </a:t>
            </a:r>
            <a:r>
              <a:rPr sz="2500" b="1" spc="-5" dirty="0">
                <a:latin typeface="Segoe UI"/>
                <a:cs typeface="Segoe UI"/>
              </a:rPr>
              <a:t>media.</a:t>
            </a:r>
            <a:endParaRPr sz="2500">
              <a:latin typeface="Segoe UI"/>
              <a:cs typeface="Segoe UI"/>
            </a:endParaRPr>
          </a:p>
          <a:p>
            <a:pPr marL="469900" indent="-457200">
              <a:lnSpc>
                <a:spcPct val="100000"/>
              </a:lnSpc>
              <a:spcBef>
                <a:spcPts val="2700"/>
              </a:spcBef>
              <a:buFont typeface="Wingdings"/>
              <a:buChar char=""/>
              <a:tabLst>
                <a:tab pos="469265" algn="l"/>
                <a:tab pos="469900" algn="l"/>
              </a:tabLst>
            </a:pPr>
            <a:r>
              <a:rPr sz="2500" b="1" spc="-5" dirty="0">
                <a:latin typeface="Segoe UI"/>
                <a:cs typeface="Segoe UI"/>
              </a:rPr>
              <a:t>Scalability</a:t>
            </a:r>
            <a:r>
              <a:rPr sz="2500" b="1" spc="30"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accommodate</a:t>
            </a:r>
            <a:r>
              <a:rPr sz="2500" b="1" spc="20" dirty="0">
                <a:latin typeface="Segoe UI"/>
                <a:cs typeface="Segoe UI"/>
              </a:rPr>
              <a:t> </a:t>
            </a:r>
            <a:r>
              <a:rPr sz="2500" b="1" spc="-10" dirty="0">
                <a:latin typeface="Segoe UI"/>
                <a:cs typeface="Segoe UI"/>
              </a:rPr>
              <a:t>thousands</a:t>
            </a:r>
            <a:r>
              <a:rPr sz="2500" b="1" spc="30" dirty="0">
                <a:latin typeface="Segoe UI"/>
                <a:cs typeface="Segoe UI"/>
              </a:rPr>
              <a:t> </a:t>
            </a:r>
            <a:r>
              <a:rPr sz="2500" b="1" spc="-5" dirty="0">
                <a:latin typeface="Segoe UI"/>
                <a:cs typeface="Segoe UI"/>
              </a:rPr>
              <a:t>or</a:t>
            </a:r>
            <a:r>
              <a:rPr sz="2500" b="1" dirty="0">
                <a:latin typeface="Segoe UI"/>
                <a:cs typeface="Segoe UI"/>
              </a:rPr>
              <a:t> </a:t>
            </a:r>
            <a:r>
              <a:rPr sz="2500" b="1" spc="-5" dirty="0">
                <a:latin typeface="Segoe UI"/>
                <a:cs typeface="Segoe UI"/>
              </a:rPr>
              <a:t>millions</a:t>
            </a:r>
            <a:r>
              <a:rPr sz="2500" b="1" spc="30" dirty="0">
                <a:latin typeface="Segoe UI"/>
                <a:cs typeface="Segoe UI"/>
              </a:rPr>
              <a:t> </a:t>
            </a:r>
            <a:r>
              <a:rPr sz="2500" b="1" spc="-25" dirty="0">
                <a:latin typeface="Segoe UI"/>
                <a:cs typeface="Segoe UI"/>
              </a:rPr>
              <a:t>of</a:t>
            </a:r>
            <a:r>
              <a:rPr sz="2500" b="1" spc="5" dirty="0">
                <a:latin typeface="Segoe UI"/>
                <a:cs typeface="Segoe UI"/>
              </a:rPr>
              <a:t> </a:t>
            </a:r>
            <a:r>
              <a:rPr sz="2500" b="1" dirty="0">
                <a:latin typeface="Segoe UI"/>
                <a:cs typeface="Segoe UI"/>
              </a:rPr>
              <a:t>sensors</a:t>
            </a:r>
            <a:r>
              <a:rPr sz="2500" b="1" spc="15" dirty="0">
                <a:latin typeface="Segoe UI"/>
                <a:cs typeface="Segoe UI"/>
              </a:rPr>
              <a:t> </a:t>
            </a:r>
            <a:r>
              <a:rPr sz="2500" b="1" spc="-5" dirty="0">
                <a:latin typeface="Segoe UI"/>
                <a:cs typeface="Segoe UI"/>
              </a:rPr>
              <a:t>in</a:t>
            </a:r>
            <a:r>
              <a:rPr sz="2500" b="1" dirty="0">
                <a:latin typeface="Segoe UI"/>
                <a:cs typeface="Segoe UI"/>
              </a:rPr>
              <a:t> </a:t>
            </a:r>
            <a:r>
              <a:rPr sz="2500" b="1" spc="-5" dirty="0">
                <a:latin typeface="Segoe UI"/>
                <a:cs typeface="Segoe UI"/>
              </a:rPr>
              <a:t>a</a:t>
            </a:r>
            <a:r>
              <a:rPr sz="2500" b="1" spc="10" dirty="0">
                <a:latin typeface="Segoe UI"/>
                <a:cs typeface="Segoe UI"/>
              </a:rPr>
              <a:t> </a:t>
            </a:r>
            <a:r>
              <a:rPr sz="2500" b="1" spc="-5" dirty="0">
                <a:latin typeface="Segoe UI"/>
                <a:cs typeface="Segoe UI"/>
              </a:rPr>
              <a:t>single</a:t>
            </a:r>
            <a:endParaRPr sz="2500">
              <a:latin typeface="Segoe UI"/>
              <a:cs typeface="Segoe UI"/>
            </a:endParaRPr>
          </a:p>
          <a:p>
            <a:pPr marL="469900" indent="-457200">
              <a:lnSpc>
                <a:spcPct val="100000"/>
              </a:lnSpc>
              <a:spcBef>
                <a:spcPts val="2700"/>
              </a:spcBef>
              <a:buFont typeface="Wingdings"/>
              <a:buChar char=""/>
              <a:tabLst>
                <a:tab pos="469265" algn="l"/>
                <a:tab pos="469900" algn="l"/>
              </a:tabLst>
            </a:pPr>
            <a:r>
              <a:rPr sz="2500" b="1" spc="-10" dirty="0">
                <a:latin typeface="Segoe UI"/>
                <a:cs typeface="Segoe UI"/>
              </a:rPr>
              <a:t>network)</a:t>
            </a:r>
            <a:r>
              <a:rPr sz="2500" b="1" spc="10" dirty="0">
                <a:latin typeface="Segoe UI"/>
                <a:cs typeface="Segoe UI"/>
              </a:rPr>
              <a:t> </a:t>
            </a:r>
            <a:r>
              <a:rPr sz="2500" b="1" spc="-5" dirty="0">
                <a:latin typeface="Segoe UI"/>
                <a:cs typeface="Segoe UI"/>
              </a:rPr>
              <a:t>and</a:t>
            </a:r>
            <a:r>
              <a:rPr sz="2500" b="1" spc="15" dirty="0">
                <a:latin typeface="Segoe UI"/>
                <a:cs typeface="Segoe UI"/>
              </a:rPr>
              <a:t> </a:t>
            </a:r>
            <a:r>
              <a:rPr sz="2500" b="1" dirty="0">
                <a:latin typeface="Segoe UI"/>
                <a:cs typeface="Segoe UI"/>
              </a:rPr>
              <a:t>security</a:t>
            </a:r>
            <a:r>
              <a:rPr sz="2500" b="1" spc="20" dirty="0">
                <a:latin typeface="Segoe UI"/>
                <a:cs typeface="Segoe UI"/>
              </a:rPr>
              <a:t> </a:t>
            </a:r>
            <a:r>
              <a:rPr sz="2500" b="1" spc="-10" dirty="0">
                <a:latin typeface="Segoe UI"/>
                <a:cs typeface="Segoe UI"/>
              </a:rPr>
              <a:t>are</a:t>
            </a:r>
            <a:r>
              <a:rPr sz="2500" b="1" dirty="0">
                <a:latin typeface="Segoe UI"/>
                <a:cs typeface="Segoe UI"/>
              </a:rPr>
              <a:t> </a:t>
            </a:r>
            <a:r>
              <a:rPr sz="2500" b="1" spc="-10" dirty="0">
                <a:latin typeface="Segoe UI"/>
                <a:cs typeface="Segoe UI"/>
              </a:rPr>
              <a:t>also</a:t>
            </a:r>
            <a:r>
              <a:rPr sz="2500" b="1" spc="15" dirty="0">
                <a:latin typeface="Segoe UI"/>
                <a:cs typeface="Segoe UI"/>
              </a:rPr>
              <a:t> </a:t>
            </a:r>
            <a:r>
              <a:rPr sz="2500" b="1" spc="-5" dirty="0">
                <a:latin typeface="Segoe UI"/>
                <a:cs typeface="Segoe UI"/>
              </a:rPr>
              <a:t>common</a:t>
            </a:r>
            <a:r>
              <a:rPr sz="2500" b="1" dirty="0">
                <a:latin typeface="Segoe UI"/>
                <a:cs typeface="Segoe UI"/>
              </a:rPr>
              <a:t> </a:t>
            </a:r>
            <a:r>
              <a:rPr sz="2500" b="1" spc="-5" dirty="0">
                <a:latin typeface="Segoe UI"/>
                <a:cs typeface="Segoe UI"/>
              </a:rPr>
              <a:t>requirements.</a:t>
            </a:r>
            <a:endParaRPr sz="2500">
              <a:latin typeface="Segoe UI"/>
              <a:cs typeface="Segoe UI"/>
            </a:endParaRPr>
          </a:p>
          <a:p>
            <a:pPr marL="469900" indent="-457200">
              <a:lnSpc>
                <a:spcPct val="100000"/>
              </a:lnSpc>
              <a:spcBef>
                <a:spcPts val="2700"/>
              </a:spcBef>
              <a:buFont typeface="Wingdings"/>
              <a:buChar char=""/>
              <a:tabLst>
                <a:tab pos="469265" algn="l"/>
                <a:tab pos="469900" algn="l"/>
              </a:tabLst>
            </a:pPr>
            <a:r>
              <a:rPr sz="2500" b="1" spc="-5" dirty="0">
                <a:latin typeface="Segoe UI"/>
                <a:cs typeface="Segoe UI"/>
              </a:rPr>
              <a:t>IP</a:t>
            </a:r>
            <a:r>
              <a:rPr sz="2500" b="1" spc="-10" dirty="0">
                <a:latin typeface="Segoe UI"/>
                <a:cs typeface="Segoe UI"/>
              </a:rPr>
              <a:t> </a:t>
            </a:r>
            <a:r>
              <a:rPr sz="2500" b="1" spc="-5" dirty="0">
                <a:latin typeface="Segoe UI"/>
                <a:cs typeface="Segoe UI"/>
              </a:rPr>
              <a:t>is</a:t>
            </a:r>
            <a:r>
              <a:rPr sz="2500" b="1" dirty="0">
                <a:latin typeface="Segoe UI"/>
                <a:cs typeface="Segoe UI"/>
              </a:rPr>
              <a:t> </a:t>
            </a:r>
            <a:r>
              <a:rPr sz="2500" b="1" spc="-5" dirty="0">
                <a:latin typeface="Segoe UI"/>
                <a:cs typeface="Segoe UI"/>
              </a:rPr>
              <a:t>a</a:t>
            </a:r>
            <a:r>
              <a:rPr sz="2500" b="1" spc="5" dirty="0">
                <a:latin typeface="Segoe UI"/>
                <a:cs typeface="Segoe UI"/>
              </a:rPr>
              <a:t> </a:t>
            </a:r>
            <a:r>
              <a:rPr sz="2500" b="1" spc="-10" dirty="0">
                <a:latin typeface="Segoe UI"/>
                <a:cs typeface="Segoe UI"/>
              </a:rPr>
              <a:t>protocol</a:t>
            </a:r>
            <a:r>
              <a:rPr sz="2500" b="1" spc="20" dirty="0">
                <a:latin typeface="Segoe UI"/>
                <a:cs typeface="Segoe UI"/>
              </a:rPr>
              <a:t> </a:t>
            </a:r>
            <a:r>
              <a:rPr sz="2500" b="1" spc="-10" dirty="0">
                <a:latin typeface="Segoe UI"/>
                <a:cs typeface="Segoe UI"/>
              </a:rPr>
              <a:t>that</a:t>
            </a:r>
            <a:r>
              <a:rPr sz="2500" b="1" spc="5" dirty="0">
                <a:latin typeface="Segoe UI"/>
                <a:cs typeface="Segoe UI"/>
              </a:rPr>
              <a:t> </a:t>
            </a:r>
            <a:r>
              <a:rPr sz="2500" b="1" spc="-10" dirty="0">
                <a:latin typeface="Segoe UI"/>
                <a:cs typeface="Segoe UI"/>
              </a:rPr>
              <a:t>matches</a:t>
            </a:r>
            <a:r>
              <a:rPr sz="2500" b="1" spc="-5" dirty="0">
                <a:latin typeface="Segoe UI"/>
                <a:cs typeface="Segoe UI"/>
              </a:rPr>
              <a:t> all</a:t>
            </a:r>
            <a:r>
              <a:rPr sz="2500" b="1" spc="15" dirty="0">
                <a:latin typeface="Segoe UI"/>
                <a:cs typeface="Segoe UI"/>
              </a:rPr>
              <a:t> </a:t>
            </a:r>
            <a:r>
              <a:rPr sz="2500" b="1" spc="-5" dirty="0">
                <a:latin typeface="Segoe UI"/>
                <a:cs typeface="Segoe UI"/>
              </a:rPr>
              <a:t>these</a:t>
            </a:r>
            <a:r>
              <a:rPr sz="2500" b="1" spc="-10" dirty="0">
                <a:latin typeface="Segoe UI"/>
                <a:cs typeface="Segoe UI"/>
              </a:rPr>
              <a:t> </a:t>
            </a:r>
            <a:r>
              <a:rPr sz="2500" b="1" spc="-5" dirty="0">
                <a:latin typeface="Segoe UI"/>
                <a:cs typeface="Segoe UI"/>
              </a:rPr>
              <a:t>requirements</a:t>
            </a:r>
            <a:endParaRPr sz="2500">
              <a:latin typeface="Segoe UI"/>
              <a:cs typeface="Segoe U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145</a:t>
            </a:fld>
            <a:endParaRPr dirty="0"/>
          </a:p>
        </p:txBody>
      </p:sp>
      <p:sp>
        <p:nvSpPr>
          <p:cNvPr id="3" name="object 3"/>
          <p:cNvSpPr txBox="1"/>
          <p:nvPr/>
        </p:nvSpPr>
        <p:spPr>
          <a:xfrm>
            <a:off x="154939" y="1432686"/>
            <a:ext cx="11631930" cy="5055235"/>
          </a:xfrm>
          <a:prstGeom prst="rect">
            <a:avLst/>
          </a:prstGeom>
        </p:spPr>
        <p:txBody>
          <a:bodyPr vert="horz" wrap="square" lIns="0" tIns="12065" rIns="0" bIns="0" rtlCol="0">
            <a:spAutoFit/>
          </a:bodyPr>
          <a:lstStyle/>
          <a:p>
            <a:pPr marL="12700" algn="just">
              <a:lnSpc>
                <a:spcPct val="100000"/>
              </a:lnSpc>
              <a:spcBef>
                <a:spcPts val="95"/>
              </a:spcBef>
            </a:pPr>
            <a:r>
              <a:rPr sz="2500" b="1" spc="-10" dirty="0">
                <a:latin typeface="Segoe UI"/>
                <a:cs typeface="Segoe UI"/>
              </a:rPr>
              <a:t>Network</a:t>
            </a:r>
            <a:r>
              <a:rPr sz="2500" b="1" spc="-15" dirty="0">
                <a:latin typeface="Segoe UI"/>
                <a:cs typeface="Segoe UI"/>
              </a:rPr>
              <a:t> </a:t>
            </a:r>
            <a:r>
              <a:rPr sz="2500" b="1" spc="-20" dirty="0">
                <a:latin typeface="Segoe UI"/>
                <a:cs typeface="Segoe UI"/>
              </a:rPr>
              <a:t>Transport</a:t>
            </a:r>
            <a:r>
              <a:rPr sz="2500" b="1" spc="15" dirty="0">
                <a:latin typeface="Segoe UI"/>
                <a:cs typeface="Segoe UI"/>
              </a:rPr>
              <a:t> </a:t>
            </a:r>
            <a:r>
              <a:rPr sz="2500" b="1" spc="5" dirty="0">
                <a:latin typeface="Segoe UI"/>
                <a:cs typeface="Segoe UI"/>
              </a:rPr>
              <a:t>Sublayer:</a:t>
            </a:r>
            <a:endParaRPr sz="2500" dirty="0">
              <a:latin typeface="Segoe UI"/>
              <a:cs typeface="Segoe UI"/>
            </a:endParaRPr>
          </a:p>
          <a:p>
            <a:pPr marL="469900" marR="5080" indent="-457200" algn="just">
              <a:lnSpc>
                <a:spcPct val="130000"/>
              </a:lnSpc>
              <a:spcBef>
                <a:spcPts val="1800"/>
              </a:spcBef>
              <a:buFont typeface="Wingdings"/>
              <a:buChar char=""/>
              <a:tabLst>
                <a:tab pos="469900" algn="l"/>
              </a:tabLst>
            </a:pPr>
            <a:r>
              <a:rPr sz="2500" b="1" spc="-5" dirty="0">
                <a:latin typeface="Segoe UI"/>
                <a:cs typeface="Segoe UI"/>
              </a:rPr>
              <a:t>The flexibility </a:t>
            </a:r>
            <a:r>
              <a:rPr sz="2500" b="1" spc="-25" dirty="0">
                <a:latin typeface="Segoe UI"/>
                <a:cs typeface="Segoe UI"/>
              </a:rPr>
              <a:t>of </a:t>
            </a:r>
            <a:r>
              <a:rPr sz="2500" b="1" spc="-5" dirty="0">
                <a:latin typeface="Segoe UI"/>
                <a:cs typeface="Segoe UI"/>
              </a:rPr>
              <a:t>IP </a:t>
            </a:r>
            <a:r>
              <a:rPr sz="2500" b="1" spc="-10" dirty="0">
                <a:latin typeface="Segoe UI"/>
                <a:cs typeface="Segoe UI"/>
              </a:rPr>
              <a:t>allows </a:t>
            </a:r>
            <a:r>
              <a:rPr sz="2500" b="1" spc="-5" dirty="0">
                <a:latin typeface="Segoe UI"/>
                <a:cs typeface="Segoe UI"/>
              </a:rPr>
              <a:t>this </a:t>
            </a:r>
            <a:r>
              <a:rPr sz="2500" b="1" spc="-10" dirty="0">
                <a:latin typeface="Segoe UI"/>
                <a:cs typeface="Segoe UI"/>
              </a:rPr>
              <a:t>protocol to </a:t>
            </a:r>
            <a:r>
              <a:rPr sz="2500" b="1" spc="-5" dirty="0">
                <a:latin typeface="Segoe UI"/>
                <a:cs typeface="Segoe UI"/>
              </a:rPr>
              <a:t>be embedded in </a:t>
            </a:r>
            <a:r>
              <a:rPr sz="2500" b="1" spc="-10" dirty="0">
                <a:latin typeface="Segoe UI"/>
                <a:cs typeface="Segoe UI"/>
              </a:rPr>
              <a:t>objects </a:t>
            </a:r>
            <a:r>
              <a:rPr sz="2500" b="1" spc="-15" dirty="0">
                <a:latin typeface="Segoe UI"/>
                <a:cs typeface="Segoe UI"/>
              </a:rPr>
              <a:t>of </a:t>
            </a:r>
            <a:r>
              <a:rPr sz="2500" b="1" spc="15" dirty="0">
                <a:latin typeface="Segoe UI"/>
                <a:cs typeface="Segoe UI"/>
              </a:rPr>
              <a:t>very </a:t>
            </a:r>
            <a:r>
              <a:rPr sz="2500" b="1" spc="20" dirty="0">
                <a:latin typeface="Segoe UI"/>
                <a:cs typeface="Segoe UI"/>
              </a:rPr>
              <a:t> </a:t>
            </a:r>
            <a:r>
              <a:rPr sz="2500" b="1" spc="-5" dirty="0">
                <a:latin typeface="Segoe UI"/>
                <a:cs typeface="Segoe UI"/>
              </a:rPr>
              <a:t>different</a:t>
            </a:r>
            <a:r>
              <a:rPr sz="2500" b="1" dirty="0">
                <a:latin typeface="Segoe UI"/>
                <a:cs typeface="Segoe UI"/>
              </a:rPr>
              <a:t> </a:t>
            </a:r>
            <a:r>
              <a:rPr sz="2500" b="1" spc="-5" dirty="0">
                <a:latin typeface="Segoe UI"/>
                <a:cs typeface="Segoe UI"/>
              </a:rPr>
              <a:t>natures,</a:t>
            </a:r>
            <a:r>
              <a:rPr sz="2500" b="1" dirty="0">
                <a:latin typeface="Segoe UI"/>
                <a:cs typeface="Segoe UI"/>
              </a:rPr>
              <a:t> </a:t>
            </a:r>
            <a:r>
              <a:rPr sz="2500" b="1" spc="-5" dirty="0">
                <a:latin typeface="Segoe UI"/>
                <a:cs typeface="Segoe UI"/>
              </a:rPr>
              <a:t>exchanging</a:t>
            </a:r>
            <a:r>
              <a:rPr sz="2500" b="1" dirty="0">
                <a:latin typeface="Segoe UI"/>
                <a:cs typeface="Segoe UI"/>
              </a:rPr>
              <a:t> </a:t>
            </a:r>
            <a:r>
              <a:rPr sz="2500" b="1" spc="-5" dirty="0">
                <a:latin typeface="Segoe UI"/>
                <a:cs typeface="Segoe UI"/>
              </a:rPr>
              <a:t>information</a:t>
            </a:r>
            <a:r>
              <a:rPr sz="2500" b="1" dirty="0">
                <a:latin typeface="Segoe UI"/>
                <a:cs typeface="Segoe UI"/>
              </a:rPr>
              <a:t> </a:t>
            </a:r>
            <a:r>
              <a:rPr sz="2500" b="1" spc="-10" dirty="0">
                <a:latin typeface="Segoe UI"/>
                <a:cs typeface="Segoe UI"/>
              </a:rPr>
              <a:t>over</a:t>
            </a:r>
            <a:r>
              <a:rPr sz="2500" b="1" spc="-5" dirty="0">
                <a:latin typeface="Segoe UI"/>
                <a:cs typeface="Segoe UI"/>
              </a:rPr>
              <a:t> </a:t>
            </a:r>
            <a:r>
              <a:rPr sz="2500" b="1" spc="15" dirty="0">
                <a:latin typeface="Segoe UI"/>
                <a:cs typeface="Segoe UI"/>
              </a:rPr>
              <a:t>very</a:t>
            </a:r>
            <a:r>
              <a:rPr sz="2500" b="1" spc="20" dirty="0">
                <a:latin typeface="Segoe UI"/>
                <a:cs typeface="Segoe UI"/>
              </a:rPr>
              <a:t> </a:t>
            </a:r>
            <a:r>
              <a:rPr sz="2500" b="1" spc="-5" dirty="0">
                <a:latin typeface="Segoe UI"/>
                <a:cs typeface="Segoe UI"/>
              </a:rPr>
              <a:t>different</a:t>
            </a:r>
            <a:r>
              <a:rPr sz="2500" b="1" dirty="0">
                <a:latin typeface="Segoe UI"/>
                <a:cs typeface="Segoe UI"/>
              </a:rPr>
              <a:t> </a:t>
            </a:r>
            <a:r>
              <a:rPr sz="2500" b="1" spc="-5" dirty="0">
                <a:latin typeface="Segoe UI"/>
                <a:cs typeface="Segoe UI"/>
              </a:rPr>
              <a:t>media, </a:t>
            </a:r>
            <a:r>
              <a:rPr sz="2500" b="1" dirty="0">
                <a:latin typeface="Segoe UI"/>
                <a:cs typeface="Segoe UI"/>
              </a:rPr>
              <a:t> </a:t>
            </a:r>
            <a:r>
              <a:rPr sz="2500" b="1" spc="-10" dirty="0">
                <a:latin typeface="Segoe UI"/>
                <a:cs typeface="Segoe UI"/>
              </a:rPr>
              <a:t>including</a:t>
            </a:r>
            <a:r>
              <a:rPr sz="2500" b="1" spc="25" dirty="0">
                <a:latin typeface="Segoe UI"/>
                <a:cs typeface="Segoe UI"/>
              </a:rPr>
              <a:t> </a:t>
            </a:r>
            <a:r>
              <a:rPr sz="2500" b="1" spc="-30" dirty="0">
                <a:latin typeface="Segoe UI"/>
                <a:cs typeface="Segoe UI"/>
              </a:rPr>
              <a:t>low-power,</a:t>
            </a:r>
            <a:r>
              <a:rPr sz="2500" b="1" dirty="0">
                <a:latin typeface="Segoe UI"/>
                <a:cs typeface="Segoe UI"/>
              </a:rPr>
              <a:t> </a:t>
            </a:r>
            <a:r>
              <a:rPr sz="2500" b="1" spc="-30" dirty="0">
                <a:latin typeface="Segoe UI"/>
                <a:cs typeface="Segoe UI"/>
              </a:rPr>
              <a:t>lossy,</a:t>
            </a:r>
            <a:r>
              <a:rPr sz="2500" b="1" spc="-10" dirty="0">
                <a:latin typeface="Segoe UI"/>
                <a:cs typeface="Segoe UI"/>
              </a:rPr>
              <a:t> </a:t>
            </a:r>
            <a:r>
              <a:rPr sz="2500" b="1" spc="-5" dirty="0">
                <a:latin typeface="Segoe UI"/>
                <a:cs typeface="Segoe UI"/>
              </a:rPr>
              <a:t>and</a:t>
            </a:r>
            <a:r>
              <a:rPr sz="2500" b="1" spc="10" dirty="0">
                <a:latin typeface="Segoe UI"/>
                <a:cs typeface="Segoe UI"/>
              </a:rPr>
              <a:t> </a:t>
            </a:r>
            <a:r>
              <a:rPr sz="2500" b="1" spc="-10" dirty="0">
                <a:latin typeface="Segoe UI"/>
                <a:cs typeface="Segoe UI"/>
              </a:rPr>
              <a:t>low-bandwidth</a:t>
            </a:r>
            <a:r>
              <a:rPr sz="2500" b="1" spc="10" dirty="0">
                <a:latin typeface="Segoe UI"/>
                <a:cs typeface="Segoe UI"/>
              </a:rPr>
              <a:t> </a:t>
            </a:r>
            <a:r>
              <a:rPr sz="2500" b="1" spc="-5" dirty="0">
                <a:latin typeface="Segoe UI"/>
                <a:cs typeface="Segoe UI"/>
              </a:rPr>
              <a:t>networks.</a:t>
            </a:r>
            <a:endParaRPr sz="2500" dirty="0">
              <a:latin typeface="Segoe UI"/>
              <a:cs typeface="Segoe UI"/>
            </a:endParaRPr>
          </a:p>
          <a:p>
            <a:pPr marL="469900" marR="8255" indent="-457200" algn="just">
              <a:lnSpc>
                <a:spcPct val="130000"/>
              </a:lnSpc>
              <a:spcBef>
                <a:spcPts val="1805"/>
              </a:spcBef>
              <a:buFont typeface="Wingdings"/>
              <a:buChar char=""/>
              <a:tabLst>
                <a:tab pos="469900" algn="l"/>
              </a:tabLst>
            </a:pPr>
            <a:r>
              <a:rPr sz="2500" b="1" spc="-10" dirty="0">
                <a:latin typeface="Segoe UI"/>
                <a:cs typeface="Segoe UI"/>
              </a:rPr>
              <a:t>For </a:t>
            </a:r>
            <a:r>
              <a:rPr sz="2500" b="1" spc="-5" dirty="0">
                <a:latin typeface="Segoe UI"/>
                <a:cs typeface="Segoe UI"/>
              </a:rPr>
              <a:t>example, </a:t>
            </a:r>
            <a:r>
              <a:rPr sz="2500" b="1" dirty="0">
                <a:latin typeface="Segoe UI"/>
                <a:cs typeface="Segoe UI"/>
              </a:rPr>
              <a:t>RFC </a:t>
            </a:r>
            <a:r>
              <a:rPr sz="2500" b="1" spc="-5" dirty="0">
                <a:latin typeface="Segoe UI"/>
                <a:cs typeface="Segoe UI"/>
              </a:rPr>
              <a:t>2464 describes </a:t>
            </a:r>
            <a:r>
              <a:rPr sz="2500" b="1" spc="-10" dirty="0">
                <a:latin typeface="Segoe UI"/>
                <a:cs typeface="Segoe UI"/>
              </a:rPr>
              <a:t>how </a:t>
            </a:r>
            <a:r>
              <a:rPr sz="2500" b="1" spc="-5" dirty="0">
                <a:latin typeface="Segoe UI"/>
                <a:cs typeface="Segoe UI"/>
              </a:rPr>
              <a:t>an IPv6 </a:t>
            </a:r>
            <a:r>
              <a:rPr sz="2500" b="1" spc="-15" dirty="0">
                <a:latin typeface="Segoe UI"/>
                <a:cs typeface="Segoe UI"/>
              </a:rPr>
              <a:t>packet </a:t>
            </a:r>
            <a:r>
              <a:rPr sz="2500" b="1" spc="-5" dirty="0">
                <a:latin typeface="Segoe UI"/>
                <a:cs typeface="Segoe UI"/>
              </a:rPr>
              <a:t>gets encapsulated </a:t>
            </a:r>
            <a:r>
              <a:rPr sz="2500" b="1" dirty="0">
                <a:latin typeface="Segoe UI"/>
                <a:cs typeface="Segoe UI"/>
              </a:rPr>
              <a:t> </a:t>
            </a:r>
            <a:r>
              <a:rPr sz="2500" b="1" spc="-10" dirty="0">
                <a:latin typeface="Segoe UI"/>
                <a:cs typeface="Segoe UI"/>
              </a:rPr>
              <a:t>over</a:t>
            </a:r>
            <a:r>
              <a:rPr sz="2500" b="1" spc="5" dirty="0">
                <a:latin typeface="Segoe UI"/>
                <a:cs typeface="Segoe UI"/>
              </a:rPr>
              <a:t> </a:t>
            </a:r>
            <a:r>
              <a:rPr sz="2500" b="1" spc="-5" dirty="0">
                <a:latin typeface="Segoe UI"/>
                <a:cs typeface="Segoe UI"/>
              </a:rPr>
              <a:t>an Ethernet</a:t>
            </a:r>
            <a:r>
              <a:rPr sz="2500" b="1" dirty="0">
                <a:latin typeface="Segoe UI"/>
                <a:cs typeface="Segoe UI"/>
              </a:rPr>
              <a:t> </a:t>
            </a:r>
            <a:r>
              <a:rPr sz="2500" b="1" spc="-5" dirty="0">
                <a:latin typeface="Segoe UI"/>
                <a:cs typeface="Segoe UI"/>
              </a:rPr>
              <a:t>frame</a:t>
            </a:r>
            <a:r>
              <a:rPr sz="2500" b="1" spc="15" dirty="0">
                <a:latin typeface="Segoe UI"/>
                <a:cs typeface="Segoe UI"/>
              </a:rPr>
              <a:t> </a:t>
            </a:r>
            <a:r>
              <a:rPr sz="2500" b="1" spc="-5" dirty="0">
                <a:latin typeface="Segoe UI"/>
                <a:cs typeface="Segoe UI"/>
              </a:rPr>
              <a:t>and</a:t>
            </a:r>
            <a:r>
              <a:rPr sz="2500" b="1" spc="10" dirty="0">
                <a:latin typeface="Segoe UI"/>
                <a:cs typeface="Segoe UI"/>
              </a:rPr>
              <a:t> </a:t>
            </a:r>
            <a:r>
              <a:rPr sz="2500" b="1" spc="-5" dirty="0">
                <a:latin typeface="Segoe UI"/>
                <a:cs typeface="Segoe UI"/>
              </a:rPr>
              <a:t>is</a:t>
            </a:r>
            <a:r>
              <a:rPr sz="2500" b="1" spc="10" dirty="0">
                <a:latin typeface="Segoe UI"/>
                <a:cs typeface="Segoe UI"/>
              </a:rPr>
              <a:t> </a:t>
            </a:r>
            <a:r>
              <a:rPr sz="2500" b="1" spc="-10" dirty="0">
                <a:latin typeface="Segoe UI"/>
                <a:cs typeface="Segoe UI"/>
              </a:rPr>
              <a:t>also</a:t>
            </a:r>
            <a:r>
              <a:rPr sz="2500" b="1" dirty="0">
                <a:latin typeface="Segoe UI"/>
                <a:cs typeface="Segoe UI"/>
              </a:rPr>
              <a:t> </a:t>
            </a:r>
            <a:r>
              <a:rPr sz="2500" b="1" spc="-5" dirty="0">
                <a:latin typeface="Segoe UI"/>
                <a:cs typeface="Segoe UI"/>
              </a:rPr>
              <a:t>used</a:t>
            </a:r>
            <a:r>
              <a:rPr sz="2500" b="1" spc="5" dirty="0">
                <a:latin typeface="Segoe UI"/>
                <a:cs typeface="Segoe UI"/>
              </a:rPr>
              <a:t> </a:t>
            </a:r>
            <a:r>
              <a:rPr sz="2500" b="1" spc="-10" dirty="0">
                <a:latin typeface="Segoe UI"/>
                <a:cs typeface="Segoe UI"/>
              </a:rPr>
              <a:t>for</a:t>
            </a:r>
            <a:r>
              <a:rPr sz="2500" b="1" spc="10" dirty="0">
                <a:latin typeface="Segoe UI"/>
                <a:cs typeface="Segoe UI"/>
              </a:rPr>
              <a:t> </a:t>
            </a:r>
            <a:r>
              <a:rPr sz="2500" b="1" spc="-5" dirty="0">
                <a:latin typeface="Segoe UI"/>
                <a:cs typeface="Segoe UI"/>
              </a:rPr>
              <a:t>IEEE</a:t>
            </a:r>
            <a:r>
              <a:rPr sz="2500" b="1" spc="-25" dirty="0">
                <a:latin typeface="Segoe UI"/>
                <a:cs typeface="Segoe UI"/>
              </a:rPr>
              <a:t> </a:t>
            </a:r>
            <a:r>
              <a:rPr sz="2500" b="1" spc="-5" dirty="0">
                <a:latin typeface="Segoe UI"/>
                <a:cs typeface="Segoe UI"/>
              </a:rPr>
              <a:t>802.11 </a:t>
            </a:r>
            <a:r>
              <a:rPr sz="2500" b="1" spc="-10" dirty="0">
                <a:latin typeface="Segoe UI"/>
                <a:cs typeface="Segoe UI"/>
              </a:rPr>
              <a:t>Wi-Fi.</a:t>
            </a:r>
            <a:endParaRPr sz="2500" dirty="0">
              <a:latin typeface="Segoe UI"/>
              <a:cs typeface="Segoe UI"/>
            </a:endParaRPr>
          </a:p>
          <a:p>
            <a:pPr marL="469900" marR="8255" indent="-457200" algn="just">
              <a:lnSpc>
                <a:spcPct val="130000"/>
              </a:lnSpc>
              <a:spcBef>
                <a:spcPts val="1800"/>
              </a:spcBef>
              <a:buFont typeface="Wingdings"/>
              <a:buChar char=""/>
              <a:tabLst>
                <a:tab pos="469900" algn="l"/>
              </a:tabLst>
            </a:pPr>
            <a:r>
              <a:rPr sz="2500" b="1" spc="-15" dirty="0">
                <a:latin typeface="Segoe UI"/>
                <a:cs typeface="Segoe UI"/>
              </a:rPr>
              <a:t>Similarly,</a:t>
            </a:r>
            <a:r>
              <a:rPr sz="2500" b="1" spc="-10" dirty="0">
                <a:latin typeface="Segoe UI"/>
                <a:cs typeface="Segoe UI"/>
              </a:rPr>
              <a:t> </a:t>
            </a:r>
            <a:r>
              <a:rPr sz="2500" b="1" spc="-5" dirty="0">
                <a:latin typeface="Segoe UI"/>
                <a:cs typeface="Segoe UI"/>
              </a:rPr>
              <a:t>the </a:t>
            </a:r>
            <a:r>
              <a:rPr sz="2500" b="1" spc="5" dirty="0">
                <a:latin typeface="Segoe UI"/>
                <a:cs typeface="Segoe UI"/>
              </a:rPr>
              <a:t>IETF </a:t>
            </a:r>
            <a:r>
              <a:rPr sz="2500" b="1" spc="-25" dirty="0">
                <a:latin typeface="Segoe UI"/>
                <a:cs typeface="Segoe UI"/>
              </a:rPr>
              <a:t>6LoWPAN</a:t>
            </a:r>
            <a:r>
              <a:rPr sz="2500" b="1" spc="-20" dirty="0">
                <a:latin typeface="Segoe UI"/>
                <a:cs typeface="Segoe UI"/>
              </a:rPr>
              <a:t> </a:t>
            </a:r>
            <a:r>
              <a:rPr sz="2500" b="1" spc="-10" dirty="0">
                <a:latin typeface="Segoe UI"/>
                <a:cs typeface="Segoe UI"/>
              </a:rPr>
              <a:t>working</a:t>
            </a:r>
            <a:r>
              <a:rPr sz="2500" b="1" spc="665" dirty="0">
                <a:latin typeface="Segoe UI"/>
                <a:cs typeface="Segoe UI"/>
              </a:rPr>
              <a:t> </a:t>
            </a:r>
            <a:r>
              <a:rPr sz="2500" b="1" spc="-10" dirty="0">
                <a:latin typeface="Segoe UI"/>
                <a:cs typeface="Segoe UI"/>
              </a:rPr>
              <a:t>group</a:t>
            </a:r>
            <a:r>
              <a:rPr sz="2500" b="1" spc="670" dirty="0">
                <a:latin typeface="Segoe UI"/>
                <a:cs typeface="Segoe UI"/>
              </a:rPr>
              <a:t> </a:t>
            </a:r>
            <a:r>
              <a:rPr sz="2500" b="1" dirty="0">
                <a:latin typeface="Segoe UI"/>
                <a:cs typeface="Segoe UI"/>
              </a:rPr>
              <a:t>specifies </a:t>
            </a:r>
            <a:r>
              <a:rPr sz="2500" b="1" spc="-5" dirty="0">
                <a:latin typeface="Segoe UI"/>
                <a:cs typeface="Segoe UI"/>
              </a:rPr>
              <a:t>how IPv6 </a:t>
            </a:r>
            <a:r>
              <a:rPr sz="2500" b="1" spc="-15" dirty="0">
                <a:latin typeface="Segoe UI"/>
                <a:cs typeface="Segoe UI"/>
              </a:rPr>
              <a:t>packets </a:t>
            </a:r>
            <a:r>
              <a:rPr sz="2500" b="1" spc="-10" dirty="0">
                <a:latin typeface="Segoe UI"/>
                <a:cs typeface="Segoe UI"/>
              </a:rPr>
              <a:t> are</a:t>
            </a:r>
            <a:r>
              <a:rPr sz="2500" b="1" spc="459" dirty="0">
                <a:latin typeface="Segoe UI"/>
                <a:cs typeface="Segoe UI"/>
              </a:rPr>
              <a:t> </a:t>
            </a:r>
            <a:r>
              <a:rPr sz="2500" b="1" dirty="0">
                <a:latin typeface="Segoe UI"/>
                <a:cs typeface="Segoe UI"/>
              </a:rPr>
              <a:t>carried</a:t>
            </a:r>
            <a:r>
              <a:rPr sz="2500" b="1" spc="450" dirty="0">
                <a:latin typeface="Segoe UI"/>
                <a:cs typeface="Segoe UI"/>
              </a:rPr>
              <a:t> </a:t>
            </a:r>
            <a:r>
              <a:rPr sz="2500" b="1" spc="-5" dirty="0">
                <a:latin typeface="Segoe UI"/>
                <a:cs typeface="Segoe UI"/>
              </a:rPr>
              <a:t>efficiently</a:t>
            </a:r>
            <a:r>
              <a:rPr sz="2500" b="1" spc="470" dirty="0">
                <a:latin typeface="Segoe UI"/>
                <a:cs typeface="Segoe UI"/>
              </a:rPr>
              <a:t> </a:t>
            </a:r>
            <a:r>
              <a:rPr sz="2500" b="1" spc="-10" dirty="0">
                <a:latin typeface="Segoe UI"/>
                <a:cs typeface="Segoe UI"/>
              </a:rPr>
              <a:t>over</a:t>
            </a:r>
            <a:r>
              <a:rPr sz="2500" b="1" spc="465" dirty="0">
                <a:latin typeface="Segoe UI"/>
                <a:cs typeface="Segoe UI"/>
              </a:rPr>
              <a:t> </a:t>
            </a:r>
            <a:r>
              <a:rPr sz="2500" b="1" spc="-5" dirty="0">
                <a:latin typeface="Segoe UI"/>
                <a:cs typeface="Segoe UI"/>
              </a:rPr>
              <a:t>lossy</a:t>
            </a:r>
            <a:r>
              <a:rPr sz="2500" b="1" spc="465" dirty="0">
                <a:latin typeface="Segoe UI"/>
                <a:cs typeface="Segoe UI"/>
              </a:rPr>
              <a:t> </a:t>
            </a:r>
            <a:r>
              <a:rPr sz="2500" b="1" spc="-10" dirty="0">
                <a:latin typeface="Segoe UI"/>
                <a:cs typeface="Segoe UI"/>
              </a:rPr>
              <a:t>networks,</a:t>
            </a:r>
            <a:r>
              <a:rPr sz="2500" b="1" spc="465" dirty="0">
                <a:latin typeface="Segoe UI"/>
                <a:cs typeface="Segoe UI"/>
              </a:rPr>
              <a:t> </a:t>
            </a:r>
            <a:r>
              <a:rPr sz="2500" b="1" dirty="0">
                <a:latin typeface="Segoe UI"/>
                <a:cs typeface="Segoe UI"/>
              </a:rPr>
              <a:t>forming</a:t>
            </a:r>
            <a:r>
              <a:rPr sz="2500" b="1" spc="475" dirty="0">
                <a:latin typeface="Segoe UI"/>
                <a:cs typeface="Segoe UI"/>
              </a:rPr>
              <a:t> </a:t>
            </a:r>
            <a:r>
              <a:rPr sz="2500" b="1" spc="-5" dirty="0">
                <a:latin typeface="Segoe UI"/>
                <a:cs typeface="Segoe UI"/>
              </a:rPr>
              <a:t>an</a:t>
            </a:r>
            <a:r>
              <a:rPr sz="2500" b="1" spc="470" dirty="0">
                <a:latin typeface="Segoe UI"/>
                <a:cs typeface="Segoe UI"/>
              </a:rPr>
              <a:t> </a:t>
            </a:r>
            <a:r>
              <a:rPr sz="2500" b="1" spc="-5" dirty="0">
                <a:latin typeface="Segoe UI"/>
                <a:cs typeface="Segoe UI"/>
              </a:rPr>
              <a:t>“adaption</a:t>
            </a:r>
            <a:r>
              <a:rPr sz="2500" b="1" spc="475" dirty="0">
                <a:latin typeface="Segoe UI"/>
                <a:cs typeface="Segoe UI"/>
              </a:rPr>
              <a:t> </a:t>
            </a:r>
            <a:r>
              <a:rPr sz="2500" b="1" spc="15" dirty="0">
                <a:latin typeface="Segoe UI"/>
                <a:cs typeface="Segoe UI"/>
              </a:rPr>
              <a:t>layer” </a:t>
            </a:r>
            <a:r>
              <a:rPr sz="2500" b="1" spc="-680" dirty="0">
                <a:latin typeface="Segoe UI"/>
                <a:cs typeface="Segoe UI"/>
              </a:rPr>
              <a:t> </a:t>
            </a:r>
            <a:r>
              <a:rPr sz="2500" b="1" spc="-10" dirty="0">
                <a:latin typeface="Segoe UI"/>
                <a:cs typeface="Segoe UI"/>
              </a:rPr>
              <a:t>for</a:t>
            </a:r>
            <a:r>
              <a:rPr sz="2500" b="1" spc="10" dirty="0">
                <a:latin typeface="Segoe UI"/>
                <a:cs typeface="Segoe UI"/>
              </a:rPr>
              <a:t> </a:t>
            </a:r>
            <a:r>
              <a:rPr sz="2500" b="1" spc="-5" dirty="0">
                <a:latin typeface="Segoe UI"/>
                <a:cs typeface="Segoe UI"/>
              </a:rPr>
              <a:t>IPv6,</a:t>
            </a:r>
            <a:r>
              <a:rPr sz="2500" b="1" spc="-25" dirty="0">
                <a:latin typeface="Segoe UI"/>
                <a:cs typeface="Segoe UI"/>
              </a:rPr>
              <a:t> </a:t>
            </a:r>
            <a:r>
              <a:rPr sz="2500" b="1" spc="-5" dirty="0">
                <a:latin typeface="Segoe UI"/>
                <a:cs typeface="Segoe UI"/>
              </a:rPr>
              <a:t>primarily</a:t>
            </a:r>
            <a:r>
              <a:rPr sz="2500" b="1" spc="35" dirty="0">
                <a:latin typeface="Segoe UI"/>
                <a:cs typeface="Segoe UI"/>
              </a:rPr>
              <a:t> </a:t>
            </a:r>
            <a:r>
              <a:rPr sz="2500" b="1" spc="-10" dirty="0">
                <a:latin typeface="Segoe UI"/>
                <a:cs typeface="Segoe UI"/>
              </a:rPr>
              <a:t>for</a:t>
            </a:r>
            <a:r>
              <a:rPr sz="2500" b="1" spc="10" dirty="0">
                <a:latin typeface="Segoe UI"/>
                <a:cs typeface="Segoe UI"/>
              </a:rPr>
              <a:t> </a:t>
            </a:r>
            <a:r>
              <a:rPr sz="2500" b="1" spc="-5" dirty="0">
                <a:latin typeface="Segoe UI"/>
                <a:cs typeface="Segoe UI"/>
              </a:rPr>
              <a:t>IoT</a:t>
            </a:r>
            <a:r>
              <a:rPr sz="2500" b="1" spc="-10" dirty="0">
                <a:latin typeface="Segoe UI"/>
                <a:cs typeface="Segoe UI"/>
              </a:rPr>
              <a:t> networks</a:t>
            </a:r>
            <a:endParaRPr sz="2500" dirty="0">
              <a:latin typeface="Segoe UI"/>
              <a:cs typeface="Segoe U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146</a:t>
            </a:fld>
            <a:endParaRPr dirty="0"/>
          </a:p>
        </p:txBody>
      </p:sp>
      <p:sp>
        <p:nvSpPr>
          <p:cNvPr id="3" name="object 3"/>
          <p:cNvSpPr txBox="1"/>
          <p:nvPr/>
        </p:nvSpPr>
        <p:spPr>
          <a:xfrm>
            <a:off x="154939" y="1420495"/>
            <a:ext cx="11633200" cy="441642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IoT</a:t>
            </a:r>
            <a:r>
              <a:rPr sz="2000" b="1" spc="-1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Management</a:t>
            </a:r>
            <a:r>
              <a:rPr sz="2000" b="1" spc="-15" dirty="0">
                <a:latin typeface="Segoe UI"/>
                <a:cs typeface="Segoe UI"/>
              </a:rPr>
              <a:t> </a:t>
            </a:r>
            <a:r>
              <a:rPr sz="2000" b="1" spc="5" dirty="0">
                <a:latin typeface="Segoe UI"/>
                <a:cs typeface="Segoe UI"/>
              </a:rPr>
              <a:t>Sublayer:</a:t>
            </a:r>
            <a:endParaRPr sz="2000" dirty="0">
              <a:latin typeface="Segoe UI"/>
              <a:cs typeface="Segoe UI"/>
            </a:endParaRPr>
          </a:p>
          <a:p>
            <a:pPr>
              <a:lnSpc>
                <a:spcPct val="100000"/>
              </a:lnSpc>
              <a:spcBef>
                <a:spcPts val="55"/>
              </a:spcBef>
            </a:pPr>
            <a:endParaRPr sz="1850" dirty="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I</a:t>
            </a:r>
            <a:r>
              <a:rPr sz="2000" b="1" spc="-335" dirty="0">
                <a:latin typeface="Segoe UI"/>
                <a:cs typeface="Segoe UI"/>
              </a:rPr>
              <a:t>P</a:t>
            </a:r>
            <a:r>
              <a:rPr sz="2000" b="1" dirty="0">
                <a:latin typeface="Segoe UI"/>
                <a:cs typeface="Segoe UI"/>
              </a:rPr>
              <a:t>,</a:t>
            </a:r>
            <a:r>
              <a:rPr sz="2000" b="1" spc="-30" dirty="0">
                <a:latin typeface="Segoe UI"/>
                <a:cs typeface="Segoe UI"/>
              </a:rPr>
              <a:t> </a:t>
            </a:r>
            <a:r>
              <a:rPr sz="2000" b="1" spc="-75" dirty="0">
                <a:latin typeface="Segoe UI"/>
                <a:cs typeface="Segoe UI"/>
              </a:rPr>
              <a:t>T</a:t>
            </a:r>
            <a:r>
              <a:rPr sz="2000" b="1" dirty="0">
                <a:latin typeface="Segoe UI"/>
                <a:cs typeface="Segoe UI"/>
              </a:rPr>
              <a:t>C</a:t>
            </a:r>
            <a:r>
              <a:rPr sz="2000" b="1" spc="-340" dirty="0">
                <a:latin typeface="Segoe UI"/>
                <a:cs typeface="Segoe UI"/>
              </a:rPr>
              <a:t>P</a:t>
            </a:r>
            <a:r>
              <a:rPr sz="2000" b="1" dirty="0">
                <a:latin typeface="Segoe UI"/>
                <a:cs typeface="Segoe UI"/>
              </a:rPr>
              <a:t>,</a:t>
            </a:r>
            <a:r>
              <a:rPr sz="2000" b="1" spc="-15" dirty="0">
                <a:latin typeface="Segoe UI"/>
                <a:cs typeface="Segoe UI"/>
              </a:rPr>
              <a:t> </a:t>
            </a:r>
            <a:r>
              <a:rPr sz="2000" b="1" spc="-5" dirty="0">
                <a:latin typeface="Segoe UI"/>
                <a:cs typeface="Segoe UI"/>
              </a:rPr>
              <a:t>an</a:t>
            </a:r>
            <a:r>
              <a:rPr sz="2000" b="1" dirty="0">
                <a:latin typeface="Segoe UI"/>
                <a:cs typeface="Segoe UI"/>
              </a:rPr>
              <a:t>d</a:t>
            </a:r>
            <a:r>
              <a:rPr sz="2000" b="1" spc="-20" dirty="0">
                <a:latin typeface="Segoe UI"/>
                <a:cs typeface="Segoe UI"/>
              </a:rPr>
              <a:t> </a:t>
            </a:r>
            <a:r>
              <a:rPr sz="2000" b="1" spc="-5" dirty="0">
                <a:latin typeface="Segoe UI"/>
                <a:cs typeface="Segoe UI"/>
              </a:rPr>
              <a:t>UD</a:t>
            </a:r>
            <a:r>
              <a:rPr sz="2000" b="1" dirty="0">
                <a:latin typeface="Segoe UI"/>
                <a:cs typeface="Segoe UI"/>
              </a:rPr>
              <a:t>P</a:t>
            </a:r>
            <a:r>
              <a:rPr sz="2000" b="1" spc="-10" dirty="0">
                <a:latin typeface="Segoe UI"/>
                <a:cs typeface="Segoe UI"/>
              </a:rPr>
              <a:t> </a:t>
            </a:r>
            <a:r>
              <a:rPr sz="2000" b="1" spc="-5" dirty="0">
                <a:latin typeface="Segoe UI"/>
                <a:cs typeface="Segoe UI"/>
              </a:rPr>
              <a:t>b</a:t>
            </a:r>
            <a:r>
              <a:rPr sz="2000" b="1" spc="5" dirty="0">
                <a:latin typeface="Segoe UI"/>
                <a:cs typeface="Segoe UI"/>
              </a:rPr>
              <a:t>r</a:t>
            </a:r>
            <a:r>
              <a:rPr sz="2000" b="1" spc="-5" dirty="0">
                <a:latin typeface="Segoe UI"/>
                <a:cs typeface="Segoe UI"/>
              </a:rPr>
              <a:t>i</a:t>
            </a:r>
            <a:r>
              <a:rPr sz="2000" b="1" spc="-10" dirty="0">
                <a:latin typeface="Segoe UI"/>
                <a:cs typeface="Segoe UI"/>
              </a:rPr>
              <a:t>n</a:t>
            </a:r>
            <a:r>
              <a:rPr sz="2000" b="1" dirty="0">
                <a:latin typeface="Segoe UI"/>
                <a:cs typeface="Segoe UI"/>
              </a:rPr>
              <a:t>g</a:t>
            </a:r>
            <a:r>
              <a:rPr sz="2000" b="1" spc="-20" dirty="0">
                <a:latin typeface="Segoe UI"/>
                <a:cs typeface="Segoe UI"/>
              </a:rPr>
              <a:t> </a:t>
            </a:r>
            <a:r>
              <a:rPr sz="2000" b="1" dirty="0">
                <a:latin typeface="Segoe UI"/>
                <a:cs typeface="Segoe UI"/>
              </a:rPr>
              <a:t>co</a:t>
            </a:r>
            <a:r>
              <a:rPr sz="2000" b="1" spc="-10" dirty="0">
                <a:latin typeface="Segoe UI"/>
                <a:cs typeface="Segoe UI"/>
              </a:rPr>
              <a:t>n</a:t>
            </a:r>
            <a:r>
              <a:rPr sz="2000" b="1" dirty="0">
                <a:latin typeface="Segoe UI"/>
                <a:cs typeface="Segoe UI"/>
              </a:rPr>
              <a:t>n</a:t>
            </a:r>
            <a:r>
              <a:rPr sz="2000" b="1" spc="-10" dirty="0">
                <a:latin typeface="Segoe UI"/>
                <a:cs typeface="Segoe UI"/>
              </a:rPr>
              <a:t>e</a:t>
            </a:r>
            <a:r>
              <a:rPr sz="2000" b="1" dirty="0">
                <a:latin typeface="Segoe UI"/>
                <a:cs typeface="Segoe UI"/>
              </a:rPr>
              <a:t>ct</a:t>
            </a:r>
            <a:r>
              <a:rPr sz="2000" b="1" spc="-10" dirty="0">
                <a:latin typeface="Segoe UI"/>
                <a:cs typeface="Segoe UI"/>
              </a:rPr>
              <a:t>i</a:t>
            </a:r>
            <a:r>
              <a:rPr sz="2000" b="1" dirty="0">
                <a:latin typeface="Segoe UI"/>
                <a:cs typeface="Segoe UI"/>
              </a:rPr>
              <a:t>vity </a:t>
            </a:r>
            <a:r>
              <a:rPr sz="2000" b="1" spc="-15" dirty="0">
                <a:latin typeface="Segoe UI"/>
                <a:cs typeface="Segoe UI"/>
              </a:rPr>
              <a:t>t</a:t>
            </a:r>
            <a:r>
              <a:rPr sz="2000" b="1" dirty="0">
                <a:latin typeface="Segoe UI"/>
                <a:cs typeface="Segoe UI"/>
              </a:rPr>
              <a:t>o</a:t>
            </a:r>
            <a:r>
              <a:rPr sz="2000" b="1" spc="-15" dirty="0">
                <a:latin typeface="Segoe UI"/>
                <a:cs typeface="Segoe UI"/>
              </a:rPr>
              <a:t> </a:t>
            </a:r>
            <a:r>
              <a:rPr sz="2000" b="1" dirty="0">
                <a:latin typeface="Segoe UI"/>
                <a:cs typeface="Segoe UI"/>
              </a:rPr>
              <a:t>IoT</a:t>
            </a:r>
            <a:r>
              <a:rPr sz="2000" b="1" spc="-5" dirty="0">
                <a:latin typeface="Segoe UI"/>
                <a:cs typeface="Segoe UI"/>
              </a:rPr>
              <a:t> </a:t>
            </a:r>
            <a:r>
              <a:rPr sz="2000" b="1" dirty="0">
                <a:latin typeface="Segoe UI"/>
                <a:cs typeface="Segoe UI"/>
              </a:rPr>
              <a:t>n</a:t>
            </a:r>
            <a:r>
              <a:rPr sz="2000" b="1" spc="-10" dirty="0">
                <a:latin typeface="Segoe UI"/>
                <a:cs typeface="Segoe UI"/>
              </a:rPr>
              <a:t>e</a:t>
            </a:r>
            <a:r>
              <a:rPr sz="2000" b="1" spc="-5" dirty="0">
                <a:latin typeface="Segoe UI"/>
                <a:cs typeface="Segoe UI"/>
              </a:rPr>
              <a:t>t</a:t>
            </a:r>
            <a:r>
              <a:rPr sz="2000" b="1" spc="-15" dirty="0">
                <a:latin typeface="Segoe UI"/>
                <a:cs typeface="Segoe UI"/>
              </a:rPr>
              <a:t>w</a:t>
            </a:r>
            <a:r>
              <a:rPr sz="2000" b="1" spc="-5" dirty="0">
                <a:latin typeface="Segoe UI"/>
                <a:cs typeface="Segoe UI"/>
              </a:rPr>
              <a:t>o</a:t>
            </a:r>
            <a:r>
              <a:rPr sz="2000" b="1" spc="-10" dirty="0">
                <a:latin typeface="Segoe UI"/>
                <a:cs typeface="Segoe UI"/>
              </a:rPr>
              <a:t>r</a:t>
            </a:r>
            <a:r>
              <a:rPr sz="2000" b="1" spc="-5" dirty="0">
                <a:latin typeface="Segoe UI"/>
                <a:cs typeface="Segoe UI"/>
              </a:rPr>
              <a:t>k</a:t>
            </a:r>
            <a:r>
              <a:rPr sz="2000" b="1" spc="-10" dirty="0">
                <a:latin typeface="Segoe UI"/>
                <a:cs typeface="Segoe UI"/>
              </a:rPr>
              <a:t>s</a:t>
            </a:r>
            <a:r>
              <a:rPr sz="2000" b="1" dirty="0">
                <a:latin typeface="Segoe UI"/>
                <a:cs typeface="Segoe UI"/>
              </a:rPr>
              <a:t>.</a:t>
            </a:r>
            <a:endParaRPr sz="2000" dirty="0">
              <a:latin typeface="Segoe UI"/>
              <a:cs typeface="Segoe UI"/>
            </a:endParaRPr>
          </a:p>
          <a:p>
            <a:pPr marL="469900" marR="6985" indent="-457200" algn="just">
              <a:lnSpc>
                <a:spcPct val="130000"/>
              </a:lnSpc>
              <a:spcBef>
                <a:spcPts val="1805"/>
              </a:spcBef>
              <a:buFont typeface="Wingdings"/>
              <a:buChar char=""/>
              <a:tabLst>
                <a:tab pos="469900" algn="l"/>
              </a:tabLst>
            </a:pPr>
            <a:r>
              <a:rPr sz="2000" b="1" spc="-5" dirty="0">
                <a:latin typeface="Segoe UI"/>
                <a:cs typeface="Segoe UI"/>
              </a:rPr>
              <a:t>Upper-layer </a:t>
            </a:r>
            <a:r>
              <a:rPr sz="2000" b="1" spc="-10" dirty="0">
                <a:latin typeface="Segoe UI"/>
                <a:cs typeface="Segoe UI"/>
              </a:rPr>
              <a:t>protocols </a:t>
            </a:r>
            <a:r>
              <a:rPr sz="2000" b="1" dirty="0">
                <a:latin typeface="Segoe UI"/>
                <a:cs typeface="Segoe UI"/>
              </a:rPr>
              <a:t>need </a:t>
            </a:r>
            <a:r>
              <a:rPr sz="2000" b="1" spc="-10" dirty="0">
                <a:latin typeface="Segoe UI"/>
                <a:cs typeface="Segoe UI"/>
              </a:rPr>
              <a:t>to take </a:t>
            </a:r>
            <a:r>
              <a:rPr sz="2000" b="1" spc="-5" dirty="0">
                <a:latin typeface="Segoe UI"/>
                <a:cs typeface="Segoe UI"/>
              </a:rPr>
              <a:t>care </a:t>
            </a:r>
            <a:r>
              <a:rPr sz="2000" b="1" spc="-20" dirty="0">
                <a:latin typeface="Segoe UI"/>
                <a:cs typeface="Segoe UI"/>
              </a:rPr>
              <a:t>of </a:t>
            </a:r>
            <a:r>
              <a:rPr sz="2000" b="1" spc="-5" dirty="0">
                <a:latin typeface="Segoe UI"/>
                <a:cs typeface="Segoe UI"/>
              </a:rPr>
              <a:t>data transmission between </a:t>
            </a:r>
            <a:r>
              <a:rPr sz="2000" b="1" dirty="0">
                <a:latin typeface="Segoe UI"/>
                <a:cs typeface="Segoe UI"/>
              </a:rPr>
              <a:t>the </a:t>
            </a:r>
            <a:r>
              <a:rPr sz="2000" b="1" spc="10" dirty="0">
                <a:latin typeface="Segoe UI"/>
                <a:cs typeface="Segoe UI"/>
              </a:rPr>
              <a:t>smart </a:t>
            </a:r>
            <a:r>
              <a:rPr sz="2000" b="1" spc="-5" dirty="0">
                <a:latin typeface="Segoe UI"/>
                <a:cs typeface="Segoe UI"/>
              </a:rPr>
              <a:t>objects and </a:t>
            </a:r>
            <a:r>
              <a:rPr sz="2000" b="1" dirty="0">
                <a:latin typeface="Segoe UI"/>
                <a:cs typeface="Segoe UI"/>
              </a:rPr>
              <a:t> </a:t>
            </a:r>
            <a:r>
              <a:rPr sz="2000" b="1" spc="-5" dirty="0">
                <a:latin typeface="Segoe UI"/>
                <a:cs typeface="Segoe UI"/>
              </a:rPr>
              <a:t>other</a:t>
            </a:r>
            <a:r>
              <a:rPr sz="2000" b="1" spc="-10" dirty="0">
                <a:latin typeface="Segoe UI"/>
                <a:cs typeface="Segoe UI"/>
              </a:rPr>
              <a:t> </a:t>
            </a:r>
            <a:r>
              <a:rPr sz="2000" b="1" spc="-5" dirty="0">
                <a:latin typeface="Segoe UI"/>
                <a:cs typeface="Segoe UI"/>
              </a:rPr>
              <a:t>systems.</a:t>
            </a:r>
            <a:endParaRPr sz="2000" dirty="0">
              <a:latin typeface="Segoe UI"/>
              <a:cs typeface="Segoe UI"/>
            </a:endParaRPr>
          </a:p>
          <a:p>
            <a:pPr marL="469900" marR="5080" indent="-457200" algn="just">
              <a:lnSpc>
                <a:spcPct val="130000"/>
              </a:lnSpc>
              <a:spcBef>
                <a:spcPts val="1800"/>
              </a:spcBef>
              <a:buFont typeface="Wingdings"/>
              <a:buChar char=""/>
              <a:tabLst>
                <a:tab pos="469900" algn="l"/>
              </a:tabLst>
            </a:pPr>
            <a:r>
              <a:rPr sz="2000" b="1" spc="-5" dirty="0">
                <a:latin typeface="Segoe UI"/>
                <a:cs typeface="Segoe UI"/>
              </a:rPr>
              <a:t>Multiple</a:t>
            </a:r>
            <a:r>
              <a:rPr sz="2000" b="1" dirty="0">
                <a:latin typeface="Segoe UI"/>
                <a:cs typeface="Segoe UI"/>
              </a:rPr>
              <a:t> </a:t>
            </a:r>
            <a:r>
              <a:rPr sz="2000" b="1" spc="-10" dirty="0">
                <a:latin typeface="Segoe UI"/>
                <a:cs typeface="Segoe UI"/>
              </a:rPr>
              <a:t>protocols</a:t>
            </a:r>
            <a:r>
              <a:rPr sz="2000" b="1" spc="-5" dirty="0">
                <a:latin typeface="Segoe UI"/>
                <a:cs typeface="Segoe UI"/>
              </a:rPr>
              <a:t> </a:t>
            </a:r>
            <a:r>
              <a:rPr sz="2000" b="1" spc="-10" dirty="0">
                <a:latin typeface="Segoe UI"/>
                <a:cs typeface="Segoe UI"/>
              </a:rPr>
              <a:t>have</a:t>
            </a:r>
            <a:r>
              <a:rPr sz="2000" b="1" spc="-5" dirty="0">
                <a:latin typeface="Segoe UI"/>
                <a:cs typeface="Segoe UI"/>
              </a:rPr>
              <a:t> been</a:t>
            </a:r>
            <a:r>
              <a:rPr sz="2000" b="1" dirty="0">
                <a:latin typeface="Segoe UI"/>
                <a:cs typeface="Segoe UI"/>
              </a:rPr>
              <a:t> </a:t>
            </a:r>
            <a:r>
              <a:rPr sz="2000" b="1" spc="-5" dirty="0">
                <a:latin typeface="Segoe UI"/>
                <a:cs typeface="Segoe UI"/>
              </a:rPr>
              <a:t>leveraged</a:t>
            </a:r>
            <a:r>
              <a:rPr sz="2000" b="1" dirty="0">
                <a:latin typeface="Segoe UI"/>
                <a:cs typeface="Segoe UI"/>
              </a:rPr>
              <a:t> </a:t>
            </a:r>
            <a:r>
              <a:rPr sz="2000" b="1" spc="-5" dirty="0">
                <a:latin typeface="Segoe UI"/>
                <a:cs typeface="Segoe UI"/>
              </a:rPr>
              <a:t>or</a:t>
            </a:r>
            <a:r>
              <a:rPr sz="2000" b="1" dirty="0">
                <a:latin typeface="Segoe UI"/>
                <a:cs typeface="Segoe UI"/>
              </a:rPr>
              <a:t> </a:t>
            </a:r>
            <a:r>
              <a:rPr sz="2000" b="1" spc="-5" dirty="0">
                <a:latin typeface="Segoe UI"/>
                <a:cs typeface="Segoe UI"/>
              </a:rPr>
              <a:t>created</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spc="-10" dirty="0">
                <a:latin typeface="Segoe UI"/>
                <a:cs typeface="Segoe UI"/>
              </a:rPr>
              <a:t>solve</a:t>
            </a:r>
            <a:r>
              <a:rPr sz="2000" b="1" spc="-5" dirty="0">
                <a:latin typeface="Segoe UI"/>
                <a:cs typeface="Segoe UI"/>
              </a:rPr>
              <a:t> </a:t>
            </a:r>
            <a:r>
              <a:rPr sz="2000" b="1" dirty="0">
                <a:latin typeface="Segoe UI"/>
                <a:cs typeface="Segoe UI"/>
              </a:rPr>
              <a:t>IoT</a:t>
            </a:r>
            <a:r>
              <a:rPr sz="2000" b="1" spc="5" dirty="0">
                <a:latin typeface="Segoe UI"/>
                <a:cs typeface="Segoe UI"/>
              </a:rPr>
              <a:t> </a:t>
            </a:r>
            <a:r>
              <a:rPr sz="2000" b="1" spc="-5" dirty="0">
                <a:latin typeface="Segoe UI"/>
                <a:cs typeface="Segoe UI"/>
              </a:rPr>
              <a:t>data</a:t>
            </a:r>
            <a:r>
              <a:rPr sz="2000" b="1" dirty="0">
                <a:latin typeface="Segoe UI"/>
                <a:cs typeface="Segoe UI"/>
              </a:rPr>
              <a:t> communication </a:t>
            </a:r>
            <a:r>
              <a:rPr sz="2000" b="1" spc="5" dirty="0">
                <a:latin typeface="Segoe UI"/>
                <a:cs typeface="Segoe UI"/>
              </a:rPr>
              <a:t> </a:t>
            </a:r>
            <a:r>
              <a:rPr sz="2000" b="1" spc="-5" dirty="0">
                <a:latin typeface="Segoe UI"/>
                <a:cs typeface="Segoe UI"/>
              </a:rPr>
              <a:t>problems.</a:t>
            </a:r>
            <a:endParaRPr sz="2000" dirty="0">
              <a:latin typeface="Segoe UI"/>
              <a:cs typeface="Segoe UI"/>
            </a:endParaRPr>
          </a:p>
          <a:p>
            <a:pPr marL="469900" marR="6350" indent="-457200" algn="just">
              <a:lnSpc>
                <a:spcPct val="130000"/>
              </a:lnSpc>
              <a:spcBef>
                <a:spcPts val="1800"/>
              </a:spcBef>
              <a:buFont typeface="Wingdings"/>
              <a:buChar char=""/>
              <a:tabLst>
                <a:tab pos="469900" algn="l"/>
              </a:tabLst>
            </a:pPr>
            <a:r>
              <a:rPr sz="2000" b="1" dirty="0">
                <a:latin typeface="Segoe UI"/>
                <a:cs typeface="Segoe UI"/>
              </a:rPr>
              <a:t>Some </a:t>
            </a:r>
            <a:r>
              <a:rPr sz="2000" b="1" spc="-5" dirty="0">
                <a:latin typeface="Segoe UI"/>
                <a:cs typeface="Segoe UI"/>
              </a:rPr>
              <a:t>networks rely on </a:t>
            </a:r>
            <a:r>
              <a:rPr sz="2000" b="1" dirty="0">
                <a:latin typeface="Segoe UI"/>
                <a:cs typeface="Segoe UI"/>
              </a:rPr>
              <a:t>a </a:t>
            </a:r>
            <a:r>
              <a:rPr sz="2000" b="1" spc="-5" dirty="0">
                <a:latin typeface="Segoe UI"/>
                <a:cs typeface="Segoe UI"/>
              </a:rPr>
              <a:t>push </a:t>
            </a:r>
            <a:r>
              <a:rPr sz="2000" b="1" dirty="0">
                <a:latin typeface="Segoe UI"/>
                <a:cs typeface="Segoe UI"/>
              </a:rPr>
              <a:t>model </a:t>
            </a:r>
            <a:r>
              <a:rPr sz="2000" b="1" spc="-5" dirty="0">
                <a:latin typeface="Segoe UI"/>
                <a:cs typeface="Segoe UI"/>
              </a:rPr>
              <a:t>(that </a:t>
            </a:r>
            <a:r>
              <a:rPr sz="2000" b="1" spc="-10" dirty="0">
                <a:latin typeface="Segoe UI"/>
                <a:cs typeface="Segoe UI"/>
              </a:rPr>
              <a:t>is, </a:t>
            </a:r>
            <a:r>
              <a:rPr sz="2000" b="1" dirty="0">
                <a:latin typeface="Segoe UI"/>
                <a:cs typeface="Segoe UI"/>
              </a:rPr>
              <a:t>a </a:t>
            </a:r>
            <a:r>
              <a:rPr sz="2000" b="1" spc="-5" dirty="0">
                <a:latin typeface="Segoe UI"/>
                <a:cs typeface="Segoe UI"/>
              </a:rPr>
              <a:t>sensor </a:t>
            </a:r>
            <a:r>
              <a:rPr sz="2000" b="1" spc="5" dirty="0">
                <a:latin typeface="Segoe UI"/>
                <a:cs typeface="Segoe UI"/>
              </a:rPr>
              <a:t>reports </a:t>
            </a:r>
            <a:r>
              <a:rPr sz="2000" b="1" dirty="0">
                <a:latin typeface="Segoe UI"/>
                <a:cs typeface="Segoe UI"/>
              </a:rPr>
              <a:t>at a </a:t>
            </a:r>
            <a:r>
              <a:rPr sz="2000" b="1" spc="-5" dirty="0">
                <a:latin typeface="Segoe UI"/>
                <a:cs typeface="Segoe UI"/>
              </a:rPr>
              <a:t>regular </a:t>
            </a:r>
            <a:r>
              <a:rPr sz="2000" b="1" dirty="0">
                <a:latin typeface="Segoe UI"/>
                <a:cs typeface="Segoe UI"/>
              </a:rPr>
              <a:t>interval or </a:t>
            </a:r>
            <a:r>
              <a:rPr sz="2000" b="1" spc="-10" dirty="0">
                <a:latin typeface="Segoe UI"/>
                <a:cs typeface="Segoe UI"/>
              </a:rPr>
              <a:t>based </a:t>
            </a:r>
            <a:r>
              <a:rPr sz="2000" b="1" spc="-5" dirty="0">
                <a:latin typeface="Segoe UI"/>
                <a:cs typeface="Segoe UI"/>
              </a:rPr>
              <a:t> </a:t>
            </a:r>
            <a:r>
              <a:rPr sz="2000" b="1" dirty="0">
                <a:latin typeface="Segoe UI"/>
                <a:cs typeface="Segoe UI"/>
              </a:rPr>
              <a:t>on a </a:t>
            </a:r>
            <a:r>
              <a:rPr sz="2000" b="1" spc="-5" dirty="0">
                <a:latin typeface="Segoe UI"/>
                <a:cs typeface="Segoe UI"/>
              </a:rPr>
              <a:t>local trigger), whereas others rely </a:t>
            </a:r>
            <a:r>
              <a:rPr sz="2000" b="1" dirty="0">
                <a:latin typeface="Segoe UI"/>
                <a:cs typeface="Segoe UI"/>
              </a:rPr>
              <a:t>on a </a:t>
            </a:r>
            <a:r>
              <a:rPr sz="2000" b="1" spc="-5" dirty="0">
                <a:latin typeface="Segoe UI"/>
                <a:cs typeface="Segoe UI"/>
              </a:rPr>
              <a:t>pull </a:t>
            </a:r>
            <a:r>
              <a:rPr sz="2000" b="1" dirty="0">
                <a:latin typeface="Segoe UI"/>
                <a:cs typeface="Segoe UI"/>
              </a:rPr>
              <a:t>model </a:t>
            </a:r>
            <a:r>
              <a:rPr sz="2000" b="1" spc="-5" dirty="0">
                <a:latin typeface="Segoe UI"/>
                <a:cs typeface="Segoe UI"/>
              </a:rPr>
              <a:t>(that is, </a:t>
            </a:r>
            <a:r>
              <a:rPr sz="2000" b="1" dirty="0">
                <a:latin typeface="Segoe UI"/>
                <a:cs typeface="Segoe UI"/>
              </a:rPr>
              <a:t>an </a:t>
            </a:r>
            <a:r>
              <a:rPr sz="2000" b="1" spc="-10" dirty="0">
                <a:latin typeface="Segoe UI"/>
                <a:cs typeface="Segoe UI"/>
              </a:rPr>
              <a:t>application </a:t>
            </a:r>
            <a:r>
              <a:rPr sz="2000" b="1" spc="-5" dirty="0">
                <a:latin typeface="Segoe UI"/>
                <a:cs typeface="Segoe UI"/>
              </a:rPr>
              <a:t>queries </a:t>
            </a:r>
            <a:r>
              <a:rPr sz="2000" b="1" spc="-10" dirty="0">
                <a:latin typeface="Segoe UI"/>
                <a:cs typeface="Segoe UI"/>
              </a:rPr>
              <a:t>the </a:t>
            </a:r>
            <a:r>
              <a:rPr sz="2000" b="1" spc="-5" dirty="0">
                <a:latin typeface="Segoe UI"/>
                <a:cs typeface="Segoe UI"/>
              </a:rPr>
              <a:t> sensor</a:t>
            </a:r>
            <a:r>
              <a:rPr sz="2000" b="1" spc="5" dirty="0">
                <a:latin typeface="Segoe UI"/>
                <a:cs typeface="Segoe UI"/>
              </a:rPr>
              <a:t> </a:t>
            </a:r>
            <a:r>
              <a:rPr sz="2000" b="1" spc="-5" dirty="0">
                <a:latin typeface="Segoe UI"/>
                <a:cs typeface="Segoe UI"/>
              </a:rPr>
              <a:t>over</a:t>
            </a:r>
            <a:r>
              <a:rPr sz="2000" b="1" dirty="0">
                <a:latin typeface="Segoe UI"/>
                <a:cs typeface="Segoe UI"/>
              </a:rPr>
              <a:t> the</a:t>
            </a:r>
            <a:r>
              <a:rPr sz="2000" b="1" spc="-15" dirty="0">
                <a:latin typeface="Segoe UI"/>
                <a:cs typeface="Segoe UI"/>
              </a:rPr>
              <a:t> </a:t>
            </a:r>
            <a:r>
              <a:rPr sz="2000" b="1" spc="-5" dirty="0">
                <a:latin typeface="Segoe UI"/>
                <a:cs typeface="Segoe UI"/>
              </a:rPr>
              <a:t>network),</a:t>
            </a:r>
            <a:r>
              <a:rPr sz="2000" b="1" spc="10"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multiple</a:t>
            </a:r>
            <a:r>
              <a:rPr sz="2000" b="1" spc="-20" dirty="0">
                <a:latin typeface="Segoe UI"/>
                <a:cs typeface="Segoe UI"/>
              </a:rPr>
              <a:t> </a:t>
            </a:r>
            <a:r>
              <a:rPr sz="2000" b="1" dirty="0">
                <a:latin typeface="Segoe UI"/>
                <a:cs typeface="Segoe UI"/>
              </a:rPr>
              <a:t>hybrid</a:t>
            </a:r>
            <a:r>
              <a:rPr sz="2000" b="1" spc="-30" dirty="0">
                <a:latin typeface="Segoe UI"/>
                <a:cs typeface="Segoe UI"/>
              </a:rPr>
              <a:t> </a:t>
            </a:r>
            <a:r>
              <a:rPr sz="2000" b="1" spc="-5" dirty="0">
                <a:latin typeface="Segoe UI"/>
                <a:cs typeface="Segoe UI"/>
              </a:rPr>
              <a:t>approaches</a:t>
            </a:r>
            <a:r>
              <a:rPr sz="2000" b="1" spc="-10" dirty="0">
                <a:latin typeface="Segoe UI"/>
                <a:cs typeface="Segoe UI"/>
              </a:rPr>
              <a:t> are</a:t>
            </a:r>
            <a:r>
              <a:rPr sz="2000" b="1" spc="5" dirty="0">
                <a:latin typeface="Segoe UI"/>
                <a:cs typeface="Segoe UI"/>
              </a:rPr>
              <a:t> </a:t>
            </a:r>
            <a:r>
              <a:rPr sz="2000" b="1" spc="-5" dirty="0">
                <a:latin typeface="Segoe UI"/>
                <a:cs typeface="Segoe UI"/>
              </a:rPr>
              <a:t>also</a:t>
            </a:r>
            <a:r>
              <a:rPr sz="2000" b="1" spc="-10" dirty="0">
                <a:latin typeface="Segoe UI"/>
                <a:cs typeface="Segoe UI"/>
              </a:rPr>
              <a:t> </a:t>
            </a:r>
            <a:r>
              <a:rPr sz="2000" b="1" spc="-5" dirty="0">
                <a:latin typeface="Segoe UI"/>
                <a:cs typeface="Segoe UI"/>
              </a:rPr>
              <a:t>possible.</a:t>
            </a:r>
            <a:endParaRPr sz="2000" dirty="0">
              <a:latin typeface="Segoe UI"/>
              <a:cs typeface="Segoe U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147</a:t>
            </a:fld>
            <a:endParaRPr dirty="0"/>
          </a:p>
        </p:txBody>
      </p:sp>
      <p:sp>
        <p:nvSpPr>
          <p:cNvPr id="3" name="object 3"/>
          <p:cNvSpPr txBox="1"/>
          <p:nvPr/>
        </p:nvSpPr>
        <p:spPr>
          <a:xfrm>
            <a:off x="154939" y="1473834"/>
            <a:ext cx="11630660" cy="4867275"/>
          </a:xfrm>
          <a:prstGeom prst="rect">
            <a:avLst/>
          </a:prstGeom>
        </p:spPr>
        <p:txBody>
          <a:bodyPr vert="horz" wrap="square" lIns="0" tIns="13335" rIns="0" bIns="0" rtlCol="0">
            <a:spAutoFit/>
          </a:bodyPr>
          <a:lstStyle/>
          <a:p>
            <a:pPr marL="12700">
              <a:lnSpc>
                <a:spcPct val="100000"/>
              </a:lnSpc>
              <a:spcBef>
                <a:spcPts val="105"/>
              </a:spcBef>
            </a:pPr>
            <a:r>
              <a:rPr sz="2900" b="1" dirty="0">
                <a:latin typeface="Segoe UI"/>
                <a:cs typeface="Segoe UI"/>
              </a:rPr>
              <a:t>IoT</a:t>
            </a:r>
            <a:r>
              <a:rPr sz="2900" b="1" spc="-20" dirty="0">
                <a:latin typeface="Segoe UI"/>
                <a:cs typeface="Segoe UI"/>
              </a:rPr>
              <a:t> </a:t>
            </a:r>
            <a:r>
              <a:rPr sz="2900" b="1" spc="-5" dirty="0">
                <a:latin typeface="Segoe UI"/>
                <a:cs typeface="Segoe UI"/>
              </a:rPr>
              <a:t>Network</a:t>
            </a:r>
            <a:r>
              <a:rPr sz="2900" b="1" spc="-25" dirty="0">
                <a:latin typeface="Segoe UI"/>
                <a:cs typeface="Segoe UI"/>
              </a:rPr>
              <a:t> </a:t>
            </a:r>
            <a:r>
              <a:rPr sz="2900" b="1" spc="-5" dirty="0">
                <a:latin typeface="Segoe UI"/>
                <a:cs typeface="Segoe UI"/>
              </a:rPr>
              <a:t>Management</a:t>
            </a:r>
            <a:r>
              <a:rPr sz="2900" b="1" spc="-20" dirty="0">
                <a:latin typeface="Segoe UI"/>
                <a:cs typeface="Segoe UI"/>
              </a:rPr>
              <a:t> </a:t>
            </a:r>
            <a:r>
              <a:rPr sz="2900" b="1" spc="10" dirty="0">
                <a:latin typeface="Segoe UI"/>
                <a:cs typeface="Segoe UI"/>
              </a:rPr>
              <a:t>Sublayer:</a:t>
            </a:r>
            <a:endParaRPr sz="2900" dirty="0">
              <a:latin typeface="Segoe UI"/>
              <a:cs typeface="Segoe UI"/>
            </a:endParaRPr>
          </a:p>
          <a:p>
            <a:pPr marL="469900" marR="5080" indent="-457200" algn="just">
              <a:lnSpc>
                <a:spcPct val="140000"/>
              </a:lnSpc>
              <a:spcBef>
                <a:spcPts val="1800"/>
              </a:spcBef>
              <a:buFont typeface="Wingdings"/>
              <a:buChar char=""/>
              <a:tabLst>
                <a:tab pos="469900" algn="l"/>
              </a:tabLst>
            </a:pPr>
            <a:r>
              <a:rPr sz="2900" b="1" dirty="0">
                <a:latin typeface="Segoe UI"/>
                <a:cs typeface="Segoe UI"/>
              </a:rPr>
              <a:t>IP </a:t>
            </a:r>
            <a:r>
              <a:rPr sz="2900" b="1" spc="-5" dirty="0">
                <a:latin typeface="Segoe UI"/>
                <a:cs typeface="Segoe UI"/>
              </a:rPr>
              <a:t>logic, </a:t>
            </a:r>
            <a:r>
              <a:rPr sz="2900" b="1" dirty="0">
                <a:latin typeface="Segoe UI"/>
                <a:cs typeface="Segoe UI"/>
              </a:rPr>
              <a:t>some IoT </a:t>
            </a:r>
            <a:r>
              <a:rPr sz="2900" b="1" spc="-5" dirty="0">
                <a:latin typeface="Segoe UI"/>
                <a:cs typeface="Segoe UI"/>
              </a:rPr>
              <a:t>implementers </a:t>
            </a:r>
            <a:r>
              <a:rPr sz="2900" b="1" spc="-10" dirty="0">
                <a:latin typeface="Segoe UI"/>
                <a:cs typeface="Segoe UI"/>
              </a:rPr>
              <a:t>have </a:t>
            </a:r>
            <a:r>
              <a:rPr sz="2900" b="1" dirty="0">
                <a:latin typeface="Segoe UI"/>
                <a:cs typeface="Segoe UI"/>
              </a:rPr>
              <a:t>suggested </a:t>
            </a:r>
            <a:r>
              <a:rPr sz="2900" b="1" spc="10" dirty="0">
                <a:latin typeface="Segoe UI"/>
                <a:cs typeface="Segoe UI"/>
              </a:rPr>
              <a:t>HTTP </a:t>
            </a:r>
            <a:r>
              <a:rPr sz="2900" b="1" spc="-5" dirty="0">
                <a:latin typeface="Segoe UI"/>
                <a:cs typeface="Segoe UI"/>
              </a:rPr>
              <a:t>for the </a:t>
            </a:r>
            <a:r>
              <a:rPr sz="2900" b="1" dirty="0">
                <a:latin typeface="Segoe UI"/>
                <a:cs typeface="Segoe UI"/>
              </a:rPr>
              <a:t> </a:t>
            </a:r>
            <a:r>
              <a:rPr sz="2900" b="1" spc="-5" dirty="0">
                <a:latin typeface="Segoe UI"/>
                <a:cs typeface="Segoe UI"/>
              </a:rPr>
              <a:t>data transfer</a:t>
            </a:r>
            <a:r>
              <a:rPr sz="2900" b="1" spc="-15" dirty="0">
                <a:latin typeface="Segoe UI"/>
                <a:cs typeface="Segoe UI"/>
              </a:rPr>
              <a:t> </a:t>
            </a:r>
            <a:r>
              <a:rPr sz="2900" b="1" spc="-5" dirty="0">
                <a:latin typeface="Segoe UI"/>
                <a:cs typeface="Segoe UI"/>
              </a:rPr>
              <a:t>phase.</a:t>
            </a:r>
            <a:endParaRPr sz="2900" dirty="0">
              <a:latin typeface="Segoe UI"/>
              <a:cs typeface="Segoe UI"/>
            </a:endParaRPr>
          </a:p>
          <a:p>
            <a:pPr marL="469900" indent="-457200" algn="just">
              <a:lnSpc>
                <a:spcPct val="100000"/>
              </a:lnSpc>
              <a:spcBef>
                <a:spcPts val="3195"/>
              </a:spcBef>
              <a:buFont typeface="Wingdings"/>
              <a:buChar char=""/>
              <a:tabLst>
                <a:tab pos="469900" algn="l"/>
              </a:tabLst>
            </a:pPr>
            <a:r>
              <a:rPr sz="2900" b="1" spc="10" dirty="0">
                <a:latin typeface="Segoe UI"/>
                <a:cs typeface="Segoe UI"/>
              </a:rPr>
              <a:t>HTTP</a:t>
            </a:r>
            <a:r>
              <a:rPr sz="2900" b="1" spc="-5" dirty="0">
                <a:latin typeface="Segoe UI"/>
                <a:cs typeface="Segoe UI"/>
              </a:rPr>
              <a:t> has </a:t>
            </a:r>
            <a:r>
              <a:rPr sz="2900" b="1" dirty="0">
                <a:latin typeface="Segoe UI"/>
                <a:cs typeface="Segoe UI"/>
              </a:rPr>
              <a:t>a client</a:t>
            </a:r>
            <a:r>
              <a:rPr sz="2900" b="1" spc="-20" dirty="0">
                <a:latin typeface="Segoe UI"/>
                <a:cs typeface="Segoe UI"/>
              </a:rPr>
              <a:t> </a:t>
            </a:r>
            <a:r>
              <a:rPr sz="2900" b="1" spc="-5" dirty="0">
                <a:latin typeface="Segoe UI"/>
                <a:cs typeface="Segoe UI"/>
              </a:rPr>
              <a:t>and</a:t>
            </a:r>
            <a:r>
              <a:rPr sz="2900" b="1" spc="-10" dirty="0">
                <a:latin typeface="Segoe UI"/>
                <a:cs typeface="Segoe UI"/>
              </a:rPr>
              <a:t> </a:t>
            </a:r>
            <a:r>
              <a:rPr sz="2900" b="1" spc="10" dirty="0">
                <a:latin typeface="Segoe UI"/>
                <a:cs typeface="Segoe UI"/>
              </a:rPr>
              <a:t>server</a:t>
            </a:r>
            <a:r>
              <a:rPr sz="2900" b="1" spc="5" dirty="0">
                <a:latin typeface="Segoe UI"/>
                <a:cs typeface="Segoe UI"/>
              </a:rPr>
              <a:t> </a:t>
            </a:r>
            <a:r>
              <a:rPr sz="2900" b="1" dirty="0">
                <a:latin typeface="Segoe UI"/>
                <a:cs typeface="Segoe UI"/>
              </a:rPr>
              <a:t>component.</a:t>
            </a:r>
            <a:endParaRPr sz="2900" dirty="0">
              <a:latin typeface="Segoe UI"/>
              <a:cs typeface="Segoe UI"/>
            </a:endParaRPr>
          </a:p>
          <a:p>
            <a:pPr marL="469900" marR="5080" indent="-457200" algn="just">
              <a:lnSpc>
                <a:spcPct val="140000"/>
              </a:lnSpc>
              <a:spcBef>
                <a:spcPts val="1800"/>
              </a:spcBef>
              <a:buFont typeface="Wingdings"/>
              <a:buChar char=""/>
              <a:tabLst>
                <a:tab pos="469900" algn="l"/>
              </a:tabLst>
            </a:pPr>
            <a:r>
              <a:rPr sz="2900" b="1" dirty="0">
                <a:latin typeface="Segoe UI"/>
                <a:cs typeface="Segoe UI"/>
              </a:rPr>
              <a:t>The sensor </a:t>
            </a:r>
            <a:r>
              <a:rPr sz="2900" b="1" spc="-5" dirty="0">
                <a:latin typeface="Segoe UI"/>
                <a:cs typeface="Segoe UI"/>
              </a:rPr>
              <a:t>could use the client </a:t>
            </a:r>
            <a:r>
              <a:rPr sz="2900" b="1" spc="5" dirty="0">
                <a:latin typeface="Segoe UI"/>
                <a:cs typeface="Segoe UI"/>
              </a:rPr>
              <a:t>part </a:t>
            </a:r>
            <a:r>
              <a:rPr sz="2900" b="1" spc="-10" dirty="0">
                <a:latin typeface="Segoe UI"/>
                <a:cs typeface="Segoe UI"/>
              </a:rPr>
              <a:t>to </a:t>
            </a:r>
            <a:r>
              <a:rPr sz="2900" b="1" spc="-5" dirty="0">
                <a:latin typeface="Segoe UI"/>
                <a:cs typeface="Segoe UI"/>
              </a:rPr>
              <a:t>establish </a:t>
            </a:r>
            <a:r>
              <a:rPr sz="2900" b="1" dirty="0">
                <a:latin typeface="Segoe UI"/>
                <a:cs typeface="Segoe UI"/>
              </a:rPr>
              <a:t>a </a:t>
            </a:r>
            <a:r>
              <a:rPr sz="2900" b="1" spc="-5" dirty="0">
                <a:latin typeface="Segoe UI"/>
                <a:cs typeface="Segoe UI"/>
              </a:rPr>
              <a:t>connection </a:t>
            </a:r>
            <a:r>
              <a:rPr sz="2900" b="1" spc="-15" dirty="0">
                <a:latin typeface="Segoe UI"/>
                <a:cs typeface="Segoe UI"/>
              </a:rPr>
              <a:t>to </a:t>
            </a:r>
            <a:r>
              <a:rPr sz="2900" b="1" spc="-10" dirty="0">
                <a:latin typeface="Segoe UI"/>
                <a:cs typeface="Segoe UI"/>
              </a:rPr>
              <a:t> </a:t>
            </a:r>
            <a:r>
              <a:rPr sz="2900" b="1" spc="-5" dirty="0">
                <a:latin typeface="Segoe UI"/>
                <a:cs typeface="Segoe UI"/>
              </a:rPr>
              <a:t>the </a:t>
            </a:r>
            <a:r>
              <a:rPr sz="2900" b="1" dirty="0">
                <a:latin typeface="Segoe UI"/>
                <a:cs typeface="Segoe UI"/>
              </a:rPr>
              <a:t>IoT </a:t>
            </a:r>
            <a:r>
              <a:rPr sz="2900" b="1" spc="-5" dirty="0">
                <a:latin typeface="Segoe UI"/>
                <a:cs typeface="Segoe UI"/>
              </a:rPr>
              <a:t>central application (the </a:t>
            </a:r>
            <a:r>
              <a:rPr sz="2900" b="1" spc="10" dirty="0">
                <a:latin typeface="Segoe UI"/>
                <a:cs typeface="Segoe UI"/>
              </a:rPr>
              <a:t>server), </a:t>
            </a:r>
            <a:r>
              <a:rPr sz="2900" b="1" spc="-5" dirty="0">
                <a:latin typeface="Segoe UI"/>
                <a:cs typeface="Segoe UI"/>
              </a:rPr>
              <a:t>and then data can be </a:t>
            </a:r>
            <a:r>
              <a:rPr sz="2900" b="1" dirty="0">
                <a:latin typeface="Segoe UI"/>
                <a:cs typeface="Segoe UI"/>
              </a:rPr>
              <a:t> </a:t>
            </a:r>
            <a:r>
              <a:rPr sz="2900" b="1" spc="-5" dirty="0">
                <a:latin typeface="Segoe UI"/>
                <a:cs typeface="Segoe UI"/>
              </a:rPr>
              <a:t>exchanged.</a:t>
            </a:r>
            <a:endParaRPr sz="2900" dirty="0">
              <a:latin typeface="Segoe UI"/>
              <a:cs typeface="Segoe U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148</a:t>
            </a:fld>
            <a:endParaRPr dirty="0"/>
          </a:p>
        </p:txBody>
      </p:sp>
      <p:sp>
        <p:nvSpPr>
          <p:cNvPr id="3" name="object 3"/>
          <p:cNvSpPr txBox="1"/>
          <p:nvPr/>
        </p:nvSpPr>
        <p:spPr>
          <a:xfrm>
            <a:off x="154939" y="1461642"/>
            <a:ext cx="11631930" cy="4826635"/>
          </a:xfrm>
          <a:prstGeom prst="rect">
            <a:avLst/>
          </a:prstGeom>
        </p:spPr>
        <p:txBody>
          <a:bodyPr vert="horz" wrap="square" lIns="0" tIns="12065" rIns="0" bIns="0" rtlCol="0">
            <a:spAutoFit/>
          </a:bodyPr>
          <a:lstStyle/>
          <a:p>
            <a:pPr marL="12700" algn="just">
              <a:lnSpc>
                <a:spcPct val="100000"/>
              </a:lnSpc>
              <a:spcBef>
                <a:spcPts val="95"/>
              </a:spcBef>
            </a:pPr>
            <a:r>
              <a:rPr sz="2500" b="1" spc="-5" dirty="0">
                <a:latin typeface="Segoe UI"/>
                <a:cs typeface="Segoe UI"/>
              </a:rPr>
              <a:t>IoT</a:t>
            </a:r>
            <a:r>
              <a:rPr sz="2500" b="1" spc="-25" dirty="0">
                <a:latin typeface="Segoe UI"/>
                <a:cs typeface="Segoe UI"/>
              </a:rPr>
              <a:t> </a:t>
            </a:r>
            <a:r>
              <a:rPr sz="2500" b="1" spc="-10" dirty="0">
                <a:latin typeface="Segoe UI"/>
                <a:cs typeface="Segoe UI"/>
              </a:rPr>
              <a:t>Network</a:t>
            </a:r>
            <a:r>
              <a:rPr sz="2500" b="1" spc="-15" dirty="0">
                <a:latin typeface="Segoe UI"/>
                <a:cs typeface="Segoe UI"/>
              </a:rPr>
              <a:t> </a:t>
            </a:r>
            <a:r>
              <a:rPr sz="2500" b="1" spc="-5" dirty="0">
                <a:latin typeface="Segoe UI"/>
                <a:cs typeface="Segoe UI"/>
              </a:rPr>
              <a:t>Management</a:t>
            </a:r>
            <a:r>
              <a:rPr sz="2500" b="1" spc="5" dirty="0">
                <a:latin typeface="Segoe UI"/>
                <a:cs typeface="Segoe UI"/>
              </a:rPr>
              <a:t> Sublayer:</a:t>
            </a:r>
            <a:endParaRPr sz="2500" dirty="0">
              <a:latin typeface="Segoe UI"/>
              <a:cs typeface="Segoe UI"/>
            </a:endParaRPr>
          </a:p>
          <a:p>
            <a:pPr marL="469900" marR="6350" indent="-457200" algn="just">
              <a:lnSpc>
                <a:spcPct val="140000"/>
              </a:lnSpc>
              <a:spcBef>
                <a:spcPts val="1800"/>
              </a:spcBef>
              <a:buFont typeface="Wingdings"/>
              <a:buChar char=""/>
              <a:tabLst>
                <a:tab pos="469900" algn="l"/>
              </a:tabLst>
            </a:pPr>
            <a:r>
              <a:rPr sz="2500" b="1" spc="-10" dirty="0">
                <a:latin typeface="Segoe UI"/>
                <a:cs typeface="Segoe UI"/>
              </a:rPr>
              <a:t>One</a:t>
            </a:r>
            <a:r>
              <a:rPr sz="2500" b="1" spc="-5" dirty="0">
                <a:latin typeface="Segoe UI"/>
                <a:cs typeface="Segoe UI"/>
              </a:rPr>
              <a:t> example</a:t>
            </a:r>
            <a:r>
              <a:rPr sz="2500" b="1" dirty="0">
                <a:latin typeface="Segoe UI"/>
                <a:cs typeface="Segoe UI"/>
              </a:rPr>
              <a:t> </a:t>
            </a:r>
            <a:r>
              <a:rPr sz="2500" b="1" spc="-5" dirty="0">
                <a:latin typeface="Segoe UI"/>
                <a:cs typeface="Segoe UI"/>
              </a:rPr>
              <a:t>is</a:t>
            </a:r>
            <a:r>
              <a:rPr sz="2500" b="1" dirty="0">
                <a:latin typeface="Segoe UI"/>
                <a:cs typeface="Segoe UI"/>
              </a:rPr>
              <a:t> </a:t>
            </a:r>
            <a:r>
              <a:rPr sz="2500" b="1" spc="-15" dirty="0">
                <a:latin typeface="Segoe UI"/>
                <a:cs typeface="Segoe UI"/>
              </a:rPr>
              <a:t>WebSocket.</a:t>
            </a:r>
            <a:r>
              <a:rPr sz="2500" b="1" spc="660" dirty="0">
                <a:latin typeface="Segoe UI"/>
                <a:cs typeface="Segoe UI"/>
              </a:rPr>
              <a:t> </a:t>
            </a:r>
            <a:r>
              <a:rPr sz="2500" b="1" spc="-15" dirty="0">
                <a:latin typeface="Segoe UI"/>
                <a:cs typeface="Segoe UI"/>
              </a:rPr>
              <a:t>WebSocket</a:t>
            </a:r>
            <a:r>
              <a:rPr sz="2500" b="1" spc="660" dirty="0">
                <a:latin typeface="Segoe UI"/>
                <a:cs typeface="Segoe UI"/>
              </a:rPr>
              <a:t> </a:t>
            </a:r>
            <a:r>
              <a:rPr sz="2500" b="1" spc="-5" dirty="0">
                <a:latin typeface="Segoe UI"/>
                <a:cs typeface="Segoe UI"/>
              </a:rPr>
              <a:t>is</a:t>
            </a:r>
            <a:r>
              <a:rPr sz="2500" b="1" dirty="0">
                <a:latin typeface="Segoe UI"/>
                <a:cs typeface="Segoe UI"/>
              </a:rPr>
              <a:t> </a:t>
            </a:r>
            <a:r>
              <a:rPr sz="2500" b="1" spc="10" dirty="0">
                <a:latin typeface="Segoe UI"/>
                <a:cs typeface="Segoe UI"/>
              </a:rPr>
              <a:t>part</a:t>
            </a:r>
            <a:r>
              <a:rPr sz="2500" b="1" spc="710" dirty="0">
                <a:latin typeface="Segoe UI"/>
                <a:cs typeface="Segoe UI"/>
              </a:rPr>
              <a:t> </a:t>
            </a:r>
            <a:r>
              <a:rPr sz="2500" b="1" spc="-25" dirty="0">
                <a:latin typeface="Segoe UI"/>
                <a:cs typeface="Segoe UI"/>
              </a:rPr>
              <a:t>of</a:t>
            </a:r>
            <a:r>
              <a:rPr sz="2500" b="1" spc="-20" dirty="0">
                <a:latin typeface="Segoe UI"/>
                <a:cs typeface="Segoe UI"/>
              </a:rPr>
              <a:t> </a:t>
            </a:r>
            <a:r>
              <a:rPr sz="2500" b="1" spc="-10" dirty="0">
                <a:latin typeface="Segoe UI"/>
                <a:cs typeface="Segoe UI"/>
              </a:rPr>
              <a:t>the</a:t>
            </a:r>
            <a:r>
              <a:rPr sz="2500" b="1" spc="-5" dirty="0">
                <a:latin typeface="Segoe UI"/>
                <a:cs typeface="Segoe UI"/>
              </a:rPr>
              <a:t> HTML5 </a:t>
            </a:r>
            <a:r>
              <a:rPr sz="2500" b="1" dirty="0">
                <a:latin typeface="Segoe UI"/>
                <a:cs typeface="Segoe UI"/>
              </a:rPr>
              <a:t> </a:t>
            </a:r>
            <a:r>
              <a:rPr sz="2500" b="1" spc="-5" dirty="0">
                <a:latin typeface="Segoe UI"/>
                <a:cs typeface="Segoe UI"/>
              </a:rPr>
              <a:t>specification, and </a:t>
            </a:r>
            <a:r>
              <a:rPr sz="2500" b="1" spc="-10" dirty="0">
                <a:latin typeface="Segoe UI"/>
                <a:cs typeface="Segoe UI"/>
              </a:rPr>
              <a:t>provides </a:t>
            </a:r>
            <a:r>
              <a:rPr sz="2500" b="1" spc="-5" dirty="0">
                <a:latin typeface="Segoe UI"/>
                <a:cs typeface="Segoe UI"/>
              </a:rPr>
              <a:t>a simple bidirectional connection </a:t>
            </a:r>
            <a:r>
              <a:rPr sz="2500" b="1" spc="-10" dirty="0">
                <a:latin typeface="Segoe UI"/>
                <a:cs typeface="Segoe UI"/>
              </a:rPr>
              <a:t>over </a:t>
            </a:r>
            <a:r>
              <a:rPr sz="2500" b="1" spc="-5" dirty="0">
                <a:latin typeface="Segoe UI"/>
                <a:cs typeface="Segoe UI"/>
              </a:rPr>
              <a:t>a single </a:t>
            </a:r>
            <a:r>
              <a:rPr sz="2500" b="1" dirty="0">
                <a:latin typeface="Segoe UI"/>
                <a:cs typeface="Segoe UI"/>
              </a:rPr>
              <a:t> </a:t>
            </a:r>
            <a:r>
              <a:rPr sz="2500" b="1" spc="-5" dirty="0">
                <a:latin typeface="Segoe UI"/>
                <a:cs typeface="Segoe UI"/>
              </a:rPr>
              <a:t>connection.</a:t>
            </a:r>
            <a:endParaRPr sz="2500" dirty="0">
              <a:latin typeface="Segoe UI"/>
              <a:cs typeface="Segoe UI"/>
            </a:endParaRPr>
          </a:p>
          <a:p>
            <a:pPr marL="469900" marR="5080" indent="-457200" algn="just">
              <a:lnSpc>
                <a:spcPct val="140000"/>
              </a:lnSpc>
              <a:spcBef>
                <a:spcPts val="1805"/>
              </a:spcBef>
              <a:buFont typeface="Wingdings"/>
              <a:buChar char=""/>
              <a:tabLst>
                <a:tab pos="469900" algn="l"/>
              </a:tabLst>
            </a:pPr>
            <a:r>
              <a:rPr sz="2500" b="1" spc="-5" dirty="0">
                <a:latin typeface="Segoe UI"/>
                <a:cs typeface="Segoe UI"/>
              </a:rPr>
              <a:t>Some IoT solutions use </a:t>
            </a:r>
            <a:r>
              <a:rPr sz="2500" b="1" spc="-20" dirty="0">
                <a:latin typeface="Segoe UI"/>
                <a:cs typeface="Segoe UI"/>
              </a:rPr>
              <a:t>WebSocket </a:t>
            </a:r>
            <a:r>
              <a:rPr sz="2500" b="1" spc="-10" dirty="0">
                <a:latin typeface="Segoe UI"/>
                <a:cs typeface="Segoe UI"/>
              </a:rPr>
              <a:t>to </a:t>
            </a:r>
            <a:r>
              <a:rPr sz="2500" b="1" spc="-5" dirty="0">
                <a:latin typeface="Segoe UI"/>
                <a:cs typeface="Segoe UI"/>
              </a:rPr>
              <a:t>manage the connection between </a:t>
            </a:r>
            <a:r>
              <a:rPr sz="2500" b="1" spc="-10" dirty="0">
                <a:latin typeface="Segoe UI"/>
                <a:cs typeface="Segoe UI"/>
              </a:rPr>
              <a:t>the </a:t>
            </a:r>
            <a:r>
              <a:rPr sz="2500" b="1" spc="-675" dirty="0">
                <a:latin typeface="Segoe UI"/>
                <a:cs typeface="Segoe UI"/>
              </a:rPr>
              <a:t> </a:t>
            </a:r>
            <a:r>
              <a:rPr sz="2500" b="1" spc="10" dirty="0">
                <a:latin typeface="Segoe UI"/>
                <a:cs typeface="Segoe UI"/>
              </a:rPr>
              <a:t>smart </a:t>
            </a:r>
            <a:r>
              <a:rPr sz="2500" b="1" spc="-10" dirty="0">
                <a:latin typeface="Segoe UI"/>
                <a:cs typeface="Segoe UI"/>
              </a:rPr>
              <a:t>object</a:t>
            </a:r>
            <a:r>
              <a:rPr sz="2500" b="1" dirty="0">
                <a:latin typeface="Segoe UI"/>
                <a:cs typeface="Segoe UI"/>
              </a:rPr>
              <a:t> </a:t>
            </a:r>
            <a:r>
              <a:rPr sz="2500" b="1" spc="-5" dirty="0">
                <a:latin typeface="Segoe UI"/>
                <a:cs typeface="Segoe UI"/>
              </a:rPr>
              <a:t>and</a:t>
            </a:r>
            <a:r>
              <a:rPr sz="2500" b="1" spc="10" dirty="0">
                <a:latin typeface="Segoe UI"/>
                <a:cs typeface="Segoe UI"/>
              </a:rPr>
              <a:t> </a:t>
            </a:r>
            <a:r>
              <a:rPr sz="2500" b="1" spc="-5" dirty="0">
                <a:latin typeface="Segoe UI"/>
                <a:cs typeface="Segoe UI"/>
              </a:rPr>
              <a:t>an</a:t>
            </a:r>
            <a:r>
              <a:rPr sz="2500" b="1" spc="5" dirty="0">
                <a:latin typeface="Segoe UI"/>
                <a:cs typeface="Segoe UI"/>
              </a:rPr>
              <a:t> </a:t>
            </a:r>
            <a:r>
              <a:rPr sz="2500" b="1" spc="-5" dirty="0">
                <a:latin typeface="Segoe UI"/>
                <a:cs typeface="Segoe UI"/>
              </a:rPr>
              <a:t>external</a:t>
            </a:r>
            <a:r>
              <a:rPr sz="2500" b="1" spc="-10" dirty="0">
                <a:latin typeface="Segoe UI"/>
                <a:cs typeface="Segoe UI"/>
              </a:rPr>
              <a:t> application.</a:t>
            </a:r>
            <a:endParaRPr sz="2500" dirty="0">
              <a:latin typeface="Segoe UI"/>
              <a:cs typeface="Segoe UI"/>
            </a:endParaRPr>
          </a:p>
          <a:p>
            <a:pPr marL="469900" marR="7620" indent="-457200" algn="just">
              <a:lnSpc>
                <a:spcPct val="140000"/>
              </a:lnSpc>
              <a:spcBef>
                <a:spcPts val="1800"/>
              </a:spcBef>
              <a:buFont typeface="Wingdings"/>
              <a:buChar char=""/>
              <a:tabLst>
                <a:tab pos="556895" algn="l"/>
              </a:tabLst>
            </a:pPr>
            <a:r>
              <a:rPr dirty="0"/>
              <a:t>	</a:t>
            </a:r>
            <a:r>
              <a:rPr sz="2500" b="1" spc="-15" dirty="0">
                <a:latin typeface="Segoe UI"/>
                <a:cs typeface="Segoe UI"/>
              </a:rPr>
              <a:t>WebSocket</a:t>
            </a:r>
            <a:r>
              <a:rPr sz="2500" b="1" spc="-10" dirty="0">
                <a:latin typeface="Segoe UI"/>
                <a:cs typeface="Segoe UI"/>
              </a:rPr>
              <a:t> </a:t>
            </a:r>
            <a:r>
              <a:rPr sz="2500" b="1" spc="-5" dirty="0">
                <a:latin typeface="Segoe UI"/>
                <a:cs typeface="Segoe UI"/>
              </a:rPr>
              <a:t>is</a:t>
            </a:r>
            <a:r>
              <a:rPr sz="2500" b="1" dirty="0">
                <a:latin typeface="Segoe UI"/>
                <a:cs typeface="Segoe UI"/>
              </a:rPr>
              <a:t> </a:t>
            </a:r>
            <a:r>
              <a:rPr sz="2500" b="1" spc="-5" dirty="0">
                <a:latin typeface="Segoe UI"/>
                <a:cs typeface="Segoe UI"/>
              </a:rPr>
              <a:t>often</a:t>
            </a:r>
            <a:r>
              <a:rPr sz="2500" b="1" dirty="0">
                <a:latin typeface="Segoe UI"/>
                <a:cs typeface="Segoe UI"/>
              </a:rPr>
              <a:t> </a:t>
            </a:r>
            <a:r>
              <a:rPr sz="2500" b="1" spc="-5" dirty="0">
                <a:latin typeface="Segoe UI"/>
                <a:cs typeface="Segoe UI"/>
              </a:rPr>
              <a:t>combined</a:t>
            </a:r>
            <a:r>
              <a:rPr sz="2500" b="1" dirty="0">
                <a:latin typeface="Segoe UI"/>
                <a:cs typeface="Segoe UI"/>
              </a:rPr>
              <a:t> </a:t>
            </a:r>
            <a:r>
              <a:rPr sz="2500" b="1" spc="-10" dirty="0">
                <a:latin typeface="Segoe UI"/>
                <a:cs typeface="Segoe UI"/>
              </a:rPr>
              <a:t>with</a:t>
            </a:r>
            <a:r>
              <a:rPr sz="2500" b="1" spc="-5" dirty="0">
                <a:latin typeface="Segoe UI"/>
                <a:cs typeface="Segoe UI"/>
              </a:rPr>
              <a:t> </a:t>
            </a:r>
            <a:r>
              <a:rPr sz="2500" b="1" spc="-10" dirty="0">
                <a:latin typeface="Segoe UI"/>
                <a:cs typeface="Segoe UI"/>
              </a:rPr>
              <a:t>other</a:t>
            </a:r>
            <a:r>
              <a:rPr sz="2500" b="1" spc="-5" dirty="0">
                <a:latin typeface="Segoe UI"/>
                <a:cs typeface="Segoe UI"/>
              </a:rPr>
              <a:t> </a:t>
            </a:r>
            <a:r>
              <a:rPr sz="2500" b="1" spc="-10" dirty="0">
                <a:latin typeface="Segoe UI"/>
                <a:cs typeface="Segoe UI"/>
              </a:rPr>
              <a:t>protocols,</a:t>
            </a:r>
            <a:r>
              <a:rPr sz="2500" b="1" spc="-5" dirty="0">
                <a:latin typeface="Segoe UI"/>
                <a:cs typeface="Segoe UI"/>
              </a:rPr>
              <a:t> such</a:t>
            </a:r>
            <a:r>
              <a:rPr sz="2500" b="1" dirty="0">
                <a:latin typeface="Segoe UI"/>
                <a:cs typeface="Segoe UI"/>
              </a:rPr>
              <a:t> </a:t>
            </a:r>
            <a:r>
              <a:rPr sz="2500" b="1" spc="-5" dirty="0">
                <a:latin typeface="Segoe UI"/>
                <a:cs typeface="Segoe UI"/>
              </a:rPr>
              <a:t>as</a:t>
            </a:r>
            <a:r>
              <a:rPr sz="2500" b="1" dirty="0">
                <a:latin typeface="Segoe UI"/>
                <a:cs typeface="Segoe UI"/>
              </a:rPr>
              <a:t> </a:t>
            </a:r>
            <a:r>
              <a:rPr sz="2500" b="1" spc="-20" dirty="0">
                <a:latin typeface="Segoe UI"/>
                <a:cs typeface="Segoe UI"/>
              </a:rPr>
              <a:t>MQTT </a:t>
            </a:r>
            <a:r>
              <a:rPr sz="2500" b="1" spc="-15" dirty="0">
                <a:latin typeface="Segoe UI"/>
                <a:cs typeface="Segoe UI"/>
              </a:rPr>
              <a:t> </a:t>
            </a:r>
            <a:r>
              <a:rPr sz="2500" b="1" spc="-5" dirty="0">
                <a:latin typeface="Segoe UI"/>
                <a:cs typeface="Segoe UI"/>
              </a:rPr>
              <a:t>(described</a:t>
            </a:r>
            <a:r>
              <a:rPr sz="2500" b="1" spc="15" dirty="0">
                <a:latin typeface="Segoe UI"/>
                <a:cs typeface="Segoe UI"/>
              </a:rPr>
              <a:t> </a:t>
            </a:r>
            <a:r>
              <a:rPr sz="2500" b="1" spc="5" dirty="0">
                <a:latin typeface="Segoe UI"/>
                <a:cs typeface="Segoe UI"/>
              </a:rPr>
              <a:t>shortly)</a:t>
            </a:r>
            <a:r>
              <a:rPr sz="2500" b="1" spc="30"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handle</a:t>
            </a:r>
            <a:r>
              <a:rPr sz="2500" b="1" spc="15" dirty="0">
                <a:latin typeface="Segoe UI"/>
                <a:cs typeface="Segoe UI"/>
              </a:rPr>
              <a:t> </a:t>
            </a:r>
            <a:r>
              <a:rPr sz="2500" b="1" spc="-10" dirty="0">
                <a:latin typeface="Segoe UI"/>
                <a:cs typeface="Segoe UI"/>
              </a:rPr>
              <a:t>the</a:t>
            </a:r>
            <a:r>
              <a:rPr sz="2500" b="1" spc="5" dirty="0">
                <a:latin typeface="Segoe UI"/>
                <a:cs typeface="Segoe UI"/>
              </a:rPr>
              <a:t> </a:t>
            </a:r>
            <a:r>
              <a:rPr sz="2500" b="1" spc="-5" dirty="0">
                <a:latin typeface="Segoe UI"/>
                <a:cs typeface="Segoe UI"/>
              </a:rPr>
              <a:t>IoT-specific</a:t>
            </a:r>
            <a:r>
              <a:rPr sz="2500" b="1" spc="20" dirty="0">
                <a:latin typeface="Segoe UI"/>
                <a:cs typeface="Segoe UI"/>
              </a:rPr>
              <a:t> </a:t>
            </a:r>
            <a:r>
              <a:rPr sz="2500" b="1" spc="5" dirty="0">
                <a:latin typeface="Segoe UI"/>
                <a:cs typeface="Segoe UI"/>
              </a:rPr>
              <a:t>part</a:t>
            </a:r>
            <a:r>
              <a:rPr sz="2500" b="1" spc="10" dirty="0">
                <a:latin typeface="Segoe UI"/>
                <a:cs typeface="Segoe UI"/>
              </a:rPr>
              <a:t> </a:t>
            </a:r>
            <a:r>
              <a:rPr sz="2500" b="1" spc="-25" dirty="0">
                <a:latin typeface="Segoe UI"/>
                <a:cs typeface="Segoe UI"/>
              </a:rPr>
              <a:t>of</a:t>
            </a:r>
            <a:r>
              <a:rPr sz="2500" b="1" spc="20" dirty="0">
                <a:latin typeface="Segoe UI"/>
                <a:cs typeface="Segoe UI"/>
              </a:rPr>
              <a:t> </a:t>
            </a:r>
            <a:r>
              <a:rPr sz="2500" b="1" spc="-10" dirty="0">
                <a:latin typeface="Segoe UI"/>
                <a:cs typeface="Segoe UI"/>
              </a:rPr>
              <a:t>the</a:t>
            </a:r>
            <a:r>
              <a:rPr sz="2500" b="1" spc="5" dirty="0">
                <a:latin typeface="Segoe UI"/>
                <a:cs typeface="Segoe UI"/>
              </a:rPr>
              <a:t> </a:t>
            </a:r>
            <a:r>
              <a:rPr sz="2500" b="1" spc="-5" dirty="0">
                <a:latin typeface="Segoe UI"/>
                <a:cs typeface="Segoe UI"/>
              </a:rPr>
              <a:t>communication.</a:t>
            </a:r>
            <a:endParaRPr sz="2500" dirty="0">
              <a:latin typeface="Segoe UI"/>
              <a:cs typeface="Segoe U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149</a:t>
            </a:fld>
            <a:endParaRPr dirty="0"/>
          </a:p>
        </p:txBody>
      </p:sp>
      <p:sp>
        <p:nvSpPr>
          <p:cNvPr id="3" name="object 3"/>
          <p:cNvSpPr txBox="1"/>
          <p:nvPr/>
        </p:nvSpPr>
        <p:spPr>
          <a:xfrm>
            <a:off x="154939" y="1420495"/>
            <a:ext cx="11631295" cy="504126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IoT</a:t>
            </a:r>
            <a:r>
              <a:rPr sz="2000" b="1" spc="-1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Management</a:t>
            </a:r>
            <a:r>
              <a:rPr sz="2000" b="1" spc="-15" dirty="0">
                <a:latin typeface="Segoe UI"/>
                <a:cs typeface="Segoe UI"/>
              </a:rPr>
              <a:t> </a:t>
            </a:r>
            <a:r>
              <a:rPr sz="2000" b="1" spc="5" dirty="0">
                <a:latin typeface="Segoe UI"/>
                <a:cs typeface="Segoe UI"/>
              </a:rPr>
              <a:t>Sublayer:</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buFont typeface="Wingdings"/>
              <a:buChar char=""/>
              <a:tabLst>
                <a:tab pos="469265" algn="l"/>
                <a:tab pos="469900" algn="l"/>
                <a:tab pos="1183005" algn="l"/>
                <a:tab pos="1705610" algn="l"/>
                <a:tab pos="2456815" algn="l"/>
                <a:tab pos="3168650" algn="l"/>
                <a:tab pos="3552825" algn="l"/>
                <a:tab pos="4572635" algn="l"/>
                <a:tab pos="6102985" algn="l"/>
                <a:tab pos="7351395" algn="l"/>
                <a:tab pos="8698865" algn="l"/>
                <a:tab pos="10111740" algn="l"/>
              </a:tabLst>
            </a:pPr>
            <a:r>
              <a:rPr sz="2000" b="1" spc="-5" dirty="0">
                <a:latin typeface="Segoe UI"/>
                <a:cs typeface="Segoe UI"/>
              </a:rPr>
              <a:t>With	the	same	logic	</a:t>
            </a:r>
            <a:r>
              <a:rPr sz="2000" b="1" spc="-20" dirty="0">
                <a:latin typeface="Segoe UI"/>
                <a:cs typeface="Segoe UI"/>
              </a:rPr>
              <a:t>of	</a:t>
            </a:r>
            <a:r>
              <a:rPr sz="2000" b="1" dirty="0">
                <a:latin typeface="Segoe UI"/>
                <a:cs typeface="Segoe UI"/>
              </a:rPr>
              <a:t>reusing	</a:t>
            </a:r>
            <a:r>
              <a:rPr sz="2000" b="1" spc="-5" dirty="0">
                <a:latin typeface="Segoe UI"/>
                <a:cs typeface="Segoe UI"/>
              </a:rPr>
              <a:t>well-known	methods,	</a:t>
            </a:r>
            <a:r>
              <a:rPr sz="2000" b="1" spc="-10" dirty="0">
                <a:latin typeface="Segoe UI"/>
                <a:cs typeface="Segoe UI"/>
              </a:rPr>
              <a:t>Extensible	</a:t>
            </a:r>
            <a:r>
              <a:rPr sz="2000" b="1" spc="-5" dirty="0">
                <a:latin typeface="Segoe UI"/>
                <a:cs typeface="Segoe UI"/>
              </a:rPr>
              <a:t>Messaging	andPresence</a:t>
            </a:r>
            <a:endParaRPr sz="2000">
              <a:latin typeface="Segoe UI"/>
              <a:cs typeface="Segoe UI"/>
            </a:endParaRPr>
          </a:p>
          <a:p>
            <a:pPr marL="469900">
              <a:lnSpc>
                <a:spcPct val="100000"/>
              </a:lnSpc>
              <a:spcBef>
                <a:spcPts val="725"/>
              </a:spcBef>
            </a:pPr>
            <a:r>
              <a:rPr sz="2000" b="1" spc="-5" dirty="0">
                <a:latin typeface="Segoe UI"/>
                <a:cs typeface="Segoe UI"/>
              </a:rPr>
              <a:t>Protocol</a:t>
            </a:r>
            <a:r>
              <a:rPr sz="2000" b="1" spc="-20" dirty="0">
                <a:latin typeface="Segoe UI"/>
                <a:cs typeface="Segoe UI"/>
              </a:rPr>
              <a:t> </a:t>
            </a:r>
            <a:r>
              <a:rPr sz="2000" b="1" spc="-5" dirty="0">
                <a:latin typeface="Segoe UI"/>
                <a:cs typeface="Segoe UI"/>
              </a:rPr>
              <a:t>(XMPP)</a:t>
            </a:r>
            <a:r>
              <a:rPr sz="2000" b="1" spc="-35" dirty="0">
                <a:latin typeface="Segoe UI"/>
                <a:cs typeface="Segoe UI"/>
              </a:rPr>
              <a:t> </a:t>
            </a:r>
            <a:r>
              <a:rPr sz="2000" b="1" spc="-5" dirty="0">
                <a:latin typeface="Segoe UI"/>
                <a:cs typeface="Segoe UI"/>
              </a:rPr>
              <a:t>was</a:t>
            </a:r>
            <a:r>
              <a:rPr sz="2000" b="1" spc="-15" dirty="0">
                <a:latin typeface="Segoe UI"/>
                <a:cs typeface="Segoe UI"/>
              </a:rPr>
              <a:t> </a:t>
            </a:r>
            <a:r>
              <a:rPr sz="2000" b="1" spc="-5" dirty="0">
                <a:latin typeface="Segoe UI"/>
                <a:cs typeface="Segoe UI"/>
              </a:rPr>
              <a:t>created.</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spcBef>
                <a:spcPts val="5"/>
              </a:spcBef>
              <a:buFont typeface="Wingdings"/>
              <a:buChar char=""/>
              <a:tabLst>
                <a:tab pos="469265" algn="l"/>
                <a:tab pos="469900" algn="l"/>
              </a:tabLst>
            </a:pPr>
            <a:r>
              <a:rPr sz="2000" b="1" spc="-5" dirty="0">
                <a:latin typeface="Segoe UI"/>
                <a:cs typeface="Segoe UI"/>
              </a:rPr>
              <a:t>XMPP</a:t>
            </a:r>
            <a:r>
              <a:rPr sz="2000" b="1" spc="-20" dirty="0">
                <a:latin typeface="Segoe UI"/>
                <a:cs typeface="Segoe UI"/>
              </a:rPr>
              <a:t> </a:t>
            </a:r>
            <a:r>
              <a:rPr sz="2000" b="1" spc="-5" dirty="0">
                <a:latin typeface="Segoe UI"/>
                <a:cs typeface="Segoe UI"/>
              </a:rPr>
              <a:t>is</a:t>
            </a:r>
            <a:r>
              <a:rPr sz="2000" b="1" spc="-20" dirty="0">
                <a:latin typeface="Segoe UI"/>
                <a:cs typeface="Segoe UI"/>
              </a:rPr>
              <a:t> </a:t>
            </a:r>
            <a:r>
              <a:rPr sz="2000" b="1" spc="-10" dirty="0">
                <a:latin typeface="Segoe UI"/>
                <a:cs typeface="Segoe UI"/>
              </a:rPr>
              <a:t>based</a:t>
            </a:r>
            <a:r>
              <a:rPr sz="2000" b="1" spc="-5" dirty="0">
                <a:latin typeface="Segoe UI"/>
                <a:cs typeface="Segoe UI"/>
              </a:rPr>
              <a:t> on instant</a:t>
            </a:r>
            <a:r>
              <a:rPr sz="2000" b="1" spc="-20" dirty="0">
                <a:latin typeface="Segoe UI"/>
                <a:cs typeface="Segoe UI"/>
              </a:rPr>
              <a:t> </a:t>
            </a:r>
            <a:r>
              <a:rPr sz="2000" b="1" dirty="0">
                <a:latin typeface="Segoe UI"/>
                <a:cs typeface="Segoe UI"/>
              </a:rPr>
              <a:t>messaging</a:t>
            </a:r>
            <a:r>
              <a:rPr sz="2000" b="1" spc="-15"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presence.</a:t>
            </a:r>
            <a:endParaRPr sz="2000">
              <a:latin typeface="Segoe UI"/>
              <a:cs typeface="Segoe UI"/>
            </a:endParaRPr>
          </a:p>
          <a:p>
            <a:pPr marL="469900" marR="5080" indent="-457200">
              <a:lnSpc>
                <a:spcPct val="130000"/>
              </a:lnSpc>
              <a:spcBef>
                <a:spcPts val="1800"/>
              </a:spcBef>
              <a:buFont typeface="Wingdings"/>
              <a:buChar char=""/>
              <a:tabLst>
                <a:tab pos="469265" algn="l"/>
                <a:tab pos="469900" algn="l"/>
              </a:tabLst>
            </a:pPr>
            <a:r>
              <a:rPr sz="2000" b="1" dirty="0">
                <a:latin typeface="Segoe UI"/>
                <a:cs typeface="Segoe UI"/>
              </a:rPr>
              <a:t>It</a:t>
            </a:r>
            <a:r>
              <a:rPr sz="2000" b="1" spc="350" dirty="0">
                <a:latin typeface="Segoe UI"/>
                <a:cs typeface="Segoe UI"/>
              </a:rPr>
              <a:t> </a:t>
            </a:r>
            <a:r>
              <a:rPr sz="2000" b="1" spc="-5" dirty="0">
                <a:latin typeface="Segoe UI"/>
                <a:cs typeface="Segoe UI"/>
              </a:rPr>
              <a:t>allows</a:t>
            </a:r>
            <a:r>
              <a:rPr sz="2000" b="1" spc="345" dirty="0">
                <a:latin typeface="Segoe UI"/>
                <a:cs typeface="Segoe UI"/>
              </a:rPr>
              <a:t> </a:t>
            </a:r>
            <a:r>
              <a:rPr sz="2000" b="1" spc="-5" dirty="0">
                <a:latin typeface="Segoe UI"/>
                <a:cs typeface="Segoe UI"/>
              </a:rPr>
              <a:t>the</a:t>
            </a:r>
            <a:r>
              <a:rPr sz="2000" b="1" spc="350" dirty="0">
                <a:latin typeface="Segoe UI"/>
                <a:cs typeface="Segoe UI"/>
              </a:rPr>
              <a:t> </a:t>
            </a:r>
            <a:r>
              <a:rPr sz="2000" b="1" spc="-5" dirty="0">
                <a:latin typeface="Segoe UI"/>
                <a:cs typeface="Segoe UI"/>
              </a:rPr>
              <a:t>exchange</a:t>
            </a:r>
            <a:r>
              <a:rPr sz="2000" b="1" spc="345" dirty="0">
                <a:latin typeface="Segoe UI"/>
                <a:cs typeface="Segoe UI"/>
              </a:rPr>
              <a:t> </a:t>
            </a:r>
            <a:r>
              <a:rPr sz="2000" b="1" spc="-15" dirty="0">
                <a:latin typeface="Segoe UI"/>
                <a:cs typeface="Segoe UI"/>
              </a:rPr>
              <a:t>of</a:t>
            </a:r>
            <a:r>
              <a:rPr sz="2000" b="1" spc="355" dirty="0">
                <a:latin typeface="Segoe UI"/>
                <a:cs typeface="Segoe UI"/>
              </a:rPr>
              <a:t> </a:t>
            </a:r>
            <a:r>
              <a:rPr sz="2000" b="1" spc="-5" dirty="0">
                <a:latin typeface="Segoe UI"/>
                <a:cs typeface="Segoe UI"/>
              </a:rPr>
              <a:t>data</a:t>
            </a:r>
            <a:r>
              <a:rPr sz="2000" b="1" spc="335" dirty="0">
                <a:latin typeface="Segoe UI"/>
                <a:cs typeface="Segoe UI"/>
              </a:rPr>
              <a:t> </a:t>
            </a:r>
            <a:r>
              <a:rPr sz="2000" b="1" spc="-5" dirty="0">
                <a:latin typeface="Segoe UI"/>
                <a:cs typeface="Segoe UI"/>
              </a:rPr>
              <a:t>between</a:t>
            </a:r>
            <a:r>
              <a:rPr sz="2000" b="1" spc="350" dirty="0">
                <a:latin typeface="Segoe UI"/>
                <a:cs typeface="Segoe UI"/>
              </a:rPr>
              <a:t> </a:t>
            </a:r>
            <a:r>
              <a:rPr sz="2000" b="1" spc="-5" dirty="0">
                <a:latin typeface="Segoe UI"/>
                <a:cs typeface="Segoe UI"/>
              </a:rPr>
              <a:t>two</a:t>
            </a:r>
            <a:r>
              <a:rPr sz="2000" b="1" spc="355" dirty="0">
                <a:latin typeface="Segoe UI"/>
                <a:cs typeface="Segoe UI"/>
              </a:rPr>
              <a:t> </a:t>
            </a:r>
            <a:r>
              <a:rPr sz="2000" b="1" spc="5" dirty="0">
                <a:latin typeface="Segoe UI"/>
                <a:cs typeface="Segoe UI"/>
              </a:rPr>
              <a:t>or</a:t>
            </a:r>
            <a:r>
              <a:rPr sz="2000" b="1" spc="355" dirty="0">
                <a:latin typeface="Segoe UI"/>
                <a:cs typeface="Segoe UI"/>
              </a:rPr>
              <a:t> </a:t>
            </a:r>
            <a:r>
              <a:rPr sz="2000" b="1" dirty="0">
                <a:latin typeface="Segoe UI"/>
                <a:cs typeface="Segoe UI"/>
              </a:rPr>
              <a:t>more</a:t>
            </a:r>
            <a:r>
              <a:rPr sz="2000" b="1" spc="345" dirty="0">
                <a:latin typeface="Segoe UI"/>
                <a:cs typeface="Segoe UI"/>
              </a:rPr>
              <a:t> </a:t>
            </a:r>
            <a:r>
              <a:rPr sz="2000" b="1" spc="-5" dirty="0">
                <a:latin typeface="Segoe UI"/>
                <a:cs typeface="Segoe UI"/>
              </a:rPr>
              <a:t>systems</a:t>
            </a:r>
            <a:r>
              <a:rPr sz="2000" b="1" spc="345" dirty="0">
                <a:latin typeface="Segoe UI"/>
                <a:cs typeface="Segoe UI"/>
              </a:rPr>
              <a:t> </a:t>
            </a:r>
            <a:r>
              <a:rPr sz="2000" b="1" dirty="0">
                <a:latin typeface="Segoe UI"/>
                <a:cs typeface="Segoe UI"/>
              </a:rPr>
              <a:t>and</a:t>
            </a:r>
            <a:r>
              <a:rPr sz="2000" b="1" spc="345" dirty="0">
                <a:latin typeface="Segoe UI"/>
                <a:cs typeface="Segoe UI"/>
              </a:rPr>
              <a:t> </a:t>
            </a:r>
            <a:r>
              <a:rPr sz="2000" b="1" dirty="0">
                <a:latin typeface="Segoe UI"/>
                <a:cs typeface="Segoe UI"/>
              </a:rPr>
              <a:t>supports</a:t>
            </a:r>
            <a:r>
              <a:rPr sz="2000" b="1" spc="330" dirty="0">
                <a:latin typeface="Segoe UI"/>
                <a:cs typeface="Segoe UI"/>
              </a:rPr>
              <a:t> </a:t>
            </a:r>
            <a:r>
              <a:rPr sz="2000" b="1" dirty="0">
                <a:latin typeface="Segoe UI"/>
                <a:cs typeface="Segoe UI"/>
              </a:rPr>
              <a:t>presence</a:t>
            </a:r>
            <a:r>
              <a:rPr sz="2000" b="1" spc="345" dirty="0">
                <a:latin typeface="Segoe UI"/>
                <a:cs typeface="Segoe UI"/>
              </a:rPr>
              <a:t> </a:t>
            </a:r>
            <a:r>
              <a:rPr sz="2000" b="1" spc="-5" dirty="0">
                <a:latin typeface="Segoe UI"/>
                <a:cs typeface="Segoe UI"/>
              </a:rPr>
              <a:t>and </a:t>
            </a:r>
            <a:r>
              <a:rPr sz="2000" b="1" spc="-535" dirty="0">
                <a:latin typeface="Segoe UI"/>
                <a:cs typeface="Segoe UI"/>
              </a:rPr>
              <a:t> </a:t>
            </a:r>
            <a:r>
              <a:rPr sz="2000" b="1" dirty="0">
                <a:latin typeface="Segoe UI"/>
                <a:cs typeface="Segoe UI"/>
              </a:rPr>
              <a:t>contact</a:t>
            </a:r>
            <a:r>
              <a:rPr sz="2000" b="1" spc="-20" dirty="0">
                <a:latin typeface="Segoe UI"/>
                <a:cs typeface="Segoe UI"/>
              </a:rPr>
              <a:t> </a:t>
            </a:r>
            <a:r>
              <a:rPr sz="2000" b="1" spc="-10" dirty="0">
                <a:latin typeface="Segoe UI"/>
                <a:cs typeface="Segoe UI"/>
              </a:rPr>
              <a:t>list</a:t>
            </a:r>
            <a:r>
              <a:rPr sz="2000" b="1" spc="-15" dirty="0">
                <a:latin typeface="Segoe UI"/>
                <a:cs typeface="Segoe UI"/>
              </a:rPr>
              <a:t> </a:t>
            </a:r>
            <a:r>
              <a:rPr sz="2000" b="1" spc="-5" dirty="0">
                <a:latin typeface="Segoe UI"/>
                <a:cs typeface="Segoe UI"/>
              </a:rPr>
              <a:t>maintenance.</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It</a:t>
            </a:r>
            <a:r>
              <a:rPr sz="2000" b="1" spc="95" dirty="0">
                <a:latin typeface="Segoe UI"/>
                <a:cs typeface="Segoe UI"/>
              </a:rPr>
              <a:t> </a:t>
            </a:r>
            <a:r>
              <a:rPr sz="2000" b="1" dirty="0">
                <a:latin typeface="Segoe UI"/>
                <a:cs typeface="Segoe UI"/>
              </a:rPr>
              <a:t>can</a:t>
            </a:r>
            <a:r>
              <a:rPr sz="2000" b="1" spc="95" dirty="0">
                <a:latin typeface="Segoe UI"/>
                <a:cs typeface="Segoe UI"/>
              </a:rPr>
              <a:t> </a:t>
            </a:r>
            <a:r>
              <a:rPr sz="2000" b="1" spc="-5" dirty="0">
                <a:latin typeface="Segoe UI"/>
                <a:cs typeface="Segoe UI"/>
              </a:rPr>
              <a:t>also</a:t>
            </a:r>
            <a:r>
              <a:rPr sz="2000" b="1" spc="80" dirty="0">
                <a:latin typeface="Segoe UI"/>
                <a:cs typeface="Segoe UI"/>
              </a:rPr>
              <a:t> </a:t>
            </a:r>
            <a:r>
              <a:rPr sz="2000" b="1" spc="-5" dirty="0">
                <a:latin typeface="Segoe UI"/>
                <a:cs typeface="Segoe UI"/>
              </a:rPr>
              <a:t>handle</a:t>
            </a:r>
            <a:r>
              <a:rPr sz="2000" b="1" spc="90" dirty="0">
                <a:latin typeface="Segoe UI"/>
                <a:cs typeface="Segoe UI"/>
              </a:rPr>
              <a:t> </a:t>
            </a:r>
            <a:r>
              <a:rPr sz="2000" b="1" spc="-5" dirty="0">
                <a:latin typeface="Segoe UI"/>
                <a:cs typeface="Segoe UI"/>
              </a:rPr>
              <a:t>publish/subscribe,</a:t>
            </a:r>
            <a:r>
              <a:rPr sz="2000" b="1" spc="90" dirty="0">
                <a:latin typeface="Segoe UI"/>
                <a:cs typeface="Segoe UI"/>
              </a:rPr>
              <a:t> </a:t>
            </a:r>
            <a:r>
              <a:rPr sz="2000" b="1" dirty="0">
                <a:latin typeface="Segoe UI"/>
                <a:cs typeface="Segoe UI"/>
              </a:rPr>
              <a:t>making</a:t>
            </a:r>
            <a:r>
              <a:rPr sz="2000" b="1" spc="95" dirty="0">
                <a:latin typeface="Segoe UI"/>
                <a:cs typeface="Segoe UI"/>
              </a:rPr>
              <a:t> </a:t>
            </a:r>
            <a:r>
              <a:rPr sz="2000" b="1" spc="-5" dirty="0">
                <a:latin typeface="Segoe UI"/>
                <a:cs typeface="Segoe UI"/>
              </a:rPr>
              <a:t>it</a:t>
            </a:r>
            <a:r>
              <a:rPr sz="2000" b="1" spc="85" dirty="0">
                <a:latin typeface="Segoe UI"/>
                <a:cs typeface="Segoe UI"/>
              </a:rPr>
              <a:t> </a:t>
            </a:r>
            <a:r>
              <a:rPr sz="2000" b="1" dirty="0">
                <a:latin typeface="Segoe UI"/>
                <a:cs typeface="Segoe UI"/>
              </a:rPr>
              <a:t>a</a:t>
            </a:r>
            <a:r>
              <a:rPr sz="2000" b="1" spc="85" dirty="0">
                <a:latin typeface="Segoe UI"/>
                <a:cs typeface="Segoe UI"/>
              </a:rPr>
              <a:t> </a:t>
            </a:r>
            <a:r>
              <a:rPr sz="2000" b="1" spc="-5" dirty="0">
                <a:latin typeface="Segoe UI"/>
                <a:cs typeface="Segoe UI"/>
              </a:rPr>
              <a:t>good</a:t>
            </a:r>
            <a:r>
              <a:rPr sz="2000" b="1" spc="90" dirty="0">
                <a:latin typeface="Segoe UI"/>
                <a:cs typeface="Segoe UI"/>
              </a:rPr>
              <a:t> </a:t>
            </a:r>
            <a:r>
              <a:rPr sz="2000" b="1" dirty="0">
                <a:latin typeface="Segoe UI"/>
                <a:cs typeface="Segoe UI"/>
              </a:rPr>
              <a:t>choice</a:t>
            </a:r>
            <a:r>
              <a:rPr sz="2000" b="1" spc="85" dirty="0">
                <a:latin typeface="Segoe UI"/>
                <a:cs typeface="Segoe UI"/>
              </a:rPr>
              <a:t> </a:t>
            </a:r>
            <a:r>
              <a:rPr sz="2000" b="1" spc="-5" dirty="0">
                <a:latin typeface="Segoe UI"/>
                <a:cs typeface="Segoe UI"/>
              </a:rPr>
              <a:t>for</a:t>
            </a:r>
            <a:r>
              <a:rPr sz="2000" b="1" spc="90" dirty="0">
                <a:latin typeface="Segoe UI"/>
                <a:cs typeface="Segoe UI"/>
              </a:rPr>
              <a:t> </a:t>
            </a:r>
            <a:r>
              <a:rPr sz="2000" b="1" spc="-5" dirty="0">
                <a:latin typeface="Segoe UI"/>
                <a:cs typeface="Segoe UI"/>
              </a:rPr>
              <a:t>distribution</a:t>
            </a:r>
            <a:r>
              <a:rPr sz="2000" b="1" spc="95" dirty="0">
                <a:latin typeface="Segoe UI"/>
                <a:cs typeface="Segoe UI"/>
              </a:rPr>
              <a:t> </a:t>
            </a:r>
            <a:r>
              <a:rPr sz="2000" b="1" spc="-20" dirty="0">
                <a:latin typeface="Segoe UI"/>
                <a:cs typeface="Segoe UI"/>
              </a:rPr>
              <a:t>of</a:t>
            </a:r>
            <a:r>
              <a:rPr sz="2000" b="1" spc="95" dirty="0">
                <a:latin typeface="Segoe UI"/>
                <a:cs typeface="Segoe UI"/>
              </a:rPr>
              <a:t> </a:t>
            </a:r>
            <a:r>
              <a:rPr sz="2000" b="1" spc="-5" dirty="0">
                <a:latin typeface="Segoe UI"/>
                <a:cs typeface="Segoe UI"/>
              </a:rPr>
              <a:t>information</a:t>
            </a:r>
            <a:endParaRPr sz="2000">
              <a:latin typeface="Segoe UI"/>
              <a:cs typeface="Segoe UI"/>
            </a:endParaRPr>
          </a:p>
          <a:p>
            <a:pPr marL="469900">
              <a:lnSpc>
                <a:spcPct val="100000"/>
              </a:lnSpc>
              <a:spcBef>
                <a:spcPts val="720"/>
              </a:spcBef>
            </a:pPr>
            <a:r>
              <a:rPr sz="2000" b="1" spc="-5" dirty="0">
                <a:latin typeface="Segoe UI"/>
                <a:cs typeface="Segoe UI"/>
              </a:rPr>
              <a:t>to</a:t>
            </a:r>
            <a:r>
              <a:rPr sz="2000" b="1" spc="-25" dirty="0">
                <a:latin typeface="Segoe UI"/>
                <a:cs typeface="Segoe UI"/>
              </a:rPr>
              <a:t> </a:t>
            </a:r>
            <a:r>
              <a:rPr sz="2000" b="1" spc="-5" dirty="0">
                <a:latin typeface="Segoe UI"/>
                <a:cs typeface="Segoe UI"/>
              </a:rPr>
              <a:t>multiple</a:t>
            </a:r>
            <a:r>
              <a:rPr sz="2000" b="1" spc="-35" dirty="0">
                <a:latin typeface="Segoe UI"/>
                <a:cs typeface="Segoe UI"/>
              </a:rPr>
              <a:t> </a:t>
            </a:r>
            <a:r>
              <a:rPr sz="2000" b="1" spc="-5" dirty="0">
                <a:latin typeface="Segoe UI"/>
                <a:cs typeface="Segoe UI"/>
              </a:rPr>
              <a:t>devices.</a:t>
            </a:r>
            <a:endParaRPr sz="2000">
              <a:latin typeface="Segoe UI"/>
              <a:cs typeface="Segoe UI"/>
            </a:endParaRPr>
          </a:p>
          <a:p>
            <a:pPr marL="469900" marR="6985" indent="-457200">
              <a:lnSpc>
                <a:spcPct val="130000"/>
              </a:lnSpc>
              <a:spcBef>
                <a:spcPts val="1805"/>
              </a:spcBef>
              <a:buFont typeface="Wingdings"/>
              <a:buChar char=""/>
              <a:tabLst>
                <a:tab pos="469265" algn="l"/>
                <a:tab pos="469900" algn="l"/>
              </a:tabLst>
            </a:pPr>
            <a:r>
              <a:rPr sz="2000" b="1" dirty="0">
                <a:latin typeface="Segoe UI"/>
                <a:cs typeface="Segoe UI"/>
              </a:rPr>
              <a:t>A</a:t>
            </a:r>
            <a:r>
              <a:rPr sz="2000" b="1" spc="330" dirty="0">
                <a:latin typeface="Segoe UI"/>
                <a:cs typeface="Segoe UI"/>
              </a:rPr>
              <a:t> </a:t>
            </a:r>
            <a:r>
              <a:rPr sz="2000" b="1" spc="-5" dirty="0">
                <a:latin typeface="Segoe UI"/>
                <a:cs typeface="Segoe UI"/>
              </a:rPr>
              <a:t>limitation</a:t>
            </a:r>
            <a:r>
              <a:rPr sz="2000" b="1" spc="325" dirty="0">
                <a:latin typeface="Segoe UI"/>
                <a:cs typeface="Segoe UI"/>
              </a:rPr>
              <a:t> </a:t>
            </a:r>
            <a:r>
              <a:rPr sz="2000" b="1" spc="-20" dirty="0">
                <a:latin typeface="Segoe UI"/>
                <a:cs typeface="Segoe UI"/>
              </a:rPr>
              <a:t>of</a:t>
            </a:r>
            <a:r>
              <a:rPr sz="2000" b="1" spc="335" dirty="0">
                <a:latin typeface="Segoe UI"/>
                <a:cs typeface="Segoe UI"/>
              </a:rPr>
              <a:t> </a:t>
            </a:r>
            <a:r>
              <a:rPr sz="2000" b="1" spc="-5" dirty="0">
                <a:latin typeface="Segoe UI"/>
                <a:cs typeface="Segoe UI"/>
              </a:rPr>
              <a:t>XMPP</a:t>
            </a:r>
            <a:r>
              <a:rPr sz="2000" b="1" spc="340" dirty="0">
                <a:latin typeface="Segoe UI"/>
                <a:cs typeface="Segoe UI"/>
              </a:rPr>
              <a:t> </a:t>
            </a:r>
            <a:r>
              <a:rPr sz="2000" b="1" spc="-5" dirty="0">
                <a:latin typeface="Segoe UI"/>
                <a:cs typeface="Segoe UI"/>
              </a:rPr>
              <a:t>is</a:t>
            </a:r>
            <a:r>
              <a:rPr sz="2000" b="1" spc="320" dirty="0">
                <a:latin typeface="Segoe UI"/>
                <a:cs typeface="Segoe UI"/>
              </a:rPr>
              <a:t> </a:t>
            </a:r>
            <a:r>
              <a:rPr sz="2000" b="1" spc="-5" dirty="0">
                <a:latin typeface="Segoe UI"/>
                <a:cs typeface="Segoe UI"/>
              </a:rPr>
              <a:t>its</a:t>
            </a:r>
            <a:r>
              <a:rPr sz="2000" b="1" spc="330" dirty="0">
                <a:latin typeface="Segoe UI"/>
                <a:cs typeface="Segoe UI"/>
              </a:rPr>
              <a:t> </a:t>
            </a:r>
            <a:r>
              <a:rPr sz="2000" b="1" spc="-5" dirty="0">
                <a:latin typeface="Segoe UI"/>
                <a:cs typeface="Segoe UI"/>
              </a:rPr>
              <a:t>reliance</a:t>
            </a:r>
            <a:r>
              <a:rPr sz="2000" b="1" spc="345" dirty="0">
                <a:latin typeface="Segoe UI"/>
                <a:cs typeface="Segoe UI"/>
              </a:rPr>
              <a:t> </a:t>
            </a:r>
            <a:r>
              <a:rPr sz="2000" b="1" spc="-5" dirty="0">
                <a:latin typeface="Segoe UI"/>
                <a:cs typeface="Segoe UI"/>
              </a:rPr>
              <a:t>on</a:t>
            </a:r>
            <a:r>
              <a:rPr sz="2000" b="1" spc="335" dirty="0">
                <a:latin typeface="Segoe UI"/>
                <a:cs typeface="Segoe UI"/>
              </a:rPr>
              <a:t> </a:t>
            </a:r>
            <a:r>
              <a:rPr sz="2000" b="1" spc="-105" dirty="0">
                <a:latin typeface="Segoe UI"/>
                <a:cs typeface="Segoe UI"/>
              </a:rPr>
              <a:t>TCP,</a:t>
            </a:r>
            <a:r>
              <a:rPr sz="2000" b="1" spc="335" dirty="0">
                <a:latin typeface="Segoe UI"/>
                <a:cs typeface="Segoe UI"/>
              </a:rPr>
              <a:t> </a:t>
            </a:r>
            <a:r>
              <a:rPr sz="2000" b="1" spc="-5" dirty="0">
                <a:latin typeface="Segoe UI"/>
                <a:cs typeface="Segoe UI"/>
              </a:rPr>
              <a:t>which</a:t>
            </a:r>
            <a:r>
              <a:rPr sz="2000" b="1" spc="345" dirty="0">
                <a:latin typeface="Segoe UI"/>
                <a:cs typeface="Segoe UI"/>
              </a:rPr>
              <a:t> </a:t>
            </a:r>
            <a:r>
              <a:rPr sz="2000" b="1" dirty="0">
                <a:latin typeface="Segoe UI"/>
                <a:cs typeface="Segoe UI"/>
              </a:rPr>
              <a:t>mayforce</a:t>
            </a:r>
            <a:r>
              <a:rPr sz="2000" b="1" spc="340" dirty="0">
                <a:latin typeface="Segoe UI"/>
                <a:cs typeface="Segoe UI"/>
              </a:rPr>
              <a:t> </a:t>
            </a:r>
            <a:r>
              <a:rPr sz="2000" b="1" spc="-5" dirty="0">
                <a:latin typeface="Segoe UI"/>
                <a:cs typeface="Segoe UI"/>
              </a:rPr>
              <a:t>subscribers</a:t>
            </a:r>
            <a:r>
              <a:rPr sz="2000" b="1" spc="335" dirty="0">
                <a:latin typeface="Segoe UI"/>
                <a:cs typeface="Segoe UI"/>
              </a:rPr>
              <a:t> </a:t>
            </a:r>
            <a:r>
              <a:rPr sz="2000" b="1" spc="-10" dirty="0">
                <a:latin typeface="Segoe UI"/>
                <a:cs typeface="Segoe UI"/>
              </a:rPr>
              <a:t>to</a:t>
            </a:r>
            <a:r>
              <a:rPr sz="2000" b="1" spc="335" dirty="0">
                <a:latin typeface="Segoe UI"/>
                <a:cs typeface="Segoe UI"/>
              </a:rPr>
              <a:t> </a:t>
            </a:r>
            <a:r>
              <a:rPr sz="2000" b="1" spc="-5" dirty="0">
                <a:latin typeface="Segoe UI"/>
                <a:cs typeface="Segoe UI"/>
              </a:rPr>
              <a:t>maintain</a:t>
            </a:r>
            <a:r>
              <a:rPr sz="2000" b="1" spc="325" dirty="0">
                <a:latin typeface="Segoe UI"/>
                <a:cs typeface="Segoe UI"/>
              </a:rPr>
              <a:t> </a:t>
            </a:r>
            <a:r>
              <a:rPr sz="2000" b="1" spc="-5" dirty="0">
                <a:latin typeface="Segoe UI"/>
                <a:cs typeface="Segoe UI"/>
              </a:rPr>
              <a:t>open </a:t>
            </a:r>
            <a:r>
              <a:rPr sz="2000" b="1" spc="-540" dirty="0">
                <a:latin typeface="Segoe UI"/>
                <a:cs typeface="Segoe UI"/>
              </a:rPr>
              <a:t> </a:t>
            </a:r>
            <a:r>
              <a:rPr sz="2000" b="1" spc="-5" dirty="0">
                <a:latin typeface="Segoe UI"/>
                <a:cs typeface="Segoe UI"/>
              </a:rPr>
              <a:t>sessions</a:t>
            </a:r>
            <a:r>
              <a:rPr sz="2000" b="1" spc="-10" dirty="0">
                <a:latin typeface="Segoe UI"/>
                <a:cs typeface="Segoe UI"/>
              </a:rPr>
              <a:t> to</a:t>
            </a:r>
            <a:r>
              <a:rPr sz="2000" b="1" dirty="0">
                <a:latin typeface="Segoe UI"/>
                <a:cs typeface="Segoe UI"/>
              </a:rPr>
              <a:t> </a:t>
            </a:r>
            <a:r>
              <a:rPr sz="2000" b="1" spc="-5" dirty="0">
                <a:latin typeface="Segoe UI"/>
                <a:cs typeface="Segoe UI"/>
              </a:rPr>
              <a:t>other</a:t>
            </a:r>
            <a:r>
              <a:rPr sz="2000" b="1" dirty="0">
                <a:latin typeface="Segoe UI"/>
                <a:cs typeface="Segoe UI"/>
              </a:rPr>
              <a:t> </a:t>
            </a:r>
            <a:r>
              <a:rPr sz="2000" b="1" spc="-5" dirty="0">
                <a:latin typeface="Segoe UI"/>
                <a:cs typeface="Segoe UI"/>
              </a:rPr>
              <a:t>systems </a:t>
            </a:r>
            <a:r>
              <a:rPr sz="2000" b="1" dirty="0">
                <a:latin typeface="Segoe UI"/>
                <a:cs typeface="Segoe UI"/>
              </a:rPr>
              <a:t>and</a:t>
            </a:r>
            <a:r>
              <a:rPr sz="2000" b="1" spc="-15" dirty="0">
                <a:latin typeface="Segoe UI"/>
                <a:cs typeface="Segoe UI"/>
              </a:rPr>
              <a:t> </a:t>
            </a:r>
            <a:r>
              <a:rPr sz="2000" b="1" dirty="0">
                <a:latin typeface="Segoe UI"/>
                <a:cs typeface="Segoe UI"/>
              </a:rPr>
              <a:t>may</a:t>
            </a:r>
            <a:r>
              <a:rPr sz="2000" b="1" spc="-5" dirty="0">
                <a:latin typeface="Segoe UI"/>
                <a:cs typeface="Segoe UI"/>
              </a:rPr>
              <a:t> </a:t>
            </a:r>
            <a:r>
              <a:rPr sz="2000" b="1" dirty="0">
                <a:latin typeface="Segoe UI"/>
                <a:cs typeface="Segoe UI"/>
              </a:rPr>
              <a:t>be</a:t>
            </a:r>
            <a:r>
              <a:rPr sz="2000" b="1" spc="-5" dirty="0">
                <a:latin typeface="Segoe UI"/>
                <a:cs typeface="Segoe UI"/>
              </a:rPr>
              <a:t> </a:t>
            </a:r>
            <a:r>
              <a:rPr sz="2000" b="1" dirty="0">
                <a:latin typeface="Segoe UI"/>
                <a:cs typeface="Segoe UI"/>
              </a:rPr>
              <a:t>a</a:t>
            </a:r>
            <a:r>
              <a:rPr sz="2000" b="1" spc="-10" dirty="0">
                <a:latin typeface="Segoe UI"/>
                <a:cs typeface="Segoe UI"/>
              </a:rPr>
              <a:t> </a:t>
            </a:r>
            <a:r>
              <a:rPr sz="2000" b="1" spc="-5" dirty="0">
                <a:latin typeface="Segoe UI"/>
                <a:cs typeface="Segoe UI"/>
              </a:rPr>
              <a:t>limitation</a:t>
            </a:r>
            <a:r>
              <a:rPr sz="2000" b="1" spc="-10" dirty="0">
                <a:latin typeface="Segoe UI"/>
                <a:cs typeface="Segoe UI"/>
              </a:rPr>
              <a:t> </a:t>
            </a:r>
            <a:r>
              <a:rPr sz="2000" b="1" spc="-5" dirty="0">
                <a:latin typeface="Segoe UI"/>
                <a:cs typeface="Segoe UI"/>
              </a:rPr>
              <a:t>for </a:t>
            </a:r>
            <a:r>
              <a:rPr sz="2000" b="1" dirty="0">
                <a:latin typeface="Segoe UI"/>
                <a:cs typeface="Segoe UI"/>
              </a:rPr>
              <a:t>memory-constrained</a:t>
            </a:r>
            <a:r>
              <a:rPr sz="2000" b="1" spc="5" dirty="0">
                <a:latin typeface="Segoe UI"/>
                <a:cs typeface="Segoe UI"/>
              </a:rPr>
              <a:t> </a:t>
            </a:r>
            <a:r>
              <a:rPr sz="2000" b="1" spc="-5" dirty="0">
                <a:latin typeface="Segoe UI"/>
                <a:cs typeface="Segoe UI"/>
              </a:rPr>
              <a:t>objects.</a:t>
            </a:r>
            <a:endParaRPr sz="2000">
              <a:latin typeface="Segoe UI"/>
              <a:cs typeface="Segoe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9088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0" dirty="0" smtClean="0">
                <a:latin typeface="Arial"/>
                <a:cs typeface="Arial"/>
              </a:rPr>
              <a:t> </a:t>
            </a:r>
            <a:r>
              <a:rPr sz="3600" b="1" dirty="0">
                <a:latin typeface="Arial"/>
                <a:cs typeface="Arial"/>
              </a:rPr>
              <a:t>IoT</a:t>
            </a:r>
            <a:r>
              <a:rPr sz="3600" b="1" spc="-10" dirty="0">
                <a:latin typeface="Arial"/>
                <a:cs typeface="Arial"/>
              </a:rPr>
              <a:t> </a:t>
            </a:r>
            <a:r>
              <a:rPr sz="3600" b="1" spc="-5" dirty="0">
                <a:latin typeface="Arial"/>
                <a:cs typeface="Arial"/>
              </a:rPr>
              <a:t>and Digitization</a:t>
            </a:r>
            <a:endParaRPr sz="3600" dirty="0">
              <a:latin typeface="Arial"/>
              <a:cs typeface="Arial"/>
            </a:endParaRPr>
          </a:p>
        </p:txBody>
      </p:sp>
      <p:sp>
        <p:nvSpPr>
          <p:cNvPr id="3" name="object 3"/>
          <p:cNvSpPr txBox="1"/>
          <p:nvPr/>
        </p:nvSpPr>
        <p:spPr>
          <a:xfrm>
            <a:off x="457606" y="1187056"/>
            <a:ext cx="11213465" cy="4180204"/>
          </a:xfrm>
          <a:prstGeom prst="rect">
            <a:avLst/>
          </a:prstGeom>
        </p:spPr>
        <p:txBody>
          <a:bodyPr vert="horz" wrap="square" lIns="0" tIns="209550" rIns="0" bIns="0" rtlCol="0">
            <a:spAutoFit/>
          </a:bodyPr>
          <a:lstStyle/>
          <a:p>
            <a:pPr marL="299085" indent="-287020">
              <a:lnSpc>
                <a:spcPct val="100000"/>
              </a:lnSpc>
              <a:spcBef>
                <a:spcPts val="1650"/>
              </a:spcBef>
              <a:buFont typeface="Wingdings"/>
              <a:buChar char=""/>
              <a:tabLst>
                <a:tab pos="299720" algn="l"/>
              </a:tabLst>
            </a:pPr>
            <a:r>
              <a:rPr sz="2400" b="1" dirty="0">
                <a:latin typeface="Segoe UI"/>
                <a:cs typeface="Segoe UI"/>
              </a:rPr>
              <a:t>IoT</a:t>
            </a:r>
            <a:r>
              <a:rPr sz="2400" b="1" spc="-25" dirty="0">
                <a:latin typeface="Segoe UI"/>
                <a:cs typeface="Segoe UI"/>
              </a:rPr>
              <a:t> </a:t>
            </a:r>
            <a:r>
              <a:rPr sz="2400" b="1" spc="-5" dirty="0">
                <a:latin typeface="Segoe UI"/>
                <a:cs typeface="Segoe UI"/>
              </a:rPr>
              <a:t>and</a:t>
            </a:r>
            <a:r>
              <a:rPr sz="2400" b="1" spc="-20" dirty="0">
                <a:latin typeface="Segoe UI"/>
                <a:cs typeface="Segoe UI"/>
              </a:rPr>
              <a:t> </a:t>
            </a:r>
            <a:r>
              <a:rPr sz="2400" b="1" spc="-5" dirty="0">
                <a:latin typeface="Segoe UI"/>
                <a:cs typeface="Segoe UI"/>
              </a:rPr>
              <a:t>Digitization</a:t>
            </a:r>
            <a:endParaRPr sz="2400" dirty="0">
              <a:latin typeface="Segoe UI"/>
              <a:cs typeface="Segoe UI"/>
            </a:endParaRPr>
          </a:p>
          <a:p>
            <a:pPr marL="984885" marR="5080" lvl="1" indent="-287020">
              <a:lnSpc>
                <a:spcPct val="150000"/>
              </a:lnSpc>
              <a:spcBef>
                <a:spcPts val="100"/>
              </a:spcBef>
              <a:buFont typeface="Wingdings"/>
              <a:buChar char=""/>
              <a:tabLst>
                <a:tab pos="985519" algn="l"/>
              </a:tabLst>
            </a:pPr>
            <a:r>
              <a:rPr sz="2000" b="1" spc="-25" dirty="0">
                <a:latin typeface="Segoe UI"/>
                <a:cs typeface="Segoe UI"/>
              </a:rPr>
              <a:t>At</a:t>
            </a:r>
            <a:r>
              <a:rPr sz="2000" b="1" spc="15" dirty="0">
                <a:latin typeface="Segoe UI"/>
                <a:cs typeface="Segoe UI"/>
              </a:rPr>
              <a:t> </a:t>
            </a:r>
            <a:r>
              <a:rPr sz="2000" b="1" dirty="0">
                <a:latin typeface="Segoe UI"/>
                <a:cs typeface="Segoe UI"/>
              </a:rPr>
              <a:t>a</a:t>
            </a:r>
            <a:r>
              <a:rPr sz="2000" b="1" spc="5" dirty="0">
                <a:latin typeface="Segoe UI"/>
                <a:cs typeface="Segoe UI"/>
              </a:rPr>
              <a:t> </a:t>
            </a:r>
            <a:r>
              <a:rPr sz="2000" b="1" spc="-10" dirty="0">
                <a:latin typeface="Segoe UI"/>
                <a:cs typeface="Segoe UI"/>
              </a:rPr>
              <a:t>high</a:t>
            </a:r>
            <a:r>
              <a:rPr sz="2000" b="1" spc="20" dirty="0">
                <a:latin typeface="Segoe UI"/>
                <a:cs typeface="Segoe UI"/>
              </a:rPr>
              <a:t> </a:t>
            </a:r>
            <a:r>
              <a:rPr sz="2000" b="1" spc="-10" dirty="0">
                <a:latin typeface="Segoe UI"/>
                <a:cs typeface="Segoe UI"/>
              </a:rPr>
              <a:t>level,</a:t>
            </a:r>
            <a:r>
              <a:rPr sz="2000" b="1" spc="15" dirty="0">
                <a:latin typeface="Segoe UI"/>
                <a:cs typeface="Segoe UI"/>
              </a:rPr>
              <a:t> </a:t>
            </a:r>
            <a:r>
              <a:rPr sz="2000" b="1" dirty="0">
                <a:latin typeface="Segoe UI"/>
                <a:cs typeface="Segoe UI"/>
              </a:rPr>
              <a:t>IoT</a:t>
            </a:r>
            <a:r>
              <a:rPr sz="2000" b="1" spc="25" dirty="0">
                <a:latin typeface="Segoe UI"/>
                <a:cs typeface="Segoe UI"/>
              </a:rPr>
              <a:t> </a:t>
            </a:r>
            <a:r>
              <a:rPr sz="2000" b="1" spc="-5" dirty="0">
                <a:latin typeface="Segoe UI"/>
                <a:cs typeface="Segoe UI"/>
              </a:rPr>
              <a:t>focuses</a:t>
            </a:r>
            <a:r>
              <a:rPr sz="2000" b="1" spc="5" dirty="0">
                <a:latin typeface="Segoe UI"/>
                <a:cs typeface="Segoe UI"/>
              </a:rPr>
              <a:t> </a:t>
            </a:r>
            <a:r>
              <a:rPr sz="2000" b="1" spc="-5" dirty="0">
                <a:latin typeface="Segoe UI"/>
                <a:cs typeface="Segoe UI"/>
              </a:rPr>
              <a:t>on</a:t>
            </a:r>
            <a:r>
              <a:rPr sz="2000" b="1" spc="15" dirty="0">
                <a:latin typeface="Segoe UI"/>
                <a:cs typeface="Segoe UI"/>
              </a:rPr>
              <a:t> </a:t>
            </a:r>
            <a:r>
              <a:rPr sz="2000" b="1" dirty="0">
                <a:latin typeface="Segoe UI"/>
                <a:cs typeface="Segoe UI"/>
              </a:rPr>
              <a:t>connecting</a:t>
            </a:r>
            <a:r>
              <a:rPr sz="2000" b="1" spc="10" dirty="0">
                <a:latin typeface="Segoe UI"/>
                <a:cs typeface="Segoe UI"/>
              </a:rPr>
              <a:t> </a:t>
            </a:r>
            <a:r>
              <a:rPr sz="2000" b="1" spc="-10" dirty="0">
                <a:latin typeface="Segoe UI"/>
                <a:cs typeface="Segoe UI"/>
              </a:rPr>
              <a:t>“things”</a:t>
            </a:r>
            <a:r>
              <a:rPr sz="2000" b="1" spc="15" dirty="0">
                <a:latin typeface="Segoe UI"/>
                <a:cs typeface="Segoe UI"/>
              </a:rPr>
              <a:t> </a:t>
            </a:r>
            <a:r>
              <a:rPr sz="2000" b="1" spc="-5" dirty="0">
                <a:latin typeface="Segoe UI"/>
                <a:cs typeface="Segoe UI"/>
              </a:rPr>
              <a:t>such</a:t>
            </a:r>
            <a:r>
              <a:rPr sz="2000" b="1" spc="20" dirty="0">
                <a:latin typeface="Segoe UI"/>
                <a:cs typeface="Segoe UI"/>
              </a:rPr>
              <a:t> </a:t>
            </a:r>
            <a:r>
              <a:rPr sz="2000" b="1" dirty="0">
                <a:latin typeface="Segoe UI"/>
                <a:cs typeface="Segoe UI"/>
              </a:rPr>
              <a:t>as</a:t>
            </a:r>
            <a:r>
              <a:rPr sz="2000" b="1" spc="10" dirty="0">
                <a:latin typeface="Segoe UI"/>
                <a:cs typeface="Segoe UI"/>
              </a:rPr>
              <a:t> </a:t>
            </a:r>
            <a:r>
              <a:rPr sz="2000" b="1" spc="-5" dirty="0">
                <a:latin typeface="Segoe UI"/>
                <a:cs typeface="Segoe UI"/>
              </a:rPr>
              <a:t>objects</a:t>
            </a:r>
            <a:r>
              <a:rPr sz="2000" b="1" spc="5" dirty="0">
                <a:latin typeface="Segoe UI"/>
                <a:cs typeface="Segoe UI"/>
              </a:rPr>
              <a:t> </a:t>
            </a:r>
            <a:r>
              <a:rPr sz="2000" b="1" spc="-5" dirty="0">
                <a:latin typeface="Segoe UI"/>
                <a:cs typeface="Segoe UI"/>
              </a:rPr>
              <a:t>and</a:t>
            </a:r>
            <a:r>
              <a:rPr sz="2000" b="1" spc="10" dirty="0">
                <a:latin typeface="Segoe UI"/>
                <a:cs typeface="Segoe UI"/>
              </a:rPr>
              <a:t> </a:t>
            </a:r>
            <a:r>
              <a:rPr sz="2000" b="1" spc="-5" dirty="0">
                <a:latin typeface="Segoe UI"/>
                <a:cs typeface="Segoe UI"/>
              </a:rPr>
              <a:t>machines,</a:t>
            </a:r>
            <a:r>
              <a:rPr sz="2000" b="1" spc="20" dirty="0">
                <a:latin typeface="Segoe UI"/>
                <a:cs typeface="Segoe UI"/>
              </a:rPr>
              <a:t> </a:t>
            </a:r>
            <a:r>
              <a:rPr sz="2000" b="1" spc="-10" dirty="0">
                <a:latin typeface="Segoe UI"/>
                <a:cs typeface="Segoe UI"/>
              </a:rPr>
              <a:t>to</a:t>
            </a:r>
            <a:r>
              <a:rPr sz="2000" b="1" spc="15" dirty="0">
                <a:latin typeface="Segoe UI"/>
                <a:cs typeface="Segoe UI"/>
              </a:rPr>
              <a:t> </a:t>
            </a:r>
            <a:r>
              <a:rPr sz="2000" b="1" dirty="0">
                <a:latin typeface="Segoe UI"/>
                <a:cs typeface="Segoe UI"/>
              </a:rPr>
              <a:t>a </a:t>
            </a:r>
            <a:r>
              <a:rPr sz="2000" b="1" spc="-540" dirty="0">
                <a:latin typeface="Segoe UI"/>
                <a:cs typeface="Segoe UI"/>
              </a:rPr>
              <a:t> </a:t>
            </a:r>
            <a:r>
              <a:rPr sz="2000" b="1" dirty="0">
                <a:latin typeface="Segoe UI"/>
                <a:cs typeface="Segoe UI"/>
              </a:rPr>
              <a:t>computer</a:t>
            </a:r>
            <a:r>
              <a:rPr sz="2000" b="1" spc="-5" dirty="0">
                <a:latin typeface="Segoe UI"/>
                <a:cs typeface="Segoe UI"/>
              </a:rPr>
              <a:t> </a:t>
            </a:r>
            <a:r>
              <a:rPr sz="2000" b="1" spc="5" dirty="0">
                <a:latin typeface="Segoe UI"/>
                <a:cs typeface="Segoe UI"/>
              </a:rPr>
              <a:t>network,</a:t>
            </a:r>
            <a:r>
              <a:rPr sz="2000" b="1" dirty="0">
                <a:latin typeface="Segoe UI"/>
                <a:cs typeface="Segoe UI"/>
              </a:rPr>
              <a:t> </a:t>
            </a:r>
            <a:r>
              <a:rPr sz="2000" b="1" spc="-5" dirty="0">
                <a:latin typeface="Segoe UI"/>
                <a:cs typeface="Segoe UI"/>
              </a:rPr>
              <a:t>such</a:t>
            </a:r>
            <a:r>
              <a:rPr sz="2000" b="1" spc="-10" dirty="0">
                <a:latin typeface="Segoe UI"/>
                <a:cs typeface="Segoe UI"/>
              </a:rPr>
              <a:t> </a:t>
            </a:r>
            <a:r>
              <a:rPr sz="2000" b="1" dirty="0">
                <a:latin typeface="Segoe UI"/>
                <a:cs typeface="Segoe UI"/>
              </a:rPr>
              <a:t>as</a:t>
            </a:r>
            <a:r>
              <a:rPr sz="2000" b="1" spc="-20" dirty="0">
                <a:latin typeface="Segoe UI"/>
                <a:cs typeface="Segoe UI"/>
              </a:rPr>
              <a:t> </a:t>
            </a:r>
            <a:r>
              <a:rPr sz="2000" b="1" dirty="0">
                <a:latin typeface="Segoe UI"/>
                <a:cs typeface="Segoe UI"/>
              </a:rPr>
              <a:t>the</a:t>
            </a:r>
            <a:r>
              <a:rPr sz="2000" b="1" spc="-5" dirty="0">
                <a:latin typeface="Segoe UI"/>
                <a:cs typeface="Segoe UI"/>
              </a:rPr>
              <a:t> Internet.</a:t>
            </a:r>
            <a:endParaRPr sz="2000" dirty="0">
              <a:latin typeface="Segoe UI"/>
              <a:cs typeface="Segoe UI"/>
            </a:endParaRPr>
          </a:p>
          <a:p>
            <a:pPr marL="984885" lvl="1" indent="-287020">
              <a:lnSpc>
                <a:spcPct val="100000"/>
              </a:lnSpc>
              <a:spcBef>
                <a:spcPts val="1200"/>
              </a:spcBef>
              <a:buFont typeface="Wingdings"/>
              <a:buChar char=""/>
              <a:tabLst>
                <a:tab pos="985519" algn="l"/>
              </a:tabLst>
            </a:pPr>
            <a:r>
              <a:rPr sz="2000" b="1" spc="-5" dirty="0">
                <a:latin typeface="Segoe UI"/>
                <a:cs typeface="Segoe UI"/>
              </a:rPr>
              <a:t>Digitization</a:t>
            </a:r>
            <a:r>
              <a:rPr sz="2000" b="1" spc="25" dirty="0">
                <a:latin typeface="Segoe UI"/>
                <a:cs typeface="Segoe UI"/>
              </a:rPr>
              <a:t> </a:t>
            </a:r>
            <a:r>
              <a:rPr sz="2000" b="1" spc="-5" dirty="0">
                <a:latin typeface="Segoe UI"/>
                <a:cs typeface="Segoe UI"/>
              </a:rPr>
              <a:t>encompasses</a:t>
            </a:r>
            <a:r>
              <a:rPr sz="2000" b="1" spc="40" dirty="0">
                <a:latin typeface="Segoe UI"/>
                <a:cs typeface="Segoe UI"/>
              </a:rPr>
              <a:t> </a:t>
            </a:r>
            <a:r>
              <a:rPr sz="2000" b="1" spc="-5" dirty="0">
                <a:latin typeface="Segoe UI"/>
                <a:cs typeface="Segoe UI"/>
              </a:rPr>
              <a:t>the</a:t>
            </a:r>
            <a:r>
              <a:rPr sz="2000" b="1" spc="35" dirty="0">
                <a:latin typeface="Segoe UI"/>
                <a:cs typeface="Segoe UI"/>
              </a:rPr>
              <a:t> </a:t>
            </a:r>
            <a:r>
              <a:rPr sz="2000" b="1" spc="-5" dirty="0">
                <a:latin typeface="Segoe UI"/>
                <a:cs typeface="Segoe UI"/>
              </a:rPr>
              <a:t>connection</a:t>
            </a:r>
            <a:r>
              <a:rPr sz="2000" b="1" spc="45" dirty="0">
                <a:latin typeface="Segoe UI"/>
                <a:cs typeface="Segoe UI"/>
              </a:rPr>
              <a:t> </a:t>
            </a:r>
            <a:r>
              <a:rPr sz="2000" b="1" spc="-20" dirty="0">
                <a:latin typeface="Segoe UI"/>
                <a:cs typeface="Segoe UI"/>
              </a:rPr>
              <a:t>of</a:t>
            </a:r>
            <a:r>
              <a:rPr sz="2000" b="1" spc="40" dirty="0">
                <a:latin typeface="Segoe UI"/>
                <a:cs typeface="Segoe UI"/>
              </a:rPr>
              <a:t> </a:t>
            </a:r>
            <a:r>
              <a:rPr sz="2000" b="1" spc="-10" dirty="0">
                <a:latin typeface="Segoe UI"/>
                <a:cs typeface="Segoe UI"/>
              </a:rPr>
              <a:t>“things”</a:t>
            </a:r>
            <a:r>
              <a:rPr sz="2000" b="1" spc="40" dirty="0">
                <a:latin typeface="Segoe UI"/>
                <a:cs typeface="Segoe UI"/>
              </a:rPr>
              <a:t> </a:t>
            </a:r>
            <a:r>
              <a:rPr sz="2000" b="1" spc="-5" dirty="0">
                <a:latin typeface="Segoe UI"/>
                <a:cs typeface="Segoe UI"/>
              </a:rPr>
              <a:t>with</a:t>
            </a:r>
            <a:r>
              <a:rPr sz="2000" b="1" spc="40" dirty="0">
                <a:latin typeface="Segoe UI"/>
                <a:cs typeface="Segoe UI"/>
              </a:rPr>
              <a:t> </a:t>
            </a:r>
            <a:r>
              <a:rPr sz="2000" b="1" spc="-5" dirty="0">
                <a:latin typeface="Segoe UI"/>
                <a:cs typeface="Segoe UI"/>
              </a:rPr>
              <a:t>the</a:t>
            </a:r>
            <a:r>
              <a:rPr sz="2000" b="1" spc="25" dirty="0">
                <a:latin typeface="Segoe UI"/>
                <a:cs typeface="Segoe UI"/>
              </a:rPr>
              <a:t> </a:t>
            </a:r>
            <a:r>
              <a:rPr sz="2000" b="1" spc="-5" dirty="0">
                <a:latin typeface="Segoe UI"/>
                <a:cs typeface="Segoe UI"/>
              </a:rPr>
              <a:t>data</a:t>
            </a:r>
            <a:r>
              <a:rPr sz="2000" b="1" spc="25" dirty="0">
                <a:latin typeface="Segoe UI"/>
                <a:cs typeface="Segoe UI"/>
              </a:rPr>
              <a:t> </a:t>
            </a:r>
            <a:r>
              <a:rPr sz="2000" b="1" spc="-5" dirty="0">
                <a:latin typeface="Segoe UI"/>
                <a:cs typeface="Segoe UI"/>
              </a:rPr>
              <a:t>they</a:t>
            </a:r>
            <a:r>
              <a:rPr sz="2000" b="1" spc="35" dirty="0">
                <a:latin typeface="Segoe UI"/>
                <a:cs typeface="Segoe UI"/>
              </a:rPr>
              <a:t> </a:t>
            </a:r>
            <a:r>
              <a:rPr sz="2000" b="1" spc="-5" dirty="0">
                <a:latin typeface="Segoe UI"/>
                <a:cs typeface="Segoe UI"/>
              </a:rPr>
              <a:t>generate</a:t>
            </a:r>
            <a:r>
              <a:rPr sz="2000" b="1" spc="40" dirty="0">
                <a:latin typeface="Segoe UI"/>
                <a:cs typeface="Segoe UI"/>
              </a:rPr>
              <a:t> </a:t>
            </a:r>
            <a:r>
              <a:rPr sz="2000" b="1" spc="-5" dirty="0">
                <a:latin typeface="Segoe UI"/>
                <a:cs typeface="Segoe UI"/>
              </a:rPr>
              <a:t>and</a:t>
            </a:r>
            <a:endParaRPr sz="2000" dirty="0">
              <a:latin typeface="Segoe UI"/>
              <a:cs typeface="Segoe UI"/>
            </a:endParaRPr>
          </a:p>
          <a:p>
            <a:pPr marL="984885">
              <a:lnSpc>
                <a:spcPct val="100000"/>
              </a:lnSpc>
              <a:spcBef>
                <a:spcPts val="1205"/>
              </a:spcBef>
            </a:pPr>
            <a:r>
              <a:rPr sz="2000" b="1" dirty="0">
                <a:latin typeface="Segoe UI"/>
                <a:cs typeface="Segoe UI"/>
              </a:rPr>
              <a:t>the</a:t>
            </a:r>
            <a:r>
              <a:rPr sz="2000" b="1" spc="-30" dirty="0">
                <a:latin typeface="Segoe UI"/>
                <a:cs typeface="Segoe UI"/>
              </a:rPr>
              <a:t> </a:t>
            </a:r>
            <a:r>
              <a:rPr sz="2000" b="1" spc="-5" dirty="0">
                <a:latin typeface="Segoe UI"/>
                <a:cs typeface="Segoe UI"/>
              </a:rPr>
              <a:t>business</a:t>
            </a:r>
            <a:r>
              <a:rPr sz="2000" b="1" spc="-30" dirty="0">
                <a:latin typeface="Segoe UI"/>
                <a:cs typeface="Segoe UI"/>
              </a:rPr>
              <a:t> </a:t>
            </a:r>
            <a:r>
              <a:rPr sz="2000" b="1" spc="-5" dirty="0">
                <a:latin typeface="Segoe UI"/>
                <a:cs typeface="Segoe UI"/>
              </a:rPr>
              <a:t>insights</a:t>
            </a:r>
            <a:r>
              <a:rPr sz="2000" b="1" spc="-30" dirty="0">
                <a:latin typeface="Segoe UI"/>
                <a:cs typeface="Segoe UI"/>
              </a:rPr>
              <a:t> </a:t>
            </a:r>
            <a:r>
              <a:rPr sz="2000" b="1" spc="-5" dirty="0">
                <a:latin typeface="Segoe UI"/>
                <a:cs typeface="Segoe UI"/>
              </a:rPr>
              <a:t>that</a:t>
            </a:r>
            <a:r>
              <a:rPr sz="2000" b="1" spc="-45" dirty="0">
                <a:latin typeface="Segoe UI"/>
                <a:cs typeface="Segoe UI"/>
              </a:rPr>
              <a:t> </a:t>
            </a:r>
            <a:r>
              <a:rPr sz="2000" b="1" spc="-5" dirty="0">
                <a:latin typeface="Segoe UI"/>
                <a:cs typeface="Segoe UI"/>
              </a:rPr>
              <a:t>result.</a:t>
            </a:r>
            <a:endParaRPr sz="2000" dirty="0">
              <a:latin typeface="Segoe UI"/>
              <a:cs typeface="Segoe UI"/>
            </a:endParaRPr>
          </a:p>
          <a:p>
            <a:pPr marL="698500">
              <a:lnSpc>
                <a:spcPct val="100000"/>
              </a:lnSpc>
              <a:spcBef>
                <a:spcPts val="2280"/>
              </a:spcBef>
            </a:pPr>
            <a:r>
              <a:rPr sz="2000" b="1" spc="-5" dirty="0">
                <a:latin typeface="Segoe UI"/>
                <a:cs typeface="Segoe UI"/>
              </a:rPr>
              <a:t>Example:</a:t>
            </a:r>
            <a:r>
              <a:rPr sz="2000" b="1" spc="335" dirty="0">
                <a:latin typeface="Segoe UI"/>
                <a:cs typeface="Segoe UI"/>
              </a:rPr>
              <a:t> </a:t>
            </a:r>
            <a:r>
              <a:rPr sz="2000" b="1" spc="-5" dirty="0">
                <a:latin typeface="Segoe UI"/>
                <a:cs typeface="Segoe UI"/>
              </a:rPr>
              <a:t>Wi-Fi</a:t>
            </a:r>
            <a:r>
              <a:rPr sz="2000" b="1" spc="335" dirty="0">
                <a:latin typeface="Segoe UI"/>
                <a:cs typeface="Segoe UI"/>
              </a:rPr>
              <a:t> </a:t>
            </a:r>
            <a:r>
              <a:rPr sz="2000" b="1" spc="-5" dirty="0">
                <a:latin typeface="Segoe UI"/>
                <a:cs typeface="Segoe UI"/>
              </a:rPr>
              <a:t>devices</a:t>
            </a:r>
            <a:r>
              <a:rPr sz="2000" b="1" spc="330" dirty="0">
                <a:latin typeface="Segoe UI"/>
                <a:cs typeface="Segoe UI"/>
              </a:rPr>
              <a:t> </a:t>
            </a:r>
            <a:r>
              <a:rPr sz="2000" b="1" spc="-10" dirty="0">
                <a:latin typeface="Segoe UI"/>
                <a:cs typeface="Segoe UI"/>
              </a:rPr>
              <a:t>in</a:t>
            </a:r>
            <a:r>
              <a:rPr sz="2000" b="1" spc="340" dirty="0">
                <a:latin typeface="Segoe UI"/>
                <a:cs typeface="Segoe UI"/>
              </a:rPr>
              <a:t> </a:t>
            </a:r>
            <a:r>
              <a:rPr sz="2000" b="1" spc="-5" dirty="0">
                <a:latin typeface="Segoe UI"/>
                <a:cs typeface="Segoe UI"/>
              </a:rPr>
              <a:t>Malls</a:t>
            </a:r>
            <a:r>
              <a:rPr sz="2000" b="1" spc="330" dirty="0">
                <a:latin typeface="Segoe UI"/>
                <a:cs typeface="Segoe UI"/>
              </a:rPr>
              <a:t> </a:t>
            </a:r>
            <a:r>
              <a:rPr sz="2000" b="1" spc="-5" dirty="0">
                <a:latin typeface="Segoe UI"/>
                <a:cs typeface="Segoe UI"/>
              </a:rPr>
              <a:t>detecting</a:t>
            </a:r>
            <a:r>
              <a:rPr sz="2000" b="1" spc="335" dirty="0">
                <a:latin typeface="Segoe UI"/>
                <a:cs typeface="Segoe UI"/>
              </a:rPr>
              <a:t> </a:t>
            </a:r>
            <a:r>
              <a:rPr sz="2000" b="1" spc="-5" dirty="0">
                <a:latin typeface="Segoe UI"/>
                <a:cs typeface="Segoe UI"/>
              </a:rPr>
              <a:t>customers,</a:t>
            </a:r>
            <a:r>
              <a:rPr sz="2000" b="1" spc="340" dirty="0">
                <a:latin typeface="Segoe UI"/>
                <a:cs typeface="Segoe UI"/>
              </a:rPr>
              <a:t> </a:t>
            </a:r>
            <a:r>
              <a:rPr sz="2000" b="1" spc="-5" dirty="0">
                <a:latin typeface="Segoe UI"/>
                <a:cs typeface="Segoe UI"/>
              </a:rPr>
              <a:t>displaying</a:t>
            </a:r>
            <a:r>
              <a:rPr sz="2000" b="1" spc="330" dirty="0">
                <a:latin typeface="Segoe UI"/>
                <a:cs typeface="Segoe UI"/>
              </a:rPr>
              <a:t> </a:t>
            </a:r>
            <a:r>
              <a:rPr sz="2000" b="1" spc="-10" dirty="0">
                <a:latin typeface="Segoe UI"/>
                <a:cs typeface="Segoe UI"/>
              </a:rPr>
              <a:t>offers,</a:t>
            </a:r>
            <a:r>
              <a:rPr sz="2000" b="1" spc="340" dirty="0">
                <a:latin typeface="Segoe UI"/>
                <a:cs typeface="Segoe UI"/>
              </a:rPr>
              <a:t> </a:t>
            </a:r>
            <a:r>
              <a:rPr sz="2000" b="1" spc="-10" dirty="0">
                <a:latin typeface="Segoe UI"/>
                <a:cs typeface="Segoe UI"/>
              </a:rPr>
              <a:t>based</a:t>
            </a:r>
            <a:r>
              <a:rPr sz="2000" b="1" spc="340" dirty="0">
                <a:latin typeface="Segoe UI"/>
                <a:cs typeface="Segoe UI"/>
              </a:rPr>
              <a:t> </a:t>
            </a:r>
            <a:r>
              <a:rPr sz="2000" b="1" spc="-5" dirty="0">
                <a:latin typeface="Segoe UI"/>
                <a:cs typeface="Segoe UI"/>
              </a:rPr>
              <a:t>on</a:t>
            </a:r>
            <a:r>
              <a:rPr sz="2000" b="1" spc="340" dirty="0">
                <a:latin typeface="Segoe UI"/>
                <a:cs typeface="Segoe UI"/>
              </a:rPr>
              <a:t> </a:t>
            </a:r>
            <a:r>
              <a:rPr sz="2000" b="1" spc="-10" dirty="0">
                <a:latin typeface="Segoe UI"/>
                <a:cs typeface="Segoe UI"/>
              </a:rPr>
              <a:t>the</a:t>
            </a:r>
            <a:endParaRPr sz="2000" dirty="0">
              <a:latin typeface="Segoe UI"/>
              <a:cs typeface="Segoe UI"/>
            </a:endParaRPr>
          </a:p>
          <a:p>
            <a:pPr marL="698500">
              <a:lnSpc>
                <a:spcPct val="100000"/>
              </a:lnSpc>
              <a:spcBef>
                <a:spcPts val="1200"/>
              </a:spcBef>
            </a:pPr>
            <a:r>
              <a:rPr sz="2000" b="1" dirty="0">
                <a:latin typeface="Segoe UI"/>
                <a:cs typeface="Segoe UI"/>
              </a:rPr>
              <a:t>spends,</a:t>
            </a:r>
            <a:r>
              <a:rPr sz="2000" b="1" spc="-25" dirty="0">
                <a:latin typeface="Segoe UI"/>
                <a:cs typeface="Segoe UI"/>
              </a:rPr>
              <a:t> </a:t>
            </a:r>
            <a:r>
              <a:rPr sz="2000" b="1" dirty="0">
                <a:latin typeface="Segoe UI"/>
                <a:cs typeface="Segoe UI"/>
              </a:rPr>
              <a:t>mall</a:t>
            </a:r>
            <a:r>
              <a:rPr sz="2000" b="1" spc="-5" dirty="0">
                <a:latin typeface="Segoe UI"/>
                <a:cs typeface="Segoe UI"/>
              </a:rPr>
              <a:t> is</a:t>
            </a:r>
            <a:r>
              <a:rPr sz="2000" b="1" spc="-15" dirty="0">
                <a:latin typeface="Segoe UI"/>
                <a:cs typeface="Segoe UI"/>
              </a:rPr>
              <a:t> </a:t>
            </a:r>
            <a:r>
              <a:rPr sz="2000" b="1" spc="-10" dirty="0">
                <a:latin typeface="Segoe UI"/>
                <a:cs typeface="Segoe UI"/>
              </a:rPr>
              <a:t>segregated,</a:t>
            </a:r>
            <a:r>
              <a:rPr sz="2000" b="1" spc="35" dirty="0">
                <a:latin typeface="Segoe UI"/>
                <a:cs typeface="Segoe UI"/>
              </a:rPr>
              <a:t> </a:t>
            </a:r>
            <a:r>
              <a:rPr sz="2000" b="1" dirty="0">
                <a:latin typeface="Segoe UI"/>
                <a:cs typeface="Segoe UI"/>
              </a:rPr>
              <a:t>changes</a:t>
            </a:r>
            <a:r>
              <a:rPr sz="2000" b="1" spc="-20" dirty="0">
                <a:latin typeface="Segoe UI"/>
                <a:cs typeface="Segoe UI"/>
              </a:rPr>
              <a:t> </a:t>
            </a:r>
            <a:r>
              <a:rPr sz="2000" b="1" spc="-5" dirty="0" smtClean="0">
                <a:latin typeface="Segoe UI"/>
                <a:cs typeface="Segoe UI"/>
              </a:rPr>
              <a:t>t</a:t>
            </a:r>
            <a:r>
              <a:rPr lang="en-IN" sz="2000" b="1" spc="-5" dirty="0" smtClean="0">
                <a:latin typeface="Segoe UI"/>
                <a:cs typeface="Segoe UI"/>
              </a:rPr>
              <a:t>he</a:t>
            </a:r>
            <a:r>
              <a:rPr sz="2000" b="1" dirty="0" smtClean="0">
                <a:latin typeface="Segoe UI"/>
                <a:cs typeface="Segoe UI"/>
              </a:rPr>
              <a:t> </a:t>
            </a:r>
            <a:r>
              <a:rPr sz="2000" b="1" spc="-5" dirty="0">
                <a:latin typeface="Segoe UI"/>
                <a:cs typeface="Segoe UI"/>
              </a:rPr>
              <a:t>location</a:t>
            </a:r>
            <a:r>
              <a:rPr sz="2000" b="1" spc="-15"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product displays</a:t>
            </a:r>
            <a:r>
              <a:rPr sz="2000" b="1" spc="-25" dirty="0">
                <a:latin typeface="Segoe UI"/>
                <a:cs typeface="Segoe UI"/>
              </a:rPr>
              <a:t> </a:t>
            </a:r>
            <a:r>
              <a:rPr sz="2000" b="1" dirty="0">
                <a:latin typeface="Segoe UI"/>
                <a:cs typeface="Segoe UI"/>
              </a:rPr>
              <a:t>and</a:t>
            </a:r>
            <a:r>
              <a:rPr sz="2000" b="1" spc="-15" dirty="0">
                <a:latin typeface="Segoe UI"/>
                <a:cs typeface="Segoe UI"/>
              </a:rPr>
              <a:t> </a:t>
            </a:r>
            <a:r>
              <a:rPr sz="2000" b="1" dirty="0">
                <a:latin typeface="Segoe UI"/>
                <a:cs typeface="Segoe UI"/>
              </a:rPr>
              <a:t>advertising.</a:t>
            </a:r>
            <a:endParaRPr sz="2000" dirty="0">
              <a:latin typeface="Segoe UI"/>
              <a:cs typeface="Segoe UI"/>
            </a:endParaRPr>
          </a:p>
          <a:p>
            <a:pPr>
              <a:lnSpc>
                <a:spcPct val="100000"/>
              </a:lnSpc>
              <a:spcBef>
                <a:spcPts val="35"/>
              </a:spcBef>
            </a:pPr>
            <a:endParaRPr sz="2300" dirty="0">
              <a:latin typeface="Segoe UI"/>
              <a:cs typeface="Segoe UI"/>
            </a:endParaRPr>
          </a:p>
          <a:p>
            <a:pPr marL="984885" lvl="1" indent="-287020">
              <a:lnSpc>
                <a:spcPct val="100000"/>
              </a:lnSpc>
              <a:buFont typeface="Wingdings"/>
              <a:buChar char=""/>
              <a:tabLst>
                <a:tab pos="985519" algn="l"/>
              </a:tabLst>
            </a:pPr>
            <a:r>
              <a:rPr sz="2000" b="1" spc="-5" dirty="0">
                <a:latin typeface="Segoe UI"/>
                <a:cs typeface="Segoe UI"/>
              </a:rPr>
              <a:t>Digitization:</a:t>
            </a:r>
            <a:r>
              <a:rPr sz="2000" b="1" spc="-25" dirty="0">
                <a:latin typeface="Segoe UI"/>
                <a:cs typeface="Segoe UI"/>
              </a:rPr>
              <a:t> </a:t>
            </a:r>
            <a:r>
              <a:rPr sz="2000" b="1" dirty="0">
                <a:latin typeface="Segoe UI"/>
                <a:cs typeface="Segoe UI"/>
              </a:rPr>
              <a:t>It</a:t>
            </a:r>
            <a:r>
              <a:rPr sz="2000" b="1" spc="5" dirty="0">
                <a:latin typeface="Segoe UI"/>
                <a:cs typeface="Segoe UI"/>
              </a:rPr>
              <a:t> </a:t>
            </a:r>
            <a:r>
              <a:rPr sz="2000" b="1" spc="-5" dirty="0">
                <a:latin typeface="Segoe UI"/>
                <a:cs typeface="Segoe UI"/>
              </a:rPr>
              <a:t>is</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conversion</a:t>
            </a:r>
            <a:r>
              <a:rPr sz="2000" b="1" spc="25" dirty="0">
                <a:latin typeface="Segoe UI"/>
                <a:cs typeface="Segoe UI"/>
              </a:rPr>
              <a:t> </a:t>
            </a:r>
            <a:r>
              <a:rPr sz="2000" b="1" spc="-20" dirty="0">
                <a:latin typeface="Segoe UI"/>
                <a:cs typeface="Segoe UI"/>
              </a:rPr>
              <a:t>of</a:t>
            </a:r>
            <a:r>
              <a:rPr sz="2000" b="1" spc="10" dirty="0">
                <a:latin typeface="Segoe UI"/>
                <a:cs typeface="Segoe UI"/>
              </a:rPr>
              <a:t> </a:t>
            </a:r>
            <a:r>
              <a:rPr sz="2000" b="1" spc="-5" dirty="0">
                <a:latin typeface="Segoe UI"/>
                <a:cs typeface="Segoe UI"/>
              </a:rPr>
              <a:t>information</a:t>
            </a:r>
            <a:r>
              <a:rPr sz="2000" b="1" dirty="0">
                <a:latin typeface="Segoe UI"/>
                <a:cs typeface="Segoe UI"/>
              </a:rPr>
              <a:t> </a:t>
            </a:r>
            <a:r>
              <a:rPr sz="2000" b="1" spc="-10" dirty="0">
                <a:latin typeface="Segoe UI"/>
                <a:cs typeface="Segoe UI"/>
              </a:rPr>
              <a:t>into</a:t>
            </a:r>
            <a:r>
              <a:rPr sz="2000" b="1" spc="-5" dirty="0">
                <a:latin typeface="Segoe UI"/>
                <a:cs typeface="Segoe UI"/>
              </a:rPr>
              <a:t> </a:t>
            </a:r>
            <a:r>
              <a:rPr sz="2000" b="1" dirty="0">
                <a:latin typeface="Segoe UI"/>
                <a:cs typeface="Segoe UI"/>
              </a:rPr>
              <a:t>a</a:t>
            </a:r>
            <a:r>
              <a:rPr sz="2000" b="1" spc="5" dirty="0">
                <a:latin typeface="Segoe UI"/>
                <a:cs typeface="Segoe UI"/>
              </a:rPr>
              <a:t> </a:t>
            </a:r>
            <a:r>
              <a:rPr sz="2000" b="1" spc="-10" dirty="0">
                <a:latin typeface="Segoe UI"/>
                <a:cs typeface="Segoe UI"/>
              </a:rPr>
              <a:t>digital </a:t>
            </a:r>
            <a:r>
              <a:rPr sz="2000" b="1" spc="-5" dirty="0">
                <a:latin typeface="Segoe UI"/>
                <a:cs typeface="Segoe UI"/>
              </a:rPr>
              <a:t>format.</a:t>
            </a:r>
            <a:endParaRPr sz="2000" dirty="0">
              <a:latin typeface="Segoe UI"/>
              <a:cs typeface="Segoe UI"/>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4" name="object 4"/>
          <p:cNvSpPr txBox="1"/>
          <p:nvPr/>
        </p:nvSpPr>
        <p:spPr>
          <a:xfrm>
            <a:off x="612140" y="6110411"/>
            <a:ext cx="4305935" cy="364490"/>
          </a:xfrm>
          <a:prstGeom prst="rect">
            <a:avLst/>
          </a:prstGeom>
        </p:spPr>
        <p:txBody>
          <a:bodyPr vert="horz" wrap="square" lIns="0" tIns="33020" rIns="0" bIns="0" rtlCol="0">
            <a:spAutoFit/>
          </a:bodyPr>
          <a:lstStyle/>
          <a:p>
            <a:pPr marL="12700">
              <a:lnSpc>
                <a:spcPct val="100000"/>
              </a:lnSpc>
              <a:spcBef>
                <a:spcPts val="260"/>
              </a:spcBef>
            </a:pPr>
            <a:r>
              <a:rPr sz="2000" b="1" spc="-10" dirty="0">
                <a:latin typeface="Segoe UI"/>
                <a:cs typeface="Segoe UI"/>
              </a:rPr>
              <a:t>receiver</a:t>
            </a:r>
            <a:r>
              <a:rPr sz="2000" b="1" spc="20" dirty="0">
                <a:latin typeface="Segoe UI"/>
                <a:cs typeface="Segoe UI"/>
              </a:rPr>
              <a:t> </a:t>
            </a:r>
            <a:r>
              <a:rPr sz="2000" b="1" spc="-10" dirty="0">
                <a:latin typeface="Segoe UI"/>
                <a:cs typeface="Segoe UI"/>
              </a:rPr>
              <a:t>to </a:t>
            </a:r>
            <a:r>
              <a:rPr sz="2000" b="1" spc="10" dirty="0">
                <a:latin typeface="Segoe UI"/>
                <a:cs typeface="Segoe UI"/>
              </a:rPr>
              <a:t>query </a:t>
            </a:r>
            <a:r>
              <a:rPr sz="2000" b="1" spc="-5" dirty="0">
                <a:latin typeface="Segoe UI"/>
                <a:cs typeface="Segoe UI"/>
              </a:rPr>
              <a:t>for</a:t>
            </a:r>
            <a:r>
              <a:rPr sz="2000" b="1" spc="-10" dirty="0">
                <a:latin typeface="Segoe UI"/>
                <a:cs typeface="Segoe UI"/>
              </a:rPr>
              <a:t> </a:t>
            </a:r>
            <a:r>
              <a:rPr sz="2000" b="1" spc="-5" dirty="0">
                <a:latin typeface="Segoe UI"/>
                <a:cs typeface="Segoe UI"/>
              </a:rPr>
              <a:t>these </a:t>
            </a:r>
            <a:r>
              <a:rPr sz="2000" b="1" dirty="0">
                <a:latin typeface="Segoe UI"/>
                <a:cs typeface="Segoe UI"/>
              </a:rPr>
              <a:t>changes.</a:t>
            </a:r>
            <a:endParaRPr sz="2000">
              <a:latin typeface="Segoe UI"/>
              <a:cs typeface="Segoe UI"/>
            </a:endParaRPr>
          </a:p>
        </p:txBody>
      </p:sp>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150</a:t>
            </a:fld>
            <a:endParaRPr dirty="0"/>
          </a:p>
        </p:txBody>
      </p:sp>
      <p:sp>
        <p:nvSpPr>
          <p:cNvPr id="3" name="object 3"/>
          <p:cNvSpPr txBox="1"/>
          <p:nvPr/>
        </p:nvSpPr>
        <p:spPr>
          <a:xfrm>
            <a:off x="154939" y="1420495"/>
            <a:ext cx="11632565" cy="464502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IoT</a:t>
            </a:r>
            <a:r>
              <a:rPr sz="2000" b="1" spc="-1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Management</a:t>
            </a:r>
            <a:r>
              <a:rPr sz="2000" b="1" spc="-15" dirty="0">
                <a:latin typeface="Segoe UI"/>
                <a:cs typeface="Segoe UI"/>
              </a:rPr>
              <a:t> </a:t>
            </a:r>
            <a:r>
              <a:rPr sz="2000" b="1" spc="5" dirty="0">
                <a:latin typeface="Segoe UI"/>
                <a:cs typeface="Segoe UI"/>
              </a:rPr>
              <a:t>Sublayer:</a:t>
            </a:r>
            <a:endParaRPr sz="2000" dirty="0">
              <a:latin typeface="Segoe UI"/>
              <a:cs typeface="Segoe UI"/>
            </a:endParaRPr>
          </a:p>
          <a:p>
            <a:pPr marL="469900" marR="5080" indent="-457200" algn="just">
              <a:lnSpc>
                <a:spcPct val="130000"/>
              </a:lnSpc>
              <a:spcBef>
                <a:spcPts val="1795"/>
              </a:spcBef>
              <a:buFont typeface="Wingdings"/>
              <a:buChar char=""/>
              <a:tabLst>
                <a:tab pos="469900" algn="l"/>
              </a:tabLst>
            </a:pPr>
            <a:r>
              <a:rPr sz="2000" b="1" spc="-90" dirty="0">
                <a:latin typeface="Segoe UI"/>
                <a:cs typeface="Segoe UI"/>
              </a:rPr>
              <a:t>To </a:t>
            </a:r>
            <a:r>
              <a:rPr sz="2000" b="1" spc="-5" dirty="0">
                <a:latin typeface="Segoe UI"/>
                <a:cs typeface="Segoe UI"/>
              </a:rPr>
              <a:t>respond to the </a:t>
            </a:r>
            <a:r>
              <a:rPr sz="2000" b="1" spc="-10" dirty="0">
                <a:latin typeface="Segoe UI"/>
                <a:cs typeface="Segoe UI"/>
              </a:rPr>
              <a:t>limits </a:t>
            </a:r>
            <a:r>
              <a:rPr sz="2000" b="1" spc="-20" dirty="0">
                <a:latin typeface="Segoe UI"/>
                <a:cs typeface="Segoe UI"/>
              </a:rPr>
              <a:t>of </a:t>
            </a:r>
            <a:r>
              <a:rPr sz="2000" b="1" spc="-5" dirty="0">
                <a:latin typeface="Segoe UI"/>
                <a:cs typeface="Segoe UI"/>
              </a:rPr>
              <a:t>web-based protocols, another protocol </a:t>
            </a:r>
            <a:r>
              <a:rPr sz="2000" b="1" dirty="0">
                <a:latin typeface="Segoe UI"/>
                <a:cs typeface="Segoe UI"/>
              </a:rPr>
              <a:t>was </a:t>
            </a:r>
            <a:r>
              <a:rPr sz="2000" b="1" spc="-5" dirty="0">
                <a:latin typeface="Segoe UI"/>
                <a:cs typeface="Segoe UI"/>
              </a:rPr>
              <a:t>created by the </a:t>
            </a:r>
            <a:r>
              <a:rPr sz="2000" b="1" spc="5" dirty="0">
                <a:latin typeface="Segoe UI"/>
                <a:cs typeface="Segoe UI"/>
              </a:rPr>
              <a:t>IETF </a:t>
            </a:r>
            <a:r>
              <a:rPr sz="2000" b="1" spc="10" dirty="0">
                <a:latin typeface="Segoe UI"/>
                <a:cs typeface="Segoe UI"/>
              </a:rPr>
              <a:t> </a:t>
            </a:r>
            <a:r>
              <a:rPr sz="2000" b="1" spc="-5" dirty="0">
                <a:latin typeface="Segoe UI"/>
                <a:cs typeface="Segoe UI"/>
              </a:rPr>
              <a:t>Constrained </a:t>
            </a:r>
            <a:r>
              <a:rPr sz="2000" b="1" spc="-10" dirty="0">
                <a:latin typeface="Segoe UI"/>
                <a:cs typeface="Segoe UI"/>
              </a:rPr>
              <a:t>Restful </a:t>
            </a:r>
            <a:r>
              <a:rPr sz="2000" b="1" spc="-5" dirty="0">
                <a:latin typeface="Segoe UI"/>
                <a:cs typeface="Segoe UI"/>
              </a:rPr>
              <a:t>Environments (CoRE) working group: Constrained Application Protocol </a:t>
            </a:r>
            <a:r>
              <a:rPr sz="2000" b="1" dirty="0">
                <a:latin typeface="Segoe UI"/>
                <a:cs typeface="Segoe UI"/>
              </a:rPr>
              <a:t> (CoAP).</a:t>
            </a:r>
            <a:endParaRPr sz="2000" dirty="0">
              <a:latin typeface="Segoe UI"/>
              <a:cs typeface="Segoe UI"/>
            </a:endParaRPr>
          </a:p>
          <a:p>
            <a:pPr>
              <a:lnSpc>
                <a:spcPct val="100000"/>
              </a:lnSpc>
              <a:spcBef>
                <a:spcPts val="60"/>
              </a:spcBef>
              <a:buFont typeface="Wingdings"/>
              <a:buChar char=""/>
            </a:pPr>
            <a:endParaRPr sz="1850" dirty="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CoAP</a:t>
            </a:r>
            <a:r>
              <a:rPr sz="2000" b="1" spc="204" dirty="0">
                <a:latin typeface="Segoe UI"/>
                <a:cs typeface="Segoe UI"/>
              </a:rPr>
              <a:t> </a:t>
            </a:r>
            <a:r>
              <a:rPr sz="2000" b="1" dirty="0">
                <a:latin typeface="Segoe UI"/>
                <a:cs typeface="Segoe UI"/>
              </a:rPr>
              <a:t>uses</a:t>
            </a:r>
            <a:r>
              <a:rPr sz="2000" b="1" spc="195" dirty="0">
                <a:latin typeface="Segoe UI"/>
                <a:cs typeface="Segoe UI"/>
              </a:rPr>
              <a:t> </a:t>
            </a:r>
            <a:r>
              <a:rPr sz="2000" b="1" dirty="0">
                <a:latin typeface="Segoe UI"/>
                <a:cs typeface="Segoe UI"/>
              </a:rPr>
              <a:t>some</a:t>
            </a:r>
            <a:r>
              <a:rPr sz="2000" b="1" spc="195" dirty="0">
                <a:latin typeface="Segoe UI"/>
                <a:cs typeface="Segoe UI"/>
              </a:rPr>
              <a:t> </a:t>
            </a:r>
            <a:r>
              <a:rPr sz="2000" b="1" dirty="0">
                <a:latin typeface="Segoe UI"/>
                <a:cs typeface="Segoe UI"/>
              </a:rPr>
              <a:t>methods</a:t>
            </a:r>
            <a:r>
              <a:rPr sz="2000" b="1" spc="204" dirty="0">
                <a:latin typeface="Segoe UI"/>
                <a:cs typeface="Segoe UI"/>
              </a:rPr>
              <a:t> </a:t>
            </a:r>
            <a:r>
              <a:rPr sz="2000" b="1" spc="-5" dirty="0">
                <a:latin typeface="Segoe UI"/>
                <a:cs typeface="Segoe UI"/>
              </a:rPr>
              <a:t>similar</a:t>
            </a:r>
            <a:r>
              <a:rPr sz="2000" b="1" spc="195" dirty="0">
                <a:latin typeface="Segoe UI"/>
                <a:cs typeface="Segoe UI"/>
              </a:rPr>
              <a:t> </a:t>
            </a:r>
            <a:r>
              <a:rPr sz="2000" b="1" spc="-5" dirty="0">
                <a:latin typeface="Segoe UI"/>
                <a:cs typeface="Segoe UI"/>
              </a:rPr>
              <a:t>to</a:t>
            </a:r>
            <a:r>
              <a:rPr sz="2000" b="1" spc="204" dirty="0">
                <a:latin typeface="Segoe UI"/>
                <a:cs typeface="Segoe UI"/>
              </a:rPr>
              <a:t> </a:t>
            </a:r>
            <a:r>
              <a:rPr sz="2000" b="1" spc="-5" dirty="0">
                <a:latin typeface="Segoe UI"/>
                <a:cs typeface="Segoe UI"/>
              </a:rPr>
              <a:t>those</a:t>
            </a:r>
            <a:r>
              <a:rPr sz="2000" b="1" spc="190" dirty="0">
                <a:latin typeface="Segoe UI"/>
                <a:cs typeface="Segoe UI"/>
              </a:rPr>
              <a:t> </a:t>
            </a:r>
            <a:r>
              <a:rPr sz="2000" b="1" spc="-20" dirty="0">
                <a:latin typeface="Segoe UI"/>
                <a:cs typeface="Segoe UI"/>
              </a:rPr>
              <a:t>of</a:t>
            </a:r>
            <a:r>
              <a:rPr sz="2000" b="1" spc="210" dirty="0">
                <a:latin typeface="Segoe UI"/>
                <a:cs typeface="Segoe UI"/>
              </a:rPr>
              <a:t> </a:t>
            </a:r>
            <a:r>
              <a:rPr sz="2000" b="1" spc="10" dirty="0">
                <a:latin typeface="Segoe UI"/>
                <a:cs typeface="Segoe UI"/>
              </a:rPr>
              <a:t>HTTP</a:t>
            </a:r>
            <a:r>
              <a:rPr sz="2000" b="1" spc="210" dirty="0">
                <a:latin typeface="Segoe UI"/>
                <a:cs typeface="Segoe UI"/>
              </a:rPr>
              <a:t> </a:t>
            </a:r>
            <a:r>
              <a:rPr sz="2000" b="1" spc="-5" dirty="0">
                <a:latin typeface="Segoe UI"/>
                <a:cs typeface="Segoe UI"/>
              </a:rPr>
              <a:t>(such</a:t>
            </a:r>
            <a:r>
              <a:rPr sz="2000" b="1" spc="210" dirty="0">
                <a:latin typeface="Segoe UI"/>
                <a:cs typeface="Segoe UI"/>
              </a:rPr>
              <a:t> </a:t>
            </a:r>
            <a:r>
              <a:rPr sz="2000" b="1" dirty="0">
                <a:latin typeface="Segoe UI"/>
                <a:cs typeface="Segoe UI"/>
              </a:rPr>
              <a:t>as</a:t>
            </a:r>
            <a:r>
              <a:rPr sz="2000" b="1" spc="195" dirty="0">
                <a:latin typeface="Segoe UI"/>
                <a:cs typeface="Segoe UI"/>
              </a:rPr>
              <a:t> </a:t>
            </a:r>
            <a:r>
              <a:rPr sz="2000" b="1" dirty="0">
                <a:latin typeface="Segoe UI"/>
                <a:cs typeface="Segoe UI"/>
              </a:rPr>
              <a:t>Get,</a:t>
            </a:r>
            <a:r>
              <a:rPr sz="2000" b="1" spc="200" dirty="0">
                <a:latin typeface="Segoe UI"/>
                <a:cs typeface="Segoe UI"/>
              </a:rPr>
              <a:t> </a:t>
            </a:r>
            <a:r>
              <a:rPr sz="2000" b="1" spc="-15" dirty="0">
                <a:latin typeface="Segoe UI"/>
                <a:cs typeface="Segoe UI"/>
              </a:rPr>
              <a:t>Post,</a:t>
            </a:r>
            <a:r>
              <a:rPr sz="2000" b="1" spc="185" dirty="0">
                <a:latin typeface="Segoe UI"/>
                <a:cs typeface="Segoe UI"/>
              </a:rPr>
              <a:t> </a:t>
            </a:r>
            <a:r>
              <a:rPr sz="2000" b="1" spc="-5" dirty="0">
                <a:latin typeface="Segoe UI"/>
                <a:cs typeface="Segoe UI"/>
              </a:rPr>
              <a:t>Put,</a:t>
            </a:r>
            <a:r>
              <a:rPr sz="2000" b="1" spc="195" dirty="0">
                <a:latin typeface="Segoe UI"/>
                <a:cs typeface="Segoe UI"/>
              </a:rPr>
              <a:t> </a:t>
            </a:r>
            <a:r>
              <a:rPr sz="2000" b="1" dirty="0">
                <a:latin typeface="Segoe UI"/>
                <a:cs typeface="Segoe UI"/>
              </a:rPr>
              <a:t>and</a:t>
            </a:r>
            <a:r>
              <a:rPr sz="2000" b="1" spc="195" dirty="0">
                <a:latin typeface="Segoe UI"/>
                <a:cs typeface="Segoe UI"/>
              </a:rPr>
              <a:t> </a:t>
            </a:r>
            <a:r>
              <a:rPr sz="2000" b="1" spc="-5" dirty="0">
                <a:latin typeface="Segoe UI"/>
                <a:cs typeface="Segoe UI"/>
              </a:rPr>
              <a:t>Delete)</a:t>
            </a:r>
            <a:r>
              <a:rPr sz="2000" b="1" spc="210" dirty="0">
                <a:latin typeface="Segoe UI"/>
                <a:cs typeface="Segoe UI"/>
              </a:rPr>
              <a:t> </a:t>
            </a:r>
            <a:r>
              <a:rPr sz="2000" b="1" spc="-5" dirty="0">
                <a:latin typeface="Segoe UI"/>
                <a:cs typeface="Segoe UI"/>
              </a:rPr>
              <a:t>but</a:t>
            </a:r>
            <a:endParaRPr sz="2000" dirty="0">
              <a:latin typeface="Segoe UI"/>
              <a:cs typeface="Segoe UI"/>
            </a:endParaRPr>
          </a:p>
          <a:p>
            <a:pPr marL="469900">
              <a:lnSpc>
                <a:spcPct val="100000"/>
              </a:lnSpc>
              <a:spcBef>
                <a:spcPts val="725"/>
              </a:spcBef>
            </a:pPr>
            <a:r>
              <a:rPr sz="2000" b="1" spc="-5" dirty="0">
                <a:latin typeface="Segoe UI"/>
                <a:cs typeface="Segoe UI"/>
              </a:rPr>
              <a:t>implements</a:t>
            </a:r>
            <a:r>
              <a:rPr sz="2000" b="1" spc="-10" dirty="0">
                <a:latin typeface="Segoe UI"/>
                <a:cs typeface="Segoe UI"/>
              </a:rPr>
              <a:t> </a:t>
            </a:r>
            <a:r>
              <a:rPr sz="2000" b="1" dirty="0">
                <a:latin typeface="Segoe UI"/>
                <a:cs typeface="Segoe UI"/>
              </a:rPr>
              <a:t>a</a:t>
            </a:r>
            <a:r>
              <a:rPr sz="2000" b="1" spc="-10" dirty="0">
                <a:latin typeface="Segoe UI"/>
                <a:cs typeface="Segoe UI"/>
              </a:rPr>
              <a:t> </a:t>
            </a:r>
            <a:r>
              <a:rPr sz="2000" b="1" spc="5" dirty="0">
                <a:latin typeface="Segoe UI"/>
                <a:cs typeface="Segoe UI"/>
              </a:rPr>
              <a:t>shorter </a:t>
            </a:r>
            <a:r>
              <a:rPr sz="2000" b="1" spc="-5" dirty="0">
                <a:latin typeface="Segoe UI"/>
                <a:cs typeface="Segoe UI"/>
              </a:rPr>
              <a:t>list,</a:t>
            </a:r>
            <a:r>
              <a:rPr sz="2000" b="1" spc="-15" dirty="0">
                <a:latin typeface="Segoe UI"/>
                <a:cs typeface="Segoe UI"/>
              </a:rPr>
              <a:t> </a:t>
            </a:r>
            <a:r>
              <a:rPr sz="2000" b="1" dirty="0">
                <a:latin typeface="Segoe UI"/>
                <a:cs typeface="Segoe UI"/>
              </a:rPr>
              <a:t>thus</a:t>
            </a:r>
            <a:r>
              <a:rPr sz="2000" b="1" spc="-25" dirty="0">
                <a:latin typeface="Segoe UI"/>
                <a:cs typeface="Segoe UI"/>
              </a:rPr>
              <a:t> </a:t>
            </a:r>
            <a:r>
              <a:rPr sz="2000" b="1" spc="-5" dirty="0">
                <a:latin typeface="Segoe UI"/>
                <a:cs typeface="Segoe UI"/>
              </a:rPr>
              <a:t>limiting</a:t>
            </a:r>
            <a:r>
              <a:rPr sz="2000" b="1" spc="-1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size</a:t>
            </a:r>
            <a:r>
              <a:rPr sz="2000" b="1" spc="10" dirty="0">
                <a:latin typeface="Segoe UI"/>
                <a:cs typeface="Segoe UI"/>
              </a:rPr>
              <a:t> </a:t>
            </a:r>
            <a:r>
              <a:rPr sz="2000" b="1" spc="-20" dirty="0">
                <a:latin typeface="Segoe UI"/>
                <a:cs typeface="Segoe UI"/>
              </a:rPr>
              <a:t>of</a:t>
            </a:r>
            <a:r>
              <a:rPr sz="2000" b="1" spc="5" dirty="0">
                <a:latin typeface="Segoe UI"/>
                <a:cs typeface="Segoe UI"/>
              </a:rPr>
              <a:t> </a:t>
            </a:r>
            <a:r>
              <a:rPr sz="2000" b="1" dirty="0">
                <a:latin typeface="Segoe UI"/>
                <a:cs typeface="Segoe UI"/>
              </a:rPr>
              <a:t>the</a:t>
            </a:r>
            <a:r>
              <a:rPr sz="2000" b="1" spc="-10" dirty="0">
                <a:latin typeface="Segoe UI"/>
                <a:cs typeface="Segoe UI"/>
              </a:rPr>
              <a:t> </a:t>
            </a:r>
            <a:r>
              <a:rPr sz="2000" b="1" spc="-30" dirty="0">
                <a:latin typeface="Segoe UI"/>
                <a:cs typeface="Segoe UI"/>
              </a:rPr>
              <a:t>header.</a:t>
            </a:r>
            <a:endParaRPr sz="2000" dirty="0">
              <a:latin typeface="Segoe UI"/>
              <a:cs typeface="Segoe UI"/>
            </a:endParaRPr>
          </a:p>
          <a:p>
            <a:pPr>
              <a:lnSpc>
                <a:spcPct val="100000"/>
              </a:lnSpc>
              <a:spcBef>
                <a:spcPts val="60"/>
              </a:spcBef>
            </a:pPr>
            <a:endParaRPr sz="1850" dirty="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CoAP </a:t>
            </a:r>
            <a:r>
              <a:rPr sz="2000" b="1" spc="-5" dirty="0">
                <a:latin typeface="Segoe UI"/>
                <a:cs typeface="Segoe UI"/>
              </a:rPr>
              <a:t>also</a:t>
            </a:r>
            <a:r>
              <a:rPr sz="2000" b="1" spc="-15" dirty="0">
                <a:latin typeface="Segoe UI"/>
                <a:cs typeface="Segoe UI"/>
              </a:rPr>
              <a:t> </a:t>
            </a:r>
            <a:r>
              <a:rPr sz="2000" b="1" spc="-5" dirty="0">
                <a:latin typeface="Segoe UI"/>
                <a:cs typeface="Segoe UI"/>
              </a:rPr>
              <a:t>runs</a:t>
            </a:r>
            <a:r>
              <a:rPr sz="2000" b="1" spc="10" dirty="0">
                <a:latin typeface="Segoe UI"/>
                <a:cs typeface="Segoe UI"/>
              </a:rPr>
              <a:t> </a:t>
            </a:r>
            <a:r>
              <a:rPr sz="2000" b="1" spc="-5" dirty="0">
                <a:latin typeface="Segoe UI"/>
                <a:cs typeface="Segoe UI"/>
              </a:rPr>
              <a:t>on UDP</a:t>
            </a:r>
            <a:r>
              <a:rPr sz="2000" b="1" dirty="0">
                <a:latin typeface="Segoe UI"/>
                <a:cs typeface="Segoe UI"/>
              </a:rPr>
              <a:t> </a:t>
            </a:r>
            <a:r>
              <a:rPr sz="2000" b="1" spc="-5" dirty="0">
                <a:latin typeface="Segoe UI"/>
                <a:cs typeface="Segoe UI"/>
              </a:rPr>
              <a:t>(whereas</a:t>
            </a:r>
            <a:r>
              <a:rPr sz="2000" b="1" dirty="0">
                <a:latin typeface="Segoe UI"/>
                <a:cs typeface="Segoe UI"/>
              </a:rPr>
              <a:t> </a:t>
            </a:r>
            <a:r>
              <a:rPr sz="2000" b="1" spc="10" dirty="0">
                <a:latin typeface="Segoe UI"/>
                <a:cs typeface="Segoe UI"/>
              </a:rPr>
              <a:t>HTTP</a:t>
            </a:r>
            <a:r>
              <a:rPr sz="2000" b="1" spc="-5" dirty="0">
                <a:latin typeface="Segoe UI"/>
                <a:cs typeface="Segoe UI"/>
              </a:rPr>
              <a:t> typically</a:t>
            </a:r>
            <a:r>
              <a:rPr sz="2000" b="1" spc="-15" dirty="0">
                <a:latin typeface="Segoe UI"/>
                <a:cs typeface="Segoe UI"/>
              </a:rPr>
              <a:t> </a:t>
            </a:r>
            <a:r>
              <a:rPr sz="2000" b="1" spc="-5" dirty="0">
                <a:latin typeface="Segoe UI"/>
                <a:cs typeface="Segoe UI"/>
              </a:rPr>
              <a:t>uses </a:t>
            </a:r>
            <a:r>
              <a:rPr sz="2000" b="1" spc="-15" dirty="0">
                <a:latin typeface="Segoe UI"/>
                <a:cs typeface="Segoe UI"/>
              </a:rPr>
              <a:t>TCP).</a:t>
            </a:r>
            <a:endParaRPr sz="2000" dirty="0">
              <a:latin typeface="Segoe UI"/>
              <a:cs typeface="Segoe UI"/>
            </a:endParaRPr>
          </a:p>
          <a:p>
            <a:pPr>
              <a:lnSpc>
                <a:spcPct val="100000"/>
              </a:lnSpc>
              <a:spcBef>
                <a:spcPts val="60"/>
              </a:spcBef>
              <a:buFont typeface="Wingdings"/>
              <a:buChar char=""/>
            </a:pPr>
            <a:endParaRPr sz="1850" dirty="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CoAP </a:t>
            </a:r>
            <a:r>
              <a:rPr sz="2000" b="1" spc="-5" dirty="0">
                <a:latin typeface="Segoe UI"/>
                <a:cs typeface="Segoe UI"/>
              </a:rPr>
              <a:t>also</a:t>
            </a:r>
            <a:r>
              <a:rPr sz="2000" b="1" spc="-15" dirty="0">
                <a:latin typeface="Segoe UI"/>
                <a:cs typeface="Segoe UI"/>
              </a:rPr>
              <a:t> </a:t>
            </a:r>
            <a:r>
              <a:rPr sz="2000" b="1" spc="-5" dirty="0">
                <a:latin typeface="Segoe UI"/>
                <a:cs typeface="Segoe UI"/>
              </a:rPr>
              <a:t>adds</a:t>
            </a:r>
            <a:r>
              <a:rPr sz="2000" b="1" spc="-10" dirty="0">
                <a:latin typeface="Segoe UI"/>
                <a:cs typeface="Segoe UI"/>
              </a:rPr>
              <a:t> </a:t>
            </a:r>
            <a:r>
              <a:rPr sz="2000" b="1" dirty="0">
                <a:latin typeface="Segoe UI"/>
                <a:cs typeface="Segoe UI"/>
              </a:rPr>
              <a:t>a</a:t>
            </a:r>
            <a:r>
              <a:rPr sz="2000" b="1" spc="-10" dirty="0">
                <a:latin typeface="Segoe UI"/>
                <a:cs typeface="Segoe UI"/>
              </a:rPr>
              <a:t> </a:t>
            </a:r>
            <a:r>
              <a:rPr sz="2000" b="1" spc="-5" dirty="0">
                <a:latin typeface="Segoe UI"/>
                <a:cs typeface="Segoe UI"/>
              </a:rPr>
              <a:t>feature</a:t>
            </a:r>
            <a:r>
              <a:rPr sz="2000" b="1" spc="10" dirty="0">
                <a:latin typeface="Segoe UI"/>
                <a:cs typeface="Segoe UI"/>
              </a:rPr>
              <a:t> </a:t>
            </a:r>
            <a:r>
              <a:rPr sz="2000" b="1" dirty="0">
                <a:latin typeface="Segoe UI"/>
                <a:cs typeface="Segoe UI"/>
              </a:rPr>
              <a:t>that</a:t>
            </a:r>
            <a:r>
              <a:rPr sz="2000" b="1" spc="-25" dirty="0">
                <a:latin typeface="Segoe UI"/>
                <a:cs typeface="Segoe UI"/>
              </a:rPr>
              <a:t> </a:t>
            </a:r>
            <a:r>
              <a:rPr sz="2000" b="1" spc="-5" dirty="0">
                <a:latin typeface="Segoe UI"/>
                <a:cs typeface="Segoe UI"/>
              </a:rPr>
              <a:t>is</a:t>
            </a:r>
            <a:r>
              <a:rPr sz="2000" b="1" spc="-15" dirty="0">
                <a:latin typeface="Segoe UI"/>
                <a:cs typeface="Segoe UI"/>
              </a:rPr>
              <a:t> </a:t>
            </a:r>
            <a:r>
              <a:rPr sz="2000" b="1" spc="-5" dirty="0">
                <a:latin typeface="Segoe UI"/>
                <a:cs typeface="Segoe UI"/>
              </a:rPr>
              <a:t>lacking</a:t>
            </a:r>
            <a:r>
              <a:rPr sz="2000" b="1" spc="-15" dirty="0">
                <a:latin typeface="Segoe UI"/>
                <a:cs typeface="Segoe UI"/>
              </a:rPr>
              <a:t> </a:t>
            </a:r>
            <a:r>
              <a:rPr sz="2000" b="1" spc="-5" dirty="0">
                <a:latin typeface="Segoe UI"/>
                <a:cs typeface="Segoe UI"/>
              </a:rPr>
              <a:t>in </a:t>
            </a:r>
            <a:r>
              <a:rPr sz="2000" b="1" spc="10" dirty="0">
                <a:latin typeface="Segoe UI"/>
                <a:cs typeface="Segoe UI"/>
              </a:rPr>
              <a:t>HTTP</a:t>
            </a:r>
            <a:r>
              <a:rPr sz="2000" b="1" dirty="0">
                <a:latin typeface="Segoe UI"/>
                <a:cs typeface="Segoe UI"/>
              </a:rPr>
              <a:t> and</a:t>
            </a:r>
            <a:r>
              <a:rPr sz="2000" b="1" spc="-5" dirty="0">
                <a:latin typeface="Segoe UI"/>
                <a:cs typeface="Segoe UI"/>
              </a:rPr>
              <a:t> </a:t>
            </a:r>
            <a:r>
              <a:rPr sz="2000" b="1" spc="15" dirty="0">
                <a:latin typeface="Segoe UI"/>
                <a:cs typeface="Segoe UI"/>
              </a:rPr>
              <a:t>very</a:t>
            </a:r>
            <a:r>
              <a:rPr sz="2000" b="1" dirty="0">
                <a:latin typeface="Segoe UI"/>
                <a:cs typeface="Segoe UI"/>
              </a:rPr>
              <a:t> </a:t>
            </a:r>
            <a:r>
              <a:rPr sz="2000" b="1" spc="-5" dirty="0">
                <a:latin typeface="Segoe UI"/>
                <a:cs typeface="Segoe UI"/>
              </a:rPr>
              <a:t>useful for IoT: </a:t>
            </a:r>
            <a:r>
              <a:rPr sz="2000" b="1" dirty="0">
                <a:latin typeface="Segoe UI"/>
                <a:cs typeface="Segoe UI"/>
              </a:rPr>
              <a:t>observation.</a:t>
            </a:r>
            <a:endParaRPr sz="2000" dirty="0">
              <a:latin typeface="Segoe UI"/>
              <a:cs typeface="Segoe UI"/>
            </a:endParaRPr>
          </a:p>
          <a:p>
            <a:pPr>
              <a:lnSpc>
                <a:spcPct val="100000"/>
              </a:lnSpc>
              <a:spcBef>
                <a:spcPts val="60"/>
              </a:spcBef>
              <a:buFont typeface="Wingdings"/>
              <a:buChar char=""/>
            </a:pPr>
            <a:endParaRPr sz="1850" dirty="0">
              <a:latin typeface="Segoe UI"/>
              <a:cs typeface="Segoe UI"/>
            </a:endParaRPr>
          </a:p>
          <a:p>
            <a:pPr marL="469900" indent="-457200">
              <a:lnSpc>
                <a:spcPct val="100000"/>
              </a:lnSpc>
              <a:buFont typeface="Wingdings"/>
              <a:buChar char=""/>
              <a:tabLst>
                <a:tab pos="469265" algn="l"/>
                <a:tab pos="469900" algn="l"/>
                <a:tab pos="2066925" algn="l"/>
                <a:tab pos="2954020" algn="l"/>
                <a:tab pos="3477895" algn="l"/>
                <a:tab pos="4815205" algn="l"/>
                <a:tab pos="5201920" algn="l"/>
                <a:tab pos="5920105" algn="l"/>
                <a:tab pos="7026909" algn="l"/>
                <a:tab pos="7412355" algn="l"/>
                <a:tab pos="8073390" algn="l"/>
                <a:tab pos="8913495" algn="l"/>
                <a:tab pos="9985375" algn="l"/>
                <a:tab pos="11227435" algn="l"/>
              </a:tabLst>
            </a:pPr>
            <a:r>
              <a:rPr sz="2000" b="1" dirty="0">
                <a:latin typeface="Segoe UI"/>
                <a:cs typeface="Segoe UI"/>
              </a:rPr>
              <a:t>Observation	</a:t>
            </a:r>
            <a:r>
              <a:rPr sz="2000" b="1" spc="-5" dirty="0">
                <a:latin typeface="Segoe UI"/>
                <a:cs typeface="Segoe UI"/>
              </a:rPr>
              <a:t>allows	the	streaming	</a:t>
            </a:r>
            <a:r>
              <a:rPr sz="2000" b="1" spc="-15" dirty="0">
                <a:latin typeface="Segoe UI"/>
                <a:cs typeface="Segoe UI"/>
              </a:rPr>
              <a:t>of	</a:t>
            </a:r>
            <a:r>
              <a:rPr sz="2000" b="1" spc="-10" dirty="0">
                <a:latin typeface="Segoe UI"/>
                <a:cs typeface="Segoe UI"/>
              </a:rPr>
              <a:t>state	</a:t>
            </a:r>
            <a:r>
              <a:rPr sz="2000" b="1" spc="-5" dirty="0">
                <a:latin typeface="Segoe UI"/>
                <a:cs typeface="Segoe UI"/>
              </a:rPr>
              <a:t>changes	</a:t>
            </a:r>
            <a:r>
              <a:rPr sz="2000" b="1" dirty="0">
                <a:latin typeface="Segoe UI"/>
                <a:cs typeface="Segoe UI"/>
              </a:rPr>
              <a:t>as	</a:t>
            </a:r>
            <a:r>
              <a:rPr sz="2000" b="1" spc="-5" dirty="0">
                <a:latin typeface="Segoe UI"/>
                <a:cs typeface="Segoe UI"/>
              </a:rPr>
              <a:t>they	</a:t>
            </a:r>
            <a:r>
              <a:rPr sz="2000" b="1" spc="-30" dirty="0">
                <a:latin typeface="Segoe UI"/>
                <a:cs typeface="Segoe UI"/>
              </a:rPr>
              <a:t>occur,	</a:t>
            </a:r>
            <a:r>
              <a:rPr sz="2000" b="1" spc="-5" dirty="0">
                <a:latin typeface="Segoe UI"/>
                <a:cs typeface="Segoe UI"/>
              </a:rPr>
              <a:t>without	requiring	</a:t>
            </a:r>
            <a:r>
              <a:rPr sz="2000" b="1" spc="-10" dirty="0">
                <a:latin typeface="Segoe UI"/>
                <a:cs typeface="Segoe UI"/>
              </a:rPr>
              <a:t>the</a:t>
            </a:r>
            <a:endParaRPr sz="2000" dirty="0">
              <a:latin typeface="Segoe UI"/>
              <a:cs typeface="Segoe U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50620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Layer</a:t>
            </a:r>
            <a:r>
              <a:rPr sz="3600" b="1" spc="-5" dirty="0">
                <a:latin typeface="Arial"/>
                <a:cs typeface="Arial"/>
              </a:rPr>
              <a:t> 2: </a:t>
            </a:r>
            <a:r>
              <a:rPr sz="3600" b="1" spc="-10" dirty="0">
                <a:latin typeface="Arial"/>
                <a:cs typeface="Arial"/>
              </a:rPr>
              <a:t>Communications </a:t>
            </a:r>
            <a:r>
              <a:rPr sz="3600" b="1" spc="-5" dirty="0">
                <a:latin typeface="Arial"/>
                <a:cs typeface="Arial"/>
              </a:rPr>
              <a:t>Network</a:t>
            </a:r>
            <a:r>
              <a:rPr sz="3600" b="1" spc="-25" dirty="0">
                <a:latin typeface="Arial"/>
                <a:cs typeface="Arial"/>
              </a:rPr>
              <a:t> </a:t>
            </a:r>
            <a:r>
              <a:rPr sz="3600" b="1" dirty="0">
                <a:latin typeface="Arial"/>
                <a:cs typeface="Arial"/>
              </a:rPr>
              <a:t>Layer</a:t>
            </a:r>
            <a:endParaRPr sz="3600">
              <a:latin typeface="Arial"/>
              <a:cs typeface="Arial"/>
            </a:endParaRPr>
          </a:p>
        </p:txBody>
      </p:sp>
      <p:sp>
        <p:nvSpPr>
          <p:cNvPr id="5" name="object 5"/>
          <p:cNvSpPr txBox="1"/>
          <p:nvPr/>
        </p:nvSpPr>
        <p:spPr>
          <a:xfrm>
            <a:off x="11002771" y="6418997"/>
            <a:ext cx="272415" cy="228600"/>
          </a:xfrm>
          <a:prstGeom prst="rect">
            <a:avLst/>
          </a:prstGeom>
        </p:spPr>
        <p:txBody>
          <a:bodyPr vert="horz" wrap="square" lIns="0" tIns="24765" rIns="0" bIns="0" rtlCol="0">
            <a:spAutoFit/>
          </a:bodyPr>
          <a:lstStyle/>
          <a:p>
            <a:pPr marL="12700">
              <a:lnSpc>
                <a:spcPct val="100000"/>
              </a:lnSpc>
              <a:spcBef>
                <a:spcPts val="195"/>
              </a:spcBef>
            </a:pPr>
            <a:r>
              <a:rPr sz="1200" spc="-5" dirty="0">
                <a:solidFill>
                  <a:srgbClr val="888888"/>
                </a:solidFill>
                <a:latin typeface="Segoe UI"/>
                <a:cs typeface="Segoe UI"/>
              </a:rPr>
              <a:t>154</a:t>
            </a:r>
            <a:endParaRPr sz="1200">
              <a:latin typeface="Segoe UI"/>
              <a:cs typeface="Segoe UI"/>
            </a:endParaRPr>
          </a:p>
        </p:txBody>
      </p:sp>
      <p:sp>
        <p:nvSpPr>
          <p:cNvPr id="3" name="object 3"/>
          <p:cNvSpPr txBox="1"/>
          <p:nvPr/>
        </p:nvSpPr>
        <p:spPr>
          <a:xfrm>
            <a:off x="154939" y="1417446"/>
            <a:ext cx="11630660" cy="5010150"/>
          </a:xfrm>
          <a:prstGeom prst="rect">
            <a:avLst/>
          </a:prstGeom>
        </p:spPr>
        <p:txBody>
          <a:bodyPr vert="horz" wrap="square" lIns="0" tIns="12700" rIns="0" bIns="0" rtlCol="0">
            <a:spAutoFit/>
          </a:bodyPr>
          <a:lstStyle/>
          <a:p>
            <a:pPr marL="12700">
              <a:lnSpc>
                <a:spcPct val="100000"/>
              </a:lnSpc>
              <a:spcBef>
                <a:spcPts val="100"/>
              </a:spcBef>
            </a:pPr>
            <a:r>
              <a:rPr sz="1800" b="1" dirty="0">
                <a:latin typeface="Segoe UI"/>
                <a:cs typeface="Segoe UI"/>
              </a:rPr>
              <a:t>IoT</a:t>
            </a:r>
            <a:r>
              <a:rPr sz="1800" b="1" spc="-20" dirty="0">
                <a:latin typeface="Segoe UI"/>
                <a:cs typeface="Segoe UI"/>
              </a:rPr>
              <a:t> </a:t>
            </a:r>
            <a:r>
              <a:rPr sz="1800" b="1" spc="-5" dirty="0">
                <a:latin typeface="Segoe UI"/>
                <a:cs typeface="Segoe UI"/>
              </a:rPr>
              <a:t>Network</a:t>
            </a:r>
            <a:r>
              <a:rPr sz="1800" b="1" spc="-10" dirty="0">
                <a:latin typeface="Segoe UI"/>
                <a:cs typeface="Segoe UI"/>
              </a:rPr>
              <a:t> </a:t>
            </a:r>
            <a:r>
              <a:rPr sz="1800" b="1" spc="-5" dirty="0">
                <a:latin typeface="Segoe UI"/>
                <a:cs typeface="Segoe UI"/>
              </a:rPr>
              <a:t>Management</a:t>
            </a:r>
            <a:r>
              <a:rPr sz="1800" b="1" spc="-25" dirty="0">
                <a:latin typeface="Segoe UI"/>
                <a:cs typeface="Segoe UI"/>
              </a:rPr>
              <a:t> </a:t>
            </a:r>
            <a:r>
              <a:rPr sz="1800" b="1" spc="5" dirty="0">
                <a:latin typeface="Segoe UI"/>
                <a:cs typeface="Segoe UI"/>
              </a:rPr>
              <a:t>Sublayer:</a:t>
            </a:r>
            <a:endParaRPr sz="1800">
              <a:latin typeface="Segoe UI"/>
              <a:cs typeface="Segoe UI"/>
            </a:endParaRPr>
          </a:p>
          <a:p>
            <a:pPr>
              <a:lnSpc>
                <a:spcPct val="100000"/>
              </a:lnSpc>
              <a:spcBef>
                <a:spcPts val="50"/>
              </a:spcBef>
            </a:pPr>
            <a:endParaRPr sz="1800">
              <a:latin typeface="Segoe UI"/>
              <a:cs typeface="Segoe UI"/>
            </a:endParaRPr>
          </a:p>
          <a:p>
            <a:pPr marL="469900" indent="-457200">
              <a:lnSpc>
                <a:spcPct val="100000"/>
              </a:lnSpc>
              <a:buFont typeface="Wingdings"/>
              <a:buChar char=""/>
              <a:tabLst>
                <a:tab pos="469265" algn="l"/>
                <a:tab pos="469900" algn="l"/>
              </a:tabLst>
            </a:pPr>
            <a:r>
              <a:rPr sz="1800" b="1" spc="-5" dirty="0">
                <a:latin typeface="Segoe UI"/>
                <a:cs typeface="Segoe UI"/>
              </a:rPr>
              <a:t>Another</a:t>
            </a:r>
            <a:r>
              <a:rPr sz="1800" b="1" spc="285" dirty="0">
                <a:latin typeface="Segoe UI"/>
                <a:cs typeface="Segoe UI"/>
              </a:rPr>
              <a:t> </a:t>
            </a:r>
            <a:r>
              <a:rPr sz="1800" b="1" spc="-5" dirty="0">
                <a:latin typeface="Segoe UI"/>
                <a:cs typeface="Segoe UI"/>
              </a:rPr>
              <a:t>common</a:t>
            </a:r>
            <a:r>
              <a:rPr sz="1800" b="1" spc="290" dirty="0">
                <a:latin typeface="Segoe UI"/>
                <a:cs typeface="Segoe UI"/>
              </a:rPr>
              <a:t> </a:t>
            </a:r>
            <a:r>
              <a:rPr sz="1800" b="1" dirty="0">
                <a:latin typeface="Segoe UI"/>
                <a:cs typeface="Segoe UI"/>
              </a:rPr>
              <a:t>IoT</a:t>
            </a:r>
            <a:r>
              <a:rPr sz="1800" b="1" spc="290" dirty="0">
                <a:latin typeface="Segoe UI"/>
                <a:cs typeface="Segoe UI"/>
              </a:rPr>
              <a:t> </a:t>
            </a:r>
            <a:r>
              <a:rPr sz="1800" b="1" spc="-10" dirty="0">
                <a:latin typeface="Segoe UI"/>
                <a:cs typeface="Segoe UI"/>
              </a:rPr>
              <a:t>protocol</a:t>
            </a:r>
            <a:r>
              <a:rPr sz="1800" b="1" spc="295" dirty="0">
                <a:latin typeface="Segoe UI"/>
                <a:cs typeface="Segoe UI"/>
              </a:rPr>
              <a:t> </a:t>
            </a:r>
            <a:r>
              <a:rPr sz="1800" b="1" spc="-5" dirty="0">
                <a:latin typeface="Segoe UI"/>
                <a:cs typeface="Segoe UI"/>
              </a:rPr>
              <a:t>utilized</a:t>
            </a:r>
            <a:r>
              <a:rPr sz="1800" b="1" spc="290" dirty="0">
                <a:latin typeface="Segoe UI"/>
                <a:cs typeface="Segoe UI"/>
              </a:rPr>
              <a:t> </a:t>
            </a:r>
            <a:r>
              <a:rPr sz="1800" b="1" spc="-5" dirty="0">
                <a:latin typeface="Segoe UI"/>
                <a:cs typeface="Segoe UI"/>
              </a:rPr>
              <a:t>in</a:t>
            </a:r>
            <a:r>
              <a:rPr sz="1800" b="1" spc="285" dirty="0">
                <a:latin typeface="Segoe UI"/>
                <a:cs typeface="Segoe UI"/>
              </a:rPr>
              <a:t> </a:t>
            </a:r>
            <a:r>
              <a:rPr sz="1800" b="1" spc="-5" dirty="0">
                <a:latin typeface="Segoe UI"/>
                <a:cs typeface="Segoe UI"/>
              </a:rPr>
              <a:t>these</a:t>
            </a:r>
            <a:r>
              <a:rPr sz="1800" b="1" spc="295" dirty="0">
                <a:latin typeface="Segoe UI"/>
                <a:cs typeface="Segoe UI"/>
              </a:rPr>
              <a:t> </a:t>
            </a:r>
            <a:r>
              <a:rPr sz="1800" b="1" dirty="0">
                <a:latin typeface="Segoe UI"/>
                <a:cs typeface="Segoe UI"/>
              </a:rPr>
              <a:t>middle</a:t>
            </a:r>
            <a:r>
              <a:rPr sz="1800" b="1" spc="275" dirty="0">
                <a:latin typeface="Segoe UI"/>
                <a:cs typeface="Segoe UI"/>
              </a:rPr>
              <a:t> </a:t>
            </a:r>
            <a:r>
              <a:rPr sz="1800" b="1" spc="-10" dirty="0">
                <a:latin typeface="Segoe UI"/>
                <a:cs typeface="Segoe UI"/>
              </a:rPr>
              <a:t>to</a:t>
            </a:r>
            <a:r>
              <a:rPr sz="1800" b="1" spc="290" dirty="0">
                <a:latin typeface="Segoe UI"/>
                <a:cs typeface="Segoe UI"/>
              </a:rPr>
              <a:t> </a:t>
            </a:r>
            <a:r>
              <a:rPr sz="1800" b="1" dirty="0">
                <a:latin typeface="Segoe UI"/>
                <a:cs typeface="Segoe UI"/>
              </a:rPr>
              <a:t>upper</a:t>
            </a:r>
            <a:r>
              <a:rPr sz="1800" b="1" spc="280" dirty="0">
                <a:latin typeface="Segoe UI"/>
                <a:cs typeface="Segoe UI"/>
              </a:rPr>
              <a:t> </a:t>
            </a:r>
            <a:r>
              <a:rPr sz="1800" b="1" spc="-5" dirty="0">
                <a:latin typeface="Segoe UI"/>
                <a:cs typeface="Segoe UI"/>
              </a:rPr>
              <a:t>layers</a:t>
            </a:r>
            <a:r>
              <a:rPr sz="1800" b="1" spc="290" dirty="0">
                <a:latin typeface="Segoe UI"/>
                <a:cs typeface="Segoe UI"/>
              </a:rPr>
              <a:t> </a:t>
            </a:r>
            <a:r>
              <a:rPr sz="1800" b="1" spc="-5" dirty="0">
                <a:latin typeface="Segoe UI"/>
                <a:cs typeface="Segoe UI"/>
              </a:rPr>
              <a:t>is</a:t>
            </a:r>
            <a:r>
              <a:rPr sz="1800" b="1" spc="285" dirty="0">
                <a:latin typeface="Segoe UI"/>
                <a:cs typeface="Segoe UI"/>
              </a:rPr>
              <a:t> </a:t>
            </a:r>
            <a:r>
              <a:rPr sz="1800" b="1" spc="-5" dirty="0">
                <a:latin typeface="Segoe UI"/>
                <a:cs typeface="Segoe UI"/>
              </a:rPr>
              <a:t>Message</a:t>
            </a:r>
            <a:r>
              <a:rPr sz="1800" b="1" spc="285" dirty="0">
                <a:latin typeface="Segoe UI"/>
                <a:cs typeface="Segoe UI"/>
              </a:rPr>
              <a:t> </a:t>
            </a:r>
            <a:r>
              <a:rPr sz="1800" b="1" spc="-5" dirty="0">
                <a:latin typeface="Segoe UI"/>
                <a:cs typeface="Segoe UI"/>
              </a:rPr>
              <a:t>Queue</a:t>
            </a:r>
            <a:r>
              <a:rPr sz="1800" b="1" spc="285" dirty="0">
                <a:latin typeface="Segoe UI"/>
                <a:cs typeface="Segoe UI"/>
              </a:rPr>
              <a:t> </a:t>
            </a:r>
            <a:r>
              <a:rPr sz="1800" b="1" spc="-15" dirty="0">
                <a:latin typeface="Segoe UI"/>
                <a:cs typeface="Segoe UI"/>
              </a:rPr>
              <a:t>Telemetry</a:t>
            </a:r>
            <a:endParaRPr sz="1800">
              <a:latin typeface="Segoe UI"/>
              <a:cs typeface="Segoe UI"/>
            </a:endParaRPr>
          </a:p>
          <a:p>
            <a:pPr marL="469900">
              <a:lnSpc>
                <a:spcPct val="100000"/>
              </a:lnSpc>
              <a:spcBef>
                <a:spcPts val="650"/>
              </a:spcBef>
            </a:pPr>
            <a:r>
              <a:rPr sz="1800" b="1" spc="-10" dirty="0">
                <a:latin typeface="Segoe UI"/>
                <a:cs typeface="Segoe UI"/>
              </a:rPr>
              <a:t>Transport</a:t>
            </a:r>
            <a:r>
              <a:rPr sz="1800" b="1" spc="-65" dirty="0">
                <a:latin typeface="Segoe UI"/>
                <a:cs typeface="Segoe UI"/>
              </a:rPr>
              <a:t> </a:t>
            </a:r>
            <a:r>
              <a:rPr sz="1800" b="1" spc="-10" dirty="0">
                <a:latin typeface="Segoe UI"/>
                <a:cs typeface="Segoe UI"/>
              </a:rPr>
              <a:t>(MQTT).</a:t>
            </a:r>
            <a:endParaRPr sz="1800">
              <a:latin typeface="Segoe UI"/>
              <a:cs typeface="Segoe UI"/>
            </a:endParaRPr>
          </a:p>
          <a:p>
            <a:pPr>
              <a:lnSpc>
                <a:spcPct val="100000"/>
              </a:lnSpc>
              <a:spcBef>
                <a:spcPts val="55"/>
              </a:spcBef>
            </a:pPr>
            <a:endParaRPr sz="1800">
              <a:latin typeface="Segoe UI"/>
              <a:cs typeface="Segoe UI"/>
            </a:endParaRPr>
          </a:p>
          <a:p>
            <a:pPr marL="469900" indent="-457200">
              <a:lnSpc>
                <a:spcPct val="100000"/>
              </a:lnSpc>
              <a:buFont typeface="Wingdings"/>
              <a:buChar char=""/>
              <a:tabLst>
                <a:tab pos="469265" algn="l"/>
                <a:tab pos="469900" algn="l"/>
              </a:tabLst>
            </a:pPr>
            <a:r>
              <a:rPr sz="1800" b="1" spc="-10" dirty="0">
                <a:latin typeface="Segoe UI"/>
                <a:cs typeface="Segoe UI"/>
              </a:rPr>
              <a:t>MQTT</a:t>
            </a:r>
            <a:r>
              <a:rPr sz="1800" b="1" spc="-25" dirty="0">
                <a:latin typeface="Segoe UI"/>
                <a:cs typeface="Segoe UI"/>
              </a:rPr>
              <a:t> </a:t>
            </a:r>
            <a:r>
              <a:rPr sz="1800" b="1" dirty="0">
                <a:latin typeface="Segoe UI"/>
                <a:cs typeface="Segoe UI"/>
              </a:rPr>
              <a:t>uses</a:t>
            </a:r>
            <a:r>
              <a:rPr sz="1800" b="1" spc="-20" dirty="0">
                <a:latin typeface="Segoe UI"/>
                <a:cs typeface="Segoe UI"/>
              </a:rPr>
              <a:t> </a:t>
            </a:r>
            <a:r>
              <a:rPr sz="1800" b="1" dirty="0">
                <a:latin typeface="Segoe UI"/>
                <a:cs typeface="Segoe UI"/>
              </a:rPr>
              <a:t>a</a:t>
            </a:r>
            <a:r>
              <a:rPr sz="1800" b="1" spc="-10" dirty="0">
                <a:latin typeface="Segoe UI"/>
                <a:cs typeface="Segoe UI"/>
              </a:rPr>
              <a:t> broker-based</a:t>
            </a:r>
            <a:r>
              <a:rPr sz="1800" b="1" spc="-40" dirty="0">
                <a:latin typeface="Segoe UI"/>
                <a:cs typeface="Segoe UI"/>
              </a:rPr>
              <a:t> </a:t>
            </a:r>
            <a:r>
              <a:rPr sz="1800" b="1" spc="-5" dirty="0">
                <a:latin typeface="Segoe UI"/>
                <a:cs typeface="Segoe UI"/>
              </a:rPr>
              <a:t>architecture.</a:t>
            </a:r>
            <a:endParaRPr sz="1800">
              <a:latin typeface="Segoe UI"/>
              <a:cs typeface="Segoe UI"/>
            </a:endParaRPr>
          </a:p>
          <a:p>
            <a:pPr marL="469900" marR="5715" indent="-457200" algn="just">
              <a:lnSpc>
                <a:spcPct val="130100"/>
              </a:lnSpc>
              <a:spcBef>
                <a:spcPts val="1800"/>
              </a:spcBef>
              <a:buFont typeface="Wingdings"/>
              <a:buChar char=""/>
              <a:tabLst>
                <a:tab pos="469900" algn="l"/>
              </a:tabLst>
            </a:pPr>
            <a:r>
              <a:rPr sz="1800" b="1" dirty="0">
                <a:latin typeface="Segoe UI"/>
                <a:cs typeface="Segoe UI"/>
              </a:rPr>
              <a:t>The sensor </a:t>
            </a:r>
            <a:r>
              <a:rPr sz="1800" b="1" spc="-10" dirty="0">
                <a:latin typeface="Segoe UI"/>
                <a:cs typeface="Segoe UI"/>
              </a:rPr>
              <a:t>can </a:t>
            </a:r>
            <a:r>
              <a:rPr sz="1800" b="1" spc="-5" dirty="0">
                <a:latin typeface="Segoe UI"/>
                <a:cs typeface="Segoe UI"/>
              </a:rPr>
              <a:t>be </a:t>
            </a:r>
            <a:r>
              <a:rPr sz="1800" b="1" dirty="0">
                <a:latin typeface="Segoe UI"/>
                <a:cs typeface="Segoe UI"/>
              </a:rPr>
              <a:t>set </a:t>
            </a:r>
            <a:r>
              <a:rPr sz="1800" b="1" spc="-10" dirty="0">
                <a:latin typeface="Segoe UI"/>
                <a:cs typeface="Segoe UI"/>
              </a:rPr>
              <a:t>to </a:t>
            </a:r>
            <a:r>
              <a:rPr sz="1800" b="1" spc="-5" dirty="0">
                <a:latin typeface="Segoe UI"/>
                <a:cs typeface="Segoe UI"/>
              </a:rPr>
              <a:t>be </a:t>
            </a:r>
            <a:r>
              <a:rPr sz="1800" b="1" dirty="0">
                <a:latin typeface="Segoe UI"/>
                <a:cs typeface="Segoe UI"/>
              </a:rPr>
              <a:t>an </a:t>
            </a:r>
            <a:r>
              <a:rPr sz="1800" b="1" spc="-15" dirty="0">
                <a:latin typeface="Segoe UI"/>
                <a:cs typeface="Segoe UI"/>
              </a:rPr>
              <a:t>MQTT </a:t>
            </a:r>
            <a:r>
              <a:rPr sz="1800" b="1" spc="-5" dirty="0">
                <a:latin typeface="Segoe UI"/>
                <a:cs typeface="Segoe UI"/>
              </a:rPr>
              <a:t>publisher </a:t>
            </a:r>
            <a:r>
              <a:rPr sz="1800" b="1" spc="-10" dirty="0">
                <a:latin typeface="Segoe UI"/>
                <a:cs typeface="Segoe UI"/>
              </a:rPr>
              <a:t>(publishes </a:t>
            </a:r>
            <a:r>
              <a:rPr sz="1800" b="1" dirty="0">
                <a:latin typeface="Segoe UI"/>
                <a:cs typeface="Segoe UI"/>
              </a:rPr>
              <a:t>a </a:t>
            </a:r>
            <a:r>
              <a:rPr sz="1800" b="1" spc="-5" dirty="0">
                <a:latin typeface="Segoe UI"/>
                <a:cs typeface="Segoe UI"/>
              </a:rPr>
              <a:t>piece </a:t>
            </a:r>
            <a:r>
              <a:rPr sz="1800" b="1" spc="-15" dirty="0">
                <a:latin typeface="Segoe UI"/>
                <a:cs typeface="Segoe UI"/>
              </a:rPr>
              <a:t>of </a:t>
            </a:r>
            <a:r>
              <a:rPr sz="1800" b="1" spc="-5" dirty="0">
                <a:latin typeface="Segoe UI"/>
                <a:cs typeface="Segoe UI"/>
              </a:rPr>
              <a:t>information), </a:t>
            </a:r>
            <a:r>
              <a:rPr sz="1800" b="1" spc="-10" dirty="0">
                <a:latin typeface="Segoe UI"/>
                <a:cs typeface="Segoe UI"/>
              </a:rPr>
              <a:t>the </a:t>
            </a:r>
            <a:r>
              <a:rPr sz="1800" b="1" spc="-5" dirty="0">
                <a:latin typeface="Segoe UI"/>
                <a:cs typeface="Segoe UI"/>
              </a:rPr>
              <a:t>application </a:t>
            </a:r>
            <a:r>
              <a:rPr sz="1800" b="1" spc="-10" dirty="0">
                <a:latin typeface="Segoe UI"/>
                <a:cs typeface="Segoe UI"/>
              </a:rPr>
              <a:t>that </a:t>
            </a:r>
            <a:r>
              <a:rPr sz="1800" b="1" spc="-5" dirty="0">
                <a:latin typeface="Segoe UI"/>
                <a:cs typeface="Segoe UI"/>
              </a:rPr>
              <a:t> </a:t>
            </a:r>
            <a:r>
              <a:rPr sz="1800" b="1" dirty="0">
                <a:latin typeface="Segoe UI"/>
                <a:cs typeface="Segoe UI"/>
              </a:rPr>
              <a:t>needs </a:t>
            </a:r>
            <a:r>
              <a:rPr sz="1800" b="1" spc="-10" dirty="0">
                <a:latin typeface="Segoe UI"/>
                <a:cs typeface="Segoe UI"/>
              </a:rPr>
              <a:t>to</a:t>
            </a:r>
            <a:r>
              <a:rPr sz="1800" b="1" spc="-5" dirty="0">
                <a:latin typeface="Segoe UI"/>
                <a:cs typeface="Segoe UI"/>
              </a:rPr>
              <a:t> receive </a:t>
            </a:r>
            <a:r>
              <a:rPr sz="1800" b="1" dirty="0">
                <a:latin typeface="Segoe UI"/>
                <a:cs typeface="Segoe UI"/>
              </a:rPr>
              <a:t>the </a:t>
            </a:r>
            <a:r>
              <a:rPr sz="1800" b="1" spc="-5" dirty="0">
                <a:latin typeface="Segoe UI"/>
                <a:cs typeface="Segoe UI"/>
              </a:rPr>
              <a:t>information</a:t>
            </a:r>
            <a:r>
              <a:rPr sz="1800" b="1" dirty="0">
                <a:latin typeface="Segoe UI"/>
                <a:cs typeface="Segoe UI"/>
              </a:rPr>
              <a:t> </a:t>
            </a:r>
            <a:r>
              <a:rPr sz="1800" b="1" spc="-5" dirty="0">
                <a:latin typeface="Segoe UI"/>
                <a:cs typeface="Segoe UI"/>
              </a:rPr>
              <a:t>can be </a:t>
            </a:r>
            <a:r>
              <a:rPr sz="1800" b="1" dirty="0">
                <a:latin typeface="Segoe UI"/>
                <a:cs typeface="Segoe UI"/>
              </a:rPr>
              <a:t>set as </a:t>
            </a:r>
            <a:r>
              <a:rPr sz="1800" b="1" spc="-5" dirty="0">
                <a:latin typeface="Segoe UI"/>
                <a:cs typeface="Segoe UI"/>
              </a:rPr>
              <a:t>the</a:t>
            </a:r>
            <a:r>
              <a:rPr sz="1800" b="1" dirty="0">
                <a:latin typeface="Segoe UI"/>
                <a:cs typeface="Segoe UI"/>
              </a:rPr>
              <a:t> </a:t>
            </a:r>
            <a:r>
              <a:rPr sz="1800" b="1" spc="-10" dirty="0">
                <a:latin typeface="Segoe UI"/>
                <a:cs typeface="Segoe UI"/>
              </a:rPr>
              <a:t>MQTT </a:t>
            </a:r>
            <a:r>
              <a:rPr sz="1800" b="1" spc="-20" dirty="0">
                <a:latin typeface="Segoe UI"/>
                <a:cs typeface="Segoe UI"/>
              </a:rPr>
              <a:t>subscriber,</a:t>
            </a:r>
            <a:r>
              <a:rPr sz="1800" b="1" spc="455" dirty="0">
                <a:latin typeface="Segoe UI"/>
                <a:cs typeface="Segoe UI"/>
              </a:rPr>
              <a:t> </a:t>
            </a:r>
            <a:r>
              <a:rPr sz="1800" b="1" dirty="0">
                <a:latin typeface="Segoe UI"/>
                <a:cs typeface="Segoe UI"/>
              </a:rPr>
              <a:t>and </a:t>
            </a:r>
            <a:r>
              <a:rPr sz="1800" b="1" spc="-10" dirty="0">
                <a:latin typeface="Segoe UI"/>
                <a:cs typeface="Segoe UI"/>
              </a:rPr>
              <a:t>any </a:t>
            </a:r>
            <a:r>
              <a:rPr sz="1800" b="1" dirty="0">
                <a:latin typeface="Segoe UI"/>
                <a:cs typeface="Segoe UI"/>
              </a:rPr>
              <a:t>intermediary </a:t>
            </a:r>
            <a:r>
              <a:rPr sz="1800" b="1" spc="-5" dirty="0">
                <a:latin typeface="Segoe UI"/>
                <a:cs typeface="Segoe UI"/>
              </a:rPr>
              <a:t>system </a:t>
            </a:r>
            <a:r>
              <a:rPr sz="1800" b="1" dirty="0">
                <a:latin typeface="Segoe UI"/>
                <a:cs typeface="Segoe UI"/>
              </a:rPr>
              <a:t>can </a:t>
            </a:r>
            <a:r>
              <a:rPr sz="1800" b="1" spc="-484" dirty="0">
                <a:latin typeface="Segoe UI"/>
                <a:cs typeface="Segoe UI"/>
              </a:rPr>
              <a:t> </a:t>
            </a:r>
            <a:r>
              <a:rPr sz="1800" b="1" spc="-5" dirty="0">
                <a:latin typeface="Segoe UI"/>
                <a:cs typeface="Segoe UI"/>
              </a:rPr>
              <a:t>be</a:t>
            </a:r>
            <a:r>
              <a:rPr sz="1800" b="1" spc="5" dirty="0">
                <a:latin typeface="Segoe UI"/>
                <a:cs typeface="Segoe UI"/>
              </a:rPr>
              <a:t> </a:t>
            </a:r>
            <a:r>
              <a:rPr sz="1800" b="1" dirty="0">
                <a:latin typeface="Segoe UI"/>
                <a:cs typeface="Segoe UI"/>
              </a:rPr>
              <a:t>set</a:t>
            </a:r>
            <a:r>
              <a:rPr sz="1800" b="1" spc="-15" dirty="0">
                <a:latin typeface="Segoe UI"/>
                <a:cs typeface="Segoe UI"/>
              </a:rPr>
              <a:t> </a:t>
            </a:r>
            <a:r>
              <a:rPr sz="1800" b="1" dirty="0">
                <a:latin typeface="Segoe UI"/>
                <a:cs typeface="Segoe UI"/>
              </a:rPr>
              <a:t>as</a:t>
            </a:r>
            <a:r>
              <a:rPr sz="1800" b="1" spc="-5" dirty="0">
                <a:latin typeface="Segoe UI"/>
                <a:cs typeface="Segoe UI"/>
              </a:rPr>
              <a:t> </a:t>
            </a:r>
            <a:r>
              <a:rPr sz="1800" b="1" dirty="0">
                <a:latin typeface="Segoe UI"/>
                <a:cs typeface="Segoe UI"/>
              </a:rPr>
              <a:t>a </a:t>
            </a:r>
            <a:r>
              <a:rPr sz="1800" b="1" spc="-10" dirty="0">
                <a:latin typeface="Segoe UI"/>
                <a:cs typeface="Segoe UI"/>
              </a:rPr>
              <a:t>broker</a:t>
            </a:r>
            <a:r>
              <a:rPr sz="1800" b="1" spc="-5" dirty="0">
                <a:latin typeface="Segoe UI"/>
                <a:cs typeface="Segoe UI"/>
              </a:rPr>
              <a:t> </a:t>
            </a:r>
            <a:r>
              <a:rPr sz="1800" b="1" spc="-10" dirty="0">
                <a:latin typeface="Segoe UI"/>
                <a:cs typeface="Segoe UI"/>
              </a:rPr>
              <a:t>to</a:t>
            </a:r>
            <a:r>
              <a:rPr sz="1800" b="1" spc="10" dirty="0">
                <a:latin typeface="Segoe UI"/>
                <a:cs typeface="Segoe UI"/>
              </a:rPr>
              <a:t> </a:t>
            </a:r>
            <a:r>
              <a:rPr sz="1800" b="1" spc="-5" dirty="0">
                <a:latin typeface="Segoe UI"/>
                <a:cs typeface="Segoe UI"/>
              </a:rPr>
              <a:t>relay</a:t>
            </a:r>
            <a:r>
              <a:rPr sz="1800" b="1" spc="-10" dirty="0">
                <a:latin typeface="Segoe UI"/>
                <a:cs typeface="Segoe UI"/>
              </a:rPr>
              <a:t> </a:t>
            </a:r>
            <a:r>
              <a:rPr sz="1800" b="1" spc="-5" dirty="0">
                <a:latin typeface="Segoe UI"/>
                <a:cs typeface="Segoe UI"/>
              </a:rPr>
              <a:t>the</a:t>
            </a:r>
            <a:r>
              <a:rPr sz="1800" b="1" spc="5" dirty="0">
                <a:latin typeface="Segoe UI"/>
                <a:cs typeface="Segoe UI"/>
              </a:rPr>
              <a:t> </a:t>
            </a:r>
            <a:r>
              <a:rPr sz="1800" b="1" spc="-5" dirty="0">
                <a:latin typeface="Segoe UI"/>
                <a:cs typeface="Segoe UI"/>
              </a:rPr>
              <a:t>information</a:t>
            </a:r>
            <a:r>
              <a:rPr sz="1800" b="1" spc="-10" dirty="0">
                <a:latin typeface="Segoe UI"/>
                <a:cs typeface="Segoe UI"/>
              </a:rPr>
              <a:t> </a:t>
            </a:r>
            <a:r>
              <a:rPr sz="1800" b="1" spc="-5" dirty="0">
                <a:latin typeface="Segoe UI"/>
                <a:cs typeface="Segoe UI"/>
              </a:rPr>
              <a:t>between</a:t>
            </a:r>
            <a:r>
              <a:rPr sz="1800" b="1" spc="10"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publisher</a:t>
            </a:r>
            <a:r>
              <a:rPr sz="1800" b="1" spc="-10" dirty="0">
                <a:latin typeface="Segoe UI"/>
                <a:cs typeface="Segoe UI"/>
              </a:rPr>
              <a:t> </a:t>
            </a:r>
            <a:r>
              <a:rPr sz="1800" b="1" dirty="0">
                <a:latin typeface="Segoe UI"/>
                <a:cs typeface="Segoe UI"/>
              </a:rPr>
              <a:t>and</a:t>
            </a:r>
            <a:r>
              <a:rPr sz="1800" b="1" spc="-20" dirty="0">
                <a:latin typeface="Segoe UI"/>
                <a:cs typeface="Segoe UI"/>
              </a:rPr>
              <a:t> </a:t>
            </a:r>
            <a:r>
              <a:rPr sz="1800" b="1" spc="-5" dirty="0">
                <a:latin typeface="Segoe UI"/>
                <a:cs typeface="Segoe UI"/>
              </a:rPr>
              <a:t>the</a:t>
            </a:r>
            <a:r>
              <a:rPr sz="1800" b="1" spc="25" dirty="0">
                <a:latin typeface="Segoe UI"/>
                <a:cs typeface="Segoe UI"/>
              </a:rPr>
              <a:t> </a:t>
            </a:r>
            <a:r>
              <a:rPr sz="1800" b="1" spc="-5" dirty="0">
                <a:latin typeface="Segoe UI"/>
                <a:cs typeface="Segoe UI"/>
              </a:rPr>
              <a:t>subscriber(s).</a:t>
            </a:r>
            <a:endParaRPr sz="1800">
              <a:latin typeface="Segoe UI"/>
              <a:cs typeface="Segoe UI"/>
            </a:endParaRPr>
          </a:p>
          <a:p>
            <a:pPr>
              <a:lnSpc>
                <a:spcPct val="100000"/>
              </a:lnSpc>
              <a:spcBef>
                <a:spcPts val="50"/>
              </a:spcBef>
              <a:buFont typeface="Wingdings"/>
              <a:buChar char=""/>
            </a:pPr>
            <a:endParaRPr sz="1800">
              <a:latin typeface="Segoe UI"/>
              <a:cs typeface="Segoe UI"/>
            </a:endParaRPr>
          </a:p>
          <a:p>
            <a:pPr marL="469900" indent="-457200">
              <a:lnSpc>
                <a:spcPct val="100000"/>
              </a:lnSpc>
              <a:spcBef>
                <a:spcPts val="5"/>
              </a:spcBef>
              <a:buFont typeface="Wingdings"/>
              <a:buChar char=""/>
              <a:tabLst>
                <a:tab pos="469265" algn="l"/>
                <a:tab pos="469900" algn="l"/>
              </a:tabLst>
            </a:pPr>
            <a:r>
              <a:rPr sz="1800" b="1" spc="-15" dirty="0">
                <a:latin typeface="Segoe UI"/>
                <a:cs typeface="Segoe UI"/>
              </a:rPr>
              <a:t>MQTT</a:t>
            </a:r>
            <a:r>
              <a:rPr sz="1800" b="1" spc="260" dirty="0">
                <a:latin typeface="Segoe UI"/>
                <a:cs typeface="Segoe UI"/>
              </a:rPr>
              <a:t> </a:t>
            </a:r>
            <a:r>
              <a:rPr sz="1800" b="1" dirty="0">
                <a:latin typeface="Segoe UI"/>
                <a:cs typeface="Segoe UI"/>
              </a:rPr>
              <a:t>runs</a:t>
            </a:r>
            <a:r>
              <a:rPr sz="1800" b="1" spc="260" dirty="0">
                <a:latin typeface="Segoe UI"/>
                <a:cs typeface="Segoe UI"/>
              </a:rPr>
              <a:t> </a:t>
            </a:r>
            <a:r>
              <a:rPr sz="1800" b="1" spc="-10" dirty="0">
                <a:latin typeface="Segoe UI"/>
                <a:cs typeface="Segoe UI"/>
              </a:rPr>
              <a:t>over</a:t>
            </a:r>
            <a:r>
              <a:rPr sz="1800" b="1" spc="254" dirty="0">
                <a:latin typeface="Segoe UI"/>
                <a:cs typeface="Segoe UI"/>
              </a:rPr>
              <a:t> </a:t>
            </a:r>
            <a:r>
              <a:rPr sz="1800" b="1" spc="-85" dirty="0">
                <a:latin typeface="Segoe UI"/>
                <a:cs typeface="Segoe UI"/>
              </a:rPr>
              <a:t>TCP.</a:t>
            </a:r>
            <a:r>
              <a:rPr sz="1800" b="1" spc="265" dirty="0">
                <a:latin typeface="Segoe UI"/>
                <a:cs typeface="Segoe UI"/>
              </a:rPr>
              <a:t> </a:t>
            </a:r>
            <a:r>
              <a:rPr sz="1800" b="1" dirty="0">
                <a:latin typeface="Segoe UI"/>
                <a:cs typeface="Segoe UI"/>
              </a:rPr>
              <a:t>A</a:t>
            </a:r>
            <a:r>
              <a:rPr sz="1800" b="1" spc="254" dirty="0">
                <a:latin typeface="Segoe UI"/>
                <a:cs typeface="Segoe UI"/>
              </a:rPr>
              <a:t> </a:t>
            </a:r>
            <a:r>
              <a:rPr sz="1800" b="1" dirty="0">
                <a:latin typeface="Segoe UI"/>
                <a:cs typeface="Segoe UI"/>
              </a:rPr>
              <a:t>consequence</a:t>
            </a:r>
            <a:r>
              <a:rPr sz="1800" b="1" spc="260" dirty="0">
                <a:latin typeface="Segoe UI"/>
                <a:cs typeface="Segoe UI"/>
              </a:rPr>
              <a:t> </a:t>
            </a:r>
            <a:r>
              <a:rPr sz="1800" b="1" spc="-15" dirty="0">
                <a:latin typeface="Segoe UI"/>
                <a:cs typeface="Segoe UI"/>
              </a:rPr>
              <a:t>of</a:t>
            </a:r>
            <a:r>
              <a:rPr sz="1800" b="1" spc="254" dirty="0">
                <a:latin typeface="Segoe UI"/>
                <a:cs typeface="Segoe UI"/>
              </a:rPr>
              <a:t> </a:t>
            </a:r>
            <a:r>
              <a:rPr sz="1800" b="1" spc="-5" dirty="0">
                <a:latin typeface="Segoe UI"/>
                <a:cs typeface="Segoe UI"/>
              </a:rPr>
              <a:t>the</a:t>
            </a:r>
            <a:r>
              <a:rPr sz="1800" b="1" spc="270" dirty="0">
                <a:latin typeface="Segoe UI"/>
                <a:cs typeface="Segoe UI"/>
              </a:rPr>
              <a:t> </a:t>
            </a:r>
            <a:r>
              <a:rPr sz="1800" b="1" spc="-5" dirty="0">
                <a:latin typeface="Segoe UI"/>
                <a:cs typeface="Segoe UI"/>
              </a:rPr>
              <a:t>reliance</a:t>
            </a:r>
            <a:r>
              <a:rPr sz="1800" b="1" spc="260" dirty="0">
                <a:latin typeface="Segoe UI"/>
                <a:cs typeface="Segoe UI"/>
              </a:rPr>
              <a:t> </a:t>
            </a:r>
            <a:r>
              <a:rPr sz="1800" b="1" dirty="0">
                <a:latin typeface="Segoe UI"/>
                <a:cs typeface="Segoe UI"/>
              </a:rPr>
              <a:t>on</a:t>
            </a:r>
            <a:r>
              <a:rPr sz="1800" b="1" spc="265" dirty="0">
                <a:latin typeface="Segoe UI"/>
                <a:cs typeface="Segoe UI"/>
              </a:rPr>
              <a:t> </a:t>
            </a:r>
            <a:r>
              <a:rPr sz="1800" b="1" spc="-20" dirty="0">
                <a:latin typeface="Segoe UI"/>
                <a:cs typeface="Segoe UI"/>
              </a:rPr>
              <a:t>TCP</a:t>
            </a:r>
            <a:r>
              <a:rPr sz="1800" b="1" spc="265" dirty="0">
                <a:latin typeface="Segoe UI"/>
                <a:cs typeface="Segoe UI"/>
              </a:rPr>
              <a:t> </a:t>
            </a:r>
            <a:r>
              <a:rPr sz="1800" b="1" dirty="0">
                <a:latin typeface="Segoe UI"/>
                <a:cs typeface="Segoe UI"/>
              </a:rPr>
              <a:t>is</a:t>
            </a:r>
            <a:r>
              <a:rPr sz="1800" b="1" spc="254" dirty="0">
                <a:latin typeface="Segoe UI"/>
                <a:cs typeface="Segoe UI"/>
              </a:rPr>
              <a:t> </a:t>
            </a:r>
            <a:r>
              <a:rPr sz="1800" b="1" spc="-5" dirty="0">
                <a:latin typeface="Segoe UI"/>
                <a:cs typeface="Segoe UI"/>
              </a:rPr>
              <a:t>that</a:t>
            </a:r>
            <a:r>
              <a:rPr sz="1800" b="1" spc="285" dirty="0">
                <a:latin typeface="Segoe UI"/>
                <a:cs typeface="Segoe UI"/>
              </a:rPr>
              <a:t> </a:t>
            </a:r>
            <a:r>
              <a:rPr sz="1800" b="1" dirty="0">
                <a:latin typeface="Segoe UI"/>
                <a:cs typeface="Segoe UI"/>
              </a:rPr>
              <a:t>an</a:t>
            </a:r>
            <a:r>
              <a:rPr sz="1800" b="1" spc="265" dirty="0">
                <a:latin typeface="Segoe UI"/>
                <a:cs typeface="Segoe UI"/>
              </a:rPr>
              <a:t> </a:t>
            </a:r>
            <a:r>
              <a:rPr sz="1800" b="1" spc="-15" dirty="0">
                <a:latin typeface="Segoe UI"/>
                <a:cs typeface="Segoe UI"/>
              </a:rPr>
              <a:t>MQTT</a:t>
            </a:r>
            <a:r>
              <a:rPr sz="1800" b="1" spc="260" dirty="0">
                <a:latin typeface="Segoe UI"/>
                <a:cs typeface="Segoe UI"/>
              </a:rPr>
              <a:t> </a:t>
            </a:r>
            <a:r>
              <a:rPr sz="1800" b="1" spc="-5" dirty="0">
                <a:latin typeface="Segoe UI"/>
                <a:cs typeface="Segoe UI"/>
              </a:rPr>
              <a:t>client</a:t>
            </a:r>
            <a:r>
              <a:rPr sz="1800" b="1" spc="260" dirty="0">
                <a:latin typeface="Segoe UI"/>
                <a:cs typeface="Segoe UI"/>
              </a:rPr>
              <a:t> </a:t>
            </a:r>
            <a:r>
              <a:rPr sz="1800" b="1" spc="-5" dirty="0">
                <a:latin typeface="Segoe UI"/>
                <a:cs typeface="Segoe UI"/>
              </a:rPr>
              <a:t>typically</a:t>
            </a:r>
            <a:r>
              <a:rPr sz="1800" b="1" spc="270" dirty="0">
                <a:latin typeface="Segoe UI"/>
                <a:cs typeface="Segoe UI"/>
              </a:rPr>
              <a:t> </a:t>
            </a:r>
            <a:r>
              <a:rPr sz="1800" b="1" spc="-5" dirty="0">
                <a:latin typeface="Segoe UI"/>
                <a:cs typeface="Segoe UI"/>
              </a:rPr>
              <a:t>holds</a:t>
            </a:r>
            <a:r>
              <a:rPr sz="1800" b="1" spc="260" dirty="0">
                <a:latin typeface="Segoe UI"/>
                <a:cs typeface="Segoe UI"/>
              </a:rPr>
              <a:t> </a:t>
            </a:r>
            <a:r>
              <a:rPr sz="1800" b="1" dirty="0">
                <a:latin typeface="Segoe UI"/>
                <a:cs typeface="Segoe UI"/>
              </a:rPr>
              <a:t>a</a:t>
            </a:r>
            <a:endParaRPr sz="1800">
              <a:latin typeface="Segoe UI"/>
              <a:cs typeface="Segoe UI"/>
            </a:endParaRPr>
          </a:p>
          <a:p>
            <a:pPr marL="469900">
              <a:lnSpc>
                <a:spcPct val="100000"/>
              </a:lnSpc>
              <a:spcBef>
                <a:spcPts val="645"/>
              </a:spcBef>
            </a:pPr>
            <a:r>
              <a:rPr sz="1800" b="1" dirty="0">
                <a:latin typeface="Segoe UI"/>
                <a:cs typeface="Segoe UI"/>
              </a:rPr>
              <a:t>connection</a:t>
            </a:r>
            <a:r>
              <a:rPr sz="1800" b="1" spc="-20" dirty="0">
                <a:latin typeface="Segoe UI"/>
                <a:cs typeface="Segoe UI"/>
              </a:rPr>
              <a:t> </a:t>
            </a:r>
            <a:r>
              <a:rPr sz="1800" b="1" spc="-5" dirty="0">
                <a:latin typeface="Segoe UI"/>
                <a:cs typeface="Segoe UI"/>
              </a:rPr>
              <a:t>open</a:t>
            </a:r>
            <a:r>
              <a:rPr sz="1800" b="1" spc="-10" dirty="0">
                <a:latin typeface="Segoe UI"/>
                <a:cs typeface="Segoe UI"/>
              </a:rPr>
              <a:t> to</a:t>
            </a:r>
            <a:r>
              <a:rPr sz="1800" b="1" spc="5" dirty="0">
                <a:latin typeface="Segoe UI"/>
                <a:cs typeface="Segoe UI"/>
              </a:rPr>
              <a:t> </a:t>
            </a:r>
            <a:r>
              <a:rPr sz="1800" b="1" spc="-10" dirty="0">
                <a:latin typeface="Segoe UI"/>
                <a:cs typeface="Segoe UI"/>
              </a:rPr>
              <a:t>the</a:t>
            </a:r>
            <a:r>
              <a:rPr sz="1800" b="1" spc="10" dirty="0">
                <a:latin typeface="Segoe UI"/>
                <a:cs typeface="Segoe UI"/>
              </a:rPr>
              <a:t> </a:t>
            </a:r>
            <a:r>
              <a:rPr sz="1800" b="1" spc="-10" dirty="0">
                <a:latin typeface="Segoe UI"/>
                <a:cs typeface="Segoe UI"/>
              </a:rPr>
              <a:t>broker </a:t>
            </a:r>
            <a:r>
              <a:rPr sz="1800" b="1" dirty="0">
                <a:latin typeface="Segoe UI"/>
                <a:cs typeface="Segoe UI"/>
              </a:rPr>
              <a:t>at</a:t>
            </a:r>
            <a:r>
              <a:rPr sz="1800" b="1" spc="-10" dirty="0">
                <a:latin typeface="Segoe UI"/>
                <a:cs typeface="Segoe UI"/>
              </a:rPr>
              <a:t> </a:t>
            </a:r>
            <a:r>
              <a:rPr sz="1800" b="1" dirty="0">
                <a:latin typeface="Segoe UI"/>
                <a:cs typeface="Segoe UI"/>
              </a:rPr>
              <a:t>all</a:t>
            </a:r>
            <a:r>
              <a:rPr sz="1800" b="1" spc="-20" dirty="0">
                <a:latin typeface="Segoe UI"/>
                <a:cs typeface="Segoe UI"/>
              </a:rPr>
              <a:t> </a:t>
            </a:r>
            <a:r>
              <a:rPr sz="1800" b="1" spc="-5" dirty="0">
                <a:latin typeface="Segoe UI"/>
                <a:cs typeface="Segoe UI"/>
              </a:rPr>
              <a:t>times.</a:t>
            </a:r>
            <a:endParaRPr sz="1800">
              <a:latin typeface="Segoe UI"/>
              <a:cs typeface="Segoe UI"/>
            </a:endParaRPr>
          </a:p>
          <a:p>
            <a:pPr marL="469900" marR="5080" indent="-457200" algn="just">
              <a:lnSpc>
                <a:spcPct val="130000"/>
              </a:lnSpc>
              <a:spcBef>
                <a:spcPts val="1805"/>
              </a:spcBef>
              <a:buFont typeface="Wingdings"/>
              <a:buChar char=""/>
              <a:tabLst>
                <a:tab pos="469900" algn="l"/>
              </a:tabLst>
            </a:pPr>
            <a:r>
              <a:rPr sz="1800" b="1" dirty="0">
                <a:latin typeface="Segoe UI"/>
                <a:cs typeface="Segoe UI"/>
              </a:rPr>
              <a:t>This may </a:t>
            </a:r>
            <a:r>
              <a:rPr sz="1800" b="1" spc="-5" dirty="0">
                <a:latin typeface="Segoe UI"/>
                <a:cs typeface="Segoe UI"/>
              </a:rPr>
              <a:t>be </a:t>
            </a:r>
            <a:r>
              <a:rPr sz="1800" b="1" dirty="0">
                <a:latin typeface="Segoe UI"/>
                <a:cs typeface="Segoe UI"/>
              </a:rPr>
              <a:t>a </a:t>
            </a:r>
            <a:r>
              <a:rPr sz="1800" b="1" spc="-5" dirty="0">
                <a:latin typeface="Segoe UI"/>
                <a:cs typeface="Segoe UI"/>
              </a:rPr>
              <a:t>limiting </a:t>
            </a:r>
            <a:r>
              <a:rPr sz="1800" b="1" spc="-10" dirty="0">
                <a:latin typeface="Segoe UI"/>
                <a:cs typeface="Segoe UI"/>
              </a:rPr>
              <a:t>factor </a:t>
            </a:r>
            <a:r>
              <a:rPr sz="1800" b="1" dirty="0">
                <a:latin typeface="Segoe UI"/>
                <a:cs typeface="Segoe UI"/>
              </a:rPr>
              <a:t>in </a:t>
            </a:r>
            <a:r>
              <a:rPr sz="1800" b="1" spc="-5" dirty="0">
                <a:latin typeface="Segoe UI"/>
                <a:cs typeface="Segoe UI"/>
              </a:rPr>
              <a:t>environments where </a:t>
            </a:r>
            <a:r>
              <a:rPr sz="1800" b="1" dirty="0">
                <a:latin typeface="Segoe UI"/>
                <a:cs typeface="Segoe UI"/>
              </a:rPr>
              <a:t>loss </a:t>
            </a:r>
            <a:r>
              <a:rPr sz="1800" b="1" spc="-5" dirty="0">
                <a:latin typeface="Segoe UI"/>
                <a:cs typeface="Segoe UI"/>
              </a:rPr>
              <a:t>is high </a:t>
            </a:r>
            <a:r>
              <a:rPr sz="1800" b="1" dirty="0">
                <a:latin typeface="Segoe UI"/>
                <a:cs typeface="Segoe UI"/>
              </a:rPr>
              <a:t>or </a:t>
            </a:r>
            <a:r>
              <a:rPr sz="1800" b="1" spc="-5" dirty="0">
                <a:latin typeface="Segoe UI"/>
                <a:cs typeface="Segoe UI"/>
              </a:rPr>
              <a:t>where </a:t>
            </a:r>
            <a:r>
              <a:rPr sz="1800" b="1" dirty="0">
                <a:latin typeface="Segoe UI"/>
                <a:cs typeface="Segoe UI"/>
              </a:rPr>
              <a:t>computing </a:t>
            </a:r>
            <a:r>
              <a:rPr sz="1800" b="1" spc="-5" dirty="0">
                <a:latin typeface="Segoe UI"/>
                <a:cs typeface="Segoe UI"/>
              </a:rPr>
              <a:t>resources are </a:t>
            </a:r>
            <a:r>
              <a:rPr sz="1800" b="1" dirty="0">
                <a:latin typeface="Segoe UI"/>
                <a:cs typeface="Segoe UI"/>
              </a:rPr>
              <a:t> </a:t>
            </a:r>
            <a:r>
              <a:rPr sz="1800" b="1" spc="-5" dirty="0">
                <a:latin typeface="Segoe UI"/>
                <a:cs typeface="Segoe UI"/>
              </a:rPr>
              <a:t>limited.</a:t>
            </a:r>
            <a:endParaRPr sz="1800">
              <a:latin typeface="Segoe UI"/>
              <a:cs typeface="Segoe U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1470"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5" dirty="0">
                <a:latin typeface="Arial"/>
                <a:cs typeface="Arial"/>
              </a:rPr>
              <a:t> </a:t>
            </a:r>
            <a:r>
              <a:rPr sz="3600" b="1" spc="-5" dirty="0">
                <a:latin typeface="Arial"/>
                <a:cs typeface="Arial"/>
              </a:rPr>
              <a:t>Core</a:t>
            </a:r>
            <a:r>
              <a:rPr sz="3600" b="1" spc="-20" dirty="0">
                <a:latin typeface="Arial"/>
                <a:cs typeface="Arial"/>
              </a:rPr>
              <a:t> </a:t>
            </a:r>
            <a:r>
              <a:rPr sz="3600" b="1" dirty="0">
                <a:latin typeface="Arial"/>
                <a:cs typeface="Arial"/>
              </a:rPr>
              <a:t>IoT</a:t>
            </a:r>
            <a:r>
              <a:rPr sz="3600" b="1" spc="-20" dirty="0">
                <a:latin typeface="Arial"/>
                <a:cs typeface="Arial"/>
              </a:rPr>
              <a:t> </a:t>
            </a:r>
            <a:r>
              <a:rPr sz="3600" b="1" spc="-5" dirty="0">
                <a:latin typeface="Arial"/>
                <a:cs typeface="Arial"/>
              </a:rPr>
              <a:t>Functional</a:t>
            </a:r>
            <a:r>
              <a:rPr sz="3600" b="1" spc="-10" dirty="0">
                <a:latin typeface="Arial"/>
                <a:cs typeface="Arial"/>
              </a:rPr>
              <a:t> </a:t>
            </a:r>
            <a:r>
              <a:rPr sz="3600" b="1" dirty="0">
                <a:latin typeface="Arial"/>
                <a:cs typeface="Arial"/>
              </a:rPr>
              <a:t>Stack</a:t>
            </a:r>
            <a:endParaRPr sz="36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152</a:t>
            </a:fld>
            <a:endParaRPr dirty="0"/>
          </a:p>
        </p:txBody>
      </p:sp>
      <p:sp>
        <p:nvSpPr>
          <p:cNvPr id="3" name="object 3"/>
          <p:cNvSpPr txBox="1"/>
          <p:nvPr/>
        </p:nvSpPr>
        <p:spPr>
          <a:xfrm>
            <a:off x="245770" y="1380871"/>
            <a:ext cx="9928225" cy="913130"/>
          </a:xfrm>
          <a:prstGeom prst="rect">
            <a:avLst/>
          </a:prstGeom>
        </p:spPr>
        <p:txBody>
          <a:bodyPr vert="horz" wrap="square" lIns="0" tIns="12065" rIns="0" bIns="0" rtlCol="0">
            <a:spAutoFit/>
          </a:bodyPr>
          <a:lstStyle/>
          <a:p>
            <a:pPr marL="326390" indent="-314325">
              <a:lnSpc>
                <a:spcPct val="100000"/>
              </a:lnSpc>
              <a:spcBef>
                <a:spcPts val="95"/>
              </a:spcBef>
              <a:buAutoNum type="arabicPeriod" startAt="2"/>
              <a:tabLst>
                <a:tab pos="327025" algn="l"/>
              </a:tabLst>
            </a:pPr>
            <a:r>
              <a:rPr sz="2200" b="1" spc="-10" dirty="0">
                <a:solidFill>
                  <a:srgbClr val="001F5F"/>
                </a:solidFill>
                <a:latin typeface="Segoe UI"/>
                <a:cs typeface="Segoe UI"/>
              </a:rPr>
              <a:t>Communications</a:t>
            </a:r>
            <a:r>
              <a:rPr sz="2200" b="1" spc="15" dirty="0">
                <a:solidFill>
                  <a:srgbClr val="001F5F"/>
                </a:solidFill>
                <a:latin typeface="Segoe UI"/>
                <a:cs typeface="Segoe UI"/>
              </a:rPr>
              <a:t> </a:t>
            </a:r>
            <a:r>
              <a:rPr sz="2200" b="1" spc="-10" dirty="0">
                <a:solidFill>
                  <a:srgbClr val="001F5F"/>
                </a:solidFill>
                <a:latin typeface="Segoe UI"/>
                <a:cs typeface="Segoe UI"/>
              </a:rPr>
              <a:t>network</a:t>
            </a:r>
            <a:r>
              <a:rPr sz="2200" b="1" spc="20" dirty="0">
                <a:solidFill>
                  <a:srgbClr val="001F5F"/>
                </a:solidFill>
                <a:latin typeface="Segoe UI"/>
                <a:cs typeface="Segoe UI"/>
              </a:rPr>
              <a:t> </a:t>
            </a:r>
            <a:r>
              <a:rPr sz="2200" b="1" spc="-15" dirty="0">
                <a:solidFill>
                  <a:srgbClr val="001F5F"/>
                </a:solidFill>
                <a:latin typeface="Segoe UI"/>
                <a:cs typeface="Segoe UI"/>
              </a:rPr>
              <a:t>layer/</a:t>
            </a:r>
            <a:r>
              <a:rPr sz="2200" b="1" spc="45" dirty="0">
                <a:solidFill>
                  <a:srgbClr val="001F5F"/>
                </a:solidFill>
                <a:latin typeface="Segoe UI"/>
                <a:cs typeface="Segoe UI"/>
              </a:rPr>
              <a:t> </a:t>
            </a:r>
            <a:r>
              <a:rPr sz="2200" b="1" spc="-10" dirty="0">
                <a:solidFill>
                  <a:srgbClr val="001F5F"/>
                </a:solidFill>
                <a:latin typeface="Segoe UI"/>
                <a:cs typeface="Segoe UI"/>
              </a:rPr>
              <a:t>Layer</a:t>
            </a:r>
            <a:r>
              <a:rPr sz="2200" b="1" spc="45" dirty="0">
                <a:solidFill>
                  <a:srgbClr val="001F5F"/>
                </a:solidFill>
                <a:latin typeface="Segoe UI"/>
                <a:cs typeface="Segoe UI"/>
              </a:rPr>
              <a:t> </a:t>
            </a:r>
            <a:r>
              <a:rPr sz="2200" b="1" spc="-5" dirty="0">
                <a:solidFill>
                  <a:srgbClr val="001F5F"/>
                </a:solidFill>
                <a:latin typeface="Segoe UI"/>
                <a:cs typeface="Segoe UI"/>
              </a:rPr>
              <a:t>2:</a:t>
            </a:r>
            <a:r>
              <a:rPr sz="2200" b="1" spc="25" dirty="0">
                <a:solidFill>
                  <a:srgbClr val="001F5F"/>
                </a:solidFill>
                <a:latin typeface="Segoe UI"/>
                <a:cs typeface="Segoe UI"/>
              </a:rPr>
              <a:t> </a:t>
            </a:r>
            <a:r>
              <a:rPr sz="2200" b="1" spc="-10" dirty="0">
                <a:solidFill>
                  <a:srgbClr val="001F5F"/>
                </a:solidFill>
                <a:latin typeface="Segoe UI"/>
                <a:cs typeface="Segoe UI"/>
              </a:rPr>
              <a:t>Communications</a:t>
            </a:r>
            <a:r>
              <a:rPr sz="2200" b="1" spc="20" dirty="0">
                <a:solidFill>
                  <a:srgbClr val="001F5F"/>
                </a:solidFill>
                <a:latin typeface="Segoe UI"/>
                <a:cs typeface="Segoe UI"/>
              </a:rPr>
              <a:t> </a:t>
            </a:r>
            <a:r>
              <a:rPr sz="2200" b="1" spc="-10" dirty="0">
                <a:solidFill>
                  <a:srgbClr val="001F5F"/>
                </a:solidFill>
                <a:latin typeface="Segoe UI"/>
                <a:cs typeface="Segoe UI"/>
              </a:rPr>
              <a:t>Network</a:t>
            </a:r>
            <a:r>
              <a:rPr sz="2200" b="1" spc="20" dirty="0">
                <a:solidFill>
                  <a:srgbClr val="001F5F"/>
                </a:solidFill>
                <a:latin typeface="Segoe UI"/>
                <a:cs typeface="Segoe UI"/>
              </a:rPr>
              <a:t> </a:t>
            </a:r>
            <a:r>
              <a:rPr sz="2200" b="1" spc="-10" dirty="0">
                <a:solidFill>
                  <a:srgbClr val="001F5F"/>
                </a:solidFill>
                <a:latin typeface="Segoe UI"/>
                <a:cs typeface="Segoe UI"/>
              </a:rPr>
              <a:t>Layer</a:t>
            </a:r>
            <a:endParaRPr sz="2200">
              <a:latin typeface="Segoe UI"/>
              <a:cs typeface="Segoe UI"/>
            </a:endParaRPr>
          </a:p>
          <a:p>
            <a:pPr marL="1155065" lvl="1" indent="-457200">
              <a:lnSpc>
                <a:spcPct val="100000"/>
              </a:lnSpc>
              <a:spcBef>
                <a:spcPts val="1950"/>
              </a:spcBef>
              <a:buAutoNum type="arabicPeriod"/>
              <a:tabLst>
                <a:tab pos="1155065" algn="l"/>
                <a:tab pos="1155700" algn="l"/>
              </a:tabLst>
            </a:pPr>
            <a:r>
              <a:rPr sz="2000" b="1" spc="-5" dirty="0">
                <a:solidFill>
                  <a:srgbClr val="C00000"/>
                </a:solidFill>
                <a:latin typeface="Segoe UI"/>
                <a:cs typeface="Segoe UI"/>
              </a:rPr>
              <a:t>Access</a:t>
            </a:r>
            <a:r>
              <a:rPr sz="2000" b="1" spc="-30" dirty="0">
                <a:solidFill>
                  <a:srgbClr val="C00000"/>
                </a:solidFill>
                <a:latin typeface="Segoe UI"/>
                <a:cs typeface="Segoe UI"/>
              </a:rPr>
              <a:t> </a:t>
            </a:r>
            <a:r>
              <a:rPr sz="2000" b="1" spc="-5" dirty="0">
                <a:solidFill>
                  <a:srgbClr val="C00000"/>
                </a:solidFill>
                <a:latin typeface="Segoe UI"/>
                <a:cs typeface="Segoe UI"/>
              </a:rPr>
              <a:t>network</a:t>
            </a:r>
            <a:r>
              <a:rPr sz="2000" b="1" spc="-15" dirty="0">
                <a:solidFill>
                  <a:srgbClr val="C00000"/>
                </a:solidFill>
                <a:latin typeface="Segoe UI"/>
                <a:cs typeface="Segoe UI"/>
              </a:rPr>
              <a:t> </a:t>
            </a:r>
            <a:r>
              <a:rPr sz="2000" b="1" spc="-5" dirty="0">
                <a:solidFill>
                  <a:srgbClr val="C00000"/>
                </a:solidFill>
                <a:latin typeface="Segoe UI"/>
                <a:cs typeface="Segoe UI"/>
              </a:rPr>
              <a:t>sublayer</a:t>
            </a:r>
            <a:endParaRPr sz="2000">
              <a:latin typeface="Segoe UI"/>
              <a:cs typeface="Segoe UI"/>
            </a:endParaRPr>
          </a:p>
        </p:txBody>
      </p:sp>
      <p:sp>
        <p:nvSpPr>
          <p:cNvPr id="4" name="object 4"/>
          <p:cNvSpPr txBox="1"/>
          <p:nvPr/>
        </p:nvSpPr>
        <p:spPr>
          <a:xfrm>
            <a:off x="1388744" y="2508326"/>
            <a:ext cx="4373880" cy="2336800"/>
          </a:xfrm>
          <a:prstGeom prst="rect">
            <a:avLst/>
          </a:prstGeom>
        </p:spPr>
        <p:txBody>
          <a:bodyPr vert="horz" wrap="square" lIns="0" tIns="12700" rIns="0" bIns="0" rtlCol="0">
            <a:spAutoFit/>
          </a:bodyPr>
          <a:lstStyle/>
          <a:p>
            <a:pPr marL="469900" indent="-457834">
              <a:lnSpc>
                <a:spcPct val="100000"/>
              </a:lnSpc>
              <a:spcBef>
                <a:spcPts val="100"/>
              </a:spcBef>
              <a:buAutoNum type="arabicPeriod"/>
              <a:tabLst>
                <a:tab pos="469900" algn="l"/>
                <a:tab pos="470534" algn="l"/>
              </a:tabLst>
            </a:pPr>
            <a:r>
              <a:rPr sz="1800" b="1" spc="-40" dirty="0">
                <a:solidFill>
                  <a:srgbClr val="3A2F25"/>
                </a:solidFill>
                <a:latin typeface="Segoe UI"/>
                <a:cs typeface="Segoe UI"/>
              </a:rPr>
              <a:t>PAN</a:t>
            </a:r>
            <a:r>
              <a:rPr sz="1800" b="1" spc="-20" dirty="0">
                <a:solidFill>
                  <a:srgbClr val="3A2F25"/>
                </a:solidFill>
                <a:latin typeface="Segoe UI"/>
                <a:cs typeface="Segoe UI"/>
              </a:rPr>
              <a:t> </a:t>
            </a:r>
            <a:r>
              <a:rPr sz="1800" b="1" spc="-10" dirty="0">
                <a:solidFill>
                  <a:srgbClr val="3A2F25"/>
                </a:solidFill>
                <a:latin typeface="Segoe UI"/>
                <a:cs typeface="Segoe UI"/>
              </a:rPr>
              <a:t>(Personal</a:t>
            </a:r>
            <a:r>
              <a:rPr sz="1800" b="1" spc="-35" dirty="0">
                <a:solidFill>
                  <a:srgbClr val="3A2F25"/>
                </a:solidFill>
                <a:latin typeface="Segoe UI"/>
                <a:cs typeface="Segoe UI"/>
              </a:rPr>
              <a:t> </a:t>
            </a:r>
            <a:r>
              <a:rPr sz="1800" b="1" spc="-5" dirty="0">
                <a:solidFill>
                  <a:srgbClr val="3A2F25"/>
                </a:solidFill>
                <a:latin typeface="Segoe UI"/>
                <a:cs typeface="Segoe UI"/>
              </a:rPr>
              <a:t>Area</a:t>
            </a:r>
            <a:r>
              <a:rPr sz="1800" b="1" spc="-15" dirty="0">
                <a:solidFill>
                  <a:srgbClr val="3A2F25"/>
                </a:solidFill>
                <a:latin typeface="Segoe UI"/>
                <a:cs typeface="Segoe UI"/>
              </a:rPr>
              <a:t> </a:t>
            </a:r>
            <a:r>
              <a:rPr sz="1800" b="1" spc="-5" dirty="0">
                <a:solidFill>
                  <a:srgbClr val="3A2F25"/>
                </a:solidFill>
                <a:latin typeface="Segoe UI"/>
                <a:cs typeface="Segoe UI"/>
              </a:rPr>
              <a:t>Network)</a:t>
            </a:r>
            <a:endParaRPr sz="1800">
              <a:latin typeface="Segoe UI"/>
              <a:cs typeface="Segoe UI"/>
            </a:endParaRPr>
          </a:p>
          <a:p>
            <a:pPr marL="469900" indent="-457834">
              <a:lnSpc>
                <a:spcPct val="100000"/>
              </a:lnSpc>
              <a:spcBef>
                <a:spcPts val="1850"/>
              </a:spcBef>
              <a:buAutoNum type="arabicPeriod"/>
              <a:tabLst>
                <a:tab pos="469900" algn="l"/>
                <a:tab pos="470534" algn="l"/>
              </a:tabLst>
            </a:pPr>
            <a:r>
              <a:rPr sz="1800" b="1" spc="-5" dirty="0">
                <a:solidFill>
                  <a:srgbClr val="3A2F25"/>
                </a:solidFill>
                <a:latin typeface="Segoe UI"/>
                <a:cs typeface="Segoe UI"/>
              </a:rPr>
              <a:t>HAN</a:t>
            </a:r>
            <a:r>
              <a:rPr sz="1800" b="1" spc="-25" dirty="0">
                <a:solidFill>
                  <a:srgbClr val="3A2F25"/>
                </a:solidFill>
                <a:latin typeface="Segoe UI"/>
                <a:cs typeface="Segoe UI"/>
              </a:rPr>
              <a:t> </a:t>
            </a:r>
            <a:r>
              <a:rPr sz="1800" b="1" spc="-5" dirty="0">
                <a:solidFill>
                  <a:srgbClr val="3A2F25"/>
                </a:solidFill>
                <a:latin typeface="Segoe UI"/>
                <a:cs typeface="Segoe UI"/>
              </a:rPr>
              <a:t>(Home</a:t>
            </a:r>
            <a:r>
              <a:rPr sz="1800" b="1" spc="-15" dirty="0">
                <a:solidFill>
                  <a:srgbClr val="3A2F25"/>
                </a:solidFill>
                <a:latin typeface="Segoe UI"/>
                <a:cs typeface="Segoe UI"/>
              </a:rPr>
              <a:t> </a:t>
            </a:r>
            <a:r>
              <a:rPr sz="1800" b="1" spc="-5" dirty="0">
                <a:solidFill>
                  <a:srgbClr val="3A2F25"/>
                </a:solidFill>
                <a:latin typeface="Segoe UI"/>
                <a:cs typeface="Segoe UI"/>
              </a:rPr>
              <a:t>Area</a:t>
            </a:r>
            <a:r>
              <a:rPr sz="1800" b="1" spc="-20" dirty="0">
                <a:solidFill>
                  <a:srgbClr val="3A2F25"/>
                </a:solidFill>
                <a:latin typeface="Segoe UI"/>
                <a:cs typeface="Segoe UI"/>
              </a:rPr>
              <a:t> </a:t>
            </a:r>
            <a:r>
              <a:rPr sz="1800" b="1" spc="-5" dirty="0">
                <a:solidFill>
                  <a:srgbClr val="3A2F25"/>
                </a:solidFill>
                <a:latin typeface="Segoe UI"/>
                <a:cs typeface="Segoe UI"/>
              </a:rPr>
              <a:t>Network)</a:t>
            </a:r>
            <a:endParaRPr sz="1800">
              <a:latin typeface="Segoe UI"/>
              <a:cs typeface="Segoe UI"/>
            </a:endParaRPr>
          </a:p>
          <a:p>
            <a:pPr marL="469900" indent="-457834">
              <a:lnSpc>
                <a:spcPct val="100000"/>
              </a:lnSpc>
              <a:spcBef>
                <a:spcPts val="1850"/>
              </a:spcBef>
              <a:buAutoNum type="arabicPeriod"/>
              <a:tabLst>
                <a:tab pos="469900" algn="l"/>
                <a:tab pos="470534" algn="l"/>
              </a:tabLst>
            </a:pPr>
            <a:r>
              <a:rPr sz="1800" b="1" spc="-5" dirty="0">
                <a:solidFill>
                  <a:srgbClr val="3A2F25"/>
                </a:solidFill>
                <a:latin typeface="Segoe UI"/>
                <a:cs typeface="Segoe UI"/>
              </a:rPr>
              <a:t>NAN</a:t>
            </a:r>
            <a:r>
              <a:rPr sz="1800" b="1" spc="-20" dirty="0">
                <a:solidFill>
                  <a:srgbClr val="3A2F25"/>
                </a:solidFill>
                <a:latin typeface="Segoe UI"/>
                <a:cs typeface="Segoe UI"/>
              </a:rPr>
              <a:t> </a:t>
            </a:r>
            <a:r>
              <a:rPr sz="1800" b="1" spc="-5" dirty="0">
                <a:solidFill>
                  <a:srgbClr val="3A2F25"/>
                </a:solidFill>
                <a:latin typeface="Segoe UI"/>
                <a:cs typeface="Segoe UI"/>
              </a:rPr>
              <a:t>(Neighborhood</a:t>
            </a:r>
            <a:r>
              <a:rPr sz="1800" b="1" spc="-20" dirty="0">
                <a:solidFill>
                  <a:srgbClr val="3A2F25"/>
                </a:solidFill>
                <a:latin typeface="Segoe UI"/>
                <a:cs typeface="Segoe UI"/>
              </a:rPr>
              <a:t> </a:t>
            </a:r>
            <a:r>
              <a:rPr sz="1800" b="1" spc="-5" dirty="0">
                <a:solidFill>
                  <a:srgbClr val="3A2F25"/>
                </a:solidFill>
                <a:latin typeface="Segoe UI"/>
                <a:cs typeface="Segoe UI"/>
              </a:rPr>
              <a:t>Area</a:t>
            </a:r>
            <a:r>
              <a:rPr sz="1800" b="1" spc="-25" dirty="0">
                <a:solidFill>
                  <a:srgbClr val="3A2F25"/>
                </a:solidFill>
                <a:latin typeface="Segoe UI"/>
                <a:cs typeface="Segoe UI"/>
              </a:rPr>
              <a:t> </a:t>
            </a:r>
            <a:r>
              <a:rPr sz="1800" b="1" spc="-5" dirty="0">
                <a:solidFill>
                  <a:srgbClr val="3A2F25"/>
                </a:solidFill>
                <a:latin typeface="Segoe UI"/>
                <a:cs typeface="Segoe UI"/>
              </a:rPr>
              <a:t>Network)</a:t>
            </a:r>
            <a:endParaRPr sz="1800">
              <a:latin typeface="Segoe UI"/>
              <a:cs typeface="Segoe UI"/>
            </a:endParaRPr>
          </a:p>
          <a:p>
            <a:pPr marL="469900" indent="-457834">
              <a:lnSpc>
                <a:spcPct val="100000"/>
              </a:lnSpc>
              <a:spcBef>
                <a:spcPts val="1845"/>
              </a:spcBef>
              <a:buAutoNum type="arabicPeriod"/>
              <a:tabLst>
                <a:tab pos="469900" algn="l"/>
                <a:tab pos="470534" algn="l"/>
              </a:tabLst>
            </a:pPr>
            <a:r>
              <a:rPr sz="1800" b="1" spc="-40" dirty="0">
                <a:solidFill>
                  <a:srgbClr val="3A2F25"/>
                </a:solidFill>
                <a:latin typeface="Segoe UI"/>
                <a:cs typeface="Segoe UI"/>
              </a:rPr>
              <a:t>FAN</a:t>
            </a:r>
            <a:r>
              <a:rPr sz="1800" b="1" spc="-10" dirty="0">
                <a:solidFill>
                  <a:srgbClr val="3A2F25"/>
                </a:solidFill>
                <a:latin typeface="Segoe UI"/>
                <a:cs typeface="Segoe UI"/>
              </a:rPr>
              <a:t> </a:t>
            </a:r>
            <a:r>
              <a:rPr sz="1800" b="1" spc="-5" dirty="0">
                <a:solidFill>
                  <a:srgbClr val="3A2F25"/>
                </a:solidFill>
                <a:latin typeface="Segoe UI"/>
                <a:cs typeface="Segoe UI"/>
              </a:rPr>
              <a:t>(Field</a:t>
            </a:r>
            <a:r>
              <a:rPr sz="1800" b="1" spc="-15" dirty="0">
                <a:solidFill>
                  <a:srgbClr val="3A2F25"/>
                </a:solidFill>
                <a:latin typeface="Segoe UI"/>
                <a:cs typeface="Segoe UI"/>
              </a:rPr>
              <a:t> </a:t>
            </a:r>
            <a:r>
              <a:rPr sz="1800" b="1" spc="-5" dirty="0">
                <a:solidFill>
                  <a:srgbClr val="3A2F25"/>
                </a:solidFill>
                <a:latin typeface="Segoe UI"/>
                <a:cs typeface="Segoe UI"/>
              </a:rPr>
              <a:t>Area</a:t>
            </a:r>
            <a:r>
              <a:rPr sz="1800" b="1" spc="-20" dirty="0">
                <a:solidFill>
                  <a:srgbClr val="3A2F25"/>
                </a:solidFill>
                <a:latin typeface="Segoe UI"/>
                <a:cs typeface="Segoe UI"/>
              </a:rPr>
              <a:t> </a:t>
            </a:r>
            <a:r>
              <a:rPr sz="1800" b="1" spc="-5" dirty="0">
                <a:solidFill>
                  <a:srgbClr val="3A2F25"/>
                </a:solidFill>
                <a:latin typeface="Segoe UI"/>
                <a:cs typeface="Segoe UI"/>
              </a:rPr>
              <a:t>Network)</a:t>
            </a:r>
            <a:endParaRPr sz="1800">
              <a:latin typeface="Segoe UI"/>
              <a:cs typeface="Segoe UI"/>
            </a:endParaRPr>
          </a:p>
          <a:p>
            <a:pPr marL="469900" indent="-457834">
              <a:lnSpc>
                <a:spcPct val="100000"/>
              </a:lnSpc>
              <a:spcBef>
                <a:spcPts val="1855"/>
              </a:spcBef>
              <a:buAutoNum type="arabicPeriod"/>
              <a:tabLst>
                <a:tab pos="469900" algn="l"/>
                <a:tab pos="470534" algn="l"/>
              </a:tabLst>
            </a:pPr>
            <a:r>
              <a:rPr sz="1800" b="1" spc="5" dirty="0">
                <a:solidFill>
                  <a:srgbClr val="3A2F25"/>
                </a:solidFill>
                <a:latin typeface="Segoe UI"/>
                <a:cs typeface="Segoe UI"/>
              </a:rPr>
              <a:t>LAN</a:t>
            </a:r>
            <a:r>
              <a:rPr sz="1800" b="1" spc="-5" dirty="0">
                <a:solidFill>
                  <a:srgbClr val="3A2F25"/>
                </a:solidFill>
                <a:latin typeface="Segoe UI"/>
                <a:cs typeface="Segoe UI"/>
              </a:rPr>
              <a:t> (Local</a:t>
            </a:r>
            <a:r>
              <a:rPr sz="1800" b="1" spc="-25" dirty="0">
                <a:solidFill>
                  <a:srgbClr val="3A2F25"/>
                </a:solidFill>
                <a:latin typeface="Segoe UI"/>
                <a:cs typeface="Segoe UI"/>
              </a:rPr>
              <a:t> </a:t>
            </a:r>
            <a:r>
              <a:rPr sz="1800" b="1" spc="-5" dirty="0">
                <a:solidFill>
                  <a:srgbClr val="3A2F25"/>
                </a:solidFill>
                <a:latin typeface="Segoe UI"/>
                <a:cs typeface="Segoe UI"/>
              </a:rPr>
              <a:t>Area</a:t>
            </a:r>
            <a:r>
              <a:rPr sz="1800" b="1" spc="-10" dirty="0">
                <a:solidFill>
                  <a:srgbClr val="3A2F25"/>
                </a:solidFill>
                <a:latin typeface="Segoe UI"/>
                <a:cs typeface="Segoe UI"/>
              </a:rPr>
              <a:t> </a:t>
            </a:r>
            <a:r>
              <a:rPr sz="1800" b="1" spc="-5" dirty="0">
                <a:solidFill>
                  <a:srgbClr val="3A2F25"/>
                </a:solidFill>
                <a:latin typeface="Segoe UI"/>
                <a:cs typeface="Segoe UI"/>
              </a:rPr>
              <a:t>Network)</a:t>
            </a:r>
            <a:endParaRPr sz="1800">
              <a:latin typeface="Segoe UI"/>
              <a:cs typeface="Segoe UI"/>
            </a:endParaRPr>
          </a:p>
        </p:txBody>
      </p:sp>
      <p:sp>
        <p:nvSpPr>
          <p:cNvPr id="5" name="object 5"/>
          <p:cNvSpPr txBox="1"/>
          <p:nvPr/>
        </p:nvSpPr>
        <p:spPr>
          <a:xfrm>
            <a:off x="931570" y="5057394"/>
            <a:ext cx="5416550" cy="1428750"/>
          </a:xfrm>
          <a:prstGeom prst="rect">
            <a:avLst/>
          </a:prstGeom>
        </p:spPr>
        <p:txBody>
          <a:bodyPr vert="horz" wrap="square" lIns="0" tIns="12700" rIns="0" bIns="0" rtlCol="0">
            <a:spAutoFit/>
          </a:bodyPr>
          <a:lstStyle/>
          <a:p>
            <a:pPr marL="469265" indent="-457200">
              <a:lnSpc>
                <a:spcPct val="100000"/>
              </a:lnSpc>
              <a:spcBef>
                <a:spcPts val="100"/>
              </a:spcBef>
              <a:buAutoNum type="arabicPeriod" startAt="2"/>
              <a:tabLst>
                <a:tab pos="469265" algn="l"/>
                <a:tab pos="469900" algn="l"/>
              </a:tabLst>
            </a:pPr>
            <a:r>
              <a:rPr sz="2000" b="1" dirty="0">
                <a:solidFill>
                  <a:srgbClr val="C00000"/>
                </a:solidFill>
                <a:latin typeface="Segoe UI"/>
                <a:cs typeface="Segoe UI"/>
              </a:rPr>
              <a:t>Gateways</a:t>
            </a:r>
            <a:r>
              <a:rPr sz="2000" b="1" spc="-45" dirty="0">
                <a:solidFill>
                  <a:srgbClr val="C00000"/>
                </a:solidFill>
                <a:latin typeface="Segoe UI"/>
                <a:cs typeface="Segoe UI"/>
              </a:rPr>
              <a:t> </a:t>
            </a:r>
            <a:r>
              <a:rPr sz="2000" b="1" spc="-5" dirty="0">
                <a:solidFill>
                  <a:srgbClr val="C00000"/>
                </a:solidFill>
                <a:latin typeface="Segoe UI"/>
                <a:cs typeface="Segoe UI"/>
              </a:rPr>
              <a:t>and</a:t>
            </a:r>
            <a:r>
              <a:rPr sz="2000" b="1" spc="-15" dirty="0">
                <a:solidFill>
                  <a:srgbClr val="C00000"/>
                </a:solidFill>
                <a:latin typeface="Segoe UI"/>
                <a:cs typeface="Segoe UI"/>
              </a:rPr>
              <a:t> </a:t>
            </a:r>
            <a:r>
              <a:rPr sz="2000" b="1" spc="-5" dirty="0">
                <a:solidFill>
                  <a:srgbClr val="C00000"/>
                </a:solidFill>
                <a:latin typeface="Segoe UI"/>
                <a:cs typeface="Segoe UI"/>
              </a:rPr>
              <a:t>backhaul</a:t>
            </a:r>
            <a:r>
              <a:rPr sz="2000" b="1" spc="-50" dirty="0">
                <a:solidFill>
                  <a:srgbClr val="C00000"/>
                </a:solidFill>
                <a:latin typeface="Segoe UI"/>
                <a:cs typeface="Segoe UI"/>
              </a:rPr>
              <a:t> </a:t>
            </a:r>
            <a:r>
              <a:rPr sz="2000" b="1" spc="-5" dirty="0">
                <a:solidFill>
                  <a:srgbClr val="C00000"/>
                </a:solidFill>
                <a:latin typeface="Segoe UI"/>
                <a:cs typeface="Segoe UI"/>
              </a:rPr>
              <a:t>network sublayer</a:t>
            </a:r>
            <a:endParaRPr sz="2000">
              <a:latin typeface="Segoe UI"/>
              <a:cs typeface="Segoe UI"/>
            </a:endParaRPr>
          </a:p>
          <a:p>
            <a:pPr marL="469265" indent="-457200">
              <a:lnSpc>
                <a:spcPct val="100000"/>
              </a:lnSpc>
              <a:spcBef>
                <a:spcPts val="1920"/>
              </a:spcBef>
              <a:buAutoNum type="arabicPeriod" startAt="2"/>
              <a:tabLst>
                <a:tab pos="469265" algn="l"/>
                <a:tab pos="469900" algn="l"/>
              </a:tabLst>
            </a:pPr>
            <a:r>
              <a:rPr sz="2000" b="1" spc="-5" dirty="0">
                <a:solidFill>
                  <a:srgbClr val="C00000"/>
                </a:solidFill>
                <a:latin typeface="Segoe UI"/>
                <a:cs typeface="Segoe UI"/>
              </a:rPr>
              <a:t>Network</a:t>
            </a:r>
            <a:r>
              <a:rPr sz="2000" b="1" spc="-35" dirty="0">
                <a:solidFill>
                  <a:srgbClr val="C00000"/>
                </a:solidFill>
                <a:latin typeface="Segoe UI"/>
                <a:cs typeface="Segoe UI"/>
              </a:rPr>
              <a:t> </a:t>
            </a:r>
            <a:r>
              <a:rPr sz="2000" b="1" dirty="0">
                <a:solidFill>
                  <a:srgbClr val="C00000"/>
                </a:solidFill>
                <a:latin typeface="Segoe UI"/>
                <a:cs typeface="Segoe UI"/>
              </a:rPr>
              <a:t>transport</a:t>
            </a:r>
            <a:r>
              <a:rPr sz="2000" b="1" spc="-15" dirty="0">
                <a:solidFill>
                  <a:srgbClr val="C00000"/>
                </a:solidFill>
                <a:latin typeface="Segoe UI"/>
                <a:cs typeface="Segoe UI"/>
              </a:rPr>
              <a:t> </a:t>
            </a:r>
            <a:r>
              <a:rPr sz="2000" b="1" spc="-5" dirty="0">
                <a:solidFill>
                  <a:srgbClr val="C00000"/>
                </a:solidFill>
                <a:latin typeface="Segoe UI"/>
                <a:cs typeface="Segoe UI"/>
              </a:rPr>
              <a:t>sublayer</a:t>
            </a:r>
            <a:endParaRPr sz="2000">
              <a:latin typeface="Segoe UI"/>
              <a:cs typeface="Segoe UI"/>
            </a:endParaRPr>
          </a:p>
          <a:p>
            <a:pPr marL="469265" indent="-457200">
              <a:lnSpc>
                <a:spcPct val="100000"/>
              </a:lnSpc>
              <a:spcBef>
                <a:spcPts val="1925"/>
              </a:spcBef>
              <a:buAutoNum type="arabicPeriod" startAt="2"/>
              <a:tabLst>
                <a:tab pos="469265" algn="l"/>
                <a:tab pos="469900" algn="l"/>
              </a:tabLst>
            </a:pPr>
            <a:r>
              <a:rPr sz="2000" b="1" dirty="0">
                <a:solidFill>
                  <a:srgbClr val="C00000"/>
                </a:solidFill>
                <a:latin typeface="Segoe UI"/>
                <a:cs typeface="Segoe UI"/>
              </a:rPr>
              <a:t>IoT</a:t>
            </a:r>
            <a:r>
              <a:rPr sz="2000" b="1" spc="-15" dirty="0">
                <a:solidFill>
                  <a:srgbClr val="C00000"/>
                </a:solidFill>
                <a:latin typeface="Segoe UI"/>
                <a:cs typeface="Segoe UI"/>
              </a:rPr>
              <a:t> </a:t>
            </a:r>
            <a:r>
              <a:rPr sz="2000" b="1" spc="-5" dirty="0">
                <a:solidFill>
                  <a:srgbClr val="C00000"/>
                </a:solidFill>
                <a:latin typeface="Segoe UI"/>
                <a:cs typeface="Segoe UI"/>
              </a:rPr>
              <a:t>network</a:t>
            </a:r>
            <a:r>
              <a:rPr sz="2000" b="1" spc="-10" dirty="0">
                <a:solidFill>
                  <a:srgbClr val="C00000"/>
                </a:solidFill>
                <a:latin typeface="Segoe UI"/>
                <a:cs typeface="Segoe UI"/>
              </a:rPr>
              <a:t> </a:t>
            </a:r>
            <a:r>
              <a:rPr sz="2000" b="1" dirty="0">
                <a:solidFill>
                  <a:srgbClr val="C00000"/>
                </a:solidFill>
                <a:latin typeface="Segoe UI"/>
                <a:cs typeface="Segoe UI"/>
              </a:rPr>
              <a:t>management</a:t>
            </a:r>
            <a:r>
              <a:rPr sz="2000" b="1" spc="-15" dirty="0">
                <a:solidFill>
                  <a:srgbClr val="C00000"/>
                </a:solidFill>
                <a:latin typeface="Segoe UI"/>
                <a:cs typeface="Segoe UI"/>
              </a:rPr>
              <a:t> </a:t>
            </a:r>
            <a:r>
              <a:rPr sz="2000" b="1" spc="-5" dirty="0">
                <a:solidFill>
                  <a:srgbClr val="C00000"/>
                </a:solidFill>
                <a:latin typeface="Segoe UI"/>
                <a:cs typeface="Segoe UI"/>
              </a:rPr>
              <a:t>sublayer</a:t>
            </a:r>
            <a:endParaRPr sz="2000">
              <a:latin typeface="Segoe UI"/>
              <a:cs typeface="Segoe UI"/>
            </a:endParaRPr>
          </a:p>
        </p:txBody>
      </p:sp>
      <p:sp>
        <p:nvSpPr>
          <p:cNvPr id="6" name="object 6"/>
          <p:cNvSpPr txBox="1"/>
          <p:nvPr/>
        </p:nvSpPr>
        <p:spPr>
          <a:xfrm>
            <a:off x="6950456" y="2465019"/>
            <a:ext cx="3693795" cy="574675"/>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b="1" dirty="0">
                <a:latin typeface="Arial"/>
                <a:cs typeface="Arial"/>
              </a:rPr>
              <a:t>Point-to-point</a:t>
            </a:r>
            <a:r>
              <a:rPr sz="1800" b="1" spc="-80" dirty="0">
                <a:latin typeface="Arial"/>
                <a:cs typeface="Arial"/>
              </a:rPr>
              <a:t> </a:t>
            </a:r>
            <a:r>
              <a:rPr sz="1800" b="1" dirty="0">
                <a:latin typeface="Arial"/>
                <a:cs typeface="Arial"/>
              </a:rPr>
              <a:t>topologies</a:t>
            </a:r>
            <a:endParaRPr sz="1800">
              <a:latin typeface="Arial"/>
              <a:cs typeface="Arial"/>
            </a:endParaRPr>
          </a:p>
          <a:p>
            <a:pPr marL="355600" indent="-342900">
              <a:lnSpc>
                <a:spcPct val="100000"/>
              </a:lnSpc>
              <a:spcBef>
                <a:spcPts val="5"/>
              </a:spcBef>
              <a:buAutoNum type="arabicPeriod"/>
              <a:tabLst>
                <a:tab pos="354965" algn="l"/>
                <a:tab pos="355600" algn="l"/>
              </a:tabLst>
            </a:pPr>
            <a:r>
              <a:rPr sz="1800" b="1" spc="-5" dirty="0">
                <a:latin typeface="Segoe UI"/>
                <a:cs typeface="Segoe UI"/>
              </a:rPr>
              <a:t>Point-to-multipoint</a:t>
            </a:r>
            <a:r>
              <a:rPr sz="1800" b="1" spc="-80" dirty="0">
                <a:latin typeface="Segoe UI"/>
                <a:cs typeface="Segoe UI"/>
              </a:rPr>
              <a:t> </a:t>
            </a:r>
            <a:r>
              <a:rPr sz="1800" b="1" spc="-5" dirty="0">
                <a:latin typeface="Segoe UI"/>
                <a:cs typeface="Segoe UI"/>
              </a:rPr>
              <a:t>topologies</a:t>
            </a:r>
            <a:endParaRPr sz="1800">
              <a:latin typeface="Segoe UI"/>
              <a:cs typeface="Segoe U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153</a:t>
            </a:fld>
            <a:endParaRPr dirty="0"/>
          </a:p>
        </p:txBody>
      </p:sp>
      <p:sp>
        <p:nvSpPr>
          <p:cNvPr id="3" name="object 3"/>
          <p:cNvSpPr txBox="1"/>
          <p:nvPr/>
        </p:nvSpPr>
        <p:spPr>
          <a:xfrm>
            <a:off x="154939" y="1505838"/>
            <a:ext cx="11631930" cy="4241165"/>
          </a:xfrm>
          <a:prstGeom prst="rect">
            <a:avLst/>
          </a:prstGeom>
        </p:spPr>
        <p:txBody>
          <a:bodyPr vert="horz" wrap="square" lIns="0" tIns="13335" rIns="0" bIns="0" rtlCol="0">
            <a:spAutoFit/>
          </a:bodyPr>
          <a:lstStyle/>
          <a:p>
            <a:pPr marL="12700" algn="just">
              <a:lnSpc>
                <a:spcPct val="100000"/>
              </a:lnSpc>
              <a:spcBef>
                <a:spcPts val="105"/>
              </a:spcBef>
            </a:pPr>
            <a:r>
              <a:rPr sz="2900" b="1" spc="-5" dirty="0">
                <a:latin typeface="Segoe UI"/>
                <a:cs typeface="Segoe UI"/>
              </a:rPr>
              <a:t>Applications</a:t>
            </a:r>
            <a:r>
              <a:rPr sz="2900" b="1" spc="-40" dirty="0">
                <a:latin typeface="Segoe UI"/>
                <a:cs typeface="Segoe UI"/>
              </a:rPr>
              <a:t> </a:t>
            </a:r>
            <a:r>
              <a:rPr sz="2900" b="1" spc="-5" dirty="0">
                <a:latin typeface="Segoe UI"/>
                <a:cs typeface="Segoe UI"/>
              </a:rPr>
              <a:t>and</a:t>
            </a:r>
            <a:r>
              <a:rPr sz="2900" b="1" spc="-15" dirty="0">
                <a:latin typeface="Segoe UI"/>
                <a:cs typeface="Segoe UI"/>
              </a:rPr>
              <a:t> </a:t>
            </a:r>
            <a:r>
              <a:rPr sz="2900" b="1" spc="-5" dirty="0">
                <a:latin typeface="Segoe UI"/>
                <a:cs typeface="Segoe UI"/>
              </a:rPr>
              <a:t>Analytics</a:t>
            </a:r>
            <a:r>
              <a:rPr sz="2900" b="1" spc="-20" dirty="0">
                <a:latin typeface="Segoe UI"/>
                <a:cs typeface="Segoe UI"/>
              </a:rPr>
              <a:t> </a:t>
            </a:r>
            <a:r>
              <a:rPr sz="2900" b="1" spc="15" dirty="0">
                <a:latin typeface="Segoe UI"/>
                <a:cs typeface="Segoe UI"/>
              </a:rPr>
              <a:t>Layer:</a:t>
            </a:r>
            <a:endParaRPr sz="2900">
              <a:latin typeface="Segoe UI"/>
              <a:cs typeface="Segoe UI"/>
            </a:endParaRPr>
          </a:p>
          <a:p>
            <a:pPr marL="469900" marR="7620" indent="-457200" algn="just">
              <a:lnSpc>
                <a:spcPct val="150000"/>
              </a:lnSpc>
              <a:spcBef>
                <a:spcPts val="1800"/>
              </a:spcBef>
              <a:buFont typeface="Wingdings"/>
              <a:buChar char=""/>
              <a:tabLst>
                <a:tab pos="469900" algn="l"/>
              </a:tabLst>
            </a:pPr>
            <a:r>
              <a:rPr sz="2900" b="1" spc="-5" dirty="0">
                <a:latin typeface="Segoe UI"/>
                <a:cs typeface="Segoe UI"/>
              </a:rPr>
              <a:t>Once</a:t>
            </a:r>
            <a:r>
              <a:rPr sz="2900" b="1" dirty="0">
                <a:latin typeface="Segoe UI"/>
                <a:cs typeface="Segoe UI"/>
              </a:rPr>
              <a:t> </a:t>
            </a:r>
            <a:r>
              <a:rPr sz="2900" b="1" spc="-10" dirty="0">
                <a:latin typeface="Segoe UI"/>
                <a:cs typeface="Segoe UI"/>
              </a:rPr>
              <a:t>connected</a:t>
            </a:r>
            <a:r>
              <a:rPr sz="2900" b="1" spc="-5" dirty="0">
                <a:latin typeface="Segoe UI"/>
                <a:cs typeface="Segoe UI"/>
              </a:rPr>
              <a:t> </a:t>
            </a:r>
            <a:r>
              <a:rPr sz="2900" b="1" spc="-10" dirty="0">
                <a:latin typeface="Segoe UI"/>
                <a:cs typeface="Segoe UI"/>
              </a:rPr>
              <a:t>to</a:t>
            </a:r>
            <a:r>
              <a:rPr sz="2900" b="1" spc="-5" dirty="0">
                <a:latin typeface="Segoe UI"/>
                <a:cs typeface="Segoe UI"/>
              </a:rPr>
              <a:t> </a:t>
            </a:r>
            <a:r>
              <a:rPr sz="2900" b="1" dirty="0">
                <a:latin typeface="Segoe UI"/>
                <a:cs typeface="Segoe UI"/>
              </a:rPr>
              <a:t>a</a:t>
            </a:r>
            <a:r>
              <a:rPr sz="2900" b="1" spc="5" dirty="0">
                <a:latin typeface="Segoe UI"/>
                <a:cs typeface="Segoe UI"/>
              </a:rPr>
              <a:t> </a:t>
            </a:r>
            <a:r>
              <a:rPr sz="2900" b="1" spc="10" dirty="0">
                <a:latin typeface="Segoe UI"/>
                <a:cs typeface="Segoe UI"/>
              </a:rPr>
              <a:t>network,</a:t>
            </a:r>
            <a:r>
              <a:rPr sz="2900" b="1" spc="15" dirty="0">
                <a:latin typeface="Segoe UI"/>
                <a:cs typeface="Segoe UI"/>
              </a:rPr>
              <a:t> </a:t>
            </a:r>
            <a:r>
              <a:rPr sz="2900" b="1" spc="10" dirty="0">
                <a:latin typeface="Segoe UI"/>
                <a:cs typeface="Segoe UI"/>
              </a:rPr>
              <a:t>smart</a:t>
            </a:r>
            <a:r>
              <a:rPr sz="2900" b="1" spc="15" dirty="0">
                <a:latin typeface="Segoe UI"/>
                <a:cs typeface="Segoe UI"/>
              </a:rPr>
              <a:t> </a:t>
            </a:r>
            <a:r>
              <a:rPr sz="2900" b="1" spc="-5" dirty="0">
                <a:latin typeface="Segoe UI"/>
                <a:cs typeface="Segoe UI"/>
              </a:rPr>
              <a:t>objects</a:t>
            </a:r>
            <a:r>
              <a:rPr sz="2900" b="1" dirty="0">
                <a:latin typeface="Segoe UI"/>
                <a:cs typeface="Segoe UI"/>
              </a:rPr>
              <a:t> </a:t>
            </a:r>
            <a:r>
              <a:rPr sz="2900" b="1" spc="-15" dirty="0">
                <a:latin typeface="Segoe UI"/>
                <a:cs typeface="Segoe UI"/>
              </a:rPr>
              <a:t>exchange </a:t>
            </a:r>
            <a:r>
              <a:rPr sz="2900" b="1" spc="-10" dirty="0">
                <a:latin typeface="Segoe UI"/>
                <a:cs typeface="Segoe UI"/>
              </a:rPr>
              <a:t> </a:t>
            </a:r>
            <a:r>
              <a:rPr sz="2900" b="1" dirty="0">
                <a:latin typeface="Segoe UI"/>
                <a:cs typeface="Segoe UI"/>
              </a:rPr>
              <a:t>information</a:t>
            </a:r>
            <a:r>
              <a:rPr sz="2900" b="1" spc="-25" dirty="0">
                <a:latin typeface="Segoe UI"/>
                <a:cs typeface="Segoe UI"/>
              </a:rPr>
              <a:t> </a:t>
            </a:r>
            <a:r>
              <a:rPr sz="2900" b="1" spc="-5" dirty="0">
                <a:latin typeface="Segoe UI"/>
                <a:cs typeface="Segoe UI"/>
              </a:rPr>
              <a:t>with</a:t>
            </a:r>
            <a:r>
              <a:rPr sz="2900" b="1" spc="-15" dirty="0">
                <a:latin typeface="Segoe UI"/>
                <a:cs typeface="Segoe UI"/>
              </a:rPr>
              <a:t> </a:t>
            </a:r>
            <a:r>
              <a:rPr sz="2900" b="1" dirty="0">
                <a:latin typeface="Segoe UI"/>
                <a:cs typeface="Segoe UI"/>
              </a:rPr>
              <a:t>other </a:t>
            </a:r>
            <a:r>
              <a:rPr sz="2900" b="1" spc="-5" dirty="0">
                <a:latin typeface="Segoe UI"/>
                <a:cs typeface="Segoe UI"/>
              </a:rPr>
              <a:t>systems.</a:t>
            </a:r>
            <a:endParaRPr sz="2900">
              <a:latin typeface="Segoe UI"/>
              <a:cs typeface="Segoe UI"/>
            </a:endParaRPr>
          </a:p>
          <a:p>
            <a:pPr marL="469900" marR="5080" indent="-457200" algn="just">
              <a:lnSpc>
                <a:spcPct val="150000"/>
              </a:lnSpc>
              <a:spcBef>
                <a:spcPts val="1800"/>
              </a:spcBef>
              <a:buFont typeface="Wingdings"/>
              <a:buChar char=""/>
              <a:tabLst>
                <a:tab pos="469900" algn="l"/>
              </a:tabLst>
            </a:pPr>
            <a:r>
              <a:rPr sz="2900" b="1" spc="-5" dirty="0">
                <a:latin typeface="Segoe UI"/>
                <a:cs typeface="Segoe UI"/>
              </a:rPr>
              <a:t>As </a:t>
            </a:r>
            <a:r>
              <a:rPr sz="2900" b="1" dirty="0">
                <a:latin typeface="Segoe UI"/>
                <a:cs typeface="Segoe UI"/>
              </a:rPr>
              <a:t>soon </a:t>
            </a:r>
            <a:r>
              <a:rPr sz="2900" b="1" spc="-5" dirty="0">
                <a:latin typeface="Segoe UI"/>
                <a:cs typeface="Segoe UI"/>
              </a:rPr>
              <a:t>as </a:t>
            </a:r>
            <a:r>
              <a:rPr sz="2900" b="1" dirty="0">
                <a:latin typeface="Segoe UI"/>
                <a:cs typeface="Segoe UI"/>
              </a:rPr>
              <a:t>IoT </a:t>
            </a:r>
            <a:r>
              <a:rPr sz="2900" b="1" spc="-5" dirty="0">
                <a:latin typeface="Segoe UI"/>
                <a:cs typeface="Segoe UI"/>
              </a:rPr>
              <a:t>network </a:t>
            </a:r>
            <a:r>
              <a:rPr sz="2900" b="1" spc="-10" dirty="0">
                <a:latin typeface="Segoe UI"/>
                <a:cs typeface="Segoe UI"/>
              </a:rPr>
              <a:t>spans </a:t>
            </a:r>
            <a:r>
              <a:rPr sz="2900" b="1" spc="-5" dirty="0">
                <a:latin typeface="Segoe UI"/>
                <a:cs typeface="Segoe UI"/>
              </a:rPr>
              <a:t>more than </a:t>
            </a:r>
            <a:r>
              <a:rPr sz="2900" b="1" dirty="0">
                <a:latin typeface="Segoe UI"/>
                <a:cs typeface="Segoe UI"/>
              </a:rPr>
              <a:t>a </a:t>
            </a:r>
            <a:r>
              <a:rPr sz="2900" b="1" spc="-5" dirty="0">
                <a:latin typeface="Segoe UI"/>
                <a:cs typeface="Segoe UI"/>
              </a:rPr>
              <a:t>few </a:t>
            </a:r>
            <a:r>
              <a:rPr sz="2900" b="1" dirty="0">
                <a:latin typeface="Segoe UI"/>
                <a:cs typeface="Segoe UI"/>
              </a:rPr>
              <a:t>sensors, </a:t>
            </a:r>
            <a:r>
              <a:rPr sz="2900" b="1" spc="-5" dirty="0">
                <a:latin typeface="Segoe UI"/>
                <a:cs typeface="Segoe UI"/>
              </a:rPr>
              <a:t>the </a:t>
            </a:r>
            <a:r>
              <a:rPr sz="2900" b="1" dirty="0">
                <a:latin typeface="Segoe UI"/>
                <a:cs typeface="Segoe UI"/>
              </a:rPr>
              <a:t> </a:t>
            </a:r>
            <a:r>
              <a:rPr sz="2900" b="1" spc="-5" dirty="0">
                <a:latin typeface="Segoe UI"/>
                <a:cs typeface="Segoe UI"/>
              </a:rPr>
              <a:t>power </a:t>
            </a:r>
            <a:r>
              <a:rPr sz="2900" b="1" spc="-25" dirty="0">
                <a:latin typeface="Segoe UI"/>
                <a:cs typeface="Segoe UI"/>
              </a:rPr>
              <a:t>of </a:t>
            </a:r>
            <a:r>
              <a:rPr sz="2900" b="1" spc="-5" dirty="0">
                <a:latin typeface="Segoe UI"/>
                <a:cs typeface="Segoe UI"/>
              </a:rPr>
              <a:t>the Internet </a:t>
            </a:r>
            <a:r>
              <a:rPr sz="2900" b="1" spc="-25" dirty="0">
                <a:latin typeface="Segoe UI"/>
                <a:cs typeface="Segoe UI"/>
              </a:rPr>
              <a:t>of </a:t>
            </a:r>
            <a:r>
              <a:rPr sz="2900" b="1" dirty="0">
                <a:latin typeface="Segoe UI"/>
                <a:cs typeface="Segoe UI"/>
              </a:rPr>
              <a:t>Things </a:t>
            </a:r>
            <a:r>
              <a:rPr sz="2900" b="1" spc="-5" dirty="0">
                <a:latin typeface="Segoe UI"/>
                <a:cs typeface="Segoe UI"/>
              </a:rPr>
              <a:t>appears </a:t>
            </a:r>
            <a:r>
              <a:rPr sz="2900" b="1" spc="5" dirty="0">
                <a:latin typeface="Segoe UI"/>
                <a:cs typeface="Segoe UI"/>
              </a:rPr>
              <a:t>in </a:t>
            </a:r>
            <a:r>
              <a:rPr sz="2900" b="1" spc="-5" dirty="0">
                <a:latin typeface="Segoe UI"/>
                <a:cs typeface="Segoe UI"/>
              </a:rPr>
              <a:t>the applications that </a:t>
            </a:r>
            <a:r>
              <a:rPr sz="2900" b="1" dirty="0">
                <a:latin typeface="Segoe UI"/>
                <a:cs typeface="Segoe UI"/>
              </a:rPr>
              <a:t> </a:t>
            </a:r>
            <a:r>
              <a:rPr sz="2900" b="1" spc="-10" dirty="0">
                <a:latin typeface="Segoe UI"/>
                <a:cs typeface="Segoe UI"/>
              </a:rPr>
              <a:t>make</a:t>
            </a:r>
            <a:r>
              <a:rPr sz="2900" b="1" spc="5" dirty="0">
                <a:latin typeface="Segoe UI"/>
                <a:cs typeface="Segoe UI"/>
              </a:rPr>
              <a:t> </a:t>
            </a:r>
            <a:r>
              <a:rPr sz="2900" b="1" spc="-5" dirty="0">
                <a:latin typeface="Segoe UI"/>
                <a:cs typeface="Segoe UI"/>
              </a:rPr>
              <a:t>use</a:t>
            </a:r>
            <a:r>
              <a:rPr sz="2900" b="1" spc="5" dirty="0">
                <a:latin typeface="Segoe UI"/>
                <a:cs typeface="Segoe UI"/>
              </a:rPr>
              <a:t> </a:t>
            </a:r>
            <a:r>
              <a:rPr sz="2900" b="1" spc="-25" dirty="0">
                <a:latin typeface="Segoe UI"/>
                <a:cs typeface="Segoe UI"/>
              </a:rPr>
              <a:t>of</a:t>
            </a:r>
            <a:r>
              <a:rPr sz="2900" b="1" spc="10" dirty="0">
                <a:latin typeface="Segoe UI"/>
                <a:cs typeface="Segoe UI"/>
              </a:rPr>
              <a:t> </a:t>
            </a:r>
            <a:r>
              <a:rPr sz="2900" b="1" spc="-5" dirty="0">
                <a:latin typeface="Segoe UI"/>
                <a:cs typeface="Segoe UI"/>
              </a:rPr>
              <a:t>th </a:t>
            </a:r>
            <a:r>
              <a:rPr sz="2900" b="1" dirty="0">
                <a:latin typeface="Segoe UI"/>
                <a:cs typeface="Segoe UI"/>
              </a:rPr>
              <a:t>einformation</a:t>
            </a:r>
            <a:r>
              <a:rPr sz="2900" b="1" spc="-15" dirty="0">
                <a:latin typeface="Segoe UI"/>
                <a:cs typeface="Segoe UI"/>
              </a:rPr>
              <a:t> </a:t>
            </a:r>
            <a:r>
              <a:rPr sz="2900" b="1" spc="-5" dirty="0">
                <a:latin typeface="Segoe UI"/>
                <a:cs typeface="Segoe UI"/>
              </a:rPr>
              <a:t>exchanged with the</a:t>
            </a:r>
            <a:r>
              <a:rPr sz="2900" b="1" spc="5" dirty="0">
                <a:latin typeface="Segoe UI"/>
                <a:cs typeface="Segoe UI"/>
              </a:rPr>
              <a:t> </a:t>
            </a:r>
            <a:r>
              <a:rPr sz="2900" b="1" spc="15" dirty="0">
                <a:latin typeface="Segoe UI"/>
                <a:cs typeface="Segoe UI"/>
              </a:rPr>
              <a:t>smart</a:t>
            </a:r>
            <a:r>
              <a:rPr sz="2900" b="1" spc="5" dirty="0">
                <a:latin typeface="Segoe UI"/>
                <a:cs typeface="Segoe UI"/>
              </a:rPr>
              <a:t> </a:t>
            </a:r>
            <a:r>
              <a:rPr sz="2900" b="1" spc="-5" dirty="0">
                <a:latin typeface="Segoe UI"/>
                <a:cs typeface="Segoe UI"/>
              </a:rPr>
              <a:t>objects.</a:t>
            </a:r>
            <a:endParaRPr sz="2900">
              <a:latin typeface="Segoe UI"/>
              <a:cs typeface="Segoe U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154</a:t>
            </a:fld>
            <a:endParaRPr dirty="0"/>
          </a:p>
        </p:txBody>
      </p:sp>
      <p:sp>
        <p:nvSpPr>
          <p:cNvPr id="3" name="object 3"/>
          <p:cNvSpPr txBox="1"/>
          <p:nvPr/>
        </p:nvSpPr>
        <p:spPr>
          <a:xfrm>
            <a:off x="154939" y="1505838"/>
            <a:ext cx="11632565" cy="4469765"/>
          </a:xfrm>
          <a:prstGeom prst="rect">
            <a:avLst/>
          </a:prstGeom>
        </p:spPr>
        <p:txBody>
          <a:bodyPr vert="horz" wrap="square" lIns="0" tIns="13335" rIns="0" bIns="0" rtlCol="0">
            <a:spAutoFit/>
          </a:bodyPr>
          <a:lstStyle/>
          <a:p>
            <a:pPr marL="12700">
              <a:lnSpc>
                <a:spcPct val="100000"/>
              </a:lnSpc>
              <a:spcBef>
                <a:spcPts val="105"/>
              </a:spcBef>
            </a:pPr>
            <a:r>
              <a:rPr sz="2900" b="1" spc="-5" dirty="0">
                <a:latin typeface="Segoe UI"/>
                <a:cs typeface="Segoe UI"/>
              </a:rPr>
              <a:t>Analytics</a:t>
            </a:r>
            <a:r>
              <a:rPr sz="2900" b="1" spc="-15" dirty="0">
                <a:latin typeface="Segoe UI"/>
                <a:cs typeface="Segoe UI"/>
              </a:rPr>
              <a:t> </a:t>
            </a:r>
            <a:r>
              <a:rPr sz="2900" b="1" spc="-35" dirty="0">
                <a:latin typeface="Segoe UI"/>
                <a:cs typeface="Segoe UI"/>
              </a:rPr>
              <a:t>Versus</a:t>
            </a:r>
            <a:r>
              <a:rPr sz="2900" b="1" spc="20" dirty="0">
                <a:latin typeface="Segoe UI"/>
                <a:cs typeface="Segoe UI"/>
              </a:rPr>
              <a:t> </a:t>
            </a:r>
            <a:r>
              <a:rPr sz="2900" b="1" spc="-10" dirty="0">
                <a:latin typeface="Segoe UI"/>
                <a:cs typeface="Segoe UI"/>
              </a:rPr>
              <a:t>Control</a:t>
            </a:r>
            <a:r>
              <a:rPr sz="2900" b="1" spc="-15" dirty="0">
                <a:latin typeface="Segoe UI"/>
                <a:cs typeface="Segoe UI"/>
              </a:rPr>
              <a:t> </a:t>
            </a:r>
            <a:r>
              <a:rPr sz="2900" b="1" spc="-5" dirty="0">
                <a:latin typeface="Segoe UI"/>
                <a:cs typeface="Segoe UI"/>
              </a:rPr>
              <a:t>Applications:</a:t>
            </a:r>
            <a:endParaRPr sz="2900">
              <a:latin typeface="Segoe UI"/>
              <a:cs typeface="Segoe UI"/>
            </a:endParaRPr>
          </a:p>
          <a:p>
            <a:pPr marL="469900" marR="6985" indent="-457200">
              <a:lnSpc>
                <a:spcPct val="150000"/>
              </a:lnSpc>
              <a:spcBef>
                <a:spcPts val="1800"/>
              </a:spcBef>
              <a:buFont typeface="Wingdings"/>
              <a:buChar char=""/>
              <a:tabLst>
                <a:tab pos="469265" algn="l"/>
                <a:tab pos="469900" algn="l"/>
              </a:tabLst>
            </a:pPr>
            <a:r>
              <a:rPr sz="2900" b="1" spc="-5" dirty="0">
                <a:latin typeface="Segoe UI"/>
                <a:cs typeface="Segoe UI"/>
              </a:rPr>
              <a:t>Multiple</a:t>
            </a:r>
            <a:r>
              <a:rPr sz="2900" b="1" spc="300" dirty="0">
                <a:latin typeface="Segoe UI"/>
                <a:cs typeface="Segoe UI"/>
              </a:rPr>
              <a:t> </a:t>
            </a:r>
            <a:r>
              <a:rPr sz="2900" b="1" spc="-5" dirty="0">
                <a:latin typeface="Segoe UI"/>
                <a:cs typeface="Segoe UI"/>
              </a:rPr>
              <a:t>applications</a:t>
            </a:r>
            <a:r>
              <a:rPr sz="2900" b="1" spc="300" dirty="0">
                <a:latin typeface="Segoe UI"/>
                <a:cs typeface="Segoe UI"/>
              </a:rPr>
              <a:t> </a:t>
            </a:r>
            <a:r>
              <a:rPr sz="2900" b="1" spc="-5" dirty="0">
                <a:latin typeface="Segoe UI"/>
                <a:cs typeface="Segoe UI"/>
              </a:rPr>
              <a:t>can</a:t>
            </a:r>
            <a:r>
              <a:rPr sz="2900" b="1" spc="290" dirty="0">
                <a:latin typeface="Segoe UI"/>
                <a:cs typeface="Segoe UI"/>
              </a:rPr>
              <a:t> </a:t>
            </a:r>
            <a:r>
              <a:rPr sz="2900" b="1" spc="-5" dirty="0">
                <a:latin typeface="Segoe UI"/>
                <a:cs typeface="Segoe UI"/>
              </a:rPr>
              <a:t>help</a:t>
            </a:r>
            <a:r>
              <a:rPr sz="2900" b="1" spc="310" dirty="0">
                <a:latin typeface="Segoe UI"/>
                <a:cs typeface="Segoe UI"/>
              </a:rPr>
              <a:t> </a:t>
            </a:r>
            <a:r>
              <a:rPr sz="2900" b="1" spc="-5" dirty="0">
                <a:latin typeface="Segoe UI"/>
                <a:cs typeface="Segoe UI"/>
              </a:rPr>
              <a:t>increase</a:t>
            </a:r>
            <a:r>
              <a:rPr sz="2900" b="1" spc="290" dirty="0">
                <a:latin typeface="Segoe UI"/>
                <a:cs typeface="Segoe UI"/>
              </a:rPr>
              <a:t> </a:t>
            </a:r>
            <a:r>
              <a:rPr sz="2900" b="1" spc="-5" dirty="0">
                <a:latin typeface="Segoe UI"/>
                <a:cs typeface="Segoe UI"/>
              </a:rPr>
              <a:t>the</a:t>
            </a:r>
            <a:r>
              <a:rPr sz="2900" b="1" spc="310" dirty="0">
                <a:latin typeface="Segoe UI"/>
                <a:cs typeface="Segoe UI"/>
              </a:rPr>
              <a:t> </a:t>
            </a:r>
            <a:r>
              <a:rPr sz="2900" b="1" dirty="0">
                <a:latin typeface="Segoe UI"/>
                <a:cs typeface="Segoe UI"/>
              </a:rPr>
              <a:t>efficiency</a:t>
            </a:r>
            <a:r>
              <a:rPr sz="2900" b="1" spc="280" dirty="0">
                <a:latin typeface="Segoe UI"/>
                <a:cs typeface="Segoe UI"/>
              </a:rPr>
              <a:t> </a:t>
            </a:r>
            <a:r>
              <a:rPr sz="2900" b="1" spc="-25" dirty="0">
                <a:latin typeface="Segoe UI"/>
                <a:cs typeface="Segoe UI"/>
              </a:rPr>
              <a:t>of</a:t>
            </a:r>
            <a:r>
              <a:rPr sz="2900" b="1" spc="310" dirty="0">
                <a:latin typeface="Segoe UI"/>
                <a:cs typeface="Segoe UI"/>
              </a:rPr>
              <a:t> </a:t>
            </a:r>
            <a:r>
              <a:rPr sz="2900" b="1" spc="-10" dirty="0">
                <a:latin typeface="Segoe UI"/>
                <a:cs typeface="Segoe UI"/>
              </a:rPr>
              <a:t>an</a:t>
            </a:r>
            <a:r>
              <a:rPr sz="2900" b="1" spc="300" dirty="0">
                <a:latin typeface="Segoe UI"/>
                <a:cs typeface="Segoe UI"/>
              </a:rPr>
              <a:t> </a:t>
            </a:r>
            <a:r>
              <a:rPr sz="2900" b="1" dirty="0">
                <a:latin typeface="Segoe UI"/>
                <a:cs typeface="Segoe UI"/>
              </a:rPr>
              <a:t>IoT </a:t>
            </a:r>
            <a:r>
              <a:rPr sz="2900" b="1" spc="-785" dirty="0">
                <a:latin typeface="Segoe UI"/>
                <a:cs typeface="Segoe UI"/>
              </a:rPr>
              <a:t> </a:t>
            </a:r>
            <a:r>
              <a:rPr sz="2900" b="1" spc="10" dirty="0">
                <a:latin typeface="Segoe UI"/>
                <a:cs typeface="Segoe UI"/>
              </a:rPr>
              <a:t>network.</a:t>
            </a:r>
            <a:endParaRPr sz="2900">
              <a:latin typeface="Segoe UI"/>
              <a:cs typeface="Segoe UI"/>
            </a:endParaRPr>
          </a:p>
          <a:p>
            <a:pPr marL="469900" marR="5080" indent="-457200">
              <a:lnSpc>
                <a:spcPct val="150000"/>
              </a:lnSpc>
              <a:spcBef>
                <a:spcPts val="1800"/>
              </a:spcBef>
              <a:buFont typeface="Wingdings"/>
              <a:buChar char=""/>
              <a:tabLst>
                <a:tab pos="469265" algn="l"/>
                <a:tab pos="469900" algn="l"/>
              </a:tabLst>
            </a:pPr>
            <a:r>
              <a:rPr sz="2900" b="1" spc="-5" dirty="0">
                <a:latin typeface="Segoe UI"/>
                <a:cs typeface="Segoe UI"/>
              </a:rPr>
              <a:t>Each</a:t>
            </a:r>
            <a:r>
              <a:rPr sz="2900" b="1" spc="120" dirty="0">
                <a:latin typeface="Segoe UI"/>
                <a:cs typeface="Segoe UI"/>
              </a:rPr>
              <a:t> </a:t>
            </a:r>
            <a:r>
              <a:rPr sz="2900" b="1" spc="-5" dirty="0">
                <a:latin typeface="Segoe UI"/>
                <a:cs typeface="Segoe UI"/>
              </a:rPr>
              <a:t>application</a:t>
            </a:r>
            <a:r>
              <a:rPr sz="2900" b="1" spc="100" dirty="0">
                <a:latin typeface="Segoe UI"/>
                <a:cs typeface="Segoe UI"/>
              </a:rPr>
              <a:t> </a:t>
            </a:r>
            <a:r>
              <a:rPr sz="2900" b="1" spc="-5" dirty="0">
                <a:latin typeface="Segoe UI"/>
                <a:cs typeface="Segoe UI"/>
              </a:rPr>
              <a:t>collects</a:t>
            </a:r>
            <a:r>
              <a:rPr sz="2900" b="1" spc="114" dirty="0">
                <a:latin typeface="Segoe UI"/>
                <a:cs typeface="Segoe UI"/>
              </a:rPr>
              <a:t> </a:t>
            </a:r>
            <a:r>
              <a:rPr sz="2900" b="1" spc="-5" dirty="0">
                <a:latin typeface="Segoe UI"/>
                <a:cs typeface="Segoe UI"/>
              </a:rPr>
              <a:t>data</a:t>
            </a:r>
            <a:r>
              <a:rPr sz="2900" b="1" spc="110" dirty="0">
                <a:latin typeface="Segoe UI"/>
                <a:cs typeface="Segoe UI"/>
              </a:rPr>
              <a:t> </a:t>
            </a:r>
            <a:r>
              <a:rPr sz="2900" b="1" spc="-5" dirty="0">
                <a:latin typeface="Segoe UI"/>
                <a:cs typeface="Segoe UI"/>
              </a:rPr>
              <a:t>and</a:t>
            </a:r>
            <a:r>
              <a:rPr sz="2900" b="1" spc="120" dirty="0">
                <a:latin typeface="Segoe UI"/>
                <a:cs typeface="Segoe UI"/>
              </a:rPr>
              <a:t> </a:t>
            </a:r>
            <a:r>
              <a:rPr sz="2900" b="1" spc="-5" dirty="0">
                <a:latin typeface="Segoe UI"/>
                <a:cs typeface="Segoe UI"/>
              </a:rPr>
              <a:t>provides</a:t>
            </a:r>
            <a:r>
              <a:rPr sz="2900" b="1" spc="120" dirty="0">
                <a:latin typeface="Segoe UI"/>
                <a:cs typeface="Segoe UI"/>
              </a:rPr>
              <a:t> </a:t>
            </a:r>
            <a:r>
              <a:rPr sz="2900" b="1" dirty="0">
                <a:latin typeface="Segoe UI"/>
                <a:cs typeface="Segoe UI"/>
              </a:rPr>
              <a:t>a</a:t>
            </a:r>
            <a:r>
              <a:rPr sz="2900" b="1" spc="114" dirty="0">
                <a:latin typeface="Segoe UI"/>
                <a:cs typeface="Segoe UI"/>
              </a:rPr>
              <a:t> </a:t>
            </a:r>
            <a:r>
              <a:rPr sz="2900" b="1" spc="-5" dirty="0">
                <a:latin typeface="Segoe UI"/>
                <a:cs typeface="Segoe UI"/>
              </a:rPr>
              <a:t>range</a:t>
            </a:r>
            <a:r>
              <a:rPr sz="2900" b="1" spc="125" dirty="0">
                <a:latin typeface="Segoe UI"/>
                <a:cs typeface="Segoe UI"/>
              </a:rPr>
              <a:t> </a:t>
            </a:r>
            <a:r>
              <a:rPr sz="2900" b="1" spc="-25" dirty="0">
                <a:latin typeface="Segoe UI"/>
                <a:cs typeface="Segoe UI"/>
              </a:rPr>
              <a:t>of</a:t>
            </a:r>
            <a:r>
              <a:rPr sz="2900" b="1" spc="114" dirty="0">
                <a:latin typeface="Segoe UI"/>
                <a:cs typeface="Segoe UI"/>
              </a:rPr>
              <a:t> </a:t>
            </a:r>
            <a:r>
              <a:rPr sz="2900" b="1" spc="-10" dirty="0">
                <a:latin typeface="Segoe UI"/>
                <a:cs typeface="Segoe UI"/>
              </a:rPr>
              <a:t>functions </a:t>
            </a:r>
            <a:r>
              <a:rPr sz="2900" b="1" spc="-785" dirty="0">
                <a:latin typeface="Segoe UI"/>
                <a:cs typeface="Segoe UI"/>
              </a:rPr>
              <a:t> </a:t>
            </a:r>
            <a:r>
              <a:rPr sz="2900" b="1" spc="-10" dirty="0">
                <a:latin typeface="Segoe UI"/>
                <a:cs typeface="Segoe UI"/>
              </a:rPr>
              <a:t>based</a:t>
            </a:r>
            <a:r>
              <a:rPr sz="2900" b="1" spc="-5" dirty="0">
                <a:latin typeface="Segoe UI"/>
                <a:cs typeface="Segoe UI"/>
              </a:rPr>
              <a:t> </a:t>
            </a:r>
            <a:r>
              <a:rPr sz="2900" b="1" dirty="0">
                <a:latin typeface="Segoe UI"/>
                <a:cs typeface="Segoe UI"/>
              </a:rPr>
              <a:t>on</a:t>
            </a:r>
            <a:r>
              <a:rPr sz="2900" b="1" spc="-15" dirty="0">
                <a:latin typeface="Segoe UI"/>
                <a:cs typeface="Segoe UI"/>
              </a:rPr>
              <a:t> </a:t>
            </a:r>
            <a:r>
              <a:rPr sz="2900" b="1" spc="-5" dirty="0">
                <a:latin typeface="Segoe UI"/>
                <a:cs typeface="Segoe UI"/>
              </a:rPr>
              <a:t>analyzing</a:t>
            </a:r>
            <a:r>
              <a:rPr sz="2900" b="1" spc="10" dirty="0">
                <a:latin typeface="Segoe UI"/>
                <a:cs typeface="Segoe UI"/>
              </a:rPr>
              <a:t> </a:t>
            </a:r>
            <a:r>
              <a:rPr sz="2900" b="1" spc="-5" dirty="0">
                <a:latin typeface="Segoe UI"/>
                <a:cs typeface="Segoe UI"/>
              </a:rPr>
              <a:t>the </a:t>
            </a:r>
            <a:r>
              <a:rPr sz="2900" b="1" dirty="0">
                <a:latin typeface="Segoe UI"/>
                <a:cs typeface="Segoe UI"/>
              </a:rPr>
              <a:t>collected</a:t>
            </a:r>
            <a:r>
              <a:rPr sz="2900" b="1" spc="-15" dirty="0">
                <a:latin typeface="Segoe UI"/>
                <a:cs typeface="Segoe UI"/>
              </a:rPr>
              <a:t> </a:t>
            </a:r>
            <a:r>
              <a:rPr sz="2900" b="1" spc="-5" dirty="0">
                <a:latin typeface="Segoe UI"/>
                <a:cs typeface="Segoe UI"/>
              </a:rPr>
              <a:t>data.</a:t>
            </a:r>
            <a:endParaRPr sz="2900">
              <a:latin typeface="Segoe UI"/>
              <a:cs typeface="Segoe UI"/>
            </a:endParaRPr>
          </a:p>
          <a:p>
            <a:pPr>
              <a:lnSpc>
                <a:spcPct val="100000"/>
              </a:lnSpc>
              <a:spcBef>
                <a:spcPts val="20"/>
              </a:spcBef>
              <a:buFont typeface="Wingdings"/>
              <a:buChar char=""/>
            </a:pPr>
            <a:endParaRPr sz="2650">
              <a:latin typeface="Segoe UI"/>
              <a:cs typeface="Segoe UI"/>
            </a:endParaRPr>
          </a:p>
          <a:p>
            <a:pPr marL="469900" indent="-457200">
              <a:lnSpc>
                <a:spcPct val="100000"/>
              </a:lnSpc>
              <a:buFont typeface="Wingdings"/>
              <a:buChar char=""/>
              <a:tabLst>
                <a:tab pos="469265" algn="l"/>
                <a:tab pos="469900" algn="l"/>
              </a:tabLst>
            </a:pPr>
            <a:r>
              <a:rPr sz="2900" b="1" dirty="0">
                <a:latin typeface="Segoe UI"/>
                <a:cs typeface="Segoe UI"/>
              </a:rPr>
              <a:t>It</a:t>
            </a:r>
            <a:r>
              <a:rPr sz="2900" b="1" spc="-20" dirty="0">
                <a:latin typeface="Segoe UI"/>
                <a:cs typeface="Segoe UI"/>
              </a:rPr>
              <a:t> </a:t>
            </a:r>
            <a:r>
              <a:rPr sz="2900" b="1" spc="-5" dirty="0">
                <a:latin typeface="Segoe UI"/>
                <a:cs typeface="Segoe UI"/>
              </a:rPr>
              <a:t>can</a:t>
            </a:r>
            <a:r>
              <a:rPr sz="2900" b="1" dirty="0">
                <a:latin typeface="Segoe UI"/>
                <a:cs typeface="Segoe UI"/>
              </a:rPr>
              <a:t> </a:t>
            </a:r>
            <a:r>
              <a:rPr sz="2900" b="1" spc="-5" dirty="0">
                <a:latin typeface="Segoe UI"/>
                <a:cs typeface="Segoe UI"/>
              </a:rPr>
              <a:t>be</a:t>
            </a:r>
            <a:r>
              <a:rPr sz="2900" b="1" dirty="0">
                <a:latin typeface="Segoe UI"/>
                <a:cs typeface="Segoe UI"/>
              </a:rPr>
              <a:t> </a:t>
            </a:r>
            <a:r>
              <a:rPr sz="2900" b="1" spc="-5" dirty="0">
                <a:latin typeface="Segoe UI"/>
                <a:cs typeface="Segoe UI"/>
              </a:rPr>
              <a:t>difficult</a:t>
            </a:r>
            <a:r>
              <a:rPr sz="2900" b="1" spc="-35" dirty="0">
                <a:latin typeface="Segoe UI"/>
                <a:cs typeface="Segoe UI"/>
              </a:rPr>
              <a:t> </a:t>
            </a:r>
            <a:r>
              <a:rPr sz="2900" b="1" spc="-10" dirty="0">
                <a:latin typeface="Segoe UI"/>
                <a:cs typeface="Segoe UI"/>
              </a:rPr>
              <a:t>to</a:t>
            </a:r>
            <a:r>
              <a:rPr sz="2900" b="1" spc="5" dirty="0">
                <a:latin typeface="Segoe UI"/>
                <a:cs typeface="Segoe UI"/>
              </a:rPr>
              <a:t> </a:t>
            </a:r>
            <a:r>
              <a:rPr sz="2900" b="1" spc="-5" dirty="0">
                <a:latin typeface="Segoe UI"/>
                <a:cs typeface="Segoe UI"/>
              </a:rPr>
              <a:t>compare</a:t>
            </a:r>
            <a:r>
              <a:rPr sz="2900" b="1" spc="-10" dirty="0">
                <a:latin typeface="Segoe UI"/>
                <a:cs typeface="Segoe UI"/>
              </a:rPr>
              <a:t> </a:t>
            </a:r>
            <a:r>
              <a:rPr sz="2900" b="1" spc="-5" dirty="0">
                <a:latin typeface="Segoe UI"/>
                <a:cs typeface="Segoe UI"/>
              </a:rPr>
              <a:t>the</a:t>
            </a:r>
            <a:r>
              <a:rPr sz="2900" b="1" spc="-10" dirty="0">
                <a:latin typeface="Segoe UI"/>
                <a:cs typeface="Segoe UI"/>
              </a:rPr>
              <a:t> </a:t>
            </a:r>
            <a:r>
              <a:rPr sz="2900" b="1" spc="-5" dirty="0">
                <a:latin typeface="Segoe UI"/>
                <a:cs typeface="Segoe UI"/>
              </a:rPr>
              <a:t>features</a:t>
            </a:r>
            <a:r>
              <a:rPr sz="2900" b="1" dirty="0">
                <a:latin typeface="Segoe UI"/>
                <a:cs typeface="Segoe UI"/>
              </a:rPr>
              <a:t> </a:t>
            </a:r>
            <a:r>
              <a:rPr sz="2900" b="1" spc="-10" dirty="0">
                <a:latin typeface="Segoe UI"/>
                <a:cs typeface="Segoe UI"/>
              </a:rPr>
              <a:t>offered</a:t>
            </a:r>
            <a:endParaRPr sz="2900">
              <a:latin typeface="Segoe UI"/>
              <a:cs typeface="Segoe U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155</a:t>
            </a:fld>
            <a:endParaRPr dirty="0"/>
          </a:p>
        </p:txBody>
      </p:sp>
      <p:sp>
        <p:nvSpPr>
          <p:cNvPr id="3" name="object 3"/>
          <p:cNvSpPr txBox="1"/>
          <p:nvPr/>
        </p:nvSpPr>
        <p:spPr>
          <a:xfrm>
            <a:off x="154939" y="1420495"/>
            <a:ext cx="11631930" cy="5001260"/>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Analytics</a:t>
            </a:r>
            <a:r>
              <a:rPr sz="2000" b="1" spc="-20" dirty="0">
                <a:latin typeface="Segoe UI"/>
                <a:cs typeface="Segoe UI"/>
              </a:rPr>
              <a:t> Versus</a:t>
            </a:r>
            <a:r>
              <a:rPr sz="2000" b="1" spc="-10" dirty="0">
                <a:latin typeface="Segoe UI"/>
                <a:cs typeface="Segoe UI"/>
              </a:rPr>
              <a:t> </a:t>
            </a:r>
            <a:r>
              <a:rPr sz="2000" b="1" spc="-5" dirty="0">
                <a:latin typeface="Segoe UI"/>
                <a:cs typeface="Segoe UI"/>
              </a:rPr>
              <a:t>Control</a:t>
            </a:r>
            <a:r>
              <a:rPr sz="2000" b="1" spc="5" dirty="0">
                <a:latin typeface="Segoe UI"/>
                <a:cs typeface="Segoe UI"/>
              </a:rPr>
              <a:t> </a:t>
            </a:r>
            <a:r>
              <a:rPr sz="2000" b="1" spc="-5" dirty="0">
                <a:latin typeface="Segoe UI"/>
                <a:cs typeface="Segoe UI"/>
              </a:rPr>
              <a:t>Applications:</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buFont typeface="Wingdings"/>
              <a:buChar char=""/>
              <a:tabLst>
                <a:tab pos="469265" algn="l"/>
                <a:tab pos="469900" algn="l"/>
              </a:tabLst>
            </a:pPr>
            <a:r>
              <a:rPr sz="2000" b="1" spc="-5" dirty="0">
                <a:latin typeface="Segoe UI"/>
                <a:cs typeface="Segoe UI"/>
              </a:rPr>
              <a:t>From </a:t>
            </a:r>
            <a:r>
              <a:rPr sz="2000" b="1" dirty="0">
                <a:latin typeface="Segoe UI"/>
                <a:cs typeface="Segoe UI"/>
              </a:rPr>
              <a:t>an </a:t>
            </a:r>
            <a:r>
              <a:rPr sz="2000" b="1" spc="-5" dirty="0">
                <a:latin typeface="Segoe UI"/>
                <a:cs typeface="Segoe UI"/>
              </a:rPr>
              <a:t>architectural standpoint,</a:t>
            </a:r>
            <a:r>
              <a:rPr sz="2000" b="1" spc="-20" dirty="0">
                <a:latin typeface="Segoe UI"/>
                <a:cs typeface="Segoe UI"/>
              </a:rPr>
              <a:t> </a:t>
            </a:r>
            <a:r>
              <a:rPr sz="2000" b="1" dirty="0">
                <a:latin typeface="Segoe UI"/>
                <a:cs typeface="Segoe UI"/>
              </a:rPr>
              <a:t>one</a:t>
            </a:r>
            <a:r>
              <a:rPr sz="2000" b="1" spc="-5" dirty="0">
                <a:latin typeface="Segoe UI"/>
                <a:cs typeface="Segoe UI"/>
              </a:rPr>
              <a:t> </a:t>
            </a:r>
            <a:r>
              <a:rPr sz="2000" b="1" spc="-10" dirty="0">
                <a:latin typeface="Segoe UI"/>
                <a:cs typeface="Segoe UI"/>
              </a:rPr>
              <a:t>basic</a:t>
            </a:r>
            <a:r>
              <a:rPr sz="2000" b="1" spc="-20" dirty="0">
                <a:latin typeface="Segoe UI"/>
                <a:cs typeface="Segoe UI"/>
              </a:rPr>
              <a:t> </a:t>
            </a:r>
            <a:r>
              <a:rPr sz="2000" b="1" spc="-5" dirty="0">
                <a:latin typeface="Segoe UI"/>
                <a:cs typeface="Segoe UI"/>
              </a:rPr>
              <a:t>classification</a:t>
            </a:r>
            <a:r>
              <a:rPr sz="2000" b="1" spc="-25" dirty="0">
                <a:latin typeface="Segoe UI"/>
                <a:cs typeface="Segoe UI"/>
              </a:rPr>
              <a:t> </a:t>
            </a:r>
            <a:r>
              <a:rPr sz="2000" b="1" dirty="0">
                <a:latin typeface="Segoe UI"/>
                <a:cs typeface="Segoe UI"/>
              </a:rPr>
              <a:t>can be</a:t>
            </a:r>
            <a:r>
              <a:rPr sz="2000" b="1" spc="-20" dirty="0">
                <a:latin typeface="Segoe UI"/>
                <a:cs typeface="Segoe UI"/>
              </a:rPr>
              <a:t> </a:t>
            </a:r>
            <a:r>
              <a:rPr sz="2000" b="1" dirty="0">
                <a:latin typeface="Segoe UI"/>
                <a:cs typeface="Segoe UI"/>
              </a:rPr>
              <a:t>as </a:t>
            </a:r>
            <a:r>
              <a:rPr sz="2000" b="1" spc="-5" dirty="0">
                <a:latin typeface="Segoe UI"/>
                <a:cs typeface="Segoe UI"/>
              </a:rPr>
              <a:t>follows:</a:t>
            </a:r>
            <a:endParaRPr sz="2000">
              <a:latin typeface="Segoe UI"/>
              <a:cs typeface="Segoe UI"/>
            </a:endParaRPr>
          </a:p>
          <a:p>
            <a:pPr>
              <a:lnSpc>
                <a:spcPct val="100000"/>
              </a:lnSpc>
              <a:spcBef>
                <a:spcPts val="60"/>
              </a:spcBef>
            </a:pPr>
            <a:endParaRPr sz="1850">
              <a:latin typeface="Segoe UI"/>
              <a:cs typeface="Segoe UI"/>
            </a:endParaRPr>
          </a:p>
          <a:p>
            <a:pPr marL="527685" indent="-515620">
              <a:lnSpc>
                <a:spcPct val="100000"/>
              </a:lnSpc>
              <a:spcBef>
                <a:spcPts val="5"/>
              </a:spcBef>
              <a:buAutoNum type="arabicPeriod"/>
              <a:tabLst>
                <a:tab pos="527685" algn="l"/>
                <a:tab pos="528320" algn="l"/>
              </a:tabLst>
            </a:pPr>
            <a:r>
              <a:rPr sz="2000" b="1" spc="-5" dirty="0">
                <a:latin typeface="Segoe UI"/>
                <a:cs typeface="Segoe UI"/>
              </a:rPr>
              <a:t>Analytics</a:t>
            </a:r>
            <a:r>
              <a:rPr sz="2000" b="1" spc="-40" dirty="0">
                <a:latin typeface="Segoe UI"/>
                <a:cs typeface="Segoe UI"/>
              </a:rPr>
              <a:t> </a:t>
            </a:r>
            <a:r>
              <a:rPr sz="2000" b="1" spc="-5" dirty="0">
                <a:latin typeface="Segoe UI"/>
                <a:cs typeface="Segoe UI"/>
              </a:rPr>
              <a:t>application:</a:t>
            </a:r>
            <a:endParaRPr sz="2000">
              <a:latin typeface="Segoe UI"/>
              <a:cs typeface="Segoe UI"/>
            </a:endParaRPr>
          </a:p>
          <a:p>
            <a:pPr>
              <a:lnSpc>
                <a:spcPct val="100000"/>
              </a:lnSpc>
              <a:spcBef>
                <a:spcPts val="35"/>
              </a:spcBef>
              <a:buFont typeface="Segoe UI"/>
              <a:buAutoNum type="arabicPeriod"/>
            </a:pPr>
            <a:endParaRPr sz="1850">
              <a:latin typeface="Segoe UI"/>
              <a:cs typeface="Segoe UI"/>
            </a:endParaRPr>
          </a:p>
          <a:p>
            <a:pPr marL="1223010" lvl="1" indent="-524510">
              <a:lnSpc>
                <a:spcPct val="100000"/>
              </a:lnSpc>
              <a:spcBef>
                <a:spcPts val="5"/>
              </a:spcBef>
              <a:buFont typeface="Wingdings"/>
              <a:buChar char=""/>
              <a:tabLst>
                <a:tab pos="1222375" algn="l"/>
                <a:tab pos="1223010" algn="l"/>
              </a:tabLst>
            </a:pPr>
            <a:r>
              <a:rPr sz="1900" b="1" spc="-5" dirty="0">
                <a:latin typeface="Segoe UI"/>
                <a:cs typeface="Segoe UI"/>
              </a:rPr>
              <a:t>This</a:t>
            </a:r>
            <a:r>
              <a:rPr sz="1900" b="1" spc="200" dirty="0">
                <a:latin typeface="Segoe UI"/>
                <a:cs typeface="Segoe UI"/>
              </a:rPr>
              <a:t> </a:t>
            </a:r>
            <a:r>
              <a:rPr sz="1900" b="1" spc="-10" dirty="0">
                <a:latin typeface="Segoe UI"/>
                <a:cs typeface="Segoe UI"/>
              </a:rPr>
              <a:t>type</a:t>
            </a:r>
            <a:r>
              <a:rPr sz="1900" b="1" spc="175" dirty="0">
                <a:latin typeface="Segoe UI"/>
                <a:cs typeface="Segoe UI"/>
              </a:rPr>
              <a:t> </a:t>
            </a:r>
            <a:r>
              <a:rPr sz="1900" b="1" spc="-15" dirty="0">
                <a:latin typeface="Segoe UI"/>
                <a:cs typeface="Segoe UI"/>
              </a:rPr>
              <a:t>of</a:t>
            </a:r>
            <a:r>
              <a:rPr sz="1900" b="1" spc="185" dirty="0">
                <a:latin typeface="Segoe UI"/>
                <a:cs typeface="Segoe UI"/>
              </a:rPr>
              <a:t> </a:t>
            </a:r>
            <a:r>
              <a:rPr sz="1900" b="1" spc="-10" dirty="0">
                <a:latin typeface="Segoe UI"/>
                <a:cs typeface="Segoe UI"/>
              </a:rPr>
              <a:t>application</a:t>
            </a:r>
            <a:r>
              <a:rPr sz="1900" b="1" spc="200" dirty="0">
                <a:latin typeface="Segoe UI"/>
                <a:cs typeface="Segoe UI"/>
              </a:rPr>
              <a:t> </a:t>
            </a:r>
            <a:r>
              <a:rPr sz="1900" b="1" spc="-5" dirty="0">
                <a:latin typeface="Segoe UI"/>
                <a:cs typeface="Segoe UI"/>
              </a:rPr>
              <a:t>collects</a:t>
            </a:r>
            <a:r>
              <a:rPr sz="1900" b="1" spc="200" dirty="0">
                <a:latin typeface="Segoe UI"/>
                <a:cs typeface="Segoe UI"/>
              </a:rPr>
              <a:t> </a:t>
            </a:r>
            <a:r>
              <a:rPr sz="1900" b="1" spc="-10" dirty="0">
                <a:latin typeface="Segoe UI"/>
                <a:cs typeface="Segoe UI"/>
              </a:rPr>
              <a:t>data</a:t>
            </a:r>
            <a:r>
              <a:rPr sz="1900" b="1" spc="190" dirty="0">
                <a:latin typeface="Segoe UI"/>
                <a:cs typeface="Segoe UI"/>
              </a:rPr>
              <a:t> </a:t>
            </a:r>
            <a:r>
              <a:rPr sz="1900" b="1" spc="-10" dirty="0">
                <a:latin typeface="Segoe UI"/>
                <a:cs typeface="Segoe UI"/>
              </a:rPr>
              <a:t>from</a:t>
            </a:r>
            <a:r>
              <a:rPr sz="1900" b="1" spc="204" dirty="0">
                <a:latin typeface="Segoe UI"/>
                <a:cs typeface="Segoe UI"/>
              </a:rPr>
              <a:t> </a:t>
            </a:r>
            <a:r>
              <a:rPr sz="1900" b="1" spc="-5" dirty="0">
                <a:latin typeface="Segoe UI"/>
                <a:cs typeface="Segoe UI"/>
              </a:rPr>
              <a:t>multiple</a:t>
            </a:r>
            <a:r>
              <a:rPr sz="1900" b="1" spc="175" dirty="0">
                <a:latin typeface="Segoe UI"/>
                <a:cs typeface="Segoe UI"/>
              </a:rPr>
              <a:t> </a:t>
            </a:r>
            <a:r>
              <a:rPr sz="1900" b="1" spc="5" dirty="0">
                <a:latin typeface="Segoe UI"/>
                <a:cs typeface="Segoe UI"/>
              </a:rPr>
              <a:t>smart</a:t>
            </a:r>
            <a:r>
              <a:rPr sz="1900" b="1" spc="190" dirty="0">
                <a:latin typeface="Segoe UI"/>
                <a:cs typeface="Segoe UI"/>
              </a:rPr>
              <a:t> </a:t>
            </a:r>
            <a:r>
              <a:rPr sz="1900" b="1" spc="-10" dirty="0">
                <a:latin typeface="Segoe UI"/>
                <a:cs typeface="Segoe UI"/>
              </a:rPr>
              <a:t>objects,</a:t>
            </a:r>
            <a:r>
              <a:rPr sz="1900" b="1" spc="200" dirty="0">
                <a:latin typeface="Segoe UI"/>
                <a:cs typeface="Segoe UI"/>
              </a:rPr>
              <a:t> </a:t>
            </a:r>
            <a:r>
              <a:rPr sz="1900" b="1" spc="-10" dirty="0">
                <a:latin typeface="Segoe UI"/>
                <a:cs typeface="Segoe UI"/>
              </a:rPr>
              <a:t>processes</a:t>
            </a:r>
            <a:r>
              <a:rPr sz="1900" b="1" spc="204" dirty="0">
                <a:latin typeface="Segoe UI"/>
                <a:cs typeface="Segoe UI"/>
              </a:rPr>
              <a:t> </a:t>
            </a:r>
            <a:r>
              <a:rPr sz="1900" b="1" spc="-15" dirty="0">
                <a:latin typeface="Segoe UI"/>
                <a:cs typeface="Segoe UI"/>
              </a:rPr>
              <a:t>the</a:t>
            </a:r>
            <a:r>
              <a:rPr sz="1900" b="1" spc="185" dirty="0">
                <a:latin typeface="Segoe UI"/>
                <a:cs typeface="Segoe UI"/>
              </a:rPr>
              <a:t> </a:t>
            </a:r>
            <a:r>
              <a:rPr sz="1900" b="1" spc="-5" dirty="0">
                <a:latin typeface="Segoe UI"/>
                <a:cs typeface="Segoe UI"/>
              </a:rPr>
              <a:t>collected</a:t>
            </a:r>
            <a:endParaRPr sz="1900">
              <a:latin typeface="Segoe UI"/>
              <a:cs typeface="Segoe UI"/>
            </a:endParaRPr>
          </a:p>
          <a:p>
            <a:pPr marL="1155700">
              <a:lnSpc>
                <a:spcPct val="100000"/>
              </a:lnSpc>
              <a:spcBef>
                <a:spcPts val="680"/>
              </a:spcBef>
            </a:pPr>
            <a:r>
              <a:rPr sz="1900" b="1" spc="-5" dirty="0">
                <a:latin typeface="Segoe UI"/>
                <a:cs typeface="Segoe UI"/>
              </a:rPr>
              <a:t>data,</a:t>
            </a:r>
            <a:r>
              <a:rPr sz="1900" b="1" spc="10" dirty="0">
                <a:latin typeface="Segoe UI"/>
                <a:cs typeface="Segoe UI"/>
              </a:rPr>
              <a:t> </a:t>
            </a:r>
            <a:r>
              <a:rPr sz="1900" b="1" spc="-5" dirty="0">
                <a:latin typeface="Segoe UI"/>
                <a:cs typeface="Segoe UI"/>
              </a:rPr>
              <a:t>and</a:t>
            </a:r>
            <a:r>
              <a:rPr sz="1900" b="1" spc="5" dirty="0">
                <a:latin typeface="Segoe UI"/>
                <a:cs typeface="Segoe UI"/>
              </a:rPr>
              <a:t> </a:t>
            </a:r>
            <a:r>
              <a:rPr sz="1900" b="1" spc="-5" dirty="0">
                <a:latin typeface="Segoe UI"/>
                <a:cs typeface="Segoe UI"/>
              </a:rPr>
              <a:t>displays</a:t>
            </a:r>
            <a:r>
              <a:rPr sz="1900" b="1" dirty="0">
                <a:latin typeface="Segoe UI"/>
                <a:cs typeface="Segoe UI"/>
              </a:rPr>
              <a:t> </a:t>
            </a:r>
            <a:r>
              <a:rPr sz="1900" b="1" spc="-5" dirty="0">
                <a:latin typeface="Segoe UI"/>
                <a:cs typeface="Segoe UI"/>
              </a:rPr>
              <a:t>information</a:t>
            </a:r>
            <a:r>
              <a:rPr sz="1900" b="1" spc="5" dirty="0">
                <a:latin typeface="Segoe UI"/>
                <a:cs typeface="Segoe UI"/>
              </a:rPr>
              <a:t> </a:t>
            </a:r>
            <a:r>
              <a:rPr sz="1900" b="1" spc="-10" dirty="0">
                <a:latin typeface="Segoe UI"/>
                <a:cs typeface="Segoe UI"/>
              </a:rPr>
              <a:t>resulting</a:t>
            </a:r>
            <a:r>
              <a:rPr sz="1900" b="1" spc="-5" dirty="0">
                <a:latin typeface="Segoe UI"/>
                <a:cs typeface="Segoe UI"/>
              </a:rPr>
              <a:t> </a:t>
            </a:r>
            <a:r>
              <a:rPr sz="1900" b="1" spc="-10" dirty="0">
                <a:latin typeface="Segoe UI"/>
                <a:cs typeface="Segoe UI"/>
              </a:rPr>
              <a:t>from</a:t>
            </a:r>
            <a:r>
              <a:rPr sz="1900" b="1" dirty="0">
                <a:latin typeface="Segoe UI"/>
                <a:cs typeface="Segoe UI"/>
              </a:rPr>
              <a:t> </a:t>
            </a:r>
            <a:r>
              <a:rPr sz="1900" b="1" spc="-10" dirty="0">
                <a:latin typeface="Segoe UI"/>
                <a:cs typeface="Segoe UI"/>
              </a:rPr>
              <a:t>the</a:t>
            </a:r>
            <a:r>
              <a:rPr sz="1900" b="1" spc="15" dirty="0">
                <a:latin typeface="Segoe UI"/>
                <a:cs typeface="Segoe UI"/>
              </a:rPr>
              <a:t> </a:t>
            </a:r>
            <a:r>
              <a:rPr sz="1900" b="1" spc="-10" dirty="0">
                <a:latin typeface="Segoe UI"/>
                <a:cs typeface="Segoe UI"/>
              </a:rPr>
              <a:t>data</a:t>
            </a:r>
            <a:r>
              <a:rPr sz="1900" b="1" spc="20" dirty="0">
                <a:latin typeface="Segoe UI"/>
                <a:cs typeface="Segoe UI"/>
              </a:rPr>
              <a:t> </a:t>
            </a:r>
            <a:r>
              <a:rPr sz="1900" b="1" spc="-10" dirty="0">
                <a:latin typeface="Segoe UI"/>
                <a:cs typeface="Segoe UI"/>
              </a:rPr>
              <a:t>that</a:t>
            </a:r>
            <a:r>
              <a:rPr sz="1900" b="1" dirty="0">
                <a:latin typeface="Segoe UI"/>
                <a:cs typeface="Segoe UI"/>
              </a:rPr>
              <a:t> </a:t>
            </a:r>
            <a:r>
              <a:rPr sz="1900" b="1" spc="-5" dirty="0">
                <a:latin typeface="Segoe UI"/>
                <a:cs typeface="Segoe UI"/>
              </a:rPr>
              <a:t>was</a:t>
            </a:r>
            <a:r>
              <a:rPr sz="1900" b="1" spc="15" dirty="0">
                <a:latin typeface="Segoe UI"/>
                <a:cs typeface="Segoe UI"/>
              </a:rPr>
              <a:t> </a:t>
            </a:r>
            <a:r>
              <a:rPr sz="1900" b="1" spc="-5" dirty="0">
                <a:latin typeface="Segoe UI"/>
                <a:cs typeface="Segoe UI"/>
              </a:rPr>
              <a:t>processed.</a:t>
            </a:r>
            <a:endParaRPr sz="1900">
              <a:latin typeface="Segoe UI"/>
              <a:cs typeface="Segoe UI"/>
            </a:endParaRPr>
          </a:p>
          <a:p>
            <a:pPr marL="1155700" marR="5080" lvl="1" indent="-457200" algn="just">
              <a:lnSpc>
                <a:spcPct val="130000"/>
              </a:lnSpc>
              <a:spcBef>
                <a:spcPts val="1789"/>
              </a:spcBef>
              <a:buFont typeface="Wingdings"/>
              <a:buChar char=""/>
              <a:tabLst>
                <a:tab pos="1155700" algn="l"/>
              </a:tabLst>
            </a:pPr>
            <a:r>
              <a:rPr sz="2000" b="1" spc="5" dirty="0">
                <a:latin typeface="Segoe UI"/>
                <a:cs typeface="Segoe UI"/>
              </a:rPr>
              <a:t>The</a:t>
            </a:r>
            <a:r>
              <a:rPr sz="2000" b="1" spc="10" dirty="0">
                <a:latin typeface="Segoe UI"/>
                <a:cs typeface="Segoe UI"/>
              </a:rPr>
              <a:t> </a:t>
            </a:r>
            <a:r>
              <a:rPr sz="2000" b="1" spc="-10" dirty="0">
                <a:latin typeface="Segoe UI"/>
                <a:cs typeface="Segoe UI"/>
              </a:rPr>
              <a:t>display</a:t>
            </a:r>
            <a:r>
              <a:rPr sz="2000" b="1" spc="-5" dirty="0">
                <a:latin typeface="Segoe UI"/>
                <a:cs typeface="Segoe UI"/>
              </a:rPr>
              <a:t> </a:t>
            </a:r>
            <a:r>
              <a:rPr sz="2000" b="1" dirty="0">
                <a:latin typeface="Segoe UI"/>
                <a:cs typeface="Segoe UI"/>
              </a:rPr>
              <a:t>can</a:t>
            </a:r>
            <a:r>
              <a:rPr sz="2000" b="1" spc="5" dirty="0">
                <a:latin typeface="Segoe UI"/>
                <a:cs typeface="Segoe UI"/>
              </a:rPr>
              <a:t> </a:t>
            </a:r>
            <a:r>
              <a:rPr sz="2000" b="1" dirty="0">
                <a:latin typeface="Segoe UI"/>
                <a:cs typeface="Segoe UI"/>
              </a:rPr>
              <a:t>be</a:t>
            </a:r>
            <a:r>
              <a:rPr sz="2000" b="1" spc="5" dirty="0">
                <a:latin typeface="Segoe UI"/>
                <a:cs typeface="Segoe UI"/>
              </a:rPr>
              <a:t> </a:t>
            </a:r>
            <a:r>
              <a:rPr sz="2000" b="1" spc="-5" dirty="0">
                <a:latin typeface="Segoe UI"/>
                <a:cs typeface="Segoe UI"/>
              </a:rPr>
              <a:t>about</a:t>
            </a:r>
            <a:r>
              <a:rPr sz="2000" b="1" dirty="0">
                <a:latin typeface="Segoe UI"/>
                <a:cs typeface="Segoe UI"/>
              </a:rPr>
              <a:t> </a:t>
            </a:r>
            <a:r>
              <a:rPr sz="2000" b="1" spc="-5" dirty="0">
                <a:latin typeface="Segoe UI"/>
                <a:cs typeface="Segoe UI"/>
              </a:rPr>
              <a:t>any</a:t>
            </a:r>
            <a:r>
              <a:rPr sz="2000" b="1" dirty="0">
                <a:latin typeface="Segoe UI"/>
                <a:cs typeface="Segoe UI"/>
              </a:rPr>
              <a:t> </a:t>
            </a:r>
            <a:r>
              <a:rPr sz="2000" b="1" spc="-10" dirty="0">
                <a:latin typeface="Segoe UI"/>
                <a:cs typeface="Segoe UI"/>
              </a:rPr>
              <a:t>aspect</a:t>
            </a:r>
            <a:r>
              <a:rPr sz="2000" b="1" spc="-5" dirty="0">
                <a:latin typeface="Segoe UI"/>
                <a:cs typeface="Segoe UI"/>
              </a:rPr>
              <a:t> </a:t>
            </a:r>
            <a:r>
              <a:rPr sz="2000" b="1" spc="-20" dirty="0">
                <a:latin typeface="Segoe UI"/>
                <a:cs typeface="Segoe UI"/>
              </a:rPr>
              <a:t>of</a:t>
            </a:r>
            <a:r>
              <a:rPr sz="2000" b="1" spc="-15" dirty="0">
                <a:latin typeface="Segoe UI"/>
                <a:cs typeface="Segoe UI"/>
              </a:rPr>
              <a:t> </a:t>
            </a:r>
            <a:r>
              <a:rPr sz="2000" b="1" dirty="0">
                <a:latin typeface="Segoe UI"/>
                <a:cs typeface="Segoe UI"/>
              </a:rPr>
              <a:t>the</a:t>
            </a:r>
            <a:r>
              <a:rPr sz="2000" b="1" spc="5" dirty="0">
                <a:latin typeface="Segoe UI"/>
                <a:cs typeface="Segoe UI"/>
              </a:rPr>
              <a:t> </a:t>
            </a:r>
            <a:r>
              <a:rPr sz="2000" b="1" dirty="0">
                <a:latin typeface="Segoe UI"/>
                <a:cs typeface="Segoe UI"/>
              </a:rPr>
              <a:t>IoT</a:t>
            </a:r>
            <a:r>
              <a:rPr sz="2000" b="1" spc="5" dirty="0">
                <a:latin typeface="Segoe UI"/>
                <a:cs typeface="Segoe UI"/>
              </a:rPr>
              <a:t> network,</a:t>
            </a:r>
            <a:r>
              <a:rPr sz="2000" b="1" spc="10" dirty="0">
                <a:latin typeface="Segoe UI"/>
                <a:cs typeface="Segoe UI"/>
              </a:rPr>
              <a:t> </a:t>
            </a:r>
            <a:r>
              <a:rPr sz="2000" b="1" spc="-10" dirty="0">
                <a:latin typeface="Segoe UI"/>
                <a:cs typeface="Segoe UI"/>
              </a:rPr>
              <a:t>from</a:t>
            </a:r>
            <a:r>
              <a:rPr sz="2000" b="1" spc="-5" dirty="0">
                <a:latin typeface="Segoe UI"/>
                <a:cs typeface="Segoe UI"/>
              </a:rPr>
              <a:t> historical</a:t>
            </a:r>
            <a:r>
              <a:rPr sz="2000" b="1" dirty="0">
                <a:latin typeface="Segoe UI"/>
                <a:cs typeface="Segoe UI"/>
              </a:rPr>
              <a:t> </a:t>
            </a:r>
            <a:r>
              <a:rPr sz="2000" b="1" spc="5" dirty="0">
                <a:latin typeface="Segoe UI"/>
                <a:cs typeface="Segoe UI"/>
              </a:rPr>
              <a:t>reports, </a:t>
            </a:r>
            <a:r>
              <a:rPr sz="2000" b="1" spc="10" dirty="0">
                <a:latin typeface="Segoe UI"/>
                <a:cs typeface="Segoe UI"/>
              </a:rPr>
              <a:t> </a:t>
            </a:r>
            <a:r>
              <a:rPr sz="2000" b="1" spc="-5" dirty="0">
                <a:latin typeface="Segoe UI"/>
                <a:cs typeface="Segoe UI"/>
              </a:rPr>
              <a:t>statistics,or</a:t>
            </a:r>
            <a:r>
              <a:rPr sz="2000" b="1" spc="-45" dirty="0">
                <a:latin typeface="Segoe UI"/>
                <a:cs typeface="Segoe UI"/>
              </a:rPr>
              <a:t> </a:t>
            </a:r>
            <a:r>
              <a:rPr sz="2000" b="1" spc="-5" dirty="0">
                <a:latin typeface="Segoe UI"/>
                <a:cs typeface="Segoe UI"/>
              </a:rPr>
              <a:t>trends</a:t>
            </a:r>
            <a:r>
              <a:rPr sz="2000" b="1" spc="20" dirty="0">
                <a:latin typeface="Segoe UI"/>
                <a:cs typeface="Segoe UI"/>
              </a:rPr>
              <a:t> </a:t>
            </a:r>
            <a:r>
              <a:rPr sz="2000" b="1" spc="-10" dirty="0">
                <a:latin typeface="Segoe UI"/>
                <a:cs typeface="Segoe UI"/>
              </a:rPr>
              <a:t>to </a:t>
            </a:r>
            <a:r>
              <a:rPr sz="2000" b="1" spc="-5" dirty="0">
                <a:latin typeface="Segoe UI"/>
                <a:cs typeface="Segoe UI"/>
              </a:rPr>
              <a:t>individual</a:t>
            </a:r>
            <a:r>
              <a:rPr sz="2000" b="1" spc="-20" dirty="0">
                <a:latin typeface="Segoe UI"/>
                <a:cs typeface="Segoe UI"/>
              </a:rPr>
              <a:t> </a:t>
            </a:r>
            <a:r>
              <a:rPr sz="2000" b="1" spc="-5" dirty="0">
                <a:latin typeface="Segoe UI"/>
                <a:cs typeface="Segoe UI"/>
              </a:rPr>
              <a:t>system states.</a:t>
            </a:r>
            <a:endParaRPr sz="2000">
              <a:latin typeface="Segoe UI"/>
              <a:cs typeface="Segoe UI"/>
            </a:endParaRPr>
          </a:p>
          <a:p>
            <a:pPr marL="1155700" marR="5080" lvl="1" indent="-457200" algn="just">
              <a:lnSpc>
                <a:spcPct val="130000"/>
              </a:lnSpc>
              <a:spcBef>
                <a:spcPts val="1800"/>
              </a:spcBef>
              <a:buFont typeface="Wingdings"/>
              <a:buChar char=""/>
              <a:tabLst>
                <a:tab pos="1226185" algn="l"/>
              </a:tabLst>
            </a:pPr>
            <a:r>
              <a:rPr dirty="0"/>
              <a:t>	</a:t>
            </a:r>
            <a:r>
              <a:rPr sz="2000" b="1" dirty="0">
                <a:latin typeface="Segoe UI"/>
                <a:cs typeface="Segoe UI"/>
              </a:rPr>
              <a:t>The important </a:t>
            </a:r>
            <a:r>
              <a:rPr sz="2000" b="1" spc="-5" dirty="0">
                <a:latin typeface="Segoe UI"/>
                <a:cs typeface="Segoe UI"/>
              </a:rPr>
              <a:t>aspect is that the application processes </a:t>
            </a:r>
            <a:r>
              <a:rPr sz="2000" b="1" dirty="0">
                <a:latin typeface="Segoe UI"/>
                <a:cs typeface="Segoe UI"/>
              </a:rPr>
              <a:t>the </a:t>
            </a:r>
            <a:r>
              <a:rPr sz="2000" b="1" spc="-5" dirty="0">
                <a:latin typeface="Segoe UI"/>
                <a:cs typeface="Segoe UI"/>
              </a:rPr>
              <a:t>data </a:t>
            </a:r>
            <a:r>
              <a:rPr sz="2000" b="1" spc="-10" dirty="0">
                <a:latin typeface="Segoe UI"/>
                <a:cs typeface="Segoe UI"/>
              </a:rPr>
              <a:t>to </a:t>
            </a:r>
            <a:r>
              <a:rPr sz="2000" b="1" spc="-5" dirty="0">
                <a:latin typeface="Segoe UI"/>
                <a:cs typeface="Segoe UI"/>
              </a:rPr>
              <a:t>convey </a:t>
            </a:r>
            <a:r>
              <a:rPr sz="2000" b="1" dirty="0">
                <a:latin typeface="Segoe UI"/>
                <a:cs typeface="Segoe UI"/>
              </a:rPr>
              <a:t>a view </a:t>
            </a:r>
            <a:r>
              <a:rPr sz="2000" b="1" spc="-20" dirty="0">
                <a:latin typeface="Segoe UI"/>
                <a:cs typeface="Segoe UI"/>
              </a:rPr>
              <a:t>of </a:t>
            </a:r>
            <a:r>
              <a:rPr sz="2000" b="1" dirty="0">
                <a:latin typeface="Segoe UI"/>
                <a:cs typeface="Segoe UI"/>
              </a:rPr>
              <a:t>the </a:t>
            </a:r>
            <a:r>
              <a:rPr sz="2000" b="1" spc="5" dirty="0">
                <a:latin typeface="Segoe UI"/>
                <a:cs typeface="Segoe UI"/>
              </a:rPr>
              <a:t> </a:t>
            </a:r>
            <a:r>
              <a:rPr sz="2000" b="1" spc="-5" dirty="0">
                <a:latin typeface="Segoe UI"/>
                <a:cs typeface="Segoe UI"/>
              </a:rPr>
              <a:t>network that </a:t>
            </a:r>
            <a:r>
              <a:rPr sz="2000" b="1" dirty="0">
                <a:latin typeface="Segoe UI"/>
                <a:cs typeface="Segoe UI"/>
              </a:rPr>
              <a:t>cannot be </a:t>
            </a:r>
            <a:r>
              <a:rPr sz="2000" b="1" spc="-5" dirty="0">
                <a:latin typeface="Segoe UI"/>
                <a:cs typeface="Segoe UI"/>
              </a:rPr>
              <a:t>obtained </a:t>
            </a:r>
            <a:r>
              <a:rPr sz="2000" b="1" spc="-10" dirty="0">
                <a:latin typeface="Segoe UI"/>
                <a:cs typeface="Segoe UI"/>
              </a:rPr>
              <a:t>from </a:t>
            </a:r>
            <a:r>
              <a:rPr sz="2000" b="1" spc="-5" dirty="0">
                <a:latin typeface="Segoe UI"/>
                <a:cs typeface="Segoe UI"/>
              </a:rPr>
              <a:t>solely </a:t>
            </a:r>
            <a:r>
              <a:rPr sz="2000" b="1" spc="-10" dirty="0">
                <a:latin typeface="Segoe UI"/>
                <a:cs typeface="Segoe UI"/>
              </a:rPr>
              <a:t>looking </a:t>
            </a:r>
            <a:r>
              <a:rPr sz="2000" b="1" dirty="0">
                <a:latin typeface="Segoe UI"/>
                <a:cs typeface="Segoe UI"/>
              </a:rPr>
              <a:t>at </a:t>
            </a:r>
            <a:r>
              <a:rPr sz="2000" b="1" spc="-5" dirty="0">
                <a:latin typeface="Segoe UI"/>
                <a:cs typeface="Segoe UI"/>
              </a:rPr>
              <a:t>the information </a:t>
            </a:r>
            <a:r>
              <a:rPr sz="2000" b="1" spc="-10" dirty="0">
                <a:latin typeface="Segoe UI"/>
                <a:cs typeface="Segoe UI"/>
              </a:rPr>
              <a:t>displayed </a:t>
            </a:r>
            <a:r>
              <a:rPr sz="2000" b="1" dirty="0">
                <a:latin typeface="Segoe UI"/>
                <a:cs typeface="Segoe UI"/>
              </a:rPr>
              <a:t>by a </a:t>
            </a:r>
            <a:r>
              <a:rPr sz="2000" b="1" spc="5" dirty="0">
                <a:latin typeface="Segoe UI"/>
                <a:cs typeface="Segoe UI"/>
              </a:rPr>
              <a:t> </a:t>
            </a:r>
            <a:r>
              <a:rPr sz="2000" b="1" dirty="0">
                <a:latin typeface="Segoe UI"/>
                <a:cs typeface="Segoe UI"/>
              </a:rPr>
              <a:t>single</a:t>
            </a:r>
            <a:r>
              <a:rPr sz="2000" b="1" spc="-25" dirty="0">
                <a:latin typeface="Segoe UI"/>
                <a:cs typeface="Segoe UI"/>
              </a:rPr>
              <a:t> </a:t>
            </a:r>
            <a:r>
              <a:rPr sz="2000" b="1" spc="10" dirty="0">
                <a:latin typeface="Segoe UI"/>
                <a:cs typeface="Segoe UI"/>
              </a:rPr>
              <a:t>smart</a:t>
            </a:r>
            <a:r>
              <a:rPr sz="2000" b="1" dirty="0">
                <a:latin typeface="Segoe UI"/>
                <a:cs typeface="Segoe UI"/>
              </a:rPr>
              <a:t> </a:t>
            </a:r>
            <a:r>
              <a:rPr sz="2000" b="1" spc="-5" dirty="0">
                <a:latin typeface="Segoe UI"/>
                <a:cs typeface="Segoe UI"/>
              </a:rPr>
              <a:t>object.</a:t>
            </a:r>
            <a:endParaRPr sz="2000">
              <a:latin typeface="Segoe UI"/>
              <a:cs typeface="Segoe U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156</a:t>
            </a:fld>
            <a:endParaRPr dirty="0"/>
          </a:p>
        </p:txBody>
      </p:sp>
      <p:sp>
        <p:nvSpPr>
          <p:cNvPr id="3" name="object 3"/>
          <p:cNvSpPr txBox="1"/>
          <p:nvPr/>
        </p:nvSpPr>
        <p:spPr>
          <a:xfrm>
            <a:off x="154939" y="1417446"/>
            <a:ext cx="11631930" cy="48336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Segoe UI"/>
                <a:cs typeface="Segoe UI"/>
              </a:rPr>
              <a:t>Analytics</a:t>
            </a:r>
            <a:r>
              <a:rPr sz="1800" b="1" spc="-30" dirty="0">
                <a:latin typeface="Segoe UI"/>
                <a:cs typeface="Segoe UI"/>
              </a:rPr>
              <a:t> </a:t>
            </a:r>
            <a:r>
              <a:rPr sz="1800" b="1" spc="-20" dirty="0">
                <a:latin typeface="Segoe UI"/>
                <a:cs typeface="Segoe UI"/>
              </a:rPr>
              <a:t>Versus</a:t>
            </a:r>
            <a:r>
              <a:rPr sz="1800" b="1" dirty="0">
                <a:latin typeface="Segoe UI"/>
                <a:cs typeface="Segoe UI"/>
              </a:rPr>
              <a:t> </a:t>
            </a:r>
            <a:r>
              <a:rPr sz="1800" b="1" spc="-5" dirty="0">
                <a:latin typeface="Segoe UI"/>
                <a:cs typeface="Segoe UI"/>
              </a:rPr>
              <a:t>Control Applications:</a:t>
            </a:r>
            <a:endParaRPr sz="1800">
              <a:latin typeface="Segoe UI"/>
              <a:cs typeface="Segoe UI"/>
            </a:endParaRPr>
          </a:p>
          <a:p>
            <a:pPr>
              <a:lnSpc>
                <a:spcPct val="100000"/>
              </a:lnSpc>
              <a:spcBef>
                <a:spcPts val="50"/>
              </a:spcBef>
            </a:pPr>
            <a:endParaRPr sz="1800">
              <a:latin typeface="Segoe UI"/>
              <a:cs typeface="Segoe UI"/>
            </a:endParaRPr>
          </a:p>
          <a:p>
            <a:pPr marL="527685" indent="-515620">
              <a:lnSpc>
                <a:spcPct val="100000"/>
              </a:lnSpc>
              <a:buAutoNum type="arabicPeriod" startAt="2"/>
              <a:tabLst>
                <a:tab pos="527685" algn="l"/>
                <a:tab pos="528320" algn="l"/>
              </a:tabLst>
            </a:pPr>
            <a:r>
              <a:rPr sz="1800" b="1" spc="-5" dirty="0">
                <a:latin typeface="Segoe UI"/>
                <a:cs typeface="Segoe UI"/>
              </a:rPr>
              <a:t>Control</a:t>
            </a:r>
            <a:r>
              <a:rPr sz="1800" b="1" spc="-20" dirty="0">
                <a:latin typeface="Segoe UI"/>
                <a:cs typeface="Segoe UI"/>
              </a:rPr>
              <a:t> </a:t>
            </a:r>
            <a:r>
              <a:rPr sz="1800" b="1" spc="-5" dirty="0">
                <a:latin typeface="Segoe UI"/>
                <a:cs typeface="Segoe UI"/>
              </a:rPr>
              <a:t>application:</a:t>
            </a:r>
            <a:endParaRPr sz="1800">
              <a:latin typeface="Segoe UI"/>
              <a:cs typeface="Segoe UI"/>
            </a:endParaRPr>
          </a:p>
          <a:p>
            <a:pPr marL="1213485" marR="6350" lvl="1" indent="-515620" algn="just">
              <a:lnSpc>
                <a:spcPct val="130000"/>
              </a:lnSpc>
              <a:spcBef>
                <a:spcPts val="1820"/>
              </a:spcBef>
              <a:buFont typeface="Wingdings"/>
              <a:buChar char=""/>
              <a:tabLst>
                <a:tab pos="1214120" algn="l"/>
              </a:tabLst>
            </a:pPr>
            <a:r>
              <a:rPr sz="1700" b="1" dirty="0">
                <a:latin typeface="Segoe UI"/>
                <a:cs typeface="Segoe UI"/>
              </a:rPr>
              <a:t>This </a:t>
            </a:r>
            <a:r>
              <a:rPr sz="1700" b="1" spc="-5" dirty="0">
                <a:latin typeface="Segoe UI"/>
                <a:cs typeface="Segoe UI"/>
              </a:rPr>
              <a:t>type </a:t>
            </a:r>
            <a:r>
              <a:rPr sz="1700" b="1" spc="-15" dirty="0">
                <a:latin typeface="Segoe UI"/>
                <a:cs typeface="Segoe UI"/>
              </a:rPr>
              <a:t>of </a:t>
            </a:r>
            <a:r>
              <a:rPr sz="1700" b="1" spc="-5" dirty="0">
                <a:latin typeface="Segoe UI"/>
                <a:cs typeface="Segoe UI"/>
              </a:rPr>
              <a:t>application controls the </a:t>
            </a:r>
            <a:r>
              <a:rPr sz="1700" b="1" dirty="0">
                <a:latin typeface="Segoe UI"/>
                <a:cs typeface="Segoe UI"/>
              </a:rPr>
              <a:t>behavior </a:t>
            </a:r>
            <a:r>
              <a:rPr sz="1700" b="1" spc="-10" dirty="0">
                <a:latin typeface="Segoe UI"/>
                <a:cs typeface="Segoe UI"/>
              </a:rPr>
              <a:t>of </a:t>
            </a:r>
            <a:r>
              <a:rPr sz="1700" b="1" spc="-5" dirty="0">
                <a:latin typeface="Segoe UI"/>
                <a:cs typeface="Segoe UI"/>
              </a:rPr>
              <a:t>the </a:t>
            </a:r>
            <a:r>
              <a:rPr sz="1700" b="1" spc="5" dirty="0">
                <a:latin typeface="Segoe UI"/>
                <a:cs typeface="Segoe UI"/>
              </a:rPr>
              <a:t>smart </a:t>
            </a:r>
            <a:r>
              <a:rPr sz="1700" b="1" spc="-5" dirty="0">
                <a:latin typeface="Segoe UI"/>
                <a:cs typeface="Segoe UI"/>
              </a:rPr>
              <a:t>object </a:t>
            </a:r>
            <a:r>
              <a:rPr sz="1700" b="1" dirty="0">
                <a:latin typeface="Segoe UI"/>
                <a:cs typeface="Segoe UI"/>
              </a:rPr>
              <a:t>or the </a:t>
            </a:r>
            <a:r>
              <a:rPr sz="1700" b="1" spc="-5" dirty="0">
                <a:latin typeface="Segoe UI"/>
                <a:cs typeface="Segoe UI"/>
              </a:rPr>
              <a:t>behavior </a:t>
            </a:r>
            <a:r>
              <a:rPr sz="1700" b="1" spc="-15" dirty="0">
                <a:latin typeface="Segoe UI"/>
                <a:cs typeface="Segoe UI"/>
              </a:rPr>
              <a:t>of </a:t>
            </a:r>
            <a:r>
              <a:rPr sz="1700" b="1" spc="-5" dirty="0">
                <a:latin typeface="Segoe UI"/>
                <a:cs typeface="Segoe UI"/>
              </a:rPr>
              <a:t>an object related </a:t>
            </a:r>
            <a:r>
              <a:rPr sz="1700" b="1" dirty="0">
                <a:latin typeface="Segoe UI"/>
                <a:cs typeface="Segoe UI"/>
              </a:rPr>
              <a:t> </a:t>
            </a:r>
            <a:r>
              <a:rPr sz="1700" b="1" spc="-10" dirty="0">
                <a:latin typeface="Segoe UI"/>
                <a:cs typeface="Segoe UI"/>
              </a:rPr>
              <a:t>to</a:t>
            </a:r>
            <a:r>
              <a:rPr sz="1700" b="1" spc="5" dirty="0">
                <a:latin typeface="Segoe UI"/>
                <a:cs typeface="Segoe UI"/>
              </a:rPr>
              <a:t> </a:t>
            </a:r>
            <a:r>
              <a:rPr sz="1700" b="1" spc="-5" dirty="0">
                <a:latin typeface="Segoe UI"/>
                <a:cs typeface="Segoe UI"/>
              </a:rPr>
              <a:t>the</a:t>
            </a:r>
            <a:r>
              <a:rPr sz="1700" b="1" spc="10" dirty="0">
                <a:latin typeface="Segoe UI"/>
                <a:cs typeface="Segoe UI"/>
              </a:rPr>
              <a:t> </a:t>
            </a:r>
            <a:r>
              <a:rPr sz="1700" b="1" spc="5" dirty="0">
                <a:latin typeface="Segoe UI"/>
                <a:cs typeface="Segoe UI"/>
              </a:rPr>
              <a:t>smart </a:t>
            </a:r>
            <a:r>
              <a:rPr sz="1700" b="1" spc="-5" dirty="0">
                <a:latin typeface="Segoe UI"/>
                <a:cs typeface="Segoe UI"/>
              </a:rPr>
              <a:t>object.</a:t>
            </a:r>
            <a:endParaRPr sz="1700">
              <a:latin typeface="Segoe UI"/>
              <a:cs typeface="Segoe UI"/>
            </a:endParaRPr>
          </a:p>
          <a:p>
            <a:pPr lvl="1">
              <a:lnSpc>
                <a:spcPct val="100000"/>
              </a:lnSpc>
              <a:spcBef>
                <a:spcPts val="15"/>
              </a:spcBef>
              <a:buFont typeface="Wingdings"/>
              <a:buChar char=""/>
            </a:pPr>
            <a:endParaRPr sz="1800">
              <a:latin typeface="Segoe UI"/>
              <a:cs typeface="Segoe UI"/>
            </a:endParaRPr>
          </a:p>
          <a:p>
            <a:pPr marL="1213485" lvl="1" indent="-515620">
              <a:lnSpc>
                <a:spcPct val="100000"/>
              </a:lnSpc>
              <a:spcBef>
                <a:spcPts val="5"/>
              </a:spcBef>
              <a:buFont typeface="Wingdings"/>
              <a:buChar char=""/>
              <a:tabLst>
                <a:tab pos="1213485" algn="l"/>
                <a:tab pos="1214120" algn="l"/>
              </a:tabLst>
            </a:pPr>
            <a:r>
              <a:rPr sz="1700" b="1" dirty="0">
                <a:latin typeface="Segoe UI"/>
                <a:cs typeface="Segoe UI"/>
              </a:rPr>
              <a:t>For</a:t>
            </a:r>
            <a:r>
              <a:rPr sz="1700" b="1" spc="-5" dirty="0">
                <a:latin typeface="Segoe UI"/>
                <a:cs typeface="Segoe UI"/>
              </a:rPr>
              <a:t> example,</a:t>
            </a:r>
            <a:r>
              <a:rPr sz="1700" b="1" spc="20" dirty="0">
                <a:latin typeface="Segoe UI"/>
                <a:cs typeface="Segoe UI"/>
              </a:rPr>
              <a:t> </a:t>
            </a:r>
            <a:r>
              <a:rPr sz="1700" b="1" dirty="0">
                <a:latin typeface="Segoe UI"/>
                <a:cs typeface="Segoe UI"/>
              </a:rPr>
              <a:t>a</a:t>
            </a:r>
            <a:r>
              <a:rPr sz="1700" b="1" spc="10" dirty="0">
                <a:latin typeface="Segoe UI"/>
                <a:cs typeface="Segoe UI"/>
              </a:rPr>
              <a:t> </a:t>
            </a:r>
            <a:r>
              <a:rPr sz="1700" b="1" spc="-5" dirty="0">
                <a:latin typeface="Segoe UI"/>
                <a:cs typeface="Segoe UI"/>
              </a:rPr>
              <a:t>pressure</a:t>
            </a:r>
            <a:r>
              <a:rPr sz="1700" b="1" spc="10" dirty="0">
                <a:latin typeface="Segoe UI"/>
                <a:cs typeface="Segoe UI"/>
              </a:rPr>
              <a:t> </a:t>
            </a:r>
            <a:r>
              <a:rPr sz="1700" b="1" dirty="0">
                <a:latin typeface="Segoe UI"/>
                <a:cs typeface="Segoe UI"/>
              </a:rPr>
              <a:t>sensor</a:t>
            </a:r>
            <a:r>
              <a:rPr sz="1700" b="1" spc="5" dirty="0">
                <a:latin typeface="Segoe UI"/>
                <a:cs typeface="Segoe UI"/>
              </a:rPr>
              <a:t> </a:t>
            </a:r>
            <a:r>
              <a:rPr sz="1700" b="1" spc="-5" dirty="0">
                <a:latin typeface="Segoe UI"/>
                <a:cs typeface="Segoe UI"/>
              </a:rPr>
              <a:t>may be</a:t>
            </a:r>
            <a:r>
              <a:rPr sz="1700" b="1" spc="15" dirty="0">
                <a:latin typeface="Segoe UI"/>
                <a:cs typeface="Segoe UI"/>
              </a:rPr>
              <a:t> </a:t>
            </a:r>
            <a:r>
              <a:rPr sz="1700" b="1" spc="-5" dirty="0">
                <a:latin typeface="Segoe UI"/>
                <a:cs typeface="Segoe UI"/>
              </a:rPr>
              <a:t>connected</a:t>
            </a:r>
            <a:r>
              <a:rPr sz="1700" b="1" spc="-15" dirty="0">
                <a:latin typeface="Segoe UI"/>
                <a:cs typeface="Segoe UI"/>
              </a:rPr>
              <a:t> </a:t>
            </a:r>
            <a:r>
              <a:rPr sz="1700" b="1" spc="-10" dirty="0">
                <a:latin typeface="Segoe UI"/>
                <a:cs typeface="Segoe UI"/>
              </a:rPr>
              <a:t>to</a:t>
            </a:r>
            <a:r>
              <a:rPr sz="1700" b="1" spc="15" dirty="0">
                <a:latin typeface="Segoe UI"/>
                <a:cs typeface="Segoe UI"/>
              </a:rPr>
              <a:t> </a:t>
            </a:r>
            <a:r>
              <a:rPr sz="1700" b="1" dirty="0">
                <a:latin typeface="Segoe UI"/>
                <a:cs typeface="Segoe UI"/>
              </a:rPr>
              <a:t>a</a:t>
            </a:r>
            <a:r>
              <a:rPr sz="1700" b="1" spc="10" dirty="0">
                <a:latin typeface="Segoe UI"/>
                <a:cs typeface="Segoe UI"/>
              </a:rPr>
              <a:t> </a:t>
            </a:r>
            <a:r>
              <a:rPr sz="1700" b="1" spc="-5" dirty="0">
                <a:latin typeface="Segoe UI"/>
                <a:cs typeface="Segoe UI"/>
              </a:rPr>
              <a:t>pump.</a:t>
            </a:r>
            <a:endParaRPr sz="1700">
              <a:latin typeface="Segoe UI"/>
              <a:cs typeface="Segoe UI"/>
            </a:endParaRPr>
          </a:p>
          <a:p>
            <a:pPr marL="1213485" marR="6350" lvl="1" indent="-515620" algn="just">
              <a:lnSpc>
                <a:spcPct val="130000"/>
              </a:lnSpc>
              <a:spcBef>
                <a:spcPts val="1800"/>
              </a:spcBef>
              <a:buFont typeface="Wingdings"/>
              <a:buChar char=""/>
              <a:tabLst>
                <a:tab pos="1273810" algn="l"/>
              </a:tabLst>
            </a:pPr>
            <a:r>
              <a:rPr dirty="0"/>
              <a:t>	</a:t>
            </a:r>
            <a:r>
              <a:rPr sz="1700" b="1" dirty="0">
                <a:latin typeface="Segoe UI"/>
                <a:cs typeface="Segoe UI"/>
              </a:rPr>
              <a:t>A</a:t>
            </a:r>
            <a:r>
              <a:rPr sz="1700" b="1" spc="5" dirty="0">
                <a:latin typeface="Segoe UI"/>
                <a:cs typeface="Segoe UI"/>
              </a:rPr>
              <a:t> </a:t>
            </a:r>
            <a:r>
              <a:rPr sz="1700" b="1" spc="-5" dirty="0">
                <a:latin typeface="Segoe UI"/>
                <a:cs typeface="Segoe UI"/>
              </a:rPr>
              <a:t>control</a:t>
            </a:r>
            <a:r>
              <a:rPr sz="1700" b="1" dirty="0">
                <a:latin typeface="Segoe UI"/>
                <a:cs typeface="Segoe UI"/>
              </a:rPr>
              <a:t> </a:t>
            </a:r>
            <a:r>
              <a:rPr sz="1700" b="1" spc="-5" dirty="0">
                <a:latin typeface="Segoe UI"/>
                <a:cs typeface="Segoe UI"/>
              </a:rPr>
              <a:t>application</a:t>
            </a:r>
            <a:r>
              <a:rPr sz="1700" b="1" dirty="0">
                <a:latin typeface="Segoe UI"/>
                <a:cs typeface="Segoe UI"/>
              </a:rPr>
              <a:t> </a:t>
            </a:r>
            <a:r>
              <a:rPr sz="1700" b="1" spc="-5" dirty="0">
                <a:latin typeface="Segoe UI"/>
                <a:cs typeface="Segoe UI"/>
              </a:rPr>
              <a:t>increases</a:t>
            </a:r>
            <a:r>
              <a:rPr sz="1700" b="1" dirty="0">
                <a:latin typeface="Segoe UI"/>
                <a:cs typeface="Segoe UI"/>
              </a:rPr>
              <a:t> the</a:t>
            </a:r>
            <a:r>
              <a:rPr sz="1700" b="1" spc="5" dirty="0">
                <a:latin typeface="Segoe UI"/>
                <a:cs typeface="Segoe UI"/>
              </a:rPr>
              <a:t> </a:t>
            </a:r>
            <a:r>
              <a:rPr sz="1700" b="1" spc="-5" dirty="0">
                <a:latin typeface="Segoe UI"/>
                <a:cs typeface="Segoe UI"/>
              </a:rPr>
              <a:t>pump</a:t>
            </a:r>
            <a:r>
              <a:rPr sz="1700" b="1" dirty="0">
                <a:latin typeface="Segoe UI"/>
                <a:cs typeface="Segoe UI"/>
              </a:rPr>
              <a:t> speed</a:t>
            </a:r>
            <a:r>
              <a:rPr sz="1700" b="1" spc="5" dirty="0">
                <a:latin typeface="Segoe UI"/>
                <a:cs typeface="Segoe UI"/>
              </a:rPr>
              <a:t> </a:t>
            </a:r>
            <a:r>
              <a:rPr sz="1700" b="1" spc="-5" dirty="0">
                <a:latin typeface="Segoe UI"/>
                <a:cs typeface="Segoe UI"/>
              </a:rPr>
              <a:t>when</a:t>
            </a:r>
            <a:r>
              <a:rPr sz="1700" b="1" dirty="0">
                <a:latin typeface="Segoe UI"/>
                <a:cs typeface="Segoe UI"/>
              </a:rPr>
              <a:t> the</a:t>
            </a:r>
            <a:r>
              <a:rPr sz="1700" b="1" spc="5" dirty="0">
                <a:latin typeface="Segoe UI"/>
                <a:cs typeface="Segoe UI"/>
              </a:rPr>
              <a:t> </a:t>
            </a:r>
            <a:r>
              <a:rPr sz="1700" b="1" spc="-5" dirty="0">
                <a:latin typeface="Segoe UI"/>
                <a:cs typeface="Segoe UI"/>
              </a:rPr>
              <a:t>connected</a:t>
            </a:r>
            <a:r>
              <a:rPr sz="1700" b="1" dirty="0">
                <a:latin typeface="Segoe UI"/>
                <a:cs typeface="Segoe UI"/>
              </a:rPr>
              <a:t> sensor</a:t>
            </a:r>
            <a:r>
              <a:rPr sz="1700" b="1" spc="5" dirty="0">
                <a:latin typeface="Segoe UI"/>
                <a:cs typeface="Segoe UI"/>
              </a:rPr>
              <a:t> </a:t>
            </a:r>
            <a:r>
              <a:rPr sz="1700" b="1" spc="-5" dirty="0">
                <a:latin typeface="Segoe UI"/>
                <a:cs typeface="Segoe UI"/>
              </a:rPr>
              <a:t>detects</a:t>
            </a:r>
            <a:r>
              <a:rPr sz="1700" b="1" dirty="0">
                <a:latin typeface="Segoe UI"/>
                <a:cs typeface="Segoe UI"/>
              </a:rPr>
              <a:t> a</a:t>
            </a:r>
            <a:r>
              <a:rPr sz="1700" b="1" spc="465" dirty="0">
                <a:latin typeface="Segoe UI"/>
                <a:cs typeface="Segoe UI"/>
              </a:rPr>
              <a:t> </a:t>
            </a:r>
            <a:r>
              <a:rPr sz="1700" b="1" spc="-5" dirty="0">
                <a:latin typeface="Segoe UI"/>
                <a:cs typeface="Segoe UI"/>
              </a:rPr>
              <a:t>drop</a:t>
            </a:r>
            <a:r>
              <a:rPr sz="1700" b="1" spc="459" dirty="0">
                <a:latin typeface="Segoe UI"/>
                <a:cs typeface="Segoe UI"/>
              </a:rPr>
              <a:t> </a:t>
            </a:r>
            <a:r>
              <a:rPr sz="1700" b="1" spc="-5" dirty="0">
                <a:latin typeface="Segoe UI"/>
                <a:cs typeface="Segoe UI"/>
              </a:rPr>
              <a:t>in </a:t>
            </a:r>
            <a:r>
              <a:rPr sz="1700" b="1" dirty="0">
                <a:latin typeface="Segoe UI"/>
                <a:cs typeface="Segoe UI"/>
              </a:rPr>
              <a:t> </a:t>
            </a:r>
            <a:r>
              <a:rPr sz="1700" b="1" spc="-5" dirty="0">
                <a:latin typeface="Segoe UI"/>
                <a:cs typeface="Segoe UI"/>
              </a:rPr>
              <a:t>pressure.</a:t>
            </a:r>
            <a:endParaRPr sz="1700">
              <a:latin typeface="Segoe UI"/>
              <a:cs typeface="Segoe UI"/>
            </a:endParaRPr>
          </a:p>
          <a:p>
            <a:pPr marL="1213485" marR="5080" lvl="1" indent="-515620" algn="just">
              <a:lnSpc>
                <a:spcPct val="130000"/>
              </a:lnSpc>
              <a:spcBef>
                <a:spcPts val="1800"/>
              </a:spcBef>
              <a:buFont typeface="Wingdings"/>
              <a:buChar char=""/>
              <a:tabLst>
                <a:tab pos="1214120" algn="l"/>
              </a:tabLst>
            </a:pPr>
            <a:r>
              <a:rPr sz="1700" b="1" spc="-5" dirty="0">
                <a:latin typeface="Segoe UI"/>
                <a:cs typeface="Segoe UI"/>
              </a:rPr>
              <a:t>Control applications are</a:t>
            </a:r>
            <a:r>
              <a:rPr sz="1700" b="1" dirty="0">
                <a:latin typeface="Segoe UI"/>
                <a:cs typeface="Segoe UI"/>
              </a:rPr>
              <a:t> </a:t>
            </a:r>
            <a:r>
              <a:rPr sz="1700" b="1" spc="15" dirty="0">
                <a:latin typeface="Segoe UI"/>
                <a:cs typeface="Segoe UI"/>
              </a:rPr>
              <a:t>very </a:t>
            </a:r>
            <a:r>
              <a:rPr sz="1700" b="1" dirty="0">
                <a:latin typeface="Segoe UI"/>
                <a:cs typeface="Segoe UI"/>
              </a:rPr>
              <a:t>useful </a:t>
            </a:r>
            <a:r>
              <a:rPr sz="1700" b="1" spc="-5" dirty="0">
                <a:latin typeface="Segoe UI"/>
                <a:cs typeface="Segoe UI"/>
              </a:rPr>
              <a:t>for</a:t>
            </a:r>
            <a:r>
              <a:rPr sz="1700" b="1" spc="455" dirty="0">
                <a:latin typeface="Segoe UI"/>
                <a:cs typeface="Segoe UI"/>
              </a:rPr>
              <a:t> </a:t>
            </a:r>
            <a:r>
              <a:rPr sz="1700" b="1" spc="-5" dirty="0">
                <a:latin typeface="Segoe UI"/>
                <a:cs typeface="Segoe UI"/>
              </a:rPr>
              <a:t>controlling </a:t>
            </a:r>
            <a:r>
              <a:rPr sz="1700" b="1" dirty="0">
                <a:latin typeface="Segoe UI"/>
                <a:cs typeface="Segoe UI"/>
              </a:rPr>
              <a:t>complex </a:t>
            </a:r>
            <a:r>
              <a:rPr sz="1700" b="1" spc="-5" dirty="0">
                <a:latin typeface="Segoe UI"/>
                <a:cs typeface="Segoe UI"/>
              </a:rPr>
              <a:t>aspects </a:t>
            </a:r>
            <a:r>
              <a:rPr sz="1700" b="1" spc="-15" dirty="0">
                <a:latin typeface="Segoe UI"/>
                <a:cs typeface="Segoe UI"/>
              </a:rPr>
              <a:t>of</a:t>
            </a:r>
            <a:r>
              <a:rPr sz="1700" b="1" spc="440" dirty="0">
                <a:latin typeface="Segoe UI"/>
                <a:cs typeface="Segoe UI"/>
              </a:rPr>
              <a:t> </a:t>
            </a:r>
            <a:r>
              <a:rPr sz="1700" b="1" spc="-5" dirty="0">
                <a:latin typeface="Segoe UI"/>
                <a:cs typeface="Segoe UI"/>
              </a:rPr>
              <a:t>an </a:t>
            </a:r>
            <a:r>
              <a:rPr sz="1700" b="1" dirty="0">
                <a:latin typeface="Segoe UI"/>
                <a:cs typeface="Segoe UI"/>
              </a:rPr>
              <a:t>IoT </a:t>
            </a:r>
            <a:r>
              <a:rPr sz="1700" b="1" spc="-5" dirty="0">
                <a:latin typeface="Segoe UI"/>
                <a:cs typeface="Segoe UI"/>
              </a:rPr>
              <a:t>network with </a:t>
            </a:r>
            <a:r>
              <a:rPr sz="1700" b="1" dirty="0">
                <a:latin typeface="Segoe UI"/>
                <a:cs typeface="Segoe UI"/>
              </a:rPr>
              <a:t>a </a:t>
            </a:r>
            <a:r>
              <a:rPr sz="1700" b="1" spc="-5" dirty="0">
                <a:latin typeface="Segoe UI"/>
                <a:cs typeface="Segoe UI"/>
              </a:rPr>
              <a:t>logic </a:t>
            </a:r>
            <a:r>
              <a:rPr sz="1700" b="1" dirty="0">
                <a:latin typeface="Segoe UI"/>
                <a:cs typeface="Segoe UI"/>
              </a:rPr>
              <a:t> </a:t>
            </a:r>
            <a:r>
              <a:rPr sz="1700" b="1" spc="-5" dirty="0">
                <a:latin typeface="Segoe UI"/>
                <a:cs typeface="Segoe UI"/>
              </a:rPr>
              <a:t>that </a:t>
            </a:r>
            <a:r>
              <a:rPr sz="1700" b="1" dirty="0">
                <a:latin typeface="Segoe UI"/>
                <a:cs typeface="Segoe UI"/>
              </a:rPr>
              <a:t>cannot </a:t>
            </a:r>
            <a:r>
              <a:rPr sz="1700" b="1" spc="-5" dirty="0">
                <a:latin typeface="Segoe UI"/>
                <a:cs typeface="Segoe UI"/>
              </a:rPr>
              <a:t>be programmed inside </a:t>
            </a:r>
            <a:r>
              <a:rPr sz="1700" b="1" dirty="0">
                <a:latin typeface="Segoe UI"/>
                <a:cs typeface="Segoe UI"/>
              </a:rPr>
              <a:t>a </a:t>
            </a:r>
            <a:r>
              <a:rPr sz="1700" b="1" spc="-5" dirty="0">
                <a:latin typeface="Segoe UI"/>
                <a:cs typeface="Segoe UI"/>
              </a:rPr>
              <a:t>single </a:t>
            </a:r>
            <a:r>
              <a:rPr sz="1700" b="1" dirty="0">
                <a:latin typeface="Segoe UI"/>
                <a:cs typeface="Segoe UI"/>
              </a:rPr>
              <a:t>IoT </a:t>
            </a:r>
            <a:r>
              <a:rPr sz="1700" b="1" spc="-5" dirty="0">
                <a:latin typeface="Segoe UI"/>
                <a:cs typeface="Segoe UI"/>
              </a:rPr>
              <a:t>object, </a:t>
            </a:r>
            <a:r>
              <a:rPr sz="1700" b="1" dirty="0">
                <a:latin typeface="Segoe UI"/>
                <a:cs typeface="Segoe UI"/>
              </a:rPr>
              <a:t>either </a:t>
            </a:r>
            <a:r>
              <a:rPr sz="1700" b="1" spc="-5" dirty="0">
                <a:latin typeface="Segoe UI"/>
                <a:cs typeface="Segoe UI"/>
              </a:rPr>
              <a:t>because the configured changes are </a:t>
            </a:r>
            <a:r>
              <a:rPr sz="1700" b="1" spc="-10" dirty="0">
                <a:latin typeface="Segoe UI"/>
                <a:cs typeface="Segoe UI"/>
              </a:rPr>
              <a:t>too </a:t>
            </a:r>
            <a:r>
              <a:rPr sz="1700" b="1" spc="-5" dirty="0">
                <a:latin typeface="Segoe UI"/>
                <a:cs typeface="Segoe UI"/>
              </a:rPr>
              <a:t> </a:t>
            </a:r>
            <a:r>
              <a:rPr sz="1700" b="1" dirty="0">
                <a:latin typeface="Segoe UI"/>
                <a:cs typeface="Segoe UI"/>
              </a:rPr>
              <a:t>complex </a:t>
            </a:r>
            <a:r>
              <a:rPr sz="1700" b="1" spc="-10" dirty="0">
                <a:latin typeface="Segoe UI"/>
                <a:cs typeface="Segoe UI"/>
              </a:rPr>
              <a:t>to fit</a:t>
            </a:r>
            <a:r>
              <a:rPr sz="1700" b="1" spc="445" dirty="0">
                <a:latin typeface="Segoe UI"/>
                <a:cs typeface="Segoe UI"/>
              </a:rPr>
              <a:t> </a:t>
            </a:r>
            <a:r>
              <a:rPr sz="1700" b="1" spc="-10" dirty="0">
                <a:latin typeface="Segoe UI"/>
                <a:cs typeface="Segoe UI"/>
              </a:rPr>
              <a:t>into </a:t>
            </a:r>
            <a:r>
              <a:rPr sz="1700" b="1" spc="-5" dirty="0">
                <a:latin typeface="Segoe UI"/>
                <a:cs typeface="Segoe UI"/>
              </a:rPr>
              <a:t>the</a:t>
            </a:r>
            <a:r>
              <a:rPr sz="1700" b="1" spc="459" dirty="0">
                <a:latin typeface="Segoe UI"/>
                <a:cs typeface="Segoe UI"/>
              </a:rPr>
              <a:t> </a:t>
            </a:r>
            <a:r>
              <a:rPr sz="1700" b="1" spc="-5" dirty="0">
                <a:latin typeface="Segoe UI"/>
                <a:cs typeface="Segoe UI"/>
              </a:rPr>
              <a:t>local system </a:t>
            </a:r>
            <a:r>
              <a:rPr sz="1700" b="1" dirty="0">
                <a:latin typeface="Segoe UI"/>
                <a:cs typeface="Segoe UI"/>
              </a:rPr>
              <a:t>or </a:t>
            </a:r>
            <a:r>
              <a:rPr sz="1700" b="1" spc="-5" dirty="0">
                <a:latin typeface="Segoe UI"/>
                <a:cs typeface="Segoe UI"/>
              </a:rPr>
              <a:t>because the configured changes rely </a:t>
            </a:r>
            <a:r>
              <a:rPr sz="1700" b="1" dirty="0">
                <a:latin typeface="Segoe UI"/>
                <a:cs typeface="Segoe UI"/>
              </a:rPr>
              <a:t>on </a:t>
            </a:r>
            <a:r>
              <a:rPr sz="1700" b="1" spc="-5" dirty="0">
                <a:latin typeface="Segoe UI"/>
                <a:cs typeface="Segoe UI"/>
              </a:rPr>
              <a:t>parameters that </a:t>
            </a:r>
            <a:r>
              <a:rPr sz="1700" b="1" dirty="0">
                <a:latin typeface="Segoe UI"/>
                <a:cs typeface="Segoe UI"/>
              </a:rPr>
              <a:t> </a:t>
            </a:r>
            <a:r>
              <a:rPr sz="1700" b="1" spc="-5" dirty="0">
                <a:latin typeface="Segoe UI"/>
                <a:cs typeface="Segoe UI"/>
              </a:rPr>
              <a:t>include </a:t>
            </a:r>
            <a:r>
              <a:rPr sz="1700" b="1" dirty="0">
                <a:latin typeface="Segoe UI"/>
                <a:cs typeface="Segoe UI"/>
              </a:rPr>
              <a:t>elements</a:t>
            </a:r>
            <a:r>
              <a:rPr sz="1700" b="1" spc="15" dirty="0">
                <a:latin typeface="Segoe UI"/>
                <a:cs typeface="Segoe UI"/>
              </a:rPr>
              <a:t> </a:t>
            </a:r>
            <a:r>
              <a:rPr sz="1700" b="1" spc="-5" dirty="0">
                <a:latin typeface="Segoe UI"/>
                <a:cs typeface="Segoe UI"/>
              </a:rPr>
              <a:t>outside</a:t>
            </a:r>
            <a:r>
              <a:rPr sz="1700" b="1" spc="5" dirty="0">
                <a:latin typeface="Segoe UI"/>
                <a:cs typeface="Segoe UI"/>
              </a:rPr>
              <a:t> </a:t>
            </a:r>
            <a:r>
              <a:rPr sz="1700" b="1" spc="-5" dirty="0">
                <a:latin typeface="Segoe UI"/>
                <a:cs typeface="Segoe UI"/>
              </a:rPr>
              <a:t>the</a:t>
            </a:r>
            <a:r>
              <a:rPr sz="1700" b="1" spc="10" dirty="0">
                <a:latin typeface="Segoe UI"/>
                <a:cs typeface="Segoe UI"/>
              </a:rPr>
              <a:t> </a:t>
            </a:r>
            <a:r>
              <a:rPr sz="1700" b="1" dirty="0">
                <a:latin typeface="Segoe UI"/>
                <a:cs typeface="Segoe UI"/>
              </a:rPr>
              <a:t>IoT</a:t>
            </a:r>
            <a:r>
              <a:rPr sz="1700" b="1" spc="10" dirty="0">
                <a:latin typeface="Segoe UI"/>
                <a:cs typeface="Segoe UI"/>
              </a:rPr>
              <a:t> </a:t>
            </a:r>
            <a:r>
              <a:rPr sz="1700" b="1" spc="-5" dirty="0">
                <a:latin typeface="Segoe UI"/>
                <a:cs typeface="Segoe UI"/>
              </a:rPr>
              <a:t>object.</a:t>
            </a:r>
            <a:endParaRPr sz="1700">
              <a:latin typeface="Segoe UI"/>
              <a:cs typeface="Segoe U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157</a:t>
            </a:fld>
            <a:endParaRPr dirty="0"/>
          </a:p>
        </p:txBody>
      </p:sp>
      <p:sp>
        <p:nvSpPr>
          <p:cNvPr id="3" name="object 3"/>
          <p:cNvSpPr txBox="1"/>
          <p:nvPr/>
        </p:nvSpPr>
        <p:spPr>
          <a:xfrm>
            <a:off x="154939" y="1420495"/>
            <a:ext cx="11633200" cy="464502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Analytics</a:t>
            </a:r>
            <a:r>
              <a:rPr sz="2000" b="1" spc="-20" dirty="0">
                <a:latin typeface="Segoe UI"/>
                <a:cs typeface="Segoe UI"/>
              </a:rPr>
              <a:t> Versus</a:t>
            </a:r>
            <a:r>
              <a:rPr sz="2000" b="1" spc="-10" dirty="0">
                <a:latin typeface="Segoe UI"/>
                <a:cs typeface="Segoe UI"/>
              </a:rPr>
              <a:t> </a:t>
            </a:r>
            <a:r>
              <a:rPr sz="2000" b="1" spc="-5" dirty="0">
                <a:latin typeface="Segoe UI"/>
                <a:cs typeface="Segoe UI"/>
              </a:rPr>
              <a:t>Control</a:t>
            </a:r>
            <a:r>
              <a:rPr sz="2000" b="1" spc="5" dirty="0">
                <a:latin typeface="Segoe UI"/>
                <a:cs typeface="Segoe UI"/>
              </a:rPr>
              <a:t> </a:t>
            </a:r>
            <a:r>
              <a:rPr sz="2000" b="1" spc="-5" dirty="0">
                <a:latin typeface="Segoe UI"/>
                <a:cs typeface="Segoe UI"/>
              </a:rPr>
              <a:t>Applications:</a:t>
            </a:r>
            <a:endParaRPr sz="2000">
              <a:latin typeface="Segoe UI"/>
              <a:cs typeface="Segoe UI"/>
            </a:endParaRPr>
          </a:p>
          <a:p>
            <a:pPr>
              <a:lnSpc>
                <a:spcPct val="100000"/>
              </a:lnSpc>
              <a:spcBef>
                <a:spcPts val="55"/>
              </a:spcBef>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Many</a:t>
            </a:r>
            <a:r>
              <a:rPr sz="2000" b="1" spc="-20" dirty="0">
                <a:latin typeface="Segoe UI"/>
                <a:cs typeface="Segoe UI"/>
              </a:rPr>
              <a:t> </a:t>
            </a:r>
            <a:r>
              <a:rPr sz="2000" b="1" spc="-5" dirty="0">
                <a:latin typeface="Segoe UI"/>
                <a:cs typeface="Segoe UI"/>
              </a:rPr>
              <a:t>advanced </a:t>
            </a:r>
            <a:r>
              <a:rPr sz="2000" b="1" dirty="0">
                <a:latin typeface="Segoe UI"/>
                <a:cs typeface="Segoe UI"/>
              </a:rPr>
              <a:t>IoT </a:t>
            </a:r>
            <a:r>
              <a:rPr sz="2000" b="1" spc="-5" dirty="0">
                <a:latin typeface="Segoe UI"/>
                <a:cs typeface="Segoe UI"/>
              </a:rPr>
              <a:t>applications</a:t>
            </a:r>
            <a:r>
              <a:rPr sz="2000" b="1" spc="-40" dirty="0">
                <a:latin typeface="Segoe UI"/>
                <a:cs typeface="Segoe UI"/>
              </a:rPr>
              <a:t> </a:t>
            </a:r>
            <a:r>
              <a:rPr sz="2000" b="1" spc="-5" dirty="0">
                <a:latin typeface="Segoe UI"/>
                <a:cs typeface="Segoe UI"/>
              </a:rPr>
              <a:t>include</a:t>
            </a:r>
            <a:r>
              <a:rPr sz="2000" b="1" spc="15" dirty="0">
                <a:latin typeface="Segoe UI"/>
                <a:cs typeface="Segoe UI"/>
              </a:rPr>
              <a:t> </a:t>
            </a:r>
            <a:r>
              <a:rPr sz="2000" b="1" spc="-5" dirty="0">
                <a:latin typeface="Segoe UI"/>
                <a:cs typeface="Segoe UI"/>
              </a:rPr>
              <a:t>both</a:t>
            </a:r>
            <a:r>
              <a:rPr sz="2000" b="1" spc="-15" dirty="0">
                <a:latin typeface="Segoe UI"/>
                <a:cs typeface="Segoe UI"/>
              </a:rPr>
              <a:t> </a:t>
            </a:r>
            <a:r>
              <a:rPr sz="2000" b="1" spc="-5" dirty="0">
                <a:latin typeface="Segoe UI"/>
                <a:cs typeface="Segoe UI"/>
              </a:rPr>
              <a:t>analytics</a:t>
            </a:r>
            <a:r>
              <a:rPr sz="2000" b="1" spc="-30" dirty="0">
                <a:latin typeface="Segoe UI"/>
                <a:cs typeface="Segoe UI"/>
              </a:rPr>
              <a:t> </a:t>
            </a:r>
            <a:r>
              <a:rPr sz="2000" b="1" dirty="0">
                <a:latin typeface="Segoe UI"/>
                <a:cs typeface="Segoe UI"/>
              </a:rPr>
              <a:t>and </a:t>
            </a:r>
            <a:r>
              <a:rPr sz="2000" b="1" spc="-5" dirty="0">
                <a:latin typeface="Segoe UI"/>
                <a:cs typeface="Segoe UI"/>
              </a:rPr>
              <a:t>control modules.</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spcBef>
                <a:spcPts val="5"/>
              </a:spcBef>
              <a:buFont typeface="Wingdings"/>
              <a:buChar char=""/>
              <a:tabLst>
                <a:tab pos="469265" algn="l"/>
                <a:tab pos="469900" algn="l"/>
              </a:tabLst>
            </a:pPr>
            <a:r>
              <a:rPr sz="2000" b="1" dirty="0">
                <a:latin typeface="Segoe UI"/>
                <a:cs typeface="Segoe UI"/>
              </a:rPr>
              <a:t>In</a:t>
            </a:r>
            <a:r>
              <a:rPr sz="2000" b="1" spc="-5" dirty="0">
                <a:latin typeface="Segoe UI"/>
                <a:cs typeface="Segoe UI"/>
              </a:rPr>
              <a:t> </a:t>
            </a:r>
            <a:r>
              <a:rPr sz="2000" b="1" dirty="0">
                <a:latin typeface="Segoe UI"/>
                <a:cs typeface="Segoe UI"/>
              </a:rPr>
              <a:t>most</a:t>
            </a:r>
            <a:r>
              <a:rPr sz="2000" b="1" spc="-5" dirty="0">
                <a:latin typeface="Segoe UI"/>
                <a:cs typeface="Segoe UI"/>
              </a:rPr>
              <a:t> </a:t>
            </a:r>
            <a:r>
              <a:rPr sz="2000" b="1" dirty="0">
                <a:latin typeface="Segoe UI"/>
                <a:cs typeface="Segoe UI"/>
              </a:rPr>
              <a:t>cases,</a:t>
            </a:r>
            <a:r>
              <a:rPr sz="2000" b="1" spc="-20" dirty="0">
                <a:latin typeface="Segoe UI"/>
                <a:cs typeface="Segoe UI"/>
              </a:rPr>
              <a:t> </a:t>
            </a:r>
            <a:r>
              <a:rPr sz="2000" b="1" spc="-5" dirty="0">
                <a:latin typeface="Segoe UI"/>
                <a:cs typeface="Segoe UI"/>
              </a:rPr>
              <a:t>data</a:t>
            </a:r>
            <a:r>
              <a:rPr sz="2000" b="1" spc="-15"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collected</a:t>
            </a:r>
            <a:r>
              <a:rPr sz="2000" b="1" spc="10" dirty="0">
                <a:latin typeface="Segoe UI"/>
                <a:cs typeface="Segoe UI"/>
              </a:rPr>
              <a:t> </a:t>
            </a:r>
            <a:r>
              <a:rPr sz="2000" b="1" spc="-10" dirty="0">
                <a:latin typeface="Segoe UI"/>
                <a:cs typeface="Segoe UI"/>
              </a:rPr>
              <a:t>from</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10" dirty="0">
                <a:latin typeface="Segoe UI"/>
                <a:cs typeface="Segoe UI"/>
              </a:rPr>
              <a:t>smart</a:t>
            </a:r>
            <a:r>
              <a:rPr sz="2000" b="1" spc="-5" dirty="0">
                <a:latin typeface="Segoe UI"/>
                <a:cs typeface="Segoe UI"/>
              </a:rPr>
              <a:t> objects and</a:t>
            </a:r>
            <a:r>
              <a:rPr sz="2000" b="1" spc="-10" dirty="0">
                <a:latin typeface="Segoe UI"/>
                <a:cs typeface="Segoe UI"/>
              </a:rPr>
              <a:t> </a:t>
            </a:r>
            <a:r>
              <a:rPr sz="2000" b="1" spc="-5" dirty="0">
                <a:latin typeface="Segoe UI"/>
                <a:cs typeface="Segoe UI"/>
              </a:rPr>
              <a:t>processed</a:t>
            </a:r>
            <a:r>
              <a:rPr sz="2000" b="1" spc="15" dirty="0">
                <a:latin typeface="Segoe UI"/>
                <a:cs typeface="Segoe UI"/>
              </a:rPr>
              <a:t> </a:t>
            </a:r>
            <a:r>
              <a:rPr sz="2000" b="1" spc="-5" dirty="0">
                <a:latin typeface="Segoe UI"/>
                <a:cs typeface="Segoe UI"/>
              </a:rPr>
              <a:t>in</a:t>
            </a:r>
            <a:r>
              <a:rPr sz="2000" b="1" spc="-15"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analytics</a:t>
            </a:r>
            <a:r>
              <a:rPr sz="2000" b="1" spc="-20" dirty="0">
                <a:latin typeface="Segoe UI"/>
                <a:cs typeface="Segoe UI"/>
              </a:rPr>
              <a:t> </a:t>
            </a:r>
            <a:r>
              <a:rPr sz="2000" b="1" dirty="0">
                <a:latin typeface="Segoe UI"/>
                <a:cs typeface="Segoe UI"/>
              </a:rPr>
              <a:t>module.</a:t>
            </a:r>
            <a:endParaRPr sz="2000">
              <a:latin typeface="Segoe UI"/>
              <a:cs typeface="Segoe UI"/>
            </a:endParaRPr>
          </a:p>
          <a:p>
            <a:pPr marL="469900" marR="5080" indent="-457200" algn="just">
              <a:lnSpc>
                <a:spcPct val="130100"/>
              </a:lnSpc>
              <a:spcBef>
                <a:spcPts val="1795"/>
              </a:spcBef>
              <a:buFont typeface="Wingdings"/>
              <a:buChar char=""/>
              <a:tabLst>
                <a:tab pos="540385" algn="l"/>
              </a:tabLst>
            </a:pPr>
            <a:r>
              <a:rPr dirty="0"/>
              <a:t>	</a:t>
            </a:r>
            <a:r>
              <a:rPr sz="2000" b="1" dirty="0">
                <a:latin typeface="Segoe UI"/>
                <a:cs typeface="Segoe UI"/>
              </a:rPr>
              <a:t>The</a:t>
            </a:r>
            <a:r>
              <a:rPr sz="2000" b="1" spc="5" dirty="0">
                <a:latin typeface="Segoe UI"/>
                <a:cs typeface="Segoe UI"/>
              </a:rPr>
              <a:t> </a:t>
            </a:r>
            <a:r>
              <a:rPr sz="2000" b="1" spc="-5" dirty="0">
                <a:latin typeface="Segoe UI"/>
                <a:cs typeface="Segoe UI"/>
              </a:rPr>
              <a:t>result</a:t>
            </a:r>
            <a:r>
              <a:rPr sz="2000" b="1" dirty="0">
                <a:latin typeface="Segoe UI"/>
                <a:cs typeface="Segoe UI"/>
              </a:rPr>
              <a:t> </a:t>
            </a:r>
            <a:r>
              <a:rPr sz="2000" b="1" spc="-20" dirty="0">
                <a:latin typeface="Segoe UI"/>
                <a:cs typeface="Segoe UI"/>
              </a:rPr>
              <a:t>of</a:t>
            </a:r>
            <a:r>
              <a:rPr sz="2000" b="1" spc="-15" dirty="0">
                <a:latin typeface="Segoe UI"/>
                <a:cs typeface="Segoe UI"/>
              </a:rPr>
              <a:t> </a:t>
            </a:r>
            <a:r>
              <a:rPr sz="2000" b="1" spc="-5" dirty="0">
                <a:latin typeface="Segoe UI"/>
                <a:cs typeface="Segoe UI"/>
              </a:rPr>
              <a:t>this processing</a:t>
            </a:r>
            <a:r>
              <a:rPr sz="2000" b="1" dirty="0">
                <a:latin typeface="Segoe UI"/>
                <a:cs typeface="Segoe UI"/>
              </a:rPr>
              <a:t> may</a:t>
            </a:r>
            <a:r>
              <a:rPr sz="2000" b="1" spc="5" dirty="0">
                <a:latin typeface="Segoe UI"/>
                <a:cs typeface="Segoe UI"/>
              </a:rPr>
              <a:t> </a:t>
            </a:r>
            <a:r>
              <a:rPr sz="2000" b="1" dirty="0">
                <a:latin typeface="Segoe UI"/>
                <a:cs typeface="Segoe UI"/>
              </a:rPr>
              <a:t>be</a:t>
            </a:r>
            <a:r>
              <a:rPr sz="2000" b="1" spc="5" dirty="0">
                <a:latin typeface="Segoe UI"/>
                <a:cs typeface="Segoe UI"/>
              </a:rPr>
              <a:t> </a:t>
            </a:r>
            <a:r>
              <a:rPr sz="2000" b="1" spc="-5" dirty="0">
                <a:latin typeface="Segoe UI"/>
                <a:cs typeface="Segoe UI"/>
              </a:rPr>
              <a:t>used</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modify</a:t>
            </a:r>
            <a:r>
              <a:rPr sz="2000" b="1" spc="5" dirty="0">
                <a:latin typeface="Segoe UI"/>
                <a:cs typeface="Segoe UI"/>
              </a:rPr>
              <a:t> </a:t>
            </a:r>
            <a:r>
              <a:rPr sz="2000" b="1" spc="-5" dirty="0">
                <a:latin typeface="Segoe UI"/>
                <a:cs typeface="Segoe UI"/>
              </a:rPr>
              <a:t>the</a:t>
            </a:r>
            <a:r>
              <a:rPr sz="2000" b="1" dirty="0">
                <a:latin typeface="Segoe UI"/>
                <a:cs typeface="Segoe UI"/>
              </a:rPr>
              <a:t> </a:t>
            </a:r>
            <a:r>
              <a:rPr sz="2000" b="1" spc="-5" dirty="0">
                <a:latin typeface="Segoe UI"/>
                <a:cs typeface="Segoe UI"/>
              </a:rPr>
              <a:t>behavior</a:t>
            </a:r>
            <a:r>
              <a:rPr sz="2000" b="1" dirty="0">
                <a:latin typeface="Segoe UI"/>
                <a:cs typeface="Segoe UI"/>
              </a:rPr>
              <a:t> </a:t>
            </a:r>
            <a:r>
              <a:rPr sz="2000" b="1" spc="-20" dirty="0">
                <a:latin typeface="Segoe UI"/>
                <a:cs typeface="Segoe UI"/>
              </a:rPr>
              <a:t>of</a:t>
            </a:r>
            <a:r>
              <a:rPr sz="2000" b="1" spc="509" dirty="0">
                <a:latin typeface="Segoe UI"/>
                <a:cs typeface="Segoe UI"/>
              </a:rPr>
              <a:t> </a:t>
            </a:r>
            <a:r>
              <a:rPr sz="2000" b="1" spc="10" dirty="0">
                <a:latin typeface="Segoe UI"/>
                <a:cs typeface="Segoe UI"/>
              </a:rPr>
              <a:t>smart </a:t>
            </a:r>
            <a:r>
              <a:rPr sz="2000" b="1" spc="-5" dirty="0">
                <a:latin typeface="Segoe UI"/>
                <a:cs typeface="Segoe UI"/>
              </a:rPr>
              <a:t>objects</a:t>
            </a:r>
            <a:r>
              <a:rPr sz="2000" b="1" spc="540" dirty="0">
                <a:latin typeface="Segoe UI"/>
                <a:cs typeface="Segoe UI"/>
              </a:rPr>
              <a:t> </a:t>
            </a:r>
            <a:r>
              <a:rPr sz="2000" b="1" spc="-5" dirty="0">
                <a:latin typeface="Segoe UI"/>
                <a:cs typeface="Segoe UI"/>
              </a:rPr>
              <a:t>or </a:t>
            </a:r>
            <a:r>
              <a:rPr sz="2000" b="1" dirty="0">
                <a:latin typeface="Segoe UI"/>
                <a:cs typeface="Segoe UI"/>
              </a:rPr>
              <a:t> </a:t>
            </a:r>
            <a:r>
              <a:rPr sz="2000" b="1" spc="-5" dirty="0">
                <a:latin typeface="Segoe UI"/>
                <a:cs typeface="Segoe UI"/>
              </a:rPr>
              <a:t>systems</a:t>
            </a:r>
            <a:r>
              <a:rPr sz="2000" b="1" spc="-15" dirty="0">
                <a:latin typeface="Segoe UI"/>
                <a:cs typeface="Segoe UI"/>
              </a:rPr>
              <a:t> </a:t>
            </a:r>
            <a:r>
              <a:rPr sz="2000" b="1" spc="-10" dirty="0">
                <a:latin typeface="Segoe UI"/>
                <a:cs typeface="Segoe UI"/>
              </a:rPr>
              <a:t>related</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the</a:t>
            </a:r>
            <a:r>
              <a:rPr sz="2000" b="1" spc="-15" dirty="0">
                <a:latin typeface="Segoe UI"/>
                <a:cs typeface="Segoe UI"/>
              </a:rPr>
              <a:t> </a:t>
            </a:r>
            <a:r>
              <a:rPr sz="2000" b="1" spc="10" dirty="0">
                <a:latin typeface="Segoe UI"/>
                <a:cs typeface="Segoe UI"/>
              </a:rPr>
              <a:t>smart</a:t>
            </a:r>
            <a:r>
              <a:rPr sz="2000" b="1" spc="5" dirty="0">
                <a:latin typeface="Segoe UI"/>
                <a:cs typeface="Segoe UI"/>
              </a:rPr>
              <a:t> </a:t>
            </a:r>
            <a:r>
              <a:rPr sz="2000" b="1" spc="-5" dirty="0">
                <a:latin typeface="Segoe UI"/>
                <a:cs typeface="Segoe UI"/>
              </a:rPr>
              <a:t>objects.</a:t>
            </a:r>
            <a:endParaRPr sz="2000">
              <a:latin typeface="Segoe UI"/>
              <a:cs typeface="Segoe UI"/>
            </a:endParaRPr>
          </a:p>
          <a:p>
            <a:pPr>
              <a:lnSpc>
                <a:spcPct val="100000"/>
              </a:lnSpc>
              <a:spcBef>
                <a:spcPts val="60"/>
              </a:spcBef>
              <a:buFont typeface="Wingdings"/>
              <a:buChar char=""/>
            </a:pPr>
            <a:endParaRPr sz="1850">
              <a:latin typeface="Segoe UI"/>
              <a:cs typeface="Segoe UI"/>
            </a:endParaRPr>
          </a:p>
          <a:p>
            <a:pPr marL="469900" indent="-457200">
              <a:lnSpc>
                <a:spcPct val="100000"/>
              </a:lnSpc>
              <a:buFont typeface="Wingdings"/>
              <a:buChar char=""/>
              <a:tabLst>
                <a:tab pos="469265" algn="l"/>
                <a:tab pos="469900" algn="l"/>
              </a:tabLst>
            </a:pPr>
            <a:r>
              <a:rPr sz="2000" b="1" dirty="0">
                <a:latin typeface="Segoe UI"/>
                <a:cs typeface="Segoe UI"/>
              </a:rPr>
              <a:t>The</a:t>
            </a:r>
            <a:r>
              <a:rPr sz="2000" b="1" spc="-10" dirty="0">
                <a:latin typeface="Segoe UI"/>
                <a:cs typeface="Segoe UI"/>
              </a:rPr>
              <a:t> </a:t>
            </a:r>
            <a:r>
              <a:rPr sz="2000" b="1" spc="-5" dirty="0">
                <a:latin typeface="Segoe UI"/>
                <a:cs typeface="Segoe UI"/>
              </a:rPr>
              <a:t>control</a:t>
            </a:r>
            <a:r>
              <a:rPr sz="2000" b="1" spc="10" dirty="0">
                <a:latin typeface="Segoe UI"/>
                <a:cs typeface="Segoe UI"/>
              </a:rPr>
              <a:t> </a:t>
            </a:r>
            <a:r>
              <a:rPr sz="2000" b="1" spc="-5" dirty="0">
                <a:latin typeface="Segoe UI"/>
                <a:cs typeface="Segoe UI"/>
              </a:rPr>
              <a:t>module</a:t>
            </a:r>
            <a:r>
              <a:rPr sz="2000" b="1" spc="10"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used</a:t>
            </a:r>
            <a:r>
              <a:rPr sz="2000" b="1" spc="10" dirty="0">
                <a:latin typeface="Segoe UI"/>
                <a:cs typeface="Segoe UI"/>
              </a:rPr>
              <a:t> </a:t>
            </a:r>
            <a:r>
              <a:rPr sz="2000" b="1" spc="-10" dirty="0">
                <a:latin typeface="Segoe UI"/>
                <a:cs typeface="Segoe UI"/>
              </a:rPr>
              <a:t>to</a:t>
            </a:r>
            <a:r>
              <a:rPr sz="2000" b="1" dirty="0">
                <a:latin typeface="Segoe UI"/>
                <a:cs typeface="Segoe UI"/>
              </a:rPr>
              <a:t> </a:t>
            </a:r>
            <a:r>
              <a:rPr sz="2000" b="1" spc="-5" dirty="0">
                <a:latin typeface="Segoe UI"/>
                <a:cs typeface="Segoe UI"/>
              </a:rPr>
              <a:t>convey</a:t>
            </a:r>
            <a:r>
              <a:rPr sz="2000" b="1" spc="5"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instructions for</a:t>
            </a:r>
            <a:r>
              <a:rPr sz="2000" b="1" spc="10" dirty="0">
                <a:latin typeface="Segoe UI"/>
                <a:cs typeface="Segoe UI"/>
              </a:rPr>
              <a:t> </a:t>
            </a:r>
            <a:r>
              <a:rPr sz="2000" b="1" spc="-5" dirty="0">
                <a:latin typeface="Segoe UI"/>
                <a:cs typeface="Segoe UI"/>
              </a:rPr>
              <a:t>behavioral</a:t>
            </a:r>
            <a:r>
              <a:rPr sz="2000" b="1" spc="-25" dirty="0">
                <a:latin typeface="Segoe UI"/>
                <a:cs typeface="Segoe UI"/>
              </a:rPr>
              <a:t> </a:t>
            </a:r>
            <a:r>
              <a:rPr sz="2000" b="1" dirty="0">
                <a:latin typeface="Segoe UI"/>
                <a:cs typeface="Segoe UI"/>
              </a:rPr>
              <a:t>changes.</a:t>
            </a:r>
            <a:endParaRPr sz="2000">
              <a:latin typeface="Segoe UI"/>
              <a:cs typeface="Segoe UI"/>
            </a:endParaRPr>
          </a:p>
          <a:p>
            <a:pPr marL="469900" marR="5715" indent="-457200" algn="just">
              <a:lnSpc>
                <a:spcPct val="130000"/>
              </a:lnSpc>
              <a:spcBef>
                <a:spcPts val="1800"/>
              </a:spcBef>
              <a:buFont typeface="Wingdings"/>
              <a:buChar char=""/>
              <a:tabLst>
                <a:tab pos="469900" algn="l"/>
              </a:tabLst>
            </a:pPr>
            <a:r>
              <a:rPr sz="2000" b="1" dirty="0">
                <a:latin typeface="Segoe UI"/>
                <a:cs typeface="Segoe UI"/>
              </a:rPr>
              <a:t>When </a:t>
            </a:r>
            <a:r>
              <a:rPr sz="2000" b="1" spc="-5" dirty="0">
                <a:latin typeface="Segoe UI"/>
                <a:cs typeface="Segoe UI"/>
              </a:rPr>
              <a:t>evaluating </a:t>
            </a:r>
            <a:r>
              <a:rPr sz="2000" b="1" dirty="0">
                <a:latin typeface="Segoe UI"/>
                <a:cs typeface="Segoe UI"/>
              </a:rPr>
              <a:t>an IoT </a:t>
            </a:r>
            <a:r>
              <a:rPr sz="2000" b="1" spc="-5" dirty="0">
                <a:latin typeface="Segoe UI"/>
                <a:cs typeface="Segoe UI"/>
              </a:rPr>
              <a:t>data and analytics application, we need </a:t>
            </a:r>
            <a:r>
              <a:rPr sz="2000" b="1" spc="-10" dirty="0">
                <a:latin typeface="Segoe UI"/>
                <a:cs typeface="Segoe UI"/>
              </a:rPr>
              <a:t>to </a:t>
            </a:r>
            <a:r>
              <a:rPr sz="2000" b="1" dirty="0">
                <a:latin typeface="Segoe UI"/>
                <a:cs typeface="Segoe UI"/>
              </a:rPr>
              <a:t>determine the </a:t>
            </a:r>
            <a:r>
              <a:rPr sz="2000" b="1" spc="-10" dirty="0">
                <a:latin typeface="Segoe UI"/>
                <a:cs typeface="Segoe UI"/>
              </a:rPr>
              <a:t>relative </a:t>
            </a:r>
            <a:r>
              <a:rPr sz="2000" b="1" spc="-5" dirty="0">
                <a:latin typeface="Segoe UI"/>
                <a:cs typeface="Segoe UI"/>
              </a:rPr>
              <a:t> depth </a:t>
            </a:r>
            <a:r>
              <a:rPr sz="2000" b="1" spc="-20" dirty="0">
                <a:latin typeface="Segoe UI"/>
                <a:cs typeface="Segoe UI"/>
              </a:rPr>
              <a:t>of </a:t>
            </a:r>
            <a:r>
              <a:rPr sz="2000" b="1" dirty="0">
                <a:latin typeface="Segoe UI"/>
                <a:cs typeface="Segoe UI"/>
              </a:rPr>
              <a:t>the </a:t>
            </a:r>
            <a:r>
              <a:rPr sz="2000" b="1" spc="-5" dirty="0">
                <a:latin typeface="Segoe UI"/>
                <a:cs typeface="Segoe UI"/>
              </a:rPr>
              <a:t>control </a:t>
            </a:r>
            <a:r>
              <a:rPr sz="2000" b="1" spc="5" dirty="0">
                <a:latin typeface="Segoe UI"/>
                <a:cs typeface="Segoe UI"/>
              </a:rPr>
              <a:t>part </a:t>
            </a:r>
            <a:r>
              <a:rPr sz="2000" b="1" dirty="0">
                <a:latin typeface="Segoe UI"/>
                <a:cs typeface="Segoe UI"/>
              </a:rPr>
              <a:t>needed </a:t>
            </a:r>
            <a:r>
              <a:rPr sz="2000" b="1" spc="-5" dirty="0">
                <a:latin typeface="Segoe UI"/>
                <a:cs typeface="Segoe UI"/>
              </a:rPr>
              <a:t>for our </a:t>
            </a:r>
            <a:r>
              <a:rPr sz="2000" b="1" dirty="0">
                <a:latin typeface="Segoe UI"/>
                <a:cs typeface="Segoe UI"/>
              </a:rPr>
              <a:t>use case </a:t>
            </a:r>
            <a:r>
              <a:rPr sz="2000" b="1" spc="-5" dirty="0">
                <a:latin typeface="Segoe UI"/>
                <a:cs typeface="Segoe UI"/>
              </a:rPr>
              <a:t>and match </a:t>
            </a:r>
            <a:r>
              <a:rPr sz="2000" b="1" spc="-10" dirty="0">
                <a:latin typeface="Segoe UI"/>
                <a:cs typeface="Segoe UI"/>
              </a:rPr>
              <a:t>it </a:t>
            </a:r>
            <a:r>
              <a:rPr sz="2000" b="1" spc="-5" dirty="0">
                <a:latin typeface="Segoe UI"/>
                <a:cs typeface="Segoe UI"/>
              </a:rPr>
              <a:t>against the </a:t>
            </a:r>
            <a:r>
              <a:rPr sz="2000" b="1" dirty="0">
                <a:latin typeface="Segoe UI"/>
                <a:cs typeface="Segoe UI"/>
              </a:rPr>
              <a:t>type </a:t>
            </a:r>
            <a:r>
              <a:rPr sz="2000" b="1" spc="-20" dirty="0">
                <a:latin typeface="Segoe UI"/>
                <a:cs typeface="Segoe UI"/>
              </a:rPr>
              <a:t>of </a:t>
            </a:r>
            <a:r>
              <a:rPr sz="2000" b="1" spc="-5" dirty="0">
                <a:latin typeface="Segoe UI"/>
                <a:cs typeface="Segoe UI"/>
              </a:rPr>
              <a:t>analytics </a:t>
            </a:r>
            <a:r>
              <a:rPr sz="2000" b="1" dirty="0">
                <a:latin typeface="Segoe UI"/>
                <a:cs typeface="Segoe UI"/>
              </a:rPr>
              <a:t> </a:t>
            </a:r>
            <a:r>
              <a:rPr sz="2000" b="1" spc="-5" dirty="0">
                <a:latin typeface="Segoe UI"/>
                <a:cs typeface="Segoe UI"/>
              </a:rPr>
              <a:t>provided.</a:t>
            </a:r>
            <a:endParaRPr sz="2000">
              <a:latin typeface="Segoe UI"/>
              <a:cs typeface="Segoe U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158</a:t>
            </a:fld>
            <a:endParaRPr dirty="0"/>
          </a:p>
        </p:txBody>
      </p:sp>
      <p:sp>
        <p:nvSpPr>
          <p:cNvPr id="3" name="object 3"/>
          <p:cNvSpPr txBox="1"/>
          <p:nvPr/>
        </p:nvSpPr>
        <p:spPr>
          <a:xfrm>
            <a:off x="154939" y="1412874"/>
            <a:ext cx="11630660" cy="490347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Segoe UI"/>
                <a:cs typeface="Segoe UI"/>
              </a:rPr>
              <a:t>Data</a:t>
            </a:r>
            <a:r>
              <a:rPr sz="1600" b="1" spc="-15" dirty="0">
                <a:latin typeface="Segoe UI"/>
                <a:cs typeface="Segoe UI"/>
              </a:rPr>
              <a:t> </a:t>
            </a:r>
            <a:r>
              <a:rPr sz="1600" b="1" spc="-20" dirty="0">
                <a:latin typeface="Segoe UI"/>
                <a:cs typeface="Segoe UI"/>
              </a:rPr>
              <a:t>Versus</a:t>
            </a:r>
            <a:r>
              <a:rPr sz="1600" b="1" spc="-25" dirty="0">
                <a:latin typeface="Segoe UI"/>
                <a:cs typeface="Segoe UI"/>
              </a:rPr>
              <a:t> </a:t>
            </a:r>
            <a:r>
              <a:rPr sz="1600" b="1" spc="-10" dirty="0">
                <a:latin typeface="Segoe UI"/>
                <a:cs typeface="Segoe UI"/>
              </a:rPr>
              <a:t>Network</a:t>
            </a:r>
            <a:r>
              <a:rPr sz="1600" b="1" spc="-5" dirty="0">
                <a:latin typeface="Segoe UI"/>
                <a:cs typeface="Segoe UI"/>
              </a:rPr>
              <a:t> Analytics</a:t>
            </a:r>
            <a:endParaRPr sz="1600">
              <a:latin typeface="Segoe UI"/>
              <a:cs typeface="Segoe UI"/>
            </a:endParaRPr>
          </a:p>
          <a:p>
            <a:pPr marL="12700" marR="2339340">
              <a:lnSpc>
                <a:spcPts val="4300"/>
              </a:lnSpc>
              <a:spcBef>
                <a:spcPts val="535"/>
              </a:spcBef>
            </a:pPr>
            <a:r>
              <a:rPr sz="1600" b="1" spc="-5" dirty="0">
                <a:latin typeface="Segoe UI"/>
                <a:cs typeface="Segoe UI"/>
              </a:rPr>
              <a:t>Analytics</a:t>
            </a:r>
            <a:r>
              <a:rPr sz="1600" b="1" spc="-25" dirty="0">
                <a:latin typeface="Segoe UI"/>
                <a:cs typeface="Segoe UI"/>
              </a:rPr>
              <a:t> </a:t>
            </a:r>
            <a:r>
              <a:rPr sz="1600" b="1" spc="-5" dirty="0">
                <a:latin typeface="Segoe UI"/>
                <a:cs typeface="Segoe UI"/>
              </a:rPr>
              <a:t>is a</a:t>
            </a:r>
            <a:r>
              <a:rPr sz="1600" b="1" dirty="0">
                <a:latin typeface="Segoe UI"/>
                <a:cs typeface="Segoe UI"/>
              </a:rPr>
              <a:t> </a:t>
            </a:r>
            <a:r>
              <a:rPr sz="1600" b="1" spc="-5" dirty="0">
                <a:latin typeface="Segoe UI"/>
                <a:cs typeface="Segoe UI"/>
              </a:rPr>
              <a:t>general term</a:t>
            </a:r>
            <a:r>
              <a:rPr sz="1600" b="1" spc="10" dirty="0">
                <a:latin typeface="Segoe UI"/>
                <a:cs typeface="Segoe UI"/>
              </a:rPr>
              <a:t> </a:t>
            </a:r>
            <a:r>
              <a:rPr sz="1600" b="1" spc="-5" dirty="0">
                <a:latin typeface="Segoe UI"/>
                <a:cs typeface="Segoe UI"/>
              </a:rPr>
              <a:t>that</a:t>
            </a:r>
            <a:r>
              <a:rPr sz="1600" b="1" spc="5" dirty="0">
                <a:latin typeface="Segoe UI"/>
                <a:cs typeface="Segoe UI"/>
              </a:rPr>
              <a:t> </a:t>
            </a:r>
            <a:r>
              <a:rPr sz="1600" b="1" spc="-5" dirty="0">
                <a:latin typeface="Segoe UI"/>
                <a:cs typeface="Segoe UI"/>
              </a:rPr>
              <a:t>describes</a:t>
            </a:r>
            <a:r>
              <a:rPr sz="1600" b="1" spc="-20" dirty="0">
                <a:latin typeface="Segoe UI"/>
                <a:cs typeface="Segoe UI"/>
              </a:rPr>
              <a:t> </a:t>
            </a:r>
            <a:r>
              <a:rPr sz="1600" b="1" spc="-10" dirty="0">
                <a:latin typeface="Segoe UI"/>
                <a:cs typeface="Segoe UI"/>
              </a:rPr>
              <a:t>processing</a:t>
            </a:r>
            <a:r>
              <a:rPr sz="1600" b="1" spc="-15" dirty="0">
                <a:latin typeface="Segoe UI"/>
                <a:cs typeface="Segoe UI"/>
              </a:rPr>
              <a:t> </a:t>
            </a:r>
            <a:r>
              <a:rPr sz="1600" b="1" spc="-5" dirty="0">
                <a:latin typeface="Segoe UI"/>
                <a:cs typeface="Segoe UI"/>
              </a:rPr>
              <a:t>information </a:t>
            </a:r>
            <a:r>
              <a:rPr sz="1600" b="1" spc="-10" dirty="0">
                <a:latin typeface="Segoe UI"/>
                <a:cs typeface="Segoe UI"/>
              </a:rPr>
              <a:t>to</a:t>
            </a:r>
            <a:r>
              <a:rPr sz="1600" b="1" dirty="0">
                <a:latin typeface="Segoe UI"/>
                <a:cs typeface="Segoe UI"/>
              </a:rPr>
              <a:t> </a:t>
            </a:r>
            <a:r>
              <a:rPr sz="1600" b="1" spc="-10" dirty="0">
                <a:latin typeface="Segoe UI"/>
                <a:cs typeface="Segoe UI"/>
              </a:rPr>
              <a:t>make</a:t>
            </a:r>
            <a:r>
              <a:rPr sz="1600" b="1" dirty="0">
                <a:latin typeface="Segoe UI"/>
                <a:cs typeface="Segoe UI"/>
              </a:rPr>
              <a:t> </a:t>
            </a:r>
            <a:r>
              <a:rPr sz="1600" b="1" spc="-5" dirty="0">
                <a:latin typeface="Segoe UI"/>
                <a:cs typeface="Segoe UI"/>
              </a:rPr>
              <a:t>sense</a:t>
            </a:r>
            <a:r>
              <a:rPr sz="1600" b="1" spc="-15" dirty="0">
                <a:latin typeface="Segoe UI"/>
                <a:cs typeface="Segoe UI"/>
              </a:rPr>
              <a:t> </a:t>
            </a:r>
            <a:r>
              <a:rPr sz="1600" b="1" spc="-20" dirty="0">
                <a:latin typeface="Segoe UI"/>
                <a:cs typeface="Segoe UI"/>
              </a:rPr>
              <a:t>of</a:t>
            </a:r>
            <a:r>
              <a:rPr sz="1600" b="1" dirty="0">
                <a:latin typeface="Segoe UI"/>
                <a:cs typeface="Segoe UI"/>
              </a:rPr>
              <a:t> </a:t>
            </a:r>
            <a:r>
              <a:rPr sz="1600" b="1" spc="-5" dirty="0">
                <a:latin typeface="Segoe UI"/>
                <a:cs typeface="Segoe UI"/>
              </a:rPr>
              <a:t>collected</a:t>
            </a:r>
            <a:r>
              <a:rPr sz="1600" b="1" spc="-20" dirty="0">
                <a:latin typeface="Segoe UI"/>
                <a:cs typeface="Segoe UI"/>
              </a:rPr>
              <a:t> </a:t>
            </a:r>
            <a:r>
              <a:rPr sz="1600" b="1" spc="-5" dirty="0">
                <a:latin typeface="Segoe UI"/>
                <a:cs typeface="Segoe UI"/>
              </a:rPr>
              <a:t>data. </a:t>
            </a:r>
            <a:r>
              <a:rPr sz="1600" b="1" spc="-430" dirty="0">
                <a:latin typeface="Segoe UI"/>
                <a:cs typeface="Segoe UI"/>
              </a:rPr>
              <a:t> </a:t>
            </a:r>
            <a:r>
              <a:rPr sz="1600" b="1" spc="-5" dirty="0">
                <a:latin typeface="Segoe UI"/>
                <a:cs typeface="Segoe UI"/>
              </a:rPr>
              <a:t>In </a:t>
            </a:r>
            <a:r>
              <a:rPr sz="1600" b="1" spc="-10" dirty="0">
                <a:latin typeface="Segoe UI"/>
                <a:cs typeface="Segoe UI"/>
              </a:rPr>
              <a:t>the</a:t>
            </a:r>
            <a:r>
              <a:rPr sz="1600" b="1" spc="5" dirty="0">
                <a:latin typeface="Segoe UI"/>
                <a:cs typeface="Segoe UI"/>
              </a:rPr>
              <a:t> </a:t>
            </a:r>
            <a:r>
              <a:rPr sz="1600" b="1" spc="-10" dirty="0">
                <a:latin typeface="Segoe UI"/>
                <a:cs typeface="Segoe UI"/>
              </a:rPr>
              <a:t>world</a:t>
            </a:r>
            <a:r>
              <a:rPr sz="1600" b="1" dirty="0">
                <a:latin typeface="Segoe UI"/>
                <a:cs typeface="Segoe UI"/>
              </a:rPr>
              <a:t> </a:t>
            </a:r>
            <a:r>
              <a:rPr sz="1600" b="1" spc="-20" dirty="0">
                <a:latin typeface="Segoe UI"/>
                <a:cs typeface="Segoe UI"/>
              </a:rPr>
              <a:t>of</a:t>
            </a:r>
            <a:r>
              <a:rPr sz="1600" b="1" dirty="0">
                <a:latin typeface="Segoe UI"/>
                <a:cs typeface="Segoe UI"/>
              </a:rPr>
              <a:t> </a:t>
            </a:r>
            <a:r>
              <a:rPr sz="1600" b="1" spc="-35" dirty="0">
                <a:latin typeface="Segoe UI"/>
                <a:cs typeface="Segoe UI"/>
              </a:rPr>
              <a:t>IoT,</a:t>
            </a:r>
            <a:r>
              <a:rPr sz="1600" b="1" spc="15" dirty="0">
                <a:latin typeface="Segoe UI"/>
                <a:cs typeface="Segoe UI"/>
              </a:rPr>
              <a:t> </a:t>
            </a:r>
            <a:r>
              <a:rPr sz="1600" b="1" spc="-5" dirty="0">
                <a:latin typeface="Segoe UI"/>
                <a:cs typeface="Segoe UI"/>
              </a:rPr>
              <a:t>a possible</a:t>
            </a:r>
            <a:r>
              <a:rPr sz="1600" b="1" spc="-20" dirty="0">
                <a:latin typeface="Segoe UI"/>
                <a:cs typeface="Segoe UI"/>
              </a:rPr>
              <a:t> </a:t>
            </a:r>
            <a:r>
              <a:rPr sz="1600" b="1" spc="-5" dirty="0">
                <a:latin typeface="Segoe UI"/>
                <a:cs typeface="Segoe UI"/>
              </a:rPr>
              <a:t>classification</a:t>
            </a:r>
            <a:r>
              <a:rPr sz="1600" b="1" spc="-35" dirty="0">
                <a:latin typeface="Segoe UI"/>
                <a:cs typeface="Segoe UI"/>
              </a:rPr>
              <a:t> </a:t>
            </a:r>
            <a:r>
              <a:rPr sz="1600" b="1" spc="-20" dirty="0">
                <a:latin typeface="Segoe UI"/>
                <a:cs typeface="Segoe UI"/>
              </a:rPr>
              <a:t>of</a:t>
            </a:r>
            <a:r>
              <a:rPr sz="1600" b="1" spc="5" dirty="0">
                <a:latin typeface="Segoe UI"/>
                <a:cs typeface="Segoe UI"/>
              </a:rPr>
              <a:t> </a:t>
            </a:r>
            <a:r>
              <a:rPr sz="1600" b="1" spc="-10" dirty="0">
                <a:latin typeface="Segoe UI"/>
                <a:cs typeface="Segoe UI"/>
              </a:rPr>
              <a:t>the</a:t>
            </a:r>
            <a:r>
              <a:rPr sz="1600" b="1" spc="5" dirty="0">
                <a:latin typeface="Segoe UI"/>
                <a:cs typeface="Segoe UI"/>
              </a:rPr>
              <a:t> </a:t>
            </a:r>
            <a:r>
              <a:rPr sz="1600" b="1" spc="-5" dirty="0">
                <a:latin typeface="Segoe UI"/>
                <a:cs typeface="Segoe UI"/>
              </a:rPr>
              <a:t>analytics</a:t>
            </a:r>
            <a:r>
              <a:rPr sz="1600" b="1" spc="-20" dirty="0">
                <a:latin typeface="Segoe UI"/>
                <a:cs typeface="Segoe UI"/>
              </a:rPr>
              <a:t> </a:t>
            </a:r>
            <a:r>
              <a:rPr sz="1600" b="1" spc="-10" dirty="0">
                <a:latin typeface="Segoe UI"/>
                <a:cs typeface="Segoe UI"/>
              </a:rPr>
              <a:t>function</a:t>
            </a:r>
            <a:r>
              <a:rPr sz="1600" b="1" spc="-5" dirty="0">
                <a:latin typeface="Segoe UI"/>
                <a:cs typeface="Segoe UI"/>
              </a:rPr>
              <a:t> is</a:t>
            </a:r>
            <a:r>
              <a:rPr sz="1600" b="1" spc="-20" dirty="0">
                <a:latin typeface="Segoe UI"/>
                <a:cs typeface="Segoe UI"/>
              </a:rPr>
              <a:t> </a:t>
            </a:r>
            <a:r>
              <a:rPr sz="1600" b="1" dirty="0">
                <a:latin typeface="Segoe UI"/>
                <a:cs typeface="Segoe UI"/>
              </a:rPr>
              <a:t>as </a:t>
            </a:r>
            <a:r>
              <a:rPr sz="1600" b="1" spc="-5" dirty="0">
                <a:latin typeface="Segoe UI"/>
                <a:cs typeface="Segoe UI"/>
              </a:rPr>
              <a:t>follows:</a:t>
            </a:r>
            <a:endParaRPr sz="1600">
              <a:latin typeface="Segoe UI"/>
              <a:cs typeface="Segoe UI"/>
            </a:endParaRPr>
          </a:p>
          <a:p>
            <a:pPr marL="241300" indent="-228600">
              <a:lnSpc>
                <a:spcPct val="100000"/>
              </a:lnSpc>
              <a:spcBef>
                <a:spcPts val="1835"/>
              </a:spcBef>
              <a:buAutoNum type="arabicPeriod"/>
              <a:tabLst>
                <a:tab pos="241300" algn="l"/>
              </a:tabLst>
            </a:pPr>
            <a:r>
              <a:rPr sz="1600" b="1" spc="-5" dirty="0">
                <a:latin typeface="Segoe UI"/>
                <a:cs typeface="Segoe UI"/>
              </a:rPr>
              <a:t>Data</a:t>
            </a:r>
            <a:r>
              <a:rPr sz="1600" b="1" spc="-30" dirty="0">
                <a:latin typeface="Segoe UI"/>
                <a:cs typeface="Segoe UI"/>
              </a:rPr>
              <a:t> </a:t>
            </a:r>
            <a:r>
              <a:rPr sz="1600" b="1" spc="-5" dirty="0">
                <a:latin typeface="Segoe UI"/>
                <a:cs typeface="Segoe UI"/>
              </a:rPr>
              <a:t>analytics:</a:t>
            </a:r>
            <a:endParaRPr sz="1600">
              <a:latin typeface="Segoe UI"/>
              <a:cs typeface="Segoe UI"/>
            </a:endParaRPr>
          </a:p>
          <a:p>
            <a:pPr>
              <a:lnSpc>
                <a:spcPct val="100000"/>
              </a:lnSpc>
              <a:spcBef>
                <a:spcPts val="25"/>
              </a:spcBef>
              <a:buFont typeface="Segoe UI"/>
              <a:buAutoNum type="arabicPeriod"/>
            </a:pPr>
            <a:endParaRPr sz="1750">
              <a:latin typeface="Segoe UI"/>
              <a:cs typeface="Segoe UI"/>
            </a:endParaRPr>
          </a:p>
          <a:p>
            <a:pPr marL="1155700" lvl="1" indent="-457200">
              <a:lnSpc>
                <a:spcPct val="100000"/>
              </a:lnSpc>
              <a:spcBef>
                <a:spcPts val="5"/>
              </a:spcBef>
              <a:buFont typeface="Wingdings"/>
              <a:buChar char=""/>
              <a:tabLst>
                <a:tab pos="1155065" algn="l"/>
                <a:tab pos="1155700" algn="l"/>
              </a:tabLst>
            </a:pPr>
            <a:r>
              <a:rPr sz="1500" b="1" dirty="0">
                <a:latin typeface="Segoe UI"/>
                <a:cs typeface="Segoe UI"/>
              </a:rPr>
              <a:t>This</a:t>
            </a:r>
            <a:r>
              <a:rPr sz="1500" b="1" spc="120" dirty="0">
                <a:latin typeface="Segoe UI"/>
                <a:cs typeface="Segoe UI"/>
              </a:rPr>
              <a:t> </a:t>
            </a:r>
            <a:r>
              <a:rPr sz="1500" b="1" spc="-5" dirty="0">
                <a:latin typeface="Segoe UI"/>
                <a:cs typeface="Segoe UI"/>
              </a:rPr>
              <a:t>type</a:t>
            </a:r>
            <a:r>
              <a:rPr sz="1500" b="1" spc="135" dirty="0">
                <a:latin typeface="Segoe UI"/>
                <a:cs typeface="Segoe UI"/>
              </a:rPr>
              <a:t> </a:t>
            </a:r>
            <a:r>
              <a:rPr sz="1500" b="1" spc="-20" dirty="0">
                <a:latin typeface="Segoe UI"/>
                <a:cs typeface="Segoe UI"/>
              </a:rPr>
              <a:t>of</a:t>
            </a:r>
            <a:r>
              <a:rPr sz="1500" b="1" spc="130" dirty="0">
                <a:latin typeface="Segoe UI"/>
                <a:cs typeface="Segoe UI"/>
              </a:rPr>
              <a:t> </a:t>
            </a:r>
            <a:r>
              <a:rPr sz="1500" b="1" spc="-5" dirty="0">
                <a:latin typeface="Segoe UI"/>
                <a:cs typeface="Segoe UI"/>
              </a:rPr>
              <a:t>analytics</a:t>
            </a:r>
            <a:r>
              <a:rPr sz="1500" b="1" spc="130" dirty="0">
                <a:latin typeface="Segoe UI"/>
                <a:cs typeface="Segoe UI"/>
              </a:rPr>
              <a:t> </a:t>
            </a:r>
            <a:r>
              <a:rPr sz="1500" b="1" dirty="0">
                <a:latin typeface="Segoe UI"/>
                <a:cs typeface="Segoe UI"/>
              </a:rPr>
              <a:t>processes</a:t>
            </a:r>
            <a:r>
              <a:rPr sz="1500" b="1" spc="135" dirty="0">
                <a:latin typeface="Segoe UI"/>
                <a:cs typeface="Segoe UI"/>
              </a:rPr>
              <a:t> </a:t>
            </a:r>
            <a:r>
              <a:rPr sz="1500" b="1" spc="-5" dirty="0">
                <a:latin typeface="Segoe UI"/>
                <a:cs typeface="Segoe UI"/>
              </a:rPr>
              <a:t>the</a:t>
            </a:r>
            <a:r>
              <a:rPr sz="1500" b="1" spc="130" dirty="0">
                <a:latin typeface="Segoe UI"/>
                <a:cs typeface="Segoe UI"/>
              </a:rPr>
              <a:t> </a:t>
            </a:r>
            <a:r>
              <a:rPr sz="1500" b="1" spc="-5" dirty="0">
                <a:latin typeface="Segoe UI"/>
                <a:cs typeface="Segoe UI"/>
              </a:rPr>
              <a:t>data</a:t>
            </a:r>
            <a:r>
              <a:rPr sz="1500" b="1" spc="135" dirty="0">
                <a:latin typeface="Segoe UI"/>
                <a:cs typeface="Segoe UI"/>
              </a:rPr>
              <a:t> </a:t>
            </a:r>
            <a:r>
              <a:rPr sz="1500" b="1" dirty="0">
                <a:latin typeface="Segoe UI"/>
                <a:cs typeface="Segoe UI"/>
              </a:rPr>
              <a:t>collected</a:t>
            </a:r>
            <a:r>
              <a:rPr sz="1500" b="1" spc="114" dirty="0">
                <a:latin typeface="Segoe UI"/>
                <a:cs typeface="Segoe UI"/>
              </a:rPr>
              <a:t> </a:t>
            </a:r>
            <a:r>
              <a:rPr sz="1500" b="1" dirty="0">
                <a:latin typeface="Segoe UI"/>
                <a:cs typeface="Segoe UI"/>
              </a:rPr>
              <a:t>by</a:t>
            </a:r>
            <a:r>
              <a:rPr sz="1500" b="1" spc="125" dirty="0">
                <a:latin typeface="Segoe UI"/>
                <a:cs typeface="Segoe UI"/>
              </a:rPr>
              <a:t> </a:t>
            </a:r>
            <a:r>
              <a:rPr sz="1500" b="1" spc="10" dirty="0">
                <a:latin typeface="Segoe UI"/>
                <a:cs typeface="Segoe UI"/>
              </a:rPr>
              <a:t>smart</a:t>
            </a:r>
            <a:r>
              <a:rPr sz="1500" b="1" spc="135" dirty="0">
                <a:latin typeface="Segoe UI"/>
                <a:cs typeface="Segoe UI"/>
              </a:rPr>
              <a:t> </a:t>
            </a:r>
            <a:r>
              <a:rPr sz="1500" b="1" spc="-5" dirty="0">
                <a:latin typeface="Segoe UI"/>
                <a:cs typeface="Segoe UI"/>
              </a:rPr>
              <a:t>objects</a:t>
            </a:r>
            <a:r>
              <a:rPr sz="1500" b="1" spc="130" dirty="0">
                <a:latin typeface="Segoe UI"/>
                <a:cs typeface="Segoe UI"/>
              </a:rPr>
              <a:t> </a:t>
            </a:r>
            <a:r>
              <a:rPr sz="1500" b="1" spc="-5" dirty="0">
                <a:latin typeface="Segoe UI"/>
                <a:cs typeface="Segoe UI"/>
              </a:rPr>
              <a:t>and</a:t>
            </a:r>
            <a:r>
              <a:rPr sz="1500" b="1" spc="135" dirty="0">
                <a:latin typeface="Segoe UI"/>
                <a:cs typeface="Segoe UI"/>
              </a:rPr>
              <a:t> </a:t>
            </a:r>
            <a:r>
              <a:rPr sz="1500" b="1" dirty="0">
                <a:latin typeface="Segoe UI"/>
                <a:cs typeface="Segoe UI"/>
              </a:rPr>
              <a:t>combines</a:t>
            </a:r>
            <a:r>
              <a:rPr sz="1500" b="1" spc="135" dirty="0">
                <a:latin typeface="Segoe UI"/>
                <a:cs typeface="Segoe UI"/>
              </a:rPr>
              <a:t> </a:t>
            </a:r>
            <a:r>
              <a:rPr sz="1500" b="1" spc="-5" dirty="0">
                <a:latin typeface="Segoe UI"/>
                <a:cs typeface="Segoe UI"/>
              </a:rPr>
              <a:t>it</a:t>
            </a:r>
            <a:r>
              <a:rPr sz="1500" b="1" spc="125" dirty="0">
                <a:latin typeface="Segoe UI"/>
                <a:cs typeface="Segoe UI"/>
              </a:rPr>
              <a:t> </a:t>
            </a:r>
            <a:r>
              <a:rPr sz="1500" b="1" dirty="0">
                <a:latin typeface="Segoe UI"/>
                <a:cs typeface="Segoe UI"/>
              </a:rPr>
              <a:t>to</a:t>
            </a:r>
            <a:r>
              <a:rPr sz="1500" b="1" spc="120" dirty="0">
                <a:latin typeface="Segoe UI"/>
                <a:cs typeface="Segoe UI"/>
              </a:rPr>
              <a:t> </a:t>
            </a:r>
            <a:r>
              <a:rPr sz="1500" b="1" spc="-5" dirty="0">
                <a:latin typeface="Segoe UI"/>
                <a:cs typeface="Segoe UI"/>
              </a:rPr>
              <a:t>provide</a:t>
            </a:r>
            <a:r>
              <a:rPr sz="1500" b="1" spc="135" dirty="0">
                <a:latin typeface="Segoe UI"/>
                <a:cs typeface="Segoe UI"/>
              </a:rPr>
              <a:t> </a:t>
            </a:r>
            <a:r>
              <a:rPr sz="1500" b="1" spc="-5" dirty="0">
                <a:latin typeface="Segoe UI"/>
                <a:cs typeface="Segoe UI"/>
              </a:rPr>
              <a:t>an</a:t>
            </a:r>
            <a:r>
              <a:rPr sz="1500" b="1" spc="130" dirty="0">
                <a:latin typeface="Segoe UI"/>
                <a:cs typeface="Segoe UI"/>
              </a:rPr>
              <a:t> </a:t>
            </a:r>
            <a:r>
              <a:rPr sz="1500" b="1" spc="-5" dirty="0">
                <a:latin typeface="Segoe UI"/>
                <a:cs typeface="Segoe UI"/>
              </a:rPr>
              <a:t>intelligent</a:t>
            </a:r>
            <a:r>
              <a:rPr sz="1500" b="1" spc="140" dirty="0">
                <a:latin typeface="Segoe UI"/>
                <a:cs typeface="Segoe UI"/>
              </a:rPr>
              <a:t> </a:t>
            </a:r>
            <a:r>
              <a:rPr sz="1500" b="1" dirty="0">
                <a:latin typeface="Segoe UI"/>
                <a:cs typeface="Segoe UI"/>
              </a:rPr>
              <a:t>view</a:t>
            </a:r>
            <a:endParaRPr sz="1500">
              <a:latin typeface="Segoe UI"/>
              <a:cs typeface="Segoe UI"/>
            </a:endParaRPr>
          </a:p>
          <a:p>
            <a:pPr marL="1155700">
              <a:lnSpc>
                <a:spcPct val="100000"/>
              </a:lnSpc>
              <a:spcBef>
                <a:spcPts val="540"/>
              </a:spcBef>
            </a:pPr>
            <a:r>
              <a:rPr sz="1500" b="1" dirty="0">
                <a:latin typeface="Segoe UI"/>
                <a:cs typeface="Segoe UI"/>
              </a:rPr>
              <a:t>related</a:t>
            </a:r>
            <a:r>
              <a:rPr sz="1500" b="1" spc="-45" dirty="0">
                <a:latin typeface="Segoe UI"/>
                <a:cs typeface="Segoe UI"/>
              </a:rPr>
              <a:t> </a:t>
            </a:r>
            <a:r>
              <a:rPr sz="1500" b="1" dirty="0">
                <a:latin typeface="Segoe UI"/>
                <a:cs typeface="Segoe UI"/>
              </a:rPr>
              <a:t>to</a:t>
            </a:r>
            <a:r>
              <a:rPr sz="1500" b="1" spc="-30" dirty="0">
                <a:latin typeface="Segoe UI"/>
                <a:cs typeface="Segoe UI"/>
              </a:rPr>
              <a:t> </a:t>
            </a:r>
            <a:r>
              <a:rPr sz="1500" b="1" spc="-5" dirty="0">
                <a:latin typeface="Segoe UI"/>
                <a:cs typeface="Segoe UI"/>
              </a:rPr>
              <a:t>the</a:t>
            </a:r>
            <a:r>
              <a:rPr sz="1500" b="1" spc="-15" dirty="0">
                <a:latin typeface="Segoe UI"/>
                <a:cs typeface="Segoe UI"/>
              </a:rPr>
              <a:t> </a:t>
            </a:r>
            <a:r>
              <a:rPr sz="1500" b="1" spc="-5" dirty="0">
                <a:latin typeface="Segoe UI"/>
                <a:cs typeface="Segoe UI"/>
              </a:rPr>
              <a:t>IoT</a:t>
            </a:r>
            <a:r>
              <a:rPr sz="1500" b="1" spc="-25" dirty="0">
                <a:latin typeface="Segoe UI"/>
                <a:cs typeface="Segoe UI"/>
              </a:rPr>
              <a:t> </a:t>
            </a:r>
            <a:r>
              <a:rPr sz="1500" b="1" dirty="0">
                <a:latin typeface="Segoe UI"/>
                <a:cs typeface="Segoe UI"/>
              </a:rPr>
              <a:t>system.</a:t>
            </a:r>
            <a:endParaRPr sz="1500">
              <a:latin typeface="Segoe UI"/>
              <a:cs typeface="Segoe UI"/>
            </a:endParaRPr>
          </a:p>
          <a:p>
            <a:pPr>
              <a:lnSpc>
                <a:spcPct val="100000"/>
              </a:lnSpc>
              <a:spcBef>
                <a:spcPts val="10"/>
              </a:spcBef>
            </a:pPr>
            <a:endParaRPr sz="1750">
              <a:latin typeface="Segoe UI"/>
              <a:cs typeface="Segoe UI"/>
            </a:endParaRPr>
          </a:p>
          <a:p>
            <a:pPr marL="1155700" lvl="1" indent="-457200">
              <a:lnSpc>
                <a:spcPct val="100000"/>
              </a:lnSpc>
              <a:spcBef>
                <a:spcPts val="5"/>
              </a:spcBef>
              <a:buFont typeface="Wingdings"/>
              <a:buChar char=""/>
              <a:tabLst>
                <a:tab pos="1155065" algn="l"/>
                <a:tab pos="1155700" algn="l"/>
              </a:tabLst>
            </a:pPr>
            <a:r>
              <a:rPr sz="1500" b="1" spc="-15" dirty="0">
                <a:latin typeface="Segoe UI"/>
                <a:cs typeface="Segoe UI"/>
              </a:rPr>
              <a:t>At </a:t>
            </a:r>
            <a:r>
              <a:rPr sz="1500" b="1" dirty="0">
                <a:latin typeface="Segoe UI"/>
                <a:cs typeface="Segoe UI"/>
              </a:rPr>
              <a:t>a </a:t>
            </a:r>
            <a:r>
              <a:rPr sz="1500" b="1" spc="10" dirty="0">
                <a:latin typeface="Segoe UI"/>
                <a:cs typeface="Segoe UI"/>
              </a:rPr>
              <a:t>very</a:t>
            </a:r>
            <a:r>
              <a:rPr sz="1500" b="1" dirty="0">
                <a:latin typeface="Segoe UI"/>
                <a:cs typeface="Segoe UI"/>
              </a:rPr>
              <a:t> </a:t>
            </a:r>
            <a:r>
              <a:rPr sz="1500" b="1" spc="-5" dirty="0">
                <a:latin typeface="Segoe UI"/>
                <a:cs typeface="Segoe UI"/>
              </a:rPr>
              <a:t>basic</a:t>
            </a:r>
            <a:r>
              <a:rPr sz="1500" b="1" dirty="0">
                <a:latin typeface="Segoe UI"/>
                <a:cs typeface="Segoe UI"/>
              </a:rPr>
              <a:t> level,</a:t>
            </a:r>
            <a:r>
              <a:rPr sz="1500" b="1" spc="-30" dirty="0">
                <a:latin typeface="Segoe UI"/>
                <a:cs typeface="Segoe UI"/>
              </a:rPr>
              <a:t> </a:t>
            </a:r>
            <a:r>
              <a:rPr sz="1500" b="1" dirty="0">
                <a:latin typeface="Segoe UI"/>
                <a:cs typeface="Segoe UI"/>
              </a:rPr>
              <a:t>a </a:t>
            </a:r>
            <a:r>
              <a:rPr sz="1500" b="1" spc="-10" dirty="0">
                <a:latin typeface="Segoe UI"/>
                <a:cs typeface="Segoe UI"/>
              </a:rPr>
              <a:t>dashboard</a:t>
            </a:r>
            <a:r>
              <a:rPr sz="1500" b="1" spc="10" dirty="0">
                <a:latin typeface="Segoe UI"/>
                <a:cs typeface="Segoe UI"/>
              </a:rPr>
              <a:t> </a:t>
            </a:r>
            <a:r>
              <a:rPr sz="1500" b="1" dirty="0">
                <a:latin typeface="Segoe UI"/>
                <a:cs typeface="Segoe UI"/>
              </a:rPr>
              <a:t>can</a:t>
            </a:r>
            <a:r>
              <a:rPr sz="1500" b="1" spc="5" dirty="0">
                <a:latin typeface="Segoe UI"/>
                <a:cs typeface="Segoe UI"/>
              </a:rPr>
              <a:t> </a:t>
            </a:r>
            <a:r>
              <a:rPr sz="1500" b="1" spc="-5" dirty="0">
                <a:latin typeface="Segoe UI"/>
                <a:cs typeface="Segoe UI"/>
              </a:rPr>
              <a:t>display</a:t>
            </a:r>
            <a:r>
              <a:rPr sz="1500" b="1" spc="-10" dirty="0">
                <a:latin typeface="Segoe UI"/>
                <a:cs typeface="Segoe UI"/>
              </a:rPr>
              <a:t> </a:t>
            </a:r>
            <a:r>
              <a:rPr sz="1500" b="1" spc="-5" dirty="0">
                <a:latin typeface="Segoe UI"/>
                <a:cs typeface="Segoe UI"/>
              </a:rPr>
              <a:t>an</a:t>
            </a:r>
            <a:r>
              <a:rPr sz="1500" b="1" spc="25" dirty="0">
                <a:latin typeface="Segoe UI"/>
                <a:cs typeface="Segoe UI"/>
              </a:rPr>
              <a:t> </a:t>
            </a:r>
            <a:r>
              <a:rPr sz="1500" b="1" spc="-5" dirty="0">
                <a:latin typeface="Segoe UI"/>
                <a:cs typeface="Segoe UI"/>
              </a:rPr>
              <a:t>alarm</a:t>
            </a:r>
            <a:r>
              <a:rPr sz="1500" b="1" spc="15" dirty="0">
                <a:latin typeface="Segoe UI"/>
                <a:cs typeface="Segoe UI"/>
              </a:rPr>
              <a:t> </a:t>
            </a:r>
            <a:r>
              <a:rPr sz="1500" b="1" spc="-5" dirty="0">
                <a:latin typeface="Segoe UI"/>
                <a:cs typeface="Segoe UI"/>
              </a:rPr>
              <a:t>when</a:t>
            </a:r>
            <a:r>
              <a:rPr sz="1500" b="1" dirty="0">
                <a:latin typeface="Segoe UI"/>
                <a:cs typeface="Segoe UI"/>
              </a:rPr>
              <a:t> a</a:t>
            </a:r>
            <a:r>
              <a:rPr sz="1500" b="1" spc="5" dirty="0">
                <a:latin typeface="Segoe UI"/>
                <a:cs typeface="Segoe UI"/>
              </a:rPr>
              <a:t> </a:t>
            </a:r>
            <a:r>
              <a:rPr sz="1500" b="1" spc="-5" dirty="0">
                <a:latin typeface="Segoe UI"/>
                <a:cs typeface="Segoe UI"/>
              </a:rPr>
              <a:t>weight </a:t>
            </a:r>
            <a:r>
              <a:rPr sz="1500" b="1" dirty="0">
                <a:latin typeface="Segoe UI"/>
                <a:cs typeface="Segoe UI"/>
              </a:rPr>
              <a:t>sensor</a:t>
            </a:r>
            <a:r>
              <a:rPr sz="1500" b="1" spc="-5" dirty="0">
                <a:latin typeface="Segoe UI"/>
                <a:cs typeface="Segoe UI"/>
              </a:rPr>
              <a:t> </a:t>
            </a:r>
            <a:r>
              <a:rPr sz="1500" b="1" dirty="0">
                <a:latin typeface="Segoe UI"/>
                <a:cs typeface="Segoe UI"/>
              </a:rPr>
              <a:t>detects </a:t>
            </a:r>
            <a:r>
              <a:rPr sz="1500" b="1" spc="-5" dirty="0">
                <a:latin typeface="Segoe UI"/>
                <a:cs typeface="Segoe UI"/>
              </a:rPr>
              <a:t>that</a:t>
            </a:r>
            <a:r>
              <a:rPr sz="1500" b="1" spc="5" dirty="0">
                <a:latin typeface="Segoe UI"/>
                <a:cs typeface="Segoe UI"/>
              </a:rPr>
              <a:t> </a:t>
            </a:r>
            <a:r>
              <a:rPr sz="1500" b="1" dirty="0">
                <a:latin typeface="Segoe UI"/>
                <a:cs typeface="Segoe UI"/>
              </a:rPr>
              <a:t>a shelf is</a:t>
            </a:r>
            <a:r>
              <a:rPr sz="1500" b="1" spc="-10" dirty="0">
                <a:latin typeface="Segoe UI"/>
                <a:cs typeface="Segoe UI"/>
              </a:rPr>
              <a:t> </a:t>
            </a:r>
            <a:r>
              <a:rPr sz="1500" b="1" dirty="0">
                <a:latin typeface="Segoe UI"/>
                <a:cs typeface="Segoe UI"/>
              </a:rPr>
              <a:t>empty</a:t>
            </a:r>
            <a:r>
              <a:rPr sz="1500" b="1" spc="-15" dirty="0">
                <a:latin typeface="Segoe UI"/>
                <a:cs typeface="Segoe UI"/>
              </a:rPr>
              <a:t> </a:t>
            </a:r>
            <a:r>
              <a:rPr sz="1500" b="1" dirty="0">
                <a:latin typeface="Segoe UI"/>
                <a:cs typeface="Segoe UI"/>
              </a:rPr>
              <a:t>in</a:t>
            </a:r>
            <a:r>
              <a:rPr sz="1500" b="1" spc="5" dirty="0">
                <a:latin typeface="Segoe UI"/>
                <a:cs typeface="Segoe UI"/>
              </a:rPr>
              <a:t> </a:t>
            </a:r>
            <a:r>
              <a:rPr sz="1500" b="1" dirty="0">
                <a:latin typeface="Segoe UI"/>
                <a:cs typeface="Segoe UI"/>
              </a:rPr>
              <a:t>a store.</a:t>
            </a:r>
            <a:endParaRPr sz="1500">
              <a:latin typeface="Segoe UI"/>
              <a:cs typeface="Segoe UI"/>
            </a:endParaRPr>
          </a:p>
          <a:p>
            <a:pPr lvl="1">
              <a:lnSpc>
                <a:spcPct val="100000"/>
              </a:lnSpc>
              <a:spcBef>
                <a:spcPts val="10"/>
              </a:spcBef>
              <a:buFont typeface="Wingdings"/>
              <a:buChar char=""/>
            </a:pPr>
            <a:endParaRPr sz="1750">
              <a:latin typeface="Segoe UI"/>
              <a:cs typeface="Segoe UI"/>
            </a:endParaRPr>
          </a:p>
          <a:p>
            <a:pPr marL="1207135" lvl="1" indent="-509270">
              <a:lnSpc>
                <a:spcPct val="100000"/>
              </a:lnSpc>
              <a:buFont typeface="Wingdings"/>
              <a:buChar char=""/>
              <a:tabLst>
                <a:tab pos="1207135" algn="l"/>
                <a:tab pos="1207770" algn="l"/>
                <a:tab pos="8974455" algn="l"/>
              </a:tabLst>
            </a:pPr>
            <a:r>
              <a:rPr sz="1500" b="1" dirty="0">
                <a:latin typeface="Segoe UI"/>
                <a:cs typeface="Segoe UI"/>
              </a:rPr>
              <a:t>In</a:t>
            </a:r>
            <a:r>
              <a:rPr sz="1500" b="1" spc="340" dirty="0">
                <a:latin typeface="Segoe UI"/>
                <a:cs typeface="Segoe UI"/>
              </a:rPr>
              <a:t> </a:t>
            </a:r>
            <a:r>
              <a:rPr sz="1500" b="1" dirty="0">
                <a:latin typeface="Segoe UI"/>
                <a:cs typeface="Segoe UI"/>
              </a:rPr>
              <a:t>a</a:t>
            </a:r>
            <a:r>
              <a:rPr sz="1500" b="1" spc="350" dirty="0">
                <a:latin typeface="Segoe UI"/>
                <a:cs typeface="Segoe UI"/>
              </a:rPr>
              <a:t> </a:t>
            </a:r>
            <a:r>
              <a:rPr sz="1500" b="1" spc="-5" dirty="0">
                <a:latin typeface="Segoe UI"/>
                <a:cs typeface="Segoe UI"/>
              </a:rPr>
              <a:t>more</a:t>
            </a:r>
            <a:r>
              <a:rPr sz="1500" b="1" spc="350" dirty="0">
                <a:latin typeface="Segoe UI"/>
                <a:cs typeface="Segoe UI"/>
              </a:rPr>
              <a:t> </a:t>
            </a:r>
            <a:r>
              <a:rPr sz="1500" b="1" dirty="0">
                <a:latin typeface="Segoe UI"/>
                <a:cs typeface="Segoe UI"/>
              </a:rPr>
              <a:t>complex</a:t>
            </a:r>
            <a:r>
              <a:rPr sz="1500" b="1" spc="345" dirty="0">
                <a:latin typeface="Segoe UI"/>
                <a:cs typeface="Segoe UI"/>
              </a:rPr>
              <a:t> </a:t>
            </a:r>
            <a:r>
              <a:rPr sz="1500" b="1" dirty="0">
                <a:latin typeface="Segoe UI"/>
                <a:cs typeface="Segoe UI"/>
              </a:rPr>
              <a:t>case,</a:t>
            </a:r>
            <a:r>
              <a:rPr sz="1500" b="1" spc="355" dirty="0">
                <a:latin typeface="Segoe UI"/>
                <a:cs typeface="Segoe UI"/>
              </a:rPr>
              <a:t> </a:t>
            </a:r>
            <a:r>
              <a:rPr sz="1500" b="1" spc="-5" dirty="0">
                <a:latin typeface="Segoe UI"/>
                <a:cs typeface="Segoe UI"/>
              </a:rPr>
              <a:t>temperature,</a:t>
            </a:r>
            <a:r>
              <a:rPr sz="1500" b="1" spc="350" dirty="0">
                <a:latin typeface="Segoe UI"/>
                <a:cs typeface="Segoe UI"/>
              </a:rPr>
              <a:t> </a:t>
            </a:r>
            <a:r>
              <a:rPr sz="1500" b="1" dirty="0">
                <a:latin typeface="Segoe UI"/>
                <a:cs typeface="Segoe UI"/>
              </a:rPr>
              <a:t>pressure,</a:t>
            </a:r>
            <a:r>
              <a:rPr sz="1500" b="1" spc="345" dirty="0">
                <a:latin typeface="Segoe UI"/>
                <a:cs typeface="Segoe UI"/>
              </a:rPr>
              <a:t> </a:t>
            </a:r>
            <a:r>
              <a:rPr sz="1500" b="1" dirty="0">
                <a:latin typeface="Segoe UI"/>
                <a:cs typeface="Segoe UI"/>
              </a:rPr>
              <a:t>wind,</a:t>
            </a:r>
            <a:r>
              <a:rPr sz="1500" b="1" spc="350" dirty="0">
                <a:latin typeface="Segoe UI"/>
                <a:cs typeface="Segoe UI"/>
              </a:rPr>
              <a:t> </a:t>
            </a:r>
            <a:r>
              <a:rPr sz="1500" b="1" spc="-15" dirty="0">
                <a:latin typeface="Segoe UI"/>
                <a:cs typeface="Segoe UI"/>
              </a:rPr>
              <a:t>humidity,</a:t>
            </a:r>
            <a:r>
              <a:rPr sz="1500" b="1" spc="355" dirty="0">
                <a:latin typeface="Segoe UI"/>
                <a:cs typeface="Segoe UI"/>
              </a:rPr>
              <a:t> </a:t>
            </a:r>
            <a:r>
              <a:rPr sz="1500" b="1" spc="-5" dirty="0">
                <a:latin typeface="Segoe UI"/>
                <a:cs typeface="Segoe UI"/>
              </a:rPr>
              <a:t>and</a:t>
            </a:r>
            <a:r>
              <a:rPr sz="1500" b="1" spc="350" dirty="0">
                <a:latin typeface="Segoe UI"/>
                <a:cs typeface="Segoe UI"/>
              </a:rPr>
              <a:t> </a:t>
            </a:r>
            <a:r>
              <a:rPr sz="1500" b="1" spc="-5" dirty="0">
                <a:latin typeface="Segoe UI"/>
                <a:cs typeface="Segoe UI"/>
              </a:rPr>
              <a:t>light</a:t>
            </a:r>
            <a:r>
              <a:rPr sz="1500" b="1" spc="345" dirty="0">
                <a:latin typeface="Segoe UI"/>
                <a:cs typeface="Segoe UI"/>
              </a:rPr>
              <a:t> </a:t>
            </a:r>
            <a:r>
              <a:rPr sz="1500" b="1" spc="-5" dirty="0">
                <a:latin typeface="Segoe UI"/>
                <a:cs typeface="Segoe UI"/>
              </a:rPr>
              <a:t>levels	</a:t>
            </a:r>
            <a:r>
              <a:rPr sz="1500" b="1" dirty="0">
                <a:latin typeface="Segoe UI"/>
                <a:cs typeface="Segoe UI"/>
              </a:rPr>
              <a:t>collected</a:t>
            </a:r>
            <a:r>
              <a:rPr sz="1500" b="1" spc="310" dirty="0">
                <a:latin typeface="Segoe UI"/>
                <a:cs typeface="Segoe UI"/>
              </a:rPr>
              <a:t> </a:t>
            </a:r>
            <a:r>
              <a:rPr sz="1500" b="1" spc="-10" dirty="0">
                <a:latin typeface="Segoe UI"/>
                <a:cs typeface="Segoe UI"/>
              </a:rPr>
              <a:t>from</a:t>
            </a:r>
            <a:r>
              <a:rPr sz="1500" b="1" spc="315" dirty="0">
                <a:latin typeface="Segoe UI"/>
                <a:cs typeface="Segoe UI"/>
              </a:rPr>
              <a:t> </a:t>
            </a:r>
            <a:r>
              <a:rPr sz="1500" b="1" spc="-5" dirty="0">
                <a:latin typeface="Segoe UI"/>
                <a:cs typeface="Segoe UI"/>
              </a:rPr>
              <a:t>thousands</a:t>
            </a:r>
            <a:r>
              <a:rPr sz="1500" b="1" spc="315" dirty="0">
                <a:latin typeface="Segoe UI"/>
                <a:cs typeface="Segoe UI"/>
              </a:rPr>
              <a:t> </a:t>
            </a:r>
            <a:r>
              <a:rPr sz="1500" b="1" spc="-30" dirty="0">
                <a:latin typeface="Segoe UI"/>
                <a:cs typeface="Segoe UI"/>
              </a:rPr>
              <a:t>of</a:t>
            </a:r>
            <a:endParaRPr sz="1500">
              <a:latin typeface="Segoe UI"/>
              <a:cs typeface="Segoe UI"/>
            </a:endParaRPr>
          </a:p>
          <a:p>
            <a:pPr marL="1155700">
              <a:lnSpc>
                <a:spcPct val="100000"/>
              </a:lnSpc>
              <a:spcBef>
                <a:spcPts val="540"/>
              </a:spcBef>
            </a:pPr>
            <a:r>
              <a:rPr sz="1500" b="1" dirty="0">
                <a:latin typeface="Segoe UI"/>
                <a:cs typeface="Segoe UI"/>
              </a:rPr>
              <a:t>sensors</a:t>
            </a:r>
            <a:r>
              <a:rPr sz="1500" b="1" spc="-5" dirty="0">
                <a:latin typeface="Segoe UI"/>
                <a:cs typeface="Segoe UI"/>
              </a:rPr>
              <a:t> </a:t>
            </a:r>
            <a:r>
              <a:rPr sz="1500" b="1" dirty="0">
                <a:latin typeface="Segoe UI"/>
                <a:cs typeface="Segoe UI"/>
              </a:rPr>
              <a:t>may be</a:t>
            </a:r>
            <a:r>
              <a:rPr sz="1500" b="1" spc="-10" dirty="0">
                <a:latin typeface="Segoe UI"/>
                <a:cs typeface="Segoe UI"/>
              </a:rPr>
              <a:t> </a:t>
            </a:r>
            <a:r>
              <a:rPr sz="1500" b="1" dirty="0">
                <a:latin typeface="Segoe UI"/>
                <a:cs typeface="Segoe UI"/>
              </a:rPr>
              <a:t>combined</a:t>
            </a:r>
            <a:r>
              <a:rPr sz="1500" b="1" spc="-25" dirty="0">
                <a:latin typeface="Segoe UI"/>
                <a:cs typeface="Segoe UI"/>
              </a:rPr>
              <a:t> </a:t>
            </a:r>
            <a:r>
              <a:rPr sz="1500" b="1" spc="-5" dirty="0">
                <a:latin typeface="Segoe UI"/>
                <a:cs typeface="Segoe UI"/>
              </a:rPr>
              <a:t>and</a:t>
            </a:r>
            <a:r>
              <a:rPr sz="1500" b="1" dirty="0">
                <a:latin typeface="Segoe UI"/>
                <a:cs typeface="Segoe UI"/>
              </a:rPr>
              <a:t> </a:t>
            </a:r>
            <a:r>
              <a:rPr sz="1500" b="1" spc="-5" dirty="0">
                <a:latin typeface="Segoe UI"/>
                <a:cs typeface="Segoe UI"/>
              </a:rPr>
              <a:t>then</a:t>
            </a:r>
            <a:r>
              <a:rPr sz="1500" b="1" spc="5" dirty="0">
                <a:latin typeface="Segoe UI"/>
                <a:cs typeface="Segoe UI"/>
              </a:rPr>
              <a:t> </a:t>
            </a:r>
            <a:r>
              <a:rPr sz="1500" b="1" dirty="0">
                <a:latin typeface="Segoe UI"/>
                <a:cs typeface="Segoe UI"/>
              </a:rPr>
              <a:t>processed</a:t>
            </a:r>
            <a:r>
              <a:rPr sz="1500" b="1" spc="-20" dirty="0">
                <a:latin typeface="Segoe UI"/>
                <a:cs typeface="Segoe UI"/>
              </a:rPr>
              <a:t> </a:t>
            </a:r>
            <a:r>
              <a:rPr sz="1500" b="1" dirty="0">
                <a:latin typeface="Segoe UI"/>
                <a:cs typeface="Segoe UI"/>
              </a:rPr>
              <a:t>to</a:t>
            </a:r>
            <a:r>
              <a:rPr sz="1500" b="1" spc="-15" dirty="0">
                <a:latin typeface="Segoe UI"/>
                <a:cs typeface="Segoe UI"/>
              </a:rPr>
              <a:t> </a:t>
            </a:r>
            <a:r>
              <a:rPr sz="1500" b="1" dirty="0">
                <a:latin typeface="Segoe UI"/>
                <a:cs typeface="Segoe UI"/>
              </a:rPr>
              <a:t>determine</a:t>
            </a:r>
            <a:r>
              <a:rPr sz="1500" b="1" spc="-5" dirty="0">
                <a:latin typeface="Segoe UI"/>
                <a:cs typeface="Segoe UI"/>
              </a:rPr>
              <a:t> the likelihood</a:t>
            </a:r>
            <a:r>
              <a:rPr sz="1500" b="1" spc="-30" dirty="0">
                <a:latin typeface="Segoe UI"/>
                <a:cs typeface="Segoe UI"/>
              </a:rPr>
              <a:t> </a:t>
            </a:r>
            <a:r>
              <a:rPr sz="1500" b="1" spc="-20" dirty="0">
                <a:latin typeface="Segoe UI"/>
                <a:cs typeface="Segoe UI"/>
              </a:rPr>
              <a:t>of</a:t>
            </a:r>
            <a:r>
              <a:rPr sz="1500" b="1" spc="-10" dirty="0">
                <a:latin typeface="Segoe UI"/>
                <a:cs typeface="Segoe UI"/>
              </a:rPr>
              <a:t> </a:t>
            </a:r>
            <a:r>
              <a:rPr sz="1500" b="1" dirty="0">
                <a:latin typeface="Segoe UI"/>
                <a:cs typeface="Segoe UI"/>
              </a:rPr>
              <a:t>a storm</a:t>
            </a:r>
            <a:r>
              <a:rPr sz="1500" b="1" spc="-5" dirty="0">
                <a:latin typeface="Segoe UI"/>
                <a:cs typeface="Segoe UI"/>
              </a:rPr>
              <a:t> and</a:t>
            </a:r>
            <a:r>
              <a:rPr sz="1500" b="1" spc="10" dirty="0">
                <a:latin typeface="Segoe UI"/>
                <a:cs typeface="Segoe UI"/>
              </a:rPr>
              <a:t> </a:t>
            </a:r>
            <a:r>
              <a:rPr sz="1500" b="1" spc="-5" dirty="0">
                <a:latin typeface="Segoe UI"/>
                <a:cs typeface="Segoe UI"/>
              </a:rPr>
              <a:t>its </a:t>
            </a:r>
            <a:r>
              <a:rPr sz="1500" b="1" dirty="0">
                <a:latin typeface="Segoe UI"/>
                <a:cs typeface="Segoe UI"/>
              </a:rPr>
              <a:t>possible</a:t>
            </a:r>
            <a:r>
              <a:rPr sz="1500" b="1" spc="-35" dirty="0">
                <a:latin typeface="Segoe UI"/>
                <a:cs typeface="Segoe UI"/>
              </a:rPr>
              <a:t> </a:t>
            </a:r>
            <a:r>
              <a:rPr sz="1500" b="1" spc="-5" dirty="0">
                <a:latin typeface="Segoe UI"/>
                <a:cs typeface="Segoe UI"/>
              </a:rPr>
              <a:t>path.</a:t>
            </a:r>
            <a:endParaRPr sz="1500">
              <a:latin typeface="Segoe UI"/>
              <a:cs typeface="Segoe UI"/>
            </a:endParaRPr>
          </a:p>
          <a:p>
            <a:pPr>
              <a:lnSpc>
                <a:spcPct val="100000"/>
              </a:lnSpc>
              <a:spcBef>
                <a:spcPts val="5"/>
              </a:spcBef>
            </a:pPr>
            <a:endParaRPr sz="1350">
              <a:latin typeface="Segoe UI"/>
              <a:cs typeface="Segoe UI"/>
            </a:endParaRPr>
          </a:p>
          <a:p>
            <a:pPr marL="1155700" marR="5080" lvl="1" indent="-457200">
              <a:lnSpc>
                <a:spcPct val="130000"/>
              </a:lnSpc>
              <a:buFont typeface="Wingdings"/>
              <a:buChar char=""/>
              <a:tabLst>
                <a:tab pos="1155065" algn="l"/>
                <a:tab pos="1155700" algn="l"/>
              </a:tabLst>
            </a:pPr>
            <a:r>
              <a:rPr sz="1500" b="1" dirty="0">
                <a:latin typeface="Segoe UI"/>
                <a:cs typeface="Segoe UI"/>
              </a:rPr>
              <a:t>In</a:t>
            </a:r>
            <a:r>
              <a:rPr sz="1500" b="1" spc="15" dirty="0">
                <a:latin typeface="Segoe UI"/>
                <a:cs typeface="Segoe UI"/>
              </a:rPr>
              <a:t> </a:t>
            </a:r>
            <a:r>
              <a:rPr sz="1500" b="1" spc="-5" dirty="0">
                <a:latin typeface="Segoe UI"/>
                <a:cs typeface="Segoe UI"/>
              </a:rPr>
              <a:t>this</a:t>
            </a:r>
            <a:r>
              <a:rPr sz="1500" b="1" spc="15" dirty="0">
                <a:latin typeface="Segoe UI"/>
                <a:cs typeface="Segoe UI"/>
              </a:rPr>
              <a:t> </a:t>
            </a:r>
            <a:r>
              <a:rPr sz="1500" b="1" dirty="0">
                <a:latin typeface="Segoe UI"/>
                <a:cs typeface="Segoe UI"/>
              </a:rPr>
              <a:t>case,</a:t>
            </a:r>
            <a:r>
              <a:rPr sz="1500" b="1" spc="25" dirty="0">
                <a:latin typeface="Segoe UI"/>
                <a:cs typeface="Segoe UI"/>
              </a:rPr>
              <a:t> </a:t>
            </a:r>
            <a:r>
              <a:rPr sz="1500" b="1" dirty="0">
                <a:latin typeface="Segoe UI"/>
                <a:cs typeface="Segoe UI"/>
              </a:rPr>
              <a:t>data</a:t>
            </a:r>
            <a:r>
              <a:rPr sz="1500" b="1" spc="5" dirty="0">
                <a:latin typeface="Segoe UI"/>
                <a:cs typeface="Segoe UI"/>
              </a:rPr>
              <a:t> </a:t>
            </a:r>
            <a:r>
              <a:rPr sz="1500" b="1" dirty="0">
                <a:latin typeface="Segoe UI"/>
                <a:cs typeface="Segoe UI"/>
              </a:rPr>
              <a:t>processing</a:t>
            </a:r>
            <a:r>
              <a:rPr sz="1500" b="1" spc="15" dirty="0">
                <a:latin typeface="Segoe UI"/>
                <a:cs typeface="Segoe UI"/>
              </a:rPr>
              <a:t> </a:t>
            </a:r>
            <a:r>
              <a:rPr sz="1500" b="1" dirty="0">
                <a:latin typeface="Segoe UI"/>
                <a:cs typeface="Segoe UI"/>
              </a:rPr>
              <a:t>can</a:t>
            </a:r>
            <a:r>
              <a:rPr sz="1500" b="1" spc="15" dirty="0">
                <a:latin typeface="Segoe UI"/>
                <a:cs typeface="Segoe UI"/>
              </a:rPr>
              <a:t> </a:t>
            </a:r>
            <a:r>
              <a:rPr sz="1500" b="1" dirty="0">
                <a:latin typeface="Segoe UI"/>
                <a:cs typeface="Segoe UI"/>
              </a:rPr>
              <a:t>be</a:t>
            </a:r>
            <a:r>
              <a:rPr sz="1500" b="1" spc="10" dirty="0">
                <a:latin typeface="Segoe UI"/>
                <a:cs typeface="Segoe UI"/>
              </a:rPr>
              <a:t> very</a:t>
            </a:r>
            <a:r>
              <a:rPr sz="1500" b="1" spc="415" dirty="0">
                <a:latin typeface="Segoe UI"/>
                <a:cs typeface="Segoe UI"/>
              </a:rPr>
              <a:t> </a:t>
            </a:r>
            <a:r>
              <a:rPr sz="1500" b="1" spc="-5" dirty="0">
                <a:latin typeface="Segoe UI"/>
                <a:cs typeface="Segoe UI"/>
              </a:rPr>
              <a:t>complex</a:t>
            </a:r>
            <a:r>
              <a:rPr sz="1500" b="1" spc="20" dirty="0">
                <a:latin typeface="Segoe UI"/>
                <a:cs typeface="Segoe UI"/>
              </a:rPr>
              <a:t> </a:t>
            </a:r>
            <a:r>
              <a:rPr sz="1500" b="1" spc="-5" dirty="0">
                <a:latin typeface="Segoe UI"/>
                <a:cs typeface="Segoe UI"/>
              </a:rPr>
              <a:t>and</a:t>
            </a:r>
            <a:r>
              <a:rPr sz="1500" b="1" spc="10" dirty="0">
                <a:latin typeface="Segoe UI"/>
                <a:cs typeface="Segoe UI"/>
              </a:rPr>
              <a:t> </a:t>
            </a:r>
            <a:r>
              <a:rPr sz="1500" b="1" spc="-5" dirty="0">
                <a:latin typeface="Segoe UI"/>
                <a:cs typeface="Segoe UI"/>
              </a:rPr>
              <a:t>may</a:t>
            </a:r>
            <a:r>
              <a:rPr sz="1500" b="1" spc="20" dirty="0">
                <a:latin typeface="Segoe UI"/>
                <a:cs typeface="Segoe UI"/>
              </a:rPr>
              <a:t> </a:t>
            </a:r>
            <a:r>
              <a:rPr sz="1500" b="1" spc="-5" dirty="0">
                <a:latin typeface="Segoe UI"/>
                <a:cs typeface="Segoe UI"/>
              </a:rPr>
              <a:t>combine</a:t>
            </a:r>
            <a:r>
              <a:rPr sz="1500" b="1" spc="25" dirty="0">
                <a:latin typeface="Segoe UI"/>
                <a:cs typeface="Segoe UI"/>
              </a:rPr>
              <a:t> </a:t>
            </a:r>
            <a:r>
              <a:rPr sz="1500" b="1" spc="-5" dirty="0">
                <a:latin typeface="Segoe UI"/>
                <a:cs typeface="Segoe UI"/>
              </a:rPr>
              <a:t>multiple</a:t>
            </a:r>
            <a:r>
              <a:rPr sz="1500" b="1" spc="15" dirty="0">
                <a:latin typeface="Segoe UI"/>
                <a:cs typeface="Segoe UI"/>
              </a:rPr>
              <a:t> </a:t>
            </a:r>
            <a:r>
              <a:rPr sz="1500" b="1" spc="-5" dirty="0">
                <a:latin typeface="Segoe UI"/>
                <a:cs typeface="Segoe UI"/>
              </a:rPr>
              <a:t>changing</a:t>
            </a:r>
            <a:r>
              <a:rPr sz="1500" b="1" spc="15" dirty="0">
                <a:latin typeface="Segoe UI"/>
                <a:cs typeface="Segoe UI"/>
              </a:rPr>
              <a:t> </a:t>
            </a:r>
            <a:r>
              <a:rPr sz="1500" b="1" spc="-5" dirty="0">
                <a:latin typeface="Segoe UI"/>
                <a:cs typeface="Segoe UI"/>
              </a:rPr>
              <a:t>values</a:t>
            </a:r>
            <a:r>
              <a:rPr sz="1500" b="1" spc="20" dirty="0">
                <a:latin typeface="Segoe UI"/>
                <a:cs typeface="Segoe UI"/>
              </a:rPr>
              <a:t> </a:t>
            </a:r>
            <a:r>
              <a:rPr sz="1500" b="1" spc="-5" dirty="0">
                <a:latin typeface="Segoe UI"/>
                <a:cs typeface="Segoe UI"/>
              </a:rPr>
              <a:t>over</a:t>
            </a:r>
            <a:r>
              <a:rPr sz="1500" b="1" spc="20" dirty="0">
                <a:latin typeface="Segoe UI"/>
                <a:cs typeface="Segoe UI"/>
              </a:rPr>
              <a:t> </a:t>
            </a:r>
            <a:r>
              <a:rPr sz="1500" b="1" spc="-5" dirty="0">
                <a:latin typeface="Segoe UI"/>
                <a:cs typeface="Segoe UI"/>
              </a:rPr>
              <a:t>complex </a:t>
            </a:r>
            <a:r>
              <a:rPr sz="1500" b="1" spc="-400" dirty="0">
                <a:latin typeface="Segoe UI"/>
                <a:cs typeface="Segoe UI"/>
              </a:rPr>
              <a:t> </a:t>
            </a:r>
            <a:r>
              <a:rPr sz="1500" b="1" spc="-5" dirty="0">
                <a:latin typeface="Segoe UI"/>
                <a:cs typeface="Segoe UI"/>
              </a:rPr>
              <a:t>algorithms.</a:t>
            </a:r>
            <a:endParaRPr sz="1500">
              <a:latin typeface="Segoe UI"/>
              <a:cs typeface="Segoe U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p:nvPr/>
        </p:nvSpPr>
        <p:spPr>
          <a:xfrm>
            <a:off x="11002771" y="6418997"/>
            <a:ext cx="272415" cy="228600"/>
          </a:xfrm>
          <a:prstGeom prst="rect">
            <a:avLst/>
          </a:prstGeom>
        </p:spPr>
        <p:txBody>
          <a:bodyPr vert="horz" wrap="square" lIns="0" tIns="24765" rIns="0" bIns="0" rtlCol="0">
            <a:spAutoFit/>
          </a:bodyPr>
          <a:lstStyle/>
          <a:p>
            <a:pPr marL="12700">
              <a:lnSpc>
                <a:spcPct val="100000"/>
              </a:lnSpc>
              <a:spcBef>
                <a:spcPts val="195"/>
              </a:spcBef>
            </a:pPr>
            <a:r>
              <a:rPr sz="1200" spc="-5" dirty="0">
                <a:solidFill>
                  <a:srgbClr val="888888"/>
                </a:solidFill>
                <a:latin typeface="Segoe UI"/>
                <a:cs typeface="Segoe UI"/>
              </a:rPr>
              <a:t>162</a:t>
            </a:r>
            <a:endParaRPr sz="1200">
              <a:latin typeface="Segoe UI"/>
              <a:cs typeface="Segoe UI"/>
            </a:endParaRPr>
          </a:p>
        </p:txBody>
      </p:sp>
      <p:sp>
        <p:nvSpPr>
          <p:cNvPr id="3" name="object 3"/>
          <p:cNvSpPr txBox="1"/>
          <p:nvPr/>
        </p:nvSpPr>
        <p:spPr>
          <a:xfrm>
            <a:off x="154939" y="1435734"/>
            <a:ext cx="11630660" cy="4864735"/>
          </a:xfrm>
          <a:prstGeom prst="rect">
            <a:avLst/>
          </a:prstGeom>
        </p:spPr>
        <p:txBody>
          <a:bodyPr vert="horz" wrap="square" lIns="0" tIns="12700" rIns="0" bIns="0" rtlCol="0">
            <a:spAutoFit/>
          </a:bodyPr>
          <a:lstStyle/>
          <a:p>
            <a:pPr marL="12700">
              <a:lnSpc>
                <a:spcPct val="100000"/>
              </a:lnSpc>
              <a:spcBef>
                <a:spcPts val="100"/>
              </a:spcBef>
            </a:pPr>
            <a:r>
              <a:rPr sz="2700" b="1" spc="-5" dirty="0">
                <a:latin typeface="Segoe UI"/>
                <a:cs typeface="Segoe UI"/>
              </a:rPr>
              <a:t>Data</a:t>
            </a:r>
            <a:r>
              <a:rPr sz="2700" b="1" spc="-25" dirty="0">
                <a:latin typeface="Segoe UI"/>
                <a:cs typeface="Segoe UI"/>
              </a:rPr>
              <a:t> </a:t>
            </a:r>
            <a:r>
              <a:rPr sz="2700" b="1" spc="-30" dirty="0">
                <a:latin typeface="Segoe UI"/>
                <a:cs typeface="Segoe UI"/>
              </a:rPr>
              <a:t>Versus</a:t>
            </a:r>
            <a:r>
              <a:rPr sz="2700" b="1" dirty="0">
                <a:latin typeface="Segoe UI"/>
                <a:cs typeface="Segoe UI"/>
              </a:rPr>
              <a:t> </a:t>
            </a:r>
            <a:r>
              <a:rPr sz="2700" b="1" spc="-5" dirty="0">
                <a:latin typeface="Segoe UI"/>
                <a:cs typeface="Segoe UI"/>
              </a:rPr>
              <a:t>Network</a:t>
            </a:r>
            <a:r>
              <a:rPr sz="2700" b="1" dirty="0">
                <a:latin typeface="Segoe UI"/>
                <a:cs typeface="Segoe UI"/>
              </a:rPr>
              <a:t> </a:t>
            </a:r>
            <a:r>
              <a:rPr sz="2700" b="1" spc="-5" dirty="0">
                <a:latin typeface="Segoe UI"/>
                <a:cs typeface="Segoe UI"/>
              </a:rPr>
              <a:t>Analytics</a:t>
            </a:r>
            <a:endParaRPr sz="2700">
              <a:latin typeface="Segoe UI"/>
              <a:cs typeface="Segoe UI"/>
            </a:endParaRPr>
          </a:p>
          <a:p>
            <a:pPr marL="398145" indent="-386080">
              <a:lnSpc>
                <a:spcPct val="100000"/>
              </a:lnSpc>
              <a:spcBef>
                <a:spcPts val="2775"/>
              </a:spcBef>
              <a:buAutoNum type="arabicPeriod"/>
              <a:tabLst>
                <a:tab pos="398780" algn="l"/>
              </a:tabLst>
            </a:pPr>
            <a:r>
              <a:rPr sz="2700" b="1" spc="-5" dirty="0">
                <a:latin typeface="Segoe UI"/>
                <a:cs typeface="Segoe UI"/>
              </a:rPr>
              <a:t>Data</a:t>
            </a:r>
            <a:r>
              <a:rPr sz="2700" b="1" spc="-45" dirty="0">
                <a:latin typeface="Segoe UI"/>
                <a:cs typeface="Segoe UI"/>
              </a:rPr>
              <a:t> </a:t>
            </a:r>
            <a:r>
              <a:rPr sz="2700" b="1" spc="-5" dirty="0">
                <a:latin typeface="Segoe UI"/>
                <a:cs typeface="Segoe UI"/>
              </a:rPr>
              <a:t>analytics:</a:t>
            </a:r>
            <a:endParaRPr sz="2700">
              <a:latin typeface="Segoe UI"/>
              <a:cs typeface="Segoe UI"/>
            </a:endParaRPr>
          </a:p>
          <a:p>
            <a:pPr marL="1155700" lvl="1" indent="-457200" algn="just">
              <a:lnSpc>
                <a:spcPct val="100000"/>
              </a:lnSpc>
              <a:spcBef>
                <a:spcPts val="2740"/>
              </a:spcBef>
              <a:buFont typeface="Wingdings"/>
              <a:buChar char=""/>
              <a:tabLst>
                <a:tab pos="1155700" algn="l"/>
              </a:tabLst>
            </a:pPr>
            <a:r>
              <a:rPr sz="2500" b="1" spc="-10" dirty="0">
                <a:latin typeface="Segoe UI"/>
                <a:cs typeface="Segoe UI"/>
              </a:rPr>
              <a:t>Data</a:t>
            </a:r>
            <a:r>
              <a:rPr sz="2500" b="1" spc="20" dirty="0">
                <a:latin typeface="Segoe UI"/>
                <a:cs typeface="Segoe UI"/>
              </a:rPr>
              <a:t> </a:t>
            </a:r>
            <a:r>
              <a:rPr sz="2500" b="1" spc="-10" dirty="0">
                <a:latin typeface="Segoe UI"/>
                <a:cs typeface="Segoe UI"/>
              </a:rPr>
              <a:t>analytics</a:t>
            </a:r>
            <a:r>
              <a:rPr sz="2500" b="1" spc="45" dirty="0">
                <a:latin typeface="Segoe UI"/>
                <a:cs typeface="Segoe UI"/>
              </a:rPr>
              <a:t> </a:t>
            </a:r>
            <a:r>
              <a:rPr sz="2500" b="1" spc="-5" dirty="0">
                <a:latin typeface="Segoe UI"/>
                <a:cs typeface="Segoe UI"/>
              </a:rPr>
              <a:t>can</a:t>
            </a:r>
            <a:r>
              <a:rPr sz="2500" b="1" dirty="0">
                <a:latin typeface="Segoe UI"/>
                <a:cs typeface="Segoe UI"/>
              </a:rPr>
              <a:t> </a:t>
            </a:r>
            <a:r>
              <a:rPr sz="2500" b="1" spc="-10" dirty="0">
                <a:latin typeface="Segoe UI"/>
                <a:cs typeface="Segoe UI"/>
              </a:rPr>
              <a:t>also</a:t>
            </a:r>
            <a:r>
              <a:rPr sz="2500" b="1" spc="15" dirty="0">
                <a:latin typeface="Segoe UI"/>
                <a:cs typeface="Segoe UI"/>
              </a:rPr>
              <a:t> </a:t>
            </a:r>
            <a:r>
              <a:rPr sz="2500" b="1" spc="-5" dirty="0">
                <a:latin typeface="Segoe UI"/>
                <a:cs typeface="Segoe UI"/>
              </a:rPr>
              <a:t>monitor</a:t>
            </a:r>
            <a:r>
              <a:rPr sz="2500" b="1" spc="10" dirty="0">
                <a:latin typeface="Segoe UI"/>
                <a:cs typeface="Segoe UI"/>
              </a:rPr>
              <a:t> </a:t>
            </a:r>
            <a:r>
              <a:rPr sz="2500" b="1" spc="-10" dirty="0">
                <a:latin typeface="Segoe UI"/>
                <a:cs typeface="Segoe UI"/>
              </a:rPr>
              <a:t>the</a:t>
            </a:r>
            <a:r>
              <a:rPr sz="2500" b="1" spc="5" dirty="0">
                <a:latin typeface="Segoe UI"/>
                <a:cs typeface="Segoe UI"/>
              </a:rPr>
              <a:t> </a:t>
            </a:r>
            <a:r>
              <a:rPr sz="2500" b="1" spc="-5" dirty="0">
                <a:latin typeface="Segoe UI"/>
                <a:cs typeface="Segoe UI"/>
              </a:rPr>
              <a:t>IoT system</a:t>
            </a:r>
            <a:r>
              <a:rPr sz="2500" b="1" dirty="0">
                <a:latin typeface="Segoe UI"/>
                <a:cs typeface="Segoe UI"/>
              </a:rPr>
              <a:t> </a:t>
            </a:r>
            <a:r>
              <a:rPr sz="2500" b="1" spc="-20" dirty="0">
                <a:latin typeface="Segoe UI"/>
                <a:cs typeface="Segoe UI"/>
              </a:rPr>
              <a:t>itself.</a:t>
            </a:r>
            <a:endParaRPr sz="2500">
              <a:latin typeface="Segoe UI"/>
              <a:cs typeface="Segoe UI"/>
            </a:endParaRPr>
          </a:p>
          <a:p>
            <a:pPr marL="1155700" marR="6985" lvl="1" indent="-457200" algn="just">
              <a:lnSpc>
                <a:spcPct val="130000"/>
              </a:lnSpc>
              <a:spcBef>
                <a:spcPts val="1805"/>
              </a:spcBef>
              <a:buFont typeface="Wingdings"/>
              <a:buChar char=""/>
              <a:tabLst>
                <a:tab pos="1155700" algn="l"/>
              </a:tabLst>
            </a:pPr>
            <a:r>
              <a:rPr sz="2500" b="1" spc="-5" dirty="0">
                <a:latin typeface="Segoe UI"/>
                <a:cs typeface="Segoe UI"/>
              </a:rPr>
              <a:t>For example, a machine or </a:t>
            </a:r>
            <a:r>
              <a:rPr sz="2500" b="1" spc="-10" dirty="0">
                <a:latin typeface="Segoe UI"/>
                <a:cs typeface="Segoe UI"/>
              </a:rPr>
              <a:t>robot </a:t>
            </a:r>
            <a:r>
              <a:rPr sz="2500" b="1" spc="-5" dirty="0">
                <a:latin typeface="Segoe UI"/>
                <a:cs typeface="Segoe UI"/>
              </a:rPr>
              <a:t>in a </a:t>
            </a:r>
            <a:r>
              <a:rPr sz="2500" b="1" spc="10" dirty="0">
                <a:latin typeface="Segoe UI"/>
                <a:cs typeface="Segoe UI"/>
              </a:rPr>
              <a:t>factory </a:t>
            </a:r>
            <a:r>
              <a:rPr sz="2500" b="1" spc="-5" dirty="0">
                <a:latin typeface="Segoe UI"/>
                <a:cs typeface="Segoe UI"/>
              </a:rPr>
              <a:t>can </a:t>
            </a:r>
            <a:r>
              <a:rPr sz="2500" b="1" spc="5" dirty="0">
                <a:latin typeface="Segoe UI"/>
                <a:cs typeface="Segoe UI"/>
              </a:rPr>
              <a:t>report </a:t>
            </a:r>
            <a:r>
              <a:rPr sz="2500" b="1" dirty="0">
                <a:latin typeface="Segoe UI"/>
                <a:cs typeface="Segoe UI"/>
              </a:rPr>
              <a:t>data </a:t>
            </a:r>
            <a:r>
              <a:rPr sz="2500" b="1" spc="-5" dirty="0">
                <a:latin typeface="Segoe UI"/>
                <a:cs typeface="Segoe UI"/>
              </a:rPr>
              <a:t>about its </a:t>
            </a:r>
            <a:r>
              <a:rPr sz="2500" b="1" spc="-675" dirty="0">
                <a:latin typeface="Segoe UI"/>
                <a:cs typeface="Segoe UI"/>
              </a:rPr>
              <a:t> </a:t>
            </a:r>
            <a:r>
              <a:rPr sz="2500" b="1" spc="-10" dirty="0">
                <a:latin typeface="Segoe UI"/>
                <a:cs typeface="Segoe UI"/>
              </a:rPr>
              <a:t>own </a:t>
            </a:r>
            <a:r>
              <a:rPr sz="2500" b="1" spc="-5" dirty="0">
                <a:latin typeface="Segoe UI"/>
                <a:cs typeface="Segoe UI"/>
              </a:rPr>
              <a:t>movements.</a:t>
            </a:r>
            <a:endParaRPr sz="2500">
              <a:latin typeface="Segoe UI"/>
              <a:cs typeface="Segoe UI"/>
            </a:endParaRPr>
          </a:p>
          <a:p>
            <a:pPr marL="1155700" marR="5080" lvl="1" indent="-457200" algn="just">
              <a:lnSpc>
                <a:spcPct val="130000"/>
              </a:lnSpc>
              <a:spcBef>
                <a:spcPts val="1800"/>
              </a:spcBef>
              <a:buFont typeface="Wingdings"/>
              <a:buChar char=""/>
              <a:tabLst>
                <a:tab pos="1243330" algn="l"/>
              </a:tabLst>
            </a:pPr>
            <a:r>
              <a:rPr dirty="0"/>
              <a:t>	</a:t>
            </a:r>
            <a:r>
              <a:rPr sz="2500" b="1" spc="-5" dirty="0">
                <a:latin typeface="Segoe UI"/>
                <a:cs typeface="Segoe UI"/>
              </a:rPr>
              <a:t>This</a:t>
            </a:r>
            <a:r>
              <a:rPr sz="2500" b="1" dirty="0">
                <a:latin typeface="Segoe UI"/>
                <a:cs typeface="Segoe UI"/>
              </a:rPr>
              <a:t> </a:t>
            </a:r>
            <a:r>
              <a:rPr sz="2500" b="1" spc="-5" dirty="0">
                <a:latin typeface="Segoe UI"/>
                <a:cs typeface="Segoe UI"/>
              </a:rPr>
              <a:t>data</a:t>
            </a:r>
            <a:r>
              <a:rPr sz="2500" b="1" dirty="0">
                <a:latin typeface="Segoe UI"/>
                <a:cs typeface="Segoe UI"/>
              </a:rPr>
              <a:t> </a:t>
            </a:r>
            <a:r>
              <a:rPr sz="2500" b="1" spc="-5" dirty="0">
                <a:latin typeface="Segoe UI"/>
                <a:cs typeface="Segoe UI"/>
              </a:rPr>
              <a:t>can</a:t>
            </a:r>
            <a:r>
              <a:rPr sz="2500" b="1" dirty="0">
                <a:latin typeface="Segoe UI"/>
                <a:cs typeface="Segoe UI"/>
              </a:rPr>
              <a:t> be</a:t>
            </a:r>
            <a:r>
              <a:rPr sz="2500" b="1" spc="5" dirty="0">
                <a:latin typeface="Segoe UI"/>
                <a:cs typeface="Segoe UI"/>
              </a:rPr>
              <a:t> </a:t>
            </a:r>
            <a:r>
              <a:rPr sz="2500" b="1" dirty="0">
                <a:latin typeface="Segoe UI"/>
                <a:cs typeface="Segoe UI"/>
              </a:rPr>
              <a:t>used</a:t>
            </a:r>
            <a:r>
              <a:rPr sz="2500" b="1" spc="5" dirty="0">
                <a:latin typeface="Segoe UI"/>
                <a:cs typeface="Segoe UI"/>
              </a:rPr>
              <a:t> </a:t>
            </a:r>
            <a:r>
              <a:rPr sz="2500" b="1" spc="-5" dirty="0">
                <a:latin typeface="Segoe UI"/>
                <a:cs typeface="Segoe UI"/>
              </a:rPr>
              <a:t>by</a:t>
            </a:r>
            <a:r>
              <a:rPr sz="2500" b="1" dirty="0">
                <a:latin typeface="Segoe UI"/>
                <a:cs typeface="Segoe UI"/>
              </a:rPr>
              <a:t> </a:t>
            </a:r>
            <a:r>
              <a:rPr sz="2500" b="1" spc="-5" dirty="0">
                <a:latin typeface="Segoe UI"/>
                <a:cs typeface="Segoe UI"/>
              </a:rPr>
              <a:t>an</a:t>
            </a:r>
            <a:r>
              <a:rPr sz="2500" b="1" dirty="0">
                <a:latin typeface="Segoe UI"/>
                <a:cs typeface="Segoe UI"/>
              </a:rPr>
              <a:t> </a:t>
            </a:r>
            <a:r>
              <a:rPr sz="2500" b="1" spc="-5" dirty="0">
                <a:latin typeface="Segoe UI"/>
                <a:cs typeface="Segoe UI"/>
              </a:rPr>
              <a:t>analytics</a:t>
            </a:r>
            <a:r>
              <a:rPr sz="2500" b="1" dirty="0">
                <a:latin typeface="Segoe UI"/>
                <a:cs typeface="Segoe UI"/>
              </a:rPr>
              <a:t> </a:t>
            </a:r>
            <a:r>
              <a:rPr sz="2500" b="1" spc="-5" dirty="0">
                <a:latin typeface="Segoe UI"/>
                <a:cs typeface="Segoe UI"/>
              </a:rPr>
              <a:t>application</a:t>
            </a:r>
            <a:r>
              <a:rPr sz="2500" b="1"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report </a:t>
            </a:r>
            <a:r>
              <a:rPr sz="2500" b="1" spc="15" dirty="0">
                <a:latin typeface="Segoe UI"/>
                <a:cs typeface="Segoe UI"/>
              </a:rPr>
              <a:t> </a:t>
            </a:r>
            <a:r>
              <a:rPr sz="2500" b="1" spc="-5" dirty="0">
                <a:latin typeface="Segoe UI"/>
                <a:cs typeface="Segoe UI"/>
              </a:rPr>
              <a:t>degradation in </a:t>
            </a:r>
            <a:r>
              <a:rPr sz="2500" b="1" spc="-10" dirty="0">
                <a:latin typeface="Segoe UI"/>
                <a:cs typeface="Segoe UI"/>
              </a:rPr>
              <a:t>the </a:t>
            </a:r>
            <a:r>
              <a:rPr sz="2500" b="1" spc="-5" dirty="0">
                <a:latin typeface="Segoe UI"/>
                <a:cs typeface="Segoe UI"/>
              </a:rPr>
              <a:t>movement </a:t>
            </a:r>
            <a:r>
              <a:rPr sz="2500" b="1" dirty="0">
                <a:latin typeface="Segoe UI"/>
                <a:cs typeface="Segoe UI"/>
              </a:rPr>
              <a:t>speeds, </a:t>
            </a:r>
            <a:r>
              <a:rPr sz="2500" b="1" spc="-10" dirty="0">
                <a:latin typeface="Segoe UI"/>
                <a:cs typeface="Segoe UI"/>
              </a:rPr>
              <a:t>which </a:t>
            </a:r>
            <a:r>
              <a:rPr sz="2500" b="1" dirty="0">
                <a:latin typeface="Segoe UI"/>
                <a:cs typeface="Segoe UI"/>
              </a:rPr>
              <a:t>may </a:t>
            </a:r>
            <a:r>
              <a:rPr sz="2500" b="1" spc="-5" dirty="0">
                <a:latin typeface="Segoe UI"/>
                <a:cs typeface="Segoe UI"/>
              </a:rPr>
              <a:t>be </a:t>
            </a:r>
            <a:r>
              <a:rPr sz="2500" b="1" spc="-10" dirty="0">
                <a:latin typeface="Segoe UI"/>
                <a:cs typeface="Segoe UI"/>
              </a:rPr>
              <a:t>indicative </a:t>
            </a:r>
            <a:r>
              <a:rPr sz="2500" b="1" spc="-25" dirty="0">
                <a:latin typeface="Segoe UI"/>
                <a:cs typeface="Segoe UI"/>
              </a:rPr>
              <a:t>of </a:t>
            </a:r>
            <a:r>
              <a:rPr sz="2500" b="1" spc="-5" dirty="0">
                <a:latin typeface="Segoe UI"/>
                <a:cs typeface="Segoe UI"/>
              </a:rPr>
              <a:t>a </a:t>
            </a:r>
            <a:r>
              <a:rPr sz="2500" b="1" dirty="0">
                <a:latin typeface="Segoe UI"/>
                <a:cs typeface="Segoe UI"/>
              </a:rPr>
              <a:t> need</a:t>
            </a:r>
            <a:r>
              <a:rPr sz="2500" b="1" spc="-15" dirty="0">
                <a:latin typeface="Segoe UI"/>
                <a:cs typeface="Segoe UI"/>
              </a:rPr>
              <a:t> </a:t>
            </a:r>
            <a:r>
              <a:rPr sz="2500" b="1" spc="-10" dirty="0">
                <a:latin typeface="Segoe UI"/>
                <a:cs typeface="Segoe UI"/>
              </a:rPr>
              <a:t>to</a:t>
            </a:r>
            <a:r>
              <a:rPr sz="2500" b="1" dirty="0">
                <a:latin typeface="Segoe UI"/>
                <a:cs typeface="Segoe UI"/>
              </a:rPr>
              <a:t> </a:t>
            </a:r>
            <a:r>
              <a:rPr sz="2500" b="1" spc="10" dirty="0">
                <a:latin typeface="Segoe UI"/>
                <a:cs typeface="Segoe UI"/>
              </a:rPr>
              <a:t>service</a:t>
            </a:r>
            <a:r>
              <a:rPr sz="2500" b="1" spc="5" dirty="0">
                <a:latin typeface="Segoe UI"/>
                <a:cs typeface="Segoe UI"/>
              </a:rPr>
              <a:t> </a:t>
            </a:r>
            <a:r>
              <a:rPr sz="2500" b="1" spc="-10" dirty="0">
                <a:latin typeface="Segoe UI"/>
                <a:cs typeface="Segoe UI"/>
              </a:rPr>
              <a:t>the</a:t>
            </a:r>
            <a:r>
              <a:rPr sz="2500" b="1" dirty="0">
                <a:latin typeface="Segoe UI"/>
                <a:cs typeface="Segoe UI"/>
              </a:rPr>
              <a:t> </a:t>
            </a:r>
            <a:r>
              <a:rPr sz="2500" b="1" spc="-10" dirty="0">
                <a:latin typeface="Segoe UI"/>
                <a:cs typeface="Segoe UI"/>
              </a:rPr>
              <a:t>robot</a:t>
            </a:r>
            <a:r>
              <a:rPr sz="2500" b="1" spc="5" dirty="0">
                <a:latin typeface="Segoe UI"/>
                <a:cs typeface="Segoe UI"/>
              </a:rPr>
              <a:t> </a:t>
            </a:r>
            <a:r>
              <a:rPr sz="2500" b="1" spc="-10" dirty="0">
                <a:latin typeface="Segoe UI"/>
                <a:cs typeface="Segoe UI"/>
              </a:rPr>
              <a:t>before</a:t>
            </a:r>
            <a:r>
              <a:rPr sz="2500" b="1" dirty="0">
                <a:latin typeface="Segoe UI"/>
                <a:cs typeface="Segoe UI"/>
              </a:rPr>
              <a:t> </a:t>
            </a:r>
            <a:r>
              <a:rPr sz="2500" b="1" spc="-5" dirty="0">
                <a:latin typeface="Segoe UI"/>
                <a:cs typeface="Segoe UI"/>
              </a:rPr>
              <a:t>a</a:t>
            </a:r>
            <a:r>
              <a:rPr sz="2500" b="1" spc="5" dirty="0">
                <a:latin typeface="Segoe UI"/>
                <a:cs typeface="Segoe UI"/>
              </a:rPr>
              <a:t> part</a:t>
            </a:r>
            <a:r>
              <a:rPr sz="2500" b="1" spc="20" dirty="0">
                <a:latin typeface="Segoe UI"/>
                <a:cs typeface="Segoe UI"/>
              </a:rPr>
              <a:t> </a:t>
            </a:r>
            <a:r>
              <a:rPr sz="2500" b="1" spc="-5" dirty="0">
                <a:latin typeface="Segoe UI"/>
                <a:cs typeface="Segoe UI"/>
              </a:rPr>
              <a:t>breaks.</a:t>
            </a:r>
            <a:endParaRPr sz="2500">
              <a:latin typeface="Segoe UI"/>
              <a:cs typeface="Segoe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9088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0" dirty="0" smtClean="0">
                <a:latin typeface="Arial"/>
                <a:cs typeface="Arial"/>
              </a:rPr>
              <a:t> </a:t>
            </a:r>
            <a:r>
              <a:rPr sz="3600" b="1" dirty="0">
                <a:latin typeface="Arial"/>
                <a:cs typeface="Arial"/>
              </a:rPr>
              <a:t>IoT</a:t>
            </a:r>
            <a:r>
              <a:rPr sz="3600" b="1" spc="-10" dirty="0">
                <a:latin typeface="Arial"/>
                <a:cs typeface="Arial"/>
              </a:rPr>
              <a:t> </a:t>
            </a:r>
            <a:r>
              <a:rPr sz="3600" b="1" spc="-5" dirty="0">
                <a:latin typeface="Arial"/>
                <a:cs typeface="Arial"/>
              </a:rPr>
              <a:t>and Digitization</a:t>
            </a:r>
            <a:endParaRPr sz="3600" dirty="0">
              <a:latin typeface="Arial"/>
              <a:cs typeface="Arial"/>
            </a:endParaRPr>
          </a:p>
        </p:txBody>
      </p:sp>
      <p:sp>
        <p:nvSpPr>
          <p:cNvPr id="3" name="object 3"/>
          <p:cNvSpPr txBox="1"/>
          <p:nvPr/>
        </p:nvSpPr>
        <p:spPr>
          <a:xfrm>
            <a:off x="457606" y="1375994"/>
            <a:ext cx="11214100" cy="504433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b="1" spc="-5" dirty="0">
                <a:latin typeface="Segoe UI"/>
                <a:cs typeface="Segoe UI"/>
              </a:rPr>
              <a:t>IoT and </a:t>
            </a:r>
            <a:r>
              <a:rPr sz="1600" b="1" spc="-10" dirty="0">
                <a:latin typeface="Segoe UI"/>
                <a:cs typeface="Segoe UI"/>
              </a:rPr>
              <a:t>Digitization</a:t>
            </a:r>
            <a:endParaRPr sz="1600" dirty="0">
              <a:latin typeface="Segoe UI"/>
              <a:cs typeface="Segoe UI"/>
            </a:endParaRPr>
          </a:p>
          <a:p>
            <a:pPr marL="698500">
              <a:lnSpc>
                <a:spcPct val="100000"/>
              </a:lnSpc>
              <a:spcBef>
                <a:spcPts val="1755"/>
              </a:spcBef>
            </a:pPr>
            <a:r>
              <a:rPr sz="1600" b="1" spc="-10" dirty="0">
                <a:latin typeface="Segoe UI"/>
                <a:cs typeface="Segoe UI"/>
              </a:rPr>
              <a:t>Example:</a:t>
            </a:r>
            <a:endParaRPr sz="1600" dirty="0">
              <a:latin typeface="Segoe UI"/>
              <a:cs typeface="Segoe UI"/>
            </a:endParaRPr>
          </a:p>
          <a:p>
            <a:pPr marL="968375" lvl="1" indent="-270510">
              <a:lnSpc>
                <a:spcPct val="100000"/>
              </a:lnSpc>
              <a:spcBef>
                <a:spcPts val="1140"/>
              </a:spcBef>
              <a:buAutoNum type="arabicPeriod"/>
              <a:tabLst>
                <a:tab pos="969010" algn="l"/>
              </a:tabLst>
            </a:pPr>
            <a:r>
              <a:rPr sz="1600" b="1" spc="-10" dirty="0">
                <a:latin typeface="Segoe UI"/>
                <a:cs typeface="Segoe UI"/>
              </a:rPr>
              <a:t>Digital</a:t>
            </a:r>
            <a:r>
              <a:rPr sz="1600" b="1" spc="10" dirty="0">
                <a:latin typeface="Segoe UI"/>
                <a:cs typeface="Segoe UI"/>
              </a:rPr>
              <a:t> </a:t>
            </a:r>
            <a:r>
              <a:rPr sz="1600" b="1" spc="-5" dirty="0">
                <a:latin typeface="Segoe UI"/>
                <a:cs typeface="Segoe UI"/>
              </a:rPr>
              <a:t>camera-</a:t>
            </a:r>
            <a:r>
              <a:rPr sz="1600" b="1" spc="10" dirty="0">
                <a:latin typeface="Segoe UI"/>
                <a:cs typeface="Segoe UI"/>
              </a:rPr>
              <a:t> </a:t>
            </a:r>
            <a:r>
              <a:rPr sz="1600" b="1" spc="-5" dirty="0">
                <a:latin typeface="Segoe UI"/>
                <a:cs typeface="Segoe UI"/>
              </a:rPr>
              <a:t>No</a:t>
            </a:r>
            <a:r>
              <a:rPr sz="1600" b="1" dirty="0">
                <a:latin typeface="Segoe UI"/>
                <a:cs typeface="Segoe UI"/>
              </a:rPr>
              <a:t> </a:t>
            </a:r>
            <a:r>
              <a:rPr sz="1600" b="1" spc="-5" dirty="0">
                <a:latin typeface="Segoe UI"/>
                <a:cs typeface="Segoe UI"/>
              </a:rPr>
              <a:t>films</a:t>
            </a:r>
            <a:r>
              <a:rPr sz="1600" b="1" dirty="0">
                <a:latin typeface="Segoe UI"/>
                <a:cs typeface="Segoe UI"/>
              </a:rPr>
              <a:t> </a:t>
            </a:r>
            <a:r>
              <a:rPr sz="1600" b="1" spc="-5" dirty="0">
                <a:latin typeface="Segoe UI"/>
                <a:cs typeface="Segoe UI"/>
              </a:rPr>
              <a:t>used,</a:t>
            </a:r>
            <a:r>
              <a:rPr sz="1600" b="1" dirty="0">
                <a:latin typeface="Segoe UI"/>
                <a:cs typeface="Segoe UI"/>
              </a:rPr>
              <a:t> </a:t>
            </a:r>
            <a:r>
              <a:rPr sz="1600" b="1" spc="-5" dirty="0">
                <a:latin typeface="Segoe UI"/>
                <a:cs typeface="Segoe UI"/>
              </a:rPr>
              <a:t>mobile </a:t>
            </a:r>
            <a:r>
              <a:rPr sz="1600" b="1" spc="-10" dirty="0">
                <a:latin typeface="Segoe UI"/>
                <a:cs typeface="Segoe UI"/>
              </a:rPr>
              <a:t>phones</a:t>
            </a:r>
            <a:r>
              <a:rPr sz="1600" b="1" spc="25" dirty="0">
                <a:latin typeface="Segoe UI"/>
                <a:cs typeface="Segoe UI"/>
              </a:rPr>
              <a:t> </a:t>
            </a:r>
            <a:r>
              <a:rPr sz="1600" b="1" spc="-10" dirty="0">
                <a:latin typeface="Segoe UI"/>
                <a:cs typeface="Segoe UI"/>
              </a:rPr>
              <a:t>with</a:t>
            </a:r>
            <a:r>
              <a:rPr sz="1600" b="1" spc="15" dirty="0">
                <a:latin typeface="Segoe UI"/>
                <a:cs typeface="Segoe UI"/>
              </a:rPr>
              <a:t> </a:t>
            </a:r>
            <a:r>
              <a:rPr sz="1600" b="1" spc="-5" dirty="0">
                <a:latin typeface="Segoe UI"/>
                <a:cs typeface="Segoe UI"/>
              </a:rPr>
              <a:t>camera.</a:t>
            </a:r>
            <a:endParaRPr sz="1600" dirty="0">
              <a:latin typeface="Segoe UI"/>
              <a:cs typeface="Segoe UI"/>
            </a:endParaRPr>
          </a:p>
          <a:p>
            <a:pPr marL="698500">
              <a:lnSpc>
                <a:spcPct val="100000"/>
              </a:lnSpc>
              <a:spcBef>
                <a:spcPts val="1140"/>
              </a:spcBef>
            </a:pPr>
            <a:r>
              <a:rPr sz="1600" b="1" spc="-5" dirty="0">
                <a:latin typeface="Segoe UI"/>
                <a:cs typeface="Segoe UI"/>
              </a:rPr>
              <a:t>Digitization</a:t>
            </a:r>
            <a:r>
              <a:rPr sz="1600" b="1" spc="5" dirty="0">
                <a:latin typeface="Segoe UI"/>
                <a:cs typeface="Segoe UI"/>
              </a:rPr>
              <a:t> </a:t>
            </a:r>
            <a:r>
              <a:rPr sz="1600" b="1" spc="-15" dirty="0">
                <a:latin typeface="Segoe UI"/>
                <a:cs typeface="Segoe UI"/>
              </a:rPr>
              <a:t>of</a:t>
            </a:r>
            <a:r>
              <a:rPr sz="1600" b="1" spc="-20" dirty="0">
                <a:latin typeface="Segoe UI"/>
                <a:cs typeface="Segoe UI"/>
              </a:rPr>
              <a:t> </a:t>
            </a:r>
            <a:r>
              <a:rPr sz="1600" b="1" spc="-10" dirty="0">
                <a:latin typeface="Segoe UI"/>
                <a:cs typeface="Segoe UI"/>
              </a:rPr>
              <a:t>photography</a:t>
            </a:r>
            <a:r>
              <a:rPr sz="1600" b="1" spc="30" dirty="0">
                <a:latin typeface="Segoe UI"/>
                <a:cs typeface="Segoe UI"/>
              </a:rPr>
              <a:t> </a:t>
            </a:r>
            <a:r>
              <a:rPr sz="1600" b="1" spc="-5" dirty="0">
                <a:latin typeface="Segoe UI"/>
                <a:cs typeface="Segoe UI"/>
              </a:rPr>
              <a:t>changed</a:t>
            </a:r>
            <a:r>
              <a:rPr sz="1600" b="1" spc="15" dirty="0">
                <a:latin typeface="Segoe UI"/>
                <a:cs typeface="Segoe UI"/>
              </a:rPr>
              <a:t> </a:t>
            </a:r>
            <a:r>
              <a:rPr sz="1600" b="1" spc="-5" dirty="0">
                <a:latin typeface="Segoe UI"/>
                <a:cs typeface="Segoe UI"/>
              </a:rPr>
              <a:t>experience</a:t>
            </a:r>
            <a:r>
              <a:rPr sz="1600" b="1" spc="15" dirty="0">
                <a:latin typeface="Segoe UI"/>
                <a:cs typeface="Segoe UI"/>
              </a:rPr>
              <a:t> </a:t>
            </a:r>
            <a:r>
              <a:rPr sz="1600" b="1" spc="-15" dirty="0">
                <a:latin typeface="Segoe UI"/>
                <a:cs typeface="Segoe UI"/>
              </a:rPr>
              <a:t>of</a:t>
            </a:r>
            <a:r>
              <a:rPr sz="1600" b="1" spc="-5" dirty="0">
                <a:latin typeface="Segoe UI"/>
                <a:cs typeface="Segoe UI"/>
              </a:rPr>
              <a:t> capturing images.</a:t>
            </a:r>
            <a:endParaRPr sz="1600" dirty="0">
              <a:latin typeface="Segoe UI"/>
              <a:cs typeface="Segoe UI"/>
            </a:endParaRPr>
          </a:p>
          <a:p>
            <a:pPr>
              <a:lnSpc>
                <a:spcPct val="100000"/>
              </a:lnSpc>
              <a:spcBef>
                <a:spcPts val="10"/>
              </a:spcBef>
            </a:pPr>
            <a:endParaRPr sz="1600" dirty="0">
              <a:latin typeface="Segoe UI"/>
              <a:cs typeface="Segoe UI"/>
            </a:endParaRPr>
          </a:p>
          <a:p>
            <a:pPr marL="968375" lvl="1" indent="-270510">
              <a:lnSpc>
                <a:spcPct val="100000"/>
              </a:lnSpc>
              <a:buAutoNum type="arabicPeriod" startAt="2"/>
              <a:tabLst>
                <a:tab pos="969010" algn="l"/>
              </a:tabLst>
            </a:pPr>
            <a:r>
              <a:rPr sz="1600" b="1" spc="-5" dirty="0">
                <a:latin typeface="Segoe UI"/>
                <a:cs typeface="Segoe UI"/>
              </a:rPr>
              <a:t>Video</a:t>
            </a:r>
            <a:r>
              <a:rPr sz="1600" b="1" spc="10" dirty="0">
                <a:latin typeface="Segoe UI"/>
                <a:cs typeface="Segoe UI"/>
              </a:rPr>
              <a:t> </a:t>
            </a:r>
            <a:r>
              <a:rPr sz="1600" b="1" spc="-10" dirty="0">
                <a:latin typeface="Segoe UI"/>
                <a:cs typeface="Segoe UI"/>
              </a:rPr>
              <a:t>rental</a:t>
            </a:r>
            <a:r>
              <a:rPr sz="1600" b="1" spc="25" dirty="0">
                <a:latin typeface="Segoe UI"/>
                <a:cs typeface="Segoe UI"/>
              </a:rPr>
              <a:t> </a:t>
            </a:r>
            <a:r>
              <a:rPr sz="1600" b="1" dirty="0">
                <a:latin typeface="Segoe UI"/>
                <a:cs typeface="Segoe UI"/>
              </a:rPr>
              <a:t>industry</a:t>
            </a:r>
            <a:r>
              <a:rPr sz="1600" b="1" spc="10" dirty="0">
                <a:latin typeface="Segoe UI"/>
                <a:cs typeface="Segoe UI"/>
              </a:rPr>
              <a:t> </a:t>
            </a:r>
            <a:r>
              <a:rPr sz="1600" b="1" spc="-10" dirty="0">
                <a:latin typeface="Segoe UI"/>
                <a:cs typeface="Segoe UI"/>
              </a:rPr>
              <a:t>and</a:t>
            </a:r>
            <a:r>
              <a:rPr sz="1600" b="1" spc="20" dirty="0">
                <a:latin typeface="Segoe UI"/>
                <a:cs typeface="Segoe UI"/>
              </a:rPr>
              <a:t> </a:t>
            </a:r>
            <a:r>
              <a:rPr sz="1600" b="1" spc="-5" dirty="0">
                <a:latin typeface="Segoe UI"/>
                <a:cs typeface="Segoe UI"/>
              </a:rPr>
              <a:t>transportation</a:t>
            </a:r>
            <a:r>
              <a:rPr sz="1600" b="1" spc="25" dirty="0">
                <a:latin typeface="Segoe UI"/>
                <a:cs typeface="Segoe UI"/>
              </a:rPr>
              <a:t> </a:t>
            </a:r>
            <a:r>
              <a:rPr sz="1600" b="1" spc="-5" dirty="0">
                <a:latin typeface="Segoe UI"/>
                <a:cs typeface="Segoe UI"/>
              </a:rPr>
              <a:t>,</a:t>
            </a:r>
            <a:r>
              <a:rPr sz="1600" b="1" dirty="0">
                <a:latin typeface="Segoe UI"/>
                <a:cs typeface="Segoe UI"/>
              </a:rPr>
              <a:t> no</a:t>
            </a:r>
            <a:r>
              <a:rPr sz="1600" b="1" spc="5" dirty="0">
                <a:latin typeface="Segoe UI"/>
                <a:cs typeface="Segoe UI"/>
              </a:rPr>
              <a:t> </a:t>
            </a:r>
            <a:r>
              <a:rPr sz="1600" b="1" spc="-5" dirty="0">
                <a:latin typeface="Segoe UI"/>
                <a:cs typeface="Segoe UI"/>
              </a:rPr>
              <a:t>one</a:t>
            </a:r>
            <a:r>
              <a:rPr sz="1600" b="1" dirty="0">
                <a:latin typeface="Segoe UI"/>
                <a:cs typeface="Segoe UI"/>
              </a:rPr>
              <a:t> </a:t>
            </a:r>
            <a:r>
              <a:rPr sz="1600" b="1" spc="-10" dirty="0">
                <a:latin typeface="Segoe UI"/>
                <a:cs typeface="Segoe UI"/>
              </a:rPr>
              <a:t>purchases</a:t>
            </a:r>
            <a:r>
              <a:rPr sz="1600" b="1" spc="25" dirty="0">
                <a:latin typeface="Segoe UI"/>
                <a:cs typeface="Segoe UI"/>
              </a:rPr>
              <a:t> </a:t>
            </a:r>
            <a:r>
              <a:rPr sz="1600" b="1" spc="-5" dirty="0">
                <a:latin typeface="Segoe UI"/>
                <a:cs typeface="Segoe UI"/>
              </a:rPr>
              <a:t>video</a:t>
            </a:r>
            <a:r>
              <a:rPr sz="1600" b="1" dirty="0">
                <a:latin typeface="Segoe UI"/>
                <a:cs typeface="Segoe UI"/>
              </a:rPr>
              <a:t> </a:t>
            </a:r>
            <a:r>
              <a:rPr sz="1600" b="1" spc="-10" dirty="0">
                <a:latin typeface="Segoe UI"/>
                <a:cs typeface="Segoe UI"/>
              </a:rPr>
              <a:t>tapes</a:t>
            </a:r>
            <a:r>
              <a:rPr sz="1600" b="1" spc="30" dirty="0">
                <a:latin typeface="Segoe UI"/>
                <a:cs typeface="Segoe UI"/>
              </a:rPr>
              <a:t> </a:t>
            </a:r>
            <a:r>
              <a:rPr sz="1600" b="1" spc="-5" dirty="0">
                <a:latin typeface="Segoe UI"/>
                <a:cs typeface="Segoe UI"/>
              </a:rPr>
              <a:t>or </a:t>
            </a:r>
            <a:r>
              <a:rPr sz="1600" b="1" spc="-10" dirty="0">
                <a:latin typeface="Segoe UI"/>
                <a:cs typeface="Segoe UI"/>
              </a:rPr>
              <a:t>DVDs.</a:t>
            </a:r>
            <a:endParaRPr sz="1600" dirty="0">
              <a:latin typeface="Segoe UI"/>
              <a:cs typeface="Segoe UI"/>
            </a:endParaRPr>
          </a:p>
          <a:p>
            <a:pPr marL="698500" marR="7620">
              <a:lnSpc>
                <a:spcPct val="150000"/>
              </a:lnSpc>
              <a:tabLst>
                <a:tab pos="1399540" algn="l"/>
                <a:tab pos="2851785" algn="l"/>
                <a:tab pos="3069590" algn="l"/>
                <a:tab pos="4264660" algn="l"/>
                <a:tab pos="4592320" algn="l"/>
                <a:tab pos="5882005" algn="l"/>
                <a:tab pos="6659245" algn="l"/>
                <a:tab pos="7682230" algn="l"/>
                <a:tab pos="8078470" algn="l"/>
                <a:tab pos="9482455" algn="l"/>
                <a:tab pos="10001885" algn="l"/>
                <a:tab pos="10959465" algn="l"/>
              </a:tabLst>
            </a:pPr>
            <a:r>
              <a:rPr sz="1600" b="1" spc="-5" dirty="0">
                <a:latin typeface="Segoe UI"/>
                <a:cs typeface="Segoe UI"/>
              </a:rPr>
              <a:t>Wi</a:t>
            </a:r>
            <a:r>
              <a:rPr sz="1600" b="1" spc="-10" dirty="0">
                <a:latin typeface="Segoe UI"/>
                <a:cs typeface="Segoe UI"/>
              </a:rPr>
              <a:t>t</a:t>
            </a:r>
            <a:r>
              <a:rPr sz="1600" b="1" spc="-5" dirty="0">
                <a:latin typeface="Segoe UI"/>
                <a:cs typeface="Segoe UI"/>
              </a:rPr>
              <a:t>h</a:t>
            </a:r>
            <a:r>
              <a:rPr sz="1600" b="1" dirty="0">
                <a:latin typeface="Segoe UI"/>
                <a:cs typeface="Segoe UI"/>
              </a:rPr>
              <a:t>	</a:t>
            </a:r>
            <a:r>
              <a:rPr sz="1600" b="1" spc="-10" dirty="0" smtClean="0">
                <a:latin typeface="Segoe UI"/>
                <a:cs typeface="Segoe UI"/>
              </a:rPr>
              <a:t>di</a:t>
            </a:r>
            <a:r>
              <a:rPr sz="1600" b="1" spc="-5" dirty="0" smtClean="0">
                <a:latin typeface="Segoe UI"/>
                <a:cs typeface="Segoe UI"/>
              </a:rPr>
              <a:t>g</a:t>
            </a:r>
            <a:r>
              <a:rPr sz="1600" b="1" spc="-10" dirty="0" smtClean="0">
                <a:latin typeface="Segoe UI"/>
                <a:cs typeface="Segoe UI"/>
              </a:rPr>
              <a:t>itiz</a:t>
            </a:r>
            <a:r>
              <a:rPr sz="1600" b="1" spc="5" dirty="0" smtClean="0">
                <a:latin typeface="Segoe UI"/>
                <a:cs typeface="Segoe UI"/>
              </a:rPr>
              <a:t>a</a:t>
            </a:r>
            <a:r>
              <a:rPr sz="1600" b="1" spc="-10" dirty="0" smtClean="0">
                <a:latin typeface="Segoe UI"/>
                <a:cs typeface="Segoe UI"/>
              </a:rPr>
              <a:t>tio</a:t>
            </a:r>
            <a:r>
              <a:rPr sz="1600" b="1" spc="-5" dirty="0" smtClean="0">
                <a:latin typeface="Segoe UI"/>
                <a:cs typeface="Segoe UI"/>
              </a:rPr>
              <a:t>n,</a:t>
            </a:r>
            <a:r>
              <a:rPr sz="1600" b="1" dirty="0">
                <a:latin typeface="Segoe UI"/>
                <a:cs typeface="Segoe UI"/>
              </a:rPr>
              <a:t>	</a:t>
            </a:r>
            <a:r>
              <a:rPr sz="1600" b="1" spc="-5" dirty="0" smtClean="0">
                <a:latin typeface="Segoe UI"/>
                <a:cs typeface="Segoe UI"/>
              </a:rPr>
              <a:t>e</a:t>
            </a:r>
            <a:r>
              <a:rPr sz="1600" b="1" spc="-30" dirty="0" smtClean="0">
                <a:latin typeface="Segoe UI"/>
                <a:cs typeface="Segoe UI"/>
              </a:rPr>
              <a:t>v</a:t>
            </a:r>
            <a:r>
              <a:rPr sz="1600" b="1" spc="-5" dirty="0" smtClean="0">
                <a:latin typeface="Segoe UI"/>
                <a:cs typeface="Segoe UI"/>
              </a:rPr>
              <a:t>e</a:t>
            </a:r>
            <a:r>
              <a:rPr sz="1600" b="1" spc="65" dirty="0" smtClean="0">
                <a:latin typeface="Segoe UI"/>
                <a:cs typeface="Segoe UI"/>
              </a:rPr>
              <a:t>r</a:t>
            </a:r>
            <a:r>
              <a:rPr sz="1600" b="1" spc="-30" dirty="0" smtClean="0">
                <a:latin typeface="Segoe UI"/>
                <a:cs typeface="Segoe UI"/>
              </a:rPr>
              <a:t>y</a:t>
            </a:r>
            <a:r>
              <a:rPr sz="1600" b="1" dirty="0" smtClean="0">
                <a:latin typeface="Segoe UI"/>
                <a:cs typeface="Segoe UI"/>
              </a:rPr>
              <a:t>on</a:t>
            </a:r>
            <a:r>
              <a:rPr sz="1600" b="1" spc="-5" dirty="0" smtClean="0">
                <a:latin typeface="Segoe UI"/>
                <a:cs typeface="Segoe UI"/>
              </a:rPr>
              <a:t>e</a:t>
            </a:r>
            <a:r>
              <a:rPr lang="en-IN" sz="1600" b="1" spc="-5" dirty="0" smtClean="0">
                <a:latin typeface="Segoe UI"/>
                <a:cs typeface="Segoe UI"/>
              </a:rPr>
              <a:t> </a:t>
            </a:r>
            <a:r>
              <a:rPr sz="1600" b="1" spc="-5" dirty="0" smtClean="0">
                <a:latin typeface="Segoe UI"/>
                <a:cs typeface="Segoe UI"/>
              </a:rPr>
              <a:t>is</a:t>
            </a:r>
            <a:r>
              <a:rPr sz="1600" b="1" dirty="0">
                <a:latin typeface="Segoe UI"/>
                <a:cs typeface="Segoe UI"/>
              </a:rPr>
              <a:t>	</a:t>
            </a:r>
            <a:r>
              <a:rPr sz="1600" b="1" spc="-5" dirty="0">
                <a:latin typeface="Segoe UI"/>
                <a:cs typeface="Segoe UI"/>
              </a:rPr>
              <a:t>s</a:t>
            </a:r>
            <a:r>
              <a:rPr sz="1600" b="1" spc="-10" dirty="0">
                <a:latin typeface="Segoe UI"/>
                <a:cs typeface="Segoe UI"/>
              </a:rPr>
              <a:t>t</a:t>
            </a:r>
            <a:r>
              <a:rPr sz="1600" b="1" spc="-25" dirty="0">
                <a:latin typeface="Segoe UI"/>
                <a:cs typeface="Segoe UI"/>
              </a:rPr>
              <a:t>r</a:t>
            </a:r>
            <a:r>
              <a:rPr sz="1600" b="1" spc="-15" dirty="0">
                <a:latin typeface="Segoe UI"/>
                <a:cs typeface="Segoe UI"/>
              </a:rPr>
              <a:t>e</a:t>
            </a:r>
            <a:r>
              <a:rPr sz="1600" b="1" spc="-10" dirty="0">
                <a:latin typeface="Segoe UI"/>
                <a:cs typeface="Segoe UI"/>
              </a:rPr>
              <a:t>ami</a:t>
            </a:r>
            <a:r>
              <a:rPr sz="1600" b="1" dirty="0">
                <a:latin typeface="Segoe UI"/>
                <a:cs typeface="Segoe UI"/>
              </a:rPr>
              <a:t>n</a:t>
            </a:r>
            <a:r>
              <a:rPr sz="1600" b="1" spc="-5" dirty="0">
                <a:latin typeface="Segoe UI"/>
                <a:cs typeface="Segoe UI"/>
              </a:rPr>
              <a:t>g</a:t>
            </a:r>
            <a:r>
              <a:rPr sz="1600" b="1" dirty="0">
                <a:latin typeface="Segoe UI"/>
                <a:cs typeface="Segoe UI"/>
              </a:rPr>
              <a:t>	</a:t>
            </a:r>
            <a:r>
              <a:rPr sz="1600" b="1" spc="-5" dirty="0">
                <a:latin typeface="Segoe UI"/>
                <a:cs typeface="Segoe UI"/>
              </a:rPr>
              <a:t>vi</a:t>
            </a:r>
            <a:r>
              <a:rPr sz="1600" b="1" spc="-10" dirty="0">
                <a:latin typeface="Segoe UI"/>
                <a:cs typeface="Segoe UI"/>
              </a:rPr>
              <a:t>de</a:t>
            </a:r>
            <a:r>
              <a:rPr sz="1600" b="1" spc="-5" dirty="0">
                <a:latin typeface="Segoe UI"/>
                <a:cs typeface="Segoe UI"/>
              </a:rPr>
              <a:t>o</a:t>
            </a:r>
            <a:r>
              <a:rPr sz="1600" b="1" dirty="0">
                <a:latin typeface="Segoe UI"/>
                <a:cs typeface="Segoe UI"/>
              </a:rPr>
              <a:t>	</a:t>
            </a:r>
            <a:r>
              <a:rPr sz="1600" b="1" spc="-5" dirty="0">
                <a:latin typeface="Segoe UI"/>
                <a:cs typeface="Segoe UI"/>
              </a:rPr>
              <a:t>c</a:t>
            </a:r>
            <a:r>
              <a:rPr sz="1600" b="1" dirty="0">
                <a:latin typeface="Segoe UI"/>
                <a:cs typeface="Segoe UI"/>
              </a:rPr>
              <a:t>o</a:t>
            </a:r>
            <a:r>
              <a:rPr sz="1600" b="1" spc="-5" dirty="0">
                <a:latin typeface="Segoe UI"/>
                <a:cs typeface="Segoe UI"/>
              </a:rPr>
              <a:t>n</a:t>
            </a:r>
            <a:r>
              <a:rPr sz="1600" b="1" spc="-20" dirty="0">
                <a:latin typeface="Segoe UI"/>
                <a:cs typeface="Segoe UI"/>
              </a:rPr>
              <a:t>t</a:t>
            </a:r>
            <a:r>
              <a:rPr sz="1600" b="1" spc="-15" dirty="0">
                <a:latin typeface="Segoe UI"/>
                <a:cs typeface="Segoe UI"/>
              </a:rPr>
              <a:t>e</a:t>
            </a:r>
            <a:r>
              <a:rPr sz="1600" b="1" spc="-5" dirty="0">
                <a:latin typeface="Segoe UI"/>
                <a:cs typeface="Segoe UI"/>
              </a:rPr>
              <a:t>nt</a:t>
            </a:r>
            <a:r>
              <a:rPr sz="1600" b="1" dirty="0">
                <a:latin typeface="Segoe UI"/>
                <a:cs typeface="Segoe UI"/>
              </a:rPr>
              <a:t>	</a:t>
            </a:r>
            <a:r>
              <a:rPr sz="1600" b="1" spc="-5" dirty="0">
                <a:latin typeface="Segoe UI"/>
                <a:cs typeface="Segoe UI"/>
              </a:rPr>
              <a:t>or</a:t>
            </a:r>
            <a:r>
              <a:rPr sz="1600" b="1" dirty="0">
                <a:latin typeface="Segoe UI"/>
                <a:cs typeface="Segoe UI"/>
              </a:rPr>
              <a:t>	</a:t>
            </a:r>
            <a:r>
              <a:rPr sz="1600" b="1" spc="-10" dirty="0">
                <a:latin typeface="Segoe UI"/>
                <a:cs typeface="Segoe UI"/>
              </a:rPr>
              <a:t>purchasi</a:t>
            </a:r>
            <a:r>
              <a:rPr sz="1600" b="1" dirty="0">
                <a:latin typeface="Segoe UI"/>
                <a:cs typeface="Segoe UI"/>
              </a:rPr>
              <a:t>n</a:t>
            </a:r>
            <a:r>
              <a:rPr sz="1600" b="1" spc="-5" dirty="0">
                <a:latin typeface="Segoe UI"/>
                <a:cs typeface="Segoe UI"/>
              </a:rPr>
              <a:t>g</a:t>
            </a:r>
            <a:r>
              <a:rPr sz="1600" b="1" dirty="0">
                <a:latin typeface="Segoe UI"/>
                <a:cs typeface="Segoe UI"/>
              </a:rPr>
              <a:t>	</a:t>
            </a:r>
            <a:r>
              <a:rPr sz="1600" b="1" spc="-10" dirty="0">
                <a:latin typeface="Segoe UI"/>
                <a:cs typeface="Segoe UI"/>
              </a:rPr>
              <a:t>t</a:t>
            </a:r>
            <a:r>
              <a:rPr sz="1600" b="1" spc="-15" dirty="0">
                <a:latin typeface="Segoe UI"/>
                <a:cs typeface="Segoe UI"/>
              </a:rPr>
              <a:t>h</a:t>
            </a:r>
            <a:r>
              <a:rPr sz="1600" b="1" spc="-5" dirty="0">
                <a:latin typeface="Segoe UI"/>
                <a:cs typeface="Segoe UI"/>
              </a:rPr>
              <a:t>e</a:t>
            </a:r>
            <a:r>
              <a:rPr sz="1600" b="1" dirty="0">
                <a:latin typeface="Segoe UI"/>
                <a:cs typeface="Segoe UI"/>
              </a:rPr>
              <a:t>	</a:t>
            </a:r>
            <a:r>
              <a:rPr sz="1600" b="1" spc="-5" dirty="0">
                <a:latin typeface="Segoe UI"/>
                <a:cs typeface="Segoe UI"/>
              </a:rPr>
              <a:t>m</a:t>
            </a:r>
            <a:r>
              <a:rPr sz="1600" b="1" dirty="0">
                <a:latin typeface="Segoe UI"/>
                <a:cs typeface="Segoe UI"/>
              </a:rPr>
              <a:t>o</a:t>
            </a:r>
            <a:r>
              <a:rPr sz="1600" b="1" spc="-5" dirty="0">
                <a:latin typeface="Segoe UI"/>
                <a:cs typeface="Segoe UI"/>
              </a:rPr>
              <a:t>vi</a:t>
            </a:r>
            <a:r>
              <a:rPr sz="1600" b="1" spc="-15" dirty="0">
                <a:latin typeface="Segoe UI"/>
                <a:cs typeface="Segoe UI"/>
              </a:rPr>
              <a:t>e</a:t>
            </a:r>
            <a:r>
              <a:rPr sz="1600" b="1" spc="-5" dirty="0">
                <a:latin typeface="Segoe UI"/>
                <a:cs typeface="Segoe UI"/>
              </a:rPr>
              <a:t>s</a:t>
            </a:r>
            <a:r>
              <a:rPr sz="1600" b="1" dirty="0">
                <a:latin typeface="Segoe UI"/>
                <a:cs typeface="Segoe UI"/>
              </a:rPr>
              <a:t>	</a:t>
            </a:r>
            <a:r>
              <a:rPr sz="1600" b="1" spc="5" dirty="0">
                <a:latin typeface="Segoe UI"/>
                <a:cs typeface="Segoe UI"/>
              </a:rPr>
              <a:t>as  </a:t>
            </a:r>
            <a:r>
              <a:rPr sz="1600" b="1" spc="-5" dirty="0">
                <a:latin typeface="Segoe UI"/>
                <a:cs typeface="Segoe UI"/>
              </a:rPr>
              <a:t>downloadable</a:t>
            </a:r>
            <a:r>
              <a:rPr sz="1600" b="1" spc="-25" dirty="0">
                <a:latin typeface="Segoe UI"/>
                <a:cs typeface="Segoe UI"/>
              </a:rPr>
              <a:t> </a:t>
            </a:r>
            <a:r>
              <a:rPr sz="1600" b="1" spc="-5" dirty="0">
                <a:latin typeface="Segoe UI"/>
                <a:cs typeface="Segoe UI"/>
              </a:rPr>
              <a:t>files.</a:t>
            </a:r>
            <a:endParaRPr sz="1600" dirty="0">
              <a:latin typeface="Segoe UI"/>
              <a:cs typeface="Segoe UI"/>
            </a:endParaRPr>
          </a:p>
          <a:p>
            <a:pPr>
              <a:lnSpc>
                <a:spcPct val="100000"/>
              </a:lnSpc>
              <a:spcBef>
                <a:spcPts val="5"/>
              </a:spcBef>
            </a:pPr>
            <a:endParaRPr sz="1600" dirty="0">
              <a:latin typeface="Segoe UI"/>
              <a:cs typeface="Segoe UI"/>
            </a:endParaRPr>
          </a:p>
          <a:p>
            <a:pPr marL="902969" lvl="1" indent="-205104">
              <a:lnSpc>
                <a:spcPct val="100000"/>
              </a:lnSpc>
              <a:spcBef>
                <a:spcPts val="5"/>
              </a:spcBef>
              <a:buAutoNum type="arabicPeriod" startAt="3"/>
              <a:tabLst>
                <a:tab pos="903605" algn="l"/>
              </a:tabLst>
            </a:pPr>
            <a:r>
              <a:rPr sz="1600" b="1" spc="-10" dirty="0">
                <a:latin typeface="Segoe UI"/>
                <a:cs typeface="Segoe UI"/>
              </a:rPr>
              <a:t>Transportation-</a:t>
            </a:r>
            <a:r>
              <a:rPr sz="1600" b="1" spc="-30" dirty="0">
                <a:latin typeface="Segoe UI"/>
                <a:cs typeface="Segoe UI"/>
              </a:rPr>
              <a:t> </a:t>
            </a:r>
            <a:r>
              <a:rPr sz="1600" b="1" spc="-45" dirty="0">
                <a:latin typeface="Segoe UI"/>
                <a:cs typeface="Segoe UI"/>
              </a:rPr>
              <a:t>Taxi</a:t>
            </a:r>
            <a:r>
              <a:rPr sz="1600" b="1" spc="-15" dirty="0">
                <a:latin typeface="Segoe UI"/>
                <a:cs typeface="Segoe UI"/>
              </a:rPr>
              <a:t> </a:t>
            </a:r>
            <a:r>
              <a:rPr sz="1600" b="1" spc="-25" dirty="0">
                <a:latin typeface="Segoe UI"/>
                <a:cs typeface="Segoe UI"/>
              </a:rPr>
              <a:t>Uber,Ola</a:t>
            </a:r>
            <a:r>
              <a:rPr sz="1600" b="1" spc="10" dirty="0">
                <a:latin typeface="Segoe UI"/>
                <a:cs typeface="Segoe UI"/>
              </a:rPr>
              <a:t> </a:t>
            </a:r>
            <a:r>
              <a:rPr sz="1600" b="1" dirty="0">
                <a:latin typeface="Segoe UI"/>
                <a:cs typeface="Segoe UI"/>
              </a:rPr>
              <a:t>use</a:t>
            </a:r>
            <a:r>
              <a:rPr sz="1600" b="1" spc="-20" dirty="0">
                <a:latin typeface="Segoe UI"/>
                <a:cs typeface="Segoe UI"/>
              </a:rPr>
              <a:t> </a:t>
            </a:r>
            <a:r>
              <a:rPr sz="1600" b="1" spc="-10" dirty="0">
                <a:latin typeface="Segoe UI"/>
                <a:cs typeface="Segoe UI"/>
              </a:rPr>
              <a:t>digital</a:t>
            </a:r>
            <a:r>
              <a:rPr sz="1600" b="1" dirty="0">
                <a:latin typeface="Segoe UI"/>
                <a:cs typeface="Segoe UI"/>
              </a:rPr>
              <a:t> </a:t>
            </a:r>
            <a:r>
              <a:rPr sz="1600" b="1" spc="-5" dirty="0">
                <a:latin typeface="Segoe UI"/>
                <a:cs typeface="Segoe UI"/>
              </a:rPr>
              <a:t>technologies.</a:t>
            </a:r>
            <a:endParaRPr sz="1600" dirty="0">
              <a:latin typeface="Segoe UI"/>
              <a:cs typeface="Segoe UI"/>
            </a:endParaRPr>
          </a:p>
          <a:p>
            <a:pPr marL="698500" marR="5080" lvl="1">
              <a:lnSpc>
                <a:spcPct val="150000"/>
              </a:lnSpc>
              <a:spcBef>
                <a:spcPts val="1260"/>
              </a:spcBef>
              <a:buAutoNum type="arabicPeriod" startAt="3"/>
              <a:tabLst>
                <a:tab pos="982344" algn="l"/>
              </a:tabLst>
            </a:pPr>
            <a:r>
              <a:rPr sz="1600" b="1" spc="-10" dirty="0">
                <a:latin typeface="Segoe UI"/>
                <a:cs typeface="Segoe UI"/>
              </a:rPr>
              <a:t>Home</a:t>
            </a:r>
            <a:r>
              <a:rPr sz="1600" b="1" spc="105" dirty="0">
                <a:latin typeface="Segoe UI"/>
                <a:cs typeface="Segoe UI"/>
              </a:rPr>
              <a:t> </a:t>
            </a:r>
            <a:r>
              <a:rPr sz="1600" b="1" spc="-10" dirty="0">
                <a:latin typeface="Segoe UI"/>
                <a:cs typeface="Segoe UI"/>
              </a:rPr>
              <a:t>Automation</a:t>
            </a:r>
            <a:r>
              <a:rPr sz="1600" b="1" spc="114" dirty="0">
                <a:latin typeface="Segoe UI"/>
                <a:cs typeface="Segoe UI"/>
              </a:rPr>
              <a:t> </a:t>
            </a:r>
            <a:r>
              <a:rPr sz="1600" b="1" spc="-5" dirty="0">
                <a:latin typeface="Segoe UI"/>
                <a:cs typeface="Segoe UI"/>
              </a:rPr>
              <a:t>–</a:t>
            </a:r>
            <a:r>
              <a:rPr sz="1600" b="1" spc="105" dirty="0">
                <a:latin typeface="Segoe UI"/>
                <a:cs typeface="Segoe UI"/>
              </a:rPr>
              <a:t> </a:t>
            </a:r>
            <a:r>
              <a:rPr sz="1600" b="1" spc="-15" dirty="0">
                <a:latin typeface="Segoe UI"/>
                <a:cs typeface="Segoe UI"/>
              </a:rPr>
              <a:t>Popular</a:t>
            </a:r>
            <a:r>
              <a:rPr sz="1600" b="1" spc="114" dirty="0">
                <a:latin typeface="Segoe UI"/>
                <a:cs typeface="Segoe UI"/>
              </a:rPr>
              <a:t> </a:t>
            </a:r>
            <a:r>
              <a:rPr sz="1600" b="1" spc="-10" dirty="0">
                <a:latin typeface="Segoe UI"/>
                <a:cs typeface="Segoe UI"/>
              </a:rPr>
              <a:t>product:</a:t>
            </a:r>
            <a:r>
              <a:rPr sz="1600" b="1" spc="110" dirty="0">
                <a:latin typeface="Segoe UI"/>
                <a:cs typeface="Segoe UI"/>
              </a:rPr>
              <a:t> </a:t>
            </a:r>
            <a:r>
              <a:rPr sz="1600" b="1" spc="-10" dirty="0">
                <a:latin typeface="Segoe UI"/>
                <a:cs typeface="Segoe UI"/>
              </a:rPr>
              <a:t>Nest</a:t>
            </a:r>
            <a:r>
              <a:rPr sz="1600" b="1" spc="105" dirty="0">
                <a:latin typeface="Segoe UI"/>
                <a:cs typeface="Segoe UI"/>
              </a:rPr>
              <a:t> </a:t>
            </a:r>
            <a:r>
              <a:rPr sz="1600" b="1" spc="-5" dirty="0">
                <a:latin typeface="Segoe UI"/>
                <a:cs typeface="Segoe UI"/>
              </a:rPr>
              <a:t>–</a:t>
            </a:r>
            <a:r>
              <a:rPr sz="1600" b="1" spc="105" dirty="0">
                <a:latin typeface="Segoe UI"/>
                <a:cs typeface="Segoe UI"/>
              </a:rPr>
              <a:t> </a:t>
            </a:r>
            <a:r>
              <a:rPr sz="1600" b="1" spc="-5" dirty="0">
                <a:latin typeface="Segoe UI"/>
                <a:cs typeface="Segoe UI"/>
              </a:rPr>
              <a:t>sensors</a:t>
            </a:r>
            <a:r>
              <a:rPr sz="1600" b="1" spc="125" dirty="0">
                <a:latin typeface="Segoe UI"/>
                <a:cs typeface="Segoe UI"/>
              </a:rPr>
              <a:t> </a:t>
            </a:r>
            <a:r>
              <a:rPr sz="1600" b="1" spc="-10" dirty="0">
                <a:latin typeface="Segoe UI"/>
                <a:cs typeface="Segoe UI"/>
              </a:rPr>
              <a:t>determine</a:t>
            </a:r>
            <a:r>
              <a:rPr sz="1600" b="1" spc="110" dirty="0">
                <a:latin typeface="Segoe UI"/>
                <a:cs typeface="Segoe UI"/>
              </a:rPr>
              <a:t> </a:t>
            </a:r>
            <a:r>
              <a:rPr sz="1600" b="1" spc="-10" dirty="0">
                <a:latin typeface="Segoe UI"/>
                <a:cs typeface="Segoe UI"/>
              </a:rPr>
              <a:t>the</a:t>
            </a:r>
            <a:r>
              <a:rPr sz="1600" b="1" spc="105" dirty="0">
                <a:latin typeface="Segoe UI"/>
                <a:cs typeface="Segoe UI"/>
              </a:rPr>
              <a:t> </a:t>
            </a:r>
            <a:r>
              <a:rPr sz="1600" b="1" spc="-5" dirty="0">
                <a:latin typeface="Segoe UI"/>
                <a:cs typeface="Segoe UI"/>
              </a:rPr>
              <a:t>climate</a:t>
            </a:r>
            <a:r>
              <a:rPr sz="1600" b="1" spc="110" dirty="0">
                <a:latin typeface="Segoe UI"/>
                <a:cs typeface="Segoe UI"/>
              </a:rPr>
              <a:t> </a:t>
            </a:r>
            <a:r>
              <a:rPr sz="1600" b="1" spc="-10" dirty="0">
                <a:latin typeface="Segoe UI"/>
                <a:cs typeface="Segoe UI"/>
              </a:rPr>
              <a:t>and</a:t>
            </a:r>
            <a:r>
              <a:rPr sz="1600" b="1" spc="120" dirty="0">
                <a:latin typeface="Segoe UI"/>
                <a:cs typeface="Segoe UI"/>
              </a:rPr>
              <a:t> </a:t>
            </a:r>
            <a:r>
              <a:rPr sz="1600" b="1" spc="-5" dirty="0">
                <a:latin typeface="Segoe UI"/>
                <a:cs typeface="Segoe UI"/>
              </a:rPr>
              <a:t>connects </a:t>
            </a:r>
            <a:r>
              <a:rPr sz="1600" b="1" spc="-509" dirty="0">
                <a:latin typeface="Segoe UI"/>
                <a:cs typeface="Segoe UI"/>
              </a:rPr>
              <a:t> </a:t>
            </a:r>
            <a:r>
              <a:rPr sz="1600" b="1" spc="-15" dirty="0">
                <a:latin typeface="Segoe UI"/>
                <a:cs typeface="Segoe UI"/>
              </a:rPr>
              <a:t>to</a:t>
            </a:r>
            <a:r>
              <a:rPr sz="1600" b="1" spc="5" dirty="0">
                <a:latin typeface="Segoe UI"/>
                <a:cs typeface="Segoe UI"/>
              </a:rPr>
              <a:t> </a:t>
            </a:r>
            <a:r>
              <a:rPr sz="1600" b="1" spc="-10" dirty="0">
                <a:latin typeface="Segoe UI"/>
                <a:cs typeface="Segoe UI"/>
              </a:rPr>
              <a:t>other</a:t>
            </a:r>
            <a:r>
              <a:rPr sz="1600" b="1" spc="20" dirty="0">
                <a:latin typeface="Segoe UI"/>
                <a:cs typeface="Segoe UI"/>
              </a:rPr>
              <a:t> </a:t>
            </a:r>
            <a:r>
              <a:rPr sz="1600" b="1" spc="5" dirty="0">
                <a:latin typeface="Segoe UI"/>
                <a:cs typeface="Segoe UI"/>
              </a:rPr>
              <a:t>smart </a:t>
            </a:r>
            <a:r>
              <a:rPr sz="1600" b="1" spc="-10" dirty="0">
                <a:latin typeface="Segoe UI"/>
                <a:cs typeface="Segoe UI"/>
              </a:rPr>
              <a:t>objects</a:t>
            </a:r>
            <a:r>
              <a:rPr sz="1600" b="1" spc="15" dirty="0">
                <a:latin typeface="Segoe UI"/>
                <a:cs typeface="Segoe UI"/>
              </a:rPr>
              <a:t> </a:t>
            </a:r>
            <a:r>
              <a:rPr sz="1600" b="1" spc="-15" dirty="0">
                <a:latin typeface="Segoe UI"/>
                <a:cs typeface="Segoe UI"/>
              </a:rPr>
              <a:t>like</a:t>
            </a:r>
            <a:r>
              <a:rPr sz="1600" b="1" spc="-5" dirty="0">
                <a:latin typeface="Segoe UI"/>
                <a:cs typeface="Segoe UI"/>
              </a:rPr>
              <a:t> </a:t>
            </a:r>
            <a:r>
              <a:rPr sz="1600" b="1" spc="-10" dirty="0">
                <a:latin typeface="Segoe UI"/>
                <a:cs typeface="Segoe UI"/>
              </a:rPr>
              <a:t>smoke</a:t>
            </a:r>
            <a:r>
              <a:rPr sz="1600" b="1" spc="5" dirty="0">
                <a:latin typeface="Segoe UI"/>
                <a:cs typeface="Segoe UI"/>
              </a:rPr>
              <a:t> </a:t>
            </a:r>
            <a:r>
              <a:rPr sz="1600" b="1" spc="-10" dirty="0">
                <a:latin typeface="Segoe UI"/>
                <a:cs typeface="Segoe UI"/>
              </a:rPr>
              <a:t>alarm,</a:t>
            </a:r>
            <a:r>
              <a:rPr sz="1600" b="1" dirty="0">
                <a:latin typeface="Segoe UI"/>
                <a:cs typeface="Segoe UI"/>
              </a:rPr>
              <a:t> </a:t>
            </a:r>
            <a:r>
              <a:rPr sz="1600" b="1" spc="-5" dirty="0">
                <a:latin typeface="Segoe UI"/>
                <a:cs typeface="Segoe UI"/>
              </a:rPr>
              <a:t>video</a:t>
            </a:r>
            <a:r>
              <a:rPr sz="1600" b="1" spc="10" dirty="0">
                <a:latin typeface="Segoe UI"/>
                <a:cs typeface="Segoe UI"/>
              </a:rPr>
              <a:t> </a:t>
            </a:r>
            <a:r>
              <a:rPr sz="1600" b="1" spc="-5" dirty="0">
                <a:latin typeface="Segoe UI"/>
                <a:cs typeface="Segoe UI"/>
              </a:rPr>
              <a:t>camera</a:t>
            </a:r>
            <a:r>
              <a:rPr sz="1600" b="1" dirty="0">
                <a:latin typeface="Segoe UI"/>
                <a:cs typeface="Segoe UI"/>
              </a:rPr>
              <a:t> </a:t>
            </a:r>
            <a:r>
              <a:rPr sz="1600" b="1" spc="-10" dirty="0">
                <a:latin typeface="Segoe UI"/>
                <a:cs typeface="Segoe UI"/>
              </a:rPr>
              <a:t>and</a:t>
            </a:r>
            <a:r>
              <a:rPr sz="1600" b="1" spc="15" dirty="0">
                <a:latin typeface="Segoe UI"/>
                <a:cs typeface="Segoe UI"/>
              </a:rPr>
              <a:t> </a:t>
            </a:r>
            <a:r>
              <a:rPr sz="1600" b="1" spc="-5" dirty="0">
                <a:latin typeface="Segoe UI"/>
                <a:cs typeface="Segoe UI"/>
              </a:rPr>
              <a:t>various</a:t>
            </a:r>
            <a:r>
              <a:rPr sz="1600" b="1" spc="-15" dirty="0">
                <a:latin typeface="Segoe UI"/>
                <a:cs typeface="Segoe UI"/>
              </a:rPr>
              <a:t> </a:t>
            </a:r>
            <a:r>
              <a:rPr sz="1600" b="1" spc="-10" dirty="0">
                <a:latin typeface="Segoe UI"/>
                <a:cs typeface="Segoe UI"/>
              </a:rPr>
              <a:t>third</a:t>
            </a:r>
            <a:r>
              <a:rPr sz="1600" b="1" spc="20" dirty="0">
                <a:latin typeface="Segoe UI"/>
                <a:cs typeface="Segoe UI"/>
              </a:rPr>
              <a:t> </a:t>
            </a:r>
            <a:r>
              <a:rPr sz="1600" b="1" dirty="0">
                <a:latin typeface="Segoe UI"/>
                <a:cs typeface="Segoe UI"/>
              </a:rPr>
              <a:t>party </a:t>
            </a:r>
            <a:r>
              <a:rPr sz="1600" b="1" spc="-5" dirty="0" smtClean="0">
                <a:latin typeface="Segoe UI"/>
                <a:cs typeface="Segoe UI"/>
              </a:rPr>
              <a:t>devices.</a:t>
            </a:r>
            <a:endParaRPr lang="en-IN" sz="1600" b="1" spc="-5" dirty="0" smtClean="0">
              <a:latin typeface="Segoe UI"/>
              <a:cs typeface="Segoe UI"/>
            </a:endParaRPr>
          </a:p>
          <a:p>
            <a:pPr marL="698500" marR="5080" lvl="1">
              <a:lnSpc>
                <a:spcPct val="150000"/>
              </a:lnSpc>
              <a:spcBef>
                <a:spcPts val="1260"/>
              </a:spcBef>
              <a:tabLst>
                <a:tab pos="982344" algn="l"/>
              </a:tabLst>
            </a:pPr>
            <a:r>
              <a:rPr lang="en-IN" sz="1600" b="1" spc="-5" dirty="0" smtClean="0">
                <a:latin typeface="Segoe UI"/>
                <a:cs typeface="Segoe UI"/>
              </a:rPr>
              <a:t>Ex:</a:t>
            </a:r>
            <a:r>
              <a:rPr lang="en-US" sz="1600" dirty="0" smtClean="0"/>
              <a:t>Nest </a:t>
            </a:r>
            <a:r>
              <a:rPr lang="en-US" sz="1600" dirty="0"/>
              <a:t>Learning Thermostat, Nest Protect and Nest Cam enable users to set heating, check in-house cameras and smoke levels from their smartphone or another Wi-Fi device.</a:t>
            </a:r>
            <a:endParaRPr sz="1600" dirty="0">
              <a:latin typeface="Segoe UI"/>
              <a:cs typeface="Segoe UI"/>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160</a:t>
            </a:fld>
            <a:endParaRPr dirty="0"/>
          </a:p>
        </p:txBody>
      </p:sp>
      <p:sp>
        <p:nvSpPr>
          <p:cNvPr id="3" name="object 3"/>
          <p:cNvSpPr txBox="1"/>
          <p:nvPr/>
        </p:nvSpPr>
        <p:spPr>
          <a:xfrm>
            <a:off x="154939" y="1432686"/>
            <a:ext cx="11631295" cy="4783455"/>
          </a:xfrm>
          <a:prstGeom prst="rect">
            <a:avLst/>
          </a:prstGeom>
        </p:spPr>
        <p:txBody>
          <a:bodyPr vert="horz" wrap="square" lIns="0" tIns="12065" rIns="0" bIns="0" rtlCol="0">
            <a:spAutoFit/>
          </a:bodyPr>
          <a:lstStyle/>
          <a:p>
            <a:pPr marL="12700">
              <a:lnSpc>
                <a:spcPct val="100000"/>
              </a:lnSpc>
              <a:spcBef>
                <a:spcPts val="95"/>
              </a:spcBef>
            </a:pPr>
            <a:r>
              <a:rPr sz="2500" b="1" spc="-10" dirty="0">
                <a:latin typeface="Segoe UI"/>
                <a:cs typeface="Segoe UI"/>
              </a:rPr>
              <a:t>Data</a:t>
            </a:r>
            <a:r>
              <a:rPr sz="2500" b="1" spc="10" dirty="0">
                <a:latin typeface="Segoe UI"/>
                <a:cs typeface="Segoe UI"/>
              </a:rPr>
              <a:t> </a:t>
            </a:r>
            <a:r>
              <a:rPr sz="2500" b="1" spc="-30" dirty="0">
                <a:latin typeface="Segoe UI"/>
                <a:cs typeface="Segoe UI"/>
              </a:rPr>
              <a:t>Versus</a:t>
            </a:r>
            <a:r>
              <a:rPr sz="2500" b="1" spc="-5" dirty="0">
                <a:latin typeface="Segoe UI"/>
                <a:cs typeface="Segoe UI"/>
              </a:rPr>
              <a:t> </a:t>
            </a:r>
            <a:r>
              <a:rPr sz="2500" b="1" spc="-10" dirty="0">
                <a:latin typeface="Segoe UI"/>
                <a:cs typeface="Segoe UI"/>
              </a:rPr>
              <a:t>Network</a:t>
            </a:r>
            <a:r>
              <a:rPr sz="2500" b="1" dirty="0">
                <a:latin typeface="Segoe UI"/>
                <a:cs typeface="Segoe UI"/>
              </a:rPr>
              <a:t> </a:t>
            </a:r>
            <a:r>
              <a:rPr sz="2500" b="1" spc="-10" dirty="0">
                <a:latin typeface="Segoe UI"/>
                <a:cs typeface="Segoe UI"/>
              </a:rPr>
              <a:t>Analytics</a:t>
            </a:r>
            <a:endParaRPr sz="2500">
              <a:latin typeface="Segoe UI"/>
              <a:cs typeface="Segoe UI"/>
            </a:endParaRPr>
          </a:p>
          <a:p>
            <a:pPr marL="367665" indent="-355600">
              <a:lnSpc>
                <a:spcPct val="100000"/>
              </a:lnSpc>
              <a:spcBef>
                <a:spcPts val="2700"/>
              </a:spcBef>
              <a:buAutoNum type="arabicPeriod" startAt="2"/>
              <a:tabLst>
                <a:tab pos="368300" algn="l"/>
              </a:tabLst>
            </a:pPr>
            <a:r>
              <a:rPr sz="2500" b="1" spc="-10" dirty="0">
                <a:latin typeface="Segoe UI"/>
                <a:cs typeface="Segoe UI"/>
              </a:rPr>
              <a:t>Network</a:t>
            </a:r>
            <a:r>
              <a:rPr sz="2500" b="1" spc="-25" dirty="0">
                <a:latin typeface="Segoe UI"/>
                <a:cs typeface="Segoe UI"/>
              </a:rPr>
              <a:t> </a:t>
            </a:r>
            <a:r>
              <a:rPr sz="2500" b="1" spc="-5" dirty="0">
                <a:latin typeface="Segoe UI"/>
                <a:cs typeface="Segoe UI"/>
              </a:rPr>
              <a:t>analytics:</a:t>
            </a:r>
            <a:endParaRPr sz="2500">
              <a:latin typeface="Segoe UI"/>
              <a:cs typeface="Segoe UI"/>
            </a:endParaRPr>
          </a:p>
          <a:p>
            <a:pPr marL="1155700" lvl="1" indent="-457200">
              <a:lnSpc>
                <a:spcPct val="100000"/>
              </a:lnSpc>
              <a:spcBef>
                <a:spcPts val="2660"/>
              </a:spcBef>
              <a:buFont typeface="Wingdings"/>
              <a:buChar char=""/>
              <a:tabLst>
                <a:tab pos="1155065" algn="l"/>
                <a:tab pos="1155700" algn="l"/>
              </a:tabLst>
            </a:pPr>
            <a:r>
              <a:rPr sz="2300" b="1" spc="-5" dirty="0">
                <a:latin typeface="Segoe UI"/>
                <a:cs typeface="Segoe UI"/>
              </a:rPr>
              <a:t>Most</a:t>
            </a:r>
            <a:r>
              <a:rPr sz="2300" b="1" spc="-10" dirty="0">
                <a:latin typeface="Segoe UI"/>
                <a:cs typeface="Segoe UI"/>
              </a:rPr>
              <a:t> </a:t>
            </a:r>
            <a:r>
              <a:rPr sz="2300" b="1" dirty="0">
                <a:latin typeface="Segoe UI"/>
                <a:cs typeface="Segoe UI"/>
              </a:rPr>
              <a:t>IoT</a:t>
            </a:r>
            <a:r>
              <a:rPr sz="2300" b="1" spc="-5" dirty="0">
                <a:latin typeface="Segoe UI"/>
                <a:cs typeface="Segoe UI"/>
              </a:rPr>
              <a:t> systems</a:t>
            </a:r>
            <a:r>
              <a:rPr sz="2300" b="1" spc="25" dirty="0">
                <a:latin typeface="Segoe UI"/>
                <a:cs typeface="Segoe UI"/>
              </a:rPr>
              <a:t> </a:t>
            </a:r>
            <a:r>
              <a:rPr sz="2300" b="1" spc="-10" dirty="0">
                <a:latin typeface="Segoe UI"/>
                <a:cs typeface="Segoe UI"/>
              </a:rPr>
              <a:t>are</a:t>
            </a:r>
            <a:r>
              <a:rPr sz="2300" b="1" spc="20" dirty="0">
                <a:latin typeface="Segoe UI"/>
                <a:cs typeface="Segoe UI"/>
              </a:rPr>
              <a:t> </a:t>
            </a:r>
            <a:r>
              <a:rPr sz="2300" b="1" spc="-5" dirty="0">
                <a:latin typeface="Segoe UI"/>
                <a:cs typeface="Segoe UI"/>
              </a:rPr>
              <a:t>built</a:t>
            </a:r>
            <a:r>
              <a:rPr sz="2300" b="1" spc="-15" dirty="0">
                <a:latin typeface="Segoe UI"/>
                <a:cs typeface="Segoe UI"/>
              </a:rPr>
              <a:t> </a:t>
            </a:r>
            <a:r>
              <a:rPr sz="2300" b="1" spc="-10" dirty="0">
                <a:latin typeface="Segoe UI"/>
                <a:cs typeface="Segoe UI"/>
              </a:rPr>
              <a:t>around</a:t>
            </a:r>
            <a:r>
              <a:rPr sz="2300" b="1" spc="-5" dirty="0">
                <a:latin typeface="Segoe UI"/>
                <a:cs typeface="Segoe UI"/>
              </a:rPr>
              <a:t> </a:t>
            </a:r>
            <a:r>
              <a:rPr sz="2300" b="1" spc="15" dirty="0">
                <a:latin typeface="Segoe UI"/>
                <a:cs typeface="Segoe UI"/>
              </a:rPr>
              <a:t>smart</a:t>
            </a:r>
            <a:r>
              <a:rPr sz="2300" b="1" dirty="0">
                <a:latin typeface="Segoe UI"/>
                <a:cs typeface="Segoe UI"/>
              </a:rPr>
              <a:t> </a:t>
            </a:r>
            <a:r>
              <a:rPr sz="2300" b="1" spc="-5" dirty="0">
                <a:latin typeface="Segoe UI"/>
                <a:cs typeface="Segoe UI"/>
              </a:rPr>
              <a:t>objects</a:t>
            </a:r>
            <a:r>
              <a:rPr sz="2300" b="1" dirty="0">
                <a:latin typeface="Segoe UI"/>
                <a:cs typeface="Segoe UI"/>
              </a:rPr>
              <a:t> </a:t>
            </a:r>
            <a:r>
              <a:rPr sz="2300" b="1" spc="-5" dirty="0">
                <a:latin typeface="Segoe UI"/>
                <a:cs typeface="Segoe UI"/>
              </a:rPr>
              <a:t>connected to</a:t>
            </a:r>
            <a:r>
              <a:rPr sz="2300" b="1" dirty="0">
                <a:latin typeface="Segoe UI"/>
                <a:cs typeface="Segoe UI"/>
              </a:rPr>
              <a:t> the</a:t>
            </a:r>
            <a:r>
              <a:rPr sz="2300" b="1" spc="10" dirty="0">
                <a:latin typeface="Segoe UI"/>
                <a:cs typeface="Segoe UI"/>
              </a:rPr>
              <a:t> network.</a:t>
            </a:r>
            <a:endParaRPr sz="2300">
              <a:latin typeface="Segoe UI"/>
              <a:cs typeface="Segoe UI"/>
            </a:endParaRPr>
          </a:p>
          <a:p>
            <a:pPr marL="1155700" lvl="1" indent="-457200">
              <a:lnSpc>
                <a:spcPct val="100000"/>
              </a:lnSpc>
              <a:spcBef>
                <a:spcPts val="2630"/>
              </a:spcBef>
              <a:buFont typeface="Wingdings"/>
              <a:buChar char=""/>
              <a:tabLst>
                <a:tab pos="1155065" algn="l"/>
                <a:tab pos="1155700" algn="l"/>
              </a:tabLst>
            </a:pPr>
            <a:r>
              <a:rPr sz="2300" b="1" dirty="0">
                <a:latin typeface="Segoe UI"/>
                <a:cs typeface="Segoe UI"/>
              </a:rPr>
              <a:t>A</a:t>
            </a:r>
            <a:r>
              <a:rPr sz="2300" b="1" spc="145" dirty="0">
                <a:latin typeface="Segoe UI"/>
                <a:cs typeface="Segoe UI"/>
              </a:rPr>
              <a:t> </a:t>
            </a:r>
            <a:r>
              <a:rPr sz="2300" b="1" spc="-5" dirty="0">
                <a:latin typeface="Segoe UI"/>
                <a:cs typeface="Segoe UI"/>
              </a:rPr>
              <a:t>loss</a:t>
            </a:r>
            <a:r>
              <a:rPr sz="2300" b="1" spc="140" dirty="0">
                <a:latin typeface="Segoe UI"/>
                <a:cs typeface="Segoe UI"/>
              </a:rPr>
              <a:t> </a:t>
            </a:r>
            <a:r>
              <a:rPr sz="2300" b="1" spc="-5" dirty="0">
                <a:latin typeface="Segoe UI"/>
                <a:cs typeface="Segoe UI"/>
              </a:rPr>
              <a:t>or</a:t>
            </a:r>
            <a:r>
              <a:rPr sz="2300" b="1" spc="140" dirty="0">
                <a:latin typeface="Segoe UI"/>
                <a:cs typeface="Segoe UI"/>
              </a:rPr>
              <a:t> </a:t>
            </a:r>
            <a:r>
              <a:rPr sz="2300" b="1" spc="-5" dirty="0">
                <a:latin typeface="Segoe UI"/>
                <a:cs typeface="Segoe UI"/>
              </a:rPr>
              <a:t>degradation</a:t>
            </a:r>
            <a:r>
              <a:rPr sz="2300" b="1" spc="130" dirty="0">
                <a:latin typeface="Segoe UI"/>
                <a:cs typeface="Segoe UI"/>
              </a:rPr>
              <a:t> </a:t>
            </a:r>
            <a:r>
              <a:rPr sz="2300" b="1" dirty="0">
                <a:latin typeface="Segoe UI"/>
                <a:cs typeface="Segoe UI"/>
              </a:rPr>
              <a:t>in</a:t>
            </a:r>
            <a:r>
              <a:rPr sz="2300" b="1" spc="145" dirty="0">
                <a:latin typeface="Segoe UI"/>
                <a:cs typeface="Segoe UI"/>
              </a:rPr>
              <a:t> </a:t>
            </a:r>
            <a:r>
              <a:rPr sz="2300" b="1" spc="-5" dirty="0">
                <a:latin typeface="Segoe UI"/>
                <a:cs typeface="Segoe UI"/>
              </a:rPr>
              <a:t>connectivity</a:t>
            </a:r>
            <a:r>
              <a:rPr sz="2300" b="1" spc="150" dirty="0">
                <a:latin typeface="Segoe UI"/>
                <a:cs typeface="Segoe UI"/>
              </a:rPr>
              <a:t> </a:t>
            </a:r>
            <a:r>
              <a:rPr sz="2300" b="1" dirty="0">
                <a:latin typeface="Segoe UI"/>
                <a:cs typeface="Segoe UI"/>
              </a:rPr>
              <a:t>is</a:t>
            </a:r>
            <a:r>
              <a:rPr sz="2300" b="1" spc="135" dirty="0">
                <a:latin typeface="Segoe UI"/>
                <a:cs typeface="Segoe UI"/>
              </a:rPr>
              <a:t> </a:t>
            </a:r>
            <a:r>
              <a:rPr sz="2300" b="1" spc="-10" dirty="0">
                <a:latin typeface="Segoe UI"/>
                <a:cs typeface="Segoe UI"/>
              </a:rPr>
              <a:t>likely</a:t>
            </a:r>
            <a:r>
              <a:rPr sz="2300" b="1" spc="150" dirty="0">
                <a:latin typeface="Segoe UI"/>
                <a:cs typeface="Segoe UI"/>
              </a:rPr>
              <a:t> </a:t>
            </a:r>
            <a:r>
              <a:rPr sz="2300" b="1" spc="-5" dirty="0">
                <a:latin typeface="Segoe UI"/>
                <a:cs typeface="Segoe UI"/>
              </a:rPr>
              <a:t>to</a:t>
            </a:r>
            <a:r>
              <a:rPr sz="2300" b="1" spc="140" dirty="0">
                <a:latin typeface="Segoe UI"/>
                <a:cs typeface="Segoe UI"/>
              </a:rPr>
              <a:t> </a:t>
            </a:r>
            <a:r>
              <a:rPr sz="2300" b="1" spc="-5" dirty="0">
                <a:latin typeface="Segoe UI"/>
                <a:cs typeface="Segoe UI"/>
              </a:rPr>
              <a:t>affect</a:t>
            </a:r>
            <a:r>
              <a:rPr sz="2300" b="1" spc="150" dirty="0">
                <a:latin typeface="Segoe UI"/>
                <a:cs typeface="Segoe UI"/>
              </a:rPr>
              <a:t> </a:t>
            </a:r>
            <a:r>
              <a:rPr sz="2300" b="1" dirty="0">
                <a:latin typeface="Segoe UI"/>
                <a:cs typeface="Segoe UI"/>
              </a:rPr>
              <a:t>the</a:t>
            </a:r>
            <a:r>
              <a:rPr sz="2300" b="1" spc="150" dirty="0">
                <a:latin typeface="Segoe UI"/>
                <a:cs typeface="Segoe UI"/>
              </a:rPr>
              <a:t> </a:t>
            </a:r>
            <a:r>
              <a:rPr sz="2300" b="1" dirty="0">
                <a:latin typeface="Segoe UI"/>
                <a:cs typeface="Segoe UI"/>
              </a:rPr>
              <a:t>efficiency</a:t>
            </a:r>
            <a:r>
              <a:rPr sz="2300" b="1" spc="145" dirty="0">
                <a:latin typeface="Segoe UI"/>
                <a:cs typeface="Segoe UI"/>
              </a:rPr>
              <a:t> </a:t>
            </a:r>
            <a:r>
              <a:rPr sz="2300" b="1" spc="-20" dirty="0">
                <a:latin typeface="Segoe UI"/>
                <a:cs typeface="Segoe UI"/>
              </a:rPr>
              <a:t>of</a:t>
            </a:r>
            <a:r>
              <a:rPr sz="2300" b="1" spc="145" dirty="0">
                <a:latin typeface="Segoe UI"/>
                <a:cs typeface="Segoe UI"/>
              </a:rPr>
              <a:t> </a:t>
            </a:r>
            <a:r>
              <a:rPr sz="2300" b="1" spc="5" dirty="0">
                <a:latin typeface="Segoe UI"/>
                <a:cs typeface="Segoe UI"/>
              </a:rPr>
              <a:t>the</a:t>
            </a:r>
            <a:endParaRPr sz="2300">
              <a:latin typeface="Segoe UI"/>
              <a:cs typeface="Segoe UI"/>
            </a:endParaRPr>
          </a:p>
          <a:p>
            <a:pPr marL="1155700">
              <a:lnSpc>
                <a:spcPct val="100000"/>
              </a:lnSpc>
              <a:spcBef>
                <a:spcPts val="830"/>
              </a:spcBef>
            </a:pPr>
            <a:r>
              <a:rPr sz="2300" b="1" spc="-5" dirty="0">
                <a:latin typeface="Segoe UI"/>
                <a:cs typeface="Segoe UI"/>
              </a:rPr>
              <a:t>system.</a:t>
            </a:r>
            <a:endParaRPr sz="2300">
              <a:latin typeface="Segoe UI"/>
              <a:cs typeface="Segoe UI"/>
            </a:endParaRPr>
          </a:p>
          <a:p>
            <a:pPr marL="1155700" lvl="1" indent="-457200">
              <a:lnSpc>
                <a:spcPct val="100000"/>
              </a:lnSpc>
              <a:spcBef>
                <a:spcPts val="2630"/>
              </a:spcBef>
              <a:buFont typeface="Wingdings"/>
              <a:buChar char=""/>
              <a:tabLst>
                <a:tab pos="1155065" algn="l"/>
                <a:tab pos="1155700" algn="l"/>
              </a:tabLst>
            </a:pPr>
            <a:r>
              <a:rPr sz="2300" b="1" dirty="0">
                <a:latin typeface="Segoe UI"/>
                <a:cs typeface="Segoe UI"/>
              </a:rPr>
              <a:t>Such</a:t>
            </a:r>
            <a:r>
              <a:rPr sz="2300" b="1" spc="-25" dirty="0">
                <a:latin typeface="Segoe UI"/>
                <a:cs typeface="Segoe UI"/>
              </a:rPr>
              <a:t> </a:t>
            </a:r>
            <a:r>
              <a:rPr sz="2300" b="1" dirty="0">
                <a:latin typeface="Segoe UI"/>
                <a:cs typeface="Segoe UI"/>
              </a:rPr>
              <a:t>a </a:t>
            </a:r>
            <a:r>
              <a:rPr sz="2300" b="1" spc="-5" dirty="0">
                <a:latin typeface="Segoe UI"/>
                <a:cs typeface="Segoe UI"/>
              </a:rPr>
              <a:t>loss</a:t>
            </a:r>
            <a:r>
              <a:rPr sz="2300" b="1" spc="-20" dirty="0">
                <a:latin typeface="Segoe UI"/>
                <a:cs typeface="Segoe UI"/>
              </a:rPr>
              <a:t> </a:t>
            </a:r>
            <a:r>
              <a:rPr sz="2300" b="1" dirty="0">
                <a:latin typeface="Segoe UI"/>
                <a:cs typeface="Segoe UI"/>
              </a:rPr>
              <a:t>can</a:t>
            </a:r>
            <a:r>
              <a:rPr sz="2300" b="1" spc="-15" dirty="0">
                <a:latin typeface="Segoe UI"/>
                <a:cs typeface="Segoe UI"/>
              </a:rPr>
              <a:t> </a:t>
            </a:r>
            <a:r>
              <a:rPr sz="2300" b="1" spc="-10" dirty="0">
                <a:latin typeface="Segoe UI"/>
                <a:cs typeface="Segoe UI"/>
              </a:rPr>
              <a:t>have</a:t>
            </a:r>
            <a:r>
              <a:rPr sz="2300" b="1" spc="5" dirty="0">
                <a:latin typeface="Segoe UI"/>
                <a:cs typeface="Segoe UI"/>
              </a:rPr>
              <a:t> </a:t>
            </a:r>
            <a:r>
              <a:rPr sz="2300" b="1" spc="-5" dirty="0">
                <a:latin typeface="Segoe UI"/>
                <a:cs typeface="Segoe UI"/>
              </a:rPr>
              <a:t>dramatic</a:t>
            </a:r>
            <a:r>
              <a:rPr sz="2300" b="1" spc="-15" dirty="0">
                <a:latin typeface="Segoe UI"/>
                <a:cs typeface="Segoe UI"/>
              </a:rPr>
              <a:t> </a:t>
            </a:r>
            <a:r>
              <a:rPr sz="2300" b="1" dirty="0">
                <a:latin typeface="Segoe UI"/>
                <a:cs typeface="Segoe UI"/>
              </a:rPr>
              <a:t>effects.</a:t>
            </a:r>
            <a:endParaRPr sz="2300">
              <a:latin typeface="Segoe UI"/>
              <a:cs typeface="Segoe UI"/>
            </a:endParaRPr>
          </a:p>
          <a:p>
            <a:pPr marL="1155700" marR="5080" lvl="1" indent="-457200">
              <a:lnSpc>
                <a:spcPct val="130000"/>
              </a:lnSpc>
              <a:spcBef>
                <a:spcPts val="1800"/>
              </a:spcBef>
              <a:buFont typeface="Wingdings"/>
              <a:buChar char=""/>
              <a:tabLst>
                <a:tab pos="1155065" algn="l"/>
                <a:tab pos="1155700" algn="l"/>
              </a:tabLst>
            </a:pPr>
            <a:r>
              <a:rPr sz="2300" b="1" dirty="0">
                <a:latin typeface="Segoe UI"/>
                <a:cs typeface="Segoe UI"/>
              </a:rPr>
              <a:t>For</a:t>
            </a:r>
            <a:r>
              <a:rPr sz="2300" b="1" spc="20" dirty="0">
                <a:latin typeface="Segoe UI"/>
                <a:cs typeface="Segoe UI"/>
              </a:rPr>
              <a:t> </a:t>
            </a:r>
            <a:r>
              <a:rPr sz="2300" b="1" dirty="0">
                <a:latin typeface="Segoe UI"/>
                <a:cs typeface="Segoe UI"/>
              </a:rPr>
              <a:t>example,</a:t>
            </a:r>
            <a:r>
              <a:rPr sz="2300" b="1" spc="30" dirty="0">
                <a:latin typeface="Segoe UI"/>
                <a:cs typeface="Segoe UI"/>
              </a:rPr>
              <a:t> </a:t>
            </a:r>
            <a:r>
              <a:rPr sz="2300" b="1" spc="-5" dirty="0">
                <a:latin typeface="Segoe UI"/>
                <a:cs typeface="Segoe UI"/>
              </a:rPr>
              <a:t>open</a:t>
            </a:r>
            <a:r>
              <a:rPr sz="2300" b="1" spc="30" dirty="0">
                <a:latin typeface="Segoe UI"/>
                <a:cs typeface="Segoe UI"/>
              </a:rPr>
              <a:t> </a:t>
            </a:r>
            <a:r>
              <a:rPr sz="2300" b="1" dirty="0">
                <a:latin typeface="Segoe UI"/>
                <a:cs typeface="Segoe UI"/>
              </a:rPr>
              <a:t>mines</a:t>
            </a:r>
            <a:r>
              <a:rPr sz="2300" b="1" spc="10" dirty="0">
                <a:latin typeface="Segoe UI"/>
                <a:cs typeface="Segoe UI"/>
              </a:rPr>
              <a:t> </a:t>
            </a:r>
            <a:r>
              <a:rPr sz="2300" b="1" spc="-5" dirty="0">
                <a:latin typeface="Segoe UI"/>
                <a:cs typeface="Segoe UI"/>
              </a:rPr>
              <a:t>use</a:t>
            </a:r>
            <a:r>
              <a:rPr sz="2300" b="1" spc="30" dirty="0">
                <a:latin typeface="Segoe UI"/>
                <a:cs typeface="Segoe UI"/>
              </a:rPr>
              <a:t> </a:t>
            </a:r>
            <a:r>
              <a:rPr sz="2300" b="1" spc="-5" dirty="0">
                <a:latin typeface="Segoe UI"/>
                <a:cs typeface="Segoe UI"/>
              </a:rPr>
              <a:t>wireless</a:t>
            </a:r>
            <a:r>
              <a:rPr sz="2300" b="1" spc="25" dirty="0">
                <a:latin typeface="Segoe UI"/>
                <a:cs typeface="Segoe UI"/>
              </a:rPr>
              <a:t> </a:t>
            </a:r>
            <a:r>
              <a:rPr sz="2300" b="1" spc="-5" dirty="0">
                <a:latin typeface="Segoe UI"/>
                <a:cs typeface="Segoe UI"/>
              </a:rPr>
              <a:t>networks</a:t>
            </a:r>
            <a:r>
              <a:rPr sz="2300" b="1" spc="20" dirty="0">
                <a:latin typeface="Segoe UI"/>
                <a:cs typeface="Segoe UI"/>
              </a:rPr>
              <a:t> </a:t>
            </a:r>
            <a:r>
              <a:rPr sz="2300" b="1" spc="-5" dirty="0">
                <a:latin typeface="Segoe UI"/>
                <a:cs typeface="Segoe UI"/>
              </a:rPr>
              <a:t>to</a:t>
            </a:r>
            <a:r>
              <a:rPr sz="2300" b="1" spc="20" dirty="0">
                <a:latin typeface="Segoe UI"/>
                <a:cs typeface="Segoe UI"/>
              </a:rPr>
              <a:t> </a:t>
            </a:r>
            <a:r>
              <a:rPr sz="2300" b="1" spc="-5" dirty="0">
                <a:latin typeface="Segoe UI"/>
                <a:cs typeface="Segoe UI"/>
              </a:rPr>
              <a:t>automatically</a:t>
            </a:r>
            <a:r>
              <a:rPr sz="2300" b="1" spc="15" dirty="0">
                <a:latin typeface="Segoe UI"/>
                <a:cs typeface="Segoe UI"/>
              </a:rPr>
              <a:t> </a:t>
            </a:r>
            <a:r>
              <a:rPr sz="2300" b="1" spc="-5" dirty="0">
                <a:latin typeface="Segoe UI"/>
                <a:cs typeface="Segoe UI"/>
              </a:rPr>
              <a:t>pilot</a:t>
            </a:r>
            <a:r>
              <a:rPr sz="2300" b="1" spc="30" dirty="0">
                <a:latin typeface="Segoe UI"/>
                <a:cs typeface="Segoe UI"/>
              </a:rPr>
              <a:t> </a:t>
            </a:r>
            <a:r>
              <a:rPr sz="2300" b="1" dirty="0">
                <a:latin typeface="Segoe UI"/>
                <a:cs typeface="Segoe UI"/>
              </a:rPr>
              <a:t>dump </a:t>
            </a:r>
            <a:r>
              <a:rPr sz="2300" b="1" spc="-620" dirty="0">
                <a:latin typeface="Segoe UI"/>
                <a:cs typeface="Segoe UI"/>
              </a:rPr>
              <a:t> </a:t>
            </a:r>
            <a:r>
              <a:rPr sz="2300" b="1" dirty="0">
                <a:latin typeface="Segoe UI"/>
                <a:cs typeface="Segoe UI"/>
              </a:rPr>
              <a:t>trucks.</a:t>
            </a:r>
            <a:endParaRPr sz="2300">
              <a:latin typeface="Segoe UI"/>
              <a:cs typeface="Segoe U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161</a:t>
            </a:fld>
            <a:endParaRPr dirty="0"/>
          </a:p>
        </p:txBody>
      </p:sp>
      <p:sp>
        <p:nvSpPr>
          <p:cNvPr id="3" name="object 3"/>
          <p:cNvSpPr txBox="1"/>
          <p:nvPr/>
        </p:nvSpPr>
        <p:spPr>
          <a:xfrm>
            <a:off x="154939" y="1420495"/>
            <a:ext cx="11629390" cy="4526280"/>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Segoe UI"/>
                <a:cs typeface="Segoe UI"/>
              </a:rPr>
              <a:t>Data</a:t>
            </a:r>
            <a:r>
              <a:rPr sz="2000" b="1" spc="-35" dirty="0">
                <a:latin typeface="Segoe UI"/>
                <a:cs typeface="Segoe UI"/>
              </a:rPr>
              <a:t> </a:t>
            </a:r>
            <a:r>
              <a:rPr sz="2000" b="1" spc="-25" dirty="0">
                <a:latin typeface="Segoe UI"/>
                <a:cs typeface="Segoe UI"/>
              </a:rPr>
              <a:t>Versus</a:t>
            </a:r>
            <a:r>
              <a:rPr sz="2000" b="1" spc="5" dirty="0">
                <a:latin typeface="Segoe UI"/>
                <a:cs typeface="Segoe UI"/>
              </a:rPr>
              <a:t> </a:t>
            </a:r>
            <a:r>
              <a:rPr sz="2000" b="1" spc="-5" dirty="0">
                <a:latin typeface="Segoe UI"/>
                <a:cs typeface="Segoe UI"/>
              </a:rPr>
              <a:t>Network</a:t>
            </a:r>
            <a:r>
              <a:rPr sz="2000" b="1" spc="-20" dirty="0">
                <a:latin typeface="Segoe UI"/>
                <a:cs typeface="Segoe UI"/>
              </a:rPr>
              <a:t> </a:t>
            </a:r>
            <a:r>
              <a:rPr sz="2000" b="1" spc="-5" dirty="0">
                <a:latin typeface="Segoe UI"/>
                <a:cs typeface="Segoe UI"/>
              </a:rPr>
              <a:t>Analytics</a:t>
            </a:r>
            <a:endParaRPr sz="2000">
              <a:latin typeface="Segoe UI"/>
              <a:cs typeface="Segoe UI"/>
            </a:endParaRPr>
          </a:p>
          <a:p>
            <a:pPr>
              <a:lnSpc>
                <a:spcPct val="100000"/>
              </a:lnSpc>
              <a:spcBef>
                <a:spcPts val="55"/>
              </a:spcBef>
            </a:pPr>
            <a:endParaRPr sz="1850">
              <a:latin typeface="Segoe UI"/>
              <a:cs typeface="Segoe UI"/>
            </a:endParaRPr>
          </a:p>
          <a:p>
            <a:pPr marL="295910" indent="-283845">
              <a:lnSpc>
                <a:spcPct val="100000"/>
              </a:lnSpc>
              <a:buAutoNum type="arabicPeriod" startAt="2"/>
              <a:tabLst>
                <a:tab pos="296545" algn="l"/>
              </a:tabLst>
            </a:pPr>
            <a:r>
              <a:rPr sz="2000" b="1" spc="-5" dirty="0">
                <a:latin typeface="Segoe UI"/>
                <a:cs typeface="Segoe UI"/>
              </a:rPr>
              <a:t>Network</a:t>
            </a:r>
            <a:r>
              <a:rPr sz="2000" b="1" spc="-30" dirty="0">
                <a:latin typeface="Segoe UI"/>
                <a:cs typeface="Segoe UI"/>
              </a:rPr>
              <a:t> </a:t>
            </a:r>
            <a:r>
              <a:rPr sz="2000" b="1" spc="-5" dirty="0">
                <a:latin typeface="Segoe UI"/>
                <a:cs typeface="Segoe UI"/>
              </a:rPr>
              <a:t>analytics:</a:t>
            </a:r>
            <a:endParaRPr sz="2000">
              <a:latin typeface="Segoe UI"/>
              <a:cs typeface="Segoe UI"/>
            </a:endParaRPr>
          </a:p>
          <a:p>
            <a:pPr marL="1155700" marR="5080" lvl="1" indent="-457200">
              <a:lnSpc>
                <a:spcPct val="130000"/>
              </a:lnSpc>
              <a:spcBef>
                <a:spcPts val="1820"/>
              </a:spcBef>
              <a:buFont typeface="Wingdings"/>
              <a:buChar char=""/>
              <a:tabLst>
                <a:tab pos="1155065" algn="l"/>
                <a:tab pos="1155700" algn="l"/>
                <a:tab pos="1466215" algn="l"/>
                <a:tab pos="2370455" algn="l"/>
                <a:tab pos="2940050" algn="l"/>
                <a:tab pos="3317875" algn="l"/>
                <a:tab pos="4843780" algn="l"/>
                <a:tab pos="5466080" algn="l"/>
                <a:tab pos="6246495" algn="l"/>
                <a:tab pos="6602730" algn="l"/>
                <a:tab pos="7020559" algn="l"/>
                <a:tab pos="8108950" algn="l"/>
                <a:tab pos="8494395" algn="l"/>
                <a:tab pos="10023475" algn="l"/>
                <a:tab pos="10402570" algn="l"/>
              </a:tabLst>
            </a:pPr>
            <a:r>
              <a:rPr sz="1900" b="1" spc="-5" dirty="0">
                <a:latin typeface="Segoe UI"/>
                <a:cs typeface="Segoe UI"/>
              </a:rPr>
              <a:t>A	</a:t>
            </a:r>
            <a:r>
              <a:rPr sz="1900" b="1" spc="-10" dirty="0">
                <a:latin typeface="Segoe UI"/>
                <a:cs typeface="Segoe UI"/>
              </a:rPr>
              <a:t>la</a:t>
            </a:r>
            <a:r>
              <a:rPr sz="1900" b="1" dirty="0">
                <a:latin typeface="Segoe UI"/>
                <a:cs typeface="Segoe UI"/>
              </a:rPr>
              <a:t>s</a:t>
            </a:r>
            <a:r>
              <a:rPr sz="1900" b="1" spc="-10" dirty="0">
                <a:latin typeface="Segoe UI"/>
                <a:cs typeface="Segoe UI"/>
              </a:rPr>
              <a:t>tin</a:t>
            </a:r>
            <a:r>
              <a:rPr sz="1900" b="1" spc="-5" dirty="0">
                <a:latin typeface="Segoe UI"/>
                <a:cs typeface="Segoe UI"/>
              </a:rPr>
              <a:t>g</a:t>
            </a:r>
            <a:r>
              <a:rPr sz="1900" b="1" dirty="0">
                <a:latin typeface="Segoe UI"/>
                <a:cs typeface="Segoe UI"/>
              </a:rPr>
              <a:t>	</a:t>
            </a:r>
            <a:r>
              <a:rPr sz="1900" b="1" spc="-10" dirty="0">
                <a:latin typeface="Segoe UI"/>
                <a:cs typeface="Segoe UI"/>
              </a:rPr>
              <a:t>l</a:t>
            </a:r>
            <a:r>
              <a:rPr sz="1900" b="1" dirty="0">
                <a:latin typeface="Segoe UI"/>
                <a:cs typeface="Segoe UI"/>
              </a:rPr>
              <a:t>o</a:t>
            </a:r>
            <a:r>
              <a:rPr sz="1900" b="1" spc="-15" dirty="0">
                <a:latin typeface="Segoe UI"/>
                <a:cs typeface="Segoe UI"/>
              </a:rPr>
              <a:t>s</a:t>
            </a:r>
            <a:r>
              <a:rPr sz="1900" b="1" spc="-5" dirty="0">
                <a:latin typeface="Segoe UI"/>
                <a:cs typeface="Segoe UI"/>
              </a:rPr>
              <a:t>s</a:t>
            </a:r>
            <a:r>
              <a:rPr sz="1900" b="1" dirty="0">
                <a:latin typeface="Segoe UI"/>
                <a:cs typeface="Segoe UI"/>
              </a:rPr>
              <a:t>	</a:t>
            </a:r>
            <a:r>
              <a:rPr sz="1900" b="1" spc="-40" dirty="0">
                <a:latin typeface="Segoe UI"/>
                <a:cs typeface="Segoe UI"/>
              </a:rPr>
              <a:t>o</a:t>
            </a:r>
            <a:r>
              <a:rPr sz="1900" b="1" spc="-5" dirty="0">
                <a:latin typeface="Segoe UI"/>
                <a:cs typeface="Segoe UI"/>
              </a:rPr>
              <a:t>f</a:t>
            </a:r>
            <a:r>
              <a:rPr sz="1900" b="1" dirty="0">
                <a:latin typeface="Segoe UI"/>
                <a:cs typeface="Segoe UI"/>
              </a:rPr>
              <a:t>	</a:t>
            </a:r>
            <a:r>
              <a:rPr sz="1900" b="1" spc="-5" dirty="0">
                <a:latin typeface="Segoe UI"/>
                <a:cs typeface="Segoe UI"/>
              </a:rPr>
              <a:t>c</a:t>
            </a:r>
            <a:r>
              <a:rPr sz="1900" b="1" dirty="0">
                <a:latin typeface="Segoe UI"/>
                <a:cs typeface="Segoe UI"/>
              </a:rPr>
              <a:t>o</a:t>
            </a:r>
            <a:r>
              <a:rPr sz="1900" b="1" spc="-5" dirty="0">
                <a:latin typeface="Segoe UI"/>
                <a:cs typeface="Segoe UI"/>
              </a:rPr>
              <a:t>n</a:t>
            </a:r>
            <a:r>
              <a:rPr sz="1900" b="1" dirty="0">
                <a:latin typeface="Segoe UI"/>
                <a:cs typeface="Segoe UI"/>
              </a:rPr>
              <a:t>n</a:t>
            </a:r>
            <a:r>
              <a:rPr sz="1900" b="1" spc="-15" dirty="0">
                <a:latin typeface="Segoe UI"/>
                <a:cs typeface="Segoe UI"/>
              </a:rPr>
              <a:t>e</a:t>
            </a:r>
            <a:r>
              <a:rPr sz="1900" b="1" spc="-5" dirty="0">
                <a:latin typeface="Segoe UI"/>
                <a:cs typeface="Segoe UI"/>
              </a:rPr>
              <a:t>c</a:t>
            </a:r>
            <a:r>
              <a:rPr sz="1900" b="1" spc="-25" dirty="0">
                <a:latin typeface="Segoe UI"/>
                <a:cs typeface="Segoe UI"/>
              </a:rPr>
              <a:t>t</a:t>
            </a:r>
            <a:r>
              <a:rPr sz="1900" b="1" spc="-10" dirty="0">
                <a:latin typeface="Segoe UI"/>
                <a:cs typeface="Segoe UI"/>
              </a:rPr>
              <a:t>i</a:t>
            </a:r>
            <a:r>
              <a:rPr sz="1900" b="1" spc="-5" dirty="0">
                <a:latin typeface="Segoe UI"/>
                <a:cs typeface="Segoe UI"/>
              </a:rPr>
              <a:t>v</a:t>
            </a:r>
            <a:r>
              <a:rPr sz="1900" b="1" spc="-10" dirty="0">
                <a:latin typeface="Segoe UI"/>
                <a:cs typeface="Segoe UI"/>
              </a:rPr>
              <a:t>it</a:t>
            </a:r>
            <a:r>
              <a:rPr sz="1900" b="1" spc="-5" dirty="0">
                <a:latin typeface="Segoe UI"/>
                <a:cs typeface="Segoe UI"/>
              </a:rPr>
              <a:t>y</a:t>
            </a:r>
            <a:r>
              <a:rPr sz="1900" b="1" dirty="0">
                <a:latin typeface="Segoe UI"/>
                <a:cs typeface="Segoe UI"/>
              </a:rPr>
              <a:t>	</a:t>
            </a:r>
            <a:r>
              <a:rPr sz="1900" b="1" spc="-5" dirty="0">
                <a:latin typeface="Segoe UI"/>
                <a:cs typeface="Segoe UI"/>
              </a:rPr>
              <a:t>may</a:t>
            </a:r>
            <a:r>
              <a:rPr sz="1900" b="1" dirty="0">
                <a:latin typeface="Segoe UI"/>
                <a:cs typeface="Segoe UI"/>
              </a:rPr>
              <a:t>	</a:t>
            </a:r>
            <a:r>
              <a:rPr sz="1900" b="1" spc="-20" dirty="0">
                <a:latin typeface="Segoe UI"/>
                <a:cs typeface="Segoe UI"/>
              </a:rPr>
              <a:t>r</a:t>
            </a:r>
            <a:r>
              <a:rPr sz="1900" b="1" spc="-15" dirty="0">
                <a:latin typeface="Segoe UI"/>
                <a:cs typeface="Segoe UI"/>
              </a:rPr>
              <a:t>e</a:t>
            </a:r>
            <a:r>
              <a:rPr sz="1900" b="1" spc="-5" dirty="0">
                <a:latin typeface="Segoe UI"/>
                <a:cs typeface="Segoe UI"/>
              </a:rPr>
              <a:t>sult</a:t>
            </a:r>
            <a:r>
              <a:rPr sz="1900" b="1" dirty="0">
                <a:latin typeface="Segoe UI"/>
                <a:cs typeface="Segoe UI"/>
              </a:rPr>
              <a:t>	</a:t>
            </a:r>
            <a:r>
              <a:rPr sz="1900" b="1" spc="-5" dirty="0">
                <a:latin typeface="Segoe UI"/>
                <a:cs typeface="Segoe UI"/>
              </a:rPr>
              <a:t>in</a:t>
            </a:r>
            <a:r>
              <a:rPr sz="1900" b="1" dirty="0">
                <a:latin typeface="Segoe UI"/>
                <a:cs typeface="Segoe UI"/>
              </a:rPr>
              <a:t>	</a:t>
            </a:r>
            <a:r>
              <a:rPr sz="1900" b="1" spc="-10" dirty="0">
                <a:latin typeface="Segoe UI"/>
                <a:cs typeface="Segoe UI"/>
              </a:rPr>
              <a:t>a</a:t>
            </a:r>
            <a:r>
              <a:rPr sz="1900" b="1" spc="-5" dirty="0">
                <a:latin typeface="Segoe UI"/>
                <a:cs typeface="Segoe UI"/>
              </a:rPr>
              <a:t>n</a:t>
            </a:r>
            <a:r>
              <a:rPr sz="1900" b="1" dirty="0">
                <a:latin typeface="Segoe UI"/>
                <a:cs typeface="Segoe UI"/>
              </a:rPr>
              <a:t>	</a:t>
            </a:r>
            <a:r>
              <a:rPr sz="1900" b="1" spc="-20" dirty="0">
                <a:latin typeface="Segoe UI"/>
                <a:cs typeface="Segoe UI"/>
              </a:rPr>
              <a:t>a</a:t>
            </a:r>
            <a:r>
              <a:rPr sz="1900" b="1" spc="-5" dirty="0">
                <a:latin typeface="Segoe UI"/>
                <a:cs typeface="Segoe UI"/>
              </a:rPr>
              <a:t>cci</a:t>
            </a:r>
            <a:r>
              <a:rPr sz="1900" b="1" dirty="0">
                <a:latin typeface="Segoe UI"/>
                <a:cs typeface="Segoe UI"/>
              </a:rPr>
              <a:t>d</a:t>
            </a:r>
            <a:r>
              <a:rPr sz="1900" b="1" spc="-15" dirty="0">
                <a:latin typeface="Segoe UI"/>
                <a:cs typeface="Segoe UI"/>
              </a:rPr>
              <a:t>e</a:t>
            </a:r>
            <a:r>
              <a:rPr sz="1900" b="1" spc="-5" dirty="0">
                <a:latin typeface="Segoe UI"/>
                <a:cs typeface="Segoe UI"/>
              </a:rPr>
              <a:t>nt</a:t>
            </a:r>
            <a:r>
              <a:rPr sz="1900" b="1" dirty="0">
                <a:latin typeface="Segoe UI"/>
                <a:cs typeface="Segoe UI"/>
              </a:rPr>
              <a:t>	</a:t>
            </a:r>
            <a:r>
              <a:rPr sz="1900" b="1" spc="-5" dirty="0">
                <a:latin typeface="Segoe UI"/>
                <a:cs typeface="Segoe UI"/>
              </a:rPr>
              <a:t>or</a:t>
            </a:r>
            <a:r>
              <a:rPr sz="1900" b="1" dirty="0">
                <a:latin typeface="Segoe UI"/>
                <a:cs typeface="Segoe UI"/>
              </a:rPr>
              <a:t>	</a:t>
            </a:r>
            <a:r>
              <a:rPr sz="1900" b="1" spc="-15" dirty="0">
                <a:latin typeface="Segoe UI"/>
                <a:cs typeface="Segoe UI"/>
              </a:rPr>
              <a:t>de</a:t>
            </a:r>
            <a:r>
              <a:rPr sz="1900" b="1" spc="-10" dirty="0">
                <a:latin typeface="Segoe UI"/>
                <a:cs typeface="Segoe UI"/>
              </a:rPr>
              <a:t>gra</a:t>
            </a:r>
            <a:r>
              <a:rPr sz="1900" b="1" spc="-5" dirty="0">
                <a:latin typeface="Segoe UI"/>
                <a:cs typeface="Segoe UI"/>
              </a:rPr>
              <a:t>d</a:t>
            </a:r>
            <a:r>
              <a:rPr sz="1900" b="1" spc="-10" dirty="0">
                <a:latin typeface="Segoe UI"/>
                <a:cs typeface="Segoe UI"/>
              </a:rPr>
              <a:t>atio</a:t>
            </a:r>
            <a:r>
              <a:rPr sz="1900" b="1" spc="-5" dirty="0">
                <a:latin typeface="Segoe UI"/>
                <a:cs typeface="Segoe UI"/>
              </a:rPr>
              <a:t>n</a:t>
            </a:r>
            <a:r>
              <a:rPr sz="1900" b="1" dirty="0">
                <a:latin typeface="Segoe UI"/>
                <a:cs typeface="Segoe UI"/>
              </a:rPr>
              <a:t>	</a:t>
            </a:r>
            <a:r>
              <a:rPr sz="1900" b="1" spc="-25" dirty="0">
                <a:latin typeface="Segoe UI"/>
                <a:cs typeface="Segoe UI"/>
              </a:rPr>
              <a:t>o</a:t>
            </a:r>
            <a:r>
              <a:rPr sz="1900" b="1" spc="-5" dirty="0">
                <a:latin typeface="Segoe UI"/>
                <a:cs typeface="Segoe UI"/>
              </a:rPr>
              <a:t>f</a:t>
            </a:r>
            <a:r>
              <a:rPr sz="1900" b="1" dirty="0">
                <a:latin typeface="Segoe UI"/>
                <a:cs typeface="Segoe UI"/>
              </a:rPr>
              <a:t>	</a:t>
            </a:r>
            <a:r>
              <a:rPr sz="1900" b="1" spc="-10" dirty="0">
                <a:latin typeface="Segoe UI"/>
                <a:cs typeface="Segoe UI"/>
              </a:rPr>
              <a:t>o</a:t>
            </a:r>
            <a:r>
              <a:rPr sz="1900" b="1" spc="-5" dirty="0">
                <a:latin typeface="Segoe UI"/>
                <a:cs typeface="Segoe UI"/>
              </a:rPr>
              <a:t>p</a:t>
            </a:r>
            <a:r>
              <a:rPr sz="1900" b="1" spc="-15" dirty="0">
                <a:latin typeface="Segoe UI"/>
                <a:cs typeface="Segoe UI"/>
              </a:rPr>
              <a:t>e</a:t>
            </a:r>
            <a:r>
              <a:rPr sz="1900" b="1" spc="-5" dirty="0">
                <a:latin typeface="Segoe UI"/>
                <a:cs typeface="Segoe UI"/>
              </a:rPr>
              <a:t>ratio</a:t>
            </a:r>
            <a:r>
              <a:rPr sz="1900" b="1" dirty="0">
                <a:latin typeface="Segoe UI"/>
                <a:cs typeface="Segoe UI"/>
              </a:rPr>
              <a:t>n</a:t>
            </a:r>
            <a:r>
              <a:rPr sz="1900" b="1" spc="-5" dirty="0">
                <a:latin typeface="Segoe UI"/>
                <a:cs typeface="Segoe UI"/>
              </a:rPr>
              <a:t>s  efficiency</a:t>
            </a:r>
            <a:r>
              <a:rPr sz="1900" b="1" spc="-20" dirty="0">
                <a:latin typeface="Segoe UI"/>
                <a:cs typeface="Segoe UI"/>
              </a:rPr>
              <a:t> </a:t>
            </a:r>
            <a:r>
              <a:rPr sz="1900" b="1" spc="-10" dirty="0">
                <a:latin typeface="Segoe UI"/>
                <a:cs typeface="Segoe UI"/>
              </a:rPr>
              <a:t>(automated</a:t>
            </a:r>
            <a:r>
              <a:rPr sz="1900" b="1" spc="45" dirty="0">
                <a:latin typeface="Segoe UI"/>
                <a:cs typeface="Segoe UI"/>
              </a:rPr>
              <a:t> </a:t>
            </a:r>
            <a:r>
              <a:rPr sz="1900" b="1" spc="-5" dirty="0">
                <a:latin typeface="Segoe UI"/>
                <a:cs typeface="Segoe UI"/>
              </a:rPr>
              <a:t>dump</a:t>
            </a:r>
            <a:r>
              <a:rPr sz="1900" b="1" dirty="0">
                <a:latin typeface="Segoe UI"/>
                <a:cs typeface="Segoe UI"/>
              </a:rPr>
              <a:t> </a:t>
            </a:r>
            <a:r>
              <a:rPr sz="1900" b="1" spc="-10" dirty="0">
                <a:latin typeface="Segoe UI"/>
                <a:cs typeface="Segoe UI"/>
              </a:rPr>
              <a:t>trucks</a:t>
            </a:r>
            <a:r>
              <a:rPr sz="1900" b="1" spc="5" dirty="0">
                <a:latin typeface="Segoe UI"/>
                <a:cs typeface="Segoe UI"/>
              </a:rPr>
              <a:t> </a:t>
            </a:r>
            <a:r>
              <a:rPr sz="1900" b="1" spc="-10" dirty="0">
                <a:latin typeface="Segoe UI"/>
                <a:cs typeface="Segoe UI"/>
              </a:rPr>
              <a:t>typically</a:t>
            </a:r>
            <a:r>
              <a:rPr sz="1900" b="1" spc="20" dirty="0">
                <a:latin typeface="Segoe UI"/>
                <a:cs typeface="Segoe UI"/>
              </a:rPr>
              <a:t> </a:t>
            </a:r>
            <a:r>
              <a:rPr sz="1900" b="1" spc="-10" dirty="0">
                <a:latin typeface="Segoe UI"/>
                <a:cs typeface="Segoe UI"/>
              </a:rPr>
              <a:t>stop</a:t>
            </a:r>
            <a:r>
              <a:rPr sz="1900" b="1" spc="10" dirty="0">
                <a:latin typeface="Segoe UI"/>
                <a:cs typeface="Segoe UI"/>
              </a:rPr>
              <a:t> </a:t>
            </a:r>
            <a:r>
              <a:rPr sz="1900" b="1" spc="-5" dirty="0">
                <a:latin typeface="Segoe UI"/>
                <a:cs typeface="Segoe UI"/>
              </a:rPr>
              <a:t>upon</a:t>
            </a:r>
            <a:r>
              <a:rPr sz="1900" b="1" spc="5" dirty="0">
                <a:latin typeface="Segoe UI"/>
                <a:cs typeface="Segoe UI"/>
              </a:rPr>
              <a:t> </a:t>
            </a:r>
            <a:r>
              <a:rPr sz="1900" b="1" spc="-5" dirty="0">
                <a:latin typeface="Segoe UI"/>
                <a:cs typeface="Segoe UI"/>
              </a:rPr>
              <a:t>connectivity</a:t>
            </a:r>
            <a:r>
              <a:rPr sz="1900" b="1" spc="10" dirty="0">
                <a:latin typeface="Segoe UI"/>
                <a:cs typeface="Segoe UI"/>
              </a:rPr>
              <a:t> </a:t>
            </a:r>
            <a:r>
              <a:rPr sz="1900" b="1" spc="-5" dirty="0">
                <a:latin typeface="Segoe UI"/>
                <a:cs typeface="Segoe UI"/>
              </a:rPr>
              <a:t>loss).</a:t>
            </a:r>
            <a:endParaRPr sz="1900">
              <a:latin typeface="Segoe UI"/>
              <a:cs typeface="Segoe UI"/>
            </a:endParaRPr>
          </a:p>
          <a:p>
            <a:pPr lvl="1">
              <a:lnSpc>
                <a:spcPct val="100000"/>
              </a:lnSpc>
              <a:spcBef>
                <a:spcPts val="20"/>
              </a:spcBef>
              <a:buFont typeface="Wingdings"/>
              <a:buChar char=""/>
            </a:pPr>
            <a:endParaRPr sz="1850">
              <a:latin typeface="Segoe UI"/>
              <a:cs typeface="Segoe UI"/>
            </a:endParaRPr>
          </a:p>
          <a:p>
            <a:pPr marL="1223010" lvl="1" indent="-524510">
              <a:lnSpc>
                <a:spcPct val="100000"/>
              </a:lnSpc>
              <a:spcBef>
                <a:spcPts val="5"/>
              </a:spcBef>
              <a:buFont typeface="Wingdings"/>
              <a:buChar char=""/>
              <a:tabLst>
                <a:tab pos="1222375" algn="l"/>
                <a:tab pos="1223010" algn="l"/>
              </a:tabLst>
            </a:pPr>
            <a:r>
              <a:rPr sz="1900" b="1" spc="-5" dirty="0">
                <a:latin typeface="Segoe UI"/>
                <a:cs typeface="Segoe UI"/>
              </a:rPr>
              <a:t>On</a:t>
            </a:r>
            <a:r>
              <a:rPr sz="1900" b="1" spc="175" dirty="0">
                <a:latin typeface="Segoe UI"/>
                <a:cs typeface="Segoe UI"/>
              </a:rPr>
              <a:t> </a:t>
            </a:r>
            <a:r>
              <a:rPr sz="1900" b="1" spc="-5" dirty="0">
                <a:latin typeface="Segoe UI"/>
                <a:cs typeface="Segoe UI"/>
              </a:rPr>
              <a:t>a</a:t>
            </a:r>
            <a:r>
              <a:rPr sz="1900" b="1" spc="175" dirty="0">
                <a:latin typeface="Segoe UI"/>
                <a:cs typeface="Segoe UI"/>
              </a:rPr>
              <a:t> </a:t>
            </a:r>
            <a:r>
              <a:rPr sz="1900" b="1" spc="-5" dirty="0">
                <a:latin typeface="Segoe UI"/>
                <a:cs typeface="Segoe UI"/>
              </a:rPr>
              <a:t>more</a:t>
            </a:r>
            <a:r>
              <a:rPr sz="1900" b="1" spc="160" dirty="0">
                <a:latin typeface="Segoe UI"/>
                <a:cs typeface="Segoe UI"/>
              </a:rPr>
              <a:t> </a:t>
            </a:r>
            <a:r>
              <a:rPr sz="1900" b="1" dirty="0">
                <a:latin typeface="Segoe UI"/>
                <a:cs typeface="Segoe UI"/>
              </a:rPr>
              <a:t>minor</a:t>
            </a:r>
            <a:r>
              <a:rPr sz="1900" b="1" spc="175" dirty="0">
                <a:latin typeface="Segoe UI"/>
                <a:cs typeface="Segoe UI"/>
              </a:rPr>
              <a:t> </a:t>
            </a:r>
            <a:r>
              <a:rPr sz="1900" b="1" spc="-5" dirty="0">
                <a:latin typeface="Segoe UI"/>
                <a:cs typeface="Segoe UI"/>
              </a:rPr>
              <a:t>scale,</a:t>
            </a:r>
            <a:r>
              <a:rPr sz="1900" b="1" spc="170" dirty="0">
                <a:latin typeface="Segoe UI"/>
                <a:cs typeface="Segoe UI"/>
              </a:rPr>
              <a:t> </a:t>
            </a:r>
            <a:r>
              <a:rPr sz="1900" b="1" spc="-5" dirty="0">
                <a:latin typeface="Segoe UI"/>
                <a:cs typeface="Segoe UI"/>
              </a:rPr>
              <a:t>loss</a:t>
            </a:r>
            <a:r>
              <a:rPr sz="1900" b="1" spc="180" dirty="0">
                <a:latin typeface="Segoe UI"/>
                <a:cs typeface="Segoe UI"/>
              </a:rPr>
              <a:t> </a:t>
            </a:r>
            <a:r>
              <a:rPr sz="1900" b="1" spc="-15" dirty="0">
                <a:latin typeface="Segoe UI"/>
                <a:cs typeface="Segoe UI"/>
              </a:rPr>
              <a:t>of</a:t>
            </a:r>
            <a:r>
              <a:rPr sz="1900" b="1" spc="175" dirty="0">
                <a:latin typeface="Segoe UI"/>
                <a:cs typeface="Segoe UI"/>
              </a:rPr>
              <a:t> </a:t>
            </a:r>
            <a:r>
              <a:rPr sz="1900" b="1" spc="-5" dirty="0">
                <a:latin typeface="Segoe UI"/>
                <a:cs typeface="Segoe UI"/>
              </a:rPr>
              <a:t>connectivity</a:t>
            </a:r>
            <a:r>
              <a:rPr sz="1900" b="1" spc="175" dirty="0">
                <a:latin typeface="Segoe UI"/>
                <a:cs typeface="Segoe UI"/>
              </a:rPr>
              <a:t> </a:t>
            </a:r>
            <a:r>
              <a:rPr sz="1900" b="1" spc="-5" dirty="0">
                <a:latin typeface="Segoe UI"/>
                <a:cs typeface="Segoe UI"/>
              </a:rPr>
              <a:t>means</a:t>
            </a:r>
            <a:r>
              <a:rPr sz="1900" b="1" spc="190" dirty="0">
                <a:latin typeface="Segoe UI"/>
                <a:cs typeface="Segoe UI"/>
              </a:rPr>
              <a:t> </a:t>
            </a:r>
            <a:r>
              <a:rPr sz="1900" b="1" spc="-5" dirty="0">
                <a:latin typeface="Segoe UI"/>
                <a:cs typeface="Segoe UI"/>
              </a:rPr>
              <a:t>that</a:t>
            </a:r>
            <a:r>
              <a:rPr sz="1900" b="1" spc="180" dirty="0">
                <a:latin typeface="Segoe UI"/>
                <a:cs typeface="Segoe UI"/>
              </a:rPr>
              <a:t> </a:t>
            </a:r>
            <a:r>
              <a:rPr sz="1900" b="1" spc="-5" dirty="0">
                <a:latin typeface="Segoe UI"/>
                <a:cs typeface="Segoe UI"/>
              </a:rPr>
              <a:t>data</a:t>
            </a:r>
            <a:r>
              <a:rPr sz="1900" b="1" spc="180" dirty="0">
                <a:latin typeface="Segoe UI"/>
                <a:cs typeface="Segoe UI"/>
              </a:rPr>
              <a:t> </a:t>
            </a:r>
            <a:r>
              <a:rPr sz="1900" b="1" spc="-5" dirty="0">
                <a:latin typeface="Segoe UI"/>
                <a:cs typeface="Segoe UI"/>
              </a:rPr>
              <a:t>stops</a:t>
            </a:r>
            <a:r>
              <a:rPr sz="1900" b="1" spc="175" dirty="0">
                <a:latin typeface="Segoe UI"/>
                <a:cs typeface="Segoe UI"/>
              </a:rPr>
              <a:t> </a:t>
            </a:r>
            <a:r>
              <a:rPr sz="1900" b="1" spc="-10" dirty="0">
                <a:latin typeface="Segoe UI"/>
                <a:cs typeface="Segoe UI"/>
              </a:rPr>
              <a:t>being</a:t>
            </a:r>
            <a:r>
              <a:rPr sz="1900" b="1" spc="180" dirty="0">
                <a:latin typeface="Segoe UI"/>
                <a:cs typeface="Segoe UI"/>
              </a:rPr>
              <a:t> </a:t>
            </a:r>
            <a:r>
              <a:rPr sz="1900" b="1" spc="-5" dirty="0">
                <a:latin typeface="Segoe UI"/>
                <a:cs typeface="Segoe UI"/>
              </a:rPr>
              <a:t>fed</a:t>
            </a:r>
            <a:r>
              <a:rPr sz="1900" b="1" spc="170" dirty="0">
                <a:latin typeface="Segoe UI"/>
                <a:cs typeface="Segoe UI"/>
              </a:rPr>
              <a:t> </a:t>
            </a:r>
            <a:r>
              <a:rPr sz="1900" b="1" spc="-15" dirty="0">
                <a:latin typeface="Segoe UI"/>
                <a:cs typeface="Segoe UI"/>
              </a:rPr>
              <a:t>to</a:t>
            </a:r>
            <a:r>
              <a:rPr sz="1900" b="1" spc="190" dirty="0">
                <a:latin typeface="Segoe UI"/>
                <a:cs typeface="Segoe UI"/>
              </a:rPr>
              <a:t> </a:t>
            </a:r>
            <a:r>
              <a:rPr sz="1900" b="1" spc="-10" dirty="0">
                <a:latin typeface="Segoe UI"/>
                <a:cs typeface="Segoe UI"/>
              </a:rPr>
              <a:t>your</a:t>
            </a:r>
            <a:r>
              <a:rPr sz="1900" b="1" spc="175" dirty="0">
                <a:latin typeface="Segoe UI"/>
                <a:cs typeface="Segoe UI"/>
              </a:rPr>
              <a:t> </a:t>
            </a:r>
            <a:r>
              <a:rPr sz="1900" b="1" spc="-10" dirty="0">
                <a:latin typeface="Segoe UI"/>
                <a:cs typeface="Segoe UI"/>
              </a:rPr>
              <a:t>data</a:t>
            </a:r>
            <a:endParaRPr sz="1900">
              <a:latin typeface="Segoe UI"/>
              <a:cs typeface="Segoe UI"/>
            </a:endParaRPr>
          </a:p>
          <a:p>
            <a:pPr marL="1155700">
              <a:lnSpc>
                <a:spcPct val="100000"/>
              </a:lnSpc>
              <a:spcBef>
                <a:spcPts val="685"/>
              </a:spcBef>
            </a:pPr>
            <a:r>
              <a:rPr sz="1900" b="1" spc="-5" dirty="0">
                <a:latin typeface="Segoe UI"/>
                <a:cs typeface="Segoe UI"/>
              </a:rPr>
              <a:t>analytics</a:t>
            </a:r>
            <a:r>
              <a:rPr sz="1900" b="1" spc="20" dirty="0">
                <a:latin typeface="Segoe UI"/>
                <a:cs typeface="Segoe UI"/>
              </a:rPr>
              <a:t> </a:t>
            </a:r>
            <a:r>
              <a:rPr sz="1900" b="1" spc="-5" dirty="0">
                <a:latin typeface="Segoe UI"/>
                <a:cs typeface="Segoe UI"/>
              </a:rPr>
              <a:t>platform,</a:t>
            </a:r>
            <a:r>
              <a:rPr sz="1900" b="1" dirty="0">
                <a:latin typeface="Segoe UI"/>
                <a:cs typeface="Segoe UI"/>
              </a:rPr>
              <a:t> </a:t>
            </a:r>
            <a:r>
              <a:rPr sz="1900" b="1" spc="-10" dirty="0">
                <a:latin typeface="Segoe UI"/>
                <a:cs typeface="Segoe UI"/>
              </a:rPr>
              <a:t>and</a:t>
            </a:r>
            <a:r>
              <a:rPr sz="1900" b="1" spc="20" dirty="0">
                <a:latin typeface="Segoe UI"/>
                <a:cs typeface="Segoe UI"/>
              </a:rPr>
              <a:t> </a:t>
            </a:r>
            <a:r>
              <a:rPr sz="1900" b="1" spc="-10" dirty="0">
                <a:latin typeface="Segoe UI"/>
                <a:cs typeface="Segoe UI"/>
              </a:rPr>
              <a:t>the</a:t>
            </a:r>
            <a:r>
              <a:rPr sz="1900" b="1" spc="15" dirty="0">
                <a:latin typeface="Segoe UI"/>
                <a:cs typeface="Segoe UI"/>
              </a:rPr>
              <a:t> </a:t>
            </a:r>
            <a:r>
              <a:rPr sz="1900" b="1" spc="-10" dirty="0">
                <a:latin typeface="Segoe UI"/>
                <a:cs typeface="Segoe UI"/>
              </a:rPr>
              <a:t>system</a:t>
            </a:r>
            <a:r>
              <a:rPr sz="1900" b="1" spc="30" dirty="0">
                <a:latin typeface="Segoe UI"/>
                <a:cs typeface="Segoe UI"/>
              </a:rPr>
              <a:t> </a:t>
            </a:r>
            <a:r>
              <a:rPr sz="1900" b="1" spc="-10" dirty="0">
                <a:latin typeface="Segoe UI"/>
                <a:cs typeface="Segoe UI"/>
              </a:rPr>
              <a:t>stops</a:t>
            </a:r>
            <a:r>
              <a:rPr sz="1900" b="1" spc="15" dirty="0">
                <a:latin typeface="Segoe UI"/>
                <a:cs typeface="Segoe UI"/>
              </a:rPr>
              <a:t> </a:t>
            </a:r>
            <a:r>
              <a:rPr sz="1900" b="1" spc="-5" dirty="0">
                <a:latin typeface="Segoe UI"/>
                <a:cs typeface="Segoe UI"/>
              </a:rPr>
              <a:t>making</a:t>
            </a:r>
            <a:r>
              <a:rPr sz="1900" b="1" spc="15" dirty="0">
                <a:latin typeface="Segoe UI"/>
                <a:cs typeface="Segoe UI"/>
              </a:rPr>
              <a:t> </a:t>
            </a:r>
            <a:r>
              <a:rPr sz="1900" b="1" spc="-10" dirty="0">
                <a:latin typeface="Segoe UI"/>
                <a:cs typeface="Segoe UI"/>
              </a:rPr>
              <a:t>intelligent</a:t>
            </a:r>
            <a:r>
              <a:rPr sz="1900" b="1" spc="20" dirty="0">
                <a:latin typeface="Segoe UI"/>
                <a:cs typeface="Segoe UI"/>
              </a:rPr>
              <a:t> </a:t>
            </a:r>
            <a:r>
              <a:rPr sz="1900" b="1" spc="-10" dirty="0">
                <a:latin typeface="Segoe UI"/>
                <a:cs typeface="Segoe UI"/>
              </a:rPr>
              <a:t>analyses</a:t>
            </a:r>
            <a:r>
              <a:rPr sz="1900" b="1" spc="35" dirty="0">
                <a:latin typeface="Segoe UI"/>
                <a:cs typeface="Segoe UI"/>
              </a:rPr>
              <a:t> </a:t>
            </a:r>
            <a:r>
              <a:rPr sz="1900" b="1" spc="-15" dirty="0">
                <a:latin typeface="Segoe UI"/>
                <a:cs typeface="Segoe UI"/>
              </a:rPr>
              <a:t>of</a:t>
            </a:r>
            <a:r>
              <a:rPr sz="1900" b="1" spc="-10" dirty="0">
                <a:latin typeface="Segoe UI"/>
                <a:cs typeface="Segoe UI"/>
              </a:rPr>
              <a:t> the</a:t>
            </a:r>
            <a:r>
              <a:rPr sz="1900" b="1" spc="25" dirty="0">
                <a:latin typeface="Segoe UI"/>
                <a:cs typeface="Segoe UI"/>
              </a:rPr>
              <a:t> </a:t>
            </a:r>
            <a:r>
              <a:rPr sz="1900" b="1" spc="-5" dirty="0">
                <a:latin typeface="Segoe UI"/>
                <a:cs typeface="Segoe UI"/>
              </a:rPr>
              <a:t>IoT</a:t>
            </a:r>
            <a:r>
              <a:rPr sz="1900" b="1" spc="10" dirty="0">
                <a:latin typeface="Segoe UI"/>
                <a:cs typeface="Segoe UI"/>
              </a:rPr>
              <a:t> </a:t>
            </a:r>
            <a:r>
              <a:rPr sz="1900" b="1" spc="-10" dirty="0">
                <a:latin typeface="Segoe UI"/>
                <a:cs typeface="Segoe UI"/>
              </a:rPr>
              <a:t>system.</a:t>
            </a:r>
            <a:endParaRPr sz="1900">
              <a:latin typeface="Segoe UI"/>
              <a:cs typeface="Segoe UI"/>
            </a:endParaRPr>
          </a:p>
          <a:p>
            <a:pPr marL="1155700" marR="6350" lvl="1" indent="-457200">
              <a:lnSpc>
                <a:spcPct val="130000"/>
              </a:lnSpc>
              <a:spcBef>
                <a:spcPts val="1800"/>
              </a:spcBef>
              <a:buFont typeface="Wingdings"/>
              <a:buChar char=""/>
              <a:tabLst>
                <a:tab pos="1155065" algn="l"/>
                <a:tab pos="1155700" algn="l"/>
              </a:tabLst>
            </a:pPr>
            <a:r>
              <a:rPr sz="1900" b="1" spc="-5" dirty="0">
                <a:latin typeface="Segoe UI"/>
                <a:cs typeface="Segoe UI"/>
              </a:rPr>
              <a:t>A</a:t>
            </a:r>
            <a:r>
              <a:rPr sz="1900" b="1" spc="434" dirty="0">
                <a:latin typeface="Segoe UI"/>
                <a:cs typeface="Segoe UI"/>
              </a:rPr>
              <a:t> </a:t>
            </a:r>
            <a:r>
              <a:rPr sz="1900" b="1" spc="-5" dirty="0">
                <a:latin typeface="Segoe UI"/>
                <a:cs typeface="Segoe UI"/>
              </a:rPr>
              <a:t>similar</a:t>
            </a:r>
            <a:r>
              <a:rPr sz="1900" b="1" spc="434" dirty="0">
                <a:latin typeface="Segoe UI"/>
                <a:cs typeface="Segoe UI"/>
              </a:rPr>
              <a:t> </a:t>
            </a:r>
            <a:r>
              <a:rPr sz="1900" b="1" spc="-5" dirty="0">
                <a:latin typeface="Segoe UI"/>
                <a:cs typeface="Segoe UI"/>
              </a:rPr>
              <a:t>consequence</a:t>
            </a:r>
            <a:r>
              <a:rPr sz="1900" b="1" spc="440" dirty="0">
                <a:latin typeface="Segoe UI"/>
                <a:cs typeface="Segoe UI"/>
              </a:rPr>
              <a:t> </a:t>
            </a:r>
            <a:r>
              <a:rPr sz="1900" b="1" spc="-5" dirty="0">
                <a:latin typeface="Segoe UI"/>
                <a:cs typeface="Segoe UI"/>
              </a:rPr>
              <a:t>is</a:t>
            </a:r>
            <a:r>
              <a:rPr sz="1900" b="1" spc="440" dirty="0">
                <a:latin typeface="Segoe UI"/>
                <a:cs typeface="Segoe UI"/>
              </a:rPr>
              <a:t> </a:t>
            </a:r>
            <a:r>
              <a:rPr sz="1900" b="1" spc="-5" dirty="0">
                <a:latin typeface="Segoe UI"/>
                <a:cs typeface="Segoe UI"/>
              </a:rPr>
              <a:t>that</a:t>
            </a:r>
            <a:r>
              <a:rPr sz="1900" b="1" spc="434" dirty="0">
                <a:latin typeface="Segoe UI"/>
                <a:cs typeface="Segoe UI"/>
              </a:rPr>
              <a:t> </a:t>
            </a:r>
            <a:r>
              <a:rPr sz="1900" b="1" spc="-10" dirty="0">
                <a:latin typeface="Segoe UI"/>
                <a:cs typeface="Segoe UI"/>
              </a:rPr>
              <a:t>the</a:t>
            </a:r>
            <a:r>
              <a:rPr sz="1900" b="1" spc="440" dirty="0">
                <a:latin typeface="Segoe UI"/>
                <a:cs typeface="Segoe UI"/>
              </a:rPr>
              <a:t> </a:t>
            </a:r>
            <a:r>
              <a:rPr sz="1900" b="1" spc="-5" dirty="0">
                <a:latin typeface="Segoe UI"/>
                <a:cs typeface="Segoe UI"/>
              </a:rPr>
              <a:t>control</a:t>
            </a:r>
            <a:r>
              <a:rPr sz="1900" b="1" spc="450" dirty="0">
                <a:latin typeface="Segoe UI"/>
                <a:cs typeface="Segoe UI"/>
              </a:rPr>
              <a:t> </a:t>
            </a:r>
            <a:r>
              <a:rPr sz="1900" b="1" spc="-5" dirty="0">
                <a:latin typeface="Segoe UI"/>
                <a:cs typeface="Segoe UI"/>
              </a:rPr>
              <a:t>module</a:t>
            </a:r>
            <a:r>
              <a:rPr sz="1900" b="1" spc="420" dirty="0">
                <a:latin typeface="Segoe UI"/>
                <a:cs typeface="Segoe UI"/>
              </a:rPr>
              <a:t> </a:t>
            </a:r>
            <a:r>
              <a:rPr sz="1900" b="1" spc="-5" dirty="0">
                <a:latin typeface="Segoe UI"/>
                <a:cs typeface="Segoe UI"/>
              </a:rPr>
              <a:t>cannot</a:t>
            </a:r>
            <a:r>
              <a:rPr sz="1900" b="1" spc="434" dirty="0">
                <a:latin typeface="Segoe UI"/>
                <a:cs typeface="Segoe UI"/>
              </a:rPr>
              <a:t> </a:t>
            </a:r>
            <a:r>
              <a:rPr sz="1900" b="1" dirty="0">
                <a:latin typeface="Segoe UI"/>
                <a:cs typeface="Segoe UI"/>
              </a:rPr>
              <a:t>modify</a:t>
            </a:r>
            <a:r>
              <a:rPr sz="1900" b="1" spc="445" dirty="0">
                <a:latin typeface="Segoe UI"/>
                <a:cs typeface="Segoe UI"/>
              </a:rPr>
              <a:t> </a:t>
            </a:r>
            <a:r>
              <a:rPr sz="1900" b="1" spc="-5" dirty="0">
                <a:latin typeface="Segoe UI"/>
                <a:cs typeface="Segoe UI"/>
              </a:rPr>
              <a:t>local</a:t>
            </a:r>
            <a:r>
              <a:rPr sz="1900" b="1" spc="430" dirty="0">
                <a:latin typeface="Segoe UI"/>
                <a:cs typeface="Segoe UI"/>
              </a:rPr>
              <a:t> </a:t>
            </a:r>
            <a:r>
              <a:rPr sz="1900" b="1" spc="-10" dirty="0">
                <a:latin typeface="Segoe UI"/>
                <a:cs typeface="Segoe UI"/>
              </a:rPr>
              <a:t>object</a:t>
            </a:r>
            <a:r>
              <a:rPr sz="1900" b="1" spc="434" dirty="0">
                <a:latin typeface="Segoe UI"/>
                <a:cs typeface="Segoe UI"/>
              </a:rPr>
              <a:t> </a:t>
            </a:r>
            <a:r>
              <a:rPr sz="1900" b="1" spc="-5" dirty="0">
                <a:latin typeface="Segoe UI"/>
                <a:cs typeface="Segoe UI"/>
              </a:rPr>
              <a:t>behaviors </a:t>
            </a:r>
            <a:r>
              <a:rPr sz="1900" b="1" spc="-505" dirty="0">
                <a:latin typeface="Segoe UI"/>
                <a:cs typeface="Segoe UI"/>
              </a:rPr>
              <a:t> </a:t>
            </a:r>
            <a:r>
              <a:rPr sz="1900" b="1" spc="-5" dirty="0">
                <a:latin typeface="Segoe UI"/>
                <a:cs typeface="Segoe UI"/>
              </a:rPr>
              <a:t>anymore.</a:t>
            </a:r>
            <a:endParaRPr sz="1900">
              <a:latin typeface="Segoe UI"/>
              <a:cs typeface="Segoe UI"/>
            </a:endParaRPr>
          </a:p>
          <a:p>
            <a:pPr>
              <a:lnSpc>
                <a:spcPct val="100000"/>
              </a:lnSpc>
              <a:spcBef>
                <a:spcPts val="45"/>
              </a:spcBef>
            </a:pPr>
            <a:endParaRPr sz="1850">
              <a:latin typeface="Segoe UI"/>
              <a:cs typeface="Segoe UI"/>
            </a:endParaRPr>
          </a:p>
          <a:p>
            <a:pPr marL="82550">
              <a:lnSpc>
                <a:spcPct val="100000"/>
              </a:lnSpc>
            </a:pPr>
            <a:r>
              <a:rPr sz="2000" b="1" spc="-5" dirty="0">
                <a:latin typeface="Segoe UI"/>
                <a:cs typeface="Segoe UI"/>
              </a:rPr>
              <a:t>Most</a:t>
            </a:r>
            <a:r>
              <a:rPr sz="2000" b="1" spc="-15" dirty="0">
                <a:latin typeface="Segoe UI"/>
                <a:cs typeface="Segoe UI"/>
              </a:rPr>
              <a:t> </a:t>
            </a:r>
            <a:r>
              <a:rPr sz="2000" b="1" spc="-5" dirty="0">
                <a:latin typeface="Segoe UI"/>
                <a:cs typeface="Segoe UI"/>
              </a:rPr>
              <a:t>analytics</a:t>
            </a:r>
            <a:r>
              <a:rPr sz="2000" b="1" spc="-25" dirty="0">
                <a:latin typeface="Segoe UI"/>
                <a:cs typeface="Segoe UI"/>
              </a:rPr>
              <a:t> </a:t>
            </a:r>
            <a:r>
              <a:rPr sz="2000" b="1" spc="-5" dirty="0">
                <a:latin typeface="Segoe UI"/>
                <a:cs typeface="Segoe UI"/>
              </a:rPr>
              <a:t>applications</a:t>
            </a:r>
            <a:r>
              <a:rPr sz="2000" b="1" spc="-45" dirty="0">
                <a:latin typeface="Segoe UI"/>
                <a:cs typeface="Segoe UI"/>
              </a:rPr>
              <a:t> </a:t>
            </a:r>
            <a:r>
              <a:rPr sz="2000" b="1" dirty="0">
                <a:latin typeface="Segoe UI"/>
                <a:cs typeface="Segoe UI"/>
              </a:rPr>
              <a:t>employ</a:t>
            </a:r>
            <a:r>
              <a:rPr sz="2000" b="1" spc="-5" dirty="0">
                <a:latin typeface="Segoe UI"/>
                <a:cs typeface="Segoe UI"/>
              </a:rPr>
              <a:t> both</a:t>
            </a:r>
            <a:r>
              <a:rPr sz="2000" b="1" spc="-10" dirty="0">
                <a:latin typeface="Segoe UI"/>
                <a:cs typeface="Segoe UI"/>
              </a:rPr>
              <a:t> </a:t>
            </a:r>
            <a:r>
              <a:rPr sz="2000" b="1" spc="-5" dirty="0">
                <a:latin typeface="Segoe UI"/>
                <a:cs typeface="Segoe UI"/>
              </a:rPr>
              <a:t>data</a:t>
            </a:r>
            <a:r>
              <a:rPr sz="2000" b="1" spc="-20"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analytics</a:t>
            </a:r>
            <a:r>
              <a:rPr sz="2000" b="1" spc="-30" dirty="0">
                <a:latin typeface="Segoe UI"/>
                <a:cs typeface="Segoe UI"/>
              </a:rPr>
              <a:t> </a:t>
            </a:r>
            <a:r>
              <a:rPr sz="2000" b="1" dirty="0">
                <a:latin typeface="Segoe UI"/>
                <a:cs typeface="Segoe UI"/>
              </a:rPr>
              <a:t>modules</a:t>
            </a:r>
            <a:endParaRPr sz="2000">
              <a:latin typeface="Segoe UI"/>
              <a:cs typeface="Segoe U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162</a:t>
            </a:fld>
            <a:endParaRPr dirty="0"/>
          </a:p>
        </p:txBody>
      </p:sp>
      <p:sp>
        <p:nvSpPr>
          <p:cNvPr id="3" name="object 3"/>
          <p:cNvSpPr txBox="1"/>
          <p:nvPr/>
        </p:nvSpPr>
        <p:spPr>
          <a:xfrm>
            <a:off x="154939" y="1461642"/>
            <a:ext cx="11629390" cy="4521835"/>
          </a:xfrm>
          <a:prstGeom prst="rect">
            <a:avLst/>
          </a:prstGeom>
        </p:spPr>
        <p:txBody>
          <a:bodyPr vert="horz" wrap="square" lIns="0" tIns="12065" rIns="0" bIns="0" rtlCol="0">
            <a:spAutoFit/>
          </a:bodyPr>
          <a:lstStyle/>
          <a:p>
            <a:pPr marL="12700">
              <a:lnSpc>
                <a:spcPct val="100000"/>
              </a:lnSpc>
              <a:spcBef>
                <a:spcPts val="95"/>
              </a:spcBef>
            </a:pPr>
            <a:r>
              <a:rPr sz="2500" b="1" spc="-10" dirty="0">
                <a:latin typeface="Segoe UI"/>
                <a:cs typeface="Segoe UI"/>
              </a:rPr>
              <a:t>Data</a:t>
            </a:r>
            <a:r>
              <a:rPr sz="2500" b="1" spc="15" dirty="0">
                <a:latin typeface="Segoe UI"/>
                <a:cs typeface="Segoe UI"/>
              </a:rPr>
              <a:t> </a:t>
            </a:r>
            <a:r>
              <a:rPr sz="2500" b="1" spc="-10" dirty="0">
                <a:latin typeface="Segoe UI"/>
                <a:cs typeface="Segoe UI"/>
              </a:rPr>
              <a:t>Analytics</a:t>
            </a:r>
            <a:r>
              <a:rPr sz="2500" b="1" spc="40" dirty="0">
                <a:latin typeface="Segoe UI"/>
                <a:cs typeface="Segoe UI"/>
              </a:rPr>
              <a:t> </a:t>
            </a:r>
            <a:r>
              <a:rPr sz="2500" b="1" spc="-30" dirty="0">
                <a:latin typeface="Segoe UI"/>
                <a:cs typeface="Segoe UI"/>
              </a:rPr>
              <a:t>Versus</a:t>
            </a:r>
            <a:r>
              <a:rPr sz="2500" b="1" spc="10" dirty="0">
                <a:latin typeface="Segoe UI"/>
                <a:cs typeface="Segoe UI"/>
              </a:rPr>
              <a:t> </a:t>
            </a:r>
            <a:r>
              <a:rPr sz="2500" b="1" spc="-5" dirty="0">
                <a:latin typeface="Segoe UI"/>
                <a:cs typeface="Segoe UI"/>
              </a:rPr>
              <a:t>Business</a:t>
            </a:r>
            <a:r>
              <a:rPr sz="2500" b="1" dirty="0">
                <a:latin typeface="Segoe UI"/>
                <a:cs typeface="Segoe UI"/>
              </a:rPr>
              <a:t> </a:t>
            </a:r>
            <a:r>
              <a:rPr sz="2500" b="1" spc="-10" dirty="0">
                <a:latin typeface="Segoe UI"/>
                <a:cs typeface="Segoe UI"/>
              </a:rPr>
              <a:t>Benefits</a:t>
            </a:r>
            <a:endParaRPr sz="2500">
              <a:latin typeface="Segoe UI"/>
              <a:cs typeface="Segoe UI"/>
            </a:endParaRPr>
          </a:p>
          <a:p>
            <a:pPr marL="12700" marR="5080">
              <a:lnSpc>
                <a:spcPct val="140000"/>
              </a:lnSpc>
              <a:spcBef>
                <a:spcPts val="1800"/>
              </a:spcBef>
              <a:tabLst>
                <a:tab pos="1211580" algn="l"/>
                <a:tab pos="1884045" algn="l"/>
                <a:tab pos="2950845" algn="l"/>
                <a:tab pos="3603625" algn="l"/>
                <a:tab pos="4109720" algn="l"/>
                <a:tab pos="5878830" algn="l"/>
                <a:tab pos="6575425" algn="l"/>
                <a:tab pos="7960995" algn="l"/>
                <a:tab pos="8903335" algn="l"/>
                <a:tab pos="9351010" algn="l"/>
                <a:tab pos="10594975" algn="l"/>
                <a:tab pos="11247120" algn="l"/>
              </a:tabLst>
            </a:pPr>
            <a:r>
              <a:rPr sz="2500" b="1" spc="-10" dirty="0">
                <a:latin typeface="Segoe UI"/>
                <a:cs typeface="Segoe UI"/>
              </a:rPr>
              <a:t>Almos</a:t>
            </a:r>
            <a:r>
              <a:rPr sz="2500" b="1" spc="-5" dirty="0">
                <a:latin typeface="Segoe UI"/>
                <a:cs typeface="Segoe UI"/>
              </a:rPr>
              <a:t>t</a:t>
            </a:r>
            <a:r>
              <a:rPr sz="2500" b="1" dirty="0">
                <a:latin typeface="Segoe UI"/>
                <a:cs typeface="Segoe UI"/>
              </a:rPr>
              <a:t>	</a:t>
            </a:r>
            <a:r>
              <a:rPr sz="2500" b="1" spc="5" dirty="0">
                <a:latin typeface="Segoe UI"/>
                <a:cs typeface="Segoe UI"/>
              </a:rPr>
              <a:t>a</a:t>
            </a:r>
            <a:r>
              <a:rPr sz="2500" b="1" spc="-5" dirty="0">
                <a:latin typeface="Segoe UI"/>
                <a:cs typeface="Segoe UI"/>
              </a:rPr>
              <a:t>ny</a:t>
            </a:r>
            <a:r>
              <a:rPr sz="2500" b="1" dirty="0">
                <a:latin typeface="Segoe UI"/>
                <a:cs typeface="Segoe UI"/>
              </a:rPr>
              <a:t>	</a:t>
            </a:r>
            <a:r>
              <a:rPr sz="2500" b="1" spc="-10" dirty="0">
                <a:latin typeface="Segoe UI"/>
                <a:cs typeface="Segoe UI"/>
              </a:rPr>
              <a:t>objec</a:t>
            </a:r>
            <a:r>
              <a:rPr sz="2500" b="1" spc="-5" dirty="0">
                <a:latin typeface="Segoe UI"/>
                <a:cs typeface="Segoe UI"/>
              </a:rPr>
              <a:t>t</a:t>
            </a:r>
            <a:r>
              <a:rPr sz="2500" b="1" dirty="0">
                <a:latin typeface="Segoe UI"/>
                <a:cs typeface="Segoe UI"/>
              </a:rPr>
              <a:t>	</a:t>
            </a:r>
            <a:r>
              <a:rPr sz="2500" b="1" spc="-5" dirty="0">
                <a:latin typeface="Segoe UI"/>
                <a:cs typeface="Segoe UI"/>
              </a:rPr>
              <a:t>can</a:t>
            </a:r>
            <a:r>
              <a:rPr sz="2500" b="1" dirty="0">
                <a:latin typeface="Segoe UI"/>
                <a:cs typeface="Segoe UI"/>
              </a:rPr>
              <a:t>	</a:t>
            </a:r>
            <a:r>
              <a:rPr sz="2500" b="1" spc="-5" dirty="0">
                <a:latin typeface="Segoe UI"/>
                <a:cs typeface="Segoe UI"/>
              </a:rPr>
              <a:t>be</a:t>
            </a:r>
            <a:r>
              <a:rPr sz="2500" b="1" dirty="0">
                <a:latin typeface="Segoe UI"/>
                <a:cs typeface="Segoe UI"/>
              </a:rPr>
              <a:t>	</a:t>
            </a:r>
            <a:r>
              <a:rPr sz="2500" b="1" spc="5" dirty="0">
                <a:latin typeface="Segoe UI"/>
                <a:cs typeface="Segoe UI"/>
              </a:rPr>
              <a:t>c</a:t>
            </a:r>
            <a:r>
              <a:rPr sz="2500" b="1" spc="-10" dirty="0">
                <a:latin typeface="Segoe UI"/>
                <a:cs typeface="Segoe UI"/>
              </a:rPr>
              <a:t>onn</a:t>
            </a:r>
            <a:r>
              <a:rPr sz="2500" b="1" spc="-5" dirty="0">
                <a:latin typeface="Segoe UI"/>
                <a:cs typeface="Segoe UI"/>
              </a:rPr>
              <a:t>ec</a:t>
            </a:r>
            <a:r>
              <a:rPr sz="2500" b="1" spc="-15" dirty="0">
                <a:latin typeface="Segoe UI"/>
                <a:cs typeface="Segoe UI"/>
              </a:rPr>
              <a:t>t</a:t>
            </a:r>
            <a:r>
              <a:rPr sz="2500" b="1" spc="-5" dirty="0">
                <a:latin typeface="Segoe UI"/>
                <a:cs typeface="Segoe UI"/>
              </a:rPr>
              <a:t>e</a:t>
            </a:r>
            <a:r>
              <a:rPr sz="2500" b="1" dirty="0">
                <a:latin typeface="Segoe UI"/>
                <a:cs typeface="Segoe UI"/>
              </a:rPr>
              <a:t>d</a:t>
            </a:r>
            <a:r>
              <a:rPr sz="2500" b="1" spc="-5" dirty="0">
                <a:latin typeface="Segoe UI"/>
                <a:cs typeface="Segoe UI"/>
              </a:rPr>
              <a:t>,</a:t>
            </a:r>
            <a:r>
              <a:rPr sz="2500" b="1" dirty="0">
                <a:latin typeface="Segoe UI"/>
                <a:cs typeface="Segoe UI"/>
              </a:rPr>
              <a:t>	</a:t>
            </a:r>
            <a:r>
              <a:rPr sz="2500" b="1" spc="-5" dirty="0">
                <a:latin typeface="Segoe UI"/>
                <a:cs typeface="Segoe UI"/>
              </a:rPr>
              <a:t>and</a:t>
            </a:r>
            <a:r>
              <a:rPr sz="2500" b="1" dirty="0">
                <a:latin typeface="Segoe UI"/>
                <a:cs typeface="Segoe UI"/>
              </a:rPr>
              <a:t>	</a:t>
            </a:r>
            <a:r>
              <a:rPr sz="2500" b="1" spc="-5" dirty="0">
                <a:latin typeface="Segoe UI"/>
                <a:cs typeface="Segoe UI"/>
              </a:rPr>
              <a:t>m</a:t>
            </a:r>
            <a:r>
              <a:rPr sz="2500" b="1" dirty="0">
                <a:latin typeface="Segoe UI"/>
                <a:cs typeface="Segoe UI"/>
              </a:rPr>
              <a:t>ult</a:t>
            </a:r>
            <a:r>
              <a:rPr sz="2500" b="1" spc="-10" dirty="0">
                <a:latin typeface="Segoe UI"/>
                <a:cs typeface="Segoe UI"/>
              </a:rPr>
              <a:t>ipl</a:t>
            </a:r>
            <a:r>
              <a:rPr sz="2500" b="1" spc="-5" dirty="0">
                <a:latin typeface="Segoe UI"/>
                <a:cs typeface="Segoe UI"/>
              </a:rPr>
              <a:t>e</a:t>
            </a:r>
            <a:r>
              <a:rPr sz="2500" b="1" dirty="0">
                <a:latin typeface="Segoe UI"/>
                <a:cs typeface="Segoe UI"/>
              </a:rPr>
              <a:t>	</a:t>
            </a:r>
            <a:r>
              <a:rPr sz="2500" b="1" spc="-10" dirty="0">
                <a:latin typeface="Segoe UI"/>
                <a:cs typeface="Segoe UI"/>
              </a:rPr>
              <a:t>t</a:t>
            </a:r>
            <a:r>
              <a:rPr sz="2500" b="1" spc="5" dirty="0">
                <a:latin typeface="Segoe UI"/>
                <a:cs typeface="Segoe UI"/>
              </a:rPr>
              <a:t>y</a:t>
            </a:r>
            <a:r>
              <a:rPr sz="2500" b="1" spc="-10" dirty="0">
                <a:latin typeface="Segoe UI"/>
                <a:cs typeface="Segoe UI"/>
              </a:rPr>
              <a:t>pe</a:t>
            </a:r>
            <a:r>
              <a:rPr sz="2500" b="1" spc="-5" dirty="0">
                <a:latin typeface="Segoe UI"/>
                <a:cs typeface="Segoe UI"/>
              </a:rPr>
              <a:t>s</a:t>
            </a:r>
            <a:r>
              <a:rPr sz="2500" b="1" dirty="0">
                <a:latin typeface="Segoe UI"/>
                <a:cs typeface="Segoe UI"/>
              </a:rPr>
              <a:t>	</a:t>
            </a:r>
            <a:r>
              <a:rPr sz="2500" b="1" spc="-45" dirty="0">
                <a:latin typeface="Segoe UI"/>
                <a:cs typeface="Segoe UI"/>
              </a:rPr>
              <a:t>o</a:t>
            </a:r>
            <a:r>
              <a:rPr sz="2500" b="1" spc="-5" dirty="0">
                <a:latin typeface="Segoe UI"/>
                <a:cs typeface="Segoe UI"/>
              </a:rPr>
              <a:t>f</a:t>
            </a:r>
            <a:r>
              <a:rPr sz="2500" b="1" dirty="0">
                <a:latin typeface="Segoe UI"/>
                <a:cs typeface="Segoe UI"/>
              </a:rPr>
              <a:t>	</a:t>
            </a:r>
            <a:r>
              <a:rPr sz="2500" b="1" spc="-5" dirty="0">
                <a:latin typeface="Segoe UI"/>
                <a:cs typeface="Segoe UI"/>
              </a:rPr>
              <a:t>s</a:t>
            </a:r>
            <a:r>
              <a:rPr sz="2500" b="1" spc="5" dirty="0">
                <a:latin typeface="Segoe UI"/>
                <a:cs typeface="Segoe UI"/>
              </a:rPr>
              <a:t>e</a:t>
            </a:r>
            <a:r>
              <a:rPr sz="2500" b="1" spc="-5" dirty="0">
                <a:latin typeface="Segoe UI"/>
                <a:cs typeface="Segoe UI"/>
              </a:rPr>
              <a:t>n</a:t>
            </a:r>
            <a:r>
              <a:rPr sz="2500" b="1" dirty="0">
                <a:latin typeface="Segoe UI"/>
                <a:cs typeface="Segoe UI"/>
              </a:rPr>
              <a:t>s</a:t>
            </a:r>
            <a:r>
              <a:rPr sz="2500" b="1" spc="-10" dirty="0">
                <a:latin typeface="Segoe UI"/>
                <a:cs typeface="Segoe UI"/>
              </a:rPr>
              <a:t>o</a:t>
            </a:r>
            <a:r>
              <a:rPr sz="2500" b="1" dirty="0">
                <a:latin typeface="Segoe UI"/>
                <a:cs typeface="Segoe UI"/>
              </a:rPr>
              <a:t>r</a:t>
            </a:r>
            <a:r>
              <a:rPr sz="2500" b="1" spc="-5" dirty="0">
                <a:latin typeface="Segoe UI"/>
                <a:cs typeface="Segoe UI"/>
              </a:rPr>
              <a:t>s</a:t>
            </a:r>
            <a:r>
              <a:rPr sz="2500" b="1" dirty="0">
                <a:latin typeface="Segoe UI"/>
                <a:cs typeface="Segoe UI"/>
              </a:rPr>
              <a:t>	</a:t>
            </a:r>
            <a:r>
              <a:rPr sz="2500" b="1" spc="-5" dirty="0">
                <a:latin typeface="Segoe UI"/>
                <a:cs typeface="Segoe UI"/>
              </a:rPr>
              <a:t>can</a:t>
            </a:r>
            <a:r>
              <a:rPr sz="2500" b="1" dirty="0">
                <a:latin typeface="Segoe UI"/>
                <a:cs typeface="Segoe UI"/>
              </a:rPr>
              <a:t>	</a:t>
            </a:r>
            <a:r>
              <a:rPr sz="2500" b="1" spc="-5" dirty="0">
                <a:latin typeface="Segoe UI"/>
                <a:cs typeface="Segoe UI"/>
              </a:rPr>
              <a:t>be  </a:t>
            </a:r>
            <a:r>
              <a:rPr sz="2500" b="1" spc="-10" dirty="0">
                <a:latin typeface="Segoe UI"/>
                <a:cs typeface="Segoe UI"/>
              </a:rPr>
              <a:t>installed</a:t>
            </a:r>
            <a:r>
              <a:rPr sz="2500" b="1" spc="25" dirty="0">
                <a:latin typeface="Segoe UI"/>
                <a:cs typeface="Segoe UI"/>
              </a:rPr>
              <a:t> </a:t>
            </a:r>
            <a:r>
              <a:rPr sz="2500" b="1" spc="-5" dirty="0">
                <a:latin typeface="Segoe UI"/>
                <a:cs typeface="Segoe UI"/>
              </a:rPr>
              <a:t>on a</a:t>
            </a:r>
            <a:r>
              <a:rPr sz="2500" b="1" spc="5" dirty="0">
                <a:latin typeface="Segoe UI"/>
                <a:cs typeface="Segoe UI"/>
              </a:rPr>
              <a:t> </a:t>
            </a:r>
            <a:r>
              <a:rPr sz="2500" b="1" spc="-10" dirty="0">
                <a:latin typeface="Segoe UI"/>
                <a:cs typeface="Segoe UI"/>
              </a:rPr>
              <a:t>given</a:t>
            </a:r>
            <a:r>
              <a:rPr sz="2500" b="1" dirty="0">
                <a:latin typeface="Segoe UI"/>
                <a:cs typeface="Segoe UI"/>
              </a:rPr>
              <a:t> </a:t>
            </a:r>
            <a:r>
              <a:rPr sz="2500" b="1" spc="-5" dirty="0">
                <a:latin typeface="Segoe UI"/>
                <a:cs typeface="Segoe UI"/>
              </a:rPr>
              <a:t>object.</a:t>
            </a:r>
            <a:endParaRPr sz="2500">
              <a:latin typeface="Segoe UI"/>
              <a:cs typeface="Segoe UI"/>
            </a:endParaRPr>
          </a:p>
          <a:p>
            <a:pPr marL="12700" marR="5080">
              <a:lnSpc>
                <a:spcPct val="140100"/>
              </a:lnSpc>
              <a:spcBef>
                <a:spcPts val="1800"/>
              </a:spcBef>
            </a:pPr>
            <a:r>
              <a:rPr sz="2500" b="1" spc="-10" dirty="0">
                <a:latin typeface="Segoe UI"/>
                <a:cs typeface="Segoe UI"/>
              </a:rPr>
              <a:t>Collecting</a:t>
            </a:r>
            <a:r>
              <a:rPr sz="2500" b="1" spc="165" dirty="0">
                <a:latin typeface="Segoe UI"/>
                <a:cs typeface="Segoe UI"/>
              </a:rPr>
              <a:t> </a:t>
            </a:r>
            <a:r>
              <a:rPr sz="2500" b="1" spc="-5" dirty="0">
                <a:latin typeface="Segoe UI"/>
                <a:cs typeface="Segoe UI"/>
              </a:rPr>
              <a:t>and</a:t>
            </a:r>
            <a:r>
              <a:rPr sz="2500" b="1" spc="170" dirty="0">
                <a:latin typeface="Segoe UI"/>
                <a:cs typeface="Segoe UI"/>
              </a:rPr>
              <a:t> </a:t>
            </a:r>
            <a:r>
              <a:rPr sz="2500" b="1" spc="-5" dirty="0">
                <a:latin typeface="Segoe UI"/>
                <a:cs typeface="Segoe UI"/>
              </a:rPr>
              <a:t>interpreting</a:t>
            </a:r>
            <a:r>
              <a:rPr sz="2500" b="1" spc="180" dirty="0">
                <a:latin typeface="Segoe UI"/>
                <a:cs typeface="Segoe UI"/>
              </a:rPr>
              <a:t> </a:t>
            </a:r>
            <a:r>
              <a:rPr sz="2500" b="1" spc="-5" dirty="0">
                <a:latin typeface="Segoe UI"/>
                <a:cs typeface="Segoe UI"/>
              </a:rPr>
              <a:t>the</a:t>
            </a:r>
            <a:r>
              <a:rPr sz="2500" b="1" spc="165" dirty="0">
                <a:latin typeface="Segoe UI"/>
                <a:cs typeface="Segoe UI"/>
              </a:rPr>
              <a:t> </a:t>
            </a:r>
            <a:r>
              <a:rPr sz="2500" b="1" spc="-5" dirty="0">
                <a:latin typeface="Segoe UI"/>
                <a:cs typeface="Segoe UI"/>
              </a:rPr>
              <a:t>data</a:t>
            </a:r>
            <a:r>
              <a:rPr sz="2500" b="1" spc="155" dirty="0">
                <a:latin typeface="Segoe UI"/>
                <a:cs typeface="Segoe UI"/>
              </a:rPr>
              <a:t> </a:t>
            </a:r>
            <a:r>
              <a:rPr sz="2500" b="1" spc="-5" dirty="0">
                <a:latin typeface="Segoe UI"/>
                <a:cs typeface="Segoe UI"/>
              </a:rPr>
              <a:t>generated</a:t>
            </a:r>
            <a:r>
              <a:rPr sz="2500" b="1" spc="160" dirty="0">
                <a:latin typeface="Segoe UI"/>
                <a:cs typeface="Segoe UI"/>
              </a:rPr>
              <a:t> </a:t>
            </a:r>
            <a:r>
              <a:rPr sz="2500" b="1" dirty="0">
                <a:latin typeface="Segoe UI"/>
                <a:cs typeface="Segoe UI"/>
              </a:rPr>
              <a:t>by</a:t>
            </a:r>
            <a:r>
              <a:rPr sz="2500" b="1" spc="150" dirty="0">
                <a:latin typeface="Segoe UI"/>
                <a:cs typeface="Segoe UI"/>
              </a:rPr>
              <a:t> </a:t>
            </a:r>
            <a:r>
              <a:rPr sz="2500" b="1" spc="-5" dirty="0">
                <a:latin typeface="Segoe UI"/>
                <a:cs typeface="Segoe UI"/>
              </a:rPr>
              <a:t>these</a:t>
            </a:r>
            <a:r>
              <a:rPr sz="2500" b="1" spc="170" dirty="0">
                <a:latin typeface="Segoe UI"/>
                <a:cs typeface="Segoe UI"/>
              </a:rPr>
              <a:t> </a:t>
            </a:r>
            <a:r>
              <a:rPr sz="2500" b="1" spc="-5" dirty="0">
                <a:latin typeface="Segoe UI"/>
                <a:cs typeface="Segoe UI"/>
              </a:rPr>
              <a:t>devices</a:t>
            </a:r>
            <a:r>
              <a:rPr sz="2500" b="1" spc="165" dirty="0">
                <a:latin typeface="Segoe UI"/>
                <a:cs typeface="Segoe UI"/>
              </a:rPr>
              <a:t> </a:t>
            </a:r>
            <a:r>
              <a:rPr sz="2500" b="1" spc="-5" dirty="0">
                <a:latin typeface="Segoe UI"/>
                <a:cs typeface="Segoe UI"/>
              </a:rPr>
              <a:t>is</a:t>
            </a:r>
            <a:r>
              <a:rPr sz="2500" b="1" spc="165" dirty="0">
                <a:latin typeface="Segoe UI"/>
                <a:cs typeface="Segoe UI"/>
              </a:rPr>
              <a:t> </a:t>
            </a:r>
            <a:r>
              <a:rPr sz="2500" b="1" spc="-10" dirty="0">
                <a:latin typeface="Segoe UI"/>
                <a:cs typeface="Segoe UI"/>
              </a:rPr>
              <a:t>where</a:t>
            </a:r>
            <a:r>
              <a:rPr sz="2500" b="1" spc="170" dirty="0">
                <a:latin typeface="Segoe UI"/>
                <a:cs typeface="Segoe UI"/>
              </a:rPr>
              <a:t> </a:t>
            </a:r>
            <a:r>
              <a:rPr sz="2500" b="1" spc="-10" dirty="0">
                <a:latin typeface="Segoe UI"/>
                <a:cs typeface="Segoe UI"/>
              </a:rPr>
              <a:t>the </a:t>
            </a:r>
            <a:r>
              <a:rPr sz="2500" b="1" spc="-675" dirty="0">
                <a:latin typeface="Segoe UI"/>
                <a:cs typeface="Segoe UI"/>
              </a:rPr>
              <a:t> </a:t>
            </a:r>
            <a:r>
              <a:rPr sz="2500" b="1" spc="-15" dirty="0">
                <a:latin typeface="Segoe UI"/>
                <a:cs typeface="Segoe UI"/>
              </a:rPr>
              <a:t>value</a:t>
            </a:r>
            <a:r>
              <a:rPr sz="2500" b="1" spc="-5" dirty="0">
                <a:latin typeface="Segoe UI"/>
                <a:cs typeface="Segoe UI"/>
              </a:rPr>
              <a:t> </a:t>
            </a:r>
            <a:r>
              <a:rPr sz="2500" b="1" spc="-25" dirty="0">
                <a:latin typeface="Segoe UI"/>
                <a:cs typeface="Segoe UI"/>
              </a:rPr>
              <a:t>of</a:t>
            </a:r>
            <a:r>
              <a:rPr sz="2500" b="1" spc="-5" dirty="0">
                <a:latin typeface="Segoe UI"/>
                <a:cs typeface="Segoe UI"/>
              </a:rPr>
              <a:t> IoT</a:t>
            </a:r>
            <a:r>
              <a:rPr sz="2500" b="1" spc="-10" dirty="0">
                <a:latin typeface="Segoe UI"/>
                <a:cs typeface="Segoe UI"/>
              </a:rPr>
              <a:t> </a:t>
            </a:r>
            <a:r>
              <a:rPr sz="2500" b="1" spc="-5" dirty="0">
                <a:latin typeface="Segoe UI"/>
                <a:cs typeface="Segoe UI"/>
              </a:rPr>
              <a:t>is</a:t>
            </a:r>
            <a:r>
              <a:rPr sz="2500" b="1" spc="10" dirty="0">
                <a:latin typeface="Segoe UI"/>
                <a:cs typeface="Segoe UI"/>
              </a:rPr>
              <a:t> </a:t>
            </a:r>
            <a:r>
              <a:rPr sz="2500" b="1" spc="-5" dirty="0">
                <a:latin typeface="Segoe UI"/>
                <a:cs typeface="Segoe UI"/>
              </a:rPr>
              <a:t>realized.</a:t>
            </a:r>
            <a:endParaRPr sz="2500">
              <a:latin typeface="Segoe UI"/>
              <a:cs typeface="Segoe UI"/>
            </a:endParaRPr>
          </a:p>
          <a:p>
            <a:pPr marL="12700" marR="297180">
              <a:lnSpc>
                <a:spcPts val="6000"/>
              </a:lnSpc>
              <a:spcBef>
                <a:spcPts val="500"/>
              </a:spcBef>
            </a:pPr>
            <a:r>
              <a:rPr sz="2500" b="1" spc="-10" dirty="0">
                <a:latin typeface="Segoe UI"/>
                <a:cs typeface="Segoe UI"/>
              </a:rPr>
              <a:t>From</a:t>
            </a:r>
            <a:r>
              <a:rPr sz="2500" b="1" spc="20" dirty="0">
                <a:latin typeface="Segoe UI"/>
                <a:cs typeface="Segoe UI"/>
              </a:rPr>
              <a:t> </a:t>
            </a:r>
            <a:r>
              <a:rPr sz="2500" b="1" spc="-5" dirty="0">
                <a:latin typeface="Segoe UI"/>
                <a:cs typeface="Segoe UI"/>
              </a:rPr>
              <a:t>an</a:t>
            </a:r>
            <a:r>
              <a:rPr sz="2500" b="1" spc="25" dirty="0">
                <a:latin typeface="Segoe UI"/>
                <a:cs typeface="Segoe UI"/>
              </a:rPr>
              <a:t> </a:t>
            </a:r>
            <a:r>
              <a:rPr sz="2500" b="1" spc="-10" dirty="0">
                <a:latin typeface="Segoe UI"/>
                <a:cs typeface="Segoe UI"/>
              </a:rPr>
              <a:t>architectural</a:t>
            </a:r>
            <a:r>
              <a:rPr sz="2500" b="1" spc="45" dirty="0">
                <a:latin typeface="Segoe UI"/>
                <a:cs typeface="Segoe UI"/>
              </a:rPr>
              <a:t> </a:t>
            </a:r>
            <a:r>
              <a:rPr sz="2500" b="1" spc="-5" dirty="0">
                <a:latin typeface="Segoe UI"/>
                <a:cs typeface="Segoe UI"/>
              </a:rPr>
              <a:t>standpoint,</a:t>
            </a:r>
            <a:r>
              <a:rPr sz="2500" b="1" spc="35" dirty="0">
                <a:latin typeface="Segoe UI"/>
                <a:cs typeface="Segoe UI"/>
              </a:rPr>
              <a:t> </a:t>
            </a:r>
            <a:r>
              <a:rPr sz="2500" b="1" spc="-15" dirty="0">
                <a:latin typeface="Segoe UI"/>
                <a:cs typeface="Segoe UI"/>
              </a:rPr>
              <a:t>we</a:t>
            </a:r>
            <a:r>
              <a:rPr sz="2500" b="1" spc="-5" dirty="0">
                <a:latin typeface="Segoe UI"/>
                <a:cs typeface="Segoe UI"/>
              </a:rPr>
              <a:t> can</a:t>
            </a:r>
            <a:r>
              <a:rPr sz="2500" b="1" spc="20" dirty="0">
                <a:latin typeface="Segoe UI"/>
                <a:cs typeface="Segoe UI"/>
              </a:rPr>
              <a:t> </a:t>
            </a:r>
            <a:r>
              <a:rPr sz="2500" b="1" spc="-10" dirty="0">
                <a:latin typeface="Segoe UI"/>
                <a:cs typeface="Segoe UI"/>
              </a:rPr>
              <a:t>define</a:t>
            </a:r>
            <a:r>
              <a:rPr sz="2500" b="1" spc="25" dirty="0">
                <a:latin typeface="Segoe UI"/>
                <a:cs typeface="Segoe UI"/>
              </a:rPr>
              <a:t> </a:t>
            </a:r>
            <a:r>
              <a:rPr sz="2500" b="1" spc="-5" dirty="0">
                <a:latin typeface="Segoe UI"/>
                <a:cs typeface="Segoe UI"/>
              </a:rPr>
              <a:t>static</a:t>
            </a:r>
            <a:r>
              <a:rPr sz="2500" b="1" spc="30" dirty="0">
                <a:latin typeface="Segoe UI"/>
                <a:cs typeface="Segoe UI"/>
              </a:rPr>
              <a:t> </a:t>
            </a:r>
            <a:r>
              <a:rPr sz="2500" b="1" spc="-5" dirty="0">
                <a:latin typeface="Segoe UI"/>
                <a:cs typeface="Segoe UI"/>
              </a:rPr>
              <a:t>IoT</a:t>
            </a:r>
            <a:r>
              <a:rPr sz="2500" b="1" dirty="0">
                <a:latin typeface="Segoe UI"/>
                <a:cs typeface="Segoe UI"/>
              </a:rPr>
              <a:t> </a:t>
            </a:r>
            <a:r>
              <a:rPr sz="2500" b="1" spc="-10" dirty="0">
                <a:latin typeface="Segoe UI"/>
                <a:cs typeface="Segoe UI"/>
              </a:rPr>
              <a:t>networks</a:t>
            </a:r>
            <a:r>
              <a:rPr sz="2500" b="1" spc="20" dirty="0">
                <a:latin typeface="Segoe UI"/>
                <a:cs typeface="Segoe UI"/>
              </a:rPr>
              <a:t> </a:t>
            </a:r>
            <a:r>
              <a:rPr sz="2500" b="1" spc="-10" dirty="0">
                <a:latin typeface="Segoe UI"/>
                <a:cs typeface="Segoe UI"/>
              </a:rPr>
              <a:t>where</a:t>
            </a:r>
            <a:r>
              <a:rPr sz="2500" b="1" dirty="0">
                <a:latin typeface="Segoe UI"/>
                <a:cs typeface="Segoe UI"/>
              </a:rPr>
              <a:t> </a:t>
            </a:r>
            <a:r>
              <a:rPr sz="2500" b="1" spc="-5" dirty="0">
                <a:latin typeface="Segoe UI"/>
                <a:cs typeface="Segoe UI"/>
              </a:rPr>
              <a:t>a </a:t>
            </a:r>
            <a:r>
              <a:rPr sz="2500" b="1" spc="-675" dirty="0">
                <a:latin typeface="Segoe UI"/>
                <a:cs typeface="Segoe UI"/>
              </a:rPr>
              <a:t> </a:t>
            </a:r>
            <a:r>
              <a:rPr sz="2500" b="1" spc="-5" dirty="0">
                <a:latin typeface="Segoe UI"/>
                <a:cs typeface="Segoe UI"/>
              </a:rPr>
              <a:t>clear</a:t>
            </a:r>
            <a:r>
              <a:rPr sz="2500" b="1" spc="15" dirty="0">
                <a:latin typeface="Segoe UI"/>
                <a:cs typeface="Segoe UI"/>
              </a:rPr>
              <a:t> </a:t>
            </a:r>
            <a:r>
              <a:rPr sz="2500" b="1" spc="-10" dirty="0">
                <a:latin typeface="Segoe UI"/>
                <a:cs typeface="Segoe UI"/>
              </a:rPr>
              <a:t>list</a:t>
            </a:r>
            <a:r>
              <a:rPr sz="2500" b="1" spc="15" dirty="0">
                <a:latin typeface="Segoe UI"/>
                <a:cs typeface="Segoe UI"/>
              </a:rPr>
              <a:t> </a:t>
            </a:r>
            <a:r>
              <a:rPr sz="2500" b="1" spc="-25" dirty="0">
                <a:latin typeface="Segoe UI"/>
                <a:cs typeface="Segoe UI"/>
              </a:rPr>
              <a:t>of</a:t>
            </a:r>
            <a:r>
              <a:rPr sz="2500" b="1" spc="5" dirty="0">
                <a:latin typeface="Segoe UI"/>
                <a:cs typeface="Segoe UI"/>
              </a:rPr>
              <a:t> </a:t>
            </a:r>
            <a:r>
              <a:rPr sz="2500" b="1" spc="-5" dirty="0">
                <a:latin typeface="Segoe UI"/>
                <a:cs typeface="Segoe UI"/>
              </a:rPr>
              <a:t>elements </a:t>
            </a:r>
            <a:r>
              <a:rPr sz="2500" b="1" spc="-10" dirty="0">
                <a:latin typeface="Segoe UI"/>
                <a:cs typeface="Segoe UI"/>
              </a:rPr>
              <a:t>to</a:t>
            </a:r>
            <a:r>
              <a:rPr sz="2500" b="1" spc="10" dirty="0">
                <a:latin typeface="Segoe UI"/>
                <a:cs typeface="Segoe UI"/>
              </a:rPr>
              <a:t> </a:t>
            </a:r>
            <a:r>
              <a:rPr sz="2500" b="1" spc="-5" dirty="0">
                <a:latin typeface="Segoe UI"/>
                <a:cs typeface="Segoe UI"/>
              </a:rPr>
              <a:t>monitor</a:t>
            </a:r>
            <a:r>
              <a:rPr sz="2500" b="1" spc="10" dirty="0">
                <a:latin typeface="Segoe UI"/>
                <a:cs typeface="Segoe UI"/>
              </a:rPr>
              <a:t> </a:t>
            </a:r>
            <a:r>
              <a:rPr sz="2500" b="1" spc="-5" dirty="0">
                <a:latin typeface="Segoe UI"/>
                <a:cs typeface="Segoe UI"/>
              </a:rPr>
              <a:t>and</a:t>
            </a:r>
            <a:r>
              <a:rPr sz="2500" b="1" spc="15" dirty="0">
                <a:latin typeface="Segoe UI"/>
                <a:cs typeface="Segoe UI"/>
              </a:rPr>
              <a:t> </a:t>
            </a:r>
            <a:r>
              <a:rPr sz="2500" b="1" spc="-10" dirty="0">
                <a:latin typeface="Segoe UI"/>
                <a:cs typeface="Segoe UI"/>
              </a:rPr>
              <a:t>analytics</a:t>
            </a:r>
            <a:r>
              <a:rPr sz="2500" b="1" spc="45" dirty="0">
                <a:latin typeface="Segoe UI"/>
                <a:cs typeface="Segoe UI"/>
              </a:rPr>
              <a:t> </a:t>
            </a:r>
            <a:r>
              <a:rPr sz="2500" b="1" spc="-10" dirty="0">
                <a:latin typeface="Segoe UI"/>
                <a:cs typeface="Segoe UI"/>
              </a:rPr>
              <a:t>to</a:t>
            </a:r>
            <a:r>
              <a:rPr sz="2500" b="1" spc="10" dirty="0">
                <a:latin typeface="Segoe UI"/>
                <a:cs typeface="Segoe UI"/>
              </a:rPr>
              <a:t> </a:t>
            </a:r>
            <a:r>
              <a:rPr sz="2500" b="1" spc="5" dirty="0">
                <a:latin typeface="Segoe UI"/>
                <a:cs typeface="Segoe UI"/>
              </a:rPr>
              <a:t>perform</a:t>
            </a:r>
            <a:r>
              <a:rPr sz="2500" b="1" spc="10" dirty="0">
                <a:latin typeface="Segoe UI"/>
                <a:cs typeface="Segoe UI"/>
              </a:rPr>
              <a:t> </a:t>
            </a:r>
            <a:r>
              <a:rPr sz="2500" b="1" spc="-10" dirty="0">
                <a:latin typeface="Segoe UI"/>
                <a:cs typeface="Segoe UI"/>
              </a:rPr>
              <a:t>are</a:t>
            </a:r>
            <a:r>
              <a:rPr sz="2500" b="1" spc="15" dirty="0">
                <a:latin typeface="Segoe UI"/>
                <a:cs typeface="Segoe UI"/>
              </a:rPr>
              <a:t> </a:t>
            </a:r>
            <a:r>
              <a:rPr sz="2500" b="1" spc="-5" dirty="0">
                <a:latin typeface="Segoe UI"/>
                <a:cs typeface="Segoe UI"/>
              </a:rPr>
              <a:t>determined.</a:t>
            </a:r>
            <a:endParaRPr sz="2500">
              <a:latin typeface="Segoe UI"/>
              <a:cs typeface="Segoe U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163</a:t>
            </a:fld>
            <a:endParaRPr dirty="0"/>
          </a:p>
        </p:txBody>
      </p:sp>
      <p:sp>
        <p:nvSpPr>
          <p:cNvPr id="3" name="object 3"/>
          <p:cNvSpPr txBox="1"/>
          <p:nvPr/>
        </p:nvSpPr>
        <p:spPr>
          <a:xfrm>
            <a:off x="154939" y="1426591"/>
            <a:ext cx="11630025" cy="499110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Segoe UI"/>
                <a:cs typeface="Segoe UI"/>
              </a:rPr>
              <a:t>Data</a:t>
            </a:r>
            <a:r>
              <a:rPr sz="2200" b="1" spc="10" dirty="0">
                <a:latin typeface="Segoe UI"/>
                <a:cs typeface="Segoe UI"/>
              </a:rPr>
              <a:t> </a:t>
            </a:r>
            <a:r>
              <a:rPr sz="2200" b="1" spc="-10" dirty="0">
                <a:latin typeface="Segoe UI"/>
                <a:cs typeface="Segoe UI"/>
              </a:rPr>
              <a:t>Analytics</a:t>
            </a:r>
            <a:r>
              <a:rPr sz="2200" b="1" spc="20" dirty="0">
                <a:latin typeface="Segoe UI"/>
                <a:cs typeface="Segoe UI"/>
              </a:rPr>
              <a:t> </a:t>
            </a:r>
            <a:r>
              <a:rPr sz="2200" b="1" spc="-25" dirty="0">
                <a:latin typeface="Segoe UI"/>
                <a:cs typeface="Segoe UI"/>
              </a:rPr>
              <a:t>Versus</a:t>
            </a:r>
            <a:r>
              <a:rPr sz="2200" b="1" spc="-10" dirty="0">
                <a:latin typeface="Segoe UI"/>
                <a:cs typeface="Segoe UI"/>
              </a:rPr>
              <a:t> </a:t>
            </a:r>
            <a:r>
              <a:rPr sz="2200" b="1" spc="-5" dirty="0">
                <a:latin typeface="Segoe UI"/>
                <a:cs typeface="Segoe UI"/>
              </a:rPr>
              <a:t>Business</a:t>
            </a:r>
            <a:r>
              <a:rPr sz="2200" b="1" spc="-20" dirty="0">
                <a:latin typeface="Segoe UI"/>
                <a:cs typeface="Segoe UI"/>
              </a:rPr>
              <a:t> </a:t>
            </a:r>
            <a:r>
              <a:rPr sz="2200" b="1" spc="-10" dirty="0">
                <a:latin typeface="Segoe UI"/>
                <a:cs typeface="Segoe UI"/>
              </a:rPr>
              <a:t>Benefits</a:t>
            </a:r>
            <a:endParaRPr sz="2200">
              <a:latin typeface="Segoe UI"/>
              <a:cs typeface="Segoe UI"/>
            </a:endParaRPr>
          </a:p>
          <a:p>
            <a:pPr marL="12700">
              <a:lnSpc>
                <a:spcPct val="100000"/>
              </a:lnSpc>
              <a:spcBef>
                <a:spcPts val="2590"/>
              </a:spcBef>
            </a:pPr>
            <a:r>
              <a:rPr sz="2200" b="1" spc="-5" dirty="0">
                <a:latin typeface="Segoe UI"/>
                <a:cs typeface="Segoe UI"/>
              </a:rPr>
              <a:t>Almost</a:t>
            </a:r>
            <a:r>
              <a:rPr sz="2200" b="1" spc="50" dirty="0">
                <a:latin typeface="Segoe UI"/>
                <a:cs typeface="Segoe UI"/>
              </a:rPr>
              <a:t> </a:t>
            </a:r>
            <a:r>
              <a:rPr sz="2200" b="1" spc="-5" dirty="0">
                <a:latin typeface="Segoe UI"/>
                <a:cs typeface="Segoe UI"/>
              </a:rPr>
              <a:t>any</a:t>
            </a:r>
            <a:r>
              <a:rPr sz="2200" b="1" spc="65" dirty="0">
                <a:latin typeface="Segoe UI"/>
                <a:cs typeface="Segoe UI"/>
              </a:rPr>
              <a:t> </a:t>
            </a:r>
            <a:r>
              <a:rPr sz="2200" b="1" spc="-5" dirty="0">
                <a:latin typeface="Segoe UI"/>
                <a:cs typeface="Segoe UI"/>
              </a:rPr>
              <a:t>object</a:t>
            </a:r>
            <a:r>
              <a:rPr sz="2200" b="1" spc="50" dirty="0">
                <a:latin typeface="Segoe UI"/>
                <a:cs typeface="Segoe UI"/>
              </a:rPr>
              <a:t> </a:t>
            </a:r>
            <a:r>
              <a:rPr sz="2200" b="1" spc="-5" dirty="0">
                <a:latin typeface="Segoe UI"/>
                <a:cs typeface="Segoe UI"/>
              </a:rPr>
              <a:t>can</a:t>
            </a:r>
            <a:r>
              <a:rPr sz="2200" b="1" spc="65" dirty="0">
                <a:latin typeface="Segoe UI"/>
                <a:cs typeface="Segoe UI"/>
              </a:rPr>
              <a:t> </a:t>
            </a:r>
            <a:r>
              <a:rPr sz="2200" b="1" spc="-10" dirty="0">
                <a:latin typeface="Segoe UI"/>
                <a:cs typeface="Segoe UI"/>
              </a:rPr>
              <a:t>be</a:t>
            </a:r>
            <a:r>
              <a:rPr sz="2200" b="1" spc="55" dirty="0">
                <a:latin typeface="Segoe UI"/>
                <a:cs typeface="Segoe UI"/>
              </a:rPr>
              <a:t> </a:t>
            </a:r>
            <a:r>
              <a:rPr sz="2200" b="1" spc="-5" dirty="0">
                <a:latin typeface="Segoe UI"/>
                <a:cs typeface="Segoe UI"/>
              </a:rPr>
              <a:t>connected,</a:t>
            </a:r>
            <a:r>
              <a:rPr sz="2200" b="1" spc="60" dirty="0">
                <a:latin typeface="Segoe UI"/>
                <a:cs typeface="Segoe UI"/>
              </a:rPr>
              <a:t> </a:t>
            </a:r>
            <a:r>
              <a:rPr sz="2200" b="1" spc="-5" dirty="0">
                <a:latin typeface="Segoe UI"/>
                <a:cs typeface="Segoe UI"/>
              </a:rPr>
              <a:t>and</a:t>
            </a:r>
            <a:r>
              <a:rPr sz="2200" b="1" spc="50" dirty="0">
                <a:latin typeface="Segoe UI"/>
                <a:cs typeface="Segoe UI"/>
              </a:rPr>
              <a:t> </a:t>
            </a:r>
            <a:r>
              <a:rPr sz="2200" b="1" spc="-5" dirty="0">
                <a:latin typeface="Segoe UI"/>
                <a:cs typeface="Segoe UI"/>
              </a:rPr>
              <a:t>multiple</a:t>
            </a:r>
            <a:r>
              <a:rPr sz="2200" b="1" spc="55" dirty="0">
                <a:latin typeface="Segoe UI"/>
                <a:cs typeface="Segoe UI"/>
              </a:rPr>
              <a:t> </a:t>
            </a:r>
            <a:r>
              <a:rPr sz="2200" b="1" spc="-5" dirty="0">
                <a:latin typeface="Segoe UI"/>
                <a:cs typeface="Segoe UI"/>
              </a:rPr>
              <a:t>types</a:t>
            </a:r>
            <a:r>
              <a:rPr sz="2200" b="1" spc="70" dirty="0">
                <a:latin typeface="Segoe UI"/>
                <a:cs typeface="Segoe UI"/>
              </a:rPr>
              <a:t> </a:t>
            </a:r>
            <a:r>
              <a:rPr sz="2200" b="1" spc="-25" dirty="0">
                <a:latin typeface="Segoe UI"/>
                <a:cs typeface="Segoe UI"/>
              </a:rPr>
              <a:t>of</a:t>
            </a:r>
            <a:r>
              <a:rPr sz="2200" b="1" spc="55" dirty="0">
                <a:latin typeface="Segoe UI"/>
                <a:cs typeface="Segoe UI"/>
              </a:rPr>
              <a:t> </a:t>
            </a:r>
            <a:r>
              <a:rPr sz="2200" b="1" spc="-5" dirty="0">
                <a:latin typeface="Segoe UI"/>
                <a:cs typeface="Segoe UI"/>
              </a:rPr>
              <a:t>sensors</a:t>
            </a:r>
            <a:r>
              <a:rPr sz="2200" b="1" spc="55" dirty="0">
                <a:latin typeface="Segoe UI"/>
                <a:cs typeface="Segoe UI"/>
              </a:rPr>
              <a:t> </a:t>
            </a:r>
            <a:r>
              <a:rPr sz="2200" b="1" spc="-5" dirty="0">
                <a:latin typeface="Segoe UI"/>
                <a:cs typeface="Segoe UI"/>
              </a:rPr>
              <a:t>can</a:t>
            </a:r>
            <a:r>
              <a:rPr sz="2200" b="1" spc="45" dirty="0">
                <a:latin typeface="Segoe UI"/>
                <a:cs typeface="Segoe UI"/>
              </a:rPr>
              <a:t> </a:t>
            </a:r>
            <a:r>
              <a:rPr sz="2200" b="1" spc="-10" dirty="0">
                <a:latin typeface="Segoe UI"/>
                <a:cs typeface="Segoe UI"/>
              </a:rPr>
              <a:t>be</a:t>
            </a:r>
            <a:r>
              <a:rPr sz="2200" b="1" spc="55" dirty="0">
                <a:latin typeface="Segoe UI"/>
                <a:cs typeface="Segoe UI"/>
              </a:rPr>
              <a:t> </a:t>
            </a:r>
            <a:r>
              <a:rPr sz="2200" b="1" spc="-5" dirty="0">
                <a:latin typeface="Segoe UI"/>
                <a:cs typeface="Segoe UI"/>
              </a:rPr>
              <a:t>installed</a:t>
            </a:r>
            <a:r>
              <a:rPr sz="2200" b="1" spc="55" dirty="0">
                <a:latin typeface="Segoe UI"/>
                <a:cs typeface="Segoe UI"/>
              </a:rPr>
              <a:t> </a:t>
            </a:r>
            <a:r>
              <a:rPr sz="2200" b="1" spc="-5" dirty="0">
                <a:latin typeface="Segoe UI"/>
                <a:cs typeface="Segoe UI"/>
              </a:rPr>
              <a:t>on</a:t>
            </a:r>
            <a:r>
              <a:rPr sz="2200" b="1" spc="65" dirty="0">
                <a:latin typeface="Segoe UI"/>
                <a:cs typeface="Segoe UI"/>
              </a:rPr>
              <a:t> </a:t>
            </a:r>
            <a:r>
              <a:rPr sz="2200" b="1" spc="-5" dirty="0">
                <a:latin typeface="Segoe UI"/>
                <a:cs typeface="Segoe UI"/>
              </a:rPr>
              <a:t>a</a:t>
            </a:r>
            <a:endParaRPr sz="2200">
              <a:latin typeface="Segoe UI"/>
              <a:cs typeface="Segoe UI"/>
            </a:endParaRPr>
          </a:p>
          <a:p>
            <a:pPr marL="12700">
              <a:lnSpc>
                <a:spcPct val="100000"/>
              </a:lnSpc>
              <a:spcBef>
                <a:spcPts val="795"/>
              </a:spcBef>
            </a:pPr>
            <a:r>
              <a:rPr sz="2200" b="1" spc="-15" dirty="0">
                <a:latin typeface="Segoe UI"/>
                <a:cs typeface="Segoe UI"/>
              </a:rPr>
              <a:t>given </a:t>
            </a:r>
            <a:r>
              <a:rPr sz="2200" b="1" spc="-10" dirty="0">
                <a:latin typeface="Segoe UI"/>
                <a:cs typeface="Segoe UI"/>
              </a:rPr>
              <a:t>object.</a:t>
            </a:r>
            <a:endParaRPr sz="2200">
              <a:latin typeface="Segoe UI"/>
              <a:cs typeface="Segoe UI"/>
            </a:endParaRPr>
          </a:p>
          <a:p>
            <a:pPr marL="12700">
              <a:lnSpc>
                <a:spcPct val="100000"/>
              </a:lnSpc>
              <a:spcBef>
                <a:spcPts val="2590"/>
              </a:spcBef>
            </a:pPr>
            <a:r>
              <a:rPr sz="2200" b="1" spc="-10" dirty="0">
                <a:latin typeface="Segoe UI"/>
                <a:cs typeface="Segoe UI"/>
              </a:rPr>
              <a:t>Collecting</a:t>
            </a:r>
            <a:r>
              <a:rPr sz="2200" b="1" spc="295" dirty="0">
                <a:latin typeface="Segoe UI"/>
                <a:cs typeface="Segoe UI"/>
              </a:rPr>
              <a:t> </a:t>
            </a:r>
            <a:r>
              <a:rPr sz="2200" b="1" spc="-10" dirty="0">
                <a:latin typeface="Segoe UI"/>
                <a:cs typeface="Segoe UI"/>
              </a:rPr>
              <a:t>and</a:t>
            </a:r>
            <a:r>
              <a:rPr sz="2200" b="1" spc="295" dirty="0">
                <a:latin typeface="Segoe UI"/>
                <a:cs typeface="Segoe UI"/>
              </a:rPr>
              <a:t> </a:t>
            </a:r>
            <a:r>
              <a:rPr sz="2200" b="1" spc="-5" dirty="0">
                <a:latin typeface="Segoe UI"/>
                <a:cs typeface="Segoe UI"/>
              </a:rPr>
              <a:t>interpreting</a:t>
            </a:r>
            <a:r>
              <a:rPr sz="2200" b="1" spc="290" dirty="0">
                <a:latin typeface="Segoe UI"/>
                <a:cs typeface="Segoe UI"/>
              </a:rPr>
              <a:t> </a:t>
            </a:r>
            <a:r>
              <a:rPr sz="2200" b="1" spc="-10" dirty="0">
                <a:latin typeface="Segoe UI"/>
                <a:cs typeface="Segoe UI"/>
              </a:rPr>
              <a:t>the</a:t>
            </a:r>
            <a:r>
              <a:rPr sz="2200" b="1" spc="300" dirty="0">
                <a:latin typeface="Segoe UI"/>
                <a:cs typeface="Segoe UI"/>
              </a:rPr>
              <a:t> </a:t>
            </a:r>
            <a:r>
              <a:rPr sz="2200" b="1" spc="-5" dirty="0">
                <a:latin typeface="Segoe UI"/>
                <a:cs typeface="Segoe UI"/>
              </a:rPr>
              <a:t>data</a:t>
            </a:r>
            <a:r>
              <a:rPr sz="2200" b="1" spc="295" dirty="0">
                <a:latin typeface="Segoe UI"/>
                <a:cs typeface="Segoe UI"/>
              </a:rPr>
              <a:t> </a:t>
            </a:r>
            <a:r>
              <a:rPr sz="2200" b="1" spc="-10" dirty="0">
                <a:latin typeface="Segoe UI"/>
                <a:cs typeface="Segoe UI"/>
              </a:rPr>
              <a:t>generated</a:t>
            </a:r>
            <a:r>
              <a:rPr sz="2200" b="1" spc="300" dirty="0">
                <a:latin typeface="Segoe UI"/>
                <a:cs typeface="Segoe UI"/>
              </a:rPr>
              <a:t> </a:t>
            </a:r>
            <a:r>
              <a:rPr sz="2200" b="1" dirty="0">
                <a:latin typeface="Segoe UI"/>
                <a:cs typeface="Segoe UI"/>
              </a:rPr>
              <a:t>by</a:t>
            </a:r>
            <a:r>
              <a:rPr sz="2200" b="1" spc="295" dirty="0">
                <a:latin typeface="Segoe UI"/>
                <a:cs typeface="Segoe UI"/>
              </a:rPr>
              <a:t> </a:t>
            </a:r>
            <a:r>
              <a:rPr sz="2200" b="1" spc="-10" dirty="0">
                <a:latin typeface="Segoe UI"/>
                <a:cs typeface="Segoe UI"/>
              </a:rPr>
              <a:t>these</a:t>
            </a:r>
            <a:r>
              <a:rPr sz="2200" b="1" spc="290" dirty="0">
                <a:latin typeface="Segoe UI"/>
                <a:cs typeface="Segoe UI"/>
              </a:rPr>
              <a:t> </a:t>
            </a:r>
            <a:r>
              <a:rPr sz="2200" b="1" spc="-10" dirty="0">
                <a:latin typeface="Segoe UI"/>
                <a:cs typeface="Segoe UI"/>
              </a:rPr>
              <a:t>devices</a:t>
            </a:r>
            <a:r>
              <a:rPr sz="2200" b="1" spc="295" dirty="0">
                <a:latin typeface="Segoe UI"/>
                <a:cs typeface="Segoe UI"/>
              </a:rPr>
              <a:t> </a:t>
            </a:r>
            <a:r>
              <a:rPr sz="2200" b="1" spc="-5" dirty="0">
                <a:latin typeface="Segoe UI"/>
                <a:cs typeface="Segoe UI"/>
              </a:rPr>
              <a:t>is</a:t>
            </a:r>
            <a:r>
              <a:rPr sz="2200" b="1" spc="290" dirty="0">
                <a:latin typeface="Segoe UI"/>
                <a:cs typeface="Segoe UI"/>
              </a:rPr>
              <a:t> </a:t>
            </a:r>
            <a:r>
              <a:rPr sz="2200" b="1" spc="-10" dirty="0">
                <a:latin typeface="Segoe UI"/>
                <a:cs typeface="Segoe UI"/>
              </a:rPr>
              <a:t>where</a:t>
            </a:r>
            <a:r>
              <a:rPr sz="2200" b="1" spc="305" dirty="0">
                <a:latin typeface="Segoe UI"/>
                <a:cs typeface="Segoe UI"/>
              </a:rPr>
              <a:t> </a:t>
            </a:r>
            <a:r>
              <a:rPr sz="2200" b="1" spc="-10" dirty="0">
                <a:latin typeface="Segoe UI"/>
                <a:cs typeface="Segoe UI"/>
              </a:rPr>
              <a:t>the</a:t>
            </a:r>
            <a:r>
              <a:rPr sz="2200" b="1" spc="300" dirty="0">
                <a:latin typeface="Segoe UI"/>
                <a:cs typeface="Segoe UI"/>
              </a:rPr>
              <a:t> </a:t>
            </a:r>
            <a:r>
              <a:rPr sz="2200" b="1" spc="-15" dirty="0">
                <a:latin typeface="Segoe UI"/>
                <a:cs typeface="Segoe UI"/>
              </a:rPr>
              <a:t>value</a:t>
            </a:r>
            <a:r>
              <a:rPr sz="2200" b="1" spc="300" dirty="0">
                <a:latin typeface="Segoe UI"/>
                <a:cs typeface="Segoe UI"/>
              </a:rPr>
              <a:t> </a:t>
            </a:r>
            <a:r>
              <a:rPr sz="2200" b="1" spc="-30" dirty="0">
                <a:latin typeface="Segoe UI"/>
                <a:cs typeface="Segoe UI"/>
              </a:rPr>
              <a:t>of</a:t>
            </a:r>
            <a:endParaRPr sz="2200">
              <a:latin typeface="Segoe UI"/>
              <a:cs typeface="Segoe UI"/>
            </a:endParaRPr>
          </a:p>
          <a:p>
            <a:pPr marL="12700">
              <a:lnSpc>
                <a:spcPct val="100000"/>
              </a:lnSpc>
              <a:spcBef>
                <a:spcPts val="795"/>
              </a:spcBef>
            </a:pPr>
            <a:r>
              <a:rPr sz="2200" b="1" spc="-5" dirty="0">
                <a:latin typeface="Segoe UI"/>
                <a:cs typeface="Segoe UI"/>
              </a:rPr>
              <a:t>IoT</a:t>
            </a:r>
            <a:r>
              <a:rPr sz="2200" b="1" spc="-10" dirty="0">
                <a:latin typeface="Segoe UI"/>
                <a:cs typeface="Segoe UI"/>
              </a:rPr>
              <a:t> </a:t>
            </a:r>
            <a:r>
              <a:rPr sz="2200" b="1" spc="-5" dirty="0">
                <a:latin typeface="Segoe UI"/>
                <a:cs typeface="Segoe UI"/>
              </a:rPr>
              <a:t>is</a:t>
            </a:r>
            <a:r>
              <a:rPr sz="2200" b="1" spc="-20" dirty="0">
                <a:latin typeface="Segoe UI"/>
                <a:cs typeface="Segoe UI"/>
              </a:rPr>
              <a:t> </a:t>
            </a:r>
            <a:r>
              <a:rPr sz="2200" b="1" spc="-10" dirty="0">
                <a:latin typeface="Segoe UI"/>
                <a:cs typeface="Segoe UI"/>
              </a:rPr>
              <a:t>realized.</a:t>
            </a:r>
            <a:endParaRPr sz="2200">
              <a:latin typeface="Segoe UI"/>
              <a:cs typeface="Segoe UI"/>
            </a:endParaRPr>
          </a:p>
          <a:p>
            <a:pPr marL="12700">
              <a:lnSpc>
                <a:spcPct val="100000"/>
              </a:lnSpc>
              <a:spcBef>
                <a:spcPts val="2595"/>
              </a:spcBef>
            </a:pPr>
            <a:r>
              <a:rPr sz="2200" b="1" spc="-10" dirty="0">
                <a:latin typeface="Segoe UI"/>
                <a:cs typeface="Segoe UI"/>
              </a:rPr>
              <a:t>From</a:t>
            </a:r>
            <a:r>
              <a:rPr sz="2200" b="1" spc="25" dirty="0">
                <a:latin typeface="Segoe UI"/>
                <a:cs typeface="Segoe UI"/>
              </a:rPr>
              <a:t> </a:t>
            </a:r>
            <a:r>
              <a:rPr sz="2200" b="1" spc="-10" dirty="0">
                <a:latin typeface="Segoe UI"/>
                <a:cs typeface="Segoe UI"/>
              </a:rPr>
              <a:t>an</a:t>
            </a:r>
            <a:r>
              <a:rPr sz="2200" b="1" spc="30" dirty="0">
                <a:latin typeface="Segoe UI"/>
                <a:cs typeface="Segoe UI"/>
              </a:rPr>
              <a:t> </a:t>
            </a:r>
            <a:r>
              <a:rPr sz="2200" b="1" spc="-10" dirty="0">
                <a:latin typeface="Segoe UI"/>
                <a:cs typeface="Segoe UI"/>
              </a:rPr>
              <a:t>architectural</a:t>
            </a:r>
            <a:r>
              <a:rPr sz="2200" b="1" spc="-5" dirty="0">
                <a:latin typeface="Segoe UI"/>
                <a:cs typeface="Segoe UI"/>
              </a:rPr>
              <a:t> standpoint,</a:t>
            </a:r>
            <a:r>
              <a:rPr sz="2200" b="1" spc="25" dirty="0">
                <a:latin typeface="Segoe UI"/>
                <a:cs typeface="Segoe UI"/>
              </a:rPr>
              <a:t> </a:t>
            </a:r>
            <a:r>
              <a:rPr sz="2200" b="1" spc="-15" dirty="0">
                <a:latin typeface="Segoe UI"/>
                <a:cs typeface="Segoe UI"/>
              </a:rPr>
              <a:t>we</a:t>
            </a:r>
            <a:r>
              <a:rPr sz="2200" b="1" spc="15" dirty="0">
                <a:latin typeface="Segoe UI"/>
                <a:cs typeface="Segoe UI"/>
              </a:rPr>
              <a:t> </a:t>
            </a:r>
            <a:r>
              <a:rPr sz="2200" b="1" spc="-5" dirty="0">
                <a:latin typeface="Segoe UI"/>
                <a:cs typeface="Segoe UI"/>
              </a:rPr>
              <a:t>can</a:t>
            </a:r>
            <a:r>
              <a:rPr sz="2200" b="1" spc="5" dirty="0">
                <a:latin typeface="Segoe UI"/>
                <a:cs typeface="Segoe UI"/>
              </a:rPr>
              <a:t> </a:t>
            </a:r>
            <a:r>
              <a:rPr sz="2200" b="1" spc="-10" dirty="0">
                <a:latin typeface="Segoe UI"/>
                <a:cs typeface="Segoe UI"/>
              </a:rPr>
              <a:t>define</a:t>
            </a:r>
            <a:r>
              <a:rPr sz="2200" b="1" spc="15" dirty="0">
                <a:latin typeface="Segoe UI"/>
                <a:cs typeface="Segoe UI"/>
              </a:rPr>
              <a:t> </a:t>
            </a:r>
            <a:r>
              <a:rPr sz="2200" b="1" spc="-5" dirty="0">
                <a:latin typeface="Segoe UI"/>
                <a:cs typeface="Segoe UI"/>
              </a:rPr>
              <a:t>static IoT</a:t>
            </a:r>
            <a:r>
              <a:rPr sz="2200" b="1" spc="20" dirty="0">
                <a:latin typeface="Segoe UI"/>
                <a:cs typeface="Segoe UI"/>
              </a:rPr>
              <a:t> </a:t>
            </a:r>
            <a:r>
              <a:rPr sz="2200" b="1" spc="-10" dirty="0">
                <a:latin typeface="Segoe UI"/>
                <a:cs typeface="Segoe UI"/>
              </a:rPr>
              <a:t>networks</a:t>
            </a:r>
            <a:r>
              <a:rPr sz="2200" b="1" spc="10" dirty="0">
                <a:latin typeface="Segoe UI"/>
                <a:cs typeface="Segoe UI"/>
              </a:rPr>
              <a:t> </a:t>
            </a:r>
            <a:r>
              <a:rPr sz="2200" b="1" spc="-10" dirty="0">
                <a:latin typeface="Segoe UI"/>
                <a:cs typeface="Segoe UI"/>
              </a:rPr>
              <a:t>where</a:t>
            </a:r>
            <a:r>
              <a:rPr sz="2200" b="1" spc="25" dirty="0">
                <a:latin typeface="Segoe UI"/>
                <a:cs typeface="Segoe UI"/>
              </a:rPr>
              <a:t> </a:t>
            </a:r>
            <a:r>
              <a:rPr sz="2200" b="1" spc="-5" dirty="0">
                <a:latin typeface="Segoe UI"/>
                <a:cs typeface="Segoe UI"/>
              </a:rPr>
              <a:t>a</a:t>
            </a:r>
            <a:endParaRPr sz="2200">
              <a:latin typeface="Segoe UI"/>
              <a:cs typeface="Segoe UI"/>
            </a:endParaRPr>
          </a:p>
          <a:p>
            <a:pPr marL="12700">
              <a:lnSpc>
                <a:spcPct val="100000"/>
              </a:lnSpc>
              <a:spcBef>
                <a:spcPts val="2590"/>
              </a:spcBef>
            </a:pPr>
            <a:r>
              <a:rPr sz="2200" b="1" spc="-5" dirty="0">
                <a:latin typeface="Segoe UI"/>
                <a:cs typeface="Segoe UI"/>
              </a:rPr>
              <a:t>clear</a:t>
            </a:r>
            <a:r>
              <a:rPr sz="2200" b="1" spc="5" dirty="0">
                <a:latin typeface="Segoe UI"/>
                <a:cs typeface="Segoe UI"/>
              </a:rPr>
              <a:t> </a:t>
            </a:r>
            <a:r>
              <a:rPr sz="2200" b="1" spc="-5" dirty="0">
                <a:latin typeface="Segoe UI"/>
                <a:cs typeface="Segoe UI"/>
              </a:rPr>
              <a:t>list</a:t>
            </a:r>
            <a:r>
              <a:rPr sz="2200" b="1" spc="10" dirty="0">
                <a:latin typeface="Segoe UI"/>
                <a:cs typeface="Segoe UI"/>
              </a:rPr>
              <a:t> </a:t>
            </a:r>
            <a:r>
              <a:rPr sz="2200" b="1" spc="-20" dirty="0">
                <a:latin typeface="Segoe UI"/>
                <a:cs typeface="Segoe UI"/>
              </a:rPr>
              <a:t>of</a:t>
            </a:r>
            <a:r>
              <a:rPr sz="2200" b="1" spc="5" dirty="0">
                <a:latin typeface="Segoe UI"/>
                <a:cs typeface="Segoe UI"/>
              </a:rPr>
              <a:t> </a:t>
            </a:r>
            <a:r>
              <a:rPr sz="2200" b="1" spc="-5" dirty="0">
                <a:latin typeface="Segoe UI"/>
                <a:cs typeface="Segoe UI"/>
              </a:rPr>
              <a:t>elements</a:t>
            </a:r>
            <a:r>
              <a:rPr sz="2200" b="1" spc="-15" dirty="0">
                <a:latin typeface="Segoe UI"/>
                <a:cs typeface="Segoe UI"/>
              </a:rPr>
              <a:t> to</a:t>
            </a:r>
            <a:r>
              <a:rPr sz="2200" b="1" spc="25" dirty="0">
                <a:latin typeface="Segoe UI"/>
                <a:cs typeface="Segoe UI"/>
              </a:rPr>
              <a:t> </a:t>
            </a:r>
            <a:r>
              <a:rPr sz="2200" b="1" spc="-5" dirty="0">
                <a:latin typeface="Segoe UI"/>
                <a:cs typeface="Segoe UI"/>
              </a:rPr>
              <a:t>monitor</a:t>
            </a:r>
            <a:r>
              <a:rPr sz="2200" b="1" spc="10" dirty="0">
                <a:latin typeface="Segoe UI"/>
                <a:cs typeface="Segoe UI"/>
              </a:rPr>
              <a:t> </a:t>
            </a:r>
            <a:r>
              <a:rPr sz="2200" b="1" spc="-5" dirty="0">
                <a:latin typeface="Segoe UI"/>
                <a:cs typeface="Segoe UI"/>
              </a:rPr>
              <a:t>and</a:t>
            </a:r>
            <a:r>
              <a:rPr sz="2200" b="1" spc="15" dirty="0">
                <a:latin typeface="Segoe UI"/>
                <a:cs typeface="Segoe UI"/>
              </a:rPr>
              <a:t> </a:t>
            </a:r>
            <a:r>
              <a:rPr sz="2200" b="1" spc="-10" dirty="0">
                <a:latin typeface="Segoe UI"/>
                <a:cs typeface="Segoe UI"/>
              </a:rPr>
              <a:t>analytics</a:t>
            </a:r>
            <a:r>
              <a:rPr sz="2200" b="1" spc="35" dirty="0">
                <a:latin typeface="Segoe UI"/>
                <a:cs typeface="Segoe UI"/>
              </a:rPr>
              <a:t> </a:t>
            </a:r>
            <a:r>
              <a:rPr sz="2200" b="1" spc="-15" dirty="0">
                <a:latin typeface="Segoe UI"/>
                <a:cs typeface="Segoe UI"/>
              </a:rPr>
              <a:t>to</a:t>
            </a:r>
            <a:r>
              <a:rPr sz="2200" b="1" spc="10" dirty="0">
                <a:latin typeface="Segoe UI"/>
                <a:cs typeface="Segoe UI"/>
              </a:rPr>
              <a:t> </a:t>
            </a:r>
            <a:r>
              <a:rPr sz="2200" b="1" dirty="0">
                <a:latin typeface="Segoe UI"/>
                <a:cs typeface="Segoe UI"/>
              </a:rPr>
              <a:t>perform</a:t>
            </a:r>
            <a:r>
              <a:rPr sz="2200" b="1" spc="20" dirty="0">
                <a:latin typeface="Segoe UI"/>
                <a:cs typeface="Segoe UI"/>
              </a:rPr>
              <a:t> </a:t>
            </a:r>
            <a:r>
              <a:rPr sz="2200" b="1" spc="-10" dirty="0">
                <a:latin typeface="Segoe UI"/>
                <a:cs typeface="Segoe UI"/>
              </a:rPr>
              <a:t>are</a:t>
            </a:r>
            <a:r>
              <a:rPr sz="2200" b="1" spc="20" dirty="0">
                <a:latin typeface="Segoe UI"/>
                <a:cs typeface="Segoe UI"/>
              </a:rPr>
              <a:t> </a:t>
            </a:r>
            <a:r>
              <a:rPr sz="2200" b="1" spc="-5" dirty="0">
                <a:latin typeface="Segoe UI"/>
                <a:cs typeface="Segoe UI"/>
              </a:rPr>
              <a:t>determined.</a:t>
            </a:r>
            <a:endParaRPr sz="2200">
              <a:latin typeface="Segoe UI"/>
              <a:cs typeface="Segoe UI"/>
            </a:endParaRPr>
          </a:p>
          <a:p>
            <a:pPr marL="12700" marR="6350">
              <a:lnSpc>
                <a:spcPct val="130000"/>
              </a:lnSpc>
              <a:spcBef>
                <a:spcPts val="1805"/>
              </a:spcBef>
            </a:pPr>
            <a:r>
              <a:rPr sz="2200" b="1" spc="-5" dirty="0">
                <a:latin typeface="Segoe UI"/>
                <a:cs typeface="Segoe UI"/>
              </a:rPr>
              <a:t>An</a:t>
            </a:r>
            <a:r>
              <a:rPr sz="2200" b="1" dirty="0">
                <a:latin typeface="Segoe UI"/>
                <a:cs typeface="Segoe UI"/>
              </a:rPr>
              <a:t> </a:t>
            </a:r>
            <a:r>
              <a:rPr sz="2200" b="1" spc="-5" dirty="0">
                <a:latin typeface="Segoe UI"/>
                <a:cs typeface="Segoe UI"/>
              </a:rPr>
              <a:t>example</a:t>
            </a:r>
            <a:r>
              <a:rPr sz="2200" b="1" spc="25" dirty="0">
                <a:latin typeface="Segoe UI"/>
                <a:cs typeface="Segoe UI"/>
              </a:rPr>
              <a:t> </a:t>
            </a:r>
            <a:r>
              <a:rPr sz="2200" b="1" spc="-20" dirty="0">
                <a:latin typeface="Segoe UI"/>
                <a:cs typeface="Segoe UI"/>
              </a:rPr>
              <a:t>of</a:t>
            </a:r>
            <a:r>
              <a:rPr sz="2200" b="1" spc="25" dirty="0">
                <a:latin typeface="Segoe UI"/>
                <a:cs typeface="Segoe UI"/>
              </a:rPr>
              <a:t> </a:t>
            </a:r>
            <a:r>
              <a:rPr sz="2200" b="1" spc="-5" dirty="0">
                <a:latin typeface="Segoe UI"/>
                <a:cs typeface="Segoe UI"/>
              </a:rPr>
              <a:t>a</a:t>
            </a:r>
            <a:r>
              <a:rPr sz="2200" b="1" spc="5" dirty="0">
                <a:latin typeface="Segoe UI"/>
                <a:cs typeface="Segoe UI"/>
              </a:rPr>
              <a:t> </a:t>
            </a:r>
            <a:r>
              <a:rPr sz="2200" b="1" spc="-5" dirty="0">
                <a:latin typeface="Segoe UI"/>
                <a:cs typeface="Segoe UI"/>
              </a:rPr>
              <a:t>flexible</a:t>
            </a:r>
            <a:r>
              <a:rPr sz="2200" b="1" spc="20" dirty="0">
                <a:latin typeface="Segoe UI"/>
                <a:cs typeface="Segoe UI"/>
              </a:rPr>
              <a:t> </a:t>
            </a:r>
            <a:r>
              <a:rPr sz="2200" b="1" spc="-10" dirty="0">
                <a:latin typeface="Segoe UI"/>
                <a:cs typeface="Segoe UI"/>
              </a:rPr>
              <a:t>analytics</a:t>
            </a:r>
            <a:r>
              <a:rPr sz="2200" b="1" spc="10" dirty="0">
                <a:latin typeface="Segoe UI"/>
                <a:cs typeface="Segoe UI"/>
              </a:rPr>
              <a:t> </a:t>
            </a:r>
            <a:r>
              <a:rPr sz="2200" b="1" spc="-10" dirty="0">
                <a:latin typeface="Segoe UI"/>
                <a:cs typeface="Segoe UI"/>
              </a:rPr>
              <a:t>and</a:t>
            </a:r>
            <a:r>
              <a:rPr sz="2200" b="1" spc="5" dirty="0">
                <a:latin typeface="Segoe UI"/>
                <a:cs typeface="Segoe UI"/>
              </a:rPr>
              <a:t> </a:t>
            </a:r>
            <a:r>
              <a:rPr sz="2200" b="1" spc="-10" dirty="0">
                <a:latin typeface="Segoe UI"/>
                <a:cs typeface="Segoe UI"/>
              </a:rPr>
              <a:t>control</a:t>
            </a:r>
            <a:r>
              <a:rPr sz="2200" b="1" spc="35" dirty="0">
                <a:latin typeface="Segoe UI"/>
                <a:cs typeface="Segoe UI"/>
              </a:rPr>
              <a:t> </a:t>
            </a:r>
            <a:r>
              <a:rPr sz="2200" b="1" spc="-10" dirty="0">
                <a:latin typeface="Segoe UI"/>
                <a:cs typeface="Segoe UI"/>
              </a:rPr>
              <a:t>application</a:t>
            </a:r>
            <a:r>
              <a:rPr sz="2200" b="1" spc="20" dirty="0">
                <a:latin typeface="Segoe UI"/>
                <a:cs typeface="Segoe UI"/>
              </a:rPr>
              <a:t> </a:t>
            </a:r>
            <a:r>
              <a:rPr sz="2200" b="1" spc="-5" dirty="0">
                <a:latin typeface="Segoe UI"/>
                <a:cs typeface="Segoe UI"/>
              </a:rPr>
              <a:t>is</a:t>
            </a:r>
            <a:r>
              <a:rPr sz="2200" b="1" spc="20" dirty="0">
                <a:latin typeface="Segoe UI"/>
                <a:cs typeface="Segoe UI"/>
              </a:rPr>
              <a:t> </a:t>
            </a:r>
            <a:r>
              <a:rPr sz="2200" b="1" spc="-10" dirty="0">
                <a:latin typeface="Segoe UI"/>
                <a:cs typeface="Segoe UI"/>
              </a:rPr>
              <a:t>Cisco</a:t>
            </a:r>
            <a:r>
              <a:rPr sz="2200" b="1" spc="25" dirty="0">
                <a:latin typeface="Segoe UI"/>
                <a:cs typeface="Segoe UI"/>
              </a:rPr>
              <a:t> </a:t>
            </a:r>
            <a:r>
              <a:rPr sz="2200" b="1" spc="-35" dirty="0">
                <a:latin typeface="Segoe UI"/>
                <a:cs typeface="Segoe UI"/>
              </a:rPr>
              <a:t>Jasper,</a:t>
            </a:r>
            <a:r>
              <a:rPr sz="2200" b="1" spc="15" dirty="0">
                <a:latin typeface="Segoe UI"/>
                <a:cs typeface="Segoe UI"/>
              </a:rPr>
              <a:t> </a:t>
            </a:r>
            <a:r>
              <a:rPr sz="2200" b="1" spc="-10" dirty="0">
                <a:latin typeface="Segoe UI"/>
                <a:cs typeface="Segoe UI"/>
              </a:rPr>
              <a:t>which</a:t>
            </a:r>
            <a:r>
              <a:rPr sz="2200" b="1" spc="25" dirty="0">
                <a:latin typeface="Segoe UI"/>
                <a:cs typeface="Segoe UI"/>
              </a:rPr>
              <a:t> </a:t>
            </a:r>
            <a:r>
              <a:rPr sz="2200" b="1" spc="-10" dirty="0">
                <a:latin typeface="Segoe UI"/>
                <a:cs typeface="Segoe UI"/>
              </a:rPr>
              <a:t>provides </a:t>
            </a:r>
            <a:r>
              <a:rPr sz="2200" b="1" spc="-590"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turnkey</a:t>
            </a:r>
            <a:r>
              <a:rPr sz="2200" b="1" spc="5" dirty="0">
                <a:latin typeface="Segoe UI"/>
                <a:cs typeface="Segoe UI"/>
              </a:rPr>
              <a:t> </a:t>
            </a:r>
            <a:r>
              <a:rPr sz="2200" b="1" spc="-10" dirty="0">
                <a:latin typeface="Segoe UI"/>
                <a:cs typeface="Segoe UI"/>
              </a:rPr>
              <a:t>cloud-based</a:t>
            </a:r>
            <a:r>
              <a:rPr sz="2200" b="1" spc="10" dirty="0">
                <a:latin typeface="Segoe UI"/>
                <a:cs typeface="Segoe UI"/>
              </a:rPr>
              <a:t> </a:t>
            </a:r>
            <a:r>
              <a:rPr sz="2200" b="1" spc="-10" dirty="0">
                <a:latin typeface="Segoe UI"/>
                <a:cs typeface="Segoe UI"/>
              </a:rPr>
              <a:t>platform</a:t>
            </a:r>
            <a:r>
              <a:rPr sz="2200" b="1" spc="30" dirty="0">
                <a:latin typeface="Segoe UI"/>
                <a:cs typeface="Segoe UI"/>
              </a:rPr>
              <a:t> </a:t>
            </a:r>
            <a:r>
              <a:rPr sz="2200" b="1" spc="-10" dirty="0">
                <a:latin typeface="Segoe UI"/>
                <a:cs typeface="Segoe UI"/>
              </a:rPr>
              <a:t>for</a:t>
            </a:r>
            <a:r>
              <a:rPr sz="2200" b="1" spc="5" dirty="0">
                <a:latin typeface="Segoe UI"/>
                <a:cs typeface="Segoe UI"/>
              </a:rPr>
              <a:t> </a:t>
            </a:r>
            <a:r>
              <a:rPr sz="2200" b="1" spc="-5" dirty="0">
                <a:latin typeface="Segoe UI"/>
                <a:cs typeface="Segoe UI"/>
              </a:rPr>
              <a:t>IoT</a:t>
            </a:r>
            <a:r>
              <a:rPr sz="2200" b="1" spc="20" dirty="0">
                <a:latin typeface="Segoe UI"/>
                <a:cs typeface="Segoe UI"/>
              </a:rPr>
              <a:t> </a:t>
            </a:r>
            <a:r>
              <a:rPr sz="2200" b="1" spc="-5" dirty="0">
                <a:latin typeface="Segoe UI"/>
                <a:cs typeface="Segoe UI"/>
              </a:rPr>
              <a:t>management</a:t>
            </a:r>
            <a:r>
              <a:rPr sz="2200" b="1" spc="15"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monetization.</a:t>
            </a:r>
            <a:endParaRPr sz="2200">
              <a:latin typeface="Segoe UI"/>
              <a:cs typeface="Segoe U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164</a:t>
            </a:fld>
            <a:endParaRPr dirty="0"/>
          </a:p>
        </p:txBody>
      </p:sp>
      <p:sp>
        <p:nvSpPr>
          <p:cNvPr id="3" name="object 3"/>
          <p:cNvSpPr txBox="1"/>
          <p:nvPr/>
        </p:nvSpPr>
        <p:spPr>
          <a:xfrm>
            <a:off x="154939" y="1426591"/>
            <a:ext cx="11628755" cy="453390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Segoe UI"/>
                <a:cs typeface="Segoe UI"/>
              </a:rPr>
              <a:t>Data</a:t>
            </a:r>
            <a:r>
              <a:rPr sz="2200" b="1" spc="10" dirty="0">
                <a:latin typeface="Segoe UI"/>
                <a:cs typeface="Segoe UI"/>
              </a:rPr>
              <a:t> </a:t>
            </a:r>
            <a:r>
              <a:rPr sz="2200" b="1" spc="-10" dirty="0">
                <a:latin typeface="Segoe UI"/>
                <a:cs typeface="Segoe UI"/>
              </a:rPr>
              <a:t>Analytics</a:t>
            </a:r>
            <a:r>
              <a:rPr sz="2200" b="1" spc="20" dirty="0">
                <a:latin typeface="Segoe UI"/>
                <a:cs typeface="Segoe UI"/>
              </a:rPr>
              <a:t> </a:t>
            </a:r>
            <a:r>
              <a:rPr sz="2200" b="1" spc="-25" dirty="0">
                <a:latin typeface="Segoe UI"/>
                <a:cs typeface="Segoe UI"/>
              </a:rPr>
              <a:t>Versus</a:t>
            </a:r>
            <a:r>
              <a:rPr sz="2200" b="1" spc="-10" dirty="0">
                <a:latin typeface="Segoe UI"/>
                <a:cs typeface="Segoe UI"/>
              </a:rPr>
              <a:t> </a:t>
            </a:r>
            <a:r>
              <a:rPr sz="2200" b="1" spc="-5" dirty="0">
                <a:latin typeface="Segoe UI"/>
                <a:cs typeface="Segoe UI"/>
              </a:rPr>
              <a:t>Business</a:t>
            </a:r>
            <a:r>
              <a:rPr sz="2200" b="1" spc="-20" dirty="0">
                <a:latin typeface="Segoe UI"/>
                <a:cs typeface="Segoe UI"/>
              </a:rPr>
              <a:t> </a:t>
            </a:r>
            <a:r>
              <a:rPr sz="2200" b="1" spc="-10" dirty="0">
                <a:latin typeface="Segoe UI"/>
                <a:cs typeface="Segoe UI"/>
              </a:rPr>
              <a:t>Benefits</a:t>
            </a:r>
            <a:endParaRPr sz="2200">
              <a:latin typeface="Segoe UI"/>
              <a:cs typeface="Segoe UI"/>
            </a:endParaRPr>
          </a:p>
          <a:p>
            <a:pPr marL="12700">
              <a:lnSpc>
                <a:spcPct val="100000"/>
              </a:lnSpc>
              <a:spcBef>
                <a:spcPts val="2590"/>
              </a:spcBef>
            </a:pPr>
            <a:r>
              <a:rPr sz="2200" b="1" spc="-5" dirty="0">
                <a:latin typeface="Segoe UI"/>
                <a:cs typeface="Segoe UI"/>
              </a:rPr>
              <a:t>An</a:t>
            </a:r>
            <a:r>
              <a:rPr sz="2200" b="1" dirty="0">
                <a:latin typeface="Segoe UI"/>
                <a:cs typeface="Segoe UI"/>
              </a:rPr>
              <a:t> </a:t>
            </a:r>
            <a:r>
              <a:rPr sz="2200" b="1" spc="-5" dirty="0">
                <a:latin typeface="Segoe UI"/>
                <a:cs typeface="Segoe UI"/>
              </a:rPr>
              <a:t>example</a:t>
            </a:r>
            <a:r>
              <a:rPr sz="2200" b="1" spc="15" dirty="0">
                <a:latin typeface="Segoe UI"/>
                <a:cs typeface="Segoe UI"/>
              </a:rPr>
              <a:t> </a:t>
            </a:r>
            <a:r>
              <a:rPr sz="2200" b="1" spc="-25" dirty="0">
                <a:latin typeface="Segoe UI"/>
                <a:cs typeface="Segoe UI"/>
              </a:rPr>
              <a:t>of</a:t>
            </a:r>
            <a:r>
              <a:rPr sz="2200" b="1" spc="15" dirty="0">
                <a:latin typeface="Segoe UI"/>
                <a:cs typeface="Segoe UI"/>
              </a:rPr>
              <a:t> </a:t>
            </a:r>
            <a:r>
              <a:rPr sz="2200" b="1" spc="-5" dirty="0">
                <a:latin typeface="Segoe UI"/>
                <a:cs typeface="Segoe UI"/>
              </a:rPr>
              <a:t>a</a:t>
            </a:r>
            <a:r>
              <a:rPr sz="2200" b="1" dirty="0">
                <a:latin typeface="Segoe UI"/>
                <a:cs typeface="Segoe UI"/>
              </a:rPr>
              <a:t> </a:t>
            </a:r>
            <a:r>
              <a:rPr sz="2200" b="1" spc="-5" dirty="0">
                <a:latin typeface="Segoe UI"/>
                <a:cs typeface="Segoe UI"/>
              </a:rPr>
              <a:t>flexible</a:t>
            </a:r>
            <a:r>
              <a:rPr sz="2200" b="1" spc="15" dirty="0">
                <a:latin typeface="Segoe UI"/>
                <a:cs typeface="Segoe UI"/>
              </a:rPr>
              <a:t> </a:t>
            </a:r>
            <a:r>
              <a:rPr sz="2200" b="1" spc="-5" dirty="0">
                <a:latin typeface="Segoe UI"/>
                <a:cs typeface="Segoe UI"/>
              </a:rPr>
              <a:t>analytics</a:t>
            </a:r>
            <a:r>
              <a:rPr sz="2200" b="1" spc="5" dirty="0">
                <a:latin typeface="Segoe UI"/>
                <a:cs typeface="Segoe UI"/>
              </a:rPr>
              <a:t> </a:t>
            </a:r>
            <a:r>
              <a:rPr sz="2200" b="1" spc="-5" dirty="0">
                <a:latin typeface="Segoe UI"/>
                <a:cs typeface="Segoe UI"/>
              </a:rPr>
              <a:t>and</a:t>
            </a:r>
            <a:r>
              <a:rPr sz="2200" b="1" spc="5" dirty="0">
                <a:latin typeface="Segoe UI"/>
                <a:cs typeface="Segoe UI"/>
              </a:rPr>
              <a:t> </a:t>
            </a:r>
            <a:r>
              <a:rPr sz="2200" b="1" spc="-5" dirty="0">
                <a:latin typeface="Segoe UI"/>
                <a:cs typeface="Segoe UI"/>
              </a:rPr>
              <a:t>control</a:t>
            </a:r>
            <a:r>
              <a:rPr sz="2200" b="1" spc="20" dirty="0">
                <a:latin typeface="Segoe UI"/>
                <a:cs typeface="Segoe UI"/>
              </a:rPr>
              <a:t> </a:t>
            </a:r>
            <a:r>
              <a:rPr sz="2200" b="1" spc="-10" dirty="0">
                <a:latin typeface="Segoe UI"/>
                <a:cs typeface="Segoe UI"/>
              </a:rPr>
              <a:t>application</a:t>
            </a:r>
            <a:r>
              <a:rPr sz="2200" b="1" spc="15" dirty="0">
                <a:latin typeface="Segoe UI"/>
                <a:cs typeface="Segoe UI"/>
              </a:rPr>
              <a:t> </a:t>
            </a:r>
            <a:r>
              <a:rPr sz="2200" b="1" spc="-5" dirty="0">
                <a:latin typeface="Segoe UI"/>
                <a:cs typeface="Segoe UI"/>
              </a:rPr>
              <a:t>is</a:t>
            </a:r>
            <a:r>
              <a:rPr sz="2200" b="1" spc="10" dirty="0">
                <a:latin typeface="Segoe UI"/>
                <a:cs typeface="Segoe UI"/>
              </a:rPr>
              <a:t> </a:t>
            </a:r>
            <a:r>
              <a:rPr sz="2200" b="1" spc="-5" dirty="0">
                <a:latin typeface="Segoe UI"/>
                <a:cs typeface="Segoe UI"/>
              </a:rPr>
              <a:t>Cisco</a:t>
            </a:r>
            <a:r>
              <a:rPr sz="2200" b="1" spc="10" dirty="0">
                <a:latin typeface="Segoe UI"/>
                <a:cs typeface="Segoe UI"/>
              </a:rPr>
              <a:t> </a:t>
            </a:r>
            <a:r>
              <a:rPr sz="2200" b="1" spc="-35" dirty="0">
                <a:latin typeface="Segoe UI"/>
                <a:cs typeface="Segoe UI"/>
              </a:rPr>
              <a:t>Jasper,</a:t>
            </a:r>
            <a:r>
              <a:rPr sz="2200" b="1" spc="10" dirty="0">
                <a:latin typeface="Segoe UI"/>
                <a:cs typeface="Segoe UI"/>
              </a:rPr>
              <a:t> </a:t>
            </a:r>
            <a:r>
              <a:rPr sz="2200" b="1" spc="-5" dirty="0">
                <a:latin typeface="Segoe UI"/>
                <a:cs typeface="Segoe UI"/>
              </a:rPr>
              <a:t>which</a:t>
            </a:r>
            <a:r>
              <a:rPr sz="2200" b="1" spc="20" dirty="0">
                <a:latin typeface="Segoe UI"/>
                <a:cs typeface="Segoe UI"/>
              </a:rPr>
              <a:t> </a:t>
            </a:r>
            <a:r>
              <a:rPr sz="2200" b="1" spc="-10" dirty="0">
                <a:latin typeface="Segoe UI"/>
                <a:cs typeface="Segoe UI"/>
              </a:rPr>
              <a:t>provides</a:t>
            </a:r>
            <a:endParaRPr sz="2200">
              <a:latin typeface="Segoe UI"/>
              <a:cs typeface="Segoe UI"/>
            </a:endParaRPr>
          </a:p>
          <a:p>
            <a:pPr marL="12700">
              <a:lnSpc>
                <a:spcPct val="100000"/>
              </a:lnSpc>
              <a:spcBef>
                <a:spcPts val="795"/>
              </a:spcBef>
            </a:pPr>
            <a:r>
              <a:rPr sz="2200" b="1" spc="-5" dirty="0">
                <a:latin typeface="Segoe UI"/>
                <a:cs typeface="Segoe UI"/>
              </a:rPr>
              <a:t>a</a:t>
            </a:r>
            <a:r>
              <a:rPr sz="2200" b="1" spc="20" dirty="0">
                <a:latin typeface="Segoe UI"/>
                <a:cs typeface="Segoe UI"/>
              </a:rPr>
              <a:t> </a:t>
            </a:r>
            <a:r>
              <a:rPr sz="2200" b="1" spc="-10" dirty="0">
                <a:latin typeface="Segoe UI"/>
                <a:cs typeface="Segoe UI"/>
              </a:rPr>
              <a:t>turnkey</a:t>
            </a:r>
            <a:r>
              <a:rPr sz="2200" b="1" spc="10" dirty="0">
                <a:latin typeface="Segoe UI"/>
                <a:cs typeface="Segoe UI"/>
              </a:rPr>
              <a:t> </a:t>
            </a:r>
            <a:r>
              <a:rPr sz="2200" b="1" spc="-10" dirty="0">
                <a:latin typeface="Segoe UI"/>
                <a:cs typeface="Segoe UI"/>
              </a:rPr>
              <a:t>cloud-based</a:t>
            </a:r>
            <a:r>
              <a:rPr sz="2200" b="1" spc="20" dirty="0">
                <a:latin typeface="Segoe UI"/>
                <a:cs typeface="Segoe UI"/>
              </a:rPr>
              <a:t> </a:t>
            </a:r>
            <a:r>
              <a:rPr sz="2200" b="1" spc="-10" dirty="0">
                <a:latin typeface="Segoe UI"/>
                <a:cs typeface="Segoe UI"/>
              </a:rPr>
              <a:t>platform</a:t>
            </a:r>
            <a:r>
              <a:rPr sz="2200" b="1" spc="35" dirty="0">
                <a:latin typeface="Segoe UI"/>
                <a:cs typeface="Segoe UI"/>
              </a:rPr>
              <a:t> </a:t>
            </a:r>
            <a:r>
              <a:rPr sz="2200" b="1" spc="-10" dirty="0">
                <a:latin typeface="Segoe UI"/>
                <a:cs typeface="Segoe UI"/>
              </a:rPr>
              <a:t>for</a:t>
            </a:r>
            <a:r>
              <a:rPr sz="2200" b="1" spc="15" dirty="0">
                <a:latin typeface="Segoe UI"/>
                <a:cs typeface="Segoe UI"/>
              </a:rPr>
              <a:t> </a:t>
            </a:r>
            <a:r>
              <a:rPr sz="2200" b="1" spc="-5" dirty="0">
                <a:latin typeface="Segoe UI"/>
                <a:cs typeface="Segoe UI"/>
              </a:rPr>
              <a:t>IoT</a:t>
            </a:r>
            <a:r>
              <a:rPr sz="2200" b="1" spc="25" dirty="0">
                <a:latin typeface="Segoe UI"/>
                <a:cs typeface="Segoe UI"/>
              </a:rPr>
              <a:t> </a:t>
            </a:r>
            <a:r>
              <a:rPr sz="2200" b="1" spc="-5" dirty="0">
                <a:latin typeface="Segoe UI"/>
                <a:cs typeface="Segoe UI"/>
              </a:rPr>
              <a:t>management</a:t>
            </a:r>
            <a:r>
              <a:rPr sz="2200" b="1" spc="30" dirty="0">
                <a:latin typeface="Segoe UI"/>
                <a:cs typeface="Segoe UI"/>
              </a:rPr>
              <a:t> </a:t>
            </a:r>
            <a:r>
              <a:rPr sz="2200" b="1" spc="-10" dirty="0">
                <a:latin typeface="Segoe UI"/>
                <a:cs typeface="Segoe UI"/>
              </a:rPr>
              <a:t>and</a:t>
            </a:r>
            <a:r>
              <a:rPr sz="2200" b="1" spc="20" dirty="0">
                <a:latin typeface="Segoe UI"/>
                <a:cs typeface="Segoe UI"/>
              </a:rPr>
              <a:t> </a:t>
            </a:r>
            <a:r>
              <a:rPr sz="2200" b="1" spc="-5" dirty="0">
                <a:latin typeface="Segoe UI"/>
                <a:cs typeface="Segoe UI"/>
              </a:rPr>
              <a:t>monetization.</a:t>
            </a:r>
            <a:endParaRPr sz="2200">
              <a:latin typeface="Segoe UI"/>
              <a:cs typeface="Segoe UI"/>
            </a:endParaRPr>
          </a:p>
          <a:p>
            <a:pPr marL="12700">
              <a:lnSpc>
                <a:spcPct val="100000"/>
              </a:lnSpc>
              <a:spcBef>
                <a:spcPts val="2590"/>
              </a:spcBef>
            </a:pPr>
            <a:r>
              <a:rPr sz="2200" b="1" spc="-10" dirty="0">
                <a:latin typeface="Segoe UI"/>
                <a:cs typeface="Segoe UI"/>
              </a:rPr>
              <a:t>Example:</a:t>
            </a:r>
            <a:endParaRPr sz="2200">
              <a:latin typeface="Segoe UI"/>
              <a:cs typeface="Segoe UI"/>
            </a:endParaRPr>
          </a:p>
          <a:p>
            <a:pPr marL="12700" marR="5080" algn="just">
              <a:lnSpc>
                <a:spcPct val="130000"/>
              </a:lnSpc>
              <a:spcBef>
                <a:spcPts val="1805"/>
              </a:spcBef>
            </a:pPr>
            <a:r>
              <a:rPr sz="2200" b="1" spc="-25" dirty="0">
                <a:latin typeface="Segoe UI"/>
                <a:cs typeface="Segoe UI"/>
              </a:rPr>
              <a:t>Vending </a:t>
            </a:r>
            <a:r>
              <a:rPr sz="2200" b="1" spc="-5" dirty="0">
                <a:latin typeface="Segoe UI"/>
                <a:cs typeface="Segoe UI"/>
              </a:rPr>
              <a:t>machines </a:t>
            </a:r>
            <a:r>
              <a:rPr sz="2200" b="1" spc="-10" dirty="0">
                <a:latin typeface="Segoe UI"/>
                <a:cs typeface="Segoe UI"/>
              </a:rPr>
              <a:t>deployed </a:t>
            </a:r>
            <a:r>
              <a:rPr sz="2200" b="1" spc="-5" dirty="0">
                <a:latin typeface="Segoe UI"/>
                <a:cs typeface="Segoe UI"/>
              </a:rPr>
              <a:t>throughout a </a:t>
            </a:r>
            <a:r>
              <a:rPr sz="2200" b="1" spc="-30" dirty="0">
                <a:latin typeface="Segoe UI"/>
                <a:cs typeface="Segoe UI"/>
              </a:rPr>
              <a:t>city. </a:t>
            </a:r>
            <a:r>
              <a:rPr sz="2200" b="1" spc="-25" dirty="0">
                <a:latin typeface="Segoe UI"/>
                <a:cs typeface="Segoe UI"/>
              </a:rPr>
              <a:t>At </a:t>
            </a:r>
            <a:r>
              <a:rPr sz="2200" b="1" spc="-5" dirty="0">
                <a:latin typeface="Segoe UI"/>
                <a:cs typeface="Segoe UI"/>
              </a:rPr>
              <a:t>a </a:t>
            </a:r>
            <a:r>
              <a:rPr sz="2200" b="1" spc="-10" dirty="0">
                <a:latin typeface="Segoe UI"/>
                <a:cs typeface="Segoe UI"/>
              </a:rPr>
              <a:t>basic level, </a:t>
            </a:r>
            <a:r>
              <a:rPr sz="2200" b="1" spc="-5" dirty="0">
                <a:latin typeface="Segoe UI"/>
                <a:cs typeface="Segoe UI"/>
              </a:rPr>
              <a:t>these machines can </a:t>
            </a:r>
            <a:r>
              <a:rPr sz="2200" b="1" spc="-15" dirty="0">
                <a:latin typeface="Segoe UI"/>
                <a:cs typeface="Segoe UI"/>
              </a:rPr>
              <a:t>be </a:t>
            </a:r>
            <a:r>
              <a:rPr sz="2200" b="1" spc="-10" dirty="0">
                <a:latin typeface="Segoe UI"/>
                <a:cs typeface="Segoe UI"/>
              </a:rPr>
              <a:t> </a:t>
            </a:r>
            <a:r>
              <a:rPr sz="2200" b="1" spc="-5" dirty="0">
                <a:latin typeface="Segoe UI"/>
                <a:cs typeface="Segoe UI"/>
              </a:rPr>
              <a:t>connected, </a:t>
            </a:r>
            <a:r>
              <a:rPr sz="2200" b="1" spc="-10" dirty="0">
                <a:latin typeface="Segoe UI"/>
                <a:cs typeface="Segoe UI"/>
              </a:rPr>
              <a:t>and </a:t>
            </a:r>
            <a:r>
              <a:rPr sz="2200" b="1" dirty="0">
                <a:latin typeface="Segoe UI"/>
                <a:cs typeface="Segoe UI"/>
              </a:rPr>
              <a:t>sensors </a:t>
            </a:r>
            <a:r>
              <a:rPr sz="2200" b="1" spc="-5" dirty="0">
                <a:latin typeface="Segoe UI"/>
                <a:cs typeface="Segoe UI"/>
              </a:rPr>
              <a:t>can </a:t>
            </a:r>
            <a:r>
              <a:rPr sz="2200" b="1" spc="-10" dirty="0">
                <a:latin typeface="Segoe UI"/>
                <a:cs typeface="Segoe UI"/>
              </a:rPr>
              <a:t>be deployed to </a:t>
            </a:r>
            <a:r>
              <a:rPr sz="2200" b="1" dirty="0">
                <a:latin typeface="Segoe UI"/>
                <a:cs typeface="Segoe UI"/>
              </a:rPr>
              <a:t>report </a:t>
            </a:r>
            <a:r>
              <a:rPr sz="2200" b="1" spc="-5" dirty="0">
                <a:latin typeface="Segoe UI"/>
                <a:cs typeface="Segoe UI"/>
              </a:rPr>
              <a:t>when a machine </a:t>
            </a:r>
            <a:r>
              <a:rPr sz="2200" b="1" dirty="0">
                <a:latin typeface="Segoe UI"/>
                <a:cs typeface="Segoe UI"/>
              </a:rPr>
              <a:t>is </a:t>
            </a:r>
            <a:r>
              <a:rPr sz="2200" b="1" spc="-5" dirty="0">
                <a:latin typeface="Segoe UI"/>
                <a:cs typeface="Segoe UI"/>
              </a:rPr>
              <a:t>in </a:t>
            </a:r>
            <a:r>
              <a:rPr sz="2200" b="1" spc="-10" dirty="0">
                <a:latin typeface="Segoe UI"/>
                <a:cs typeface="Segoe UI"/>
              </a:rPr>
              <a:t>an </a:t>
            </a:r>
            <a:r>
              <a:rPr sz="2200" b="1" dirty="0">
                <a:latin typeface="Segoe UI"/>
                <a:cs typeface="Segoe UI"/>
              </a:rPr>
              <a:t>error </a:t>
            </a:r>
            <a:r>
              <a:rPr sz="2200" b="1" spc="-10" dirty="0">
                <a:latin typeface="Segoe UI"/>
                <a:cs typeface="Segoe UI"/>
              </a:rPr>
              <a:t>state. </a:t>
            </a:r>
            <a:r>
              <a:rPr sz="2200" b="1" spc="-5" dirty="0">
                <a:latin typeface="Segoe UI"/>
                <a:cs typeface="Segoe UI"/>
              </a:rPr>
              <a:t>A </a:t>
            </a:r>
            <a:r>
              <a:rPr sz="2200" b="1" dirty="0">
                <a:latin typeface="Segoe UI"/>
                <a:cs typeface="Segoe UI"/>
              </a:rPr>
              <a:t> </a:t>
            </a:r>
            <a:r>
              <a:rPr sz="2200" b="1" spc="-10" dirty="0">
                <a:latin typeface="Segoe UI"/>
                <a:cs typeface="Segoe UI"/>
              </a:rPr>
              <a:t>repair</a:t>
            </a:r>
            <a:r>
              <a:rPr sz="2200" b="1" spc="185" dirty="0">
                <a:latin typeface="Segoe UI"/>
                <a:cs typeface="Segoe UI"/>
              </a:rPr>
              <a:t> </a:t>
            </a:r>
            <a:r>
              <a:rPr sz="2200" b="1" spc="-5" dirty="0">
                <a:latin typeface="Segoe UI"/>
                <a:cs typeface="Segoe UI"/>
              </a:rPr>
              <a:t>person</a:t>
            </a:r>
            <a:r>
              <a:rPr sz="2200" b="1" spc="185" dirty="0">
                <a:latin typeface="Segoe UI"/>
                <a:cs typeface="Segoe UI"/>
              </a:rPr>
              <a:t> </a:t>
            </a:r>
            <a:r>
              <a:rPr sz="2200" b="1" spc="-5" dirty="0">
                <a:latin typeface="Segoe UI"/>
                <a:cs typeface="Segoe UI"/>
              </a:rPr>
              <a:t>can</a:t>
            </a:r>
            <a:r>
              <a:rPr sz="2200" b="1" spc="190" dirty="0">
                <a:latin typeface="Segoe UI"/>
                <a:cs typeface="Segoe UI"/>
              </a:rPr>
              <a:t> </a:t>
            </a:r>
            <a:r>
              <a:rPr sz="2200" b="1" spc="-10" dirty="0">
                <a:latin typeface="Segoe UI"/>
                <a:cs typeface="Segoe UI"/>
              </a:rPr>
              <a:t>besent</a:t>
            </a:r>
            <a:r>
              <a:rPr sz="2200" b="1" spc="180" dirty="0">
                <a:latin typeface="Segoe UI"/>
                <a:cs typeface="Segoe UI"/>
              </a:rPr>
              <a:t> </a:t>
            </a:r>
            <a:r>
              <a:rPr sz="2200" b="1" spc="-10" dirty="0">
                <a:latin typeface="Segoe UI"/>
                <a:cs typeface="Segoe UI"/>
              </a:rPr>
              <a:t>to</a:t>
            </a:r>
            <a:r>
              <a:rPr sz="2200" b="1" spc="190" dirty="0">
                <a:latin typeface="Segoe UI"/>
                <a:cs typeface="Segoe UI"/>
              </a:rPr>
              <a:t> </a:t>
            </a:r>
            <a:r>
              <a:rPr sz="2200" b="1" spc="-10" dirty="0">
                <a:latin typeface="Segoe UI"/>
                <a:cs typeface="Segoe UI"/>
              </a:rPr>
              <a:t>address</a:t>
            </a:r>
            <a:r>
              <a:rPr sz="2200" b="1" spc="185" dirty="0">
                <a:latin typeface="Segoe UI"/>
                <a:cs typeface="Segoe UI"/>
              </a:rPr>
              <a:t> </a:t>
            </a:r>
            <a:r>
              <a:rPr sz="2200" b="1" spc="-10" dirty="0">
                <a:latin typeface="Segoe UI"/>
                <a:cs typeface="Segoe UI"/>
              </a:rPr>
              <a:t>the</a:t>
            </a:r>
            <a:r>
              <a:rPr sz="2200" b="1" spc="175" dirty="0">
                <a:latin typeface="Segoe UI"/>
                <a:cs typeface="Segoe UI"/>
              </a:rPr>
              <a:t> </a:t>
            </a:r>
            <a:r>
              <a:rPr sz="2200" b="1" spc="-5" dirty="0">
                <a:latin typeface="Segoe UI"/>
                <a:cs typeface="Segoe UI"/>
              </a:rPr>
              <a:t>issue</a:t>
            </a:r>
            <a:r>
              <a:rPr sz="2200" b="1" spc="180" dirty="0">
                <a:latin typeface="Segoe UI"/>
                <a:cs typeface="Segoe UI"/>
              </a:rPr>
              <a:t> </a:t>
            </a:r>
            <a:r>
              <a:rPr sz="2200" b="1" spc="-10" dirty="0">
                <a:latin typeface="Segoe UI"/>
                <a:cs typeface="Segoe UI"/>
              </a:rPr>
              <a:t>when</a:t>
            </a:r>
            <a:r>
              <a:rPr sz="2200" b="1" spc="185" dirty="0">
                <a:latin typeface="Segoe UI"/>
                <a:cs typeface="Segoe UI"/>
              </a:rPr>
              <a:t> </a:t>
            </a:r>
            <a:r>
              <a:rPr sz="2200" b="1" spc="-5" dirty="0">
                <a:latin typeface="Segoe UI"/>
                <a:cs typeface="Segoe UI"/>
              </a:rPr>
              <a:t>such</a:t>
            </a:r>
            <a:r>
              <a:rPr sz="2200" b="1" spc="190" dirty="0">
                <a:latin typeface="Segoe UI"/>
                <a:cs typeface="Segoe UI"/>
              </a:rPr>
              <a:t> </a:t>
            </a:r>
            <a:r>
              <a:rPr sz="2200" b="1" spc="-5" dirty="0">
                <a:latin typeface="Segoe UI"/>
                <a:cs typeface="Segoe UI"/>
              </a:rPr>
              <a:t>a</a:t>
            </a:r>
            <a:r>
              <a:rPr sz="2200" b="1" spc="185" dirty="0">
                <a:latin typeface="Segoe UI"/>
                <a:cs typeface="Segoe UI"/>
              </a:rPr>
              <a:t> </a:t>
            </a:r>
            <a:r>
              <a:rPr sz="2200" b="1" spc="-10" dirty="0">
                <a:latin typeface="Segoe UI"/>
                <a:cs typeface="Segoe UI"/>
              </a:rPr>
              <a:t>state</a:t>
            </a:r>
            <a:r>
              <a:rPr sz="2200" b="1" spc="190" dirty="0">
                <a:latin typeface="Segoe UI"/>
                <a:cs typeface="Segoe UI"/>
              </a:rPr>
              <a:t> </a:t>
            </a:r>
            <a:r>
              <a:rPr sz="2200" b="1" spc="-5" dirty="0">
                <a:latin typeface="Segoe UI"/>
                <a:cs typeface="Segoe UI"/>
              </a:rPr>
              <a:t>is</a:t>
            </a:r>
            <a:r>
              <a:rPr sz="2200" b="1" spc="180" dirty="0">
                <a:latin typeface="Segoe UI"/>
                <a:cs typeface="Segoe UI"/>
              </a:rPr>
              <a:t> </a:t>
            </a:r>
            <a:r>
              <a:rPr sz="2200" b="1" spc="-10" dirty="0">
                <a:latin typeface="Segoe UI"/>
                <a:cs typeface="Segoe UI"/>
              </a:rPr>
              <a:t>identified.</a:t>
            </a:r>
            <a:r>
              <a:rPr sz="2200" b="1" spc="210" dirty="0">
                <a:latin typeface="Segoe UI"/>
                <a:cs typeface="Segoe UI"/>
              </a:rPr>
              <a:t> </a:t>
            </a:r>
            <a:r>
              <a:rPr sz="2200" b="1" spc="-5" dirty="0">
                <a:latin typeface="Segoe UI"/>
                <a:cs typeface="Segoe UI"/>
              </a:rPr>
              <a:t>This</a:t>
            </a:r>
            <a:r>
              <a:rPr sz="2200" b="1" spc="180" dirty="0">
                <a:latin typeface="Segoe UI"/>
                <a:cs typeface="Segoe UI"/>
              </a:rPr>
              <a:t> </a:t>
            </a:r>
            <a:r>
              <a:rPr sz="2200" b="1" spc="-10" dirty="0">
                <a:latin typeface="Segoe UI"/>
                <a:cs typeface="Segoe UI"/>
              </a:rPr>
              <a:t>type </a:t>
            </a:r>
            <a:r>
              <a:rPr sz="2200" b="1" spc="-595" dirty="0">
                <a:latin typeface="Segoe UI"/>
                <a:cs typeface="Segoe UI"/>
              </a:rPr>
              <a:t> </a:t>
            </a:r>
            <a:r>
              <a:rPr sz="2200" b="1" spc="-25" dirty="0">
                <a:latin typeface="Segoe UI"/>
                <a:cs typeface="Segoe UI"/>
              </a:rPr>
              <a:t>of</a:t>
            </a:r>
            <a:r>
              <a:rPr sz="2200" b="1" spc="114" dirty="0">
                <a:latin typeface="Segoe UI"/>
                <a:cs typeface="Segoe UI"/>
              </a:rPr>
              <a:t> </a:t>
            </a:r>
            <a:r>
              <a:rPr sz="2200" b="1" spc="5" dirty="0">
                <a:latin typeface="Segoe UI"/>
                <a:cs typeface="Segoe UI"/>
              </a:rPr>
              <a:t>alert</a:t>
            </a:r>
            <a:r>
              <a:rPr sz="2200" b="1" spc="114" dirty="0">
                <a:latin typeface="Segoe UI"/>
                <a:cs typeface="Segoe UI"/>
              </a:rPr>
              <a:t> </a:t>
            </a:r>
            <a:r>
              <a:rPr sz="2200" b="1" spc="-5" dirty="0">
                <a:latin typeface="Segoe UI"/>
                <a:cs typeface="Segoe UI"/>
              </a:rPr>
              <a:t>is</a:t>
            </a:r>
            <a:r>
              <a:rPr sz="2200" b="1" spc="110" dirty="0">
                <a:latin typeface="Segoe UI"/>
                <a:cs typeface="Segoe UI"/>
              </a:rPr>
              <a:t> </a:t>
            </a:r>
            <a:r>
              <a:rPr sz="2200" b="1" spc="-5" dirty="0">
                <a:latin typeface="Segoe UI"/>
                <a:cs typeface="Segoe UI"/>
              </a:rPr>
              <a:t>a</a:t>
            </a:r>
            <a:r>
              <a:rPr sz="2200" b="1" spc="95" dirty="0">
                <a:latin typeface="Segoe UI"/>
                <a:cs typeface="Segoe UI"/>
              </a:rPr>
              <a:t> </a:t>
            </a:r>
            <a:r>
              <a:rPr sz="2200" b="1" spc="-5" dirty="0">
                <a:latin typeface="Segoe UI"/>
                <a:cs typeface="Segoe UI"/>
              </a:rPr>
              <a:t>time</a:t>
            </a:r>
            <a:r>
              <a:rPr sz="2200" b="1" spc="100" dirty="0">
                <a:latin typeface="Segoe UI"/>
                <a:cs typeface="Segoe UI"/>
              </a:rPr>
              <a:t> </a:t>
            </a:r>
            <a:r>
              <a:rPr sz="2200" b="1" spc="-10" dirty="0">
                <a:latin typeface="Segoe UI"/>
                <a:cs typeface="Segoe UI"/>
              </a:rPr>
              <a:t>saver</a:t>
            </a:r>
            <a:r>
              <a:rPr sz="2200" b="1" spc="120" dirty="0">
                <a:latin typeface="Segoe UI"/>
                <a:cs typeface="Segoe UI"/>
              </a:rPr>
              <a:t> </a:t>
            </a:r>
            <a:r>
              <a:rPr sz="2200" b="1" spc="-5" dirty="0">
                <a:latin typeface="Segoe UI"/>
                <a:cs typeface="Segoe UI"/>
              </a:rPr>
              <a:t>and</a:t>
            </a:r>
            <a:r>
              <a:rPr sz="2200" b="1" spc="114" dirty="0">
                <a:latin typeface="Segoe UI"/>
                <a:cs typeface="Segoe UI"/>
              </a:rPr>
              <a:t> </a:t>
            </a:r>
            <a:r>
              <a:rPr sz="2200" b="1" spc="-10" dirty="0">
                <a:latin typeface="Segoe UI"/>
                <a:cs typeface="Segoe UI"/>
              </a:rPr>
              <a:t>avoids</a:t>
            </a:r>
            <a:r>
              <a:rPr sz="2200" b="1" spc="110" dirty="0">
                <a:latin typeface="Segoe UI"/>
                <a:cs typeface="Segoe UI"/>
              </a:rPr>
              <a:t> </a:t>
            </a:r>
            <a:r>
              <a:rPr sz="2200" b="1" spc="-5" dirty="0">
                <a:latin typeface="Segoe UI"/>
                <a:cs typeface="Segoe UI"/>
              </a:rPr>
              <a:t>the</a:t>
            </a:r>
            <a:r>
              <a:rPr sz="2200" b="1" spc="100" dirty="0">
                <a:latin typeface="Segoe UI"/>
                <a:cs typeface="Segoe UI"/>
              </a:rPr>
              <a:t> </a:t>
            </a:r>
            <a:r>
              <a:rPr sz="2200" b="1" spc="-5" dirty="0">
                <a:latin typeface="Segoe UI"/>
                <a:cs typeface="Segoe UI"/>
              </a:rPr>
              <a:t>need</a:t>
            </a:r>
            <a:r>
              <a:rPr sz="2200" b="1" spc="100" dirty="0">
                <a:latin typeface="Segoe UI"/>
                <a:cs typeface="Segoe UI"/>
              </a:rPr>
              <a:t> </a:t>
            </a:r>
            <a:r>
              <a:rPr sz="2200" b="1" dirty="0">
                <a:latin typeface="Segoe UI"/>
                <a:cs typeface="Segoe UI"/>
              </a:rPr>
              <a:t>for</a:t>
            </a:r>
            <a:r>
              <a:rPr sz="2200" b="1" spc="90" dirty="0">
                <a:latin typeface="Segoe UI"/>
                <a:cs typeface="Segoe UI"/>
              </a:rPr>
              <a:t> </a:t>
            </a:r>
            <a:r>
              <a:rPr sz="2200" b="1" spc="-5" dirty="0">
                <a:latin typeface="Segoe UI"/>
                <a:cs typeface="Segoe UI"/>
              </a:rPr>
              <a:t>the</a:t>
            </a:r>
            <a:r>
              <a:rPr sz="2200" b="1" spc="100" dirty="0">
                <a:latin typeface="Segoe UI"/>
                <a:cs typeface="Segoe UI"/>
              </a:rPr>
              <a:t> </a:t>
            </a:r>
            <a:r>
              <a:rPr sz="2200" b="1" spc="-10" dirty="0">
                <a:latin typeface="Segoe UI"/>
                <a:cs typeface="Segoe UI"/>
              </a:rPr>
              <a:t>repair</a:t>
            </a:r>
            <a:r>
              <a:rPr sz="2200" b="1" spc="120" dirty="0">
                <a:latin typeface="Segoe UI"/>
                <a:cs typeface="Segoe UI"/>
              </a:rPr>
              <a:t> </a:t>
            </a:r>
            <a:r>
              <a:rPr sz="2200" b="1" spc="-10" dirty="0">
                <a:latin typeface="Segoe UI"/>
                <a:cs typeface="Segoe UI"/>
              </a:rPr>
              <a:t>team</a:t>
            </a:r>
            <a:r>
              <a:rPr sz="2200" b="1" spc="120" dirty="0">
                <a:latin typeface="Segoe UI"/>
                <a:cs typeface="Segoe UI"/>
              </a:rPr>
              <a:t> </a:t>
            </a:r>
            <a:r>
              <a:rPr sz="2200" b="1" spc="-15" dirty="0">
                <a:latin typeface="Segoe UI"/>
                <a:cs typeface="Segoe UI"/>
              </a:rPr>
              <a:t>to</a:t>
            </a:r>
            <a:r>
              <a:rPr sz="2200" b="1" spc="114" dirty="0">
                <a:latin typeface="Segoe UI"/>
                <a:cs typeface="Segoe UI"/>
              </a:rPr>
              <a:t> </a:t>
            </a:r>
            <a:r>
              <a:rPr sz="2200" b="1" spc="-5" dirty="0">
                <a:latin typeface="Segoe UI"/>
                <a:cs typeface="Segoe UI"/>
              </a:rPr>
              <a:t>tour</a:t>
            </a:r>
            <a:r>
              <a:rPr sz="2200" b="1" spc="114" dirty="0">
                <a:latin typeface="Segoe UI"/>
                <a:cs typeface="Segoe UI"/>
              </a:rPr>
              <a:t> </a:t>
            </a:r>
            <a:r>
              <a:rPr sz="2200" b="1" spc="-10" dirty="0">
                <a:latin typeface="Segoe UI"/>
                <a:cs typeface="Segoe UI"/>
              </a:rPr>
              <a:t>all</a:t>
            </a:r>
            <a:r>
              <a:rPr sz="2200" b="1" spc="100" dirty="0">
                <a:latin typeface="Segoe UI"/>
                <a:cs typeface="Segoe UI"/>
              </a:rPr>
              <a:t> </a:t>
            </a:r>
            <a:r>
              <a:rPr sz="2200" b="1" spc="-5" dirty="0">
                <a:latin typeface="Segoe UI"/>
                <a:cs typeface="Segoe UI"/>
              </a:rPr>
              <a:t>the</a:t>
            </a:r>
            <a:r>
              <a:rPr sz="2200" b="1" spc="100" dirty="0">
                <a:latin typeface="Segoe UI"/>
                <a:cs typeface="Segoe UI"/>
              </a:rPr>
              <a:t> </a:t>
            </a:r>
            <a:r>
              <a:rPr sz="2200" b="1" spc="-5" dirty="0">
                <a:latin typeface="Segoe UI"/>
                <a:cs typeface="Segoe UI"/>
              </a:rPr>
              <a:t>machines </a:t>
            </a:r>
            <a:r>
              <a:rPr sz="2200" b="1" spc="-595" dirty="0">
                <a:latin typeface="Segoe UI"/>
                <a:cs typeface="Segoe UI"/>
              </a:rPr>
              <a:t> </a:t>
            </a:r>
            <a:r>
              <a:rPr sz="2200" b="1" spc="-5" dirty="0">
                <a:latin typeface="Segoe UI"/>
                <a:cs typeface="Segoe UI"/>
              </a:rPr>
              <a:t>in</a:t>
            </a:r>
            <a:r>
              <a:rPr sz="2200" b="1" dirty="0">
                <a:latin typeface="Segoe UI"/>
                <a:cs typeface="Segoe UI"/>
              </a:rPr>
              <a:t> </a:t>
            </a:r>
            <a:r>
              <a:rPr sz="2200" b="1" spc="-5" dirty="0">
                <a:latin typeface="Segoe UI"/>
                <a:cs typeface="Segoe UI"/>
              </a:rPr>
              <a:t>turn</a:t>
            </a:r>
            <a:r>
              <a:rPr sz="2200" b="1" spc="-15" dirty="0">
                <a:latin typeface="Segoe UI"/>
                <a:cs typeface="Segoe UI"/>
              </a:rPr>
              <a:t> </a:t>
            </a:r>
            <a:r>
              <a:rPr sz="2200" b="1" spc="-10" dirty="0">
                <a:latin typeface="Segoe UI"/>
                <a:cs typeface="Segoe UI"/>
              </a:rPr>
              <a:t>when</a:t>
            </a:r>
            <a:r>
              <a:rPr sz="2200" b="1" spc="-5" dirty="0">
                <a:latin typeface="Segoe UI"/>
                <a:cs typeface="Segoe UI"/>
              </a:rPr>
              <a:t> </a:t>
            </a:r>
            <a:r>
              <a:rPr sz="2200" b="1" spc="-10" dirty="0">
                <a:latin typeface="Segoe UI"/>
                <a:cs typeface="Segoe UI"/>
              </a:rPr>
              <a:t>only</a:t>
            </a:r>
            <a:r>
              <a:rPr sz="2200" b="1" spc="15" dirty="0">
                <a:latin typeface="Segoe UI"/>
                <a:cs typeface="Segoe UI"/>
              </a:rPr>
              <a:t> </a:t>
            </a:r>
            <a:r>
              <a:rPr sz="2200" b="1" spc="-10" dirty="0">
                <a:latin typeface="Segoe UI"/>
                <a:cs typeface="Segoe UI"/>
              </a:rPr>
              <a:t>one</a:t>
            </a:r>
            <a:r>
              <a:rPr sz="2200" b="1" spc="10" dirty="0">
                <a:latin typeface="Segoe UI"/>
                <a:cs typeface="Segoe UI"/>
              </a:rPr>
              <a:t> </a:t>
            </a:r>
            <a:r>
              <a:rPr sz="2200" b="1" spc="-5" dirty="0">
                <a:latin typeface="Segoe UI"/>
                <a:cs typeface="Segoe UI"/>
              </a:rPr>
              <a:t>may</a:t>
            </a:r>
            <a:r>
              <a:rPr sz="2200" b="1" spc="25" dirty="0">
                <a:latin typeface="Segoe UI"/>
                <a:cs typeface="Segoe UI"/>
              </a:rPr>
              <a:t> </a:t>
            </a:r>
            <a:r>
              <a:rPr sz="2200" b="1" spc="-10" dirty="0">
                <a:latin typeface="Segoe UI"/>
                <a:cs typeface="Segoe UI"/>
              </a:rPr>
              <a:t>be</a:t>
            </a:r>
            <a:r>
              <a:rPr sz="2200" b="1" spc="15" dirty="0">
                <a:latin typeface="Segoe UI"/>
                <a:cs typeface="Segoe UI"/>
              </a:rPr>
              <a:t> </a:t>
            </a:r>
            <a:r>
              <a:rPr sz="2200" b="1" spc="-5" dirty="0">
                <a:latin typeface="Segoe UI"/>
                <a:cs typeface="Segoe UI"/>
              </a:rPr>
              <a:t>malfunctioning</a:t>
            </a:r>
            <a:endParaRPr sz="2200">
              <a:latin typeface="Segoe UI"/>
              <a:cs typeface="Segoe U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165</a:t>
            </a:fld>
            <a:endParaRPr dirty="0"/>
          </a:p>
        </p:txBody>
      </p:sp>
      <p:sp>
        <p:nvSpPr>
          <p:cNvPr id="3" name="object 3"/>
          <p:cNvSpPr txBox="1"/>
          <p:nvPr/>
        </p:nvSpPr>
        <p:spPr>
          <a:xfrm>
            <a:off x="245770" y="1438783"/>
            <a:ext cx="10807065" cy="4979670"/>
          </a:xfrm>
          <a:prstGeom prst="rect">
            <a:avLst/>
          </a:prstGeom>
        </p:spPr>
        <p:txBody>
          <a:bodyPr vert="horz" wrap="square" lIns="0" tIns="12700" rIns="0" bIns="0" rtlCol="0">
            <a:spAutoFit/>
          </a:bodyPr>
          <a:lstStyle/>
          <a:p>
            <a:pPr marL="353695" indent="-341630">
              <a:lnSpc>
                <a:spcPct val="100000"/>
              </a:lnSpc>
              <a:spcBef>
                <a:spcPts val="100"/>
              </a:spcBef>
              <a:buAutoNum type="arabicPeriod" startAt="3"/>
              <a:tabLst>
                <a:tab pos="354330" algn="l"/>
              </a:tabLst>
            </a:pPr>
            <a:r>
              <a:rPr sz="2400" b="1" spc="-5" dirty="0">
                <a:solidFill>
                  <a:srgbClr val="001F5F"/>
                </a:solidFill>
                <a:latin typeface="Segoe UI"/>
                <a:cs typeface="Segoe UI"/>
              </a:rPr>
              <a:t>Application</a:t>
            </a:r>
            <a:r>
              <a:rPr sz="2400" b="1" spc="5" dirty="0">
                <a:solidFill>
                  <a:srgbClr val="001F5F"/>
                </a:solidFill>
                <a:latin typeface="Segoe UI"/>
                <a:cs typeface="Segoe UI"/>
              </a:rPr>
              <a:t> </a:t>
            </a:r>
            <a:r>
              <a:rPr sz="2400" b="1" spc="-5" dirty="0">
                <a:solidFill>
                  <a:srgbClr val="001F5F"/>
                </a:solidFill>
                <a:latin typeface="Segoe UI"/>
                <a:cs typeface="Segoe UI"/>
              </a:rPr>
              <a:t>and analytics</a:t>
            </a:r>
            <a:r>
              <a:rPr sz="2400" b="1" spc="-10" dirty="0">
                <a:solidFill>
                  <a:srgbClr val="001F5F"/>
                </a:solidFill>
                <a:latin typeface="Segoe UI"/>
                <a:cs typeface="Segoe UI"/>
              </a:rPr>
              <a:t> </a:t>
            </a:r>
            <a:r>
              <a:rPr sz="2400" b="1" spc="-5" dirty="0">
                <a:solidFill>
                  <a:srgbClr val="001F5F"/>
                </a:solidFill>
                <a:latin typeface="Segoe UI"/>
                <a:cs typeface="Segoe UI"/>
              </a:rPr>
              <a:t>layer/</a:t>
            </a:r>
            <a:r>
              <a:rPr sz="2400" b="1" spc="-25" dirty="0">
                <a:solidFill>
                  <a:srgbClr val="001F5F"/>
                </a:solidFill>
                <a:latin typeface="Segoe UI"/>
                <a:cs typeface="Segoe UI"/>
              </a:rPr>
              <a:t> </a:t>
            </a:r>
            <a:r>
              <a:rPr sz="2400" b="1" spc="-10" dirty="0">
                <a:solidFill>
                  <a:srgbClr val="001F5F"/>
                </a:solidFill>
                <a:latin typeface="Segoe UI"/>
                <a:cs typeface="Segoe UI"/>
              </a:rPr>
              <a:t>Layer </a:t>
            </a:r>
            <a:r>
              <a:rPr sz="2400" b="1" spc="-5" dirty="0">
                <a:solidFill>
                  <a:srgbClr val="001F5F"/>
                </a:solidFill>
                <a:latin typeface="Segoe UI"/>
                <a:cs typeface="Segoe UI"/>
              </a:rPr>
              <a:t>3:</a:t>
            </a:r>
            <a:r>
              <a:rPr sz="2400" b="1" dirty="0">
                <a:solidFill>
                  <a:srgbClr val="001F5F"/>
                </a:solidFill>
                <a:latin typeface="Segoe UI"/>
                <a:cs typeface="Segoe UI"/>
              </a:rPr>
              <a:t> </a:t>
            </a:r>
            <a:r>
              <a:rPr sz="2400" b="1" spc="-5" dirty="0">
                <a:solidFill>
                  <a:srgbClr val="001F5F"/>
                </a:solidFill>
                <a:latin typeface="Segoe UI"/>
                <a:cs typeface="Segoe UI"/>
              </a:rPr>
              <a:t>Applications and Analytics</a:t>
            </a:r>
            <a:r>
              <a:rPr sz="2400" b="1" dirty="0">
                <a:solidFill>
                  <a:srgbClr val="001F5F"/>
                </a:solidFill>
                <a:latin typeface="Segoe UI"/>
                <a:cs typeface="Segoe UI"/>
              </a:rPr>
              <a:t> </a:t>
            </a:r>
            <a:r>
              <a:rPr sz="2400" b="1" spc="-10" dirty="0">
                <a:solidFill>
                  <a:srgbClr val="001F5F"/>
                </a:solidFill>
                <a:latin typeface="Segoe UI"/>
                <a:cs typeface="Segoe UI"/>
              </a:rPr>
              <a:t>Layer</a:t>
            </a:r>
            <a:endParaRPr sz="2400">
              <a:latin typeface="Segoe UI"/>
              <a:cs typeface="Segoe UI"/>
            </a:endParaRPr>
          </a:p>
          <a:p>
            <a:pPr marL="927100" lvl="1" indent="-457200">
              <a:lnSpc>
                <a:spcPct val="100000"/>
              </a:lnSpc>
              <a:spcBef>
                <a:spcPts val="2575"/>
              </a:spcBef>
              <a:buAutoNum type="arabicPeriod"/>
              <a:tabLst>
                <a:tab pos="926465" algn="l"/>
                <a:tab pos="927100" algn="l"/>
              </a:tabLst>
            </a:pPr>
            <a:r>
              <a:rPr sz="2200" b="1" spc="-10" dirty="0">
                <a:latin typeface="Segoe UI"/>
                <a:cs typeface="Segoe UI"/>
              </a:rPr>
              <a:t>Analytics</a:t>
            </a:r>
            <a:r>
              <a:rPr sz="2200" b="1" spc="20" dirty="0">
                <a:latin typeface="Segoe UI"/>
                <a:cs typeface="Segoe UI"/>
              </a:rPr>
              <a:t> </a:t>
            </a:r>
            <a:r>
              <a:rPr sz="2200" b="1" spc="-25" dirty="0">
                <a:latin typeface="Segoe UI"/>
                <a:cs typeface="Segoe UI"/>
              </a:rPr>
              <a:t>Versus </a:t>
            </a:r>
            <a:r>
              <a:rPr sz="2200" b="1" spc="-10" dirty="0">
                <a:latin typeface="Segoe UI"/>
                <a:cs typeface="Segoe UI"/>
              </a:rPr>
              <a:t>Control</a:t>
            </a:r>
            <a:r>
              <a:rPr sz="2200" b="1" spc="30" dirty="0">
                <a:latin typeface="Segoe UI"/>
                <a:cs typeface="Segoe UI"/>
              </a:rPr>
              <a:t> </a:t>
            </a:r>
            <a:r>
              <a:rPr sz="2200" b="1" spc="-10" dirty="0">
                <a:latin typeface="Segoe UI"/>
                <a:cs typeface="Segoe UI"/>
              </a:rPr>
              <a:t>Applications</a:t>
            </a:r>
            <a:endParaRPr sz="2200">
              <a:latin typeface="Segoe UI"/>
              <a:cs typeface="Segoe UI"/>
            </a:endParaRPr>
          </a:p>
          <a:p>
            <a:pPr marL="1384300" lvl="2" indent="-457834">
              <a:lnSpc>
                <a:spcPct val="100000"/>
              </a:lnSpc>
              <a:spcBef>
                <a:spcPts val="2445"/>
              </a:spcBef>
              <a:buAutoNum type="arabicPeriod"/>
              <a:tabLst>
                <a:tab pos="1384300" algn="l"/>
                <a:tab pos="1384935" algn="l"/>
              </a:tabLst>
            </a:pPr>
            <a:r>
              <a:rPr sz="2000" b="1" spc="-5" dirty="0">
                <a:latin typeface="Segoe UI"/>
                <a:cs typeface="Segoe UI"/>
              </a:rPr>
              <a:t>Analytics</a:t>
            </a:r>
            <a:r>
              <a:rPr sz="2000" b="1" spc="-45" dirty="0">
                <a:latin typeface="Segoe UI"/>
                <a:cs typeface="Segoe UI"/>
              </a:rPr>
              <a:t> </a:t>
            </a:r>
            <a:r>
              <a:rPr sz="2000" b="1" spc="-5" dirty="0">
                <a:latin typeface="Segoe UI"/>
                <a:cs typeface="Segoe UI"/>
              </a:rPr>
              <a:t>application</a:t>
            </a:r>
            <a:endParaRPr sz="2000">
              <a:latin typeface="Segoe UI"/>
              <a:cs typeface="Segoe UI"/>
            </a:endParaRPr>
          </a:p>
          <a:p>
            <a:pPr lvl="2">
              <a:lnSpc>
                <a:spcPct val="100000"/>
              </a:lnSpc>
              <a:spcBef>
                <a:spcPts val="5"/>
              </a:spcBef>
              <a:buAutoNum type="arabicPeriod"/>
            </a:pPr>
            <a:endParaRPr sz="1800">
              <a:latin typeface="Segoe UI"/>
              <a:cs typeface="Segoe UI"/>
            </a:endParaRPr>
          </a:p>
          <a:p>
            <a:pPr marL="1384300" lvl="2" indent="-457834">
              <a:lnSpc>
                <a:spcPct val="100000"/>
              </a:lnSpc>
              <a:buAutoNum type="arabicPeriod"/>
              <a:tabLst>
                <a:tab pos="1384300" algn="l"/>
                <a:tab pos="1384935" algn="l"/>
              </a:tabLst>
            </a:pPr>
            <a:r>
              <a:rPr sz="2000" b="1" spc="-5" dirty="0">
                <a:latin typeface="Segoe UI"/>
                <a:cs typeface="Segoe UI"/>
              </a:rPr>
              <a:t>Control</a:t>
            </a:r>
            <a:r>
              <a:rPr sz="2000" b="1" spc="-20" dirty="0">
                <a:latin typeface="Segoe UI"/>
                <a:cs typeface="Segoe UI"/>
              </a:rPr>
              <a:t> </a:t>
            </a:r>
            <a:r>
              <a:rPr sz="2000" b="1" spc="-5" dirty="0">
                <a:latin typeface="Segoe UI"/>
                <a:cs typeface="Segoe UI"/>
              </a:rPr>
              <a:t>application</a:t>
            </a:r>
            <a:endParaRPr sz="2000">
              <a:latin typeface="Segoe UI"/>
              <a:cs typeface="Segoe UI"/>
            </a:endParaRPr>
          </a:p>
          <a:p>
            <a:pPr lvl="2">
              <a:lnSpc>
                <a:spcPct val="100000"/>
              </a:lnSpc>
              <a:spcBef>
                <a:spcPts val="15"/>
              </a:spcBef>
              <a:buAutoNum type="arabicPeriod"/>
            </a:pPr>
            <a:endParaRPr sz="1900">
              <a:latin typeface="Segoe UI"/>
              <a:cs typeface="Segoe UI"/>
            </a:endParaRPr>
          </a:p>
          <a:p>
            <a:pPr marL="927100" lvl="1" indent="-457200">
              <a:lnSpc>
                <a:spcPct val="100000"/>
              </a:lnSpc>
              <a:buAutoNum type="arabicPeriod"/>
              <a:tabLst>
                <a:tab pos="926465" algn="l"/>
                <a:tab pos="927100" algn="l"/>
              </a:tabLst>
            </a:pPr>
            <a:r>
              <a:rPr sz="2400" b="1" spc="-5" dirty="0">
                <a:latin typeface="Segoe UI"/>
                <a:cs typeface="Segoe UI"/>
              </a:rPr>
              <a:t>Data </a:t>
            </a:r>
            <a:r>
              <a:rPr sz="2400" b="1" spc="-30" dirty="0">
                <a:latin typeface="Segoe UI"/>
                <a:cs typeface="Segoe UI"/>
              </a:rPr>
              <a:t>Versus</a:t>
            </a:r>
            <a:r>
              <a:rPr sz="2400" b="1" spc="-20" dirty="0">
                <a:latin typeface="Segoe UI"/>
                <a:cs typeface="Segoe UI"/>
              </a:rPr>
              <a:t> </a:t>
            </a:r>
            <a:r>
              <a:rPr sz="2400" b="1" spc="-10" dirty="0">
                <a:latin typeface="Segoe UI"/>
                <a:cs typeface="Segoe UI"/>
              </a:rPr>
              <a:t>Network</a:t>
            </a:r>
            <a:r>
              <a:rPr sz="2400" b="1" dirty="0">
                <a:latin typeface="Segoe UI"/>
                <a:cs typeface="Segoe UI"/>
              </a:rPr>
              <a:t> </a:t>
            </a:r>
            <a:r>
              <a:rPr sz="2400" b="1" spc="-5" dirty="0">
                <a:latin typeface="Segoe UI"/>
                <a:cs typeface="Segoe UI"/>
              </a:rPr>
              <a:t>Analytics</a:t>
            </a:r>
            <a:endParaRPr sz="2400">
              <a:latin typeface="Segoe UI"/>
              <a:cs typeface="Segoe UI"/>
            </a:endParaRPr>
          </a:p>
          <a:p>
            <a:pPr marL="1384300" lvl="2" indent="-457834">
              <a:lnSpc>
                <a:spcPct val="100000"/>
              </a:lnSpc>
              <a:spcBef>
                <a:spcPts val="2580"/>
              </a:spcBef>
              <a:buAutoNum type="arabicPeriod"/>
              <a:tabLst>
                <a:tab pos="1384300" algn="l"/>
                <a:tab pos="1384935" algn="l"/>
              </a:tabLst>
            </a:pPr>
            <a:r>
              <a:rPr sz="2200" b="1" spc="-10" dirty="0">
                <a:latin typeface="Segoe UI"/>
                <a:cs typeface="Segoe UI"/>
              </a:rPr>
              <a:t>Data</a:t>
            </a:r>
            <a:r>
              <a:rPr sz="2200" b="1" spc="-15" dirty="0">
                <a:latin typeface="Segoe UI"/>
                <a:cs typeface="Segoe UI"/>
              </a:rPr>
              <a:t> </a:t>
            </a:r>
            <a:r>
              <a:rPr sz="2200" b="1" spc="-10" dirty="0">
                <a:latin typeface="Segoe UI"/>
                <a:cs typeface="Segoe UI"/>
              </a:rPr>
              <a:t>Analytics</a:t>
            </a:r>
            <a:endParaRPr sz="2200">
              <a:latin typeface="Segoe UI"/>
              <a:cs typeface="Segoe UI"/>
            </a:endParaRPr>
          </a:p>
          <a:p>
            <a:pPr marL="1384300" lvl="2" indent="-457834">
              <a:lnSpc>
                <a:spcPct val="100000"/>
              </a:lnSpc>
              <a:spcBef>
                <a:spcPts val="2520"/>
              </a:spcBef>
              <a:buAutoNum type="arabicPeriod"/>
              <a:tabLst>
                <a:tab pos="1384300" algn="l"/>
                <a:tab pos="1384935" algn="l"/>
              </a:tabLst>
            </a:pPr>
            <a:r>
              <a:rPr sz="2200" b="1" spc="-10" dirty="0">
                <a:latin typeface="Segoe UI"/>
                <a:cs typeface="Segoe UI"/>
              </a:rPr>
              <a:t>Network</a:t>
            </a:r>
            <a:r>
              <a:rPr sz="2200" b="1" spc="-30" dirty="0">
                <a:latin typeface="Segoe UI"/>
                <a:cs typeface="Segoe UI"/>
              </a:rPr>
              <a:t> </a:t>
            </a:r>
            <a:r>
              <a:rPr sz="2200" b="1" spc="-10" dirty="0">
                <a:latin typeface="Segoe UI"/>
                <a:cs typeface="Segoe UI"/>
              </a:rPr>
              <a:t>Analytics</a:t>
            </a:r>
            <a:endParaRPr sz="2200">
              <a:latin typeface="Segoe UI"/>
              <a:cs typeface="Segoe UI"/>
            </a:endParaRPr>
          </a:p>
          <a:p>
            <a:pPr marL="927100" lvl="2" indent="-457200">
              <a:lnSpc>
                <a:spcPct val="100000"/>
              </a:lnSpc>
              <a:spcBef>
                <a:spcPts val="2585"/>
              </a:spcBef>
              <a:buAutoNum type="arabicPeriod"/>
              <a:tabLst>
                <a:tab pos="926465" algn="l"/>
                <a:tab pos="927100" algn="l"/>
              </a:tabLst>
            </a:pPr>
            <a:r>
              <a:rPr sz="2400" b="1" spc="-5" dirty="0">
                <a:latin typeface="Segoe UI"/>
                <a:cs typeface="Segoe UI"/>
              </a:rPr>
              <a:t>Data Analytics</a:t>
            </a:r>
            <a:r>
              <a:rPr sz="2400" b="1" spc="-10" dirty="0">
                <a:latin typeface="Segoe UI"/>
                <a:cs typeface="Segoe UI"/>
              </a:rPr>
              <a:t> </a:t>
            </a:r>
            <a:r>
              <a:rPr sz="2400" b="1" spc="-30" dirty="0">
                <a:latin typeface="Segoe UI"/>
                <a:cs typeface="Segoe UI"/>
              </a:rPr>
              <a:t>Versus</a:t>
            </a:r>
            <a:r>
              <a:rPr sz="2400" b="1" spc="-20" dirty="0">
                <a:latin typeface="Segoe UI"/>
                <a:cs typeface="Segoe UI"/>
              </a:rPr>
              <a:t> </a:t>
            </a:r>
            <a:r>
              <a:rPr sz="2400" b="1" spc="-5" dirty="0">
                <a:latin typeface="Segoe UI"/>
                <a:cs typeface="Segoe UI"/>
              </a:rPr>
              <a:t>Business</a:t>
            </a:r>
            <a:r>
              <a:rPr sz="2400" b="1" spc="-20" dirty="0">
                <a:latin typeface="Segoe UI"/>
                <a:cs typeface="Segoe UI"/>
              </a:rPr>
              <a:t> </a:t>
            </a:r>
            <a:r>
              <a:rPr sz="2400" b="1" spc="-5" dirty="0">
                <a:latin typeface="Segoe UI"/>
                <a:cs typeface="Segoe UI"/>
              </a:rPr>
              <a:t>Benefits</a:t>
            </a:r>
            <a:endParaRPr sz="2400">
              <a:latin typeface="Segoe UI"/>
              <a:cs typeface="Segoe U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p:nvPr/>
        </p:nvSpPr>
        <p:spPr>
          <a:xfrm>
            <a:off x="11002771" y="6418997"/>
            <a:ext cx="272415" cy="228600"/>
          </a:xfrm>
          <a:prstGeom prst="rect">
            <a:avLst/>
          </a:prstGeom>
        </p:spPr>
        <p:txBody>
          <a:bodyPr vert="horz" wrap="square" lIns="0" tIns="24765" rIns="0" bIns="0" rtlCol="0">
            <a:spAutoFit/>
          </a:bodyPr>
          <a:lstStyle/>
          <a:p>
            <a:pPr marL="12700">
              <a:lnSpc>
                <a:spcPct val="100000"/>
              </a:lnSpc>
              <a:spcBef>
                <a:spcPts val="195"/>
              </a:spcBef>
            </a:pPr>
            <a:r>
              <a:rPr sz="1200" spc="-5" dirty="0">
                <a:solidFill>
                  <a:srgbClr val="888888"/>
                </a:solidFill>
                <a:latin typeface="Segoe UI"/>
                <a:cs typeface="Segoe UI"/>
              </a:rPr>
              <a:t>169</a:t>
            </a:r>
            <a:endParaRPr sz="1200">
              <a:latin typeface="Segoe UI"/>
              <a:cs typeface="Segoe UI"/>
            </a:endParaRPr>
          </a:p>
        </p:txBody>
      </p:sp>
      <p:sp>
        <p:nvSpPr>
          <p:cNvPr id="3" name="object 3"/>
          <p:cNvSpPr txBox="1"/>
          <p:nvPr/>
        </p:nvSpPr>
        <p:spPr>
          <a:xfrm>
            <a:off x="154939" y="1461642"/>
            <a:ext cx="11630660" cy="5055235"/>
          </a:xfrm>
          <a:prstGeom prst="rect">
            <a:avLst/>
          </a:prstGeom>
        </p:spPr>
        <p:txBody>
          <a:bodyPr vert="horz" wrap="square" lIns="0" tIns="12065" rIns="0" bIns="0" rtlCol="0">
            <a:spAutoFit/>
          </a:bodyPr>
          <a:lstStyle/>
          <a:p>
            <a:pPr marL="12700">
              <a:lnSpc>
                <a:spcPct val="100000"/>
              </a:lnSpc>
              <a:spcBef>
                <a:spcPts val="95"/>
              </a:spcBef>
            </a:pPr>
            <a:r>
              <a:rPr sz="2500" b="1" spc="10" dirty="0">
                <a:latin typeface="Segoe UI"/>
                <a:cs typeface="Segoe UI"/>
              </a:rPr>
              <a:t>Smart</a:t>
            </a:r>
            <a:r>
              <a:rPr sz="2500" b="1" spc="-30" dirty="0">
                <a:latin typeface="Segoe UI"/>
                <a:cs typeface="Segoe UI"/>
              </a:rPr>
              <a:t> </a:t>
            </a:r>
            <a:r>
              <a:rPr sz="2500" b="1" spc="10" dirty="0">
                <a:latin typeface="Segoe UI"/>
                <a:cs typeface="Segoe UI"/>
              </a:rPr>
              <a:t>Services:</a:t>
            </a:r>
            <a:endParaRPr sz="2500">
              <a:latin typeface="Segoe UI"/>
              <a:cs typeface="Segoe UI"/>
            </a:endParaRPr>
          </a:p>
          <a:p>
            <a:pPr marL="469900" marR="5715" indent="-457200">
              <a:lnSpc>
                <a:spcPct val="140000"/>
              </a:lnSpc>
              <a:spcBef>
                <a:spcPts val="1800"/>
              </a:spcBef>
              <a:buFont typeface="Wingdings"/>
              <a:buChar char=""/>
              <a:tabLst>
                <a:tab pos="469265" algn="l"/>
                <a:tab pos="469900" algn="l"/>
                <a:tab pos="1207135" algn="l"/>
                <a:tab pos="2332355" algn="l"/>
                <a:tab pos="2836545" algn="l"/>
                <a:tab pos="3531235" algn="l"/>
                <a:tab pos="4201160" algn="l"/>
                <a:tab pos="4708525" algn="l"/>
                <a:tab pos="6136640" algn="l"/>
                <a:tab pos="7926070" algn="l"/>
                <a:tab pos="8345170" algn="l"/>
                <a:tab pos="9338945" algn="l"/>
                <a:tab pos="10610215" algn="l"/>
              </a:tabLst>
            </a:pPr>
            <a:r>
              <a:rPr sz="2500" b="1" spc="-5" dirty="0">
                <a:latin typeface="Segoe UI"/>
                <a:cs typeface="Segoe UI"/>
              </a:rPr>
              <a:t>The	</a:t>
            </a:r>
            <a:r>
              <a:rPr sz="2500" b="1" spc="-10" dirty="0">
                <a:latin typeface="Segoe UI"/>
                <a:cs typeface="Segoe UI"/>
              </a:rPr>
              <a:t>ab</a:t>
            </a:r>
            <a:r>
              <a:rPr sz="2500" b="1" spc="-5" dirty="0">
                <a:latin typeface="Segoe UI"/>
                <a:cs typeface="Segoe UI"/>
              </a:rPr>
              <a:t>i</a:t>
            </a:r>
            <a:r>
              <a:rPr sz="2500" b="1" dirty="0">
                <a:latin typeface="Segoe UI"/>
                <a:cs typeface="Segoe UI"/>
              </a:rPr>
              <a:t>l</a:t>
            </a:r>
            <a:r>
              <a:rPr sz="2500" b="1" spc="-10" dirty="0">
                <a:latin typeface="Segoe UI"/>
                <a:cs typeface="Segoe UI"/>
              </a:rPr>
              <a:t>i</a:t>
            </a:r>
            <a:r>
              <a:rPr sz="2500" b="1" spc="5" dirty="0">
                <a:latin typeface="Segoe UI"/>
                <a:cs typeface="Segoe UI"/>
              </a:rPr>
              <a:t>t</a:t>
            </a:r>
            <a:r>
              <a:rPr sz="2500" b="1" spc="-5" dirty="0">
                <a:latin typeface="Segoe UI"/>
                <a:cs typeface="Segoe UI"/>
              </a:rPr>
              <a:t>y</a:t>
            </a:r>
            <a:r>
              <a:rPr sz="2500" b="1" dirty="0">
                <a:latin typeface="Segoe UI"/>
                <a:cs typeface="Segoe UI"/>
              </a:rPr>
              <a:t>	</a:t>
            </a:r>
            <a:r>
              <a:rPr sz="2500" b="1" spc="-20" dirty="0">
                <a:latin typeface="Segoe UI"/>
                <a:cs typeface="Segoe UI"/>
              </a:rPr>
              <a:t>t</a:t>
            </a:r>
            <a:r>
              <a:rPr sz="2500" b="1" spc="-5" dirty="0">
                <a:latin typeface="Segoe UI"/>
                <a:cs typeface="Segoe UI"/>
              </a:rPr>
              <a:t>o</a:t>
            </a:r>
            <a:r>
              <a:rPr sz="2500" b="1" dirty="0">
                <a:latin typeface="Segoe UI"/>
                <a:cs typeface="Segoe UI"/>
              </a:rPr>
              <a:t>	</a:t>
            </a:r>
            <a:r>
              <a:rPr sz="2500" b="1" spc="-5" dirty="0">
                <a:latin typeface="Segoe UI"/>
                <a:cs typeface="Segoe UI"/>
              </a:rPr>
              <a:t>u</a:t>
            </a:r>
            <a:r>
              <a:rPr sz="2500" b="1" dirty="0">
                <a:latin typeface="Segoe UI"/>
                <a:cs typeface="Segoe UI"/>
              </a:rPr>
              <a:t>s</a:t>
            </a:r>
            <a:r>
              <a:rPr sz="2500" b="1" spc="-5" dirty="0">
                <a:latin typeface="Segoe UI"/>
                <a:cs typeface="Segoe UI"/>
              </a:rPr>
              <a:t>e</a:t>
            </a:r>
            <a:r>
              <a:rPr sz="2500" b="1" dirty="0">
                <a:latin typeface="Segoe UI"/>
                <a:cs typeface="Segoe UI"/>
              </a:rPr>
              <a:t>	</a:t>
            </a:r>
            <a:r>
              <a:rPr sz="2500" b="1" spc="-5" dirty="0">
                <a:latin typeface="Segoe UI"/>
                <a:cs typeface="Segoe UI"/>
              </a:rPr>
              <a:t>IoT</a:t>
            </a:r>
            <a:r>
              <a:rPr sz="2500" b="1" dirty="0">
                <a:latin typeface="Segoe UI"/>
                <a:cs typeface="Segoe UI"/>
              </a:rPr>
              <a:t>	</a:t>
            </a:r>
            <a:r>
              <a:rPr sz="2500" b="1" spc="-20" dirty="0">
                <a:latin typeface="Segoe UI"/>
                <a:cs typeface="Segoe UI"/>
              </a:rPr>
              <a:t>t</a:t>
            </a:r>
            <a:r>
              <a:rPr sz="2500" b="1" spc="-5" dirty="0">
                <a:latin typeface="Segoe UI"/>
                <a:cs typeface="Segoe UI"/>
              </a:rPr>
              <a:t>o</a:t>
            </a:r>
            <a:r>
              <a:rPr sz="2500" b="1" dirty="0">
                <a:latin typeface="Segoe UI"/>
                <a:cs typeface="Segoe UI"/>
              </a:rPr>
              <a:t>	i</a:t>
            </a:r>
            <a:r>
              <a:rPr sz="2500" b="1" spc="-5" dirty="0">
                <a:latin typeface="Segoe UI"/>
                <a:cs typeface="Segoe UI"/>
              </a:rPr>
              <a:t>mpro</a:t>
            </a:r>
            <a:r>
              <a:rPr sz="2500" b="1" spc="-30" dirty="0">
                <a:latin typeface="Segoe UI"/>
                <a:cs typeface="Segoe UI"/>
              </a:rPr>
              <a:t>v</a:t>
            </a:r>
            <a:r>
              <a:rPr sz="2500" b="1" spc="-5" dirty="0">
                <a:latin typeface="Segoe UI"/>
                <a:cs typeface="Segoe UI"/>
              </a:rPr>
              <a:t>e</a:t>
            </a:r>
            <a:r>
              <a:rPr sz="2500" b="1" dirty="0">
                <a:latin typeface="Segoe UI"/>
                <a:cs typeface="Segoe UI"/>
              </a:rPr>
              <a:t>	</a:t>
            </a:r>
            <a:r>
              <a:rPr sz="2500" b="1" spc="-10" dirty="0">
                <a:latin typeface="Segoe UI"/>
                <a:cs typeface="Segoe UI"/>
              </a:rPr>
              <a:t>ope</a:t>
            </a:r>
            <a:r>
              <a:rPr sz="2500" b="1" spc="-5" dirty="0">
                <a:latin typeface="Segoe UI"/>
                <a:cs typeface="Segoe UI"/>
              </a:rPr>
              <a:t>r</a:t>
            </a:r>
            <a:r>
              <a:rPr sz="2500" b="1" spc="-10" dirty="0">
                <a:latin typeface="Segoe UI"/>
                <a:cs typeface="Segoe UI"/>
              </a:rPr>
              <a:t>ation</a:t>
            </a:r>
            <a:r>
              <a:rPr sz="2500" b="1" spc="-5" dirty="0">
                <a:latin typeface="Segoe UI"/>
                <a:cs typeface="Segoe UI"/>
              </a:rPr>
              <a:t>s</a:t>
            </a:r>
            <a:r>
              <a:rPr sz="2500" b="1" dirty="0">
                <a:latin typeface="Segoe UI"/>
                <a:cs typeface="Segoe UI"/>
              </a:rPr>
              <a:t>	</a:t>
            </a:r>
            <a:r>
              <a:rPr sz="2500" b="1" spc="-10" dirty="0">
                <a:latin typeface="Segoe UI"/>
                <a:cs typeface="Segoe UI"/>
              </a:rPr>
              <a:t>i</a:t>
            </a:r>
            <a:r>
              <a:rPr sz="2500" b="1" spc="-5" dirty="0">
                <a:latin typeface="Segoe UI"/>
                <a:cs typeface="Segoe UI"/>
              </a:rPr>
              <a:t>s</a:t>
            </a:r>
            <a:r>
              <a:rPr sz="2500" b="1" dirty="0">
                <a:latin typeface="Segoe UI"/>
                <a:cs typeface="Segoe UI"/>
              </a:rPr>
              <a:t>	</a:t>
            </a:r>
            <a:r>
              <a:rPr sz="2500" b="1" spc="-35" dirty="0">
                <a:latin typeface="Segoe UI"/>
                <a:cs typeface="Segoe UI"/>
              </a:rPr>
              <a:t>o</a:t>
            </a:r>
            <a:r>
              <a:rPr sz="2500" b="1" spc="40" dirty="0">
                <a:latin typeface="Segoe UI"/>
                <a:cs typeface="Segoe UI"/>
              </a:rPr>
              <a:t>f</a:t>
            </a:r>
            <a:r>
              <a:rPr sz="2500" b="1" spc="-20" dirty="0">
                <a:latin typeface="Segoe UI"/>
                <a:cs typeface="Segoe UI"/>
              </a:rPr>
              <a:t>t</a:t>
            </a:r>
            <a:r>
              <a:rPr sz="2500" b="1" spc="-5" dirty="0">
                <a:latin typeface="Segoe UI"/>
                <a:cs typeface="Segoe UI"/>
              </a:rPr>
              <a:t>en</a:t>
            </a:r>
            <a:r>
              <a:rPr sz="2500" b="1" dirty="0">
                <a:latin typeface="Segoe UI"/>
                <a:cs typeface="Segoe UI"/>
              </a:rPr>
              <a:t>	</a:t>
            </a:r>
            <a:r>
              <a:rPr sz="2500" b="1" spc="-20" dirty="0">
                <a:latin typeface="Segoe UI"/>
                <a:cs typeface="Segoe UI"/>
              </a:rPr>
              <a:t>t</a:t>
            </a:r>
            <a:r>
              <a:rPr sz="2500" b="1" spc="-5" dirty="0">
                <a:latin typeface="Segoe UI"/>
                <a:cs typeface="Segoe UI"/>
              </a:rPr>
              <a:t>e</a:t>
            </a:r>
            <a:r>
              <a:rPr sz="2500" b="1" spc="10" dirty="0">
                <a:latin typeface="Segoe UI"/>
                <a:cs typeface="Segoe UI"/>
              </a:rPr>
              <a:t>r</a:t>
            </a:r>
            <a:r>
              <a:rPr sz="2500" b="1" spc="-5" dirty="0">
                <a:latin typeface="Segoe UI"/>
                <a:cs typeface="Segoe UI"/>
              </a:rPr>
              <a:t>m</a:t>
            </a:r>
            <a:r>
              <a:rPr sz="2500" b="1" dirty="0">
                <a:latin typeface="Segoe UI"/>
                <a:cs typeface="Segoe UI"/>
              </a:rPr>
              <a:t>e</a:t>
            </a:r>
            <a:r>
              <a:rPr sz="2500" b="1" spc="-5" dirty="0">
                <a:latin typeface="Segoe UI"/>
                <a:cs typeface="Segoe UI"/>
              </a:rPr>
              <a:t>d</a:t>
            </a:r>
            <a:r>
              <a:rPr sz="2500" b="1" dirty="0">
                <a:latin typeface="Segoe UI"/>
                <a:cs typeface="Segoe UI"/>
              </a:rPr>
              <a:t>	</a:t>
            </a:r>
            <a:r>
              <a:rPr sz="2500" b="1" spc="-95" dirty="0">
                <a:latin typeface="Segoe UI"/>
                <a:cs typeface="Segoe UI"/>
              </a:rPr>
              <a:t>“</a:t>
            </a:r>
            <a:r>
              <a:rPr sz="2500" b="1" dirty="0">
                <a:latin typeface="Segoe UI"/>
                <a:cs typeface="Segoe UI"/>
              </a:rPr>
              <a:t>sm</a:t>
            </a:r>
            <a:r>
              <a:rPr sz="2500" b="1" spc="-10" dirty="0">
                <a:latin typeface="Segoe UI"/>
                <a:cs typeface="Segoe UI"/>
              </a:rPr>
              <a:t>a</a:t>
            </a:r>
            <a:r>
              <a:rPr sz="2500" b="1" spc="70" dirty="0">
                <a:latin typeface="Segoe UI"/>
                <a:cs typeface="Segoe UI"/>
              </a:rPr>
              <a:t>r</a:t>
            </a:r>
            <a:r>
              <a:rPr sz="2500" b="1" spc="-5" dirty="0">
                <a:latin typeface="Segoe UI"/>
                <a:cs typeface="Segoe UI"/>
              </a:rPr>
              <a:t>t  </a:t>
            </a:r>
            <a:r>
              <a:rPr sz="2500" b="1" spc="-15" dirty="0">
                <a:latin typeface="Segoe UI"/>
                <a:cs typeface="Segoe UI"/>
              </a:rPr>
              <a:t>services.”</a:t>
            </a:r>
            <a:endParaRPr sz="2500">
              <a:latin typeface="Segoe UI"/>
              <a:cs typeface="Segoe UI"/>
            </a:endParaRPr>
          </a:p>
          <a:p>
            <a:pPr>
              <a:lnSpc>
                <a:spcPct val="100000"/>
              </a:lnSpc>
              <a:spcBef>
                <a:spcPts val="10"/>
              </a:spcBef>
              <a:buFont typeface="Wingdings"/>
              <a:buChar char=""/>
            </a:pPr>
            <a:endParaRPr sz="2250">
              <a:latin typeface="Segoe UI"/>
              <a:cs typeface="Segoe UI"/>
            </a:endParaRPr>
          </a:p>
          <a:p>
            <a:pPr marL="469900" indent="-457200">
              <a:lnSpc>
                <a:spcPct val="100000"/>
              </a:lnSpc>
              <a:buFont typeface="Wingdings"/>
              <a:buChar char=""/>
              <a:tabLst>
                <a:tab pos="469265" algn="l"/>
                <a:tab pos="469900" algn="l"/>
              </a:tabLst>
            </a:pPr>
            <a:r>
              <a:rPr sz="2500" b="1" spc="-15" dirty="0">
                <a:latin typeface="Segoe UI"/>
                <a:cs typeface="Segoe UI"/>
              </a:rPr>
              <a:t>Fundamentally,</a:t>
            </a:r>
            <a:r>
              <a:rPr sz="2500" b="1" spc="10" dirty="0">
                <a:latin typeface="Segoe UI"/>
                <a:cs typeface="Segoe UI"/>
              </a:rPr>
              <a:t> smart</a:t>
            </a:r>
            <a:r>
              <a:rPr sz="2500" b="1" spc="15" dirty="0">
                <a:latin typeface="Segoe UI"/>
                <a:cs typeface="Segoe UI"/>
              </a:rPr>
              <a:t> </a:t>
            </a:r>
            <a:r>
              <a:rPr sz="2500" b="1" spc="10" dirty="0">
                <a:latin typeface="Segoe UI"/>
                <a:cs typeface="Segoe UI"/>
              </a:rPr>
              <a:t>services</a:t>
            </a:r>
            <a:r>
              <a:rPr sz="2500" b="1" spc="-5" dirty="0">
                <a:latin typeface="Segoe UI"/>
                <a:cs typeface="Segoe UI"/>
              </a:rPr>
              <a:t> use</a:t>
            </a:r>
            <a:r>
              <a:rPr sz="2500" b="1" spc="5" dirty="0">
                <a:latin typeface="Segoe UI"/>
                <a:cs typeface="Segoe UI"/>
              </a:rPr>
              <a:t> </a:t>
            </a:r>
            <a:r>
              <a:rPr sz="2500" b="1" spc="-5" dirty="0">
                <a:latin typeface="Segoe UI"/>
                <a:cs typeface="Segoe UI"/>
              </a:rPr>
              <a:t>IoT</a:t>
            </a:r>
            <a:r>
              <a:rPr sz="2500" b="1" spc="-10" dirty="0">
                <a:latin typeface="Segoe UI"/>
                <a:cs typeface="Segoe UI"/>
              </a:rPr>
              <a:t> </a:t>
            </a:r>
            <a:r>
              <a:rPr sz="2500" b="1" spc="-5" dirty="0">
                <a:latin typeface="Segoe UI"/>
                <a:cs typeface="Segoe UI"/>
              </a:rPr>
              <a:t>and</a:t>
            </a:r>
            <a:r>
              <a:rPr sz="2500" b="1" spc="5" dirty="0">
                <a:latin typeface="Segoe UI"/>
                <a:cs typeface="Segoe UI"/>
              </a:rPr>
              <a:t> </a:t>
            </a:r>
            <a:r>
              <a:rPr sz="2500" b="1" spc="-5" dirty="0">
                <a:latin typeface="Segoe UI"/>
                <a:cs typeface="Segoe UI"/>
              </a:rPr>
              <a:t>aim for</a:t>
            </a:r>
            <a:r>
              <a:rPr sz="2500" b="1" spc="10" dirty="0">
                <a:latin typeface="Segoe UI"/>
                <a:cs typeface="Segoe UI"/>
              </a:rPr>
              <a:t> </a:t>
            </a:r>
            <a:r>
              <a:rPr sz="2500" b="1" spc="-15" dirty="0">
                <a:latin typeface="Segoe UI"/>
                <a:cs typeface="Segoe UI"/>
              </a:rPr>
              <a:t>efficiency.</a:t>
            </a:r>
            <a:endParaRPr sz="2500">
              <a:latin typeface="Segoe UI"/>
              <a:cs typeface="Segoe UI"/>
            </a:endParaRPr>
          </a:p>
          <a:p>
            <a:pPr marL="469900" marR="6985" indent="-457200">
              <a:lnSpc>
                <a:spcPct val="140000"/>
              </a:lnSpc>
              <a:spcBef>
                <a:spcPts val="1800"/>
              </a:spcBef>
              <a:buFont typeface="Wingdings"/>
              <a:buChar char=""/>
              <a:tabLst>
                <a:tab pos="469265" algn="l"/>
                <a:tab pos="469900" algn="l"/>
                <a:tab pos="1101725" algn="l"/>
                <a:tab pos="2601595" algn="l"/>
                <a:tab pos="3855085" algn="l"/>
                <a:tab pos="4518025" algn="l"/>
                <a:tab pos="5036185" algn="l"/>
                <a:tab pos="6450330" algn="l"/>
                <a:tab pos="6983730" algn="l"/>
                <a:tab pos="8758555" algn="l"/>
                <a:tab pos="9221470" algn="l"/>
                <a:tab pos="10363200" algn="l"/>
              </a:tabLst>
            </a:pPr>
            <a:r>
              <a:rPr sz="2500" b="1" spc="-10" dirty="0">
                <a:latin typeface="Segoe UI"/>
                <a:cs typeface="Segoe UI"/>
              </a:rPr>
              <a:t>Fo</a:t>
            </a:r>
            <a:r>
              <a:rPr sz="2500" b="1" spc="-5" dirty="0">
                <a:latin typeface="Segoe UI"/>
                <a:cs typeface="Segoe UI"/>
              </a:rPr>
              <a:t>r</a:t>
            </a:r>
            <a:r>
              <a:rPr sz="2500" b="1" dirty="0">
                <a:latin typeface="Segoe UI"/>
                <a:cs typeface="Segoe UI"/>
              </a:rPr>
              <a:t>	e</a:t>
            </a:r>
            <a:r>
              <a:rPr sz="2500" b="1" spc="-10" dirty="0">
                <a:latin typeface="Segoe UI"/>
                <a:cs typeface="Segoe UI"/>
              </a:rPr>
              <a:t>x</a:t>
            </a:r>
            <a:r>
              <a:rPr sz="2500" b="1" spc="-5" dirty="0">
                <a:latin typeface="Segoe UI"/>
                <a:cs typeface="Segoe UI"/>
              </a:rPr>
              <a:t>a</a:t>
            </a:r>
            <a:r>
              <a:rPr sz="2500" b="1" dirty="0">
                <a:latin typeface="Segoe UI"/>
                <a:cs typeface="Segoe UI"/>
              </a:rPr>
              <a:t>m</a:t>
            </a:r>
            <a:r>
              <a:rPr sz="2500" b="1" spc="-10" dirty="0">
                <a:latin typeface="Segoe UI"/>
                <a:cs typeface="Segoe UI"/>
              </a:rPr>
              <a:t>pl</a:t>
            </a:r>
            <a:r>
              <a:rPr sz="2500" b="1" dirty="0">
                <a:latin typeface="Segoe UI"/>
                <a:cs typeface="Segoe UI"/>
              </a:rPr>
              <a:t>e</a:t>
            </a:r>
            <a:r>
              <a:rPr sz="2500" b="1" spc="-5" dirty="0">
                <a:latin typeface="Segoe UI"/>
                <a:cs typeface="Segoe UI"/>
              </a:rPr>
              <a:t>,</a:t>
            </a:r>
            <a:r>
              <a:rPr sz="2500" b="1" dirty="0">
                <a:latin typeface="Segoe UI"/>
                <a:cs typeface="Segoe UI"/>
              </a:rPr>
              <a:t>	</a:t>
            </a:r>
            <a:r>
              <a:rPr sz="2500" b="1" spc="-5" dirty="0">
                <a:latin typeface="Segoe UI"/>
                <a:cs typeface="Segoe UI"/>
              </a:rPr>
              <a:t>s</a:t>
            </a:r>
            <a:r>
              <a:rPr sz="2500" b="1" spc="5" dirty="0">
                <a:latin typeface="Segoe UI"/>
                <a:cs typeface="Segoe UI"/>
              </a:rPr>
              <a:t>e</a:t>
            </a:r>
            <a:r>
              <a:rPr sz="2500" b="1" spc="-5" dirty="0">
                <a:latin typeface="Segoe UI"/>
                <a:cs typeface="Segoe UI"/>
              </a:rPr>
              <a:t>n</a:t>
            </a:r>
            <a:r>
              <a:rPr sz="2500" b="1" dirty="0">
                <a:latin typeface="Segoe UI"/>
                <a:cs typeface="Segoe UI"/>
              </a:rPr>
              <a:t>s</a:t>
            </a:r>
            <a:r>
              <a:rPr sz="2500" b="1" spc="-10" dirty="0">
                <a:latin typeface="Segoe UI"/>
                <a:cs typeface="Segoe UI"/>
              </a:rPr>
              <a:t>o</a:t>
            </a:r>
            <a:r>
              <a:rPr sz="2500" b="1" dirty="0">
                <a:latin typeface="Segoe UI"/>
                <a:cs typeface="Segoe UI"/>
              </a:rPr>
              <a:t>r</a:t>
            </a:r>
            <a:r>
              <a:rPr sz="2500" b="1" spc="-5" dirty="0">
                <a:latin typeface="Segoe UI"/>
                <a:cs typeface="Segoe UI"/>
              </a:rPr>
              <a:t>s</a:t>
            </a:r>
            <a:r>
              <a:rPr sz="2500" b="1" dirty="0">
                <a:latin typeface="Segoe UI"/>
                <a:cs typeface="Segoe UI"/>
              </a:rPr>
              <a:t>	</a:t>
            </a:r>
            <a:r>
              <a:rPr sz="2500" b="1" spc="-5" dirty="0">
                <a:latin typeface="Segoe UI"/>
                <a:cs typeface="Segoe UI"/>
              </a:rPr>
              <a:t>c</a:t>
            </a:r>
            <a:r>
              <a:rPr sz="2500" b="1" spc="5" dirty="0">
                <a:latin typeface="Segoe UI"/>
                <a:cs typeface="Segoe UI"/>
              </a:rPr>
              <a:t>a</a:t>
            </a:r>
            <a:r>
              <a:rPr sz="2500" b="1" spc="-5" dirty="0">
                <a:latin typeface="Segoe UI"/>
                <a:cs typeface="Segoe UI"/>
              </a:rPr>
              <a:t>n</a:t>
            </a:r>
            <a:r>
              <a:rPr sz="2500" b="1" dirty="0">
                <a:latin typeface="Segoe UI"/>
                <a:cs typeface="Segoe UI"/>
              </a:rPr>
              <a:t>	</a:t>
            </a:r>
            <a:r>
              <a:rPr sz="2500" b="1" spc="-5" dirty="0">
                <a:latin typeface="Segoe UI"/>
                <a:cs typeface="Segoe UI"/>
              </a:rPr>
              <a:t>be</a:t>
            </a:r>
            <a:r>
              <a:rPr sz="2500" b="1" dirty="0">
                <a:latin typeface="Segoe UI"/>
                <a:cs typeface="Segoe UI"/>
              </a:rPr>
              <a:t>	</a:t>
            </a:r>
            <a:r>
              <a:rPr sz="2500" b="1" spc="-10" dirty="0">
                <a:latin typeface="Segoe UI"/>
                <a:cs typeface="Segoe UI"/>
              </a:rPr>
              <a:t>ins</a:t>
            </a:r>
            <a:r>
              <a:rPr sz="2500" b="1" spc="-5" dirty="0">
                <a:latin typeface="Segoe UI"/>
                <a:cs typeface="Segoe UI"/>
              </a:rPr>
              <a:t>t</a:t>
            </a:r>
            <a:r>
              <a:rPr sz="2500" b="1" spc="-10" dirty="0">
                <a:latin typeface="Segoe UI"/>
                <a:cs typeface="Segoe UI"/>
              </a:rPr>
              <a:t>alle</a:t>
            </a:r>
            <a:r>
              <a:rPr sz="2500" b="1" spc="-5" dirty="0">
                <a:latin typeface="Segoe UI"/>
                <a:cs typeface="Segoe UI"/>
              </a:rPr>
              <a:t>d</a:t>
            </a:r>
            <a:r>
              <a:rPr sz="2500" b="1" dirty="0">
                <a:latin typeface="Segoe UI"/>
                <a:cs typeface="Segoe UI"/>
              </a:rPr>
              <a:t>	</a:t>
            </a:r>
            <a:r>
              <a:rPr sz="2500" b="1" spc="-10" dirty="0">
                <a:latin typeface="Segoe UI"/>
                <a:cs typeface="Segoe UI"/>
              </a:rPr>
              <a:t>o</a:t>
            </a:r>
            <a:r>
              <a:rPr sz="2500" b="1" spc="-5" dirty="0">
                <a:latin typeface="Segoe UI"/>
                <a:cs typeface="Segoe UI"/>
              </a:rPr>
              <a:t>n</a:t>
            </a:r>
            <a:r>
              <a:rPr sz="2500" b="1" dirty="0">
                <a:latin typeface="Segoe UI"/>
                <a:cs typeface="Segoe UI"/>
              </a:rPr>
              <a:t>	</a:t>
            </a:r>
            <a:r>
              <a:rPr sz="2500" b="1" spc="-5" dirty="0">
                <a:latin typeface="Segoe UI"/>
                <a:cs typeface="Segoe UI"/>
              </a:rPr>
              <a:t>e</a:t>
            </a:r>
            <a:r>
              <a:rPr sz="2500" b="1" dirty="0">
                <a:latin typeface="Segoe UI"/>
                <a:cs typeface="Segoe UI"/>
              </a:rPr>
              <a:t>q</a:t>
            </a:r>
            <a:r>
              <a:rPr sz="2500" b="1" spc="-5" dirty="0">
                <a:latin typeface="Segoe UI"/>
                <a:cs typeface="Segoe UI"/>
              </a:rPr>
              <a:t>uipm</a:t>
            </a:r>
            <a:r>
              <a:rPr sz="2500" b="1" spc="5" dirty="0">
                <a:latin typeface="Segoe UI"/>
                <a:cs typeface="Segoe UI"/>
              </a:rPr>
              <a:t>e</a:t>
            </a:r>
            <a:r>
              <a:rPr sz="2500" b="1" spc="-5" dirty="0">
                <a:latin typeface="Segoe UI"/>
                <a:cs typeface="Segoe UI"/>
              </a:rPr>
              <a:t>nt</a:t>
            </a:r>
            <a:r>
              <a:rPr sz="2500" b="1" dirty="0">
                <a:latin typeface="Segoe UI"/>
                <a:cs typeface="Segoe UI"/>
              </a:rPr>
              <a:t>	</a:t>
            </a:r>
            <a:r>
              <a:rPr sz="2500" b="1" spc="-20" dirty="0">
                <a:latin typeface="Segoe UI"/>
                <a:cs typeface="Segoe UI"/>
              </a:rPr>
              <a:t>t</a:t>
            </a:r>
            <a:r>
              <a:rPr sz="2500" b="1" spc="-5" dirty="0">
                <a:latin typeface="Segoe UI"/>
                <a:cs typeface="Segoe UI"/>
              </a:rPr>
              <a:t>o</a:t>
            </a:r>
            <a:r>
              <a:rPr sz="2500" b="1" dirty="0">
                <a:latin typeface="Segoe UI"/>
                <a:cs typeface="Segoe UI"/>
              </a:rPr>
              <a:t>	</a:t>
            </a:r>
            <a:r>
              <a:rPr sz="2500" b="1" spc="-5" dirty="0">
                <a:latin typeface="Segoe UI"/>
                <a:cs typeface="Segoe UI"/>
              </a:rPr>
              <a:t>e</a:t>
            </a:r>
            <a:r>
              <a:rPr sz="2500" b="1" dirty="0">
                <a:latin typeface="Segoe UI"/>
                <a:cs typeface="Segoe UI"/>
              </a:rPr>
              <a:t>n</a:t>
            </a:r>
            <a:r>
              <a:rPr sz="2500" b="1" spc="-5" dirty="0">
                <a:latin typeface="Segoe UI"/>
                <a:cs typeface="Segoe UI"/>
              </a:rPr>
              <a:t>s</a:t>
            </a:r>
            <a:r>
              <a:rPr sz="2500" b="1" dirty="0">
                <a:latin typeface="Segoe UI"/>
                <a:cs typeface="Segoe UI"/>
              </a:rPr>
              <a:t>u</a:t>
            </a:r>
            <a:r>
              <a:rPr sz="2500" b="1" spc="-15" dirty="0">
                <a:latin typeface="Segoe UI"/>
                <a:cs typeface="Segoe UI"/>
              </a:rPr>
              <a:t>r</a:t>
            </a:r>
            <a:r>
              <a:rPr sz="2500" b="1" spc="-5" dirty="0">
                <a:latin typeface="Segoe UI"/>
                <a:cs typeface="Segoe UI"/>
              </a:rPr>
              <a:t>e</a:t>
            </a:r>
            <a:r>
              <a:rPr sz="2500" b="1" dirty="0">
                <a:latin typeface="Segoe UI"/>
                <a:cs typeface="Segoe UI"/>
              </a:rPr>
              <a:t>	</a:t>
            </a:r>
            <a:r>
              <a:rPr sz="2500" b="1" spc="-10" dirty="0">
                <a:latin typeface="Segoe UI"/>
                <a:cs typeface="Segoe UI"/>
              </a:rPr>
              <a:t>o</a:t>
            </a:r>
            <a:r>
              <a:rPr sz="2500" b="1" spc="-20" dirty="0">
                <a:latin typeface="Segoe UI"/>
                <a:cs typeface="Segoe UI"/>
              </a:rPr>
              <a:t>n</a:t>
            </a:r>
            <a:r>
              <a:rPr sz="2500" b="1" spc="-10" dirty="0">
                <a:latin typeface="Segoe UI"/>
                <a:cs typeface="Segoe UI"/>
              </a:rPr>
              <a:t>going  </a:t>
            </a:r>
            <a:r>
              <a:rPr sz="2500" b="1" spc="-5" dirty="0">
                <a:latin typeface="Segoe UI"/>
                <a:cs typeface="Segoe UI"/>
              </a:rPr>
              <a:t>conformance</a:t>
            </a:r>
            <a:r>
              <a:rPr sz="2500" b="1" spc="5" dirty="0">
                <a:latin typeface="Segoe UI"/>
                <a:cs typeface="Segoe UI"/>
              </a:rPr>
              <a:t> </a:t>
            </a:r>
            <a:r>
              <a:rPr sz="2500" b="1" spc="-10" dirty="0">
                <a:latin typeface="Segoe UI"/>
                <a:cs typeface="Segoe UI"/>
              </a:rPr>
              <a:t>with</a:t>
            </a:r>
            <a:r>
              <a:rPr sz="2500" b="1" spc="5" dirty="0">
                <a:latin typeface="Segoe UI"/>
                <a:cs typeface="Segoe UI"/>
              </a:rPr>
              <a:t> </a:t>
            </a:r>
            <a:r>
              <a:rPr sz="2500" b="1" spc="-5" dirty="0">
                <a:latin typeface="Segoe UI"/>
                <a:cs typeface="Segoe UI"/>
              </a:rPr>
              <a:t>regulations</a:t>
            </a:r>
            <a:r>
              <a:rPr sz="2500" b="1" spc="30" dirty="0">
                <a:latin typeface="Segoe UI"/>
                <a:cs typeface="Segoe UI"/>
              </a:rPr>
              <a:t> </a:t>
            </a:r>
            <a:r>
              <a:rPr sz="2500" b="1" spc="-5" dirty="0">
                <a:latin typeface="Segoe UI"/>
                <a:cs typeface="Segoe UI"/>
              </a:rPr>
              <a:t>or</a:t>
            </a:r>
            <a:r>
              <a:rPr sz="2500" b="1" dirty="0">
                <a:latin typeface="Segoe UI"/>
                <a:cs typeface="Segoe UI"/>
              </a:rPr>
              <a:t> </a:t>
            </a:r>
            <a:r>
              <a:rPr sz="2500" b="1" spc="-5" dirty="0">
                <a:latin typeface="Segoe UI"/>
                <a:cs typeface="Segoe UI"/>
              </a:rPr>
              <a:t>safety</a:t>
            </a:r>
            <a:r>
              <a:rPr sz="2500" b="1" spc="15" dirty="0">
                <a:latin typeface="Segoe UI"/>
                <a:cs typeface="Segoe UI"/>
              </a:rPr>
              <a:t> </a:t>
            </a:r>
            <a:r>
              <a:rPr sz="2500" b="1" spc="-5" dirty="0">
                <a:latin typeface="Segoe UI"/>
                <a:cs typeface="Segoe UI"/>
              </a:rPr>
              <a:t>requirements.</a:t>
            </a:r>
            <a:endParaRPr sz="2500">
              <a:latin typeface="Segoe UI"/>
              <a:cs typeface="Segoe UI"/>
            </a:endParaRPr>
          </a:p>
          <a:p>
            <a:pPr marL="469900" marR="5080" indent="-457200">
              <a:lnSpc>
                <a:spcPct val="140000"/>
              </a:lnSpc>
              <a:spcBef>
                <a:spcPts val="1805"/>
              </a:spcBef>
              <a:buFont typeface="Wingdings"/>
              <a:buChar char=""/>
              <a:tabLst>
                <a:tab pos="469265" algn="l"/>
                <a:tab pos="469900" algn="l"/>
              </a:tabLst>
            </a:pPr>
            <a:r>
              <a:rPr sz="2500" b="1" spc="-5" dirty="0">
                <a:latin typeface="Segoe UI"/>
                <a:cs typeface="Segoe UI"/>
              </a:rPr>
              <a:t>This</a:t>
            </a:r>
            <a:r>
              <a:rPr sz="2500" b="1" spc="145" dirty="0">
                <a:latin typeface="Segoe UI"/>
                <a:cs typeface="Segoe UI"/>
              </a:rPr>
              <a:t> </a:t>
            </a:r>
            <a:r>
              <a:rPr sz="2500" b="1" spc="-5" dirty="0">
                <a:latin typeface="Segoe UI"/>
                <a:cs typeface="Segoe UI"/>
              </a:rPr>
              <a:t>angle</a:t>
            </a:r>
            <a:r>
              <a:rPr sz="2500" b="1" spc="145" dirty="0">
                <a:latin typeface="Segoe UI"/>
                <a:cs typeface="Segoe UI"/>
              </a:rPr>
              <a:t> </a:t>
            </a:r>
            <a:r>
              <a:rPr sz="2500" b="1" spc="-25" dirty="0">
                <a:latin typeface="Segoe UI"/>
                <a:cs typeface="Segoe UI"/>
              </a:rPr>
              <a:t>of</a:t>
            </a:r>
            <a:r>
              <a:rPr sz="2500" b="1" spc="145" dirty="0">
                <a:latin typeface="Segoe UI"/>
                <a:cs typeface="Segoe UI"/>
              </a:rPr>
              <a:t> </a:t>
            </a:r>
            <a:r>
              <a:rPr sz="2500" b="1" spc="-5" dirty="0">
                <a:latin typeface="Segoe UI"/>
                <a:cs typeface="Segoe UI"/>
              </a:rPr>
              <a:t>efficiency</a:t>
            </a:r>
            <a:r>
              <a:rPr sz="2500" b="1" spc="160" dirty="0">
                <a:latin typeface="Segoe UI"/>
                <a:cs typeface="Segoe UI"/>
              </a:rPr>
              <a:t> </a:t>
            </a:r>
            <a:r>
              <a:rPr sz="2500" b="1" spc="-5" dirty="0">
                <a:latin typeface="Segoe UI"/>
                <a:cs typeface="Segoe UI"/>
              </a:rPr>
              <a:t>can</a:t>
            </a:r>
            <a:r>
              <a:rPr sz="2500" b="1" spc="145" dirty="0">
                <a:latin typeface="Segoe UI"/>
                <a:cs typeface="Segoe UI"/>
              </a:rPr>
              <a:t> </a:t>
            </a:r>
            <a:r>
              <a:rPr sz="2500" b="1" spc="-15" dirty="0">
                <a:latin typeface="Segoe UI"/>
                <a:cs typeface="Segoe UI"/>
              </a:rPr>
              <a:t>take</a:t>
            </a:r>
            <a:r>
              <a:rPr sz="2500" b="1" spc="155" dirty="0">
                <a:latin typeface="Segoe UI"/>
                <a:cs typeface="Segoe UI"/>
              </a:rPr>
              <a:t> </a:t>
            </a:r>
            <a:r>
              <a:rPr sz="2500" b="1" spc="-5" dirty="0">
                <a:latin typeface="Segoe UI"/>
                <a:cs typeface="Segoe UI"/>
              </a:rPr>
              <a:t>multiple</a:t>
            </a:r>
            <a:r>
              <a:rPr sz="2500" b="1" spc="160" dirty="0">
                <a:latin typeface="Segoe UI"/>
                <a:cs typeface="Segoe UI"/>
              </a:rPr>
              <a:t> </a:t>
            </a:r>
            <a:r>
              <a:rPr sz="2500" b="1" dirty="0">
                <a:latin typeface="Segoe UI"/>
                <a:cs typeface="Segoe UI"/>
              </a:rPr>
              <a:t>forms,</a:t>
            </a:r>
            <a:r>
              <a:rPr sz="2500" b="1" spc="135" dirty="0">
                <a:latin typeface="Segoe UI"/>
                <a:cs typeface="Segoe UI"/>
              </a:rPr>
              <a:t> </a:t>
            </a:r>
            <a:r>
              <a:rPr sz="2500" b="1" spc="-5" dirty="0">
                <a:latin typeface="Segoe UI"/>
                <a:cs typeface="Segoe UI"/>
              </a:rPr>
              <a:t>from</a:t>
            </a:r>
            <a:r>
              <a:rPr sz="2500" b="1" spc="155" dirty="0">
                <a:latin typeface="Segoe UI"/>
                <a:cs typeface="Segoe UI"/>
              </a:rPr>
              <a:t> </a:t>
            </a:r>
            <a:r>
              <a:rPr sz="2500" b="1" spc="-5" dirty="0">
                <a:latin typeface="Segoe UI"/>
                <a:cs typeface="Segoe UI"/>
              </a:rPr>
              <a:t>presence</a:t>
            </a:r>
            <a:r>
              <a:rPr sz="2500" b="1" spc="160" dirty="0">
                <a:latin typeface="Segoe UI"/>
                <a:cs typeface="Segoe UI"/>
              </a:rPr>
              <a:t> </a:t>
            </a:r>
            <a:r>
              <a:rPr sz="2500" b="1" spc="-5" dirty="0">
                <a:latin typeface="Segoe UI"/>
                <a:cs typeface="Segoe UI"/>
              </a:rPr>
              <a:t>sensors</a:t>
            </a:r>
            <a:r>
              <a:rPr sz="2500" b="1" spc="155" dirty="0">
                <a:latin typeface="Segoe UI"/>
                <a:cs typeface="Segoe UI"/>
              </a:rPr>
              <a:t> </a:t>
            </a:r>
            <a:r>
              <a:rPr sz="2500" b="1" spc="5" dirty="0">
                <a:latin typeface="Segoe UI"/>
                <a:cs typeface="Segoe UI"/>
              </a:rPr>
              <a:t>in </a:t>
            </a:r>
            <a:r>
              <a:rPr sz="2500" b="1" spc="-675" dirty="0">
                <a:latin typeface="Segoe UI"/>
                <a:cs typeface="Segoe UI"/>
              </a:rPr>
              <a:t> </a:t>
            </a:r>
            <a:r>
              <a:rPr sz="2500" b="1" spc="-10" dirty="0">
                <a:latin typeface="Segoe UI"/>
                <a:cs typeface="Segoe UI"/>
              </a:rPr>
              <a:t>hazardous</a:t>
            </a:r>
            <a:r>
              <a:rPr sz="2500" b="1" spc="20" dirty="0">
                <a:latin typeface="Segoe UI"/>
                <a:cs typeface="Segoe UI"/>
              </a:rPr>
              <a:t> </a:t>
            </a:r>
            <a:r>
              <a:rPr sz="2500" b="1" spc="-5" dirty="0">
                <a:latin typeface="Segoe UI"/>
                <a:cs typeface="Segoe UI"/>
              </a:rPr>
              <a:t>areas</a:t>
            </a:r>
            <a:r>
              <a:rPr sz="2500" b="1" spc="20"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weight</a:t>
            </a:r>
            <a:r>
              <a:rPr sz="2500" b="1" dirty="0">
                <a:latin typeface="Segoe UI"/>
                <a:cs typeface="Segoe UI"/>
              </a:rPr>
              <a:t> </a:t>
            </a:r>
            <a:r>
              <a:rPr sz="2500" b="1" spc="-10" dirty="0">
                <a:latin typeface="Segoe UI"/>
                <a:cs typeface="Segoe UI"/>
              </a:rPr>
              <a:t>threshold</a:t>
            </a:r>
            <a:r>
              <a:rPr sz="2500" b="1" spc="10" dirty="0">
                <a:latin typeface="Segoe UI"/>
                <a:cs typeface="Segoe UI"/>
              </a:rPr>
              <a:t> </a:t>
            </a:r>
            <a:r>
              <a:rPr sz="2500" b="1" spc="-5" dirty="0">
                <a:latin typeface="Segoe UI"/>
                <a:cs typeface="Segoe UI"/>
              </a:rPr>
              <a:t>violation</a:t>
            </a:r>
            <a:r>
              <a:rPr sz="2500" b="1" spc="10" dirty="0">
                <a:latin typeface="Segoe UI"/>
                <a:cs typeface="Segoe UI"/>
              </a:rPr>
              <a:t> </a:t>
            </a:r>
            <a:r>
              <a:rPr sz="2500" b="1" spc="-10" dirty="0">
                <a:latin typeface="Segoe UI"/>
                <a:cs typeface="Segoe UI"/>
              </a:rPr>
              <a:t>detectors</a:t>
            </a:r>
            <a:r>
              <a:rPr sz="2500" b="1" spc="20" dirty="0">
                <a:latin typeface="Segoe UI"/>
                <a:cs typeface="Segoe UI"/>
              </a:rPr>
              <a:t> </a:t>
            </a:r>
            <a:r>
              <a:rPr sz="2500" b="1" spc="-5" dirty="0">
                <a:latin typeface="Segoe UI"/>
                <a:cs typeface="Segoe UI"/>
              </a:rPr>
              <a:t>on</a:t>
            </a:r>
            <a:r>
              <a:rPr sz="2500" b="1" dirty="0">
                <a:latin typeface="Segoe UI"/>
                <a:cs typeface="Segoe UI"/>
              </a:rPr>
              <a:t> </a:t>
            </a:r>
            <a:r>
              <a:rPr sz="2500" b="1" spc="-5" dirty="0">
                <a:latin typeface="Segoe UI"/>
                <a:cs typeface="Segoe UI"/>
              </a:rPr>
              <a:t>trucks.</a:t>
            </a:r>
            <a:endParaRPr sz="2500">
              <a:latin typeface="Segoe UI"/>
              <a:cs typeface="Segoe U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167</a:t>
            </a:fld>
            <a:endParaRPr dirty="0"/>
          </a:p>
        </p:txBody>
      </p:sp>
      <p:sp>
        <p:nvSpPr>
          <p:cNvPr id="3" name="object 3"/>
          <p:cNvSpPr txBox="1"/>
          <p:nvPr/>
        </p:nvSpPr>
        <p:spPr>
          <a:xfrm>
            <a:off x="154939" y="1426591"/>
            <a:ext cx="11631930" cy="499110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Smart</a:t>
            </a:r>
            <a:r>
              <a:rPr sz="2200" b="1" spc="-15" dirty="0">
                <a:latin typeface="Segoe UI"/>
                <a:cs typeface="Segoe UI"/>
              </a:rPr>
              <a:t> </a:t>
            </a:r>
            <a:r>
              <a:rPr sz="2200" b="1" spc="5" dirty="0">
                <a:latin typeface="Segoe UI"/>
                <a:cs typeface="Segoe UI"/>
              </a:rPr>
              <a:t>Services:</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10" dirty="0">
                <a:latin typeface="Segoe UI"/>
                <a:cs typeface="Segoe UI"/>
              </a:rPr>
              <a:t>Smart</a:t>
            </a:r>
            <a:r>
              <a:rPr sz="2200" b="1" spc="160" dirty="0">
                <a:latin typeface="Segoe UI"/>
                <a:cs typeface="Segoe UI"/>
              </a:rPr>
              <a:t> </a:t>
            </a:r>
            <a:r>
              <a:rPr sz="2200" b="1" spc="5" dirty="0">
                <a:latin typeface="Segoe UI"/>
                <a:cs typeface="Segoe UI"/>
              </a:rPr>
              <a:t>services</a:t>
            </a:r>
            <a:r>
              <a:rPr sz="2200" b="1" spc="160" dirty="0">
                <a:latin typeface="Segoe UI"/>
                <a:cs typeface="Segoe UI"/>
              </a:rPr>
              <a:t> </a:t>
            </a:r>
            <a:r>
              <a:rPr sz="2200" b="1" spc="-5" dirty="0">
                <a:latin typeface="Segoe UI"/>
                <a:cs typeface="Segoe UI"/>
              </a:rPr>
              <a:t>can</a:t>
            </a:r>
            <a:r>
              <a:rPr sz="2200" b="1" spc="145" dirty="0">
                <a:latin typeface="Segoe UI"/>
                <a:cs typeface="Segoe UI"/>
              </a:rPr>
              <a:t> </a:t>
            </a:r>
            <a:r>
              <a:rPr sz="2200" b="1" spc="-5" dirty="0">
                <a:latin typeface="Segoe UI"/>
                <a:cs typeface="Segoe UI"/>
              </a:rPr>
              <a:t>also</a:t>
            </a:r>
            <a:r>
              <a:rPr sz="2200" b="1" spc="175" dirty="0">
                <a:latin typeface="Segoe UI"/>
                <a:cs typeface="Segoe UI"/>
              </a:rPr>
              <a:t> </a:t>
            </a:r>
            <a:r>
              <a:rPr sz="2200" b="1" spc="-10" dirty="0">
                <a:latin typeface="Segoe UI"/>
                <a:cs typeface="Segoe UI"/>
              </a:rPr>
              <a:t>be</a:t>
            </a:r>
            <a:r>
              <a:rPr sz="2200" b="1" spc="165" dirty="0">
                <a:latin typeface="Segoe UI"/>
                <a:cs typeface="Segoe UI"/>
              </a:rPr>
              <a:t> </a:t>
            </a:r>
            <a:r>
              <a:rPr sz="2200" b="1" spc="-5" dirty="0">
                <a:latin typeface="Segoe UI"/>
                <a:cs typeface="Segoe UI"/>
              </a:rPr>
              <a:t>used</a:t>
            </a:r>
            <a:r>
              <a:rPr sz="2200" b="1" spc="150" dirty="0">
                <a:latin typeface="Segoe UI"/>
                <a:cs typeface="Segoe UI"/>
              </a:rPr>
              <a:t> </a:t>
            </a:r>
            <a:r>
              <a:rPr sz="2200" b="1" spc="-5" dirty="0">
                <a:latin typeface="Segoe UI"/>
                <a:cs typeface="Segoe UI"/>
              </a:rPr>
              <a:t>to</a:t>
            </a:r>
            <a:r>
              <a:rPr sz="2200" b="1" spc="155" dirty="0">
                <a:latin typeface="Segoe UI"/>
                <a:cs typeface="Segoe UI"/>
              </a:rPr>
              <a:t> </a:t>
            </a:r>
            <a:r>
              <a:rPr sz="2200" b="1" spc="-5" dirty="0">
                <a:latin typeface="Segoe UI"/>
                <a:cs typeface="Segoe UI"/>
              </a:rPr>
              <a:t>measure</a:t>
            </a:r>
            <a:r>
              <a:rPr sz="2200" b="1" spc="175" dirty="0">
                <a:latin typeface="Segoe UI"/>
                <a:cs typeface="Segoe UI"/>
              </a:rPr>
              <a:t> </a:t>
            </a:r>
            <a:r>
              <a:rPr sz="2200" b="1" spc="-5" dirty="0">
                <a:latin typeface="Segoe UI"/>
                <a:cs typeface="Segoe UI"/>
              </a:rPr>
              <a:t>the</a:t>
            </a:r>
            <a:r>
              <a:rPr sz="2200" b="1" spc="150" dirty="0">
                <a:latin typeface="Segoe UI"/>
                <a:cs typeface="Segoe UI"/>
              </a:rPr>
              <a:t> </a:t>
            </a:r>
            <a:r>
              <a:rPr sz="2200" b="1" spc="-5" dirty="0">
                <a:latin typeface="Segoe UI"/>
                <a:cs typeface="Segoe UI"/>
              </a:rPr>
              <a:t>efficiency</a:t>
            </a:r>
            <a:r>
              <a:rPr sz="2200" b="1" spc="155" dirty="0">
                <a:latin typeface="Segoe UI"/>
                <a:cs typeface="Segoe UI"/>
              </a:rPr>
              <a:t> </a:t>
            </a:r>
            <a:r>
              <a:rPr sz="2200" b="1" spc="-20" dirty="0">
                <a:latin typeface="Segoe UI"/>
                <a:cs typeface="Segoe UI"/>
              </a:rPr>
              <a:t>of</a:t>
            </a:r>
            <a:r>
              <a:rPr sz="2200" b="1" spc="160" dirty="0">
                <a:latin typeface="Segoe UI"/>
                <a:cs typeface="Segoe UI"/>
              </a:rPr>
              <a:t> </a:t>
            </a:r>
            <a:r>
              <a:rPr sz="2200" b="1" spc="-5" dirty="0">
                <a:latin typeface="Segoe UI"/>
                <a:cs typeface="Segoe UI"/>
              </a:rPr>
              <a:t>machines</a:t>
            </a:r>
            <a:r>
              <a:rPr sz="2200" b="1" spc="165" dirty="0">
                <a:latin typeface="Segoe UI"/>
                <a:cs typeface="Segoe UI"/>
              </a:rPr>
              <a:t> </a:t>
            </a:r>
            <a:r>
              <a:rPr sz="2200" b="1" spc="-10" dirty="0">
                <a:latin typeface="Segoe UI"/>
                <a:cs typeface="Segoe UI"/>
              </a:rPr>
              <a:t>by</a:t>
            </a:r>
            <a:r>
              <a:rPr sz="2200" b="1" spc="160" dirty="0">
                <a:latin typeface="Segoe UI"/>
                <a:cs typeface="Segoe UI"/>
              </a:rPr>
              <a:t> </a:t>
            </a:r>
            <a:r>
              <a:rPr sz="2200" b="1" spc="-5" dirty="0">
                <a:latin typeface="Segoe UI"/>
                <a:cs typeface="Segoe UI"/>
              </a:rPr>
              <a:t>detecting</a:t>
            </a:r>
            <a:endParaRPr sz="2200">
              <a:latin typeface="Segoe UI"/>
              <a:cs typeface="Segoe UI"/>
            </a:endParaRPr>
          </a:p>
          <a:p>
            <a:pPr marL="469900">
              <a:lnSpc>
                <a:spcPct val="100000"/>
              </a:lnSpc>
              <a:spcBef>
                <a:spcPts val="795"/>
              </a:spcBef>
            </a:pPr>
            <a:r>
              <a:rPr sz="2200" b="1" spc="-5" dirty="0">
                <a:latin typeface="Segoe UI"/>
                <a:cs typeface="Segoe UI"/>
              </a:rPr>
              <a:t>machine</a:t>
            </a:r>
            <a:r>
              <a:rPr sz="2200" b="1" spc="5" dirty="0">
                <a:latin typeface="Segoe UI"/>
                <a:cs typeface="Segoe UI"/>
              </a:rPr>
              <a:t> </a:t>
            </a:r>
            <a:r>
              <a:rPr sz="2200" b="1" spc="-10" dirty="0">
                <a:latin typeface="Segoe UI"/>
                <a:cs typeface="Segoe UI"/>
              </a:rPr>
              <a:t>output,</a:t>
            </a:r>
            <a:r>
              <a:rPr sz="2200" b="1" spc="10" dirty="0">
                <a:latin typeface="Segoe UI"/>
                <a:cs typeface="Segoe UI"/>
              </a:rPr>
              <a:t> </a:t>
            </a:r>
            <a:r>
              <a:rPr sz="2200" b="1" spc="-5" dirty="0">
                <a:latin typeface="Segoe UI"/>
                <a:cs typeface="Segoe UI"/>
              </a:rPr>
              <a:t>speed,</a:t>
            </a:r>
            <a:r>
              <a:rPr sz="2200" b="1" spc="10" dirty="0">
                <a:latin typeface="Segoe UI"/>
                <a:cs typeface="Segoe UI"/>
              </a:rPr>
              <a:t> </a:t>
            </a:r>
            <a:r>
              <a:rPr sz="2200" b="1" spc="-5" dirty="0">
                <a:latin typeface="Segoe UI"/>
                <a:cs typeface="Segoe UI"/>
              </a:rPr>
              <a:t>or</a:t>
            </a:r>
            <a:r>
              <a:rPr sz="2200" b="1" spc="5" dirty="0">
                <a:latin typeface="Segoe UI"/>
                <a:cs typeface="Segoe UI"/>
              </a:rPr>
              <a:t> </a:t>
            </a:r>
            <a:r>
              <a:rPr sz="2200" b="1" spc="-10" dirty="0">
                <a:latin typeface="Segoe UI"/>
                <a:cs typeface="Segoe UI"/>
              </a:rPr>
              <a:t>other</a:t>
            </a:r>
            <a:r>
              <a:rPr sz="2200" b="1" spc="15" dirty="0">
                <a:latin typeface="Segoe UI"/>
                <a:cs typeface="Segoe UI"/>
              </a:rPr>
              <a:t> </a:t>
            </a:r>
            <a:r>
              <a:rPr sz="2200" b="1" spc="-5" dirty="0">
                <a:latin typeface="Segoe UI"/>
                <a:cs typeface="Segoe UI"/>
              </a:rPr>
              <a:t>forms</a:t>
            </a:r>
            <a:r>
              <a:rPr sz="2200" b="1" spc="10" dirty="0">
                <a:latin typeface="Segoe UI"/>
                <a:cs typeface="Segoe UI"/>
              </a:rPr>
              <a:t> </a:t>
            </a:r>
            <a:r>
              <a:rPr sz="2200" b="1" spc="-20" dirty="0">
                <a:latin typeface="Segoe UI"/>
                <a:cs typeface="Segoe UI"/>
              </a:rPr>
              <a:t>of</a:t>
            </a:r>
            <a:r>
              <a:rPr sz="2200" b="1" spc="5" dirty="0">
                <a:latin typeface="Segoe UI"/>
                <a:cs typeface="Segoe UI"/>
              </a:rPr>
              <a:t> </a:t>
            </a:r>
            <a:r>
              <a:rPr sz="2200" b="1" spc="-5" dirty="0">
                <a:latin typeface="Segoe UI"/>
                <a:cs typeface="Segoe UI"/>
              </a:rPr>
              <a:t>usage</a:t>
            </a:r>
            <a:r>
              <a:rPr sz="2200" b="1" spc="5" dirty="0">
                <a:latin typeface="Segoe UI"/>
                <a:cs typeface="Segoe UI"/>
              </a:rPr>
              <a:t> </a:t>
            </a:r>
            <a:r>
              <a:rPr sz="2200" b="1" spc="-10" dirty="0">
                <a:latin typeface="Segoe UI"/>
                <a:cs typeface="Segoe UI"/>
              </a:rPr>
              <a:t>evaluation.</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10" dirty="0">
                <a:latin typeface="Segoe UI"/>
                <a:cs typeface="Segoe UI"/>
              </a:rPr>
              <a:t>Entire</a:t>
            </a:r>
            <a:r>
              <a:rPr sz="2200" b="1" spc="5" dirty="0">
                <a:latin typeface="Segoe UI"/>
                <a:cs typeface="Segoe UI"/>
              </a:rPr>
              <a:t> </a:t>
            </a:r>
            <a:r>
              <a:rPr sz="2200" b="1" spc="-10" dirty="0">
                <a:latin typeface="Segoe UI"/>
                <a:cs typeface="Segoe UI"/>
              </a:rPr>
              <a:t>operations</a:t>
            </a:r>
            <a:r>
              <a:rPr sz="2200" b="1" spc="25" dirty="0">
                <a:latin typeface="Segoe UI"/>
                <a:cs typeface="Segoe UI"/>
              </a:rPr>
              <a:t> </a:t>
            </a:r>
            <a:r>
              <a:rPr sz="2200" b="1" spc="-5" dirty="0">
                <a:latin typeface="Segoe UI"/>
                <a:cs typeface="Segoe UI"/>
              </a:rPr>
              <a:t>can</a:t>
            </a:r>
            <a:r>
              <a:rPr sz="2200" b="1" spc="5" dirty="0">
                <a:latin typeface="Segoe UI"/>
                <a:cs typeface="Segoe UI"/>
              </a:rPr>
              <a:t> </a:t>
            </a:r>
            <a:r>
              <a:rPr sz="2200" b="1" spc="-10" dirty="0">
                <a:latin typeface="Segoe UI"/>
                <a:cs typeface="Segoe UI"/>
              </a:rPr>
              <a:t>be</a:t>
            </a:r>
            <a:r>
              <a:rPr sz="2200" b="1" spc="20" dirty="0">
                <a:latin typeface="Segoe UI"/>
                <a:cs typeface="Segoe UI"/>
              </a:rPr>
              <a:t> </a:t>
            </a:r>
            <a:r>
              <a:rPr sz="2200" b="1" spc="-10" dirty="0">
                <a:latin typeface="Segoe UI"/>
                <a:cs typeface="Segoe UI"/>
              </a:rPr>
              <a:t>optimized</a:t>
            </a:r>
            <a:r>
              <a:rPr sz="2200" b="1" spc="20" dirty="0">
                <a:latin typeface="Segoe UI"/>
                <a:cs typeface="Segoe UI"/>
              </a:rPr>
              <a:t> </a:t>
            </a:r>
            <a:r>
              <a:rPr sz="2200" b="1" spc="-10" dirty="0">
                <a:latin typeface="Segoe UI"/>
                <a:cs typeface="Segoe UI"/>
              </a:rPr>
              <a:t>with</a:t>
            </a:r>
            <a:r>
              <a:rPr sz="2200" b="1" spc="5" dirty="0">
                <a:latin typeface="Segoe UI"/>
                <a:cs typeface="Segoe UI"/>
              </a:rPr>
              <a:t> </a:t>
            </a:r>
            <a:r>
              <a:rPr sz="2200" b="1" spc="-55" dirty="0">
                <a:latin typeface="Segoe UI"/>
                <a:cs typeface="Segoe UI"/>
              </a:rPr>
              <a:t>IoT.</a:t>
            </a:r>
            <a:endParaRPr sz="2200">
              <a:latin typeface="Segoe UI"/>
              <a:cs typeface="Segoe UI"/>
            </a:endParaRPr>
          </a:p>
          <a:p>
            <a:pPr marL="469900" marR="11430" indent="-457200">
              <a:lnSpc>
                <a:spcPct val="130000"/>
              </a:lnSpc>
              <a:spcBef>
                <a:spcPts val="1805"/>
              </a:spcBef>
              <a:buFont typeface="Wingdings"/>
              <a:buChar char=""/>
              <a:tabLst>
                <a:tab pos="469265" algn="l"/>
                <a:tab pos="469900" algn="l"/>
              </a:tabLst>
            </a:pPr>
            <a:r>
              <a:rPr sz="2200" b="1" spc="-5" dirty="0">
                <a:latin typeface="Segoe UI"/>
                <a:cs typeface="Segoe UI"/>
              </a:rPr>
              <a:t>In</a:t>
            </a:r>
            <a:r>
              <a:rPr sz="2200" b="1" spc="45" dirty="0">
                <a:latin typeface="Segoe UI"/>
                <a:cs typeface="Segoe UI"/>
              </a:rPr>
              <a:t> </a:t>
            </a:r>
            <a:r>
              <a:rPr sz="2200" b="1" spc="-20" dirty="0">
                <a:latin typeface="Segoe UI"/>
                <a:cs typeface="Segoe UI"/>
              </a:rPr>
              <a:t>hospitality,</a:t>
            </a:r>
            <a:r>
              <a:rPr sz="2200" b="1" spc="60" dirty="0">
                <a:latin typeface="Segoe UI"/>
                <a:cs typeface="Segoe UI"/>
              </a:rPr>
              <a:t> </a:t>
            </a:r>
            <a:r>
              <a:rPr sz="2200" b="1" spc="-10" dirty="0">
                <a:latin typeface="Segoe UI"/>
                <a:cs typeface="Segoe UI"/>
              </a:rPr>
              <a:t>for</a:t>
            </a:r>
            <a:r>
              <a:rPr sz="2200" b="1" spc="60" dirty="0">
                <a:latin typeface="Segoe UI"/>
                <a:cs typeface="Segoe UI"/>
              </a:rPr>
              <a:t> </a:t>
            </a:r>
            <a:r>
              <a:rPr sz="2200" b="1" spc="-5" dirty="0">
                <a:latin typeface="Segoe UI"/>
                <a:cs typeface="Segoe UI"/>
              </a:rPr>
              <a:t>example,</a:t>
            </a:r>
            <a:r>
              <a:rPr sz="2200" b="1" spc="55" dirty="0">
                <a:latin typeface="Segoe UI"/>
                <a:cs typeface="Segoe UI"/>
              </a:rPr>
              <a:t> </a:t>
            </a:r>
            <a:r>
              <a:rPr sz="2200" b="1" spc="-10" dirty="0">
                <a:latin typeface="Segoe UI"/>
                <a:cs typeface="Segoe UI"/>
              </a:rPr>
              <a:t>presence</a:t>
            </a:r>
            <a:r>
              <a:rPr sz="2200" b="1" spc="40" dirty="0">
                <a:latin typeface="Segoe UI"/>
                <a:cs typeface="Segoe UI"/>
              </a:rPr>
              <a:t> </a:t>
            </a:r>
            <a:r>
              <a:rPr sz="2200" b="1" spc="-10" dirty="0">
                <a:latin typeface="Segoe UI"/>
                <a:cs typeface="Segoe UI"/>
              </a:rPr>
              <a:t>and</a:t>
            </a:r>
            <a:r>
              <a:rPr sz="2200" b="1" spc="50" dirty="0">
                <a:latin typeface="Segoe UI"/>
                <a:cs typeface="Segoe UI"/>
              </a:rPr>
              <a:t> </a:t>
            </a:r>
            <a:r>
              <a:rPr sz="2200" b="1" spc="-5" dirty="0">
                <a:latin typeface="Segoe UI"/>
                <a:cs typeface="Segoe UI"/>
              </a:rPr>
              <a:t>motion</a:t>
            </a:r>
            <a:r>
              <a:rPr sz="2200" b="1" spc="35" dirty="0">
                <a:latin typeface="Segoe UI"/>
                <a:cs typeface="Segoe UI"/>
              </a:rPr>
              <a:t> </a:t>
            </a:r>
            <a:r>
              <a:rPr sz="2200" b="1" dirty="0">
                <a:latin typeface="Segoe UI"/>
                <a:cs typeface="Segoe UI"/>
              </a:rPr>
              <a:t>sensors</a:t>
            </a:r>
            <a:r>
              <a:rPr sz="2200" b="1" spc="45" dirty="0">
                <a:latin typeface="Segoe UI"/>
                <a:cs typeface="Segoe UI"/>
              </a:rPr>
              <a:t> </a:t>
            </a:r>
            <a:r>
              <a:rPr sz="2200" b="1" spc="-5" dirty="0">
                <a:latin typeface="Segoe UI"/>
                <a:cs typeface="Segoe UI"/>
              </a:rPr>
              <a:t>can</a:t>
            </a:r>
            <a:r>
              <a:rPr sz="2200" b="1" spc="50" dirty="0">
                <a:latin typeface="Segoe UI"/>
                <a:cs typeface="Segoe UI"/>
              </a:rPr>
              <a:t> </a:t>
            </a:r>
            <a:r>
              <a:rPr sz="2200" b="1" spc="-10" dirty="0">
                <a:latin typeface="Segoe UI"/>
                <a:cs typeface="Segoe UI"/>
              </a:rPr>
              <a:t>evaluate</a:t>
            </a:r>
            <a:r>
              <a:rPr sz="2200" b="1" spc="50" dirty="0">
                <a:latin typeface="Segoe UI"/>
                <a:cs typeface="Segoe UI"/>
              </a:rPr>
              <a:t> </a:t>
            </a:r>
            <a:r>
              <a:rPr sz="2200" b="1" spc="-5" dirty="0">
                <a:latin typeface="Segoe UI"/>
                <a:cs typeface="Segoe UI"/>
              </a:rPr>
              <a:t>the</a:t>
            </a:r>
            <a:r>
              <a:rPr sz="2200" b="1" spc="45" dirty="0">
                <a:latin typeface="Segoe UI"/>
                <a:cs typeface="Segoe UI"/>
              </a:rPr>
              <a:t> </a:t>
            </a:r>
            <a:r>
              <a:rPr sz="2200" b="1" spc="-5" dirty="0">
                <a:latin typeface="Segoe UI"/>
                <a:cs typeface="Segoe UI"/>
              </a:rPr>
              <a:t>number</a:t>
            </a:r>
            <a:r>
              <a:rPr sz="2200" b="1" spc="55" dirty="0">
                <a:latin typeface="Segoe UI"/>
                <a:cs typeface="Segoe UI"/>
              </a:rPr>
              <a:t> </a:t>
            </a:r>
            <a:r>
              <a:rPr sz="2200" b="1" spc="-40" dirty="0">
                <a:latin typeface="Segoe UI"/>
                <a:cs typeface="Segoe UI"/>
              </a:rPr>
              <a:t>of </a:t>
            </a:r>
            <a:r>
              <a:rPr sz="2200" b="1" spc="-595" dirty="0">
                <a:latin typeface="Segoe UI"/>
                <a:cs typeface="Segoe UI"/>
              </a:rPr>
              <a:t> </a:t>
            </a:r>
            <a:r>
              <a:rPr sz="2200" b="1" spc="-10" dirty="0">
                <a:latin typeface="Segoe UI"/>
                <a:cs typeface="Segoe UI"/>
              </a:rPr>
              <a:t>guests </a:t>
            </a:r>
            <a:r>
              <a:rPr sz="2200" b="1" spc="-5" dirty="0">
                <a:latin typeface="Segoe UI"/>
                <a:cs typeface="Segoe UI"/>
              </a:rPr>
              <a:t>in</a:t>
            </a:r>
            <a:r>
              <a:rPr sz="2200" b="1" spc="5"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lobby</a:t>
            </a:r>
            <a:r>
              <a:rPr sz="2200" b="1" spc="20" dirty="0">
                <a:latin typeface="Segoe UI"/>
                <a:cs typeface="Segoe UI"/>
              </a:rPr>
              <a:t> </a:t>
            </a:r>
            <a:r>
              <a:rPr sz="2200" b="1" spc="-10" dirty="0">
                <a:latin typeface="Segoe UI"/>
                <a:cs typeface="Segoe UI"/>
              </a:rPr>
              <a:t>and</a:t>
            </a:r>
            <a:r>
              <a:rPr sz="2200" b="1" spc="10" dirty="0">
                <a:latin typeface="Segoe UI"/>
                <a:cs typeface="Segoe UI"/>
              </a:rPr>
              <a:t> </a:t>
            </a:r>
            <a:r>
              <a:rPr sz="2200" b="1" spc="-5" dirty="0">
                <a:latin typeface="Segoe UI"/>
                <a:cs typeface="Segoe UI"/>
              </a:rPr>
              <a:t>redirectpersonnel</a:t>
            </a:r>
            <a:r>
              <a:rPr sz="2200" b="1" spc="10" dirty="0">
                <a:latin typeface="Segoe UI"/>
                <a:cs typeface="Segoe UI"/>
              </a:rPr>
              <a:t> </a:t>
            </a:r>
            <a:r>
              <a:rPr sz="2200" b="1" spc="-20" dirty="0">
                <a:latin typeface="Segoe UI"/>
                <a:cs typeface="Segoe UI"/>
              </a:rPr>
              <a:t>accordingly.</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10" dirty="0">
                <a:latin typeface="Segoe UI"/>
                <a:cs typeface="Segoe UI"/>
              </a:rPr>
              <a:t>Movement</a:t>
            </a:r>
            <a:r>
              <a:rPr sz="2200" b="1" spc="165" dirty="0">
                <a:latin typeface="Segoe UI"/>
                <a:cs typeface="Segoe UI"/>
              </a:rPr>
              <a:t> </a:t>
            </a:r>
            <a:r>
              <a:rPr sz="2200" b="1" spc="-25" dirty="0">
                <a:latin typeface="Segoe UI"/>
                <a:cs typeface="Segoe UI"/>
              </a:rPr>
              <a:t>of</a:t>
            </a:r>
            <a:r>
              <a:rPr sz="2200" b="1" spc="175" dirty="0">
                <a:latin typeface="Segoe UI"/>
                <a:cs typeface="Segoe UI"/>
              </a:rPr>
              <a:t> </a:t>
            </a:r>
            <a:r>
              <a:rPr sz="2200" b="1" spc="-5" dirty="0">
                <a:latin typeface="Segoe UI"/>
                <a:cs typeface="Segoe UI"/>
              </a:rPr>
              <a:t>people</a:t>
            </a:r>
            <a:r>
              <a:rPr sz="2200" b="1" spc="185" dirty="0">
                <a:latin typeface="Segoe UI"/>
                <a:cs typeface="Segoe UI"/>
              </a:rPr>
              <a:t> </a:t>
            </a:r>
            <a:r>
              <a:rPr sz="2200" b="1" spc="-5" dirty="0">
                <a:latin typeface="Segoe UI"/>
                <a:cs typeface="Segoe UI"/>
              </a:rPr>
              <a:t>and</a:t>
            </a:r>
            <a:r>
              <a:rPr sz="2200" b="1" spc="165" dirty="0">
                <a:latin typeface="Segoe UI"/>
                <a:cs typeface="Segoe UI"/>
              </a:rPr>
              <a:t> </a:t>
            </a:r>
            <a:r>
              <a:rPr sz="2200" b="1" spc="-5" dirty="0">
                <a:latin typeface="Segoe UI"/>
                <a:cs typeface="Segoe UI"/>
              </a:rPr>
              <a:t>objects</a:t>
            </a:r>
            <a:r>
              <a:rPr sz="2200" b="1" spc="170" dirty="0">
                <a:latin typeface="Segoe UI"/>
                <a:cs typeface="Segoe UI"/>
              </a:rPr>
              <a:t> </a:t>
            </a:r>
            <a:r>
              <a:rPr sz="2200" b="1" spc="-5" dirty="0">
                <a:latin typeface="Segoe UI"/>
                <a:cs typeface="Segoe UI"/>
              </a:rPr>
              <a:t>on</a:t>
            </a:r>
            <a:r>
              <a:rPr sz="2200" b="1" spc="165" dirty="0">
                <a:latin typeface="Segoe UI"/>
                <a:cs typeface="Segoe UI"/>
              </a:rPr>
              <a:t> </a:t>
            </a:r>
            <a:r>
              <a:rPr sz="2200" b="1" spc="5" dirty="0">
                <a:latin typeface="Segoe UI"/>
                <a:cs typeface="Segoe UI"/>
              </a:rPr>
              <a:t>factory</a:t>
            </a:r>
            <a:r>
              <a:rPr sz="2200" b="1" spc="190" dirty="0">
                <a:latin typeface="Segoe UI"/>
                <a:cs typeface="Segoe UI"/>
              </a:rPr>
              <a:t> </a:t>
            </a:r>
            <a:r>
              <a:rPr sz="2200" b="1" spc="-5" dirty="0">
                <a:latin typeface="Segoe UI"/>
                <a:cs typeface="Segoe UI"/>
              </a:rPr>
              <a:t>floors</a:t>
            </a:r>
            <a:r>
              <a:rPr sz="2200" b="1" spc="175" dirty="0">
                <a:latin typeface="Segoe UI"/>
                <a:cs typeface="Segoe UI"/>
              </a:rPr>
              <a:t> </a:t>
            </a:r>
            <a:r>
              <a:rPr sz="2200" b="1" spc="-5" dirty="0">
                <a:latin typeface="Segoe UI"/>
                <a:cs typeface="Segoe UI"/>
              </a:rPr>
              <a:t>can</a:t>
            </a:r>
            <a:r>
              <a:rPr sz="2200" b="1" spc="190" dirty="0">
                <a:latin typeface="Segoe UI"/>
                <a:cs typeface="Segoe UI"/>
              </a:rPr>
              <a:t> </a:t>
            </a:r>
            <a:r>
              <a:rPr sz="2200" b="1" spc="-10" dirty="0">
                <a:latin typeface="Segoe UI"/>
                <a:cs typeface="Segoe UI"/>
              </a:rPr>
              <a:t>be</a:t>
            </a:r>
            <a:r>
              <a:rPr sz="2200" b="1" spc="175" dirty="0">
                <a:latin typeface="Segoe UI"/>
                <a:cs typeface="Segoe UI"/>
              </a:rPr>
              <a:t> </a:t>
            </a:r>
            <a:r>
              <a:rPr sz="2200" b="1" spc="-5" dirty="0">
                <a:latin typeface="Segoe UI"/>
                <a:cs typeface="Segoe UI"/>
              </a:rPr>
              <a:t>analyzed</a:t>
            </a:r>
            <a:r>
              <a:rPr sz="2200" b="1" spc="165" dirty="0">
                <a:latin typeface="Segoe UI"/>
                <a:cs typeface="Segoe UI"/>
              </a:rPr>
              <a:t> </a:t>
            </a:r>
            <a:r>
              <a:rPr sz="2200" b="1" spc="-15" dirty="0">
                <a:latin typeface="Segoe UI"/>
                <a:cs typeface="Segoe UI"/>
              </a:rPr>
              <a:t>to</a:t>
            </a:r>
            <a:r>
              <a:rPr sz="2200" b="1" spc="190" dirty="0">
                <a:latin typeface="Segoe UI"/>
                <a:cs typeface="Segoe UI"/>
              </a:rPr>
              <a:t> </a:t>
            </a:r>
            <a:r>
              <a:rPr sz="2200" b="1" spc="-5" dirty="0">
                <a:latin typeface="Segoe UI"/>
                <a:cs typeface="Segoe UI"/>
              </a:rPr>
              <a:t>optimize</a:t>
            </a:r>
            <a:r>
              <a:rPr sz="2200" b="1" spc="175" dirty="0">
                <a:latin typeface="Segoe UI"/>
                <a:cs typeface="Segoe UI"/>
              </a:rPr>
              <a:t> </a:t>
            </a:r>
            <a:r>
              <a:rPr sz="2200" b="1" spc="-10" dirty="0">
                <a:latin typeface="Segoe UI"/>
                <a:cs typeface="Segoe UI"/>
              </a:rPr>
              <a:t>the</a:t>
            </a:r>
            <a:endParaRPr sz="2200">
              <a:latin typeface="Segoe UI"/>
              <a:cs typeface="Segoe UI"/>
            </a:endParaRPr>
          </a:p>
          <a:p>
            <a:pPr marL="469900">
              <a:lnSpc>
                <a:spcPct val="100000"/>
              </a:lnSpc>
              <a:spcBef>
                <a:spcPts val="795"/>
              </a:spcBef>
            </a:pPr>
            <a:r>
              <a:rPr sz="2200" b="1" spc="-10" dirty="0">
                <a:latin typeface="Segoe UI"/>
                <a:cs typeface="Segoe UI"/>
              </a:rPr>
              <a:t>production</a:t>
            </a:r>
            <a:r>
              <a:rPr sz="2200" b="1" spc="-5" dirty="0">
                <a:latin typeface="Segoe UI"/>
                <a:cs typeface="Segoe UI"/>
              </a:rPr>
              <a:t> </a:t>
            </a:r>
            <a:r>
              <a:rPr sz="2200" b="1" spc="-20" dirty="0">
                <a:latin typeface="Segoe UI"/>
                <a:cs typeface="Segoe UI"/>
              </a:rPr>
              <a:t>flow.</a:t>
            </a:r>
            <a:endParaRPr sz="2200">
              <a:latin typeface="Segoe UI"/>
              <a:cs typeface="Segoe UI"/>
            </a:endParaRPr>
          </a:p>
          <a:p>
            <a:pPr marL="469900" indent="-457200">
              <a:lnSpc>
                <a:spcPct val="100000"/>
              </a:lnSpc>
              <a:spcBef>
                <a:spcPts val="2595"/>
              </a:spcBef>
              <a:buFont typeface="Wingdings"/>
              <a:buChar char=""/>
              <a:tabLst>
                <a:tab pos="469265" algn="l"/>
                <a:tab pos="469900" algn="l"/>
              </a:tabLst>
            </a:pPr>
            <a:r>
              <a:rPr sz="2200" b="1" spc="-5" dirty="0">
                <a:latin typeface="Segoe UI"/>
                <a:cs typeface="Segoe UI"/>
              </a:rPr>
              <a:t>A</a:t>
            </a:r>
            <a:r>
              <a:rPr sz="2200" b="1" spc="10" dirty="0">
                <a:latin typeface="Segoe UI"/>
                <a:cs typeface="Segoe UI"/>
              </a:rPr>
              <a:t> </a:t>
            </a:r>
            <a:r>
              <a:rPr sz="2200" b="1" spc="-5" dirty="0">
                <a:latin typeface="Segoe UI"/>
                <a:cs typeface="Segoe UI"/>
              </a:rPr>
              <a:t>sensor</a:t>
            </a:r>
            <a:r>
              <a:rPr sz="2200" b="1" spc="-10" dirty="0">
                <a:latin typeface="Segoe UI"/>
                <a:cs typeface="Segoe UI"/>
              </a:rPr>
              <a:t> </a:t>
            </a:r>
            <a:r>
              <a:rPr sz="2200" b="1" spc="-5" dirty="0">
                <a:latin typeface="Segoe UI"/>
                <a:cs typeface="Segoe UI"/>
              </a:rPr>
              <a:t>can</a:t>
            </a:r>
            <a:r>
              <a:rPr sz="2200" b="1" spc="5" dirty="0">
                <a:latin typeface="Segoe UI"/>
                <a:cs typeface="Segoe UI"/>
              </a:rPr>
              <a:t> </a:t>
            </a:r>
            <a:r>
              <a:rPr sz="2200" b="1" spc="-5" dirty="0">
                <a:latin typeface="Segoe UI"/>
                <a:cs typeface="Segoe UI"/>
              </a:rPr>
              <a:t>turn</a:t>
            </a:r>
            <a:r>
              <a:rPr sz="2200" b="1" dirty="0">
                <a:latin typeface="Segoe UI"/>
                <a:cs typeface="Segoe UI"/>
              </a:rPr>
              <a:t> </a:t>
            </a:r>
            <a:r>
              <a:rPr sz="2200" b="1" spc="-5" dirty="0">
                <a:latin typeface="Segoe UI"/>
                <a:cs typeface="Segoe UI"/>
              </a:rPr>
              <a:t>a</a:t>
            </a:r>
            <a:r>
              <a:rPr sz="2200" b="1" spc="15" dirty="0">
                <a:latin typeface="Segoe UI"/>
                <a:cs typeface="Segoe UI"/>
              </a:rPr>
              <a:t> </a:t>
            </a:r>
            <a:r>
              <a:rPr sz="2200" b="1" spc="-10" dirty="0">
                <a:latin typeface="Segoe UI"/>
                <a:cs typeface="Segoe UI"/>
              </a:rPr>
              <a:t>light</a:t>
            </a:r>
            <a:r>
              <a:rPr sz="2200" b="1" spc="15" dirty="0">
                <a:latin typeface="Segoe UI"/>
                <a:cs typeface="Segoe UI"/>
              </a:rPr>
              <a:t> </a:t>
            </a:r>
            <a:r>
              <a:rPr sz="2200" b="1" spc="-5" dirty="0">
                <a:latin typeface="Segoe UI"/>
                <a:cs typeface="Segoe UI"/>
              </a:rPr>
              <a:t>on</a:t>
            </a:r>
            <a:r>
              <a:rPr sz="2200" b="1" spc="10" dirty="0">
                <a:latin typeface="Segoe UI"/>
                <a:cs typeface="Segoe UI"/>
              </a:rPr>
              <a:t> </a:t>
            </a:r>
            <a:r>
              <a:rPr sz="2200" b="1" spc="-5" dirty="0">
                <a:latin typeface="Segoe UI"/>
                <a:cs typeface="Segoe UI"/>
              </a:rPr>
              <a:t>or</a:t>
            </a:r>
            <a:r>
              <a:rPr sz="2200" b="1" spc="10" dirty="0">
                <a:latin typeface="Segoe UI"/>
                <a:cs typeface="Segoe UI"/>
              </a:rPr>
              <a:t> </a:t>
            </a:r>
            <a:r>
              <a:rPr sz="2200" b="1" spc="-20" dirty="0">
                <a:latin typeface="Segoe UI"/>
                <a:cs typeface="Segoe UI"/>
              </a:rPr>
              <a:t>off</a:t>
            </a:r>
            <a:r>
              <a:rPr sz="2200" b="1" spc="5" dirty="0">
                <a:latin typeface="Segoe UI"/>
                <a:cs typeface="Segoe UI"/>
              </a:rPr>
              <a:t> </a:t>
            </a:r>
            <a:r>
              <a:rPr sz="2200" b="1" spc="-15" dirty="0">
                <a:latin typeface="Segoe UI"/>
                <a:cs typeface="Segoe UI"/>
              </a:rPr>
              <a:t>based</a:t>
            </a:r>
            <a:r>
              <a:rPr sz="2200" b="1" spc="30" dirty="0">
                <a:latin typeface="Segoe UI"/>
                <a:cs typeface="Segoe UI"/>
              </a:rPr>
              <a:t> </a:t>
            </a:r>
            <a:r>
              <a:rPr sz="2200" b="1" spc="-5" dirty="0">
                <a:latin typeface="Segoe UI"/>
                <a:cs typeface="Segoe UI"/>
              </a:rPr>
              <a:t>on</a:t>
            </a:r>
            <a:r>
              <a:rPr sz="2200" b="1" spc="10"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presence</a:t>
            </a:r>
            <a:r>
              <a:rPr sz="2200" b="1" dirty="0">
                <a:latin typeface="Segoe UI"/>
                <a:cs typeface="Segoe UI"/>
              </a:rPr>
              <a:t> </a:t>
            </a:r>
            <a:r>
              <a:rPr sz="2200" b="1" spc="-20" dirty="0">
                <a:latin typeface="Segoe UI"/>
                <a:cs typeface="Segoe UI"/>
              </a:rPr>
              <a:t>of</a:t>
            </a:r>
            <a:r>
              <a:rPr sz="2200" b="1" spc="10" dirty="0">
                <a:latin typeface="Segoe UI"/>
                <a:cs typeface="Segoe UI"/>
              </a:rPr>
              <a:t> </a:t>
            </a:r>
            <a:r>
              <a:rPr sz="2200" b="1" spc="-5" dirty="0">
                <a:latin typeface="Segoe UI"/>
                <a:cs typeface="Segoe UI"/>
              </a:rPr>
              <a:t>a</a:t>
            </a:r>
            <a:r>
              <a:rPr sz="2200" b="1" spc="15" dirty="0">
                <a:latin typeface="Segoe UI"/>
                <a:cs typeface="Segoe UI"/>
              </a:rPr>
              <a:t> </a:t>
            </a:r>
            <a:r>
              <a:rPr sz="2200" b="1" spc="-10" dirty="0">
                <a:latin typeface="Segoe UI"/>
                <a:cs typeface="Segoe UI"/>
              </a:rPr>
              <a:t>human</a:t>
            </a:r>
            <a:r>
              <a:rPr sz="2200" b="1" spc="10" dirty="0">
                <a:latin typeface="Segoe UI"/>
                <a:cs typeface="Segoe UI"/>
              </a:rPr>
              <a:t> </a:t>
            </a:r>
            <a:r>
              <a:rPr sz="2200" b="1" spc="-5" dirty="0">
                <a:latin typeface="Segoe UI"/>
                <a:cs typeface="Segoe UI"/>
              </a:rPr>
              <a:t>in</a:t>
            </a:r>
            <a:r>
              <a:rPr sz="2200" b="1" spc="10" dirty="0">
                <a:latin typeface="Segoe UI"/>
                <a:cs typeface="Segoe UI"/>
              </a:rPr>
              <a:t> </a:t>
            </a:r>
            <a:r>
              <a:rPr sz="2200" b="1" spc="-10" dirty="0">
                <a:latin typeface="Segoe UI"/>
                <a:cs typeface="Segoe UI"/>
              </a:rPr>
              <a:t>the</a:t>
            </a:r>
            <a:r>
              <a:rPr sz="2200" b="1" spc="15" dirty="0">
                <a:latin typeface="Segoe UI"/>
                <a:cs typeface="Segoe UI"/>
              </a:rPr>
              <a:t> </a:t>
            </a:r>
            <a:r>
              <a:rPr sz="2200" b="1" spc="-10" dirty="0">
                <a:latin typeface="Segoe UI"/>
                <a:cs typeface="Segoe UI"/>
              </a:rPr>
              <a:t>room.</a:t>
            </a:r>
            <a:endParaRPr sz="2200">
              <a:latin typeface="Segoe UI"/>
              <a:cs typeface="Segoe U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168</a:t>
            </a:fld>
            <a:endParaRPr dirty="0"/>
          </a:p>
        </p:txBody>
      </p:sp>
      <p:sp>
        <p:nvSpPr>
          <p:cNvPr id="3" name="object 3"/>
          <p:cNvSpPr txBox="1"/>
          <p:nvPr/>
        </p:nvSpPr>
        <p:spPr>
          <a:xfrm>
            <a:off x="154939" y="1417446"/>
            <a:ext cx="11628120" cy="4525645"/>
          </a:xfrm>
          <a:prstGeom prst="rect">
            <a:avLst/>
          </a:prstGeom>
        </p:spPr>
        <p:txBody>
          <a:bodyPr vert="horz" wrap="square" lIns="0" tIns="12700" rIns="0" bIns="0" rtlCol="0">
            <a:spAutoFit/>
          </a:bodyPr>
          <a:lstStyle/>
          <a:p>
            <a:pPr marL="12700">
              <a:lnSpc>
                <a:spcPct val="100000"/>
              </a:lnSpc>
              <a:spcBef>
                <a:spcPts val="100"/>
              </a:spcBef>
            </a:pPr>
            <a:r>
              <a:rPr sz="1800" b="1" dirty="0">
                <a:latin typeface="Segoe UI"/>
                <a:cs typeface="Segoe UI"/>
              </a:rPr>
              <a:t>IoT</a:t>
            </a:r>
            <a:r>
              <a:rPr sz="1800" b="1" spc="-10" dirty="0">
                <a:latin typeface="Segoe UI"/>
                <a:cs typeface="Segoe UI"/>
              </a:rPr>
              <a:t> </a:t>
            </a:r>
            <a:r>
              <a:rPr sz="1800" b="1" spc="-5" dirty="0">
                <a:latin typeface="Segoe UI"/>
                <a:cs typeface="Segoe UI"/>
              </a:rPr>
              <a:t>Data</a:t>
            </a:r>
            <a:r>
              <a:rPr sz="1800" b="1" spc="-20" dirty="0">
                <a:latin typeface="Segoe UI"/>
                <a:cs typeface="Segoe UI"/>
              </a:rPr>
              <a:t> </a:t>
            </a:r>
            <a:r>
              <a:rPr sz="1800" b="1" spc="-5" dirty="0">
                <a:latin typeface="Segoe UI"/>
                <a:cs typeface="Segoe UI"/>
              </a:rPr>
              <a:t>Management</a:t>
            </a:r>
            <a:r>
              <a:rPr sz="1800" b="1" spc="-20" dirty="0">
                <a:latin typeface="Segoe UI"/>
                <a:cs typeface="Segoe UI"/>
              </a:rPr>
              <a:t> </a:t>
            </a:r>
            <a:r>
              <a:rPr sz="1800" b="1" dirty="0">
                <a:latin typeface="Segoe UI"/>
                <a:cs typeface="Segoe UI"/>
              </a:rPr>
              <a:t>and</a:t>
            </a:r>
            <a:r>
              <a:rPr sz="1800" b="1" spc="-25" dirty="0">
                <a:latin typeface="Segoe UI"/>
                <a:cs typeface="Segoe UI"/>
              </a:rPr>
              <a:t> </a:t>
            </a:r>
            <a:r>
              <a:rPr sz="1800" b="1" spc="-5" dirty="0">
                <a:latin typeface="Segoe UI"/>
                <a:cs typeface="Segoe UI"/>
              </a:rPr>
              <a:t>Compute</a:t>
            </a:r>
            <a:r>
              <a:rPr sz="1800" b="1" dirty="0">
                <a:latin typeface="Segoe UI"/>
                <a:cs typeface="Segoe UI"/>
              </a:rPr>
              <a:t> Stack:</a:t>
            </a:r>
            <a:endParaRPr sz="1800">
              <a:latin typeface="Segoe UI"/>
              <a:cs typeface="Segoe UI"/>
            </a:endParaRPr>
          </a:p>
          <a:p>
            <a:pPr>
              <a:lnSpc>
                <a:spcPct val="100000"/>
              </a:lnSpc>
              <a:spcBef>
                <a:spcPts val="50"/>
              </a:spcBef>
            </a:pPr>
            <a:endParaRPr sz="1800">
              <a:latin typeface="Segoe UI"/>
              <a:cs typeface="Segoe UI"/>
            </a:endParaRPr>
          </a:p>
          <a:p>
            <a:pPr marL="469900" indent="-457200">
              <a:lnSpc>
                <a:spcPct val="100000"/>
              </a:lnSpc>
              <a:buFont typeface="Wingdings"/>
              <a:buChar char=""/>
              <a:tabLst>
                <a:tab pos="469265" algn="l"/>
                <a:tab pos="469900" algn="l"/>
              </a:tabLst>
            </a:pPr>
            <a:r>
              <a:rPr sz="1800" b="1" dirty="0">
                <a:latin typeface="Segoe UI"/>
                <a:cs typeface="Segoe UI"/>
              </a:rPr>
              <a:t>The </a:t>
            </a:r>
            <a:r>
              <a:rPr sz="1800" b="1" spc="-5" dirty="0">
                <a:latin typeface="Segoe UI"/>
                <a:cs typeface="Segoe UI"/>
              </a:rPr>
              <a:t>data</a:t>
            </a:r>
            <a:r>
              <a:rPr sz="1800" b="1" spc="-10" dirty="0">
                <a:latin typeface="Segoe UI"/>
                <a:cs typeface="Segoe UI"/>
              </a:rPr>
              <a:t> </a:t>
            </a:r>
            <a:r>
              <a:rPr sz="1800" b="1" spc="-5" dirty="0">
                <a:latin typeface="Segoe UI"/>
                <a:cs typeface="Segoe UI"/>
              </a:rPr>
              <a:t>generated by</a:t>
            </a:r>
            <a:r>
              <a:rPr sz="1800" b="1" dirty="0">
                <a:latin typeface="Segoe UI"/>
                <a:cs typeface="Segoe UI"/>
              </a:rPr>
              <a:t> IoT</a:t>
            </a:r>
            <a:r>
              <a:rPr sz="1800" b="1" spc="-15" dirty="0">
                <a:latin typeface="Segoe UI"/>
                <a:cs typeface="Segoe UI"/>
              </a:rPr>
              <a:t> </a:t>
            </a:r>
            <a:r>
              <a:rPr sz="1800" b="1" dirty="0">
                <a:latin typeface="Segoe UI"/>
                <a:cs typeface="Segoe UI"/>
              </a:rPr>
              <a:t>sensors</a:t>
            </a:r>
            <a:r>
              <a:rPr sz="1800" b="1" spc="-10" dirty="0">
                <a:latin typeface="Segoe UI"/>
                <a:cs typeface="Segoe UI"/>
              </a:rPr>
              <a:t> </a:t>
            </a:r>
            <a:r>
              <a:rPr sz="1800" b="1" dirty="0">
                <a:latin typeface="Segoe UI"/>
                <a:cs typeface="Segoe UI"/>
              </a:rPr>
              <a:t>is</a:t>
            </a:r>
            <a:r>
              <a:rPr sz="1800" b="1" spc="-5" dirty="0">
                <a:latin typeface="Segoe UI"/>
                <a:cs typeface="Segoe UI"/>
              </a:rPr>
              <a:t> one</a:t>
            </a:r>
            <a:r>
              <a:rPr sz="1800" b="1" dirty="0">
                <a:latin typeface="Segoe UI"/>
                <a:cs typeface="Segoe UI"/>
              </a:rPr>
              <a:t> </a:t>
            </a:r>
            <a:r>
              <a:rPr sz="1800" b="1" spc="-15" dirty="0">
                <a:latin typeface="Segoe UI"/>
                <a:cs typeface="Segoe UI"/>
              </a:rPr>
              <a:t>of</a:t>
            </a:r>
            <a:r>
              <a:rPr sz="1800" b="1" spc="-10" dirty="0">
                <a:latin typeface="Segoe UI"/>
                <a:cs typeface="Segoe UI"/>
              </a:rPr>
              <a:t> the</a:t>
            </a:r>
            <a:r>
              <a:rPr sz="1800" b="1" spc="20" dirty="0">
                <a:latin typeface="Segoe UI"/>
                <a:cs typeface="Segoe UI"/>
              </a:rPr>
              <a:t> </a:t>
            </a:r>
            <a:r>
              <a:rPr sz="1800" b="1" dirty="0">
                <a:latin typeface="Segoe UI"/>
                <a:cs typeface="Segoe UI"/>
              </a:rPr>
              <a:t>single</a:t>
            </a:r>
            <a:r>
              <a:rPr sz="1800" b="1" spc="-15" dirty="0">
                <a:latin typeface="Segoe UI"/>
                <a:cs typeface="Segoe UI"/>
              </a:rPr>
              <a:t> </a:t>
            </a:r>
            <a:r>
              <a:rPr sz="1800" b="1" spc="-5" dirty="0">
                <a:latin typeface="Segoe UI"/>
                <a:cs typeface="Segoe UI"/>
              </a:rPr>
              <a:t>biggest</a:t>
            </a:r>
            <a:r>
              <a:rPr sz="1800" b="1" spc="-10" dirty="0">
                <a:latin typeface="Segoe UI"/>
                <a:cs typeface="Segoe UI"/>
              </a:rPr>
              <a:t> </a:t>
            </a:r>
            <a:r>
              <a:rPr sz="1800" b="1" spc="-5" dirty="0">
                <a:latin typeface="Segoe UI"/>
                <a:cs typeface="Segoe UI"/>
              </a:rPr>
              <a:t>challenges</a:t>
            </a:r>
            <a:r>
              <a:rPr sz="1800" b="1" spc="-10" dirty="0">
                <a:latin typeface="Segoe UI"/>
                <a:cs typeface="Segoe UI"/>
              </a:rPr>
              <a:t> </a:t>
            </a:r>
            <a:r>
              <a:rPr sz="1800" b="1" dirty="0">
                <a:latin typeface="Segoe UI"/>
                <a:cs typeface="Segoe UI"/>
              </a:rPr>
              <a:t>in </a:t>
            </a:r>
            <a:r>
              <a:rPr sz="1800" b="1" spc="-5" dirty="0">
                <a:latin typeface="Segoe UI"/>
                <a:cs typeface="Segoe UI"/>
              </a:rPr>
              <a:t>building</a:t>
            </a:r>
            <a:r>
              <a:rPr sz="1800" b="1" spc="-10" dirty="0">
                <a:latin typeface="Segoe UI"/>
                <a:cs typeface="Segoe UI"/>
              </a:rPr>
              <a:t> </a:t>
            </a:r>
            <a:r>
              <a:rPr sz="1800" b="1" dirty="0">
                <a:latin typeface="Segoe UI"/>
                <a:cs typeface="Segoe UI"/>
              </a:rPr>
              <a:t>an</a:t>
            </a:r>
            <a:r>
              <a:rPr sz="1800" b="1" spc="-10" dirty="0">
                <a:latin typeface="Segoe UI"/>
                <a:cs typeface="Segoe UI"/>
              </a:rPr>
              <a:t> </a:t>
            </a:r>
            <a:r>
              <a:rPr sz="1800" b="1" dirty="0">
                <a:latin typeface="Segoe UI"/>
                <a:cs typeface="Segoe UI"/>
              </a:rPr>
              <a:t>IoT </a:t>
            </a:r>
            <a:r>
              <a:rPr sz="1800" b="1" spc="-5" dirty="0">
                <a:latin typeface="Segoe UI"/>
                <a:cs typeface="Segoe UI"/>
              </a:rPr>
              <a:t>system.</a:t>
            </a:r>
            <a:endParaRPr sz="1800">
              <a:latin typeface="Segoe UI"/>
              <a:cs typeface="Segoe UI"/>
            </a:endParaRPr>
          </a:p>
          <a:p>
            <a:pPr marL="469900" marR="5080" indent="-457200">
              <a:lnSpc>
                <a:spcPct val="130000"/>
              </a:lnSpc>
              <a:spcBef>
                <a:spcPts val="1805"/>
              </a:spcBef>
              <a:buFont typeface="Wingdings"/>
              <a:buChar char=""/>
              <a:tabLst>
                <a:tab pos="469265" algn="l"/>
                <a:tab pos="469900" algn="l"/>
                <a:tab pos="809625" algn="l"/>
                <a:tab pos="1781810" algn="l"/>
                <a:tab pos="2118995" algn="l"/>
                <a:tab pos="3301365" algn="l"/>
                <a:tab pos="3782060" algn="l"/>
                <a:tab pos="4386580" algn="l"/>
                <a:tab pos="5359400" algn="l"/>
                <a:tab pos="5752465" algn="l"/>
                <a:tab pos="6003925" algn="l"/>
                <a:tab pos="7174230" algn="l"/>
                <a:tab pos="7534275" algn="l"/>
                <a:tab pos="8324215" algn="l"/>
                <a:tab pos="8618220" algn="l"/>
                <a:tab pos="9650095" algn="l"/>
                <a:tab pos="10870565" algn="l"/>
                <a:tab pos="11264265" algn="l"/>
              </a:tabLst>
            </a:pPr>
            <a:r>
              <a:rPr sz="1800" b="1" spc="5" dirty="0">
                <a:latin typeface="Segoe UI"/>
                <a:cs typeface="Segoe UI"/>
              </a:rPr>
              <a:t>I</a:t>
            </a:r>
            <a:r>
              <a:rPr sz="1800" b="1" dirty="0">
                <a:latin typeface="Segoe UI"/>
                <a:cs typeface="Segoe UI"/>
              </a:rPr>
              <a:t>n	modern	</a:t>
            </a:r>
            <a:r>
              <a:rPr sz="1800" b="1" spc="5" dirty="0">
                <a:latin typeface="Segoe UI"/>
                <a:cs typeface="Segoe UI"/>
              </a:rPr>
              <a:t>I</a:t>
            </a:r>
            <a:r>
              <a:rPr sz="1800" b="1" dirty="0">
                <a:latin typeface="Segoe UI"/>
                <a:cs typeface="Segoe UI"/>
              </a:rPr>
              <a:t>T	net</a:t>
            </a:r>
            <a:r>
              <a:rPr sz="1800" b="1" spc="-10" dirty="0">
                <a:latin typeface="Segoe UI"/>
                <a:cs typeface="Segoe UI"/>
              </a:rPr>
              <a:t>w</a:t>
            </a:r>
            <a:r>
              <a:rPr sz="1800" b="1" spc="-5" dirty="0">
                <a:latin typeface="Segoe UI"/>
                <a:cs typeface="Segoe UI"/>
              </a:rPr>
              <a:t>o</a:t>
            </a:r>
            <a:r>
              <a:rPr sz="1800" b="1" dirty="0">
                <a:latin typeface="Segoe UI"/>
                <a:cs typeface="Segoe UI"/>
              </a:rPr>
              <a:t>r</a:t>
            </a:r>
            <a:r>
              <a:rPr sz="1800" b="1" spc="-5" dirty="0">
                <a:latin typeface="Segoe UI"/>
                <a:cs typeface="Segoe UI"/>
              </a:rPr>
              <a:t>ks</a:t>
            </a:r>
            <a:r>
              <a:rPr sz="1800" b="1" dirty="0">
                <a:latin typeface="Segoe UI"/>
                <a:cs typeface="Segoe UI"/>
              </a:rPr>
              <a:t>,	</a:t>
            </a:r>
            <a:r>
              <a:rPr sz="1800" b="1" spc="5" dirty="0">
                <a:latin typeface="Segoe UI"/>
                <a:cs typeface="Segoe UI"/>
              </a:rPr>
              <a:t>th</a:t>
            </a:r>
            <a:r>
              <a:rPr sz="1800" b="1" dirty="0">
                <a:latin typeface="Segoe UI"/>
                <a:cs typeface="Segoe UI"/>
              </a:rPr>
              <a:t>e	</a:t>
            </a:r>
            <a:r>
              <a:rPr sz="1800" b="1" spc="-5" dirty="0">
                <a:latin typeface="Segoe UI"/>
                <a:cs typeface="Segoe UI"/>
              </a:rPr>
              <a:t>d</a:t>
            </a:r>
            <a:r>
              <a:rPr sz="1800" b="1" dirty="0">
                <a:latin typeface="Segoe UI"/>
                <a:cs typeface="Segoe UI"/>
              </a:rPr>
              <a:t>a</a:t>
            </a:r>
            <a:r>
              <a:rPr sz="1800" b="1" spc="-5" dirty="0">
                <a:latin typeface="Segoe UI"/>
                <a:cs typeface="Segoe UI"/>
              </a:rPr>
              <a:t>t</a:t>
            </a:r>
            <a:r>
              <a:rPr sz="1800" b="1" dirty="0">
                <a:latin typeface="Segoe UI"/>
                <a:cs typeface="Segoe UI"/>
              </a:rPr>
              <a:t>a	so</a:t>
            </a:r>
            <a:r>
              <a:rPr sz="1800" b="1" spc="5" dirty="0">
                <a:latin typeface="Segoe UI"/>
                <a:cs typeface="Segoe UI"/>
              </a:rPr>
              <a:t>u</a:t>
            </a:r>
            <a:r>
              <a:rPr sz="1800" b="1" spc="-10" dirty="0">
                <a:latin typeface="Segoe UI"/>
                <a:cs typeface="Segoe UI"/>
              </a:rPr>
              <a:t>r</a:t>
            </a:r>
            <a:r>
              <a:rPr sz="1800" b="1" dirty="0">
                <a:latin typeface="Segoe UI"/>
                <a:cs typeface="Segoe UI"/>
              </a:rPr>
              <a:t>ced	</a:t>
            </a:r>
            <a:r>
              <a:rPr sz="1800" b="1" spc="-5" dirty="0">
                <a:latin typeface="Segoe UI"/>
                <a:cs typeface="Segoe UI"/>
              </a:rPr>
              <a:t>b</a:t>
            </a:r>
            <a:r>
              <a:rPr sz="1800" b="1" dirty="0">
                <a:latin typeface="Segoe UI"/>
                <a:cs typeface="Segoe UI"/>
              </a:rPr>
              <a:t>y	a	com</a:t>
            </a:r>
            <a:r>
              <a:rPr sz="1800" b="1" spc="5" dirty="0">
                <a:latin typeface="Segoe UI"/>
                <a:cs typeface="Segoe UI"/>
              </a:rPr>
              <a:t>p</a:t>
            </a:r>
            <a:r>
              <a:rPr sz="1800" b="1" dirty="0">
                <a:latin typeface="Segoe UI"/>
                <a:cs typeface="Segoe UI"/>
              </a:rPr>
              <a:t>u</a:t>
            </a:r>
            <a:r>
              <a:rPr sz="1800" b="1" spc="-15" dirty="0">
                <a:latin typeface="Segoe UI"/>
                <a:cs typeface="Segoe UI"/>
              </a:rPr>
              <a:t>t</a:t>
            </a:r>
            <a:r>
              <a:rPr sz="1800" b="1" dirty="0">
                <a:latin typeface="Segoe UI"/>
                <a:cs typeface="Segoe UI"/>
              </a:rPr>
              <a:t>er	or	se</a:t>
            </a:r>
            <a:r>
              <a:rPr sz="1800" b="1" spc="70" dirty="0">
                <a:latin typeface="Segoe UI"/>
                <a:cs typeface="Segoe UI"/>
              </a:rPr>
              <a:t>r</a:t>
            </a:r>
            <a:r>
              <a:rPr sz="1800" b="1" spc="-20" dirty="0">
                <a:latin typeface="Segoe UI"/>
                <a:cs typeface="Segoe UI"/>
              </a:rPr>
              <a:t>v</a:t>
            </a:r>
            <a:r>
              <a:rPr sz="1800" b="1" dirty="0">
                <a:latin typeface="Segoe UI"/>
                <a:cs typeface="Segoe UI"/>
              </a:rPr>
              <a:t>er	is	</a:t>
            </a:r>
            <a:r>
              <a:rPr sz="1800" b="1" spc="-5" dirty="0">
                <a:latin typeface="Segoe UI"/>
                <a:cs typeface="Segoe UI"/>
              </a:rPr>
              <a:t>typic</a:t>
            </a:r>
            <a:r>
              <a:rPr sz="1800" b="1" spc="5" dirty="0">
                <a:latin typeface="Segoe UI"/>
                <a:cs typeface="Segoe UI"/>
              </a:rPr>
              <a:t>a</a:t>
            </a:r>
            <a:r>
              <a:rPr sz="1800" b="1" spc="-10" dirty="0">
                <a:latin typeface="Segoe UI"/>
                <a:cs typeface="Segoe UI"/>
              </a:rPr>
              <a:t>ll</a:t>
            </a:r>
            <a:r>
              <a:rPr sz="1800" b="1" dirty="0">
                <a:latin typeface="Segoe UI"/>
                <a:cs typeface="Segoe UI"/>
              </a:rPr>
              <a:t>y	</a:t>
            </a:r>
            <a:r>
              <a:rPr sz="1800" b="1" spc="-5" dirty="0">
                <a:latin typeface="Segoe UI"/>
                <a:cs typeface="Segoe UI"/>
              </a:rPr>
              <a:t>gene</a:t>
            </a:r>
            <a:r>
              <a:rPr sz="1800" b="1" spc="-10" dirty="0">
                <a:latin typeface="Segoe UI"/>
                <a:cs typeface="Segoe UI"/>
              </a:rPr>
              <a:t>r</a:t>
            </a:r>
            <a:r>
              <a:rPr sz="1800" b="1" spc="-5" dirty="0">
                <a:latin typeface="Segoe UI"/>
                <a:cs typeface="Segoe UI"/>
              </a:rPr>
              <a:t>a</a:t>
            </a:r>
            <a:r>
              <a:rPr sz="1800" b="1" spc="-15" dirty="0">
                <a:latin typeface="Segoe UI"/>
                <a:cs typeface="Segoe UI"/>
              </a:rPr>
              <a:t>t</a:t>
            </a:r>
            <a:r>
              <a:rPr sz="1800" b="1" dirty="0">
                <a:latin typeface="Segoe UI"/>
                <a:cs typeface="Segoe UI"/>
              </a:rPr>
              <a:t>ed	</a:t>
            </a:r>
            <a:r>
              <a:rPr sz="1800" b="1" spc="-5" dirty="0">
                <a:latin typeface="Segoe UI"/>
                <a:cs typeface="Segoe UI"/>
              </a:rPr>
              <a:t>b</a:t>
            </a:r>
            <a:r>
              <a:rPr sz="1800" b="1" dirty="0">
                <a:latin typeface="Segoe UI"/>
                <a:cs typeface="Segoe UI"/>
              </a:rPr>
              <a:t>y	</a:t>
            </a:r>
            <a:r>
              <a:rPr sz="1800" b="1" spc="5" dirty="0">
                <a:latin typeface="Segoe UI"/>
                <a:cs typeface="Segoe UI"/>
              </a:rPr>
              <a:t>t</a:t>
            </a:r>
            <a:r>
              <a:rPr sz="1800" b="1" spc="-5" dirty="0">
                <a:latin typeface="Segoe UI"/>
                <a:cs typeface="Segoe UI"/>
              </a:rPr>
              <a:t>he  </a:t>
            </a:r>
            <a:r>
              <a:rPr sz="1800" b="1" dirty="0">
                <a:latin typeface="Segoe UI"/>
                <a:cs typeface="Segoe UI"/>
              </a:rPr>
              <a:t>client/server</a:t>
            </a:r>
            <a:r>
              <a:rPr sz="1800" b="1" spc="-25" dirty="0">
                <a:latin typeface="Segoe UI"/>
                <a:cs typeface="Segoe UI"/>
              </a:rPr>
              <a:t> </a:t>
            </a:r>
            <a:r>
              <a:rPr sz="1800" b="1" dirty="0">
                <a:latin typeface="Segoe UI"/>
                <a:cs typeface="Segoe UI"/>
              </a:rPr>
              <a:t>communications</a:t>
            </a:r>
            <a:r>
              <a:rPr sz="1800" b="1" spc="-15" dirty="0">
                <a:latin typeface="Segoe UI"/>
                <a:cs typeface="Segoe UI"/>
              </a:rPr>
              <a:t> </a:t>
            </a:r>
            <a:r>
              <a:rPr sz="1800" b="1" dirty="0">
                <a:latin typeface="Segoe UI"/>
                <a:cs typeface="Segoe UI"/>
              </a:rPr>
              <a:t>model, and</a:t>
            </a:r>
            <a:r>
              <a:rPr sz="1800" b="1" spc="-20" dirty="0">
                <a:latin typeface="Segoe UI"/>
                <a:cs typeface="Segoe UI"/>
              </a:rPr>
              <a:t> </a:t>
            </a:r>
            <a:r>
              <a:rPr sz="1800" b="1" dirty="0">
                <a:latin typeface="Segoe UI"/>
                <a:cs typeface="Segoe UI"/>
              </a:rPr>
              <a:t>it </a:t>
            </a:r>
            <a:r>
              <a:rPr sz="1800" b="1" spc="5" dirty="0">
                <a:latin typeface="Segoe UI"/>
                <a:cs typeface="Segoe UI"/>
              </a:rPr>
              <a:t>serves</a:t>
            </a:r>
            <a:r>
              <a:rPr sz="1800" b="1" spc="-20" dirty="0">
                <a:latin typeface="Segoe UI"/>
                <a:cs typeface="Segoe UI"/>
              </a:rPr>
              <a:t> </a:t>
            </a:r>
            <a:r>
              <a:rPr sz="1800" b="1" spc="-5" dirty="0">
                <a:latin typeface="Segoe UI"/>
                <a:cs typeface="Segoe UI"/>
              </a:rPr>
              <a:t>the</a:t>
            </a:r>
            <a:r>
              <a:rPr sz="1800" b="1" spc="15" dirty="0">
                <a:latin typeface="Segoe UI"/>
                <a:cs typeface="Segoe UI"/>
              </a:rPr>
              <a:t> </a:t>
            </a:r>
            <a:r>
              <a:rPr sz="1800" b="1" dirty="0">
                <a:latin typeface="Segoe UI"/>
                <a:cs typeface="Segoe UI"/>
              </a:rPr>
              <a:t>needs</a:t>
            </a:r>
            <a:r>
              <a:rPr sz="1800" b="1" spc="-5" dirty="0">
                <a:latin typeface="Segoe UI"/>
                <a:cs typeface="Segoe UI"/>
              </a:rPr>
              <a:t> </a:t>
            </a:r>
            <a:r>
              <a:rPr sz="1800" b="1" spc="-15" dirty="0">
                <a:latin typeface="Segoe UI"/>
                <a:cs typeface="Segoe UI"/>
              </a:rPr>
              <a:t>of</a:t>
            </a:r>
            <a:r>
              <a:rPr sz="1800" b="1" spc="5"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application.</a:t>
            </a:r>
            <a:endParaRPr sz="1800">
              <a:latin typeface="Segoe UI"/>
              <a:cs typeface="Segoe UI"/>
            </a:endParaRPr>
          </a:p>
          <a:p>
            <a:pPr>
              <a:lnSpc>
                <a:spcPct val="100000"/>
              </a:lnSpc>
              <a:spcBef>
                <a:spcPts val="50"/>
              </a:spcBef>
              <a:buFont typeface="Wingdings"/>
              <a:buChar char=""/>
            </a:pPr>
            <a:endParaRPr sz="1800">
              <a:latin typeface="Segoe UI"/>
              <a:cs typeface="Segoe UI"/>
            </a:endParaRPr>
          </a:p>
          <a:p>
            <a:pPr marL="469900" indent="-457200">
              <a:lnSpc>
                <a:spcPct val="100000"/>
              </a:lnSpc>
              <a:spcBef>
                <a:spcPts val="5"/>
              </a:spcBef>
              <a:buFont typeface="Wingdings"/>
              <a:buChar char=""/>
              <a:tabLst>
                <a:tab pos="469265" algn="l"/>
                <a:tab pos="469900" algn="l"/>
              </a:tabLst>
            </a:pPr>
            <a:r>
              <a:rPr sz="1800" b="1" dirty="0">
                <a:latin typeface="Segoe UI"/>
                <a:cs typeface="Segoe UI"/>
              </a:rPr>
              <a:t>In</a:t>
            </a:r>
            <a:r>
              <a:rPr sz="1800" b="1" spc="-5" dirty="0">
                <a:latin typeface="Segoe UI"/>
                <a:cs typeface="Segoe UI"/>
              </a:rPr>
              <a:t> </a:t>
            </a:r>
            <a:r>
              <a:rPr sz="1800" b="1" dirty="0">
                <a:latin typeface="Segoe UI"/>
                <a:cs typeface="Segoe UI"/>
              </a:rPr>
              <a:t>sensor</a:t>
            </a:r>
            <a:r>
              <a:rPr sz="1800" b="1" spc="-10" dirty="0">
                <a:latin typeface="Segoe UI"/>
                <a:cs typeface="Segoe UI"/>
              </a:rPr>
              <a:t> </a:t>
            </a:r>
            <a:r>
              <a:rPr sz="1800" b="1" spc="-5" dirty="0">
                <a:latin typeface="Segoe UI"/>
                <a:cs typeface="Segoe UI"/>
              </a:rPr>
              <a:t>networks, </a:t>
            </a:r>
            <a:r>
              <a:rPr sz="1800" b="1" spc="-10" dirty="0">
                <a:latin typeface="Segoe UI"/>
                <a:cs typeface="Segoe UI"/>
              </a:rPr>
              <a:t>the</a:t>
            </a:r>
            <a:r>
              <a:rPr sz="1800" b="1" spc="20" dirty="0">
                <a:latin typeface="Segoe UI"/>
                <a:cs typeface="Segoe UI"/>
              </a:rPr>
              <a:t> </a:t>
            </a:r>
            <a:r>
              <a:rPr sz="1800" b="1" spc="-10" dirty="0">
                <a:latin typeface="Segoe UI"/>
                <a:cs typeface="Segoe UI"/>
              </a:rPr>
              <a:t>vast</a:t>
            </a:r>
            <a:r>
              <a:rPr sz="1800" b="1" spc="-25" dirty="0">
                <a:latin typeface="Segoe UI"/>
                <a:cs typeface="Segoe UI"/>
              </a:rPr>
              <a:t> </a:t>
            </a:r>
            <a:r>
              <a:rPr sz="1800" b="1" dirty="0">
                <a:latin typeface="Segoe UI"/>
                <a:cs typeface="Segoe UI"/>
              </a:rPr>
              <a:t>majority</a:t>
            </a:r>
            <a:r>
              <a:rPr sz="1800" b="1" spc="-30" dirty="0">
                <a:latin typeface="Segoe UI"/>
                <a:cs typeface="Segoe UI"/>
              </a:rPr>
              <a:t> </a:t>
            </a:r>
            <a:r>
              <a:rPr sz="1800" b="1" spc="-15" dirty="0">
                <a:latin typeface="Segoe UI"/>
                <a:cs typeface="Segoe UI"/>
              </a:rPr>
              <a:t>of</a:t>
            </a:r>
            <a:r>
              <a:rPr sz="1800" b="1" dirty="0">
                <a:latin typeface="Segoe UI"/>
                <a:cs typeface="Segoe UI"/>
              </a:rPr>
              <a:t> </a:t>
            </a:r>
            <a:r>
              <a:rPr sz="1800" b="1" spc="-5" dirty="0">
                <a:latin typeface="Segoe UI"/>
                <a:cs typeface="Segoe UI"/>
              </a:rPr>
              <a:t>data</a:t>
            </a:r>
            <a:r>
              <a:rPr sz="1800" b="1" spc="-15" dirty="0">
                <a:latin typeface="Segoe UI"/>
                <a:cs typeface="Segoe UI"/>
              </a:rPr>
              <a:t> </a:t>
            </a:r>
            <a:r>
              <a:rPr sz="1800" b="1" spc="-5" dirty="0">
                <a:latin typeface="Segoe UI"/>
                <a:cs typeface="Segoe UI"/>
              </a:rPr>
              <a:t>generated </a:t>
            </a:r>
            <a:r>
              <a:rPr sz="1800" b="1" dirty="0">
                <a:latin typeface="Segoe UI"/>
                <a:cs typeface="Segoe UI"/>
              </a:rPr>
              <a:t>is</a:t>
            </a:r>
            <a:r>
              <a:rPr sz="1800" b="1" spc="-5" dirty="0">
                <a:latin typeface="Segoe UI"/>
                <a:cs typeface="Segoe UI"/>
              </a:rPr>
              <a:t> </a:t>
            </a:r>
            <a:r>
              <a:rPr sz="1800" b="1" dirty="0">
                <a:latin typeface="Segoe UI"/>
                <a:cs typeface="Segoe UI"/>
              </a:rPr>
              <a:t>unstructured</a:t>
            </a:r>
            <a:r>
              <a:rPr sz="1800" b="1" spc="-25" dirty="0">
                <a:latin typeface="Segoe UI"/>
                <a:cs typeface="Segoe UI"/>
              </a:rPr>
              <a:t> </a:t>
            </a:r>
            <a:r>
              <a:rPr sz="1800" b="1" dirty="0">
                <a:latin typeface="Segoe UI"/>
                <a:cs typeface="Segoe UI"/>
              </a:rPr>
              <a:t>and</a:t>
            </a:r>
            <a:r>
              <a:rPr sz="1800" b="1" spc="-10" dirty="0">
                <a:latin typeface="Segoe UI"/>
                <a:cs typeface="Segoe UI"/>
              </a:rPr>
              <a:t> </a:t>
            </a:r>
            <a:r>
              <a:rPr sz="1800" b="1" spc="-15" dirty="0">
                <a:latin typeface="Segoe UI"/>
                <a:cs typeface="Segoe UI"/>
              </a:rPr>
              <a:t>of </a:t>
            </a:r>
            <a:r>
              <a:rPr sz="1800" b="1" spc="10" dirty="0">
                <a:latin typeface="Segoe UI"/>
                <a:cs typeface="Segoe UI"/>
              </a:rPr>
              <a:t>very</a:t>
            </a:r>
            <a:r>
              <a:rPr sz="1800" b="1" spc="-10" dirty="0">
                <a:latin typeface="Segoe UI"/>
                <a:cs typeface="Segoe UI"/>
              </a:rPr>
              <a:t> </a:t>
            </a:r>
            <a:r>
              <a:rPr sz="1800" b="1" spc="-5" dirty="0">
                <a:latin typeface="Segoe UI"/>
                <a:cs typeface="Segoe UI"/>
              </a:rPr>
              <a:t>little</a:t>
            </a:r>
            <a:r>
              <a:rPr sz="1800" b="1" spc="10" dirty="0">
                <a:latin typeface="Segoe UI"/>
                <a:cs typeface="Segoe UI"/>
              </a:rPr>
              <a:t> </a:t>
            </a:r>
            <a:r>
              <a:rPr sz="1800" b="1" dirty="0">
                <a:latin typeface="Segoe UI"/>
                <a:cs typeface="Segoe UI"/>
              </a:rPr>
              <a:t>use</a:t>
            </a:r>
            <a:r>
              <a:rPr sz="1800" b="1" spc="-5" dirty="0">
                <a:latin typeface="Segoe UI"/>
                <a:cs typeface="Segoe UI"/>
              </a:rPr>
              <a:t> </a:t>
            </a:r>
            <a:r>
              <a:rPr sz="1800" b="1" dirty="0">
                <a:latin typeface="Segoe UI"/>
                <a:cs typeface="Segoe UI"/>
              </a:rPr>
              <a:t>on </a:t>
            </a:r>
            <a:r>
              <a:rPr sz="1800" b="1" spc="-5" dirty="0">
                <a:latin typeface="Segoe UI"/>
                <a:cs typeface="Segoe UI"/>
              </a:rPr>
              <a:t>its</a:t>
            </a:r>
            <a:r>
              <a:rPr sz="1800" b="1" spc="5" dirty="0">
                <a:latin typeface="Segoe UI"/>
                <a:cs typeface="Segoe UI"/>
              </a:rPr>
              <a:t> </a:t>
            </a:r>
            <a:r>
              <a:rPr sz="1800" b="1" dirty="0">
                <a:latin typeface="Segoe UI"/>
                <a:cs typeface="Segoe UI"/>
              </a:rPr>
              <a:t>own.</a:t>
            </a:r>
            <a:endParaRPr sz="1800">
              <a:latin typeface="Segoe UI"/>
              <a:cs typeface="Segoe UI"/>
            </a:endParaRPr>
          </a:p>
          <a:p>
            <a:pPr marL="469900" marR="5715" indent="-457200">
              <a:lnSpc>
                <a:spcPct val="130000"/>
              </a:lnSpc>
              <a:spcBef>
                <a:spcPts val="1800"/>
              </a:spcBef>
              <a:buFont typeface="Wingdings"/>
              <a:buChar char=""/>
              <a:tabLst>
                <a:tab pos="532130" algn="l"/>
                <a:tab pos="532765" algn="l"/>
              </a:tabLst>
            </a:pPr>
            <a:r>
              <a:rPr dirty="0"/>
              <a:t>	</a:t>
            </a:r>
            <a:r>
              <a:rPr sz="1800" b="1" dirty="0">
                <a:latin typeface="Segoe UI"/>
                <a:cs typeface="Segoe UI"/>
              </a:rPr>
              <a:t>For</a:t>
            </a:r>
            <a:r>
              <a:rPr sz="1800" b="1" spc="135" dirty="0">
                <a:latin typeface="Segoe UI"/>
                <a:cs typeface="Segoe UI"/>
              </a:rPr>
              <a:t> </a:t>
            </a:r>
            <a:r>
              <a:rPr sz="1800" b="1" dirty="0">
                <a:latin typeface="Segoe UI"/>
                <a:cs typeface="Segoe UI"/>
              </a:rPr>
              <a:t>example,</a:t>
            </a:r>
            <a:r>
              <a:rPr sz="1800" b="1" spc="150" dirty="0">
                <a:latin typeface="Segoe UI"/>
                <a:cs typeface="Segoe UI"/>
              </a:rPr>
              <a:t> </a:t>
            </a:r>
            <a:r>
              <a:rPr sz="1800" b="1" spc="-5" dirty="0">
                <a:latin typeface="Segoe UI"/>
                <a:cs typeface="Segoe UI"/>
              </a:rPr>
              <a:t>the</a:t>
            </a:r>
            <a:r>
              <a:rPr sz="1800" b="1" spc="140" dirty="0">
                <a:latin typeface="Segoe UI"/>
                <a:cs typeface="Segoe UI"/>
              </a:rPr>
              <a:t> </a:t>
            </a:r>
            <a:r>
              <a:rPr sz="1800" b="1" spc="-5" dirty="0">
                <a:latin typeface="Segoe UI"/>
                <a:cs typeface="Segoe UI"/>
              </a:rPr>
              <a:t>majority</a:t>
            </a:r>
            <a:r>
              <a:rPr sz="1800" b="1" spc="135" dirty="0">
                <a:latin typeface="Segoe UI"/>
                <a:cs typeface="Segoe UI"/>
              </a:rPr>
              <a:t> </a:t>
            </a:r>
            <a:r>
              <a:rPr sz="1800" b="1" spc="-20" dirty="0">
                <a:latin typeface="Segoe UI"/>
                <a:cs typeface="Segoe UI"/>
              </a:rPr>
              <a:t>of</a:t>
            </a:r>
            <a:r>
              <a:rPr sz="1800" b="1" spc="125" dirty="0">
                <a:latin typeface="Segoe UI"/>
                <a:cs typeface="Segoe UI"/>
              </a:rPr>
              <a:t> </a:t>
            </a:r>
            <a:r>
              <a:rPr sz="1800" b="1" spc="-5" dirty="0">
                <a:latin typeface="Segoe UI"/>
                <a:cs typeface="Segoe UI"/>
              </a:rPr>
              <a:t>data</a:t>
            </a:r>
            <a:r>
              <a:rPr sz="1800" b="1" spc="130" dirty="0">
                <a:latin typeface="Segoe UI"/>
                <a:cs typeface="Segoe UI"/>
              </a:rPr>
              <a:t> </a:t>
            </a:r>
            <a:r>
              <a:rPr sz="1800" b="1" spc="-10" dirty="0">
                <a:latin typeface="Segoe UI"/>
                <a:cs typeface="Segoe UI"/>
              </a:rPr>
              <a:t>generated</a:t>
            </a:r>
            <a:r>
              <a:rPr sz="1800" b="1" spc="140" dirty="0">
                <a:latin typeface="Segoe UI"/>
                <a:cs typeface="Segoe UI"/>
              </a:rPr>
              <a:t> </a:t>
            </a:r>
            <a:r>
              <a:rPr sz="1800" b="1" spc="-5" dirty="0">
                <a:latin typeface="Segoe UI"/>
                <a:cs typeface="Segoe UI"/>
              </a:rPr>
              <a:t>by</a:t>
            </a:r>
            <a:r>
              <a:rPr sz="1800" b="1" spc="135" dirty="0">
                <a:latin typeface="Segoe UI"/>
                <a:cs typeface="Segoe UI"/>
              </a:rPr>
              <a:t> </a:t>
            </a:r>
            <a:r>
              <a:rPr sz="1800" b="1" dirty="0">
                <a:latin typeface="Segoe UI"/>
                <a:cs typeface="Segoe UI"/>
              </a:rPr>
              <a:t>a</a:t>
            </a:r>
            <a:r>
              <a:rPr sz="1800" b="1" spc="135" dirty="0">
                <a:latin typeface="Segoe UI"/>
                <a:cs typeface="Segoe UI"/>
              </a:rPr>
              <a:t> </a:t>
            </a:r>
            <a:r>
              <a:rPr sz="1800" b="1" spc="5" dirty="0">
                <a:latin typeface="Segoe UI"/>
                <a:cs typeface="Segoe UI"/>
              </a:rPr>
              <a:t>smart</a:t>
            </a:r>
            <a:r>
              <a:rPr sz="1800" b="1" spc="125" dirty="0">
                <a:latin typeface="Segoe UI"/>
                <a:cs typeface="Segoe UI"/>
              </a:rPr>
              <a:t> </a:t>
            </a:r>
            <a:r>
              <a:rPr sz="1800" b="1" spc="-5" dirty="0">
                <a:latin typeface="Segoe UI"/>
                <a:cs typeface="Segoe UI"/>
              </a:rPr>
              <a:t>meter</a:t>
            </a:r>
            <a:r>
              <a:rPr sz="1800" b="1" spc="145" dirty="0">
                <a:latin typeface="Segoe UI"/>
                <a:cs typeface="Segoe UI"/>
              </a:rPr>
              <a:t> </a:t>
            </a:r>
            <a:r>
              <a:rPr sz="1800" b="1" dirty="0">
                <a:latin typeface="Segoe UI"/>
                <a:cs typeface="Segoe UI"/>
              </a:rPr>
              <a:t>is</a:t>
            </a:r>
            <a:r>
              <a:rPr sz="1800" b="1" spc="130" dirty="0">
                <a:latin typeface="Segoe UI"/>
                <a:cs typeface="Segoe UI"/>
              </a:rPr>
              <a:t> </a:t>
            </a:r>
            <a:r>
              <a:rPr sz="1800" b="1" dirty="0">
                <a:latin typeface="Segoe UI"/>
                <a:cs typeface="Segoe UI"/>
              </a:rPr>
              <a:t>nothing</a:t>
            </a:r>
            <a:r>
              <a:rPr sz="1800" b="1" spc="145" dirty="0">
                <a:latin typeface="Segoe UI"/>
                <a:cs typeface="Segoe UI"/>
              </a:rPr>
              <a:t> </a:t>
            </a:r>
            <a:r>
              <a:rPr sz="1800" b="1" spc="-5" dirty="0">
                <a:latin typeface="Segoe UI"/>
                <a:cs typeface="Segoe UI"/>
              </a:rPr>
              <a:t>more</a:t>
            </a:r>
            <a:r>
              <a:rPr sz="1800" b="1" spc="130" dirty="0">
                <a:latin typeface="Segoe UI"/>
                <a:cs typeface="Segoe UI"/>
              </a:rPr>
              <a:t> </a:t>
            </a:r>
            <a:r>
              <a:rPr sz="1800" b="1" spc="-5" dirty="0">
                <a:latin typeface="Segoe UI"/>
                <a:cs typeface="Segoe UI"/>
              </a:rPr>
              <a:t>than</a:t>
            </a:r>
            <a:r>
              <a:rPr sz="1800" b="1" spc="125" dirty="0">
                <a:latin typeface="Segoe UI"/>
                <a:cs typeface="Segoe UI"/>
              </a:rPr>
              <a:t> </a:t>
            </a:r>
            <a:r>
              <a:rPr sz="1800" b="1" spc="-5" dirty="0">
                <a:latin typeface="Segoe UI"/>
                <a:cs typeface="Segoe UI"/>
              </a:rPr>
              <a:t>polling</a:t>
            </a:r>
            <a:r>
              <a:rPr sz="1800" b="1" spc="140" dirty="0">
                <a:latin typeface="Segoe UI"/>
                <a:cs typeface="Segoe UI"/>
              </a:rPr>
              <a:t> </a:t>
            </a:r>
            <a:r>
              <a:rPr sz="1800" b="1" spc="-10" dirty="0">
                <a:latin typeface="Segoe UI"/>
                <a:cs typeface="Segoe UI"/>
              </a:rPr>
              <a:t>data;</a:t>
            </a:r>
            <a:r>
              <a:rPr sz="1800" b="1" spc="135" dirty="0">
                <a:latin typeface="Segoe UI"/>
                <a:cs typeface="Segoe UI"/>
              </a:rPr>
              <a:t> </a:t>
            </a:r>
            <a:r>
              <a:rPr sz="1800" b="1" spc="-5" dirty="0">
                <a:latin typeface="Segoe UI"/>
                <a:cs typeface="Segoe UI"/>
              </a:rPr>
              <a:t>the </a:t>
            </a:r>
            <a:r>
              <a:rPr sz="1800" b="1" spc="-480" dirty="0">
                <a:latin typeface="Segoe UI"/>
                <a:cs typeface="Segoe UI"/>
              </a:rPr>
              <a:t> </a:t>
            </a:r>
            <a:r>
              <a:rPr sz="1800" b="1" dirty="0">
                <a:latin typeface="Segoe UI"/>
                <a:cs typeface="Segoe UI"/>
              </a:rPr>
              <a:t>communications</a:t>
            </a:r>
            <a:r>
              <a:rPr sz="1800" b="1" spc="-25" dirty="0">
                <a:latin typeface="Segoe UI"/>
                <a:cs typeface="Segoe UI"/>
              </a:rPr>
              <a:t> </a:t>
            </a:r>
            <a:r>
              <a:rPr sz="1800" b="1" spc="-5" dirty="0">
                <a:latin typeface="Segoe UI"/>
                <a:cs typeface="Segoe UI"/>
              </a:rPr>
              <a:t>system</a:t>
            </a:r>
            <a:r>
              <a:rPr sz="1800" b="1" dirty="0">
                <a:latin typeface="Segoe UI"/>
                <a:cs typeface="Segoe UI"/>
              </a:rPr>
              <a:t> simply</a:t>
            </a:r>
            <a:r>
              <a:rPr sz="1800" b="1" spc="-10" dirty="0">
                <a:latin typeface="Segoe UI"/>
                <a:cs typeface="Segoe UI"/>
              </a:rPr>
              <a:t> </a:t>
            </a:r>
            <a:r>
              <a:rPr sz="1800" b="1" spc="-5" dirty="0">
                <a:latin typeface="Segoe UI"/>
                <a:cs typeface="Segoe UI"/>
              </a:rPr>
              <a:t>determines</a:t>
            </a:r>
            <a:r>
              <a:rPr sz="1800" b="1" spc="10" dirty="0">
                <a:latin typeface="Segoe UI"/>
                <a:cs typeface="Segoe UI"/>
              </a:rPr>
              <a:t> </a:t>
            </a:r>
            <a:r>
              <a:rPr sz="1800" b="1" spc="-5" dirty="0">
                <a:latin typeface="Segoe UI"/>
                <a:cs typeface="Segoe UI"/>
              </a:rPr>
              <a:t>whether</a:t>
            </a:r>
            <a:r>
              <a:rPr sz="1800" b="1" spc="20" dirty="0">
                <a:latin typeface="Segoe UI"/>
                <a:cs typeface="Segoe UI"/>
              </a:rPr>
              <a:t> </a:t>
            </a:r>
            <a:r>
              <a:rPr sz="1800" b="1" dirty="0">
                <a:latin typeface="Segoe UI"/>
                <a:cs typeface="Segoe UI"/>
              </a:rPr>
              <a:t>a</a:t>
            </a:r>
            <a:r>
              <a:rPr sz="1800" b="1" spc="-5" dirty="0">
                <a:latin typeface="Segoe UI"/>
                <a:cs typeface="Segoe UI"/>
              </a:rPr>
              <a:t> network </a:t>
            </a:r>
            <a:r>
              <a:rPr sz="1800" b="1" dirty="0">
                <a:latin typeface="Segoe UI"/>
                <a:cs typeface="Segoe UI"/>
              </a:rPr>
              <a:t>connection</a:t>
            </a:r>
            <a:r>
              <a:rPr sz="1800" b="1" spc="-10" dirty="0">
                <a:latin typeface="Segoe UI"/>
                <a:cs typeface="Segoe UI"/>
              </a:rPr>
              <a:t> to</a:t>
            </a:r>
            <a:r>
              <a:rPr sz="1800" b="1" spc="10" dirty="0">
                <a:latin typeface="Segoe UI"/>
                <a:cs typeface="Segoe UI"/>
              </a:rPr>
              <a:t> </a:t>
            </a:r>
            <a:r>
              <a:rPr sz="1800" b="1" spc="-5" dirty="0">
                <a:latin typeface="Segoe UI"/>
                <a:cs typeface="Segoe UI"/>
              </a:rPr>
              <a:t>the</a:t>
            </a:r>
            <a:r>
              <a:rPr sz="1800" b="1" spc="15" dirty="0">
                <a:latin typeface="Segoe UI"/>
                <a:cs typeface="Segoe UI"/>
              </a:rPr>
              <a:t> </a:t>
            </a:r>
            <a:r>
              <a:rPr sz="1800" b="1" spc="-10" dirty="0">
                <a:latin typeface="Segoe UI"/>
                <a:cs typeface="Segoe UI"/>
              </a:rPr>
              <a:t>meter</a:t>
            </a:r>
            <a:r>
              <a:rPr sz="1800" b="1" spc="20" dirty="0">
                <a:latin typeface="Segoe UI"/>
                <a:cs typeface="Segoe UI"/>
              </a:rPr>
              <a:t> </a:t>
            </a:r>
            <a:r>
              <a:rPr sz="1800" b="1" dirty="0">
                <a:latin typeface="Segoe UI"/>
                <a:cs typeface="Segoe UI"/>
              </a:rPr>
              <a:t>is</a:t>
            </a:r>
            <a:r>
              <a:rPr sz="1800" b="1" spc="-5" dirty="0">
                <a:latin typeface="Segoe UI"/>
                <a:cs typeface="Segoe UI"/>
              </a:rPr>
              <a:t> </a:t>
            </a:r>
            <a:r>
              <a:rPr sz="1800" b="1" dirty="0">
                <a:latin typeface="Segoe UI"/>
                <a:cs typeface="Segoe UI"/>
              </a:rPr>
              <a:t>still </a:t>
            </a:r>
            <a:r>
              <a:rPr sz="1800" b="1" spc="-5" dirty="0">
                <a:latin typeface="Segoe UI"/>
                <a:cs typeface="Segoe UI"/>
              </a:rPr>
              <a:t>active.</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533400" indent="-521334">
              <a:lnSpc>
                <a:spcPct val="100000"/>
              </a:lnSpc>
              <a:buFont typeface="Wingdings"/>
              <a:buChar char=""/>
              <a:tabLst>
                <a:tab pos="533400" algn="l"/>
                <a:tab pos="534035" algn="l"/>
              </a:tabLst>
            </a:pPr>
            <a:r>
              <a:rPr sz="1800" b="1" dirty="0">
                <a:latin typeface="Segoe UI"/>
                <a:cs typeface="Segoe UI"/>
              </a:rPr>
              <a:t>This</a:t>
            </a:r>
            <a:r>
              <a:rPr sz="1800" b="1" spc="-15" dirty="0">
                <a:latin typeface="Segoe UI"/>
                <a:cs typeface="Segoe UI"/>
              </a:rPr>
              <a:t> </a:t>
            </a:r>
            <a:r>
              <a:rPr sz="1800" b="1" spc="-5" dirty="0">
                <a:latin typeface="Segoe UI"/>
                <a:cs typeface="Segoe UI"/>
              </a:rPr>
              <a:t>data</a:t>
            </a:r>
            <a:r>
              <a:rPr sz="1800" b="1" spc="-20" dirty="0">
                <a:latin typeface="Segoe UI"/>
                <a:cs typeface="Segoe UI"/>
              </a:rPr>
              <a:t> </a:t>
            </a:r>
            <a:r>
              <a:rPr sz="1800" b="1" dirty="0">
                <a:latin typeface="Segoe UI"/>
                <a:cs typeface="Segoe UI"/>
              </a:rPr>
              <a:t>on</a:t>
            </a:r>
            <a:r>
              <a:rPr sz="1800" b="1" spc="-10" dirty="0">
                <a:latin typeface="Segoe UI"/>
                <a:cs typeface="Segoe UI"/>
              </a:rPr>
              <a:t> </a:t>
            </a:r>
            <a:r>
              <a:rPr sz="1800" b="1" spc="-5" dirty="0">
                <a:latin typeface="Segoe UI"/>
                <a:cs typeface="Segoe UI"/>
              </a:rPr>
              <a:t>its</a:t>
            </a:r>
            <a:r>
              <a:rPr sz="1800" b="1" spc="-10" dirty="0">
                <a:latin typeface="Segoe UI"/>
                <a:cs typeface="Segoe UI"/>
              </a:rPr>
              <a:t> </a:t>
            </a:r>
            <a:r>
              <a:rPr sz="1800" b="1" dirty="0">
                <a:latin typeface="Segoe UI"/>
                <a:cs typeface="Segoe UI"/>
              </a:rPr>
              <a:t>own</a:t>
            </a:r>
            <a:r>
              <a:rPr sz="1800" b="1" spc="-5" dirty="0">
                <a:latin typeface="Segoe UI"/>
                <a:cs typeface="Segoe UI"/>
              </a:rPr>
              <a:t> </a:t>
            </a:r>
            <a:r>
              <a:rPr sz="1800" b="1" dirty="0">
                <a:latin typeface="Segoe UI"/>
                <a:cs typeface="Segoe UI"/>
              </a:rPr>
              <a:t>is</a:t>
            </a:r>
            <a:r>
              <a:rPr sz="1800" b="1" spc="-15" dirty="0">
                <a:latin typeface="Segoe UI"/>
                <a:cs typeface="Segoe UI"/>
              </a:rPr>
              <a:t> of</a:t>
            </a:r>
            <a:r>
              <a:rPr sz="1800" b="1" spc="-20" dirty="0">
                <a:latin typeface="Segoe UI"/>
                <a:cs typeface="Segoe UI"/>
              </a:rPr>
              <a:t> </a:t>
            </a:r>
            <a:r>
              <a:rPr sz="1800" b="1" spc="10" dirty="0">
                <a:latin typeface="Segoe UI"/>
                <a:cs typeface="Segoe UI"/>
              </a:rPr>
              <a:t>very</a:t>
            </a:r>
            <a:r>
              <a:rPr sz="1800" b="1" spc="-5" dirty="0">
                <a:latin typeface="Segoe UI"/>
                <a:cs typeface="Segoe UI"/>
              </a:rPr>
              <a:t> little value.</a:t>
            </a:r>
            <a:endParaRPr sz="1800">
              <a:latin typeface="Segoe UI"/>
              <a:cs typeface="Segoe UI"/>
            </a:endParaRPr>
          </a:p>
          <a:p>
            <a:pPr>
              <a:lnSpc>
                <a:spcPct val="100000"/>
              </a:lnSpc>
              <a:spcBef>
                <a:spcPts val="55"/>
              </a:spcBef>
              <a:buFont typeface="Wingdings"/>
              <a:buChar char=""/>
            </a:pPr>
            <a:endParaRPr sz="1800">
              <a:latin typeface="Segoe UI"/>
              <a:cs typeface="Segoe UI"/>
            </a:endParaRPr>
          </a:p>
          <a:p>
            <a:pPr marL="469900" indent="-457200">
              <a:lnSpc>
                <a:spcPct val="100000"/>
              </a:lnSpc>
              <a:buFont typeface="Wingdings"/>
              <a:buChar char=""/>
              <a:tabLst>
                <a:tab pos="469265" algn="l"/>
                <a:tab pos="469900" algn="l"/>
              </a:tabLst>
            </a:pPr>
            <a:r>
              <a:rPr sz="1800" b="1" dirty="0">
                <a:latin typeface="Segoe UI"/>
                <a:cs typeface="Segoe UI"/>
              </a:rPr>
              <a:t>The</a:t>
            </a:r>
            <a:r>
              <a:rPr sz="1800" b="1" spc="5" dirty="0">
                <a:latin typeface="Segoe UI"/>
                <a:cs typeface="Segoe UI"/>
              </a:rPr>
              <a:t> </a:t>
            </a:r>
            <a:r>
              <a:rPr sz="1800" b="1" spc="-5" dirty="0">
                <a:latin typeface="Segoe UI"/>
                <a:cs typeface="Segoe UI"/>
              </a:rPr>
              <a:t>real</a:t>
            </a:r>
            <a:r>
              <a:rPr sz="1800" b="1" spc="5" dirty="0">
                <a:latin typeface="Segoe UI"/>
                <a:cs typeface="Segoe UI"/>
              </a:rPr>
              <a:t> </a:t>
            </a:r>
            <a:r>
              <a:rPr sz="1800" b="1" spc="-10" dirty="0">
                <a:latin typeface="Segoe UI"/>
                <a:cs typeface="Segoe UI"/>
              </a:rPr>
              <a:t>value</a:t>
            </a:r>
            <a:r>
              <a:rPr sz="1800" b="1" spc="-5" dirty="0">
                <a:latin typeface="Segoe UI"/>
                <a:cs typeface="Segoe UI"/>
              </a:rPr>
              <a:t> </a:t>
            </a:r>
            <a:r>
              <a:rPr sz="1800" b="1" spc="-15" dirty="0">
                <a:latin typeface="Segoe UI"/>
                <a:cs typeface="Segoe UI"/>
              </a:rPr>
              <a:t>of</a:t>
            </a:r>
            <a:r>
              <a:rPr sz="1800" b="1" spc="5" dirty="0">
                <a:latin typeface="Segoe UI"/>
                <a:cs typeface="Segoe UI"/>
              </a:rPr>
              <a:t> </a:t>
            </a:r>
            <a:r>
              <a:rPr sz="1800" b="1" dirty="0">
                <a:latin typeface="Segoe UI"/>
                <a:cs typeface="Segoe UI"/>
              </a:rPr>
              <a:t>a</a:t>
            </a:r>
            <a:r>
              <a:rPr sz="1800" b="1" spc="-5" dirty="0">
                <a:latin typeface="Segoe UI"/>
                <a:cs typeface="Segoe UI"/>
              </a:rPr>
              <a:t> </a:t>
            </a:r>
            <a:r>
              <a:rPr sz="1800" b="1" spc="5" dirty="0">
                <a:latin typeface="Segoe UI"/>
                <a:cs typeface="Segoe UI"/>
              </a:rPr>
              <a:t>smart</a:t>
            </a:r>
            <a:r>
              <a:rPr sz="1800" b="1" spc="-5" dirty="0">
                <a:latin typeface="Segoe UI"/>
                <a:cs typeface="Segoe UI"/>
              </a:rPr>
              <a:t> </a:t>
            </a:r>
            <a:r>
              <a:rPr sz="1800" b="1" spc="-10" dirty="0">
                <a:latin typeface="Segoe UI"/>
                <a:cs typeface="Segoe UI"/>
              </a:rPr>
              <a:t>meter</a:t>
            </a:r>
            <a:r>
              <a:rPr sz="1800" b="1" spc="25" dirty="0">
                <a:latin typeface="Segoe UI"/>
                <a:cs typeface="Segoe UI"/>
              </a:rPr>
              <a:t> </a:t>
            </a:r>
            <a:r>
              <a:rPr sz="1800" b="1" dirty="0">
                <a:latin typeface="Segoe UI"/>
                <a:cs typeface="Segoe UI"/>
              </a:rPr>
              <a:t>is</a:t>
            </a:r>
            <a:r>
              <a:rPr sz="1800" b="1" spc="5" dirty="0">
                <a:latin typeface="Segoe UI"/>
                <a:cs typeface="Segoe UI"/>
              </a:rPr>
              <a:t> </a:t>
            </a:r>
            <a:r>
              <a:rPr sz="1800" b="1" spc="-5" dirty="0">
                <a:latin typeface="Segoe UI"/>
                <a:cs typeface="Segoe UI"/>
              </a:rPr>
              <a:t>the</a:t>
            </a:r>
            <a:r>
              <a:rPr sz="1800" b="1" spc="20" dirty="0">
                <a:latin typeface="Segoe UI"/>
                <a:cs typeface="Segoe UI"/>
              </a:rPr>
              <a:t> </a:t>
            </a:r>
            <a:r>
              <a:rPr sz="1800" b="1" spc="-5" dirty="0">
                <a:latin typeface="Segoe UI"/>
                <a:cs typeface="Segoe UI"/>
              </a:rPr>
              <a:t>metering</a:t>
            </a:r>
            <a:r>
              <a:rPr sz="1800" b="1" spc="20" dirty="0">
                <a:latin typeface="Segoe UI"/>
                <a:cs typeface="Segoe UI"/>
              </a:rPr>
              <a:t> </a:t>
            </a:r>
            <a:r>
              <a:rPr sz="1800" b="1" spc="-5" dirty="0">
                <a:latin typeface="Segoe UI"/>
                <a:cs typeface="Segoe UI"/>
              </a:rPr>
              <a:t>data</a:t>
            </a:r>
            <a:r>
              <a:rPr sz="1800" b="1" spc="-10" dirty="0">
                <a:latin typeface="Segoe UI"/>
                <a:cs typeface="Segoe UI"/>
              </a:rPr>
              <a:t> </a:t>
            </a:r>
            <a:r>
              <a:rPr sz="1800" b="1" spc="-5" dirty="0">
                <a:latin typeface="Segoe UI"/>
                <a:cs typeface="Segoe UI"/>
              </a:rPr>
              <a:t>read by</a:t>
            </a:r>
            <a:r>
              <a:rPr sz="1800" b="1" dirty="0">
                <a:latin typeface="Segoe UI"/>
                <a:cs typeface="Segoe UI"/>
              </a:rPr>
              <a:t> </a:t>
            </a:r>
            <a:r>
              <a:rPr sz="1800" b="1" spc="-5" dirty="0">
                <a:latin typeface="Segoe UI"/>
                <a:cs typeface="Segoe UI"/>
              </a:rPr>
              <a:t>the</a:t>
            </a:r>
            <a:r>
              <a:rPr sz="1800" b="1" spc="20" dirty="0">
                <a:latin typeface="Segoe UI"/>
                <a:cs typeface="Segoe UI"/>
              </a:rPr>
              <a:t> </a:t>
            </a:r>
            <a:r>
              <a:rPr sz="1800" b="1" spc="-10" dirty="0">
                <a:latin typeface="Segoe UI"/>
                <a:cs typeface="Segoe UI"/>
              </a:rPr>
              <a:t>meter</a:t>
            </a:r>
            <a:r>
              <a:rPr sz="1800" b="1" spc="30" dirty="0">
                <a:latin typeface="Segoe UI"/>
                <a:cs typeface="Segoe UI"/>
              </a:rPr>
              <a:t> </a:t>
            </a:r>
            <a:r>
              <a:rPr sz="1800" b="1" spc="-5" dirty="0">
                <a:latin typeface="Segoe UI"/>
                <a:cs typeface="Segoe UI"/>
              </a:rPr>
              <a:t>management</a:t>
            </a:r>
            <a:r>
              <a:rPr sz="1800" b="1" spc="-10" dirty="0">
                <a:latin typeface="Segoe UI"/>
                <a:cs typeface="Segoe UI"/>
              </a:rPr>
              <a:t> </a:t>
            </a:r>
            <a:r>
              <a:rPr sz="1800" b="1" spc="-5" dirty="0">
                <a:latin typeface="Segoe UI"/>
                <a:cs typeface="Segoe UI"/>
              </a:rPr>
              <a:t>system</a:t>
            </a:r>
            <a:r>
              <a:rPr sz="1800" b="1" spc="10" dirty="0">
                <a:latin typeface="Segoe UI"/>
                <a:cs typeface="Segoe UI"/>
              </a:rPr>
              <a:t> </a:t>
            </a:r>
            <a:r>
              <a:rPr sz="1800" b="1" spc="-5" dirty="0">
                <a:latin typeface="Segoe UI"/>
                <a:cs typeface="Segoe UI"/>
              </a:rPr>
              <a:t>(MMS)</a:t>
            </a:r>
            <a:endParaRPr sz="1800">
              <a:latin typeface="Segoe UI"/>
              <a:cs typeface="Segoe U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169</a:t>
            </a:fld>
            <a:endParaRPr dirty="0"/>
          </a:p>
        </p:txBody>
      </p:sp>
      <p:sp>
        <p:nvSpPr>
          <p:cNvPr id="3" name="object 3"/>
          <p:cNvSpPr txBox="1"/>
          <p:nvPr/>
        </p:nvSpPr>
        <p:spPr>
          <a:xfrm>
            <a:off x="154939" y="1420495"/>
            <a:ext cx="11631295" cy="504126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IoT</a:t>
            </a:r>
            <a:r>
              <a:rPr sz="2000" b="1" spc="-15" dirty="0">
                <a:latin typeface="Segoe UI"/>
                <a:cs typeface="Segoe UI"/>
              </a:rPr>
              <a:t> </a:t>
            </a:r>
            <a:r>
              <a:rPr sz="2000" b="1" spc="-5" dirty="0">
                <a:latin typeface="Segoe UI"/>
                <a:cs typeface="Segoe UI"/>
              </a:rPr>
              <a:t>Data</a:t>
            </a:r>
            <a:r>
              <a:rPr sz="2000" b="1" spc="-30" dirty="0">
                <a:latin typeface="Segoe UI"/>
                <a:cs typeface="Segoe UI"/>
              </a:rPr>
              <a:t> </a:t>
            </a:r>
            <a:r>
              <a:rPr sz="2000" b="1" dirty="0">
                <a:latin typeface="Segoe UI"/>
                <a:cs typeface="Segoe UI"/>
              </a:rPr>
              <a:t>Management</a:t>
            </a:r>
            <a:r>
              <a:rPr sz="2000" b="1" spc="-25" dirty="0">
                <a:latin typeface="Segoe UI"/>
                <a:cs typeface="Segoe UI"/>
              </a:rPr>
              <a:t> </a:t>
            </a:r>
            <a:r>
              <a:rPr sz="2000" b="1" spc="-5" dirty="0">
                <a:latin typeface="Segoe UI"/>
                <a:cs typeface="Segoe UI"/>
              </a:rPr>
              <a:t>and</a:t>
            </a:r>
            <a:r>
              <a:rPr sz="2000" b="1" spc="-15" dirty="0">
                <a:latin typeface="Segoe UI"/>
                <a:cs typeface="Segoe UI"/>
              </a:rPr>
              <a:t> </a:t>
            </a:r>
            <a:r>
              <a:rPr sz="2000" b="1" dirty="0">
                <a:latin typeface="Segoe UI"/>
                <a:cs typeface="Segoe UI"/>
              </a:rPr>
              <a:t>Compute</a:t>
            </a:r>
            <a:r>
              <a:rPr sz="2000" b="1" spc="-15" dirty="0">
                <a:latin typeface="Segoe UI"/>
                <a:cs typeface="Segoe UI"/>
              </a:rPr>
              <a:t> </a:t>
            </a:r>
            <a:r>
              <a:rPr sz="2000" b="1" spc="5" dirty="0">
                <a:latin typeface="Segoe UI"/>
                <a:cs typeface="Segoe UI"/>
              </a:rPr>
              <a:t>Stack:</a:t>
            </a:r>
            <a:endParaRPr sz="2000">
              <a:latin typeface="Segoe UI"/>
              <a:cs typeface="Segoe UI"/>
            </a:endParaRPr>
          </a:p>
          <a:p>
            <a:pPr marL="12700" marR="5715" algn="just">
              <a:lnSpc>
                <a:spcPct val="130000"/>
              </a:lnSpc>
              <a:spcBef>
                <a:spcPts val="1795"/>
              </a:spcBef>
            </a:pPr>
            <a:r>
              <a:rPr sz="2000" b="1" spc="-5" dirty="0">
                <a:latin typeface="Segoe UI"/>
                <a:cs typeface="Segoe UI"/>
              </a:rPr>
              <a:t>As</a:t>
            </a:r>
            <a:r>
              <a:rPr sz="2000" b="1" dirty="0">
                <a:latin typeface="Segoe UI"/>
                <a:cs typeface="Segoe UI"/>
              </a:rPr>
              <a:t> </a:t>
            </a:r>
            <a:r>
              <a:rPr sz="2000" b="1" spc="-5" dirty="0">
                <a:latin typeface="Segoe UI"/>
                <a:cs typeface="Segoe UI"/>
              </a:rPr>
              <a:t>data</a:t>
            </a:r>
            <a:r>
              <a:rPr sz="2000" b="1" dirty="0">
                <a:latin typeface="Segoe UI"/>
                <a:cs typeface="Segoe UI"/>
              </a:rPr>
              <a:t> </a:t>
            </a:r>
            <a:r>
              <a:rPr sz="2000" b="1" spc="-5" dirty="0">
                <a:latin typeface="Segoe UI"/>
                <a:cs typeface="Segoe UI"/>
              </a:rPr>
              <a:t>volume,</a:t>
            </a:r>
            <a:r>
              <a:rPr sz="2000" b="1" dirty="0">
                <a:latin typeface="Segoe UI"/>
                <a:cs typeface="Segoe UI"/>
              </a:rPr>
              <a:t> </a:t>
            </a:r>
            <a:r>
              <a:rPr sz="2000" b="1" spc="-5" dirty="0">
                <a:latin typeface="Segoe UI"/>
                <a:cs typeface="Segoe UI"/>
              </a:rPr>
              <a:t>the</a:t>
            </a:r>
            <a:r>
              <a:rPr sz="2000" b="1" dirty="0">
                <a:latin typeface="Segoe UI"/>
                <a:cs typeface="Segoe UI"/>
              </a:rPr>
              <a:t> </a:t>
            </a:r>
            <a:r>
              <a:rPr sz="2000" b="1" spc="-10" dirty="0">
                <a:latin typeface="Segoe UI"/>
                <a:cs typeface="Segoe UI"/>
              </a:rPr>
              <a:t>variety</a:t>
            </a:r>
            <a:r>
              <a:rPr sz="2000" b="1" spc="-5" dirty="0">
                <a:latin typeface="Segoe UI"/>
                <a:cs typeface="Segoe UI"/>
              </a:rPr>
              <a:t> </a:t>
            </a:r>
            <a:r>
              <a:rPr sz="2000" b="1" spc="-20" dirty="0">
                <a:latin typeface="Segoe UI"/>
                <a:cs typeface="Segoe UI"/>
              </a:rPr>
              <a:t>of</a:t>
            </a:r>
            <a:r>
              <a:rPr sz="2000" b="1" spc="-15" dirty="0">
                <a:latin typeface="Segoe UI"/>
                <a:cs typeface="Segoe UI"/>
              </a:rPr>
              <a:t> </a:t>
            </a:r>
            <a:r>
              <a:rPr sz="2000" b="1" spc="-5" dirty="0">
                <a:latin typeface="Segoe UI"/>
                <a:cs typeface="Segoe UI"/>
              </a:rPr>
              <a:t>objects</a:t>
            </a:r>
            <a:r>
              <a:rPr sz="2000" b="1" dirty="0">
                <a:latin typeface="Segoe UI"/>
                <a:cs typeface="Segoe UI"/>
              </a:rPr>
              <a:t> connecting</a:t>
            </a:r>
            <a:r>
              <a:rPr sz="2000" b="1" spc="5" dirty="0">
                <a:latin typeface="Segoe UI"/>
                <a:cs typeface="Segoe UI"/>
              </a:rPr>
              <a:t> </a:t>
            </a:r>
            <a:r>
              <a:rPr sz="2000" b="1" spc="-5" dirty="0">
                <a:latin typeface="Segoe UI"/>
                <a:cs typeface="Segoe UI"/>
              </a:rPr>
              <a:t>to</a:t>
            </a:r>
            <a:r>
              <a:rPr sz="2000" b="1" dirty="0">
                <a:latin typeface="Segoe UI"/>
                <a:cs typeface="Segoe UI"/>
              </a:rPr>
              <a:t> </a:t>
            </a:r>
            <a:r>
              <a:rPr sz="2000" b="1" spc="-5" dirty="0">
                <a:latin typeface="Segoe UI"/>
                <a:cs typeface="Segoe UI"/>
              </a:rPr>
              <a:t>the</a:t>
            </a:r>
            <a:r>
              <a:rPr sz="2000" b="1" dirty="0">
                <a:latin typeface="Segoe UI"/>
                <a:cs typeface="Segoe UI"/>
              </a:rPr>
              <a:t> </a:t>
            </a:r>
            <a:r>
              <a:rPr sz="2000" b="1" spc="5" dirty="0">
                <a:latin typeface="Segoe UI"/>
                <a:cs typeface="Segoe UI"/>
              </a:rPr>
              <a:t>network,</a:t>
            </a:r>
            <a:r>
              <a:rPr sz="2000" b="1" spc="10" dirty="0">
                <a:latin typeface="Segoe UI"/>
                <a:cs typeface="Segoe UI"/>
              </a:rPr>
              <a:t> </a:t>
            </a:r>
            <a:r>
              <a:rPr sz="2000" b="1" dirty="0">
                <a:latin typeface="Segoe UI"/>
                <a:cs typeface="Segoe UI"/>
              </a:rPr>
              <a:t>and</a:t>
            </a:r>
            <a:r>
              <a:rPr sz="2000" b="1" spc="5" dirty="0">
                <a:latin typeface="Segoe UI"/>
                <a:cs typeface="Segoe UI"/>
              </a:rPr>
              <a:t> </a:t>
            </a:r>
            <a:r>
              <a:rPr sz="2000" b="1" spc="-5" dirty="0">
                <a:latin typeface="Segoe UI"/>
                <a:cs typeface="Segoe UI"/>
              </a:rPr>
              <a:t>the</a:t>
            </a:r>
            <a:r>
              <a:rPr sz="2000" b="1" dirty="0">
                <a:latin typeface="Segoe UI"/>
                <a:cs typeface="Segoe UI"/>
              </a:rPr>
              <a:t> need</a:t>
            </a:r>
            <a:r>
              <a:rPr sz="2000" b="1" spc="5" dirty="0">
                <a:latin typeface="Segoe UI"/>
                <a:cs typeface="Segoe UI"/>
              </a:rPr>
              <a:t> </a:t>
            </a:r>
            <a:r>
              <a:rPr sz="2000" b="1" spc="-5" dirty="0">
                <a:latin typeface="Segoe UI"/>
                <a:cs typeface="Segoe UI"/>
              </a:rPr>
              <a:t>for</a:t>
            </a:r>
            <a:r>
              <a:rPr sz="2000" b="1" dirty="0">
                <a:latin typeface="Segoe UI"/>
                <a:cs typeface="Segoe UI"/>
              </a:rPr>
              <a:t> more </a:t>
            </a:r>
            <a:r>
              <a:rPr sz="2000" b="1" spc="-540" dirty="0">
                <a:latin typeface="Segoe UI"/>
                <a:cs typeface="Segoe UI"/>
              </a:rPr>
              <a:t> </a:t>
            </a:r>
            <a:r>
              <a:rPr sz="2000" b="1" spc="-5" dirty="0">
                <a:latin typeface="Segoe UI"/>
                <a:cs typeface="Segoe UI"/>
              </a:rPr>
              <a:t>efficiency increase, </a:t>
            </a:r>
            <a:r>
              <a:rPr sz="2000" b="1" dirty="0">
                <a:latin typeface="Segoe UI"/>
                <a:cs typeface="Segoe UI"/>
              </a:rPr>
              <a:t>new </a:t>
            </a:r>
            <a:r>
              <a:rPr sz="2000" b="1" spc="-5" dirty="0">
                <a:latin typeface="Segoe UI"/>
                <a:cs typeface="Segoe UI"/>
              </a:rPr>
              <a:t>requirements </a:t>
            </a:r>
            <a:r>
              <a:rPr sz="2000" b="1" spc="-30" dirty="0">
                <a:latin typeface="Segoe UI"/>
                <a:cs typeface="Segoe UI"/>
              </a:rPr>
              <a:t>appear, </a:t>
            </a:r>
            <a:r>
              <a:rPr sz="2000" b="1" spc="-5" dirty="0">
                <a:latin typeface="Segoe UI"/>
                <a:cs typeface="Segoe UI"/>
              </a:rPr>
              <a:t>and those requirements tend </a:t>
            </a:r>
            <a:r>
              <a:rPr sz="2000" b="1" spc="-10" dirty="0">
                <a:latin typeface="Segoe UI"/>
                <a:cs typeface="Segoe UI"/>
              </a:rPr>
              <a:t>to </a:t>
            </a:r>
            <a:r>
              <a:rPr sz="2000" b="1" dirty="0">
                <a:latin typeface="Segoe UI"/>
                <a:cs typeface="Segoe UI"/>
              </a:rPr>
              <a:t>bring </a:t>
            </a:r>
            <a:r>
              <a:rPr sz="2000" b="1" spc="-10" dirty="0">
                <a:latin typeface="Segoe UI"/>
                <a:cs typeface="Segoe UI"/>
              </a:rPr>
              <a:t>the </a:t>
            </a:r>
            <a:r>
              <a:rPr sz="2000" b="1" dirty="0">
                <a:latin typeface="Segoe UI"/>
                <a:cs typeface="Segoe UI"/>
              </a:rPr>
              <a:t>need </a:t>
            </a:r>
            <a:r>
              <a:rPr sz="2000" b="1" spc="-5" dirty="0">
                <a:latin typeface="Segoe UI"/>
                <a:cs typeface="Segoe UI"/>
              </a:rPr>
              <a:t>for </a:t>
            </a:r>
            <a:r>
              <a:rPr sz="2000" b="1" dirty="0">
                <a:latin typeface="Segoe UI"/>
                <a:cs typeface="Segoe UI"/>
              </a:rPr>
              <a:t> </a:t>
            </a:r>
            <a:r>
              <a:rPr sz="2000" b="1" spc="-5" dirty="0">
                <a:latin typeface="Segoe UI"/>
                <a:cs typeface="Segoe UI"/>
              </a:rPr>
              <a:t>data</a:t>
            </a:r>
            <a:r>
              <a:rPr sz="2000" b="1" spc="-20" dirty="0">
                <a:latin typeface="Segoe UI"/>
                <a:cs typeface="Segoe UI"/>
              </a:rPr>
              <a:t> </a:t>
            </a:r>
            <a:r>
              <a:rPr sz="2000" b="1" spc="-5" dirty="0">
                <a:latin typeface="Segoe UI"/>
                <a:cs typeface="Segoe UI"/>
              </a:rPr>
              <a:t>analysis</a:t>
            </a:r>
            <a:r>
              <a:rPr sz="2000" b="1" spc="-30" dirty="0">
                <a:latin typeface="Segoe UI"/>
                <a:cs typeface="Segoe UI"/>
              </a:rPr>
              <a:t> </a:t>
            </a:r>
            <a:r>
              <a:rPr sz="2000" b="1" spc="-5" dirty="0">
                <a:latin typeface="Segoe UI"/>
                <a:cs typeface="Segoe UI"/>
              </a:rPr>
              <a:t>closer</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the</a:t>
            </a:r>
            <a:r>
              <a:rPr sz="2000" b="1" spc="-15" dirty="0">
                <a:latin typeface="Segoe UI"/>
                <a:cs typeface="Segoe UI"/>
              </a:rPr>
              <a:t> </a:t>
            </a:r>
            <a:r>
              <a:rPr sz="2000" b="1" dirty="0">
                <a:latin typeface="Segoe UI"/>
                <a:cs typeface="Segoe UI"/>
              </a:rPr>
              <a:t>IoT </a:t>
            </a:r>
            <a:r>
              <a:rPr sz="2000" b="1" spc="-5" dirty="0">
                <a:latin typeface="Segoe UI"/>
                <a:cs typeface="Segoe UI"/>
              </a:rPr>
              <a:t>system.</a:t>
            </a:r>
            <a:endParaRPr sz="2000">
              <a:latin typeface="Segoe UI"/>
              <a:cs typeface="Segoe UI"/>
            </a:endParaRPr>
          </a:p>
          <a:p>
            <a:pPr>
              <a:lnSpc>
                <a:spcPct val="100000"/>
              </a:lnSpc>
              <a:spcBef>
                <a:spcPts val="60"/>
              </a:spcBef>
            </a:pPr>
            <a:endParaRPr sz="1850">
              <a:latin typeface="Segoe UI"/>
              <a:cs typeface="Segoe UI"/>
            </a:endParaRPr>
          </a:p>
          <a:p>
            <a:pPr marL="12700">
              <a:lnSpc>
                <a:spcPct val="100000"/>
              </a:lnSpc>
            </a:pPr>
            <a:r>
              <a:rPr sz="2000" b="1" dirty="0">
                <a:latin typeface="Segoe UI"/>
                <a:cs typeface="Segoe UI"/>
              </a:rPr>
              <a:t>These</a:t>
            </a:r>
            <a:r>
              <a:rPr sz="2000" b="1" spc="-15" dirty="0">
                <a:latin typeface="Segoe UI"/>
                <a:cs typeface="Segoe UI"/>
              </a:rPr>
              <a:t> </a:t>
            </a:r>
            <a:r>
              <a:rPr sz="2000" b="1" dirty="0">
                <a:latin typeface="Segoe UI"/>
                <a:cs typeface="Segoe UI"/>
              </a:rPr>
              <a:t>new</a:t>
            </a:r>
            <a:r>
              <a:rPr sz="2000" b="1" spc="5" dirty="0">
                <a:latin typeface="Segoe UI"/>
                <a:cs typeface="Segoe UI"/>
              </a:rPr>
              <a:t> </a:t>
            </a:r>
            <a:r>
              <a:rPr sz="2000" b="1" spc="-5" dirty="0">
                <a:latin typeface="Segoe UI"/>
                <a:cs typeface="Segoe UI"/>
              </a:rPr>
              <a:t>requirements</a:t>
            </a:r>
            <a:r>
              <a:rPr sz="2000" b="1" spc="20" dirty="0">
                <a:latin typeface="Segoe UI"/>
                <a:cs typeface="Segoe UI"/>
              </a:rPr>
              <a:t> </a:t>
            </a:r>
            <a:r>
              <a:rPr sz="2000" b="1" spc="-5" dirty="0">
                <a:latin typeface="Segoe UI"/>
                <a:cs typeface="Segoe UI"/>
              </a:rPr>
              <a:t>include</a:t>
            </a:r>
            <a:r>
              <a:rPr sz="2000" b="1" spc="5" dirty="0">
                <a:latin typeface="Segoe UI"/>
                <a:cs typeface="Segoe UI"/>
              </a:rPr>
              <a:t> </a:t>
            </a:r>
            <a:r>
              <a:rPr sz="2000" b="1" spc="-5" dirty="0">
                <a:latin typeface="Segoe UI"/>
                <a:cs typeface="Segoe UI"/>
              </a:rPr>
              <a:t>the</a:t>
            </a:r>
            <a:r>
              <a:rPr sz="2000" b="1" spc="-20" dirty="0">
                <a:latin typeface="Segoe UI"/>
                <a:cs typeface="Segoe UI"/>
              </a:rPr>
              <a:t> </a:t>
            </a:r>
            <a:r>
              <a:rPr sz="2000" b="1" spc="-5" dirty="0">
                <a:latin typeface="Segoe UI"/>
                <a:cs typeface="Segoe UI"/>
              </a:rPr>
              <a:t>following:</a:t>
            </a:r>
            <a:endParaRPr sz="2000">
              <a:latin typeface="Segoe UI"/>
              <a:cs typeface="Segoe UI"/>
            </a:endParaRPr>
          </a:p>
          <a:p>
            <a:pPr>
              <a:lnSpc>
                <a:spcPct val="100000"/>
              </a:lnSpc>
              <a:spcBef>
                <a:spcPts val="65"/>
              </a:spcBef>
            </a:pPr>
            <a:endParaRPr sz="1850">
              <a:latin typeface="Segoe UI"/>
              <a:cs typeface="Segoe UI"/>
            </a:endParaRPr>
          </a:p>
          <a:p>
            <a:pPr marL="12700">
              <a:lnSpc>
                <a:spcPct val="100000"/>
              </a:lnSpc>
              <a:tabLst>
                <a:tab pos="527685" algn="l"/>
              </a:tabLst>
            </a:pPr>
            <a:r>
              <a:rPr sz="2000" b="1" spc="-5" dirty="0">
                <a:latin typeface="Segoe UI"/>
                <a:cs typeface="Segoe UI"/>
              </a:rPr>
              <a:t>1.	Minimizing</a:t>
            </a:r>
            <a:r>
              <a:rPr sz="2000" b="1" spc="-45" dirty="0">
                <a:latin typeface="Segoe UI"/>
                <a:cs typeface="Segoe UI"/>
              </a:rPr>
              <a:t> </a:t>
            </a:r>
            <a:r>
              <a:rPr sz="2000" b="1" spc="-5" dirty="0">
                <a:latin typeface="Segoe UI"/>
                <a:cs typeface="Segoe UI"/>
              </a:rPr>
              <a:t>latency:</a:t>
            </a:r>
            <a:endParaRPr sz="2000">
              <a:latin typeface="Segoe UI"/>
              <a:cs typeface="Segoe UI"/>
            </a:endParaRPr>
          </a:p>
          <a:p>
            <a:pPr>
              <a:lnSpc>
                <a:spcPct val="100000"/>
              </a:lnSpc>
              <a:spcBef>
                <a:spcPts val="60"/>
              </a:spcBef>
            </a:pPr>
            <a:endParaRPr sz="1850">
              <a:latin typeface="Segoe UI"/>
              <a:cs typeface="Segoe UI"/>
            </a:endParaRPr>
          </a:p>
          <a:p>
            <a:pPr marL="927100">
              <a:lnSpc>
                <a:spcPct val="100000"/>
              </a:lnSpc>
            </a:pPr>
            <a:r>
              <a:rPr sz="2000" b="1" spc="-5" dirty="0">
                <a:latin typeface="Segoe UI"/>
                <a:cs typeface="Segoe UI"/>
              </a:rPr>
              <a:t>Milliseconds</a:t>
            </a:r>
            <a:r>
              <a:rPr sz="2000" b="1" spc="130" dirty="0">
                <a:latin typeface="Segoe UI"/>
                <a:cs typeface="Segoe UI"/>
              </a:rPr>
              <a:t> </a:t>
            </a:r>
            <a:r>
              <a:rPr sz="2000" b="1" dirty="0">
                <a:latin typeface="Segoe UI"/>
                <a:cs typeface="Segoe UI"/>
              </a:rPr>
              <a:t>matter</a:t>
            </a:r>
            <a:r>
              <a:rPr sz="2000" b="1" spc="135" dirty="0">
                <a:latin typeface="Segoe UI"/>
                <a:cs typeface="Segoe UI"/>
              </a:rPr>
              <a:t> </a:t>
            </a:r>
            <a:r>
              <a:rPr sz="2000" b="1" spc="-5" dirty="0">
                <a:latin typeface="Segoe UI"/>
                <a:cs typeface="Segoe UI"/>
              </a:rPr>
              <a:t>for</a:t>
            </a:r>
            <a:r>
              <a:rPr sz="2000" b="1" spc="145" dirty="0">
                <a:latin typeface="Segoe UI"/>
                <a:cs typeface="Segoe UI"/>
              </a:rPr>
              <a:t> </a:t>
            </a:r>
            <a:r>
              <a:rPr sz="2000" b="1" dirty="0">
                <a:latin typeface="Segoe UI"/>
                <a:cs typeface="Segoe UI"/>
              </a:rPr>
              <a:t>many</a:t>
            </a:r>
            <a:r>
              <a:rPr sz="2000" b="1" spc="145" dirty="0">
                <a:latin typeface="Segoe UI"/>
                <a:cs typeface="Segoe UI"/>
              </a:rPr>
              <a:t> </a:t>
            </a:r>
            <a:r>
              <a:rPr sz="2000" b="1" spc="-10" dirty="0">
                <a:latin typeface="Segoe UI"/>
                <a:cs typeface="Segoe UI"/>
              </a:rPr>
              <a:t>types</a:t>
            </a:r>
            <a:r>
              <a:rPr sz="2000" b="1" spc="145" dirty="0">
                <a:latin typeface="Segoe UI"/>
                <a:cs typeface="Segoe UI"/>
              </a:rPr>
              <a:t> </a:t>
            </a:r>
            <a:r>
              <a:rPr sz="2000" b="1" spc="-20" dirty="0">
                <a:latin typeface="Segoe UI"/>
                <a:cs typeface="Segoe UI"/>
              </a:rPr>
              <a:t>of</a:t>
            </a:r>
            <a:r>
              <a:rPr sz="2000" b="1" spc="145" dirty="0">
                <a:latin typeface="Segoe UI"/>
                <a:cs typeface="Segoe UI"/>
              </a:rPr>
              <a:t> </a:t>
            </a:r>
            <a:r>
              <a:rPr sz="2000" b="1" spc="-5" dirty="0">
                <a:latin typeface="Segoe UI"/>
                <a:cs typeface="Segoe UI"/>
              </a:rPr>
              <a:t>industrial</a:t>
            </a:r>
            <a:r>
              <a:rPr sz="2000" b="1" spc="125" dirty="0">
                <a:latin typeface="Segoe UI"/>
                <a:cs typeface="Segoe UI"/>
              </a:rPr>
              <a:t> </a:t>
            </a:r>
            <a:r>
              <a:rPr sz="2000" b="1" spc="-5" dirty="0">
                <a:latin typeface="Segoe UI"/>
                <a:cs typeface="Segoe UI"/>
              </a:rPr>
              <a:t>systems,</a:t>
            </a:r>
            <a:r>
              <a:rPr sz="2000" b="1" spc="145" dirty="0">
                <a:latin typeface="Segoe UI"/>
                <a:cs typeface="Segoe UI"/>
              </a:rPr>
              <a:t> </a:t>
            </a:r>
            <a:r>
              <a:rPr sz="2000" b="1" spc="-5" dirty="0">
                <a:latin typeface="Segoe UI"/>
                <a:cs typeface="Segoe UI"/>
              </a:rPr>
              <a:t>such</a:t>
            </a:r>
            <a:r>
              <a:rPr sz="2000" b="1" spc="140" dirty="0">
                <a:latin typeface="Segoe UI"/>
                <a:cs typeface="Segoe UI"/>
              </a:rPr>
              <a:t> </a:t>
            </a:r>
            <a:r>
              <a:rPr sz="2000" b="1" dirty="0">
                <a:latin typeface="Segoe UI"/>
                <a:cs typeface="Segoe UI"/>
              </a:rPr>
              <a:t>as</a:t>
            </a:r>
            <a:r>
              <a:rPr sz="2000" b="1" spc="135" dirty="0">
                <a:latin typeface="Segoe UI"/>
                <a:cs typeface="Segoe UI"/>
              </a:rPr>
              <a:t> </a:t>
            </a:r>
            <a:r>
              <a:rPr sz="2000" b="1" spc="-5" dirty="0">
                <a:latin typeface="Segoe UI"/>
                <a:cs typeface="Segoe UI"/>
              </a:rPr>
              <a:t>when</a:t>
            </a:r>
            <a:r>
              <a:rPr sz="2000" b="1" spc="150" dirty="0">
                <a:latin typeface="Segoe UI"/>
                <a:cs typeface="Segoe UI"/>
              </a:rPr>
              <a:t> </a:t>
            </a:r>
            <a:r>
              <a:rPr sz="2000" b="1" spc="-5" dirty="0">
                <a:latin typeface="Segoe UI"/>
                <a:cs typeface="Segoe UI"/>
              </a:rPr>
              <a:t>we</a:t>
            </a:r>
            <a:r>
              <a:rPr sz="2000" b="1" spc="145" dirty="0">
                <a:latin typeface="Segoe UI"/>
                <a:cs typeface="Segoe UI"/>
              </a:rPr>
              <a:t> </a:t>
            </a:r>
            <a:r>
              <a:rPr sz="2000" b="1" spc="-5" dirty="0">
                <a:latin typeface="Segoe UI"/>
                <a:cs typeface="Segoe UI"/>
              </a:rPr>
              <a:t>are</a:t>
            </a:r>
            <a:r>
              <a:rPr sz="2000" b="1" spc="135" dirty="0">
                <a:latin typeface="Segoe UI"/>
                <a:cs typeface="Segoe UI"/>
              </a:rPr>
              <a:t> </a:t>
            </a:r>
            <a:r>
              <a:rPr sz="2000" b="1" spc="10" dirty="0">
                <a:latin typeface="Segoe UI"/>
                <a:cs typeface="Segoe UI"/>
              </a:rPr>
              <a:t>trying</a:t>
            </a:r>
            <a:r>
              <a:rPr sz="2000" b="1" spc="135" dirty="0">
                <a:latin typeface="Segoe UI"/>
                <a:cs typeface="Segoe UI"/>
              </a:rPr>
              <a:t> </a:t>
            </a:r>
            <a:r>
              <a:rPr sz="2000" b="1" spc="-15" dirty="0">
                <a:latin typeface="Segoe UI"/>
                <a:cs typeface="Segoe UI"/>
              </a:rPr>
              <a:t>to</a:t>
            </a:r>
            <a:endParaRPr sz="2000">
              <a:latin typeface="Segoe UI"/>
              <a:cs typeface="Segoe UI"/>
            </a:endParaRPr>
          </a:p>
          <a:p>
            <a:pPr marL="12700">
              <a:lnSpc>
                <a:spcPct val="100000"/>
              </a:lnSpc>
              <a:spcBef>
                <a:spcPts val="720"/>
              </a:spcBef>
            </a:pPr>
            <a:r>
              <a:rPr sz="2000" b="1" spc="-5" dirty="0">
                <a:latin typeface="Segoe UI"/>
                <a:cs typeface="Segoe UI"/>
              </a:rPr>
              <a:t>prevent</a:t>
            </a:r>
            <a:r>
              <a:rPr sz="2000" b="1" spc="10" dirty="0">
                <a:latin typeface="Segoe UI"/>
                <a:cs typeface="Segoe UI"/>
              </a:rPr>
              <a:t> </a:t>
            </a:r>
            <a:r>
              <a:rPr sz="2000" b="1" dirty="0">
                <a:latin typeface="Segoe UI"/>
                <a:cs typeface="Segoe UI"/>
              </a:rPr>
              <a:t>manufacturing</a:t>
            </a:r>
            <a:r>
              <a:rPr sz="2000" b="1" spc="-20" dirty="0">
                <a:latin typeface="Segoe UI"/>
                <a:cs typeface="Segoe UI"/>
              </a:rPr>
              <a:t> </a:t>
            </a:r>
            <a:r>
              <a:rPr sz="2000" b="1" spc="-5" dirty="0">
                <a:latin typeface="Segoe UI"/>
                <a:cs typeface="Segoe UI"/>
              </a:rPr>
              <a:t>line shutdowns</a:t>
            </a:r>
            <a:r>
              <a:rPr sz="2000" b="1" spc="-20" dirty="0">
                <a:latin typeface="Segoe UI"/>
                <a:cs typeface="Segoe UI"/>
              </a:rPr>
              <a:t> </a:t>
            </a:r>
            <a:r>
              <a:rPr sz="2000" b="1" dirty="0">
                <a:latin typeface="Segoe UI"/>
                <a:cs typeface="Segoe UI"/>
              </a:rPr>
              <a:t>or</a:t>
            </a:r>
            <a:r>
              <a:rPr sz="2000" b="1" spc="10" dirty="0">
                <a:latin typeface="Segoe UI"/>
                <a:cs typeface="Segoe UI"/>
              </a:rPr>
              <a:t> </a:t>
            </a:r>
            <a:r>
              <a:rPr sz="2000" b="1" spc="-10" dirty="0">
                <a:latin typeface="Segoe UI"/>
                <a:cs typeface="Segoe UI"/>
              </a:rPr>
              <a:t>restore</a:t>
            </a:r>
            <a:r>
              <a:rPr sz="2000" b="1" spc="35" dirty="0">
                <a:latin typeface="Segoe UI"/>
                <a:cs typeface="Segoe UI"/>
              </a:rPr>
              <a:t> </a:t>
            </a:r>
            <a:r>
              <a:rPr sz="2000" b="1" spc="-5" dirty="0">
                <a:latin typeface="Segoe UI"/>
                <a:cs typeface="Segoe UI"/>
              </a:rPr>
              <a:t>electrical </a:t>
            </a:r>
            <a:r>
              <a:rPr sz="2000" b="1" spc="5" dirty="0">
                <a:latin typeface="Segoe UI"/>
                <a:cs typeface="Segoe UI"/>
              </a:rPr>
              <a:t>service.</a:t>
            </a:r>
            <a:endParaRPr sz="2000">
              <a:latin typeface="Segoe UI"/>
              <a:cs typeface="Segoe UI"/>
            </a:endParaRPr>
          </a:p>
          <a:p>
            <a:pPr marL="12700" marR="5080" algn="just">
              <a:lnSpc>
                <a:spcPct val="130000"/>
              </a:lnSpc>
              <a:spcBef>
                <a:spcPts val="1800"/>
              </a:spcBef>
            </a:pPr>
            <a:r>
              <a:rPr sz="2000" b="1" spc="-5" dirty="0">
                <a:latin typeface="Segoe UI"/>
                <a:cs typeface="Segoe UI"/>
              </a:rPr>
              <a:t>Analyzing</a:t>
            </a:r>
            <a:r>
              <a:rPr sz="2000" b="1" dirty="0">
                <a:latin typeface="Segoe UI"/>
                <a:cs typeface="Segoe UI"/>
              </a:rPr>
              <a:t> </a:t>
            </a:r>
            <a:r>
              <a:rPr sz="2000" b="1" spc="-5" dirty="0">
                <a:latin typeface="Segoe UI"/>
                <a:cs typeface="Segoe UI"/>
              </a:rPr>
              <a:t>data</a:t>
            </a:r>
            <a:r>
              <a:rPr sz="2000" b="1" dirty="0">
                <a:latin typeface="Segoe UI"/>
                <a:cs typeface="Segoe UI"/>
              </a:rPr>
              <a:t> </a:t>
            </a:r>
            <a:r>
              <a:rPr sz="2000" b="1" spc="-5" dirty="0">
                <a:latin typeface="Segoe UI"/>
                <a:cs typeface="Segoe UI"/>
              </a:rPr>
              <a:t>close</a:t>
            </a:r>
            <a:r>
              <a:rPr sz="2000" b="1" dirty="0">
                <a:latin typeface="Segoe UI"/>
                <a:cs typeface="Segoe UI"/>
              </a:rPr>
              <a:t> </a:t>
            </a:r>
            <a:r>
              <a:rPr sz="2000" b="1" spc="-10" dirty="0">
                <a:latin typeface="Segoe UI"/>
                <a:cs typeface="Segoe UI"/>
              </a:rPr>
              <a:t>to</a:t>
            </a:r>
            <a:r>
              <a:rPr sz="2000" b="1" spc="-5" dirty="0">
                <a:latin typeface="Segoe UI"/>
                <a:cs typeface="Segoe UI"/>
              </a:rPr>
              <a:t> the</a:t>
            </a:r>
            <a:r>
              <a:rPr sz="2000" b="1" dirty="0">
                <a:latin typeface="Segoe UI"/>
                <a:cs typeface="Segoe UI"/>
              </a:rPr>
              <a:t> </a:t>
            </a:r>
            <a:r>
              <a:rPr sz="2000" b="1" spc="-5" dirty="0">
                <a:latin typeface="Segoe UI"/>
                <a:cs typeface="Segoe UI"/>
              </a:rPr>
              <a:t>device</a:t>
            </a:r>
            <a:r>
              <a:rPr sz="2000" b="1" dirty="0">
                <a:latin typeface="Segoe UI"/>
                <a:cs typeface="Segoe UI"/>
              </a:rPr>
              <a:t> </a:t>
            </a:r>
            <a:r>
              <a:rPr sz="2000" b="1" spc="-5" dirty="0">
                <a:latin typeface="Segoe UI"/>
                <a:cs typeface="Segoe UI"/>
              </a:rPr>
              <a:t>that</a:t>
            </a:r>
            <a:r>
              <a:rPr sz="2000" b="1" dirty="0">
                <a:latin typeface="Segoe UI"/>
                <a:cs typeface="Segoe UI"/>
              </a:rPr>
              <a:t> </a:t>
            </a:r>
            <a:r>
              <a:rPr sz="2000" b="1" spc="-5" dirty="0">
                <a:latin typeface="Segoe UI"/>
                <a:cs typeface="Segoe UI"/>
              </a:rPr>
              <a:t>collected</a:t>
            </a:r>
            <a:r>
              <a:rPr sz="2000" b="1" dirty="0">
                <a:latin typeface="Segoe UI"/>
                <a:cs typeface="Segoe UI"/>
              </a:rPr>
              <a:t> the</a:t>
            </a:r>
            <a:r>
              <a:rPr sz="2000" b="1" spc="5" dirty="0">
                <a:latin typeface="Segoe UI"/>
                <a:cs typeface="Segoe UI"/>
              </a:rPr>
              <a:t> </a:t>
            </a:r>
            <a:r>
              <a:rPr sz="2000" b="1" spc="-5" dirty="0">
                <a:latin typeface="Segoe UI"/>
                <a:cs typeface="Segoe UI"/>
              </a:rPr>
              <a:t>data</a:t>
            </a:r>
            <a:r>
              <a:rPr sz="2000" b="1" dirty="0">
                <a:latin typeface="Segoe UI"/>
                <a:cs typeface="Segoe UI"/>
              </a:rPr>
              <a:t> can</a:t>
            </a:r>
            <a:r>
              <a:rPr sz="2000" b="1" spc="5" dirty="0">
                <a:latin typeface="Segoe UI"/>
                <a:cs typeface="Segoe UI"/>
              </a:rPr>
              <a:t> </a:t>
            </a:r>
            <a:r>
              <a:rPr sz="2000" b="1" spc="-10" dirty="0">
                <a:latin typeface="Segoe UI"/>
                <a:cs typeface="Segoe UI"/>
              </a:rPr>
              <a:t>make</a:t>
            </a:r>
            <a:r>
              <a:rPr sz="2000" b="1" spc="-5" dirty="0">
                <a:latin typeface="Segoe UI"/>
                <a:cs typeface="Segoe UI"/>
              </a:rPr>
              <a:t> </a:t>
            </a:r>
            <a:r>
              <a:rPr sz="2000" b="1" dirty="0">
                <a:latin typeface="Segoe UI"/>
                <a:cs typeface="Segoe UI"/>
              </a:rPr>
              <a:t>a</a:t>
            </a:r>
            <a:r>
              <a:rPr sz="2000" b="1" spc="5" dirty="0">
                <a:latin typeface="Segoe UI"/>
                <a:cs typeface="Segoe UI"/>
              </a:rPr>
              <a:t> </a:t>
            </a:r>
            <a:r>
              <a:rPr sz="2000" b="1" spc="-5" dirty="0">
                <a:latin typeface="Segoe UI"/>
                <a:cs typeface="Segoe UI"/>
              </a:rPr>
              <a:t>difference</a:t>
            </a:r>
            <a:r>
              <a:rPr sz="2000" b="1" spc="540" dirty="0">
                <a:latin typeface="Segoe UI"/>
                <a:cs typeface="Segoe UI"/>
              </a:rPr>
              <a:t> </a:t>
            </a:r>
            <a:r>
              <a:rPr sz="2000" b="1" dirty="0">
                <a:latin typeface="Segoe UI"/>
                <a:cs typeface="Segoe UI"/>
              </a:rPr>
              <a:t>between </a:t>
            </a:r>
            <a:r>
              <a:rPr sz="2000" b="1" spc="-540" dirty="0">
                <a:latin typeface="Segoe UI"/>
                <a:cs typeface="Segoe UI"/>
              </a:rPr>
              <a:t> </a:t>
            </a:r>
            <a:r>
              <a:rPr sz="2000" b="1" dirty="0">
                <a:latin typeface="Segoe UI"/>
                <a:cs typeface="Segoe UI"/>
              </a:rPr>
              <a:t>averting</a:t>
            </a:r>
            <a:r>
              <a:rPr sz="2000" b="1" spc="-10" dirty="0">
                <a:latin typeface="Segoe UI"/>
                <a:cs typeface="Segoe UI"/>
              </a:rPr>
              <a:t> </a:t>
            </a:r>
            <a:r>
              <a:rPr sz="2000" b="1" spc="-5" dirty="0">
                <a:latin typeface="Segoe UI"/>
                <a:cs typeface="Segoe UI"/>
              </a:rPr>
              <a:t>disaster</a:t>
            </a:r>
            <a:r>
              <a:rPr sz="2000" b="1" spc="-10" dirty="0">
                <a:latin typeface="Segoe UI"/>
                <a:cs typeface="Segoe UI"/>
              </a:rPr>
              <a:t> </a:t>
            </a:r>
            <a:r>
              <a:rPr sz="2000" b="1" spc="-5" dirty="0">
                <a:latin typeface="Segoe UI"/>
                <a:cs typeface="Segoe UI"/>
              </a:rPr>
              <a:t>and</a:t>
            </a:r>
            <a:r>
              <a:rPr sz="2000" b="1" spc="-15" dirty="0">
                <a:latin typeface="Segoe UI"/>
                <a:cs typeface="Segoe UI"/>
              </a:rPr>
              <a:t> </a:t>
            </a:r>
            <a:r>
              <a:rPr sz="2000" b="1" dirty="0">
                <a:latin typeface="Segoe UI"/>
                <a:cs typeface="Segoe UI"/>
              </a:rPr>
              <a:t>a </a:t>
            </a:r>
            <a:r>
              <a:rPr sz="2000" b="1" spc="-5" dirty="0">
                <a:latin typeface="Segoe UI"/>
                <a:cs typeface="Segoe UI"/>
              </a:rPr>
              <a:t>cascading</a:t>
            </a:r>
            <a:r>
              <a:rPr sz="2000" b="1" spc="-15" dirty="0">
                <a:latin typeface="Segoe UI"/>
                <a:cs typeface="Segoe UI"/>
              </a:rPr>
              <a:t> </a:t>
            </a:r>
            <a:r>
              <a:rPr sz="2000" b="1" spc="-5" dirty="0">
                <a:latin typeface="Segoe UI"/>
                <a:cs typeface="Segoe UI"/>
              </a:rPr>
              <a:t>system failure.</a:t>
            </a:r>
            <a:endParaRPr sz="2000">
              <a:latin typeface="Segoe UI"/>
              <a:cs typeface="Segoe U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333500"/>
          </a:xfrm>
          <a:custGeom>
            <a:avLst/>
            <a:gdLst/>
            <a:ahLst/>
            <a:cxnLst/>
            <a:rect l="l" t="t" r="r" b="b"/>
            <a:pathLst>
              <a:path w="12192000" h="1333500">
                <a:moveTo>
                  <a:pt x="12192000" y="0"/>
                </a:moveTo>
                <a:lnTo>
                  <a:pt x="0" y="0"/>
                </a:lnTo>
                <a:lnTo>
                  <a:pt x="0" y="1333500"/>
                </a:lnTo>
                <a:lnTo>
                  <a:pt x="12192000" y="1333500"/>
                </a:lnTo>
                <a:lnTo>
                  <a:pt x="12192000" y="0"/>
                </a:lnTo>
                <a:close/>
              </a:path>
            </a:pathLst>
          </a:custGeom>
          <a:solidFill>
            <a:srgbClr val="D24625"/>
          </a:solidFill>
        </p:spPr>
        <p:txBody>
          <a:bodyPr wrap="square" lIns="0" tIns="0" rIns="0" bIns="0" rtlCol="0"/>
          <a:lstStyle/>
          <a:p>
            <a:endParaRPr/>
          </a:p>
        </p:txBody>
      </p:sp>
      <p:sp>
        <p:nvSpPr>
          <p:cNvPr id="3" name="object 3"/>
          <p:cNvSpPr txBox="1"/>
          <p:nvPr/>
        </p:nvSpPr>
        <p:spPr>
          <a:xfrm>
            <a:off x="245770" y="407670"/>
            <a:ext cx="5344160" cy="574040"/>
          </a:xfrm>
          <a:prstGeom prst="rect">
            <a:avLst/>
          </a:prstGeom>
        </p:spPr>
        <p:txBody>
          <a:bodyPr vert="horz" wrap="square" lIns="0" tIns="12700" rIns="0" bIns="0" rtlCol="0">
            <a:spAutoFit/>
          </a:bodyPr>
          <a:lstStyle/>
          <a:p>
            <a:pPr marL="376555" indent="-364490">
              <a:lnSpc>
                <a:spcPct val="100000"/>
              </a:lnSpc>
              <a:spcBef>
                <a:spcPts val="100"/>
              </a:spcBef>
              <a:buSzPct val="97222"/>
              <a:buFont typeface="Wingdings"/>
              <a:buChar char=""/>
              <a:tabLst>
                <a:tab pos="377190" algn="l"/>
              </a:tabLst>
            </a:pPr>
            <a:r>
              <a:rPr lang="en-IN" sz="3600" b="1" spc="-5" dirty="0" smtClean="0">
                <a:latin typeface="Arial"/>
                <a:cs typeface="Arial"/>
              </a:rPr>
              <a:t>  </a:t>
            </a:r>
            <a:r>
              <a:rPr lang="en-IN" sz="3600" b="1" spc="-5" dirty="0" smtClean="0">
                <a:solidFill>
                  <a:schemeClr val="bg1"/>
                </a:solidFill>
                <a:latin typeface="Arial"/>
                <a:cs typeface="Arial"/>
              </a:rPr>
              <a:t>Unit </a:t>
            </a:r>
            <a:r>
              <a:rPr lang="en-IN" sz="3600" b="1" dirty="0">
                <a:solidFill>
                  <a:schemeClr val="bg1"/>
                </a:solidFill>
                <a:latin typeface="Arial"/>
                <a:cs typeface="Arial"/>
              </a:rPr>
              <a:t>-</a:t>
            </a:r>
            <a:r>
              <a:rPr lang="en-IN" sz="3600" b="1" spc="-5" dirty="0">
                <a:solidFill>
                  <a:schemeClr val="bg1"/>
                </a:solidFill>
                <a:latin typeface="Arial"/>
                <a:cs typeface="Arial"/>
              </a:rPr>
              <a:t> </a:t>
            </a:r>
            <a:r>
              <a:rPr lang="en-IN" sz="3600" b="1" dirty="0">
                <a:solidFill>
                  <a:schemeClr val="bg1"/>
                </a:solidFill>
                <a:latin typeface="Arial"/>
                <a:cs typeface="Arial"/>
              </a:rPr>
              <a:t>1</a:t>
            </a:r>
            <a:r>
              <a:rPr lang="en-IN" sz="3600" b="1" spc="-20" dirty="0">
                <a:solidFill>
                  <a:schemeClr val="bg1"/>
                </a:solidFill>
                <a:latin typeface="Arial"/>
                <a:cs typeface="Arial"/>
              </a:rPr>
              <a:t> </a:t>
            </a:r>
            <a:r>
              <a:rPr sz="3600" b="1" dirty="0" smtClean="0">
                <a:solidFill>
                  <a:srgbClr val="FFFFFF"/>
                </a:solidFill>
                <a:latin typeface="Arial"/>
                <a:cs typeface="Arial"/>
              </a:rPr>
              <a:t>:</a:t>
            </a:r>
            <a:r>
              <a:rPr sz="3600" b="1" spc="-25" dirty="0" smtClean="0">
                <a:solidFill>
                  <a:srgbClr val="FFFFFF"/>
                </a:solidFill>
                <a:latin typeface="Arial"/>
                <a:cs typeface="Arial"/>
              </a:rPr>
              <a:t> </a:t>
            </a:r>
            <a:r>
              <a:rPr sz="3600" b="1" dirty="0">
                <a:solidFill>
                  <a:srgbClr val="FFFFFF"/>
                </a:solidFill>
                <a:latin typeface="Arial"/>
                <a:cs typeface="Arial"/>
              </a:rPr>
              <a:t>IoT</a:t>
            </a:r>
            <a:r>
              <a:rPr sz="3600" b="1" spc="-20" dirty="0">
                <a:solidFill>
                  <a:srgbClr val="FFFFFF"/>
                </a:solidFill>
                <a:latin typeface="Arial"/>
                <a:cs typeface="Arial"/>
              </a:rPr>
              <a:t> </a:t>
            </a:r>
            <a:r>
              <a:rPr sz="3600" b="1" dirty="0">
                <a:solidFill>
                  <a:srgbClr val="FFFFFF"/>
                </a:solidFill>
                <a:latin typeface="Arial"/>
                <a:cs typeface="Arial"/>
              </a:rPr>
              <a:t>Impact</a:t>
            </a:r>
            <a:endParaRPr sz="3600" dirty="0">
              <a:latin typeface="Arial"/>
              <a:cs typeface="Arial"/>
            </a:endParaRPr>
          </a:p>
        </p:txBody>
      </p:sp>
      <p:sp>
        <p:nvSpPr>
          <p:cNvPr id="4" name="object 4"/>
          <p:cNvSpPr txBox="1"/>
          <p:nvPr/>
        </p:nvSpPr>
        <p:spPr>
          <a:xfrm>
            <a:off x="457606" y="1384172"/>
            <a:ext cx="11212830" cy="413131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45" dirty="0">
                <a:latin typeface="Segoe UI"/>
                <a:cs typeface="Segoe UI"/>
              </a:rPr>
              <a:t> </a:t>
            </a:r>
            <a:r>
              <a:rPr sz="2400" b="1" spc="-10" dirty="0">
                <a:latin typeface="Segoe UI"/>
                <a:cs typeface="Segoe UI"/>
              </a:rPr>
              <a:t>Impact</a:t>
            </a:r>
            <a:endParaRPr sz="2400" dirty="0">
              <a:latin typeface="Segoe UI"/>
              <a:cs typeface="Segoe UI"/>
            </a:endParaRPr>
          </a:p>
          <a:p>
            <a:pPr marL="1041400" lvl="1" indent="-343535">
              <a:lnSpc>
                <a:spcPct val="100000"/>
              </a:lnSpc>
              <a:spcBef>
                <a:spcPts val="1839"/>
              </a:spcBef>
              <a:buFont typeface="Wingdings"/>
              <a:buChar char=""/>
              <a:tabLst>
                <a:tab pos="1041400" algn="l"/>
                <a:tab pos="1042035" algn="l"/>
              </a:tabLst>
            </a:pPr>
            <a:r>
              <a:rPr sz="2000" b="1" spc="-5" dirty="0">
                <a:latin typeface="Segoe UI"/>
                <a:cs typeface="Segoe UI"/>
              </a:rPr>
              <a:t>About</a:t>
            </a:r>
            <a:r>
              <a:rPr sz="2000" b="1" spc="-10" dirty="0">
                <a:latin typeface="Segoe UI"/>
                <a:cs typeface="Segoe UI"/>
              </a:rPr>
              <a:t> </a:t>
            </a:r>
            <a:r>
              <a:rPr sz="2000" b="1" spc="-5" dirty="0">
                <a:latin typeface="Segoe UI"/>
                <a:cs typeface="Segoe UI"/>
              </a:rPr>
              <a:t>14</a:t>
            </a:r>
            <a:r>
              <a:rPr sz="2000" b="1" dirty="0">
                <a:latin typeface="Segoe UI"/>
                <a:cs typeface="Segoe UI"/>
              </a:rPr>
              <a:t> </a:t>
            </a:r>
            <a:r>
              <a:rPr sz="2000" b="1" spc="-5" dirty="0">
                <a:latin typeface="Segoe UI"/>
                <a:cs typeface="Segoe UI"/>
              </a:rPr>
              <a:t>billion</a:t>
            </a:r>
            <a:r>
              <a:rPr sz="2000" b="1" spc="-30" dirty="0">
                <a:latin typeface="Segoe UI"/>
                <a:cs typeface="Segoe UI"/>
              </a:rPr>
              <a:t> </a:t>
            </a:r>
            <a:r>
              <a:rPr sz="2000" b="1" dirty="0">
                <a:latin typeface="Segoe UI"/>
                <a:cs typeface="Segoe UI"/>
              </a:rPr>
              <a:t>or</a:t>
            </a:r>
            <a:r>
              <a:rPr sz="2000" b="1" spc="10" dirty="0">
                <a:latin typeface="Segoe UI"/>
                <a:cs typeface="Segoe UI"/>
              </a:rPr>
              <a:t> </a:t>
            </a:r>
            <a:r>
              <a:rPr sz="2000" b="1" spc="-5" dirty="0">
                <a:latin typeface="Segoe UI"/>
                <a:cs typeface="Segoe UI"/>
              </a:rPr>
              <a:t>0.06% </a:t>
            </a:r>
            <a:r>
              <a:rPr sz="2000" b="1" spc="-20" dirty="0">
                <a:latin typeface="Segoe UI"/>
                <a:cs typeface="Segoe UI"/>
              </a:rPr>
              <a:t>of</a:t>
            </a:r>
            <a:r>
              <a:rPr sz="2000" b="1" spc="5" dirty="0">
                <a:latin typeface="Segoe UI"/>
                <a:cs typeface="Segoe UI"/>
              </a:rPr>
              <a:t> </a:t>
            </a:r>
            <a:r>
              <a:rPr sz="2000" b="1" spc="-5" dirty="0">
                <a:latin typeface="Segoe UI"/>
                <a:cs typeface="Segoe UI"/>
              </a:rPr>
              <a:t>“things”</a:t>
            </a:r>
            <a:r>
              <a:rPr sz="2000" b="1" spc="-15" dirty="0">
                <a:latin typeface="Segoe UI"/>
                <a:cs typeface="Segoe UI"/>
              </a:rPr>
              <a:t> </a:t>
            </a:r>
            <a:r>
              <a:rPr sz="2000" b="1" spc="-10" dirty="0">
                <a:latin typeface="Segoe UI"/>
                <a:cs typeface="Segoe UI"/>
              </a:rPr>
              <a:t>are</a:t>
            </a:r>
            <a:r>
              <a:rPr sz="2000" b="1" spc="10" dirty="0">
                <a:latin typeface="Segoe UI"/>
                <a:cs typeface="Segoe UI"/>
              </a:rPr>
              <a:t> </a:t>
            </a:r>
            <a:r>
              <a:rPr sz="2000" b="1" spc="-5" dirty="0">
                <a:latin typeface="Segoe UI"/>
                <a:cs typeface="Segoe UI"/>
              </a:rPr>
              <a:t>connected</a:t>
            </a:r>
            <a:r>
              <a:rPr sz="2000" b="1" spc="20" dirty="0">
                <a:latin typeface="Segoe UI"/>
                <a:cs typeface="Segoe UI"/>
              </a:rPr>
              <a:t> </a:t>
            </a:r>
            <a:r>
              <a:rPr sz="2000" b="1" spc="-10" dirty="0">
                <a:latin typeface="Segoe UI"/>
                <a:cs typeface="Segoe UI"/>
              </a:rPr>
              <a:t>to </a:t>
            </a:r>
            <a:r>
              <a:rPr sz="2000" b="1" dirty="0">
                <a:latin typeface="Segoe UI"/>
                <a:cs typeface="Segoe UI"/>
              </a:rPr>
              <a:t>the</a:t>
            </a:r>
            <a:r>
              <a:rPr sz="2000" b="1" spc="-10" dirty="0">
                <a:latin typeface="Segoe UI"/>
                <a:cs typeface="Segoe UI"/>
              </a:rPr>
              <a:t> </a:t>
            </a:r>
            <a:r>
              <a:rPr sz="2000" b="1" spc="-5" dirty="0">
                <a:latin typeface="Segoe UI"/>
                <a:cs typeface="Segoe UI"/>
              </a:rPr>
              <a:t>internet</a:t>
            </a:r>
            <a:r>
              <a:rPr sz="2000" b="1" spc="25" dirty="0">
                <a:latin typeface="Segoe UI"/>
                <a:cs typeface="Segoe UI"/>
              </a:rPr>
              <a:t> </a:t>
            </a:r>
            <a:r>
              <a:rPr sz="2000" b="1" spc="-25" dirty="0">
                <a:latin typeface="Segoe UI"/>
                <a:cs typeface="Segoe UI"/>
              </a:rPr>
              <a:t>today.</a:t>
            </a:r>
            <a:endParaRPr sz="2000" dirty="0">
              <a:latin typeface="Segoe UI"/>
              <a:cs typeface="Segoe UI"/>
            </a:endParaRPr>
          </a:p>
          <a:p>
            <a:pPr marL="1041400" lvl="1" indent="-343535">
              <a:lnSpc>
                <a:spcPct val="100000"/>
              </a:lnSpc>
              <a:spcBef>
                <a:spcPts val="1200"/>
              </a:spcBef>
              <a:buFont typeface="Wingdings"/>
              <a:buChar char=""/>
              <a:tabLst>
                <a:tab pos="1041400" algn="l"/>
                <a:tab pos="1042035" algn="l"/>
              </a:tabLst>
            </a:pPr>
            <a:r>
              <a:rPr sz="2000" b="1" spc="-5" dirty="0">
                <a:latin typeface="Segoe UI"/>
                <a:cs typeface="Segoe UI"/>
              </a:rPr>
              <a:t>Cisco</a:t>
            </a:r>
            <a:r>
              <a:rPr sz="2000" b="1" spc="175" dirty="0">
                <a:latin typeface="Segoe UI"/>
                <a:cs typeface="Segoe UI"/>
              </a:rPr>
              <a:t> </a:t>
            </a:r>
            <a:r>
              <a:rPr sz="2000" b="1" spc="-5" dirty="0">
                <a:latin typeface="Segoe UI"/>
                <a:cs typeface="Segoe UI"/>
              </a:rPr>
              <a:t>predicts</a:t>
            </a:r>
            <a:r>
              <a:rPr sz="2000" b="1" spc="175" dirty="0">
                <a:latin typeface="Segoe UI"/>
                <a:cs typeface="Segoe UI"/>
              </a:rPr>
              <a:t> </a:t>
            </a:r>
            <a:r>
              <a:rPr sz="2000" b="1" spc="-5" dirty="0">
                <a:latin typeface="Segoe UI"/>
                <a:cs typeface="Segoe UI"/>
              </a:rPr>
              <a:t>in</a:t>
            </a:r>
            <a:r>
              <a:rPr sz="2000" b="1" spc="180" dirty="0">
                <a:latin typeface="Segoe UI"/>
                <a:cs typeface="Segoe UI"/>
              </a:rPr>
              <a:t> </a:t>
            </a:r>
            <a:r>
              <a:rPr sz="2000" b="1" dirty="0">
                <a:latin typeface="Segoe UI"/>
                <a:cs typeface="Segoe UI"/>
              </a:rPr>
              <a:t>2020</a:t>
            </a:r>
            <a:r>
              <a:rPr sz="2000" b="1" spc="170" dirty="0">
                <a:latin typeface="Segoe UI"/>
                <a:cs typeface="Segoe UI"/>
              </a:rPr>
              <a:t> </a:t>
            </a:r>
            <a:r>
              <a:rPr sz="2000" b="1" dirty="0">
                <a:latin typeface="Segoe UI"/>
                <a:cs typeface="Segoe UI"/>
              </a:rPr>
              <a:t>,</a:t>
            </a:r>
            <a:r>
              <a:rPr sz="2000" b="1" spc="180" dirty="0">
                <a:latin typeface="Segoe UI"/>
                <a:cs typeface="Segoe UI"/>
              </a:rPr>
              <a:t> </a:t>
            </a:r>
            <a:r>
              <a:rPr sz="2000" b="1" spc="-5" dirty="0">
                <a:latin typeface="Segoe UI"/>
                <a:cs typeface="Segoe UI"/>
              </a:rPr>
              <a:t>it</a:t>
            </a:r>
            <a:r>
              <a:rPr sz="2000" b="1" spc="165" dirty="0">
                <a:latin typeface="Segoe UI"/>
                <a:cs typeface="Segoe UI"/>
              </a:rPr>
              <a:t> </a:t>
            </a:r>
            <a:r>
              <a:rPr sz="2000" b="1" dirty="0">
                <a:latin typeface="Segoe UI"/>
                <a:cs typeface="Segoe UI"/>
              </a:rPr>
              <a:t>may</a:t>
            </a:r>
            <a:r>
              <a:rPr sz="2000" b="1" spc="185" dirty="0">
                <a:latin typeface="Segoe UI"/>
                <a:cs typeface="Segoe UI"/>
              </a:rPr>
              <a:t> </a:t>
            </a:r>
            <a:r>
              <a:rPr sz="2000" b="1" dirty="0">
                <a:latin typeface="Segoe UI"/>
                <a:cs typeface="Segoe UI"/>
              </a:rPr>
              <a:t>go</a:t>
            </a:r>
            <a:r>
              <a:rPr sz="2000" b="1" spc="175" dirty="0">
                <a:latin typeface="Segoe UI"/>
                <a:cs typeface="Segoe UI"/>
              </a:rPr>
              <a:t> </a:t>
            </a:r>
            <a:r>
              <a:rPr sz="2000" b="1" spc="-5" dirty="0">
                <a:latin typeface="Segoe UI"/>
                <a:cs typeface="Segoe UI"/>
              </a:rPr>
              <a:t>upto</a:t>
            </a:r>
            <a:r>
              <a:rPr sz="2000" b="1" spc="185" dirty="0">
                <a:latin typeface="Segoe UI"/>
                <a:cs typeface="Segoe UI"/>
              </a:rPr>
              <a:t> </a:t>
            </a:r>
            <a:r>
              <a:rPr sz="2000" b="1" spc="-5" dirty="0">
                <a:latin typeface="Segoe UI"/>
                <a:cs typeface="Segoe UI"/>
              </a:rPr>
              <a:t>50</a:t>
            </a:r>
            <a:r>
              <a:rPr sz="2000" b="1" spc="175" dirty="0">
                <a:latin typeface="Segoe UI"/>
                <a:cs typeface="Segoe UI"/>
              </a:rPr>
              <a:t> </a:t>
            </a:r>
            <a:r>
              <a:rPr sz="2000" b="1" spc="-5" dirty="0">
                <a:latin typeface="Segoe UI"/>
                <a:cs typeface="Segoe UI"/>
              </a:rPr>
              <a:t>billion</a:t>
            </a:r>
            <a:r>
              <a:rPr sz="2000" b="1" spc="160" dirty="0">
                <a:latin typeface="Segoe UI"/>
                <a:cs typeface="Segoe UI"/>
              </a:rPr>
              <a:t> </a:t>
            </a:r>
            <a:r>
              <a:rPr sz="2000" b="1" spc="-5" dirty="0">
                <a:latin typeface="Segoe UI"/>
                <a:cs typeface="Segoe UI"/>
              </a:rPr>
              <a:t>and</a:t>
            </a:r>
            <a:r>
              <a:rPr sz="2000" b="1" spc="180" dirty="0">
                <a:latin typeface="Segoe UI"/>
                <a:cs typeface="Segoe UI"/>
              </a:rPr>
              <a:t> </a:t>
            </a:r>
            <a:r>
              <a:rPr sz="2000" b="1" dirty="0">
                <a:latin typeface="Segoe UI"/>
                <a:cs typeface="Segoe UI"/>
              </a:rPr>
              <a:t>says</a:t>
            </a:r>
            <a:r>
              <a:rPr sz="2000" b="1" spc="160" dirty="0">
                <a:latin typeface="Segoe UI"/>
                <a:cs typeface="Segoe UI"/>
              </a:rPr>
              <a:t> </a:t>
            </a:r>
            <a:r>
              <a:rPr sz="2000" b="1" spc="-10" dirty="0">
                <a:latin typeface="Segoe UI"/>
                <a:cs typeface="Segoe UI"/>
              </a:rPr>
              <a:t>this</a:t>
            </a:r>
            <a:r>
              <a:rPr sz="2000" b="1" spc="180" dirty="0">
                <a:latin typeface="Segoe UI"/>
                <a:cs typeface="Segoe UI"/>
              </a:rPr>
              <a:t> </a:t>
            </a:r>
            <a:r>
              <a:rPr sz="2000" b="1" dirty="0">
                <a:latin typeface="Segoe UI"/>
                <a:cs typeface="Segoe UI"/>
              </a:rPr>
              <a:t>new</a:t>
            </a:r>
            <a:r>
              <a:rPr sz="2000" b="1" spc="170" dirty="0">
                <a:latin typeface="Segoe UI"/>
                <a:cs typeface="Segoe UI"/>
              </a:rPr>
              <a:t> </a:t>
            </a:r>
            <a:r>
              <a:rPr sz="2000" b="1" dirty="0">
                <a:latin typeface="Segoe UI"/>
                <a:cs typeface="Segoe UI"/>
              </a:rPr>
              <a:t>connection</a:t>
            </a:r>
            <a:r>
              <a:rPr sz="2000" b="1" spc="185" dirty="0">
                <a:latin typeface="Segoe UI"/>
                <a:cs typeface="Segoe UI"/>
              </a:rPr>
              <a:t> </a:t>
            </a:r>
            <a:r>
              <a:rPr sz="2000" b="1" spc="-5" dirty="0">
                <a:latin typeface="Segoe UI"/>
                <a:cs typeface="Segoe UI"/>
              </a:rPr>
              <a:t>will</a:t>
            </a:r>
            <a:endParaRPr sz="2000" dirty="0">
              <a:latin typeface="Segoe UI"/>
              <a:cs typeface="Segoe UI"/>
            </a:endParaRPr>
          </a:p>
          <a:p>
            <a:pPr marL="1041400">
              <a:lnSpc>
                <a:spcPct val="100000"/>
              </a:lnSpc>
              <a:spcBef>
                <a:spcPts val="1200"/>
              </a:spcBef>
            </a:pPr>
            <a:r>
              <a:rPr sz="2000" b="1" spc="-5" dirty="0">
                <a:latin typeface="Segoe UI"/>
                <a:cs typeface="Segoe UI"/>
              </a:rPr>
              <a:t>lead</a:t>
            </a:r>
            <a:r>
              <a:rPr sz="2000" b="1" spc="-10" dirty="0">
                <a:latin typeface="Segoe UI"/>
                <a:cs typeface="Segoe UI"/>
              </a:rPr>
              <a:t> </a:t>
            </a:r>
            <a:r>
              <a:rPr sz="2000" b="1" spc="-5" dirty="0">
                <a:latin typeface="Segoe UI"/>
                <a:cs typeface="Segoe UI"/>
              </a:rPr>
              <a:t>to </a:t>
            </a:r>
            <a:r>
              <a:rPr sz="2000" b="1" dirty="0">
                <a:latin typeface="Segoe UI"/>
                <a:cs typeface="Segoe UI"/>
              </a:rPr>
              <a:t>$19</a:t>
            </a:r>
            <a:r>
              <a:rPr sz="2000" b="1" spc="-15" dirty="0">
                <a:latin typeface="Segoe UI"/>
                <a:cs typeface="Segoe UI"/>
              </a:rPr>
              <a:t> </a:t>
            </a:r>
            <a:r>
              <a:rPr sz="2000" b="1" spc="-5" dirty="0">
                <a:latin typeface="Segoe UI"/>
                <a:cs typeface="Segoe UI"/>
              </a:rPr>
              <a:t>trillion</a:t>
            </a:r>
            <a:r>
              <a:rPr sz="2000" b="1" spc="-10" dirty="0">
                <a:latin typeface="Segoe UI"/>
                <a:cs typeface="Segoe UI"/>
              </a:rPr>
              <a:t> </a:t>
            </a:r>
            <a:r>
              <a:rPr sz="2000" b="1" spc="-5" dirty="0">
                <a:latin typeface="Segoe UI"/>
                <a:cs typeface="Segoe UI"/>
              </a:rPr>
              <a:t>in</a:t>
            </a:r>
            <a:r>
              <a:rPr sz="2000" b="1" spc="-15" dirty="0">
                <a:latin typeface="Segoe UI"/>
                <a:cs typeface="Segoe UI"/>
              </a:rPr>
              <a:t> </a:t>
            </a:r>
            <a:r>
              <a:rPr sz="2000" b="1" spc="-10" dirty="0">
                <a:latin typeface="Segoe UI"/>
                <a:cs typeface="Segoe UI"/>
              </a:rPr>
              <a:t>profit</a:t>
            </a:r>
            <a:r>
              <a:rPr sz="2000" b="1" spc="-5" dirty="0">
                <a:latin typeface="Segoe UI"/>
                <a:cs typeface="Segoe UI"/>
              </a:rPr>
              <a:t> </a:t>
            </a:r>
            <a:r>
              <a:rPr sz="2000" b="1" dirty="0">
                <a:latin typeface="Segoe UI"/>
                <a:cs typeface="Segoe UI"/>
              </a:rPr>
              <a:t>and</a:t>
            </a:r>
            <a:r>
              <a:rPr sz="2000" b="1" spc="-25" dirty="0">
                <a:latin typeface="Segoe UI"/>
                <a:cs typeface="Segoe UI"/>
              </a:rPr>
              <a:t> </a:t>
            </a:r>
            <a:r>
              <a:rPr sz="2000" b="1" spc="-5" dirty="0">
                <a:latin typeface="Segoe UI"/>
                <a:cs typeface="Segoe UI"/>
              </a:rPr>
              <a:t>cost savings.</a:t>
            </a:r>
            <a:endParaRPr sz="2000" dirty="0">
              <a:latin typeface="Segoe UI"/>
              <a:cs typeface="Segoe UI"/>
            </a:endParaRPr>
          </a:p>
          <a:p>
            <a:pPr marL="1041400" lvl="1" indent="-343535">
              <a:lnSpc>
                <a:spcPct val="100000"/>
              </a:lnSpc>
              <a:spcBef>
                <a:spcPts val="1200"/>
              </a:spcBef>
              <a:buFont typeface="Wingdings"/>
              <a:buChar char=""/>
              <a:tabLst>
                <a:tab pos="1041400" algn="l"/>
                <a:tab pos="1042035" algn="l"/>
              </a:tabLst>
            </a:pPr>
            <a:r>
              <a:rPr sz="2000" b="1" dirty="0">
                <a:latin typeface="Segoe UI"/>
                <a:cs typeface="Segoe UI"/>
              </a:rPr>
              <a:t>UK</a:t>
            </a:r>
            <a:r>
              <a:rPr sz="2000" b="1" spc="-5" dirty="0">
                <a:latin typeface="Segoe UI"/>
                <a:cs typeface="Segoe UI"/>
              </a:rPr>
              <a:t> government</a:t>
            </a:r>
            <a:r>
              <a:rPr sz="2000" b="1" spc="20" dirty="0">
                <a:latin typeface="Segoe UI"/>
                <a:cs typeface="Segoe UI"/>
              </a:rPr>
              <a:t> </a:t>
            </a:r>
            <a:r>
              <a:rPr sz="2000" b="1" dirty="0">
                <a:latin typeface="Segoe UI"/>
                <a:cs typeface="Segoe UI"/>
              </a:rPr>
              <a:t>says</a:t>
            </a:r>
            <a:r>
              <a:rPr sz="2000" b="1" spc="-15" dirty="0">
                <a:latin typeface="Segoe UI"/>
                <a:cs typeface="Segoe UI"/>
              </a:rPr>
              <a:t> </a:t>
            </a:r>
            <a:r>
              <a:rPr sz="2000" b="1" spc="-5" dirty="0">
                <a:latin typeface="Segoe UI"/>
                <a:cs typeface="Segoe UI"/>
              </a:rPr>
              <a:t>100</a:t>
            </a:r>
            <a:r>
              <a:rPr sz="2000" b="1" spc="-15" dirty="0">
                <a:latin typeface="Segoe UI"/>
                <a:cs typeface="Segoe UI"/>
              </a:rPr>
              <a:t> </a:t>
            </a:r>
            <a:r>
              <a:rPr sz="2000" b="1" spc="-5" dirty="0">
                <a:latin typeface="Segoe UI"/>
                <a:cs typeface="Segoe UI"/>
              </a:rPr>
              <a:t>billion</a:t>
            </a:r>
            <a:r>
              <a:rPr sz="2000" b="1" spc="-20" dirty="0">
                <a:latin typeface="Segoe UI"/>
                <a:cs typeface="Segoe UI"/>
              </a:rPr>
              <a:t> </a:t>
            </a:r>
            <a:r>
              <a:rPr sz="2000" b="1" spc="-5" dirty="0">
                <a:latin typeface="Segoe UI"/>
                <a:cs typeface="Segoe UI"/>
              </a:rPr>
              <a:t>objects</a:t>
            </a:r>
            <a:r>
              <a:rPr sz="2000" b="1" spc="-10" dirty="0">
                <a:latin typeface="Segoe UI"/>
                <a:cs typeface="Segoe UI"/>
              </a:rPr>
              <a:t> </a:t>
            </a:r>
            <a:r>
              <a:rPr sz="2000" b="1" dirty="0">
                <a:latin typeface="Segoe UI"/>
                <a:cs typeface="Segoe UI"/>
              </a:rPr>
              <a:t>may</a:t>
            </a:r>
            <a:r>
              <a:rPr sz="2000" b="1" spc="-10" dirty="0">
                <a:latin typeface="Segoe UI"/>
                <a:cs typeface="Segoe UI"/>
              </a:rPr>
              <a:t> </a:t>
            </a:r>
            <a:r>
              <a:rPr sz="2000" b="1" spc="-5" dirty="0">
                <a:latin typeface="Segoe UI"/>
                <a:cs typeface="Segoe UI"/>
              </a:rPr>
              <a:t>connected</a:t>
            </a:r>
            <a:endParaRPr sz="2000" dirty="0">
              <a:latin typeface="Segoe UI"/>
              <a:cs typeface="Segoe UI"/>
            </a:endParaRPr>
          </a:p>
          <a:p>
            <a:pPr marL="1041400" lvl="1" indent="-343535">
              <a:lnSpc>
                <a:spcPct val="100000"/>
              </a:lnSpc>
              <a:spcBef>
                <a:spcPts val="1200"/>
              </a:spcBef>
              <a:buFont typeface="Wingdings"/>
              <a:buChar char=""/>
              <a:tabLst>
                <a:tab pos="1041400" algn="l"/>
                <a:tab pos="1042035" algn="l"/>
              </a:tabLst>
            </a:pPr>
            <a:r>
              <a:rPr sz="2000" b="1" spc="-5" dirty="0">
                <a:latin typeface="Segoe UI"/>
                <a:cs typeface="Segoe UI"/>
              </a:rPr>
              <a:t>Managing</a:t>
            </a:r>
            <a:r>
              <a:rPr sz="2000" b="1" spc="30" dirty="0">
                <a:latin typeface="Segoe UI"/>
                <a:cs typeface="Segoe UI"/>
              </a:rPr>
              <a:t> </a:t>
            </a:r>
            <a:r>
              <a:rPr sz="2000" b="1" spc="-5" dirty="0">
                <a:latin typeface="Segoe UI"/>
                <a:cs typeface="Segoe UI"/>
              </a:rPr>
              <a:t>and</a:t>
            </a:r>
            <a:r>
              <a:rPr sz="2000" b="1" spc="50" dirty="0">
                <a:latin typeface="Segoe UI"/>
                <a:cs typeface="Segoe UI"/>
              </a:rPr>
              <a:t> </a:t>
            </a:r>
            <a:r>
              <a:rPr sz="2000" b="1" spc="-5" dirty="0">
                <a:latin typeface="Segoe UI"/>
                <a:cs typeface="Segoe UI"/>
              </a:rPr>
              <a:t>monitoring</a:t>
            </a:r>
            <a:r>
              <a:rPr sz="2000" b="1" spc="60" dirty="0">
                <a:latin typeface="Segoe UI"/>
                <a:cs typeface="Segoe UI"/>
              </a:rPr>
              <a:t> </a:t>
            </a:r>
            <a:r>
              <a:rPr sz="2000" b="1" spc="10" dirty="0">
                <a:latin typeface="Segoe UI"/>
                <a:cs typeface="Segoe UI"/>
              </a:rPr>
              <a:t>smart</a:t>
            </a:r>
            <a:r>
              <a:rPr sz="2000" b="1" spc="60" dirty="0">
                <a:latin typeface="Segoe UI"/>
                <a:cs typeface="Segoe UI"/>
              </a:rPr>
              <a:t> </a:t>
            </a:r>
            <a:r>
              <a:rPr sz="2000" b="1" spc="-5" dirty="0">
                <a:latin typeface="Segoe UI"/>
                <a:cs typeface="Segoe UI"/>
              </a:rPr>
              <a:t>objects</a:t>
            </a:r>
            <a:r>
              <a:rPr sz="2000" b="1" spc="55" dirty="0">
                <a:latin typeface="Segoe UI"/>
                <a:cs typeface="Segoe UI"/>
              </a:rPr>
              <a:t> </a:t>
            </a:r>
            <a:r>
              <a:rPr sz="2000" b="1" spc="-5" dirty="0">
                <a:latin typeface="Segoe UI"/>
                <a:cs typeface="Segoe UI"/>
              </a:rPr>
              <a:t>using</a:t>
            </a:r>
            <a:r>
              <a:rPr sz="2000" b="1" spc="60" dirty="0">
                <a:latin typeface="Segoe UI"/>
                <a:cs typeface="Segoe UI"/>
              </a:rPr>
              <a:t> </a:t>
            </a:r>
            <a:r>
              <a:rPr sz="2000" b="1" spc="-5" dirty="0">
                <a:latin typeface="Segoe UI"/>
                <a:cs typeface="Segoe UI"/>
              </a:rPr>
              <a:t>real</a:t>
            </a:r>
            <a:r>
              <a:rPr sz="2000" b="1" spc="55" dirty="0">
                <a:latin typeface="Segoe UI"/>
                <a:cs typeface="Segoe UI"/>
              </a:rPr>
              <a:t> </a:t>
            </a:r>
            <a:r>
              <a:rPr sz="2000" b="1" spc="-5" dirty="0">
                <a:latin typeface="Segoe UI"/>
                <a:cs typeface="Segoe UI"/>
              </a:rPr>
              <a:t>–time</a:t>
            </a:r>
            <a:r>
              <a:rPr sz="2000" b="1" spc="50" dirty="0">
                <a:latin typeface="Segoe UI"/>
                <a:cs typeface="Segoe UI"/>
              </a:rPr>
              <a:t> </a:t>
            </a:r>
            <a:r>
              <a:rPr sz="2000" b="1" spc="-5" dirty="0">
                <a:latin typeface="Segoe UI"/>
                <a:cs typeface="Segoe UI"/>
              </a:rPr>
              <a:t>connectivity</a:t>
            </a:r>
            <a:r>
              <a:rPr sz="2000" b="1" spc="55" dirty="0">
                <a:latin typeface="Segoe UI"/>
                <a:cs typeface="Segoe UI"/>
              </a:rPr>
              <a:t> </a:t>
            </a:r>
            <a:r>
              <a:rPr sz="2000" b="1" spc="-5" dirty="0">
                <a:latin typeface="Segoe UI"/>
                <a:cs typeface="Segoe UI"/>
              </a:rPr>
              <a:t>enables</a:t>
            </a:r>
            <a:r>
              <a:rPr sz="2000" b="1" spc="50" dirty="0">
                <a:latin typeface="Segoe UI"/>
                <a:cs typeface="Segoe UI"/>
              </a:rPr>
              <a:t> </a:t>
            </a:r>
            <a:r>
              <a:rPr sz="2000" b="1" dirty="0">
                <a:latin typeface="Segoe UI"/>
                <a:cs typeface="Segoe UI"/>
              </a:rPr>
              <a:t>a</a:t>
            </a:r>
            <a:r>
              <a:rPr sz="2000" b="1" spc="55" dirty="0">
                <a:latin typeface="Segoe UI"/>
                <a:cs typeface="Segoe UI"/>
              </a:rPr>
              <a:t> </a:t>
            </a:r>
            <a:r>
              <a:rPr sz="2000" b="1" dirty="0">
                <a:latin typeface="Segoe UI"/>
                <a:cs typeface="Segoe UI"/>
              </a:rPr>
              <a:t>new</a:t>
            </a:r>
            <a:endParaRPr sz="2000" dirty="0">
              <a:latin typeface="Segoe UI"/>
              <a:cs typeface="Segoe UI"/>
            </a:endParaRPr>
          </a:p>
          <a:p>
            <a:pPr marL="1041400">
              <a:lnSpc>
                <a:spcPct val="100000"/>
              </a:lnSpc>
              <a:spcBef>
                <a:spcPts val="1200"/>
              </a:spcBef>
            </a:pPr>
            <a:r>
              <a:rPr sz="2000" b="1" spc="-10" dirty="0">
                <a:latin typeface="Segoe UI"/>
                <a:cs typeface="Segoe UI"/>
              </a:rPr>
              <a:t>level</a:t>
            </a:r>
            <a:r>
              <a:rPr sz="2000" b="1" spc="-5" dirty="0">
                <a:latin typeface="Segoe UI"/>
                <a:cs typeface="Segoe UI"/>
              </a:rPr>
              <a:t> </a:t>
            </a:r>
            <a:r>
              <a:rPr sz="2000" b="1" spc="-20" dirty="0">
                <a:latin typeface="Segoe UI"/>
                <a:cs typeface="Segoe UI"/>
              </a:rPr>
              <a:t>of</a:t>
            </a:r>
            <a:r>
              <a:rPr sz="2000" b="1" spc="-5" dirty="0">
                <a:latin typeface="Segoe UI"/>
                <a:cs typeface="Segoe UI"/>
              </a:rPr>
              <a:t> data-driven</a:t>
            </a:r>
            <a:r>
              <a:rPr sz="2000" b="1" spc="-25" dirty="0">
                <a:latin typeface="Segoe UI"/>
                <a:cs typeface="Segoe UI"/>
              </a:rPr>
              <a:t> </a:t>
            </a:r>
            <a:r>
              <a:rPr sz="2000" b="1" spc="-5" dirty="0">
                <a:latin typeface="Segoe UI"/>
                <a:cs typeface="Segoe UI"/>
              </a:rPr>
              <a:t>decision</a:t>
            </a:r>
            <a:r>
              <a:rPr sz="2000" b="1" spc="5" dirty="0">
                <a:latin typeface="Segoe UI"/>
                <a:cs typeface="Segoe UI"/>
              </a:rPr>
              <a:t> </a:t>
            </a:r>
            <a:r>
              <a:rPr sz="2000" b="1" spc="-5" dirty="0">
                <a:latin typeface="Segoe UI"/>
                <a:cs typeface="Segoe UI"/>
              </a:rPr>
              <a:t>making.</a:t>
            </a:r>
            <a:endParaRPr sz="2000" dirty="0">
              <a:latin typeface="Segoe UI"/>
              <a:cs typeface="Segoe UI"/>
            </a:endParaRPr>
          </a:p>
          <a:p>
            <a:pPr marL="1041400" marR="6350" lvl="1" indent="-343535">
              <a:lnSpc>
                <a:spcPct val="150000"/>
              </a:lnSpc>
              <a:spcBef>
                <a:spcPts val="5"/>
              </a:spcBef>
              <a:buFont typeface="Wingdings"/>
              <a:buChar char=""/>
              <a:tabLst>
                <a:tab pos="1041400" algn="l"/>
                <a:tab pos="1042035" algn="l"/>
              </a:tabLst>
            </a:pPr>
            <a:r>
              <a:rPr sz="2000" b="1" dirty="0">
                <a:latin typeface="Segoe UI"/>
                <a:cs typeface="Segoe UI"/>
              </a:rPr>
              <a:t>This</a:t>
            </a:r>
            <a:r>
              <a:rPr sz="2000" b="1" spc="130" dirty="0">
                <a:latin typeface="Segoe UI"/>
                <a:cs typeface="Segoe UI"/>
              </a:rPr>
              <a:t> </a:t>
            </a:r>
            <a:r>
              <a:rPr sz="2000" b="1" spc="-5" dirty="0">
                <a:latin typeface="Segoe UI"/>
                <a:cs typeface="Segoe UI"/>
              </a:rPr>
              <a:t>results</a:t>
            </a:r>
            <a:r>
              <a:rPr sz="2000" b="1" spc="130" dirty="0">
                <a:latin typeface="Segoe UI"/>
                <a:cs typeface="Segoe UI"/>
              </a:rPr>
              <a:t> </a:t>
            </a:r>
            <a:r>
              <a:rPr sz="2000" b="1" spc="-10" dirty="0">
                <a:latin typeface="Segoe UI"/>
                <a:cs typeface="Segoe UI"/>
              </a:rPr>
              <a:t>in</a:t>
            </a:r>
            <a:r>
              <a:rPr sz="2000" b="1" spc="145" dirty="0">
                <a:latin typeface="Segoe UI"/>
                <a:cs typeface="Segoe UI"/>
              </a:rPr>
              <a:t> </a:t>
            </a:r>
            <a:r>
              <a:rPr sz="2000" b="1" spc="-5" dirty="0">
                <a:latin typeface="Segoe UI"/>
                <a:cs typeface="Segoe UI"/>
              </a:rPr>
              <a:t>optimization</a:t>
            </a:r>
            <a:r>
              <a:rPr sz="2000" b="1" spc="145" dirty="0">
                <a:latin typeface="Segoe UI"/>
                <a:cs typeface="Segoe UI"/>
              </a:rPr>
              <a:t> </a:t>
            </a:r>
            <a:r>
              <a:rPr sz="2000" b="1" spc="-20" dirty="0">
                <a:latin typeface="Segoe UI"/>
                <a:cs typeface="Segoe UI"/>
              </a:rPr>
              <a:t>of</a:t>
            </a:r>
            <a:r>
              <a:rPr sz="2000" b="1" spc="145" dirty="0">
                <a:latin typeface="Segoe UI"/>
                <a:cs typeface="Segoe UI"/>
              </a:rPr>
              <a:t> </a:t>
            </a:r>
            <a:r>
              <a:rPr sz="2000" b="1" spc="-5" dirty="0">
                <a:latin typeface="Segoe UI"/>
                <a:cs typeface="Segoe UI"/>
              </a:rPr>
              <a:t>systems</a:t>
            </a:r>
            <a:r>
              <a:rPr sz="2000" b="1" spc="135" dirty="0">
                <a:latin typeface="Segoe UI"/>
                <a:cs typeface="Segoe UI"/>
              </a:rPr>
              <a:t> </a:t>
            </a:r>
            <a:r>
              <a:rPr sz="2000" b="1" spc="-5" dirty="0">
                <a:latin typeface="Segoe UI"/>
                <a:cs typeface="Segoe UI"/>
              </a:rPr>
              <a:t>and</a:t>
            </a:r>
            <a:r>
              <a:rPr sz="2000" b="1" spc="145" dirty="0">
                <a:latin typeface="Segoe UI"/>
                <a:cs typeface="Segoe UI"/>
              </a:rPr>
              <a:t> </a:t>
            </a:r>
            <a:r>
              <a:rPr sz="2000" b="1" spc="-5" dirty="0">
                <a:latin typeface="Segoe UI"/>
                <a:cs typeface="Segoe UI"/>
              </a:rPr>
              <a:t>processes</a:t>
            </a:r>
            <a:r>
              <a:rPr sz="2000" b="1" spc="135" dirty="0">
                <a:latin typeface="Segoe UI"/>
                <a:cs typeface="Segoe UI"/>
              </a:rPr>
              <a:t> </a:t>
            </a:r>
            <a:r>
              <a:rPr sz="2000" b="1" spc="-5" dirty="0">
                <a:latin typeface="Segoe UI"/>
                <a:cs typeface="Segoe UI"/>
              </a:rPr>
              <a:t>and</a:t>
            </a:r>
            <a:r>
              <a:rPr sz="2000" b="1" spc="145" dirty="0">
                <a:latin typeface="Segoe UI"/>
                <a:cs typeface="Segoe UI"/>
              </a:rPr>
              <a:t> </a:t>
            </a:r>
            <a:r>
              <a:rPr sz="2000" b="1" spc="-5" dirty="0">
                <a:latin typeface="Segoe UI"/>
                <a:cs typeface="Segoe UI"/>
              </a:rPr>
              <a:t>delivers</a:t>
            </a:r>
            <a:r>
              <a:rPr sz="2000" b="1" spc="140" dirty="0">
                <a:latin typeface="Segoe UI"/>
                <a:cs typeface="Segoe UI"/>
              </a:rPr>
              <a:t> </a:t>
            </a:r>
            <a:r>
              <a:rPr sz="2000" b="1" dirty="0">
                <a:latin typeface="Segoe UI"/>
                <a:cs typeface="Segoe UI"/>
              </a:rPr>
              <a:t>new</a:t>
            </a:r>
            <a:r>
              <a:rPr sz="2000" b="1" spc="145" dirty="0">
                <a:latin typeface="Segoe UI"/>
                <a:cs typeface="Segoe UI"/>
              </a:rPr>
              <a:t> </a:t>
            </a:r>
            <a:r>
              <a:rPr sz="2000" b="1" spc="10" dirty="0">
                <a:latin typeface="Segoe UI"/>
                <a:cs typeface="Segoe UI"/>
              </a:rPr>
              <a:t>services</a:t>
            </a:r>
            <a:r>
              <a:rPr sz="2000" b="1" spc="135" dirty="0">
                <a:latin typeface="Segoe UI"/>
                <a:cs typeface="Segoe UI"/>
              </a:rPr>
              <a:t> </a:t>
            </a:r>
            <a:r>
              <a:rPr sz="2000" b="1" spc="-5" dirty="0">
                <a:latin typeface="Segoe UI"/>
                <a:cs typeface="Segoe UI"/>
              </a:rPr>
              <a:t>that </a:t>
            </a:r>
            <a:r>
              <a:rPr sz="2000" b="1" spc="-535" dirty="0">
                <a:latin typeface="Segoe UI"/>
                <a:cs typeface="Segoe UI"/>
              </a:rPr>
              <a:t> </a:t>
            </a:r>
            <a:r>
              <a:rPr sz="2000" b="1" spc="-5" dirty="0">
                <a:latin typeface="Segoe UI"/>
                <a:cs typeface="Segoe UI"/>
              </a:rPr>
              <a:t>save time for both</a:t>
            </a:r>
            <a:r>
              <a:rPr sz="2000" b="1" spc="-15" dirty="0">
                <a:latin typeface="Segoe UI"/>
                <a:cs typeface="Segoe UI"/>
              </a:rPr>
              <a:t> </a:t>
            </a:r>
            <a:r>
              <a:rPr sz="2000" b="1" spc="-5" dirty="0">
                <a:latin typeface="Segoe UI"/>
                <a:cs typeface="Segoe UI"/>
              </a:rPr>
              <a:t>people</a:t>
            </a:r>
            <a:r>
              <a:rPr sz="2000" b="1" spc="-15"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business</a:t>
            </a:r>
            <a:r>
              <a:rPr sz="2000" b="1" spc="-10" dirty="0">
                <a:latin typeface="Segoe UI"/>
                <a:cs typeface="Segoe UI"/>
              </a:rPr>
              <a:t> </a:t>
            </a:r>
            <a:r>
              <a:rPr sz="2000" b="1" spc="-5" dirty="0">
                <a:latin typeface="Segoe UI"/>
                <a:cs typeface="Segoe UI"/>
              </a:rPr>
              <a:t>while</a:t>
            </a:r>
            <a:r>
              <a:rPr sz="2000" b="1" spc="-25" dirty="0">
                <a:latin typeface="Segoe UI"/>
                <a:cs typeface="Segoe UI"/>
              </a:rPr>
              <a:t> </a:t>
            </a:r>
            <a:r>
              <a:rPr sz="2000" b="1" spc="-5" dirty="0">
                <a:latin typeface="Segoe UI"/>
                <a:cs typeface="Segoe UI"/>
              </a:rPr>
              <a:t>improving</a:t>
            </a:r>
            <a:r>
              <a:rPr sz="2000" b="1" dirty="0">
                <a:latin typeface="Segoe UI"/>
                <a:cs typeface="Segoe UI"/>
              </a:rPr>
              <a:t> the</a:t>
            </a:r>
            <a:r>
              <a:rPr sz="2000" b="1" spc="-10" dirty="0">
                <a:latin typeface="Segoe UI"/>
                <a:cs typeface="Segoe UI"/>
              </a:rPr>
              <a:t> overall</a:t>
            </a:r>
            <a:r>
              <a:rPr sz="2000" b="1" dirty="0">
                <a:latin typeface="Segoe UI"/>
                <a:cs typeface="Segoe UI"/>
              </a:rPr>
              <a:t> </a:t>
            </a:r>
            <a:r>
              <a:rPr sz="2000" b="1" spc="-5" dirty="0">
                <a:latin typeface="Segoe UI"/>
                <a:cs typeface="Segoe UI"/>
              </a:rPr>
              <a:t>quality</a:t>
            </a:r>
            <a:r>
              <a:rPr sz="2000" b="1" spc="-25" dirty="0">
                <a:latin typeface="Segoe UI"/>
                <a:cs typeface="Segoe UI"/>
              </a:rPr>
              <a:t> </a:t>
            </a:r>
            <a:r>
              <a:rPr sz="2000" b="1" spc="-20" dirty="0">
                <a:latin typeface="Segoe UI"/>
                <a:cs typeface="Segoe UI"/>
              </a:rPr>
              <a:t>of</a:t>
            </a:r>
            <a:r>
              <a:rPr sz="2000" b="1" spc="5" dirty="0">
                <a:latin typeface="Segoe UI"/>
                <a:cs typeface="Segoe UI"/>
              </a:rPr>
              <a:t> </a:t>
            </a:r>
            <a:r>
              <a:rPr sz="2000" b="1" spc="-5" dirty="0">
                <a:latin typeface="Segoe UI"/>
                <a:cs typeface="Segoe UI"/>
              </a:rPr>
              <a:t>life.</a:t>
            </a:r>
            <a:endParaRPr sz="2000" dirty="0">
              <a:latin typeface="Segoe UI"/>
              <a:cs typeface="Segoe UI"/>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170</a:t>
            </a:fld>
            <a:endParaRPr dirty="0"/>
          </a:p>
        </p:txBody>
      </p:sp>
      <p:sp>
        <p:nvSpPr>
          <p:cNvPr id="3" name="object 3"/>
          <p:cNvSpPr txBox="1"/>
          <p:nvPr/>
        </p:nvSpPr>
        <p:spPr>
          <a:xfrm>
            <a:off x="154939" y="1435734"/>
            <a:ext cx="11628120" cy="4864735"/>
          </a:xfrm>
          <a:prstGeom prst="rect">
            <a:avLst/>
          </a:prstGeom>
        </p:spPr>
        <p:txBody>
          <a:bodyPr vert="horz" wrap="square" lIns="0" tIns="12700" rIns="0" bIns="0" rtlCol="0">
            <a:spAutoFit/>
          </a:bodyPr>
          <a:lstStyle/>
          <a:p>
            <a:pPr marL="12700">
              <a:lnSpc>
                <a:spcPct val="100000"/>
              </a:lnSpc>
              <a:spcBef>
                <a:spcPts val="100"/>
              </a:spcBef>
            </a:pPr>
            <a:r>
              <a:rPr sz="2700" b="1" dirty="0">
                <a:latin typeface="Segoe UI"/>
                <a:cs typeface="Segoe UI"/>
              </a:rPr>
              <a:t>IoT</a:t>
            </a:r>
            <a:r>
              <a:rPr sz="2700" b="1" spc="-10" dirty="0">
                <a:latin typeface="Segoe UI"/>
                <a:cs typeface="Segoe UI"/>
              </a:rPr>
              <a:t> </a:t>
            </a:r>
            <a:r>
              <a:rPr sz="2700" b="1" spc="-5" dirty="0">
                <a:latin typeface="Segoe UI"/>
                <a:cs typeface="Segoe UI"/>
              </a:rPr>
              <a:t>Data</a:t>
            </a:r>
            <a:r>
              <a:rPr sz="2700" b="1" spc="-10" dirty="0">
                <a:latin typeface="Segoe UI"/>
                <a:cs typeface="Segoe UI"/>
              </a:rPr>
              <a:t> </a:t>
            </a:r>
            <a:r>
              <a:rPr sz="2700" b="1" spc="-5" dirty="0">
                <a:latin typeface="Segoe UI"/>
                <a:cs typeface="Segoe UI"/>
              </a:rPr>
              <a:t>Management</a:t>
            </a:r>
            <a:r>
              <a:rPr sz="2700" b="1" spc="25" dirty="0">
                <a:latin typeface="Segoe UI"/>
                <a:cs typeface="Segoe UI"/>
              </a:rPr>
              <a:t> </a:t>
            </a:r>
            <a:r>
              <a:rPr sz="2700" b="1" spc="-5" dirty="0">
                <a:latin typeface="Segoe UI"/>
                <a:cs typeface="Segoe UI"/>
              </a:rPr>
              <a:t>and</a:t>
            </a:r>
            <a:r>
              <a:rPr sz="2700" b="1" spc="10" dirty="0">
                <a:latin typeface="Segoe UI"/>
                <a:cs typeface="Segoe UI"/>
              </a:rPr>
              <a:t> </a:t>
            </a:r>
            <a:r>
              <a:rPr sz="2700" b="1" spc="-5" dirty="0">
                <a:latin typeface="Segoe UI"/>
                <a:cs typeface="Segoe UI"/>
              </a:rPr>
              <a:t>Compute</a:t>
            </a:r>
            <a:r>
              <a:rPr sz="2700" b="1" spc="-10" dirty="0">
                <a:latin typeface="Segoe UI"/>
                <a:cs typeface="Segoe UI"/>
              </a:rPr>
              <a:t> </a:t>
            </a:r>
            <a:r>
              <a:rPr sz="2700" b="1" dirty="0">
                <a:latin typeface="Segoe UI"/>
                <a:cs typeface="Segoe UI"/>
              </a:rPr>
              <a:t>Stack:</a:t>
            </a:r>
            <a:endParaRPr sz="2700">
              <a:latin typeface="Segoe UI"/>
              <a:cs typeface="Segoe UI"/>
            </a:endParaRPr>
          </a:p>
          <a:p>
            <a:pPr marL="527685" indent="-515620">
              <a:lnSpc>
                <a:spcPct val="100000"/>
              </a:lnSpc>
              <a:spcBef>
                <a:spcPts val="2775"/>
              </a:spcBef>
              <a:buAutoNum type="arabicPeriod" startAt="2"/>
              <a:tabLst>
                <a:tab pos="527685" algn="l"/>
                <a:tab pos="528320" algn="l"/>
              </a:tabLst>
            </a:pPr>
            <a:r>
              <a:rPr sz="2700" b="1" spc="5" dirty="0">
                <a:latin typeface="Segoe UI"/>
                <a:cs typeface="Segoe UI"/>
              </a:rPr>
              <a:t>Conserving </a:t>
            </a:r>
            <a:r>
              <a:rPr sz="2700" b="1" spc="-5" dirty="0">
                <a:latin typeface="Segoe UI"/>
                <a:cs typeface="Segoe UI"/>
              </a:rPr>
              <a:t>network</a:t>
            </a:r>
            <a:r>
              <a:rPr sz="2700" b="1" spc="5" dirty="0">
                <a:latin typeface="Segoe UI"/>
                <a:cs typeface="Segoe UI"/>
              </a:rPr>
              <a:t> </a:t>
            </a:r>
            <a:r>
              <a:rPr sz="2700" b="1" spc="-10" dirty="0">
                <a:latin typeface="Segoe UI"/>
                <a:cs typeface="Segoe UI"/>
              </a:rPr>
              <a:t>bandwidth:</a:t>
            </a:r>
            <a:endParaRPr sz="2700">
              <a:latin typeface="Segoe UI"/>
              <a:cs typeface="Segoe UI"/>
            </a:endParaRPr>
          </a:p>
          <a:p>
            <a:pPr marL="1155700" lvl="1" indent="-457200" algn="just">
              <a:lnSpc>
                <a:spcPct val="100000"/>
              </a:lnSpc>
              <a:spcBef>
                <a:spcPts val="2740"/>
              </a:spcBef>
              <a:buFont typeface="Wingdings"/>
              <a:buChar char=""/>
              <a:tabLst>
                <a:tab pos="1155700" algn="l"/>
              </a:tabLst>
            </a:pPr>
            <a:r>
              <a:rPr sz="2500" b="1" spc="-5" dirty="0">
                <a:latin typeface="Segoe UI"/>
                <a:cs typeface="Segoe UI"/>
              </a:rPr>
              <a:t>Offshore</a:t>
            </a:r>
            <a:r>
              <a:rPr sz="2500" b="1" spc="-10" dirty="0">
                <a:latin typeface="Segoe UI"/>
                <a:cs typeface="Segoe UI"/>
              </a:rPr>
              <a:t> </a:t>
            </a:r>
            <a:r>
              <a:rPr sz="2500" b="1" spc="-5" dirty="0">
                <a:latin typeface="Segoe UI"/>
                <a:cs typeface="Segoe UI"/>
              </a:rPr>
              <a:t>oil</a:t>
            </a:r>
            <a:r>
              <a:rPr sz="2500" b="1" spc="5" dirty="0">
                <a:latin typeface="Segoe UI"/>
                <a:cs typeface="Segoe UI"/>
              </a:rPr>
              <a:t> </a:t>
            </a:r>
            <a:r>
              <a:rPr sz="2500" b="1" spc="-5" dirty="0">
                <a:latin typeface="Segoe UI"/>
                <a:cs typeface="Segoe UI"/>
              </a:rPr>
              <a:t>rigs</a:t>
            </a:r>
            <a:r>
              <a:rPr sz="2500" b="1" spc="15" dirty="0">
                <a:latin typeface="Segoe UI"/>
                <a:cs typeface="Segoe UI"/>
              </a:rPr>
              <a:t> </a:t>
            </a:r>
            <a:r>
              <a:rPr sz="2500" b="1" spc="-5" dirty="0">
                <a:latin typeface="Segoe UI"/>
                <a:cs typeface="Segoe UI"/>
              </a:rPr>
              <a:t>generate 500 GB</a:t>
            </a:r>
            <a:r>
              <a:rPr sz="2500" b="1" spc="-20" dirty="0">
                <a:latin typeface="Segoe UI"/>
                <a:cs typeface="Segoe UI"/>
              </a:rPr>
              <a:t> </a:t>
            </a:r>
            <a:r>
              <a:rPr sz="2500" b="1" spc="-25" dirty="0">
                <a:latin typeface="Segoe UI"/>
                <a:cs typeface="Segoe UI"/>
              </a:rPr>
              <a:t>of</a:t>
            </a:r>
            <a:r>
              <a:rPr sz="2500" b="1" spc="-5" dirty="0">
                <a:latin typeface="Segoe UI"/>
                <a:cs typeface="Segoe UI"/>
              </a:rPr>
              <a:t> </a:t>
            </a:r>
            <a:r>
              <a:rPr sz="2500" b="1" spc="-10" dirty="0">
                <a:latin typeface="Segoe UI"/>
                <a:cs typeface="Segoe UI"/>
              </a:rPr>
              <a:t>data</a:t>
            </a:r>
            <a:r>
              <a:rPr sz="2500" b="1" spc="20" dirty="0">
                <a:latin typeface="Segoe UI"/>
                <a:cs typeface="Segoe UI"/>
              </a:rPr>
              <a:t> </a:t>
            </a:r>
            <a:r>
              <a:rPr sz="2500" b="1" spc="-25" dirty="0">
                <a:latin typeface="Segoe UI"/>
                <a:cs typeface="Segoe UI"/>
              </a:rPr>
              <a:t>weekly.</a:t>
            </a:r>
            <a:endParaRPr sz="2500">
              <a:latin typeface="Segoe UI"/>
              <a:cs typeface="Segoe UI"/>
            </a:endParaRPr>
          </a:p>
          <a:p>
            <a:pPr marL="1155700" lvl="1" indent="-457200" algn="just">
              <a:lnSpc>
                <a:spcPct val="100000"/>
              </a:lnSpc>
              <a:spcBef>
                <a:spcPts val="2705"/>
              </a:spcBef>
              <a:buFont typeface="Wingdings"/>
              <a:buChar char=""/>
              <a:tabLst>
                <a:tab pos="1155700" algn="l"/>
              </a:tabLst>
            </a:pPr>
            <a:r>
              <a:rPr sz="2500" b="1" spc="-5" dirty="0">
                <a:latin typeface="Segoe UI"/>
                <a:cs typeface="Segoe UI"/>
              </a:rPr>
              <a:t>Commercial</a:t>
            </a:r>
            <a:r>
              <a:rPr sz="2500" b="1" spc="-10" dirty="0">
                <a:latin typeface="Segoe UI"/>
                <a:cs typeface="Segoe UI"/>
              </a:rPr>
              <a:t> jets</a:t>
            </a:r>
            <a:r>
              <a:rPr sz="2500" b="1" spc="10" dirty="0">
                <a:latin typeface="Segoe UI"/>
                <a:cs typeface="Segoe UI"/>
              </a:rPr>
              <a:t> </a:t>
            </a:r>
            <a:r>
              <a:rPr sz="2500" b="1" spc="-5" dirty="0">
                <a:latin typeface="Segoe UI"/>
                <a:cs typeface="Segoe UI"/>
              </a:rPr>
              <a:t>generate</a:t>
            </a:r>
            <a:r>
              <a:rPr sz="2500" b="1" dirty="0">
                <a:latin typeface="Segoe UI"/>
                <a:cs typeface="Segoe UI"/>
              </a:rPr>
              <a:t> </a:t>
            </a:r>
            <a:r>
              <a:rPr sz="2500" b="1" spc="-5" dirty="0">
                <a:latin typeface="Segoe UI"/>
                <a:cs typeface="Segoe UI"/>
              </a:rPr>
              <a:t>10 TB</a:t>
            </a:r>
            <a:r>
              <a:rPr sz="2500" b="1" spc="5" dirty="0">
                <a:latin typeface="Segoe UI"/>
                <a:cs typeface="Segoe UI"/>
              </a:rPr>
              <a:t> </a:t>
            </a:r>
            <a:r>
              <a:rPr sz="2500" b="1" spc="-10" dirty="0">
                <a:latin typeface="Segoe UI"/>
                <a:cs typeface="Segoe UI"/>
              </a:rPr>
              <a:t>for</a:t>
            </a:r>
            <a:r>
              <a:rPr sz="2500" b="1" spc="15" dirty="0">
                <a:latin typeface="Segoe UI"/>
                <a:cs typeface="Segoe UI"/>
              </a:rPr>
              <a:t> every</a:t>
            </a:r>
            <a:r>
              <a:rPr sz="2500" b="1" spc="-5" dirty="0">
                <a:latin typeface="Segoe UI"/>
                <a:cs typeface="Segoe UI"/>
              </a:rPr>
              <a:t> 30</a:t>
            </a:r>
            <a:r>
              <a:rPr sz="2500" b="1" dirty="0">
                <a:latin typeface="Segoe UI"/>
                <a:cs typeface="Segoe UI"/>
              </a:rPr>
              <a:t> </a:t>
            </a:r>
            <a:r>
              <a:rPr sz="2500" b="1" spc="-5" dirty="0">
                <a:latin typeface="Segoe UI"/>
                <a:cs typeface="Segoe UI"/>
              </a:rPr>
              <a:t>minutes</a:t>
            </a:r>
            <a:r>
              <a:rPr sz="2500" b="1" dirty="0">
                <a:latin typeface="Segoe UI"/>
                <a:cs typeface="Segoe UI"/>
              </a:rPr>
              <a:t> </a:t>
            </a:r>
            <a:r>
              <a:rPr sz="2500" b="1" spc="-25" dirty="0">
                <a:latin typeface="Segoe UI"/>
                <a:cs typeface="Segoe UI"/>
              </a:rPr>
              <a:t>of</a:t>
            </a:r>
            <a:r>
              <a:rPr sz="2500" b="1" spc="5" dirty="0">
                <a:latin typeface="Segoe UI"/>
                <a:cs typeface="Segoe UI"/>
              </a:rPr>
              <a:t> </a:t>
            </a:r>
            <a:r>
              <a:rPr sz="2500" b="1" spc="-5" dirty="0">
                <a:latin typeface="Segoe UI"/>
                <a:cs typeface="Segoe UI"/>
              </a:rPr>
              <a:t>flight.</a:t>
            </a:r>
            <a:endParaRPr sz="2500">
              <a:latin typeface="Segoe UI"/>
              <a:cs typeface="Segoe UI"/>
            </a:endParaRPr>
          </a:p>
          <a:p>
            <a:pPr marL="1155700" marR="5080" lvl="1" indent="-457200" algn="just">
              <a:lnSpc>
                <a:spcPct val="130000"/>
              </a:lnSpc>
              <a:spcBef>
                <a:spcPts val="1800"/>
              </a:spcBef>
              <a:buFont typeface="Wingdings"/>
              <a:buChar char=""/>
              <a:tabLst>
                <a:tab pos="1155700" algn="l"/>
              </a:tabLst>
            </a:pPr>
            <a:r>
              <a:rPr sz="2500" b="1" spc="-5" dirty="0">
                <a:latin typeface="Segoe UI"/>
                <a:cs typeface="Segoe UI"/>
              </a:rPr>
              <a:t>It</a:t>
            </a:r>
            <a:r>
              <a:rPr sz="2500" b="1" spc="275" dirty="0">
                <a:latin typeface="Segoe UI"/>
                <a:cs typeface="Segoe UI"/>
              </a:rPr>
              <a:t> </a:t>
            </a:r>
            <a:r>
              <a:rPr sz="2500" b="1" spc="-5" dirty="0">
                <a:latin typeface="Segoe UI"/>
                <a:cs typeface="Segoe UI"/>
              </a:rPr>
              <a:t>is</a:t>
            </a:r>
            <a:r>
              <a:rPr sz="2500" b="1" spc="285" dirty="0">
                <a:latin typeface="Segoe UI"/>
                <a:cs typeface="Segoe UI"/>
              </a:rPr>
              <a:t> </a:t>
            </a:r>
            <a:r>
              <a:rPr sz="2500" b="1" spc="-5" dirty="0">
                <a:latin typeface="Segoe UI"/>
                <a:cs typeface="Segoe UI"/>
              </a:rPr>
              <a:t>not</a:t>
            </a:r>
            <a:r>
              <a:rPr sz="2500" b="1" spc="285" dirty="0">
                <a:latin typeface="Segoe UI"/>
                <a:cs typeface="Segoe UI"/>
              </a:rPr>
              <a:t> </a:t>
            </a:r>
            <a:r>
              <a:rPr sz="2500" b="1" spc="-5" dirty="0">
                <a:latin typeface="Segoe UI"/>
                <a:cs typeface="Segoe UI"/>
              </a:rPr>
              <a:t>practical</a:t>
            </a:r>
            <a:r>
              <a:rPr sz="2500" b="1" spc="295" dirty="0">
                <a:latin typeface="Segoe UI"/>
                <a:cs typeface="Segoe UI"/>
              </a:rPr>
              <a:t> </a:t>
            </a:r>
            <a:r>
              <a:rPr sz="2500" b="1" spc="-10" dirty="0">
                <a:latin typeface="Segoe UI"/>
                <a:cs typeface="Segoe UI"/>
              </a:rPr>
              <a:t>to</a:t>
            </a:r>
            <a:r>
              <a:rPr sz="2500" b="1" spc="285" dirty="0">
                <a:latin typeface="Segoe UI"/>
                <a:cs typeface="Segoe UI"/>
              </a:rPr>
              <a:t> </a:t>
            </a:r>
            <a:r>
              <a:rPr sz="2500" b="1" dirty="0">
                <a:latin typeface="Segoe UI"/>
                <a:cs typeface="Segoe UI"/>
              </a:rPr>
              <a:t>transport</a:t>
            </a:r>
            <a:r>
              <a:rPr sz="2500" b="1" spc="300" dirty="0">
                <a:latin typeface="Segoe UI"/>
                <a:cs typeface="Segoe UI"/>
              </a:rPr>
              <a:t> </a:t>
            </a:r>
            <a:r>
              <a:rPr sz="2500" b="1" spc="-10" dirty="0">
                <a:latin typeface="Segoe UI"/>
                <a:cs typeface="Segoe UI"/>
              </a:rPr>
              <a:t>vast</a:t>
            </a:r>
            <a:r>
              <a:rPr sz="2500" b="1" spc="270" dirty="0">
                <a:latin typeface="Segoe UI"/>
                <a:cs typeface="Segoe UI"/>
              </a:rPr>
              <a:t> </a:t>
            </a:r>
            <a:r>
              <a:rPr sz="2500" b="1" spc="-5" dirty="0">
                <a:latin typeface="Segoe UI"/>
                <a:cs typeface="Segoe UI"/>
              </a:rPr>
              <a:t>amounts</a:t>
            </a:r>
            <a:r>
              <a:rPr sz="2500" b="1" spc="290" dirty="0">
                <a:latin typeface="Segoe UI"/>
                <a:cs typeface="Segoe UI"/>
              </a:rPr>
              <a:t> </a:t>
            </a:r>
            <a:r>
              <a:rPr sz="2500" b="1" spc="-25" dirty="0">
                <a:latin typeface="Segoe UI"/>
                <a:cs typeface="Segoe UI"/>
              </a:rPr>
              <a:t>of</a:t>
            </a:r>
            <a:r>
              <a:rPr sz="2500" b="1" spc="280" dirty="0">
                <a:latin typeface="Segoe UI"/>
                <a:cs typeface="Segoe UI"/>
              </a:rPr>
              <a:t> </a:t>
            </a:r>
            <a:r>
              <a:rPr sz="2500" b="1" spc="-5" dirty="0">
                <a:latin typeface="Segoe UI"/>
                <a:cs typeface="Segoe UI"/>
              </a:rPr>
              <a:t>data</a:t>
            </a:r>
            <a:r>
              <a:rPr sz="2500" b="1" spc="295" dirty="0">
                <a:latin typeface="Segoe UI"/>
                <a:cs typeface="Segoe UI"/>
              </a:rPr>
              <a:t> </a:t>
            </a:r>
            <a:r>
              <a:rPr sz="2500" b="1" spc="-10" dirty="0">
                <a:latin typeface="Segoe UI"/>
                <a:cs typeface="Segoe UI"/>
              </a:rPr>
              <a:t>from</a:t>
            </a:r>
            <a:r>
              <a:rPr sz="2500" b="1" spc="285" dirty="0">
                <a:latin typeface="Segoe UI"/>
                <a:cs typeface="Segoe UI"/>
              </a:rPr>
              <a:t> </a:t>
            </a:r>
            <a:r>
              <a:rPr sz="2500" b="1" spc="-10" dirty="0">
                <a:latin typeface="Segoe UI"/>
                <a:cs typeface="Segoe UI"/>
              </a:rPr>
              <a:t>thousands </a:t>
            </a:r>
            <a:r>
              <a:rPr sz="2500" b="1" spc="-675" dirty="0">
                <a:latin typeface="Segoe UI"/>
                <a:cs typeface="Segoe UI"/>
              </a:rPr>
              <a:t> </a:t>
            </a:r>
            <a:r>
              <a:rPr sz="2500" b="1" spc="-5" dirty="0">
                <a:latin typeface="Segoe UI"/>
                <a:cs typeface="Segoe UI"/>
              </a:rPr>
              <a:t>or</a:t>
            </a:r>
            <a:r>
              <a:rPr sz="2500" b="1" dirty="0">
                <a:latin typeface="Segoe UI"/>
                <a:cs typeface="Segoe UI"/>
              </a:rPr>
              <a:t> </a:t>
            </a:r>
            <a:r>
              <a:rPr sz="2500" b="1" spc="-5" dirty="0">
                <a:latin typeface="Segoe UI"/>
                <a:cs typeface="Segoe UI"/>
              </a:rPr>
              <a:t>hundreds</a:t>
            </a:r>
            <a:r>
              <a:rPr sz="2500" b="1" dirty="0">
                <a:latin typeface="Segoe UI"/>
                <a:cs typeface="Segoe UI"/>
              </a:rPr>
              <a:t> </a:t>
            </a:r>
            <a:r>
              <a:rPr sz="2500" b="1" spc="-25" dirty="0">
                <a:latin typeface="Segoe UI"/>
                <a:cs typeface="Segoe UI"/>
              </a:rPr>
              <a:t>of</a:t>
            </a:r>
            <a:r>
              <a:rPr sz="2500" b="1" spc="-20" dirty="0">
                <a:latin typeface="Segoe UI"/>
                <a:cs typeface="Segoe UI"/>
              </a:rPr>
              <a:t> </a:t>
            </a:r>
            <a:r>
              <a:rPr sz="2500" b="1" spc="-10" dirty="0">
                <a:latin typeface="Segoe UI"/>
                <a:cs typeface="Segoe UI"/>
              </a:rPr>
              <a:t>thousands</a:t>
            </a:r>
            <a:r>
              <a:rPr sz="2500" b="1" spc="-5" dirty="0">
                <a:latin typeface="Segoe UI"/>
                <a:cs typeface="Segoe UI"/>
              </a:rPr>
              <a:t> </a:t>
            </a:r>
            <a:r>
              <a:rPr sz="2500" b="1" spc="-25" dirty="0">
                <a:latin typeface="Segoe UI"/>
                <a:cs typeface="Segoe UI"/>
              </a:rPr>
              <a:t>of</a:t>
            </a:r>
            <a:r>
              <a:rPr sz="2500" b="1" spc="-20" dirty="0">
                <a:latin typeface="Segoe UI"/>
                <a:cs typeface="Segoe UI"/>
              </a:rPr>
              <a:t> </a:t>
            </a:r>
            <a:r>
              <a:rPr sz="2500" b="1" spc="-5" dirty="0">
                <a:latin typeface="Segoe UI"/>
                <a:cs typeface="Segoe UI"/>
              </a:rPr>
              <a:t>edge</a:t>
            </a:r>
            <a:r>
              <a:rPr sz="2500" b="1" dirty="0">
                <a:latin typeface="Segoe UI"/>
                <a:cs typeface="Segoe UI"/>
              </a:rPr>
              <a:t> </a:t>
            </a:r>
            <a:r>
              <a:rPr sz="2500" b="1" spc="-10" dirty="0">
                <a:latin typeface="Segoe UI"/>
                <a:cs typeface="Segoe UI"/>
              </a:rPr>
              <a:t>devices</a:t>
            </a:r>
            <a:r>
              <a:rPr sz="2500" b="1" spc="-5" dirty="0">
                <a:latin typeface="Segoe UI"/>
                <a:cs typeface="Segoe UI"/>
              </a:rPr>
              <a:t> </a:t>
            </a:r>
            <a:r>
              <a:rPr sz="2500" b="1" spc="-10" dirty="0">
                <a:latin typeface="Segoe UI"/>
                <a:cs typeface="Segoe UI"/>
              </a:rPr>
              <a:t>to</a:t>
            </a:r>
            <a:r>
              <a:rPr sz="2500" b="1" spc="-5" dirty="0">
                <a:latin typeface="Segoe UI"/>
                <a:cs typeface="Segoe UI"/>
              </a:rPr>
              <a:t> the</a:t>
            </a:r>
            <a:r>
              <a:rPr sz="2500" b="1" dirty="0">
                <a:latin typeface="Segoe UI"/>
                <a:cs typeface="Segoe UI"/>
              </a:rPr>
              <a:t> </a:t>
            </a:r>
            <a:r>
              <a:rPr sz="2500" b="1" spc="-5" dirty="0">
                <a:latin typeface="Segoe UI"/>
                <a:cs typeface="Segoe UI"/>
              </a:rPr>
              <a:t>cloud. </a:t>
            </a:r>
            <a:r>
              <a:rPr sz="2500" b="1" spc="-10" dirty="0">
                <a:latin typeface="Segoe UI"/>
                <a:cs typeface="Segoe UI"/>
              </a:rPr>
              <a:t>Nor</a:t>
            </a:r>
            <a:r>
              <a:rPr sz="2500" b="1" spc="-5" dirty="0">
                <a:latin typeface="Segoe UI"/>
                <a:cs typeface="Segoe UI"/>
              </a:rPr>
              <a:t> is</a:t>
            </a:r>
            <a:r>
              <a:rPr sz="2500" b="1" dirty="0">
                <a:latin typeface="Segoe UI"/>
                <a:cs typeface="Segoe UI"/>
              </a:rPr>
              <a:t> </a:t>
            </a:r>
            <a:r>
              <a:rPr sz="2500" b="1" spc="-10" dirty="0">
                <a:latin typeface="Segoe UI"/>
                <a:cs typeface="Segoe UI"/>
              </a:rPr>
              <a:t>it </a:t>
            </a:r>
            <a:r>
              <a:rPr sz="2500" b="1" spc="-675" dirty="0">
                <a:latin typeface="Segoe UI"/>
                <a:cs typeface="Segoe UI"/>
              </a:rPr>
              <a:t> </a:t>
            </a:r>
            <a:r>
              <a:rPr sz="2500" b="1" spc="10" dirty="0">
                <a:latin typeface="Segoe UI"/>
                <a:cs typeface="Segoe UI"/>
              </a:rPr>
              <a:t>necessary </a:t>
            </a:r>
            <a:r>
              <a:rPr sz="2500" b="1" spc="-5" dirty="0">
                <a:latin typeface="Segoe UI"/>
                <a:cs typeface="Segoe UI"/>
              </a:rPr>
              <a:t>because many </a:t>
            </a:r>
            <a:r>
              <a:rPr sz="2500" b="1" dirty="0">
                <a:latin typeface="Segoe UI"/>
                <a:cs typeface="Segoe UI"/>
              </a:rPr>
              <a:t>critical </a:t>
            </a:r>
            <a:r>
              <a:rPr sz="2500" b="1" spc="-5" dirty="0">
                <a:latin typeface="Segoe UI"/>
                <a:cs typeface="Segoe UI"/>
              </a:rPr>
              <a:t>analyses do not require cloud-scale </a:t>
            </a:r>
            <a:r>
              <a:rPr sz="2500" b="1" dirty="0">
                <a:latin typeface="Segoe UI"/>
                <a:cs typeface="Segoe UI"/>
              </a:rPr>
              <a:t> </a:t>
            </a:r>
            <a:r>
              <a:rPr sz="2500" b="1" spc="-5" dirty="0">
                <a:latin typeface="Segoe UI"/>
                <a:cs typeface="Segoe UI"/>
              </a:rPr>
              <a:t>processing</a:t>
            </a:r>
            <a:r>
              <a:rPr sz="2500" b="1" spc="-15" dirty="0">
                <a:latin typeface="Segoe UI"/>
                <a:cs typeface="Segoe UI"/>
              </a:rPr>
              <a:t> </a:t>
            </a:r>
            <a:r>
              <a:rPr sz="2500" b="1" spc="-5" dirty="0">
                <a:latin typeface="Segoe UI"/>
                <a:cs typeface="Segoe UI"/>
              </a:rPr>
              <a:t>and</a:t>
            </a:r>
            <a:r>
              <a:rPr sz="2500" b="1" spc="10" dirty="0">
                <a:latin typeface="Segoe UI"/>
                <a:cs typeface="Segoe UI"/>
              </a:rPr>
              <a:t> </a:t>
            </a:r>
            <a:r>
              <a:rPr sz="2500" b="1" spc="-5" dirty="0">
                <a:latin typeface="Segoe UI"/>
                <a:cs typeface="Segoe UI"/>
              </a:rPr>
              <a:t>storage.</a:t>
            </a:r>
            <a:endParaRPr sz="2500">
              <a:latin typeface="Segoe UI"/>
              <a:cs typeface="Segoe U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0363200"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spc="-5" dirty="0">
                <a:latin typeface="Arial"/>
                <a:cs typeface="Arial"/>
              </a:rPr>
              <a:t>3:</a:t>
            </a:r>
            <a:r>
              <a:rPr b="1" spc="-135" dirty="0">
                <a:latin typeface="Arial"/>
                <a:cs typeface="Arial"/>
              </a:rPr>
              <a:t> </a:t>
            </a:r>
            <a:r>
              <a:rPr b="1" spc="-5" dirty="0">
                <a:latin typeface="Arial"/>
                <a:cs typeface="Arial"/>
              </a:rPr>
              <a:t>Applications</a:t>
            </a:r>
            <a:r>
              <a:rPr b="1" spc="-5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Analytics</a:t>
            </a:r>
            <a:r>
              <a:rPr b="1" spc="-45"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171</a:t>
            </a:fld>
            <a:endParaRPr dirty="0"/>
          </a:p>
        </p:txBody>
      </p:sp>
      <p:sp>
        <p:nvSpPr>
          <p:cNvPr id="3" name="object 3"/>
          <p:cNvSpPr txBox="1"/>
          <p:nvPr/>
        </p:nvSpPr>
        <p:spPr>
          <a:xfrm>
            <a:off x="154939" y="1435734"/>
            <a:ext cx="11630025" cy="4829175"/>
          </a:xfrm>
          <a:prstGeom prst="rect">
            <a:avLst/>
          </a:prstGeom>
        </p:spPr>
        <p:txBody>
          <a:bodyPr vert="horz" wrap="square" lIns="0" tIns="12700" rIns="0" bIns="0" rtlCol="0">
            <a:spAutoFit/>
          </a:bodyPr>
          <a:lstStyle/>
          <a:p>
            <a:pPr marL="12700">
              <a:lnSpc>
                <a:spcPct val="100000"/>
              </a:lnSpc>
              <a:spcBef>
                <a:spcPts val="100"/>
              </a:spcBef>
            </a:pPr>
            <a:r>
              <a:rPr sz="2700" b="1" dirty="0">
                <a:latin typeface="Segoe UI"/>
                <a:cs typeface="Segoe UI"/>
              </a:rPr>
              <a:t>IoT</a:t>
            </a:r>
            <a:r>
              <a:rPr sz="2700" b="1" spc="-10" dirty="0">
                <a:latin typeface="Segoe UI"/>
                <a:cs typeface="Segoe UI"/>
              </a:rPr>
              <a:t> </a:t>
            </a:r>
            <a:r>
              <a:rPr sz="2700" b="1" spc="-5" dirty="0">
                <a:latin typeface="Segoe UI"/>
                <a:cs typeface="Segoe UI"/>
              </a:rPr>
              <a:t>Data</a:t>
            </a:r>
            <a:r>
              <a:rPr sz="2700" b="1" spc="-10" dirty="0">
                <a:latin typeface="Segoe UI"/>
                <a:cs typeface="Segoe UI"/>
              </a:rPr>
              <a:t> </a:t>
            </a:r>
            <a:r>
              <a:rPr sz="2700" b="1" spc="-5" dirty="0">
                <a:latin typeface="Segoe UI"/>
                <a:cs typeface="Segoe UI"/>
              </a:rPr>
              <a:t>Management</a:t>
            </a:r>
            <a:r>
              <a:rPr sz="2700" b="1" spc="25" dirty="0">
                <a:latin typeface="Segoe UI"/>
                <a:cs typeface="Segoe UI"/>
              </a:rPr>
              <a:t> </a:t>
            </a:r>
            <a:r>
              <a:rPr sz="2700" b="1" spc="-5" dirty="0">
                <a:latin typeface="Segoe UI"/>
                <a:cs typeface="Segoe UI"/>
              </a:rPr>
              <a:t>and</a:t>
            </a:r>
            <a:r>
              <a:rPr sz="2700" b="1" spc="10" dirty="0">
                <a:latin typeface="Segoe UI"/>
                <a:cs typeface="Segoe UI"/>
              </a:rPr>
              <a:t> </a:t>
            </a:r>
            <a:r>
              <a:rPr sz="2700" b="1" spc="-5" dirty="0">
                <a:latin typeface="Segoe UI"/>
                <a:cs typeface="Segoe UI"/>
              </a:rPr>
              <a:t>Compute</a:t>
            </a:r>
            <a:r>
              <a:rPr sz="2700" b="1" spc="-10" dirty="0">
                <a:latin typeface="Segoe UI"/>
                <a:cs typeface="Segoe UI"/>
              </a:rPr>
              <a:t> </a:t>
            </a:r>
            <a:r>
              <a:rPr sz="2700" b="1" dirty="0">
                <a:latin typeface="Segoe UI"/>
                <a:cs typeface="Segoe UI"/>
              </a:rPr>
              <a:t>Stack:</a:t>
            </a:r>
            <a:endParaRPr sz="2700">
              <a:latin typeface="Segoe UI"/>
              <a:cs typeface="Segoe UI"/>
            </a:endParaRPr>
          </a:p>
          <a:p>
            <a:pPr marL="398145" indent="-386080">
              <a:lnSpc>
                <a:spcPct val="100000"/>
              </a:lnSpc>
              <a:spcBef>
                <a:spcPts val="2775"/>
              </a:spcBef>
              <a:buAutoNum type="arabicPeriod" startAt="3"/>
              <a:tabLst>
                <a:tab pos="398780" algn="l"/>
              </a:tabLst>
            </a:pPr>
            <a:r>
              <a:rPr sz="2700" b="1" spc="-5" dirty="0">
                <a:latin typeface="Segoe UI"/>
                <a:cs typeface="Segoe UI"/>
              </a:rPr>
              <a:t>Increasing</a:t>
            </a:r>
            <a:r>
              <a:rPr sz="2700" b="1" spc="-15" dirty="0">
                <a:latin typeface="Segoe UI"/>
                <a:cs typeface="Segoe UI"/>
              </a:rPr>
              <a:t> </a:t>
            </a:r>
            <a:r>
              <a:rPr sz="2700" b="1" spc="-5" dirty="0">
                <a:latin typeface="Segoe UI"/>
                <a:cs typeface="Segoe UI"/>
              </a:rPr>
              <a:t>local</a:t>
            </a:r>
            <a:r>
              <a:rPr sz="2700" b="1" spc="-25" dirty="0">
                <a:latin typeface="Segoe UI"/>
                <a:cs typeface="Segoe UI"/>
              </a:rPr>
              <a:t> </a:t>
            </a:r>
            <a:r>
              <a:rPr sz="2700" b="1" dirty="0">
                <a:latin typeface="Segoe UI"/>
                <a:cs typeface="Segoe UI"/>
              </a:rPr>
              <a:t>efficiency:</a:t>
            </a:r>
            <a:endParaRPr sz="2700">
              <a:latin typeface="Segoe UI"/>
              <a:cs typeface="Segoe UI"/>
            </a:endParaRPr>
          </a:p>
          <a:p>
            <a:pPr marL="698500" marR="5715" lvl="1" indent="-228600">
              <a:lnSpc>
                <a:spcPct val="130000"/>
              </a:lnSpc>
              <a:spcBef>
                <a:spcPts val="1839"/>
              </a:spcBef>
              <a:buSzPct val="96000"/>
              <a:buFont typeface="Wingdings"/>
              <a:buChar char=""/>
              <a:tabLst>
                <a:tab pos="723265" algn="l"/>
                <a:tab pos="2456815" algn="l"/>
                <a:tab pos="3251200" algn="l"/>
                <a:tab pos="4749800" algn="l"/>
                <a:tab pos="5648960" algn="l"/>
                <a:tab pos="6807200" algn="l"/>
                <a:tab pos="7212330" algn="l"/>
                <a:tab pos="8160384" algn="l"/>
                <a:tab pos="10082530" algn="l"/>
                <a:tab pos="10959465" algn="l"/>
              </a:tabLst>
            </a:pPr>
            <a:r>
              <a:rPr sz="2500" b="1" spc="-10" dirty="0">
                <a:latin typeface="Segoe UI"/>
                <a:cs typeface="Segoe UI"/>
              </a:rPr>
              <a:t>Collec</a:t>
            </a:r>
            <a:r>
              <a:rPr sz="2500" b="1" spc="-5" dirty="0">
                <a:latin typeface="Segoe UI"/>
                <a:cs typeface="Segoe UI"/>
              </a:rPr>
              <a:t>t</a:t>
            </a:r>
            <a:r>
              <a:rPr sz="2500" b="1" spc="-10" dirty="0">
                <a:latin typeface="Segoe UI"/>
                <a:cs typeface="Segoe UI"/>
              </a:rPr>
              <a:t>in</a:t>
            </a:r>
            <a:r>
              <a:rPr sz="2500" b="1" spc="-5" dirty="0">
                <a:latin typeface="Segoe UI"/>
                <a:cs typeface="Segoe UI"/>
              </a:rPr>
              <a:t>g</a:t>
            </a:r>
            <a:r>
              <a:rPr sz="2500" b="1" dirty="0">
                <a:latin typeface="Segoe UI"/>
                <a:cs typeface="Segoe UI"/>
              </a:rPr>
              <a:t>	</a:t>
            </a:r>
            <a:r>
              <a:rPr sz="2500" b="1" spc="-5" dirty="0">
                <a:latin typeface="Segoe UI"/>
                <a:cs typeface="Segoe UI"/>
              </a:rPr>
              <a:t>and</a:t>
            </a:r>
            <a:r>
              <a:rPr sz="2500" b="1" dirty="0">
                <a:latin typeface="Segoe UI"/>
                <a:cs typeface="Segoe UI"/>
              </a:rPr>
              <a:t>	</a:t>
            </a:r>
            <a:r>
              <a:rPr sz="2500" b="1" spc="-5" dirty="0">
                <a:latin typeface="Segoe UI"/>
                <a:cs typeface="Segoe UI"/>
              </a:rPr>
              <a:t>s</a:t>
            </a:r>
            <a:r>
              <a:rPr sz="2500" b="1" spc="5" dirty="0">
                <a:latin typeface="Segoe UI"/>
                <a:cs typeface="Segoe UI"/>
              </a:rPr>
              <a:t>e</a:t>
            </a:r>
            <a:r>
              <a:rPr sz="2500" b="1" spc="-5" dirty="0">
                <a:latin typeface="Segoe UI"/>
                <a:cs typeface="Segoe UI"/>
              </a:rPr>
              <a:t>cu</a:t>
            </a:r>
            <a:r>
              <a:rPr sz="2500" b="1" spc="10" dirty="0">
                <a:latin typeface="Segoe UI"/>
                <a:cs typeface="Segoe UI"/>
              </a:rPr>
              <a:t>r</a:t>
            </a:r>
            <a:r>
              <a:rPr sz="2500" b="1" spc="-10" dirty="0">
                <a:latin typeface="Segoe UI"/>
                <a:cs typeface="Segoe UI"/>
              </a:rPr>
              <a:t>in</a:t>
            </a:r>
            <a:r>
              <a:rPr sz="2500" b="1" spc="-5" dirty="0">
                <a:latin typeface="Segoe UI"/>
                <a:cs typeface="Segoe UI"/>
              </a:rPr>
              <a:t>g</a:t>
            </a:r>
            <a:r>
              <a:rPr sz="2500" b="1" dirty="0">
                <a:latin typeface="Segoe UI"/>
                <a:cs typeface="Segoe UI"/>
              </a:rPr>
              <a:t>	</a:t>
            </a:r>
            <a:r>
              <a:rPr sz="2500" b="1" spc="5" dirty="0">
                <a:latin typeface="Segoe UI"/>
                <a:cs typeface="Segoe UI"/>
              </a:rPr>
              <a:t>d</a:t>
            </a:r>
            <a:r>
              <a:rPr sz="2500" b="1" spc="-10" dirty="0">
                <a:latin typeface="Segoe UI"/>
                <a:cs typeface="Segoe UI"/>
              </a:rPr>
              <a:t>a</a:t>
            </a:r>
            <a:r>
              <a:rPr sz="2500" b="1" spc="5" dirty="0">
                <a:latin typeface="Segoe UI"/>
                <a:cs typeface="Segoe UI"/>
              </a:rPr>
              <a:t>t</a:t>
            </a:r>
            <a:r>
              <a:rPr sz="2500" b="1" spc="-5" dirty="0">
                <a:latin typeface="Segoe UI"/>
                <a:cs typeface="Segoe UI"/>
              </a:rPr>
              <a:t>a</a:t>
            </a:r>
            <a:r>
              <a:rPr sz="2500" b="1" dirty="0">
                <a:latin typeface="Segoe UI"/>
                <a:cs typeface="Segoe UI"/>
              </a:rPr>
              <a:t>	</a:t>
            </a:r>
            <a:r>
              <a:rPr sz="2500" b="1" spc="-10" dirty="0">
                <a:latin typeface="Segoe UI"/>
                <a:cs typeface="Segoe UI"/>
              </a:rPr>
              <a:t>a</a:t>
            </a:r>
            <a:r>
              <a:rPr sz="2500" b="1" spc="5" dirty="0">
                <a:latin typeface="Segoe UI"/>
                <a:cs typeface="Segoe UI"/>
              </a:rPr>
              <a:t>c</a:t>
            </a:r>
            <a:r>
              <a:rPr sz="2500" b="1" spc="-15" dirty="0">
                <a:latin typeface="Segoe UI"/>
                <a:cs typeface="Segoe UI"/>
              </a:rPr>
              <a:t>r</a:t>
            </a:r>
            <a:r>
              <a:rPr sz="2500" b="1" spc="-10" dirty="0">
                <a:latin typeface="Segoe UI"/>
                <a:cs typeface="Segoe UI"/>
              </a:rPr>
              <a:t>os</a:t>
            </a:r>
            <a:r>
              <a:rPr sz="2500" b="1" spc="-5" dirty="0">
                <a:latin typeface="Segoe UI"/>
                <a:cs typeface="Segoe UI"/>
              </a:rPr>
              <a:t>s</a:t>
            </a:r>
            <a:r>
              <a:rPr sz="2500" b="1" dirty="0">
                <a:latin typeface="Segoe UI"/>
                <a:cs typeface="Segoe UI"/>
              </a:rPr>
              <a:t>	</a:t>
            </a:r>
            <a:r>
              <a:rPr sz="2500" b="1" spc="-5" dirty="0">
                <a:latin typeface="Segoe UI"/>
                <a:cs typeface="Segoe UI"/>
              </a:rPr>
              <a:t>a</a:t>
            </a:r>
            <a:r>
              <a:rPr sz="2500" b="1" dirty="0">
                <a:latin typeface="Segoe UI"/>
                <a:cs typeface="Segoe UI"/>
              </a:rPr>
              <a:t>	</a:t>
            </a:r>
            <a:r>
              <a:rPr sz="2500" b="1" spc="-10" dirty="0">
                <a:latin typeface="Segoe UI"/>
                <a:cs typeface="Segoe UI"/>
              </a:rPr>
              <a:t>wid</a:t>
            </a:r>
            <a:r>
              <a:rPr sz="2500" b="1" spc="-5" dirty="0">
                <a:latin typeface="Segoe UI"/>
                <a:cs typeface="Segoe UI"/>
              </a:rPr>
              <a:t>e</a:t>
            </a:r>
            <a:r>
              <a:rPr sz="2500" b="1" dirty="0">
                <a:latin typeface="Segoe UI"/>
                <a:cs typeface="Segoe UI"/>
              </a:rPr>
              <a:t>	</a:t>
            </a:r>
            <a:r>
              <a:rPr sz="2500" b="1" spc="-10" dirty="0">
                <a:latin typeface="Segoe UI"/>
                <a:cs typeface="Segoe UI"/>
              </a:rPr>
              <a:t>g</a:t>
            </a:r>
            <a:r>
              <a:rPr sz="2500" b="1" spc="-5" dirty="0">
                <a:latin typeface="Segoe UI"/>
                <a:cs typeface="Segoe UI"/>
              </a:rPr>
              <a:t>e</a:t>
            </a:r>
            <a:r>
              <a:rPr sz="2500" b="1" spc="-10" dirty="0">
                <a:latin typeface="Segoe UI"/>
                <a:cs typeface="Segoe UI"/>
              </a:rPr>
              <a:t>ogra</a:t>
            </a:r>
            <a:r>
              <a:rPr sz="2500" b="1" spc="5" dirty="0">
                <a:latin typeface="Segoe UI"/>
                <a:cs typeface="Segoe UI"/>
              </a:rPr>
              <a:t>p</a:t>
            </a:r>
            <a:r>
              <a:rPr sz="2500" b="1" spc="-10" dirty="0">
                <a:latin typeface="Segoe UI"/>
                <a:cs typeface="Segoe UI"/>
              </a:rPr>
              <a:t>hi</a:t>
            </a:r>
            <a:r>
              <a:rPr sz="2500" b="1" spc="-5" dirty="0">
                <a:latin typeface="Segoe UI"/>
                <a:cs typeface="Segoe UI"/>
              </a:rPr>
              <a:t>c</a:t>
            </a:r>
            <a:r>
              <a:rPr sz="2500" b="1" dirty="0">
                <a:latin typeface="Segoe UI"/>
                <a:cs typeface="Segoe UI"/>
              </a:rPr>
              <a:t>	a</a:t>
            </a:r>
            <a:r>
              <a:rPr sz="2500" b="1" spc="-15" dirty="0">
                <a:latin typeface="Segoe UI"/>
                <a:cs typeface="Segoe UI"/>
              </a:rPr>
              <a:t>r</a:t>
            </a:r>
            <a:r>
              <a:rPr sz="2500" b="1" spc="-5" dirty="0">
                <a:latin typeface="Segoe UI"/>
                <a:cs typeface="Segoe UI"/>
              </a:rPr>
              <a:t>ea</a:t>
            </a:r>
            <a:r>
              <a:rPr sz="2500" b="1" dirty="0">
                <a:latin typeface="Segoe UI"/>
                <a:cs typeface="Segoe UI"/>
              </a:rPr>
              <a:t>	</a:t>
            </a:r>
            <a:r>
              <a:rPr sz="2500" b="1" spc="-10" dirty="0">
                <a:latin typeface="Segoe UI"/>
                <a:cs typeface="Segoe UI"/>
              </a:rPr>
              <a:t>with  </a:t>
            </a:r>
            <a:r>
              <a:rPr sz="2500" b="1" spc="-5" dirty="0">
                <a:latin typeface="Segoe UI"/>
                <a:cs typeface="Segoe UI"/>
              </a:rPr>
              <a:t>different</a:t>
            </a:r>
            <a:r>
              <a:rPr sz="2500" b="1" spc="15" dirty="0">
                <a:latin typeface="Segoe UI"/>
                <a:cs typeface="Segoe UI"/>
              </a:rPr>
              <a:t> </a:t>
            </a:r>
            <a:r>
              <a:rPr sz="2500" b="1" spc="-5" dirty="0">
                <a:latin typeface="Segoe UI"/>
                <a:cs typeface="Segoe UI"/>
              </a:rPr>
              <a:t>environmental</a:t>
            </a:r>
            <a:r>
              <a:rPr sz="2500" b="1" spc="5" dirty="0">
                <a:latin typeface="Segoe UI"/>
                <a:cs typeface="Segoe UI"/>
              </a:rPr>
              <a:t> </a:t>
            </a:r>
            <a:r>
              <a:rPr sz="2500" b="1" spc="-5" dirty="0">
                <a:latin typeface="Segoe UI"/>
                <a:cs typeface="Segoe UI"/>
              </a:rPr>
              <a:t>conditions</a:t>
            </a:r>
            <a:r>
              <a:rPr sz="2500" b="1" dirty="0">
                <a:latin typeface="Segoe UI"/>
                <a:cs typeface="Segoe UI"/>
              </a:rPr>
              <a:t> </a:t>
            </a:r>
            <a:r>
              <a:rPr sz="2500" b="1" spc="-5" dirty="0">
                <a:latin typeface="Segoe UI"/>
                <a:cs typeface="Segoe UI"/>
              </a:rPr>
              <a:t>may</a:t>
            </a:r>
            <a:r>
              <a:rPr sz="2500" b="1" spc="10" dirty="0">
                <a:latin typeface="Segoe UI"/>
                <a:cs typeface="Segoe UI"/>
              </a:rPr>
              <a:t> </a:t>
            </a:r>
            <a:r>
              <a:rPr sz="2500" b="1" spc="-5" dirty="0">
                <a:latin typeface="Segoe UI"/>
                <a:cs typeface="Segoe UI"/>
              </a:rPr>
              <a:t>not</a:t>
            </a:r>
            <a:r>
              <a:rPr sz="2500" b="1" dirty="0">
                <a:latin typeface="Segoe UI"/>
                <a:cs typeface="Segoe UI"/>
              </a:rPr>
              <a:t> </a:t>
            </a:r>
            <a:r>
              <a:rPr sz="2500" b="1" spc="-5" dirty="0">
                <a:latin typeface="Segoe UI"/>
                <a:cs typeface="Segoe UI"/>
              </a:rPr>
              <a:t>be useful.</a:t>
            </a:r>
            <a:endParaRPr sz="2500">
              <a:latin typeface="Segoe UI"/>
              <a:cs typeface="Segoe UI"/>
            </a:endParaRPr>
          </a:p>
          <a:p>
            <a:pPr marL="698500" marR="5080" lvl="1" indent="-228600">
              <a:lnSpc>
                <a:spcPct val="130000"/>
              </a:lnSpc>
              <a:spcBef>
                <a:spcPts val="1805"/>
              </a:spcBef>
              <a:buSzPct val="96000"/>
              <a:buFont typeface="Wingdings"/>
              <a:buChar char=""/>
              <a:tabLst>
                <a:tab pos="723265" algn="l"/>
                <a:tab pos="1407160" algn="l"/>
                <a:tab pos="3719195" algn="l"/>
                <a:tab pos="5421630" algn="l"/>
                <a:tab pos="5839460" algn="l"/>
                <a:tab pos="6534150" algn="l"/>
                <a:tab pos="7310120" algn="l"/>
                <a:tab pos="7971790" algn="l"/>
                <a:tab pos="9144000" algn="l"/>
                <a:tab pos="9451975" algn="l"/>
                <a:tab pos="10287000" algn="l"/>
              </a:tabLst>
            </a:pPr>
            <a:r>
              <a:rPr sz="2500" b="1" spc="-5" dirty="0">
                <a:latin typeface="Segoe UI"/>
                <a:cs typeface="Segoe UI"/>
              </a:rPr>
              <a:t>The</a:t>
            </a:r>
            <a:r>
              <a:rPr sz="2500" b="1" dirty="0">
                <a:latin typeface="Segoe UI"/>
                <a:cs typeface="Segoe UI"/>
              </a:rPr>
              <a:t>	</a:t>
            </a:r>
            <a:r>
              <a:rPr sz="2500" b="1" spc="-5" dirty="0">
                <a:latin typeface="Segoe UI"/>
                <a:cs typeface="Segoe UI"/>
              </a:rPr>
              <a:t>e</a:t>
            </a:r>
            <a:r>
              <a:rPr sz="2500" b="1" dirty="0">
                <a:latin typeface="Segoe UI"/>
                <a:cs typeface="Segoe UI"/>
              </a:rPr>
              <a:t>n</a:t>
            </a:r>
            <a:r>
              <a:rPr sz="2500" b="1" spc="-5" dirty="0">
                <a:latin typeface="Segoe UI"/>
                <a:cs typeface="Segoe UI"/>
              </a:rPr>
              <a:t>vir</a:t>
            </a:r>
            <a:r>
              <a:rPr sz="2500" b="1" spc="-15" dirty="0">
                <a:latin typeface="Segoe UI"/>
                <a:cs typeface="Segoe UI"/>
              </a:rPr>
              <a:t>o</a:t>
            </a:r>
            <a:r>
              <a:rPr sz="2500" b="1" spc="-5" dirty="0">
                <a:latin typeface="Segoe UI"/>
                <a:cs typeface="Segoe UI"/>
              </a:rPr>
              <a:t>n</a:t>
            </a:r>
            <a:r>
              <a:rPr sz="2500" b="1" dirty="0">
                <a:latin typeface="Segoe UI"/>
                <a:cs typeface="Segoe UI"/>
              </a:rPr>
              <a:t>m</a:t>
            </a:r>
            <a:r>
              <a:rPr sz="2500" b="1" spc="-5" dirty="0">
                <a:latin typeface="Segoe UI"/>
                <a:cs typeface="Segoe UI"/>
              </a:rPr>
              <a:t>e</a:t>
            </a:r>
            <a:r>
              <a:rPr sz="2500" b="1" dirty="0">
                <a:latin typeface="Segoe UI"/>
                <a:cs typeface="Segoe UI"/>
              </a:rPr>
              <a:t>n</a:t>
            </a:r>
            <a:r>
              <a:rPr sz="2500" b="1" spc="-10" dirty="0">
                <a:latin typeface="Segoe UI"/>
                <a:cs typeface="Segoe UI"/>
              </a:rPr>
              <a:t>ta</a:t>
            </a:r>
            <a:r>
              <a:rPr sz="2500" b="1" spc="-5" dirty="0">
                <a:latin typeface="Segoe UI"/>
                <a:cs typeface="Segoe UI"/>
              </a:rPr>
              <a:t>l</a:t>
            </a:r>
            <a:r>
              <a:rPr sz="2500" b="1" dirty="0">
                <a:latin typeface="Segoe UI"/>
                <a:cs typeface="Segoe UI"/>
              </a:rPr>
              <a:t>	</a:t>
            </a:r>
            <a:r>
              <a:rPr sz="2500" b="1" spc="-5" dirty="0">
                <a:latin typeface="Segoe UI"/>
                <a:cs typeface="Segoe UI"/>
              </a:rPr>
              <a:t>condi</a:t>
            </a:r>
            <a:r>
              <a:rPr sz="2500" b="1" spc="10" dirty="0">
                <a:latin typeface="Segoe UI"/>
                <a:cs typeface="Segoe UI"/>
              </a:rPr>
              <a:t>t</a:t>
            </a:r>
            <a:r>
              <a:rPr sz="2500" b="1" spc="-10" dirty="0">
                <a:latin typeface="Segoe UI"/>
                <a:cs typeface="Segoe UI"/>
              </a:rPr>
              <a:t>i</a:t>
            </a:r>
            <a:r>
              <a:rPr sz="2500" b="1" dirty="0">
                <a:latin typeface="Segoe UI"/>
                <a:cs typeface="Segoe UI"/>
              </a:rPr>
              <a:t>o</a:t>
            </a:r>
            <a:r>
              <a:rPr sz="2500" b="1" spc="-5" dirty="0">
                <a:latin typeface="Segoe UI"/>
                <a:cs typeface="Segoe UI"/>
              </a:rPr>
              <a:t>ns</a:t>
            </a:r>
            <a:r>
              <a:rPr sz="2500" b="1" dirty="0">
                <a:latin typeface="Segoe UI"/>
                <a:cs typeface="Segoe UI"/>
              </a:rPr>
              <a:t>	</a:t>
            </a:r>
            <a:r>
              <a:rPr sz="2500" b="1" spc="-10" dirty="0">
                <a:latin typeface="Segoe UI"/>
                <a:cs typeface="Segoe UI"/>
              </a:rPr>
              <a:t>i</a:t>
            </a:r>
            <a:r>
              <a:rPr sz="2500" b="1" spc="-5" dirty="0">
                <a:latin typeface="Segoe UI"/>
                <a:cs typeface="Segoe UI"/>
              </a:rPr>
              <a:t>n</a:t>
            </a:r>
            <a:r>
              <a:rPr sz="2500" b="1" dirty="0">
                <a:latin typeface="Segoe UI"/>
                <a:cs typeface="Segoe UI"/>
              </a:rPr>
              <a:t>	</a:t>
            </a:r>
            <a:r>
              <a:rPr sz="2500" b="1" spc="-10" dirty="0">
                <a:latin typeface="Segoe UI"/>
                <a:cs typeface="Segoe UI"/>
              </a:rPr>
              <a:t>on</a:t>
            </a:r>
            <a:r>
              <a:rPr sz="2500" b="1" spc="-5" dirty="0">
                <a:latin typeface="Segoe UI"/>
                <a:cs typeface="Segoe UI"/>
              </a:rPr>
              <a:t>e</a:t>
            </a:r>
            <a:r>
              <a:rPr sz="2500" b="1" dirty="0">
                <a:latin typeface="Segoe UI"/>
                <a:cs typeface="Segoe UI"/>
              </a:rPr>
              <a:t>	a</a:t>
            </a:r>
            <a:r>
              <a:rPr sz="2500" b="1" spc="-15" dirty="0">
                <a:latin typeface="Segoe UI"/>
                <a:cs typeface="Segoe UI"/>
              </a:rPr>
              <a:t>r</a:t>
            </a:r>
            <a:r>
              <a:rPr sz="2500" b="1" spc="-5" dirty="0">
                <a:latin typeface="Segoe UI"/>
                <a:cs typeface="Segoe UI"/>
              </a:rPr>
              <a:t>ea</a:t>
            </a:r>
            <a:r>
              <a:rPr sz="2500" b="1" dirty="0">
                <a:latin typeface="Segoe UI"/>
                <a:cs typeface="Segoe UI"/>
              </a:rPr>
              <a:t>	</a:t>
            </a:r>
            <a:r>
              <a:rPr sz="2500" b="1" spc="-10" dirty="0">
                <a:latin typeface="Segoe UI"/>
                <a:cs typeface="Segoe UI"/>
              </a:rPr>
              <a:t>wi</a:t>
            </a:r>
            <a:r>
              <a:rPr sz="2500" b="1" dirty="0">
                <a:latin typeface="Segoe UI"/>
                <a:cs typeface="Segoe UI"/>
              </a:rPr>
              <a:t>l</a:t>
            </a:r>
            <a:r>
              <a:rPr sz="2500" b="1" spc="-5" dirty="0">
                <a:latin typeface="Segoe UI"/>
                <a:cs typeface="Segoe UI"/>
              </a:rPr>
              <a:t>l</a:t>
            </a:r>
            <a:r>
              <a:rPr sz="2500" b="1" dirty="0">
                <a:latin typeface="Segoe UI"/>
                <a:cs typeface="Segoe UI"/>
              </a:rPr>
              <a:t>	</a:t>
            </a:r>
            <a:r>
              <a:rPr sz="2500" b="1" spc="-10" dirty="0">
                <a:latin typeface="Segoe UI"/>
                <a:cs typeface="Segoe UI"/>
              </a:rPr>
              <a:t>t</a:t>
            </a:r>
            <a:r>
              <a:rPr sz="2500" b="1" spc="5" dirty="0">
                <a:latin typeface="Segoe UI"/>
                <a:cs typeface="Segoe UI"/>
              </a:rPr>
              <a:t>r</a:t>
            </a:r>
            <a:r>
              <a:rPr sz="2500" b="1" spc="-10" dirty="0">
                <a:latin typeface="Segoe UI"/>
                <a:cs typeface="Segoe UI"/>
              </a:rPr>
              <a:t>i</a:t>
            </a:r>
            <a:r>
              <a:rPr sz="2500" b="1" spc="5" dirty="0">
                <a:latin typeface="Segoe UI"/>
                <a:cs typeface="Segoe UI"/>
              </a:rPr>
              <a:t>g</a:t>
            </a:r>
            <a:r>
              <a:rPr sz="2500" b="1" spc="-10" dirty="0">
                <a:latin typeface="Segoe UI"/>
                <a:cs typeface="Segoe UI"/>
              </a:rPr>
              <a:t>g</a:t>
            </a:r>
            <a:r>
              <a:rPr sz="2500" b="1" spc="-5" dirty="0">
                <a:latin typeface="Segoe UI"/>
                <a:cs typeface="Segoe UI"/>
              </a:rPr>
              <a:t>er</a:t>
            </a:r>
            <a:r>
              <a:rPr sz="2500" b="1" dirty="0">
                <a:latin typeface="Segoe UI"/>
                <a:cs typeface="Segoe UI"/>
              </a:rPr>
              <a:t>	</a:t>
            </a:r>
            <a:r>
              <a:rPr sz="2500" b="1" spc="-5" dirty="0">
                <a:latin typeface="Segoe UI"/>
                <a:cs typeface="Segoe UI"/>
              </a:rPr>
              <a:t>a</a:t>
            </a:r>
            <a:r>
              <a:rPr sz="2500" b="1" dirty="0">
                <a:latin typeface="Segoe UI"/>
                <a:cs typeface="Segoe UI"/>
              </a:rPr>
              <a:t>	</a:t>
            </a:r>
            <a:r>
              <a:rPr sz="2500" b="1" spc="-10" dirty="0">
                <a:latin typeface="Segoe UI"/>
                <a:cs typeface="Segoe UI"/>
              </a:rPr>
              <a:t>loc</a:t>
            </a:r>
            <a:r>
              <a:rPr sz="2500" b="1" dirty="0">
                <a:latin typeface="Segoe UI"/>
                <a:cs typeface="Segoe UI"/>
              </a:rPr>
              <a:t>a</a:t>
            </a:r>
            <a:r>
              <a:rPr sz="2500" b="1" spc="-5" dirty="0">
                <a:latin typeface="Segoe UI"/>
                <a:cs typeface="Segoe UI"/>
              </a:rPr>
              <a:t>l</a:t>
            </a:r>
            <a:r>
              <a:rPr sz="2500" b="1" dirty="0">
                <a:latin typeface="Segoe UI"/>
                <a:cs typeface="Segoe UI"/>
              </a:rPr>
              <a:t>	</a:t>
            </a:r>
            <a:r>
              <a:rPr sz="2500" b="1" spc="-15" dirty="0">
                <a:latin typeface="Segoe UI"/>
                <a:cs typeface="Segoe UI"/>
              </a:rPr>
              <a:t>r</a:t>
            </a:r>
            <a:r>
              <a:rPr sz="2500" b="1" spc="-5" dirty="0">
                <a:latin typeface="Segoe UI"/>
                <a:cs typeface="Segoe UI"/>
              </a:rPr>
              <a:t>e</a:t>
            </a:r>
            <a:r>
              <a:rPr sz="2500" b="1" dirty="0">
                <a:latin typeface="Segoe UI"/>
                <a:cs typeface="Segoe UI"/>
              </a:rPr>
              <a:t>s</a:t>
            </a:r>
            <a:r>
              <a:rPr sz="2500" b="1" spc="-10" dirty="0">
                <a:latin typeface="Segoe UI"/>
                <a:cs typeface="Segoe UI"/>
              </a:rPr>
              <a:t>ponse  </a:t>
            </a:r>
            <a:r>
              <a:rPr sz="2500" b="1" spc="-5" dirty="0">
                <a:latin typeface="Segoe UI"/>
                <a:cs typeface="Segoe UI"/>
              </a:rPr>
              <a:t>independent</a:t>
            </a:r>
            <a:r>
              <a:rPr sz="2500" b="1" spc="10" dirty="0">
                <a:latin typeface="Segoe UI"/>
                <a:cs typeface="Segoe UI"/>
              </a:rPr>
              <a:t> </a:t>
            </a:r>
            <a:r>
              <a:rPr sz="2500" b="1" spc="-10" dirty="0">
                <a:latin typeface="Segoe UI"/>
                <a:cs typeface="Segoe UI"/>
              </a:rPr>
              <a:t>from</a:t>
            </a:r>
            <a:r>
              <a:rPr sz="2500" b="1" spc="15" dirty="0">
                <a:latin typeface="Segoe UI"/>
                <a:cs typeface="Segoe UI"/>
              </a:rPr>
              <a:t> </a:t>
            </a:r>
            <a:r>
              <a:rPr sz="2500" b="1" spc="-10" dirty="0">
                <a:latin typeface="Segoe UI"/>
                <a:cs typeface="Segoe UI"/>
              </a:rPr>
              <a:t>the</a:t>
            </a:r>
            <a:r>
              <a:rPr sz="2500" b="1" spc="5" dirty="0">
                <a:latin typeface="Segoe UI"/>
                <a:cs typeface="Segoe UI"/>
              </a:rPr>
              <a:t> </a:t>
            </a:r>
            <a:r>
              <a:rPr sz="2500" b="1" spc="-5" dirty="0">
                <a:latin typeface="Segoe UI"/>
                <a:cs typeface="Segoe UI"/>
              </a:rPr>
              <a:t>conditions</a:t>
            </a:r>
            <a:r>
              <a:rPr sz="2500" b="1" spc="20" dirty="0">
                <a:latin typeface="Segoe UI"/>
                <a:cs typeface="Segoe UI"/>
              </a:rPr>
              <a:t> </a:t>
            </a:r>
            <a:r>
              <a:rPr sz="2500" b="1" spc="-25" dirty="0">
                <a:latin typeface="Segoe UI"/>
                <a:cs typeface="Segoe UI"/>
              </a:rPr>
              <a:t>of</a:t>
            </a:r>
            <a:r>
              <a:rPr sz="2500" b="1" spc="15" dirty="0">
                <a:latin typeface="Segoe UI"/>
                <a:cs typeface="Segoe UI"/>
              </a:rPr>
              <a:t> </a:t>
            </a:r>
            <a:r>
              <a:rPr sz="2500" b="1" spc="-10" dirty="0">
                <a:latin typeface="Segoe UI"/>
                <a:cs typeface="Segoe UI"/>
              </a:rPr>
              <a:t>another</a:t>
            </a:r>
            <a:r>
              <a:rPr sz="2500" b="1" spc="20" dirty="0">
                <a:latin typeface="Segoe UI"/>
                <a:cs typeface="Segoe UI"/>
              </a:rPr>
              <a:t> </a:t>
            </a:r>
            <a:r>
              <a:rPr sz="2500" b="1" spc="-5" dirty="0">
                <a:latin typeface="Segoe UI"/>
                <a:cs typeface="Segoe UI"/>
              </a:rPr>
              <a:t>site</a:t>
            </a:r>
            <a:r>
              <a:rPr sz="2500" b="1" dirty="0">
                <a:latin typeface="Segoe UI"/>
                <a:cs typeface="Segoe UI"/>
              </a:rPr>
              <a:t> </a:t>
            </a:r>
            <a:r>
              <a:rPr sz="2500" b="1" spc="-10" dirty="0">
                <a:latin typeface="Segoe UI"/>
                <a:cs typeface="Segoe UI"/>
              </a:rPr>
              <a:t>hundreds</a:t>
            </a:r>
            <a:r>
              <a:rPr sz="2500" b="1" spc="10" dirty="0">
                <a:latin typeface="Segoe UI"/>
                <a:cs typeface="Segoe UI"/>
              </a:rPr>
              <a:t> </a:t>
            </a:r>
            <a:r>
              <a:rPr sz="2500" b="1" spc="-25" dirty="0">
                <a:latin typeface="Segoe UI"/>
                <a:cs typeface="Segoe UI"/>
              </a:rPr>
              <a:t>of</a:t>
            </a:r>
            <a:r>
              <a:rPr sz="2500" b="1" spc="15" dirty="0">
                <a:latin typeface="Segoe UI"/>
                <a:cs typeface="Segoe UI"/>
              </a:rPr>
              <a:t> </a:t>
            </a:r>
            <a:r>
              <a:rPr sz="2500" b="1" spc="-5" dirty="0">
                <a:latin typeface="Segoe UI"/>
                <a:cs typeface="Segoe UI"/>
              </a:rPr>
              <a:t>miles </a:t>
            </a:r>
            <a:r>
              <a:rPr sz="2500" b="1" spc="-35" dirty="0">
                <a:latin typeface="Segoe UI"/>
                <a:cs typeface="Segoe UI"/>
              </a:rPr>
              <a:t>away.</a:t>
            </a:r>
            <a:endParaRPr sz="2500">
              <a:latin typeface="Segoe UI"/>
              <a:cs typeface="Segoe UI"/>
            </a:endParaRPr>
          </a:p>
          <a:p>
            <a:pPr marL="698500" marR="5080" lvl="1" indent="-228600">
              <a:lnSpc>
                <a:spcPct val="128699"/>
              </a:lnSpc>
              <a:spcBef>
                <a:spcPts val="1839"/>
              </a:spcBef>
              <a:buSzPct val="96000"/>
              <a:buFont typeface="Wingdings"/>
              <a:buChar char=""/>
              <a:tabLst>
                <a:tab pos="723265" algn="l"/>
              </a:tabLst>
            </a:pPr>
            <a:r>
              <a:rPr sz="2500" b="1" spc="-5" dirty="0">
                <a:latin typeface="Segoe UI"/>
                <a:cs typeface="Segoe UI"/>
              </a:rPr>
              <a:t>Analyzing</a:t>
            </a:r>
            <a:r>
              <a:rPr sz="2500" b="1" spc="90" dirty="0">
                <a:latin typeface="Segoe UI"/>
                <a:cs typeface="Segoe UI"/>
              </a:rPr>
              <a:t> </a:t>
            </a:r>
            <a:r>
              <a:rPr sz="2500" b="1" spc="-10" dirty="0">
                <a:latin typeface="Segoe UI"/>
                <a:cs typeface="Segoe UI"/>
              </a:rPr>
              <a:t>both</a:t>
            </a:r>
            <a:r>
              <a:rPr sz="2500" b="1" spc="80" dirty="0">
                <a:latin typeface="Segoe UI"/>
                <a:cs typeface="Segoe UI"/>
              </a:rPr>
              <a:t> </a:t>
            </a:r>
            <a:r>
              <a:rPr sz="2500" b="1" spc="-5" dirty="0">
                <a:latin typeface="Segoe UI"/>
                <a:cs typeface="Segoe UI"/>
              </a:rPr>
              <a:t>areas</a:t>
            </a:r>
            <a:r>
              <a:rPr sz="2500" b="1" spc="80" dirty="0">
                <a:latin typeface="Segoe UI"/>
                <a:cs typeface="Segoe UI"/>
              </a:rPr>
              <a:t> </a:t>
            </a:r>
            <a:r>
              <a:rPr sz="2500" b="1" spc="-5" dirty="0">
                <a:latin typeface="Segoe UI"/>
                <a:cs typeface="Segoe UI"/>
              </a:rPr>
              <a:t>in</a:t>
            </a:r>
            <a:r>
              <a:rPr sz="2500" b="1" spc="70" dirty="0">
                <a:latin typeface="Segoe UI"/>
                <a:cs typeface="Segoe UI"/>
              </a:rPr>
              <a:t> </a:t>
            </a:r>
            <a:r>
              <a:rPr sz="2500" b="1" spc="-10" dirty="0">
                <a:latin typeface="Segoe UI"/>
                <a:cs typeface="Segoe UI"/>
              </a:rPr>
              <a:t>the</a:t>
            </a:r>
            <a:r>
              <a:rPr sz="2500" b="1" spc="75" dirty="0">
                <a:latin typeface="Segoe UI"/>
                <a:cs typeface="Segoe UI"/>
              </a:rPr>
              <a:t> </a:t>
            </a:r>
            <a:r>
              <a:rPr sz="2500" b="1" dirty="0">
                <a:latin typeface="Segoe UI"/>
                <a:cs typeface="Segoe UI"/>
              </a:rPr>
              <a:t>same</a:t>
            </a:r>
            <a:r>
              <a:rPr sz="2500" b="1" spc="80" dirty="0">
                <a:latin typeface="Segoe UI"/>
                <a:cs typeface="Segoe UI"/>
              </a:rPr>
              <a:t> </a:t>
            </a:r>
            <a:r>
              <a:rPr sz="2500" b="1" spc="-5" dirty="0">
                <a:latin typeface="Segoe UI"/>
                <a:cs typeface="Segoe UI"/>
              </a:rPr>
              <a:t>cloud</a:t>
            </a:r>
            <a:r>
              <a:rPr sz="2500" b="1" spc="65" dirty="0">
                <a:latin typeface="Segoe UI"/>
                <a:cs typeface="Segoe UI"/>
              </a:rPr>
              <a:t> </a:t>
            </a:r>
            <a:r>
              <a:rPr sz="2500" b="1" spc="-5" dirty="0">
                <a:latin typeface="Segoe UI"/>
                <a:cs typeface="Segoe UI"/>
              </a:rPr>
              <a:t>system</a:t>
            </a:r>
            <a:r>
              <a:rPr sz="2500" b="1" spc="80" dirty="0">
                <a:latin typeface="Segoe UI"/>
                <a:cs typeface="Segoe UI"/>
              </a:rPr>
              <a:t> </a:t>
            </a:r>
            <a:r>
              <a:rPr sz="2500" b="1" spc="-5" dirty="0">
                <a:latin typeface="Segoe UI"/>
                <a:cs typeface="Segoe UI"/>
              </a:rPr>
              <a:t>may</a:t>
            </a:r>
            <a:r>
              <a:rPr sz="2500" b="1" spc="65" dirty="0">
                <a:latin typeface="Segoe UI"/>
                <a:cs typeface="Segoe UI"/>
              </a:rPr>
              <a:t> </a:t>
            </a:r>
            <a:r>
              <a:rPr sz="2500" b="1" dirty="0">
                <a:latin typeface="Segoe UI"/>
                <a:cs typeface="Segoe UI"/>
              </a:rPr>
              <a:t>not</a:t>
            </a:r>
            <a:r>
              <a:rPr sz="2500" b="1" spc="70" dirty="0">
                <a:latin typeface="Segoe UI"/>
                <a:cs typeface="Segoe UI"/>
              </a:rPr>
              <a:t> </a:t>
            </a:r>
            <a:r>
              <a:rPr sz="2500" b="1" spc="-5" dirty="0">
                <a:latin typeface="Segoe UI"/>
                <a:cs typeface="Segoe UI"/>
              </a:rPr>
              <a:t>be</a:t>
            </a:r>
            <a:r>
              <a:rPr sz="2500" b="1" spc="85" dirty="0">
                <a:latin typeface="Segoe UI"/>
                <a:cs typeface="Segoe UI"/>
              </a:rPr>
              <a:t> </a:t>
            </a:r>
            <a:r>
              <a:rPr sz="2500" b="1" spc="5" dirty="0">
                <a:latin typeface="Segoe UI"/>
                <a:cs typeface="Segoe UI"/>
              </a:rPr>
              <a:t>necessary</a:t>
            </a:r>
            <a:r>
              <a:rPr sz="2500" b="1" spc="90" dirty="0">
                <a:latin typeface="Segoe UI"/>
                <a:cs typeface="Segoe UI"/>
              </a:rPr>
              <a:t> </a:t>
            </a:r>
            <a:r>
              <a:rPr sz="2300" b="1" spc="-5" dirty="0">
                <a:latin typeface="Segoe UI"/>
                <a:cs typeface="Segoe UI"/>
              </a:rPr>
              <a:t>for </a:t>
            </a:r>
            <a:r>
              <a:rPr sz="2300" b="1" spc="-620" dirty="0">
                <a:latin typeface="Segoe UI"/>
                <a:cs typeface="Segoe UI"/>
              </a:rPr>
              <a:t> </a:t>
            </a:r>
            <a:r>
              <a:rPr sz="2300" b="1" dirty="0">
                <a:latin typeface="Segoe UI"/>
                <a:cs typeface="Segoe UI"/>
              </a:rPr>
              <a:t>immediate</a:t>
            </a:r>
            <a:r>
              <a:rPr sz="2300" b="1" spc="-10" dirty="0">
                <a:latin typeface="Segoe UI"/>
                <a:cs typeface="Segoe UI"/>
              </a:rPr>
              <a:t> </a:t>
            </a:r>
            <a:r>
              <a:rPr sz="2300" b="1" dirty="0">
                <a:latin typeface="Segoe UI"/>
                <a:cs typeface="Segoe UI"/>
              </a:rPr>
              <a:t>efficiency</a:t>
            </a:r>
            <a:endParaRPr sz="2300">
              <a:latin typeface="Segoe UI"/>
              <a:cs typeface="Segoe U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172</a:t>
            </a:fld>
            <a:endParaRPr dirty="0"/>
          </a:p>
        </p:txBody>
      </p:sp>
      <p:sp>
        <p:nvSpPr>
          <p:cNvPr id="3" name="object 3"/>
          <p:cNvSpPr txBox="1"/>
          <p:nvPr/>
        </p:nvSpPr>
        <p:spPr>
          <a:xfrm>
            <a:off x="154939" y="1426591"/>
            <a:ext cx="11631930" cy="476250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Fog </a:t>
            </a:r>
            <a:r>
              <a:rPr sz="2200" b="1" spc="-10" dirty="0">
                <a:latin typeface="Segoe UI"/>
                <a:cs typeface="Segoe UI"/>
              </a:rPr>
              <a:t>Computing:</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5" dirty="0">
                <a:latin typeface="Segoe UI"/>
                <a:cs typeface="Segoe UI"/>
              </a:rPr>
              <a:t>The</a:t>
            </a:r>
            <a:r>
              <a:rPr sz="2200" b="1" spc="204" dirty="0">
                <a:latin typeface="Segoe UI"/>
                <a:cs typeface="Segoe UI"/>
              </a:rPr>
              <a:t> </a:t>
            </a:r>
            <a:r>
              <a:rPr sz="2200" b="1" spc="-5" dirty="0">
                <a:latin typeface="Segoe UI"/>
                <a:cs typeface="Segoe UI"/>
              </a:rPr>
              <a:t>solution</a:t>
            </a:r>
            <a:r>
              <a:rPr sz="2200" b="1" spc="215" dirty="0">
                <a:latin typeface="Segoe UI"/>
                <a:cs typeface="Segoe UI"/>
              </a:rPr>
              <a:t> </a:t>
            </a:r>
            <a:r>
              <a:rPr sz="2200" b="1" spc="-15" dirty="0">
                <a:latin typeface="Segoe UI"/>
                <a:cs typeface="Segoe UI"/>
              </a:rPr>
              <a:t>to</a:t>
            </a:r>
            <a:r>
              <a:rPr sz="2200" b="1" spc="225" dirty="0">
                <a:latin typeface="Segoe UI"/>
                <a:cs typeface="Segoe UI"/>
              </a:rPr>
              <a:t> </a:t>
            </a:r>
            <a:r>
              <a:rPr sz="2200" b="1" spc="-5" dirty="0">
                <a:latin typeface="Segoe UI"/>
                <a:cs typeface="Segoe UI"/>
              </a:rPr>
              <a:t>the</a:t>
            </a:r>
            <a:r>
              <a:rPr sz="2200" b="1" spc="215" dirty="0">
                <a:latin typeface="Segoe UI"/>
                <a:cs typeface="Segoe UI"/>
              </a:rPr>
              <a:t> </a:t>
            </a:r>
            <a:r>
              <a:rPr sz="2200" b="1" spc="-5" dirty="0">
                <a:latin typeface="Segoe UI"/>
                <a:cs typeface="Segoe UI"/>
              </a:rPr>
              <a:t>challenges</a:t>
            </a:r>
            <a:r>
              <a:rPr sz="2200" b="1" spc="210" dirty="0">
                <a:latin typeface="Segoe UI"/>
                <a:cs typeface="Segoe UI"/>
              </a:rPr>
              <a:t> </a:t>
            </a:r>
            <a:r>
              <a:rPr sz="2200" b="1" spc="-5" dirty="0">
                <a:latin typeface="Segoe UI"/>
                <a:cs typeface="Segoe UI"/>
              </a:rPr>
              <a:t>in</a:t>
            </a:r>
            <a:r>
              <a:rPr sz="2200" b="1" spc="225" dirty="0">
                <a:latin typeface="Segoe UI"/>
                <a:cs typeface="Segoe UI"/>
              </a:rPr>
              <a:t> </a:t>
            </a:r>
            <a:r>
              <a:rPr sz="2200" b="1" spc="-5" dirty="0">
                <a:latin typeface="Segoe UI"/>
                <a:cs typeface="Segoe UI"/>
              </a:rPr>
              <a:t>IoT</a:t>
            </a:r>
            <a:r>
              <a:rPr sz="2200" b="1" spc="215" dirty="0">
                <a:latin typeface="Segoe UI"/>
                <a:cs typeface="Segoe UI"/>
              </a:rPr>
              <a:t> </a:t>
            </a:r>
            <a:r>
              <a:rPr sz="2200" b="1" spc="-5" dirty="0">
                <a:latin typeface="Segoe UI"/>
                <a:cs typeface="Segoe UI"/>
              </a:rPr>
              <a:t>is</a:t>
            </a:r>
            <a:r>
              <a:rPr sz="2200" b="1" spc="210" dirty="0">
                <a:latin typeface="Segoe UI"/>
                <a:cs typeface="Segoe UI"/>
              </a:rPr>
              <a:t> </a:t>
            </a:r>
            <a:r>
              <a:rPr sz="2200" b="1" spc="-5" dirty="0">
                <a:latin typeface="Segoe UI"/>
                <a:cs typeface="Segoe UI"/>
              </a:rPr>
              <a:t>to</a:t>
            </a:r>
            <a:r>
              <a:rPr sz="2200" b="1" spc="225" dirty="0">
                <a:latin typeface="Segoe UI"/>
                <a:cs typeface="Segoe UI"/>
              </a:rPr>
              <a:t> </a:t>
            </a:r>
            <a:r>
              <a:rPr sz="2200" b="1" spc="-5" dirty="0">
                <a:latin typeface="Segoe UI"/>
                <a:cs typeface="Segoe UI"/>
              </a:rPr>
              <a:t>distribute</a:t>
            </a:r>
            <a:r>
              <a:rPr sz="2200" b="1" spc="204" dirty="0">
                <a:latin typeface="Segoe UI"/>
                <a:cs typeface="Segoe UI"/>
              </a:rPr>
              <a:t> </a:t>
            </a:r>
            <a:r>
              <a:rPr sz="2200" b="1" spc="-5" dirty="0">
                <a:latin typeface="Segoe UI"/>
                <a:cs typeface="Segoe UI"/>
              </a:rPr>
              <a:t>data</a:t>
            </a:r>
            <a:r>
              <a:rPr sz="2200" b="1" spc="220" dirty="0">
                <a:latin typeface="Segoe UI"/>
                <a:cs typeface="Segoe UI"/>
              </a:rPr>
              <a:t> </a:t>
            </a:r>
            <a:r>
              <a:rPr sz="2200" b="1" dirty="0">
                <a:latin typeface="Segoe UI"/>
                <a:cs typeface="Segoe UI"/>
              </a:rPr>
              <a:t>management</a:t>
            </a:r>
            <a:r>
              <a:rPr sz="2200" b="1" spc="190" dirty="0">
                <a:latin typeface="Segoe UI"/>
                <a:cs typeface="Segoe UI"/>
              </a:rPr>
              <a:t> </a:t>
            </a:r>
            <a:r>
              <a:rPr sz="2200" b="1" spc="-10" dirty="0">
                <a:latin typeface="Segoe UI"/>
                <a:cs typeface="Segoe UI"/>
              </a:rPr>
              <a:t>throughout</a:t>
            </a:r>
            <a:endParaRPr sz="2200">
              <a:latin typeface="Segoe UI"/>
              <a:cs typeface="Segoe UI"/>
            </a:endParaRPr>
          </a:p>
          <a:p>
            <a:pPr marL="469900">
              <a:lnSpc>
                <a:spcPct val="100000"/>
              </a:lnSpc>
              <a:spcBef>
                <a:spcPts val="795"/>
              </a:spcBef>
            </a:pPr>
            <a:r>
              <a:rPr sz="2200" b="1" spc="-10" dirty="0">
                <a:latin typeface="Segoe UI"/>
                <a:cs typeface="Segoe UI"/>
              </a:rPr>
              <a:t>the</a:t>
            </a:r>
            <a:r>
              <a:rPr sz="2200" b="1" spc="5" dirty="0">
                <a:latin typeface="Segoe UI"/>
                <a:cs typeface="Segoe UI"/>
              </a:rPr>
              <a:t> </a:t>
            </a:r>
            <a:r>
              <a:rPr sz="2200" b="1" spc="-5" dirty="0">
                <a:latin typeface="Segoe UI"/>
                <a:cs typeface="Segoe UI"/>
              </a:rPr>
              <a:t>IoT</a:t>
            </a:r>
            <a:r>
              <a:rPr sz="2200" b="1" spc="20" dirty="0">
                <a:latin typeface="Segoe UI"/>
                <a:cs typeface="Segoe UI"/>
              </a:rPr>
              <a:t> </a:t>
            </a:r>
            <a:r>
              <a:rPr sz="2200" b="1" spc="-5" dirty="0">
                <a:latin typeface="Segoe UI"/>
                <a:cs typeface="Segoe UI"/>
              </a:rPr>
              <a:t>system,</a:t>
            </a:r>
            <a:r>
              <a:rPr sz="2200" b="1" spc="10" dirty="0">
                <a:latin typeface="Segoe UI"/>
                <a:cs typeface="Segoe UI"/>
              </a:rPr>
              <a:t> </a:t>
            </a:r>
            <a:r>
              <a:rPr sz="2200" b="1" spc="-10" dirty="0">
                <a:latin typeface="Segoe UI"/>
                <a:cs typeface="Segoe UI"/>
              </a:rPr>
              <a:t>as</a:t>
            </a:r>
            <a:r>
              <a:rPr sz="2200" b="1" spc="15" dirty="0">
                <a:latin typeface="Segoe UI"/>
                <a:cs typeface="Segoe UI"/>
              </a:rPr>
              <a:t> </a:t>
            </a:r>
            <a:r>
              <a:rPr sz="2200" b="1" spc="-5" dirty="0">
                <a:latin typeface="Segoe UI"/>
                <a:cs typeface="Segoe UI"/>
              </a:rPr>
              <a:t>close </a:t>
            </a:r>
            <a:r>
              <a:rPr sz="2200" b="1" spc="-10" dirty="0">
                <a:latin typeface="Segoe UI"/>
                <a:cs typeface="Segoe UI"/>
              </a:rPr>
              <a:t>to</a:t>
            </a:r>
            <a:r>
              <a:rPr sz="2200" b="1" spc="20"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edge</a:t>
            </a:r>
            <a:r>
              <a:rPr sz="2200" b="1" spc="15" dirty="0">
                <a:latin typeface="Segoe UI"/>
                <a:cs typeface="Segoe UI"/>
              </a:rPr>
              <a:t> </a:t>
            </a:r>
            <a:r>
              <a:rPr sz="2200" b="1" spc="-20" dirty="0">
                <a:latin typeface="Segoe UI"/>
                <a:cs typeface="Segoe UI"/>
              </a:rPr>
              <a:t>of</a:t>
            </a:r>
            <a:r>
              <a:rPr sz="2200" b="1" spc="20"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IP</a:t>
            </a:r>
            <a:r>
              <a:rPr sz="2200" b="1" spc="15" dirty="0">
                <a:latin typeface="Segoe UI"/>
                <a:cs typeface="Segoe UI"/>
              </a:rPr>
              <a:t> </a:t>
            </a:r>
            <a:r>
              <a:rPr sz="2200" b="1" spc="-10" dirty="0">
                <a:latin typeface="Segoe UI"/>
                <a:cs typeface="Segoe UI"/>
              </a:rPr>
              <a:t>network as</a:t>
            </a:r>
            <a:r>
              <a:rPr sz="2200" b="1" spc="25" dirty="0">
                <a:latin typeface="Segoe UI"/>
                <a:cs typeface="Segoe UI"/>
              </a:rPr>
              <a:t> </a:t>
            </a:r>
            <a:r>
              <a:rPr sz="2200" b="1" spc="-5" dirty="0">
                <a:latin typeface="Segoe UI"/>
                <a:cs typeface="Segoe UI"/>
              </a:rPr>
              <a:t>possible.</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10" dirty="0">
                <a:latin typeface="Segoe UI"/>
                <a:cs typeface="Segoe UI"/>
              </a:rPr>
              <a:t>The</a:t>
            </a:r>
            <a:r>
              <a:rPr sz="2200" b="1" spc="15" dirty="0">
                <a:latin typeface="Segoe UI"/>
                <a:cs typeface="Segoe UI"/>
              </a:rPr>
              <a:t> </a:t>
            </a:r>
            <a:r>
              <a:rPr sz="2200" b="1" spc="-10" dirty="0">
                <a:latin typeface="Segoe UI"/>
                <a:cs typeface="Segoe UI"/>
              </a:rPr>
              <a:t>best-known</a:t>
            </a:r>
            <a:r>
              <a:rPr sz="2200" b="1" dirty="0">
                <a:latin typeface="Segoe UI"/>
                <a:cs typeface="Segoe UI"/>
              </a:rPr>
              <a:t> </a:t>
            </a:r>
            <a:r>
              <a:rPr sz="2200" b="1" spc="-5" dirty="0">
                <a:latin typeface="Segoe UI"/>
                <a:cs typeface="Segoe UI"/>
              </a:rPr>
              <a:t>embodiment</a:t>
            </a:r>
            <a:r>
              <a:rPr sz="2200" b="1" spc="15" dirty="0">
                <a:latin typeface="Segoe UI"/>
                <a:cs typeface="Segoe UI"/>
              </a:rPr>
              <a:t> </a:t>
            </a:r>
            <a:r>
              <a:rPr sz="2200" b="1" spc="-20" dirty="0">
                <a:latin typeface="Segoe UI"/>
                <a:cs typeface="Segoe UI"/>
              </a:rPr>
              <a:t>of</a:t>
            </a:r>
            <a:r>
              <a:rPr sz="2200" b="1" spc="5" dirty="0">
                <a:latin typeface="Segoe UI"/>
                <a:cs typeface="Segoe UI"/>
              </a:rPr>
              <a:t> </a:t>
            </a:r>
            <a:r>
              <a:rPr sz="2200" b="1" spc="-5" dirty="0">
                <a:latin typeface="Segoe UI"/>
                <a:cs typeface="Segoe UI"/>
              </a:rPr>
              <a:t>edge</a:t>
            </a:r>
            <a:r>
              <a:rPr sz="2200" b="1" spc="20" dirty="0">
                <a:latin typeface="Segoe UI"/>
                <a:cs typeface="Segoe UI"/>
              </a:rPr>
              <a:t> </a:t>
            </a:r>
            <a:r>
              <a:rPr sz="2200" b="1" spc="5" dirty="0">
                <a:latin typeface="Segoe UI"/>
                <a:cs typeface="Segoe UI"/>
              </a:rPr>
              <a:t>services </a:t>
            </a:r>
            <a:r>
              <a:rPr sz="2200" b="1" spc="-5" dirty="0">
                <a:latin typeface="Segoe UI"/>
                <a:cs typeface="Segoe UI"/>
              </a:rPr>
              <a:t>in</a:t>
            </a:r>
            <a:r>
              <a:rPr sz="2200" b="1" dirty="0">
                <a:latin typeface="Segoe UI"/>
                <a:cs typeface="Segoe UI"/>
              </a:rPr>
              <a:t> </a:t>
            </a:r>
            <a:r>
              <a:rPr sz="2200" b="1" spc="-5" dirty="0">
                <a:latin typeface="Segoe UI"/>
                <a:cs typeface="Segoe UI"/>
              </a:rPr>
              <a:t>IoT</a:t>
            </a:r>
            <a:r>
              <a:rPr sz="2200" b="1" spc="15" dirty="0">
                <a:latin typeface="Segoe UI"/>
                <a:cs typeface="Segoe UI"/>
              </a:rPr>
              <a:t> </a:t>
            </a:r>
            <a:r>
              <a:rPr sz="2200" b="1" spc="-5" dirty="0">
                <a:latin typeface="Segoe UI"/>
                <a:cs typeface="Segoe UI"/>
              </a:rPr>
              <a:t>is</a:t>
            </a:r>
            <a:r>
              <a:rPr sz="2200" b="1" spc="15" dirty="0">
                <a:latin typeface="Segoe UI"/>
                <a:cs typeface="Segoe UI"/>
              </a:rPr>
              <a:t> </a:t>
            </a:r>
            <a:r>
              <a:rPr sz="2200" b="1" spc="-10" dirty="0">
                <a:latin typeface="Segoe UI"/>
                <a:cs typeface="Segoe UI"/>
              </a:rPr>
              <a:t>fog</a:t>
            </a:r>
            <a:r>
              <a:rPr sz="2200" b="1" spc="5" dirty="0">
                <a:latin typeface="Segoe UI"/>
                <a:cs typeface="Segoe UI"/>
              </a:rPr>
              <a:t> </a:t>
            </a:r>
            <a:r>
              <a:rPr sz="2200" b="1" spc="-5" dirty="0">
                <a:latin typeface="Segoe UI"/>
                <a:cs typeface="Segoe UI"/>
              </a:rPr>
              <a:t>computing.</a:t>
            </a:r>
            <a:endParaRPr sz="2200">
              <a:latin typeface="Segoe UI"/>
              <a:cs typeface="Segoe UI"/>
            </a:endParaRPr>
          </a:p>
          <a:p>
            <a:pPr marL="469900" indent="-457200">
              <a:lnSpc>
                <a:spcPct val="100000"/>
              </a:lnSpc>
              <a:spcBef>
                <a:spcPts val="2595"/>
              </a:spcBef>
              <a:buFont typeface="Wingdings"/>
              <a:buChar char=""/>
              <a:tabLst>
                <a:tab pos="469265" algn="l"/>
                <a:tab pos="469900" algn="l"/>
              </a:tabLst>
            </a:pPr>
            <a:r>
              <a:rPr sz="2200" b="1" spc="-5" dirty="0">
                <a:latin typeface="Segoe UI"/>
                <a:cs typeface="Segoe UI"/>
              </a:rPr>
              <a:t>Any</a:t>
            </a:r>
            <a:r>
              <a:rPr sz="2200" b="1" spc="15" dirty="0">
                <a:latin typeface="Segoe UI"/>
                <a:cs typeface="Segoe UI"/>
              </a:rPr>
              <a:t> </a:t>
            </a:r>
            <a:r>
              <a:rPr sz="2200" b="1" spc="-10" dirty="0">
                <a:latin typeface="Segoe UI"/>
                <a:cs typeface="Segoe UI"/>
              </a:rPr>
              <a:t>device</a:t>
            </a:r>
            <a:r>
              <a:rPr sz="2200" b="1" spc="5" dirty="0">
                <a:latin typeface="Segoe UI"/>
                <a:cs typeface="Segoe UI"/>
              </a:rPr>
              <a:t> </a:t>
            </a:r>
            <a:r>
              <a:rPr sz="2200" b="1" spc="-10" dirty="0">
                <a:latin typeface="Segoe UI"/>
                <a:cs typeface="Segoe UI"/>
              </a:rPr>
              <a:t>with</a:t>
            </a:r>
            <a:r>
              <a:rPr sz="2200" b="1" spc="5" dirty="0">
                <a:latin typeface="Segoe UI"/>
                <a:cs typeface="Segoe UI"/>
              </a:rPr>
              <a:t> </a:t>
            </a:r>
            <a:r>
              <a:rPr sz="2200" b="1" spc="-5" dirty="0">
                <a:latin typeface="Segoe UI"/>
                <a:cs typeface="Segoe UI"/>
              </a:rPr>
              <a:t>computing,</a:t>
            </a:r>
            <a:r>
              <a:rPr sz="2200" b="1" spc="5" dirty="0">
                <a:latin typeface="Segoe UI"/>
                <a:cs typeface="Segoe UI"/>
              </a:rPr>
              <a:t> </a:t>
            </a:r>
            <a:r>
              <a:rPr sz="2200" b="1" spc="-10" dirty="0">
                <a:latin typeface="Segoe UI"/>
                <a:cs typeface="Segoe UI"/>
              </a:rPr>
              <a:t>storage,</a:t>
            </a:r>
            <a:r>
              <a:rPr sz="2200" b="1" spc="35"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network</a:t>
            </a:r>
            <a:r>
              <a:rPr sz="2200" b="1" spc="-15" dirty="0">
                <a:latin typeface="Segoe UI"/>
                <a:cs typeface="Segoe UI"/>
              </a:rPr>
              <a:t> </a:t>
            </a:r>
            <a:r>
              <a:rPr sz="2200" b="1" spc="-5" dirty="0">
                <a:latin typeface="Segoe UI"/>
                <a:cs typeface="Segoe UI"/>
              </a:rPr>
              <a:t>connectivity</a:t>
            </a:r>
            <a:r>
              <a:rPr sz="2200" b="1" dirty="0">
                <a:latin typeface="Segoe UI"/>
                <a:cs typeface="Segoe UI"/>
              </a:rPr>
              <a:t> </a:t>
            </a:r>
            <a:r>
              <a:rPr sz="2200" b="1" spc="-5" dirty="0">
                <a:latin typeface="Segoe UI"/>
                <a:cs typeface="Segoe UI"/>
              </a:rPr>
              <a:t>can</a:t>
            </a:r>
            <a:r>
              <a:rPr sz="2200" b="1" spc="5" dirty="0">
                <a:latin typeface="Segoe UI"/>
                <a:cs typeface="Segoe UI"/>
              </a:rPr>
              <a:t> </a:t>
            </a:r>
            <a:r>
              <a:rPr sz="2200" b="1" spc="-10" dirty="0">
                <a:latin typeface="Segoe UI"/>
                <a:cs typeface="Segoe UI"/>
              </a:rPr>
              <a:t>be</a:t>
            </a:r>
            <a:r>
              <a:rPr sz="2200" b="1" spc="20" dirty="0">
                <a:latin typeface="Segoe UI"/>
                <a:cs typeface="Segoe UI"/>
              </a:rPr>
              <a:t> </a:t>
            </a:r>
            <a:r>
              <a:rPr sz="2200" b="1" spc="-5" dirty="0">
                <a:latin typeface="Segoe UI"/>
                <a:cs typeface="Segoe UI"/>
              </a:rPr>
              <a:t>a</a:t>
            </a:r>
            <a:r>
              <a:rPr sz="2200" b="1" spc="20" dirty="0">
                <a:latin typeface="Segoe UI"/>
                <a:cs typeface="Segoe UI"/>
              </a:rPr>
              <a:t> </a:t>
            </a:r>
            <a:r>
              <a:rPr sz="2200" b="1" spc="-10" dirty="0">
                <a:latin typeface="Segoe UI"/>
                <a:cs typeface="Segoe UI"/>
              </a:rPr>
              <a:t>fog</a:t>
            </a:r>
            <a:r>
              <a:rPr sz="2200" b="1" spc="15" dirty="0">
                <a:latin typeface="Segoe UI"/>
                <a:cs typeface="Segoe UI"/>
              </a:rPr>
              <a:t> </a:t>
            </a:r>
            <a:r>
              <a:rPr sz="2200" b="1" spc="-5" dirty="0">
                <a:latin typeface="Segoe UI"/>
                <a:cs typeface="Segoe UI"/>
              </a:rPr>
              <a:t>node.</a:t>
            </a:r>
            <a:endParaRPr sz="2200">
              <a:latin typeface="Segoe UI"/>
              <a:cs typeface="Segoe UI"/>
            </a:endParaRPr>
          </a:p>
          <a:p>
            <a:pPr marL="469900" marR="5080" indent="-457200" algn="just">
              <a:lnSpc>
                <a:spcPct val="130000"/>
              </a:lnSpc>
              <a:spcBef>
                <a:spcPts val="1800"/>
              </a:spcBef>
              <a:buFont typeface="Wingdings"/>
              <a:buChar char=""/>
              <a:tabLst>
                <a:tab pos="469900" algn="l"/>
              </a:tabLst>
            </a:pPr>
            <a:r>
              <a:rPr sz="2200" b="1" spc="-10" dirty="0">
                <a:latin typeface="Segoe UI"/>
                <a:cs typeface="Segoe UI"/>
              </a:rPr>
              <a:t>Examples </a:t>
            </a:r>
            <a:r>
              <a:rPr sz="2200" b="1" spc="-5" dirty="0">
                <a:latin typeface="Segoe UI"/>
                <a:cs typeface="Segoe UI"/>
              </a:rPr>
              <a:t>include industrial controllers, </a:t>
            </a:r>
            <a:r>
              <a:rPr sz="2200" b="1" spc="-10" dirty="0">
                <a:latin typeface="Segoe UI"/>
                <a:cs typeface="Segoe UI"/>
              </a:rPr>
              <a:t>switches, </a:t>
            </a:r>
            <a:r>
              <a:rPr sz="2200" b="1" spc="-5" dirty="0">
                <a:latin typeface="Segoe UI"/>
                <a:cs typeface="Segoe UI"/>
              </a:rPr>
              <a:t>routers, embedded </a:t>
            </a:r>
            <a:r>
              <a:rPr sz="2200" b="1" spc="5" dirty="0">
                <a:latin typeface="Segoe UI"/>
                <a:cs typeface="Segoe UI"/>
              </a:rPr>
              <a:t>servers, </a:t>
            </a:r>
            <a:r>
              <a:rPr sz="2200" b="1" spc="-10" dirty="0">
                <a:latin typeface="Segoe UI"/>
                <a:cs typeface="Segoe UI"/>
              </a:rPr>
              <a:t>and </a:t>
            </a:r>
            <a:r>
              <a:rPr sz="2200" b="1" dirty="0">
                <a:latin typeface="Segoe UI"/>
                <a:cs typeface="Segoe UI"/>
              </a:rPr>
              <a:t>IoT </a:t>
            </a:r>
            <a:r>
              <a:rPr sz="2200" b="1" spc="-595" dirty="0">
                <a:latin typeface="Segoe UI"/>
                <a:cs typeface="Segoe UI"/>
              </a:rPr>
              <a:t> </a:t>
            </a:r>
            <a:r>
              <a:rPr sz="2200" b="1" spc="-5" dirty="0">
                <a:latin typeface="Segoe UI"/>
                <a:cs typeface="Segoe UI"/>
              </a:rPr>
              <a:t>gateways.</a:t>
            </a:r>
            <a:r>
              <a:rPr sz="2200" b="1" dirty="0">
                <a:latin typeface="Segoe UI"/>
                <a:cs typeface="Segoe UI"/>
              </a:rPr>
              <a:t> </a:t>
            </a:r>
            <a:r>
              <a:rPr sz="2200" b="1" spc="-5" dirty="0">
                <a:latin typeface="Segoe UI"/>
                <a:cs typeface="Segoe UI"/>
              </a:rPr>
              <a:t>Analyzing</a:t>
            </a:r>
            <a:r>
              <a:rPr sz="2200" b="1" dirty="0">
                <a:latin typeface="Segoe UI"/>
                <a:cs typeface="Segoe UI"/>
              </a:rPr>
              <a:t> </a:t>
            </a:r>
            <a:r>
              <a:rPr sz="2200" b="1" spc="-5" dirty="0">
                <a:latin typeface="Segoe UI"/>
                <a:cs typeface="Segoe UI"/>
              </a:rPr>
              <a:t>IoT</a:t>
            </a:r>
            <a:r>
              <a:rPr sz="2200" b="1" dirty="0">
                <a:latin typeface="Segoe UI"/>
                <a:cs typeface="Segoe UI"/>
              </a:rPr>
              <a:t> </a:t>
            </a:r>
            <a:r>
              <a:rPr sz="2200" b="1" spc="-5" dirty="0">
                <a:latin typeface="Segoe UI"/>
                <a:cs typeface="Segoe UI"/>
              </a:rPr>
              <a:t>data</a:t>
            </a:r>
            <a:r>
              <a:rPr sz="2200" b="1" dirty="0">
                <a:latin typeface="Segoe UI"/>
                <a:cs typeface="Segoe UI"/>
              </a:rPr>
              <a:t> </a:t>
            </a:r>
            <a:r>
              <a:rPr sz="2200" b="1" spc="-5" dirty="0">
                <a:latin typeface="Segoe UI"/>
                <a:cs typeface="Segoe UI"/>
              </a:rPr>
              <a:t>close</a:t>
            </a:r>
            <a:r>
              <a:rPr sz="2200" b="1" dirty="0">
                <a:latin typeface="Segoe UI"/>
                <a:cs typeface="Segoe UI"/>
              </a:rPr>
              <a:t> </a:t>
            </a:r>
            <a:r>
              <a:rPr sz="2200" b="1" spc="-15" dirty="0">
                <a:latin typeface="Segoe UI"/>
                <a:cs typeface="Segoe UI"/>
              </a:rPr>
              <a:t>to</a:t>
            </a:r>
            <a:r>
              <a:rPr sz="2200" b="1" spc="-10" dirty="0">
                <a:latin typeface="Segoe UI"/>
                <a:cs typeface="Segoe UI"/>
              </a:rPr>
              <a:t> </a:t>
            </a:r>
            <a:r>
              <a:rPr sz="2200" b="1" spc="-5" dirty="0">
                <a:latin typeface="Segoe UI"/>
                <a:cs typeface="Segoe UI"/>
              </a:rPr>
              <a:t>where</a:t>
            </a:r>
            <a:r>
              <a:rPr sz="2200" b="1" dirty="0">
                <a:latin typeface="Segoe UI"/>
                <a:cs typeface="Segoe UI"/>
              </a:rPr>
              <a:t> </a:t>
            </a:r>
            <a:r>
              <a:rPr sz="2200" b="1" spc="-5" dirty="0">
                <a:latin typeface="Segoe UI"/>
                <a:cs typeface="Segoe UI"/>
              </a:rPr>
              <a:t>it</a:t>
            </a:r>
            <a:r>
              <a:rPr sz="2200" b="1" dirty="0">
                <a:latin typeface="Segoe UI"/>
                <a:cs typeface="Segoe UI"/>
              </a:rPr>
              <a:t> </a:t>
            </a:r>
            <a:r>
              <a:rPr sz="2200" b="1" spc="-5" dirty="0">
                <a:latin typeface="Segoe UI"/>
                <a:cs typeface="Segoe UI"/>
              </a:rPr>
              <a:t>is</a:t>
            </a:r>
            <a:r>
              <a:rPr sz="2200" b="1" dirty="0">
                <a:latin typeface="Segoe UI"/>
                <a:cs typeface="Segoe UI"/>
              </a:rPr>
              <a:t> </a:t>
            </a:r>
            <a:r>
              <a:rPr sz="2200" b="1" spc="-5" dirty="0">
                <a:latin typeface="Segoe UI"/>
                <a:cs typeface="Segoe UI"/>
              </a:rPr>
              <a:t>collected</a:t>
            </a:r>
            <a:r>
              <a:rPr sz="2200" b="1" dirty="0">
                <a:latin typeface="Segoe UI"/>
                <a:cs typeface="Segoe UI"/>
              </a:rPr>
              <a:t> </a:t>
            </a:r>
            <a:r>
              <a:rPr sz="2200" b="1" spc="-5" dirty="0">
                <a:latin typeface="Segoe UI"/>
                <a:cs typeface="Segoe UI"/>
              </a:rPr>
              <a:t>minimizes</a:t>
            </a:r>
            <a:r>
              <a:rPr sz="2200" b="1" spc="595" dirty="0">
                <a:latin typeface="Segoe UI"/>
                <a:cs typeface="Segoe UI"/>
              </a:rPr>
              <a:t> </a:t>
            </a:r>
            <a:r>
              <a:rPr sz="2200" b="1" spc="-20" dirty="0">
                <a:latin typeface="Segoe UI"/>
                <a:cs typeface="Segoe UI"/>
              </a:rPr>
              <a:t>latency, </a:t>
            </a:r>
            <a:r>
              <a:rPr sz="2200" b="1" spc="-15" dirty="0">
                <a:latin typeface="Segoe UI"/>
                <a:cs typeface="Segoe UI"/>
              </a:rPr>
              <a:t> offloads</a:t>
            </a:r>
            <a:r>
              <a:rPr sz="2200" b="1" spc="450" dirty="0">
                <a:latin typeface="Segoe UI"/>
                <a:cs typeface="Segoe UI"/>
              </a:rPr>
              <a:t> </a:t>
            </a:r>
            <a:r>
              <a:rPr sz="2200" b="1" spc="-10" dirty="0">
                <a:latin typeface="Segoe UI"/>
                <a:cs typeface="Segoe UI"/>
              </a:rPr>
              <a:t>gigabytes</a:t>
            </a:r>
            <a:r>
              <a:rPr sz="2200" b="1" spc="455" dirty="0">
                <a:latin typeface="Segoe UI"/>
                <a:cs typeface="Segoe UI"/>
              </a:rPr>
              <a:t> </a:t>
            </a:r>
            <a:r>
              <a:rPr sz="2200" b="1" spc="-20" dirty="0">
                <a:latin typeface="Segoe UI"/>
                <a:cs typeface="Segoe UI"/>
              </a:rPr>
              <a:t>of</a:t>
            </a:r>
            <a:r>
              <a:rPr sz="2200" b="1" spc="440" dirty="0">
                <a:latin typeface="Segoe UI"/>
                <a:cs typeface="Segoe UI"/>
              </a:rPr>
              <a:t> </a:t>
            </a:r>
            <a:r>
              <a:rPr sz="2200" b="1" spc="-5" dirty="0">
                <a:latin typeface="Segoe UI"/>
                <a:cs typeface="Segoe UI"/>
              </a:rPr>
              <a:t>network</a:t>
            </a:r>
            <a:r>
              <a:rPr sz="2200" b="1" spc="420" dirty="0">
                <a:latin typeface="Segoe UI"/>
                <a:cs typeface="Segoe UI"/>
              </a:rPr>
              <a:t> </a:t>
            </a:r>
            <a:r>
              <a:rPr sz="2200" b="1" spc="-5" dirty="0">
                <a:latin typeface="Segoe UI"/>
                <a:cs typeface="Segoe UI"/>
              </a:rPr>
              <a:t>traffic</a:t>
            </a:r>
            <a:r>
              <a:rPr sz="2200" b="1" spc="430" dirty="0">
                <a:latin typeface="Segoe UI"/>
                <a:cs typeface="Segoe UI"/>
              </a:rPr>
              <a:t> </a:t>
            </a:r>
            <a:r>
              <a:rPr sz="2200" b="1" spc="-10" dirty="0">
                <a:latin typeface="Segoe UI"/>
                <a:cs typeface="Segoe UI"/>
              </a:rPr>
              <a:t>from</a:t>
            </a:r>
            <a:r>
              <a:rPr sz="2200" b="1" spc="450" dirty="0">
                <a:latin typeface="Segoe UI"/>
                <a:cs typeface="Segoe UI"/>
              </a:rPr>
              <a:t> </a:t>
            </a:r>
            <a:r>
              <a:rPr sz="2200" b="1" spc="-10" dirty="0">
                <a:latin typeface="Segoe UI"/>
                <a:cs typeface="Segoe UI"/>
              </a:rPr>
              <a:t>the</a:t>
            </a:r>
            <a:r>
              <a:rPr sz="2200" b="1" spc="445" dirty="0">
                <a:latin typeface="Segoe UI"/>
                <a:cs typeface="Segoe UI"/>
              </a:rPr>
              <a:t> </a:t>
            </a:r>
            <a:r>
              <a:rPr sz="2200" b="1" spc="-5" dirty="0">
                <a:latin typeface="Segoe UI"/>
                <a:cs typeface="Segoe UI"/>
              </a:rPr>
              <a:t>core</a:t>
            </a:r>
            <a:r>
              <a:rPr sz="2200" b="1" spc="434" dirty="0">
                <a:latin typeface="Segoe UI"/>
                <a:cs typeface="Segoe UI"/>
              </a:rPr>
              <a:t> </a:t>
            </a:r>
            <a:r>
              <a:rPr sz="2200" b="1" spc="5" dirty="0">
                <a:latin typeface="Segoe UI"/>
                <a:cs typeface="Segoe UI"/>
              </a:rPr>
              <a:t>network,</a:t>
            </a:r>
            <a:r>
              <a:rPr sz="2200" b="1" spc="450" dirty="0">
                <a:latin typeface="Segoe UI"/>
                <a:cs typeface="Segoe UI"/>
              </a:rPr>
              <a:t> </a:t>
            </a:r>
            <a:r>
              <a:rPr sz="2200" b="1" spc="-5" dirty="0">
                <a:latin typeface="Segoe UI"/>
                <a:cs typeface="Segoe UI"/>
              </a:rPr>
              <a:t>and</a:t>
            </a:r>
            <a:r>
              <a:rPr sz="2200" b="1" spc="440" dirty="0">
                <a:latin typeface="Segoe UI"/>
                <a:cs typeface="Segoe UI"/>
              </a:rPr>
              <a:t> </a:t>
            </a:r>
            <a:r>
              <a:rPr sz="2200" b="1" spc="-15" dirty="0">
                <a:latin typeface="Segoe UI"/>
                <a:cs typeface="Segoe UI"/>
              </a:rPr>
              <a:t>keeps</a:t>
            </a:r>
            <a:r>
              <a:rPr sz="2200" b="1" spc="430" dirty="0">
                <a:latin typeface="Segoe UI"/>
                <a:cs typeface="Segoe UI"/>
              </a:rPr>
              <a:t> </a:t>
            </a:r>
            <a:r>
              <a:rPr sz="2200" b="1" spc="-5" dirty="0">
                <a:latin typeface="Segoe UI"/>
                <a:cs typeface="Segoe UI"/>
              </a:rPr>
              <a:t>sensitive </a:t>
            </a:r>
            <a:r>
              <a:rPr sz="2200" b="1" spc="-595" dirty="0">
                <a:latin typeface="Segoe UI"/>
                <a:cs typeface="Segoe UI"/>
              </a:rPr>
              <a:t> </a:t>
            </a:r>
            <a:r>
              <a:rPr sz="2200" b="1" spc="-10" dirty="0">
                <a:latin typeface="Segoe UI"/>
                <a:cs typeface="Segoe UI"/>
              </a:rPr>
              <a:t>data</a:t>
            </a:r>
            <a:r>
              <a:rPr sz="2200" b="1" spc="15" dirty="0">
                <a:latin typeface="Segoe UI"/>
                <a:cs typeface="Segoe UI"/>
              </a:rPr>
              <a:t> </a:t>
            </a:r>
            <a:r>
              <a:rPr sz="2200" b="1" spc="-5" dirty="0">
                <a:latin typeface="Segoe UI"/>
                <a:cs typeface="Segoe UI"/>
              </a:rPr>
              <a:t>inside</a:t>
            </a:r>
            <a:r>
              <a:rPr sz="2200" b="1"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local</a:t>
            </a:r>
            <a:r>
              <a:rPr sz="2200" b="1" spc="15" dirty="0">
                <a:latin typeface="Segoe UI"/>
                <a:cs typeface="Segoe UI"/>
              </a:rPr>
              <a:t> </a:t>
            </a:r>
            <a:r>
              <a:rPr sz="2200" b="1" spc="5" dirty="0">
                <a:latin typeface="Segoe UI"/>
                <a:cs typeface="Segoe UI"/>
              </a:rPr>
              <a:t>network.</a:t>
            </a:r>
            <a:endParaRPr sz="2200">
              <a:latin typeface="Segoe UI"/>
              <a:cs typeface="Segoe U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173</a:t>
            </a:fld>
            <a:endParaRPr dirty="0"/>
          </a:p>
        </p:txBody>
      </p:sp>
      <p:sp>
        <p:nvSpPr>
          <p:cNvPr id="3" name="object 3"/>
          <p:cNvSpPr txBox="1"/>
          <p:nvPr/>
        </p:nvSpPr>
        <p:spPr>
          <a:xfrm>
            <a:off x="154939" y="1505838"/>
            <a:ext cx="11633200" cy="4904105"/>
          </a:xfrm>
          <a:prstGeom prst="rect">
            <a:avLst/>
          </a:prstGeom>
        </p:spPr>
        <p:txBody>
          <a:bodyPr vert="horz" wrap="square" lIns="0" tIns="13335" rIns="0" bIns="0" rtlCol="0">
            <a:spAutoFit/>
          </a:bodyPr>
          <a:lstStyle/>
          <a:p>
            <a:pPr marL="12700" algn="just">
              <a:lnSpc>
                <a:spcPct val="100000"/>
              </a:lnSpc>
              <a:spcBef>
                <a:spcPts val="105"/>
              </a:spcBef>
            </a:pPr>
            <a:r>
              <a:rPr sz="2900" b="1" dirty="0">
                <a:latin typeface="Segoe UI"/>
                <a:cs typeface="Segoe UI"/>
              </a:rPr>
              <a:t>Fog</a:t>
            </a:r>
            <a:r>
              <a:rPr sz="2900" b="1" spc="-30" dirty="0">
                <a:latin typeface="Segoe UI"/>
                <a:cs typeface="Segoe UI"/>
              </a:rPr>
              <a:t> </a:t>
            </a:r>
            <a:r>
              <a:rPr sz="2900" b="1" spc="-5" dirty="0">
                <a:latin typeface="Segoe UI"/>
                <a:cs typeface="Segoe UI"/>
              </a:rPr>
              <a:t>Computing:</a:t>
            </a:r>
            <a:endParaRPr sz="2900">
              <a:latin typeface="Segoe UI"/>
              <a:cs typeface="Segoe UI"/>
            </a:endParaRPr>
          </a:p>
          <a:p>
            <a:pPr marL="469900" marR="5080" indent="-457200" algn="just">
              <a:lnSpc>
                <a:spcPct val="150000"/>
              </a:lnSpc>
              <a:spcBef>
                <a:spcPts val="1800"/>
              </a:spcBef>
              <a:buFont typeface="Wingdings"/>
              <a:buChar char=""/>
              <a:tabLst>
                <a:tab pos="469900" algn="l"/>
              </a:tabLst>
            </a:pPr>
            <a:r>
              <a:rPr sz="2900" b="1" dirty="0">
                <a:latin typeface="Segoe UI"/>
                <a:cs typeface="Segoe UI"/>
              </a:rPr>
              <a:t>An</a:t>
            </a:r>
            <a:r>
              <a:rPr sz="2900" b="1" spc="5" dirty="0">
                <a:latin typeface="Segoe UI"/>
                <a:cs typeface="Segoe UI"/>
              </a:rPr>
              <a:t> </a:t>
            </a:r>
            <a:r>
              <a:rPr sz="2900" b="1" spc="-10" dirty="0">
                <a:latin typeface="Segoe UI"/>
                <a:cs typeface="Segoe UI"/>
              </a:rPr>
              <a:t>advantage</a:t>
            </a:r>
            <a:r>
              <a:rPr sz="2900" b="1" spc="-5" dirty="0">
                <a:latin typeface="Segoe UI"/>
                <a:cs typeface="Segoe UI"/>
              </a:rPr>
              <a:t> </a:t>
            </a:r>
            <a:r>
              <a:rPr sz="2900" b="1" spc="-25" dirty="0">
                <a:latin typeface="Segoe UI"/>
                <a:cs typeface="Segoe UI"/>
              </a:rPr>
              <a:t>of</a:t>
            </a:r>
            <a:r>
              <a:rPr sz="2900" b="1" spc="-20" dirty="0">
                <a:latin typeface="Segoe UI"/>
                <a:cs typeface="Segoe UI"/>
              </a:rPr>
              <a:t> </a:t>
            </a:r>
            <a:r>
              <a:rPr sz="2900" b="1" spc="-10" dirty="0">
                <a:latin typeface="Segoe UI"/>
                <a:cs typeface="Segoe UI"/>
              </a:rPr>
              <a:t>structure</a:t>
            </a:r>
            <a:r>
              <a:rPr sz="2900" b="1" spc="-5" dirty="0">
                <a:latin typeface="Segoe UI"/>
                <a:cs typeface="Segoe UI"/>
              </a:rPr>
              <a:t> </a:t>
            </a:r>
            <a:r>
              <a:rPr sz="2900" b="1" dirty="0">
                <a:latin typeface="Segoe UI"/>
                <a:cs typeface="Segoe UI"/>
              </a:rPr>
              <a:t>is</a:t>
            </a:r>
            <a:r>
              <a:rPr sz="2900" b="1" spc="5" dirty="0">
                <a:latin typeface="Segoe UI"/>
                <a:cs typeface="Segoe UI"/>
              </a:rPr>
              <a:t> </a:t>
            </a:r>
            <a:r>
              <a:rPr sz="2900" b="1" spc="-5" dirty="0">
                <a:latin typeface="Segoe UI"/>
                <a:cs typeface="Segoe UI"/>
              </a:rPr>
              <a:t>that</a:t>
            </a:r>
            <a:r>
              <a:rPr sz="2900" b="1" dirty="0">
                <a:latin typeface="Segoe UI"/>
                <a:cs typeface="Segoe UI"/>
              </a:rPr>
              <a:t> </a:t>
            </a:r>
            <a:r>
              <a:rPr sz="2900" b="1" spc="-5" dirty="0">
                <a:latin typeface="Segoe UI"/>
                <a:cs typeface="Segoe UI"/>
              </a:rPr>
              <a:t>the</a:t>
            </a:r>
            <a:r>
              <a:rPr sz="2900" b="1" dirty="0">
                <a:latin typeface="Segoe UI"/>
                <a:cs typeface="Segoe UI"/>
              </a:rPr>
              <a:t> </a:t>
            </a:r>
            <a:r>
              <a:rPr sz="2900" b="1" spc="-5" dirty="0">
                <a:latin typeface="Segoe UI"/>
                <a:cs typeface="Segoe UI"/>
              </a:rPr>
              <a:t>fog</a:t>
            </a:r>
            <a:r>
              <a:rPr sz="2900" b="1" dirty="0">
                <a:latin typeface="Segoe UI"/>
                <a:cs typeface="Segoe UI"/>
              </a:rPr>
              <a:t> node</a:t>
            </a:r>
            <a:r>
              <a:rPr sz="2900" b="1" spc="5" dirty="0">
                <a:latin typeface="Segoe UI"/>
                <a:cs typeface="Segoe UI"/>
              </a:rPr>
              <a:t> </a:t>
            </a:r>
            <a:r>
              <a:rPr sz="2900" b="1" spc="-5" dirty="0">
                <a:latin typeface="Segoe UI"/>
                <a:cs typeface="Segoe UI"/>
              </a:rPr>
              <a:t>allows </a:t>
            </a:r>
            <a:r>
              <a:rPr sz="2900" b="1" dirty="0">
                <a:latin typeface="Segoe UI"/>
                <a:cs typeface="Segoe UI"/>
              </a:rPr>
              <a:t> </a:t>
            </a:r>
            <a:r>
              <a:rPr sz="2900" b="1" spc="-5" dirty="0">
                <a:latin typeface="Segoe UI"/>
                <a:cs typeface="Segoe UI"/>
              </a:rPr>
              <a:t>intelligence gathering (such as analytics) and control </a:t>
            </a:r>
            <a:r>
              <a:rPr sz="2900" b="1" spc="-10" dirty="0">
                <a:latin typeface="Segoe UI"/>
                <a:cs typeface="Segoe UI"/>
              </a:rPr>
              <a:t>from </a:t>
            </a:r>
            <a:r>
              <a:rPr sz="2900" b="1" spc="-5" dirty="0">
                <a:latin typeface="Segoe UI"/>
                <a:cs typeface="Segoe UI"/>
              </a:rPr>
              <a:t>the </a:t>
            </a:r>
            <a:r>
              <a:rPr sz="2900" b="1" dirty="0">
                <a:latin typeface="Segoe UI"/>
                <a:cs typeface="Segoe UI"/>
              </a:rPr>
              <a:t> closest</a:t>
            </a:r>
            <a:r>
              <a:rPr sz="2900" b="1" spc="5" dirty="0">
                <a:latin typeface="Segoe UI"/>
                <a:cs typeface="Segoe UI"/>
              </a:rPr>
              <a:t> </a:t>
            </a:r>
            <a:r>
              <a:rPr sz="2900" b="1" spc="-5" dirty="0">
                <a:latin typeface="Segoe UI"/>
                <a:cs typeface="Segoe UI"/>
              </a:rPr>
              <a:t>possible</a:t>
            </a:r>
            <a:r>
              <a:rPr sz="2900" b="1" dirty="0">
                <a:latin typeface="Segoe UI"/>
                <a:cs typeface="Segoe UI"/>
              </a:rPr>
              <a:t> </a:t>
            </a:r>
            <a:r>
              <a:rPr sz="2900" b="1" spc="-5" dirty="0">
                <a:latin typeface="Segoe UI"/>
                <a:cs typeface="Segoe UI"/>
              </a:rPr>
              <a:t>point,</a:t>
            </a:r>
            <a:r>
              <a:rPr sz="2900" b="1" dirty="0">
                <a:latin typeface="Segoe UI"/>
                <a:cs typeface="Segoe UI"/>
              </a:rPr>
              <a:t> </a:t>
            </a:r>
            <a:r>
              <a:rPr sz="2900" b="1" spc="-5" dirty="0">
                <a:latin typeface="Segoe UI"/>
                <a:cs typeface="Segoe UI"/>
              </a:rPr>
              <a:t>and</a:t>
            </a:r>
            <a:r>
              <a:rPr sz="2900" b="1" dirty="0">
                <a:latin typeface="Segoe UI"/>
                <a:cs typeface="Segoe UI"/>
              </a:rPr>
              <a:t> </a:t>
            </a:r>
            <a:r>
              <a:rPr sz="2900" b="1" spc="-5" dirty="0">
                <a:latin typeface="Segoe UI"/>
                <a:cs typeface="Segoe UI"/>
              </a:rPr>
              <a:t>in</a:t>
            </a:r>
            <a:r>
              <a:rPr sz="2900" b="1" dirty="0">
                <a:latin typeface="Segoe UI"/>
                <a:cs typeface="Segoe UI"/>
              </a:rPr>
              <a:t> </a:t>
            </a:r>
            <a:r>
              <a:rPr sz="2900" b="1" spc="-5" dirty="0">
                <a:latin typeface="Segoe UI"/>
                <a:cs typeface="Segoe UI"/>
              </a:rPr>
              <a:t>doing</a:t>
            </a:r>
            <a:r>
              <a:rPr sz="2900" b="1" dirty="0">
                <a:latin typeface="Segoe UI"/>
                <a:cs typeface="Segoe UI"/>
              </a:rPr>
              <a:t> so,</a:t>
            </a:r>
            <a:r>
              <a:rPr sz="2900" b="1" spc="5" dirty="0">
                <a:latin typeface="Segoe UI"/>
                <a:cs typeface="Segoe UI"/>
              </a:rPr>
              <a:t> </a:t>
            </a:r>
            <a:r>
              <a:rPr sz="2900" b="1" dirty="0">
                <a:latin typeface="Segoe UI"/>
                <a:cs typeface="Segoe UI"/>
              </a:rPr>
              <a:t>it</a:t>
            </a:r>
            <a:r>
              <a:rPr sz="2900" b="1" spc="5" dirty="0">
                <a:latin typeface="Segoe UI"/>
                <a:cs typeface="Segoe UI"/>
              </a:rPr>
              <a:t> </a:t>
            </a:r>
            <a:r>
              <a:rPr sz="2900" b="1" spc="-5" dirty="0">
                <a:latin typeface="Segoe UI"/>
                <a:cs typeface="Segoe UI"/>
              </a:rPr>
              <a:t>allows</a:t>
            </a:r>
            <a:r>
              <a:rPr sz="2900" b="1" dirty="0">
                <a:latin typeface="Segoe UI"/>
                <a:cs typeface="Segoe UI"/>
              </a:rPr>
              <a:t> </a:t>
            </a:r>
            <a:r>
              <a:rPr sz="2900" b="1" spc="-5" dirty="0">
                <a:latin typeface="Segoe UI"/>
                <a:cs typeface="Segoe UI"/>
              </a:rPr>
              <a:t>better </a:t>
            </a:r>
            <a:r>
              <a:rPr sz="2900" b="1" dirty="0">
                <a:latin typeface="Segoe UI"/>
                <a:cs typeface="Segoe UI"/>
              </a:rPr>
              <a:t> </a:t>
            </a:r>
            <a:r>
              <a:rPr sz="2900" b="1" spc="5" dirty="0">
                <a:latin typeface="Segoe UI"/>
                <a:cs typeface="Segoe UI"/>
              </a:rPr>
              <a:t>performance</a:t>
            </a:r>
            <a:r>
              <a:rPr sz="2900" b="1" spc="-10" dirty="0">
                <a:latin typeface="Segoe UI"/>
                <a:cs typeface="Segoe UI"/>
              </a:rPr>
              <a:t> over </a:t>
            </a:r>
            <a:r>
              <a:rPr sz="2900" b="1" spc="-5" dirty="0">
                <a:latin typeface="Segoe UI"/>
                <a:cs typeface="Segoe UI"/>
              </a:rPr>
              <a:t>constrained networks.</a:t>
            </a:r>
            <a:endParaRPr sz="2900">
              <a:latin typeface="Segoe UI"/>
              <a:cs typeface="Segoe UI"/>
            </a:endParaRPr>
          </a:p>
          <a:p>
            <a:pPr marL="469900" marR="5080" indent="-457200" algn="just">
              <a:lnSpc>
                <a:spcPct val="150000"/>
              </a:lnSpc>
              <a:spcBef>
                <a:spcPts val="1800"/>
              </a:spcBef>
              <a:buFont typeface="Wingdings"/>
              <a:buChar char=""/>
              <a:tabLst>
                <a:tab pos="469900" algn="l"/>
              </a:tabLst>
            </a:pPr>
            <a:r>
              <a:rPr sz="2900" b="1" dirty="0">
                <a:latin typeface="Segoe UI"/>
                <a:cs typeface="Segoe UI"/>
              </a:rPr>
              <a:t>This</a:t>
            </a:r>
            <a:r>
              <a:rPr sz="2900" b="1" spc="5" dirty="0">
                <a:latin typeface="Segoe UI"/>
                <a:cs typeface="Segoe UI"/>
              </a:rPr>
              <a:t> </a:t>
            </a:r>
            <a:r>
              <a:rPr sz="2900" b="1" spc="-10" dirty="0">
                <a:latin typeface="Segoe UI"/>
                <a:cs typeface="Segoe UI"/>
              </a:rPr>
              <a:t>introduces</a:t>
            </a:r>
            <a:r>
              <a:rPr sz="2900" b="1" spc="-5" dirty="0">
                <a:latin typeface="Segoe UI"/>
                <a:cs typeface="Segoe UI"/>
              </a:rPr>
              <a:t> </a:t>
            </a:r>
            <a:r>
              <a:rPr sz="2900" b="1" dirty="0">
                <a:latin typeface="Segoe UI"/>
                <a:cs typeface="Segoe UI"/>
              </a:rPr>
              <a:t>a</a:t>
            </a:r>
            <a:r>
              <a:rPr sz="2900" b="1" spc="5" dirty="0">
                <a:latin typeface="Segoe UI"/>
                <a:cs typeface="Segoe UI"/>
              </a:rPr>
              <a:t> </a:t>
            </a:r>
            <a:r>
              <a:rPr sz="2900" b="1" dirty="0">
                <a:latin typeface="Segoe UI"/>
                <a:cs typeface="Segoe UI"/>
              </a:rPr>
              <a:t>new</a:t>
            </a:r>
            <a:r>
              <a:rPr sz="2900" b="1" spc="5" dirty="0">
                <a:latin typeface="Segoe UI"/>
                <a:cs typeface="Segoe UI"/>
              </a:rPr>
              <a:t> </a:t>
            </a:r>
            <a:r>
              <a:rPr sz="2900" b="1" spc="-10" dirty="0">
                <a:latin typeface="Segoe UI"/>
                <a:cs typeface="Segoe UI"/>
              </a:rPr>
              <a:t>layer</a:t>
            </a:r>
            <a:r>
              <a:rPr sz="2900" b="1" spc="-5" dirty="0">
                <a:latin typeface="Segoe UI"/>
                <a:cs typeface="Segoe UI"/>
              </a:rPr>
              <a:t> </a:t>
            </a:r>
            <a:r>
              <a:rPr sz="2900" b="1" spc="-10" dirty="0">
                <a:latin typeface="Segoe UI"/>
                <a:cs typeface="Segoe UI"/>
              </a:rPr>
              <a:t>to</a:t>
            </a:r>
            <a:r>
              <a:rPr sz="2900" b="1" spc="-5" dirty="0">
                <a:latin typeface="Segoe UI"/>
                <a:cs typeface="Segoe UI"/>
              </a:rPr>
              <a:t> the</a:t>
            </a:r>
            <a:r>
              <a:rPr sz="2900" b="1" dirty="0">
                <a:latin typeface="Segoe UI"/>
                <a:cs typeface="Segoe UI"/>
              </a:rPr>
              <a:t> </a:t>
            </a:r>
            <a:r>
              <a:rPr sz="2900" b="1" spc="-5" dirty="0">
                <a:latin typeface="Segoe UI"/>
                <a:cs typeface="Segoe UI"/>
              </a:rPr>
              <a:t>traditional</a:t>
            </a:r>
            <a:r>
              <a:rPr sz="2900" b="1" dirty="0">
                <a:latin typeface="Segoe UI"/>
                <a:cs typeface="Segoe UI"/>
              </a:rPr>
              <a:t> </a:t>
            </a:r>
            <a:r>
              <a:rPr sz="2900" b="1" spc="-5" dirty="0">
                <a:latin typeface="Segoe UI"/>
                <a:cs typeface="Segoe UI"/>
              </a:rPr>
              <a:t>IT</a:t>
            </a:r>
            <a:r>
              <a:rPr sz="2900" b="1" dirty="0">
                <a:latin typeface="Segoe UI"/>
                <a:cs typeface="Segoe UI"/>
              </a:rPr>
              <a:t> computing </a:t>
            </a:r>
            <a:r>
              <a:rPr sz="2900" b="1" spc="-785" dirty="0">
                <a:latin typeface="Segoe UI"/>
                <a:cs typeface="Segoe UI"/>
              </a:rPr>
              <a:t> </a:t>
            </a:r>
            <a:r>
              <a:rPr sz="2900" b="1" dirty="0">
                <a:latin typeface="Segoe UI"/>
                <a:cs typeface="Segoe UI"/>
              </a:rPr>
              <a:t>model, </a:t>
            </a:r>
            <a:r>
              <a:rPr sz="2900" b="1" spc="-5" dirty="0">
                <a:latin typeface="Segoe UI"/>
                <a:cs typeface="Segoe UI"/>
              </a:rPr>
              <a:t>one</a:t>
            </a:r>
            <a:r>
              <a:rPr sz="2900" b="1" dirty="0">
                <a:latin typeface="Segoe UI"/>
                <a:cs typeface="Segoe UI"/>
              </a:rPr>
              <a:t> </a:t>
            </a:r>
            <a:r>
              <a:rPr sz="2900" b="1" spc="-5" dirty="0">
                <a:latin typeface="Segoe UI"/>
                <a:cs typeface="Segoe UI"/>
              </a:rPr>
              <a:t>that</a:t>
            </a:r>
            <a:r>
              <a:rPr sz="2900" b="1" spc="-10" dirty="0">
                <a:latin typeface="Segoe UI"/>
                <a:cs typeface="Segoe UI"/>
              </a:rPr>
              <a:t> </a:t>
            </a:r>
            <a:r>
              <a:rPr sz="2900" b="1" dirty="0">
                <a:latin typeface="Segoe UI"/>
                <a:cs typeface="Segoe UI"/>
              </a:rPr>
              <a:t>is often</a:t>
            </a:r>
            <a:r>
              <a:rPr sz="2900" b="1" spc="-10" dirty="0">
                <a:latin typeface="Segoe UI"/>
                <a:cs typeface="Segoe UI"/>
              </a:rPr>
              <a:t> </a:t>
            </a:r>
            <a:r>
              <a:rPr sz="2900" b="1" spc="-5" dirty="0">
                <a:latin typeface="Segoe UI"/>
                <a:cs typeface="Segoe UI"/>
              </a:rPr>
              <a:t>referred </a:t>
            </a:r>
            <a:r>
              <a:rPr sz="2900" b="1" spc="-10" dirty="0">
                <a:latin typeface="Segoe UI"/>
                <a:cs typeface="Segoe UI"/>
              </a:rPr>
              <a:t>to</a:t>
            </a:r>
            <a:r>
              <a:rPr sz="2900" b="1" spc="5" dirty="0">
                <a:latin typeface="Segoe UI"/>
                <a:cs typeface="Segoe UI"/>
              </a:rPr>
              <a:t> </a:t>
            </a:r>
            <a:r>
              <a:rPr sz="2900" b="1" spc="-5" dirty="0">
                <a:latin typeface="Segoe UI"/>
                <a:cs typeface="Segoe UI"/>
              </a:rPr>
              <a:t>as the “fog </a:t>
            </a:r>
            <a:r>
              <a:rPr sz="2900" b="1" spc="-75" dirty="0">
                <a:latin typeface="Segoe UI"/>
                <a:cs typeface="Segoe UI"/>
              </a:rPr>
              <a:t>layer.”</a:t>
            </a:r>
            <a:endParaRPr sz="2900">
              <a:latin typeface="Segoe UI"/>
              <a:cs typeface="Segoe U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12874"/>
            <a:ext cx="2900680" cy="1765935"/>
          </a:xfrm>
          <a:prstGeom prst="rect">
            <a:avLst/>
          </a:prstGeom>
        </p:spPr>
        <p:txBody>
          <a:bodyPr vert="horz" wrap="square" lIns="0" tIns="12065" rIns="0" bIns="0" rtlCol="0">
            <a:spAutoFit/>
          </a:bodyPr>
          <a:lstStyle/>
          <a:p>
            <a:pPr marL="12700" algn="just">
              <a:lnSpc>
                <a:spcPct val="100000"/>
              </a:lnSpc>
              <a:spcBef>
                <a:spcPts val="95"/>
              </a:spcBef>
            </a:pPr>
            <a:r>
              <a:rPr sz="1600" b="1" spc="-5" dirty="0">
                <a:latin typeface="Segoe UI"/>
                <a:cs typeface="Segoe UI"/>
              </a:rPr>
              <a:t>Fog</a:t>
            </a:r>
            <a:r>
              <a:rPr sz="1600" b="1" spc="-20" dirty="0">
                <a:latin typeface="Segoe UI"/>
                <a:cs typeface="Segoe UI"/>
              </a:rPr>
              <a:t> </a:t>
            </a:r>
            <a:r>
              <a:rPr sz="1600" b="1" spc="-10" dirty="0">
                <a:latin typeface="Segoe UI"/>
                <a:cs typeface="Segoe UI"/>
              </a:rPr>
              <a:t>Computing:</a:t>
            </a:r>
            <a:endParaRPr sz="1600">
              <a:latin typeface="Segoe UI"/>
              <a:cs typeface="Segoe UI"/>
            </a:endParaRPr>
          </a:p>
          <a:p>
            <a:pPr marL="12700" marR="5080" algn="just">
              <a:lnSpc>
                <a:spcPct val="130000"/>
              </a:lnSpc>
              <a:spcBef>
                <a:spcPts val="1800"/>
              </a:spcBef>
            </a:pPr>
            <a:r>
              <a:rPr sz="1600" b="1" spc="-10" dirty="0">
                <a:latin typeface="Segoe UI"/>
                <a:cs typeface="Segoe UI"/>
              </a:rPr>
              <a:t>Figure</a:t>
            </a:r>
            <a:r>
              <a:rPr sz="1600" b="1" spc="-5" dirty="0">
                <a:latin typeface="Segoe UI"/>
                <a:cs typeface="Segoe UI"/>
              </a:rPr>
              <a:t> </a:t>
            </a:r>
            <a:r>
              <a:rPr sz="1600" b="1" spc="-10" dirty="0">
                <a:latin typeface="Segoe UI"/>
                <a:cs typeface="Segoe UI"/>
              </a:rPr>
              <a:t>shows</a:t>
            </a:r>
            <a:r>
              <a:rPr sz="1600" b="1" spc="-5" dirty="0">
                <a:latin typeface="Segoe UI"/>
                <a:cs typeface="Segoe UI"/>
              </a:rPr>
              <a:t> </a:t>
            </a:r>
            <a:r>
              <a:rPr sz="1600" b="1" spc="-10" dirty="0">
                <a:latin typeface="Segoe UI"/>
                <a:cs typeface="Segoe UI"/>
              </a:rPr>
              <a:t>the</a:t>
            </a:r>
            <a:r>
              <a:rPr sz="1600" b="1" spc="420" dirty="0">
                <a:latin typeface="Segoe UI"/>
                <a:cs typeface="Segoe UI"/>
              </a:rPr>
              <a:t> </a:t>
            </a:r>
            <a:r>
              <a:rPr sz="1600" b="1" spc="-10" dirty="0">
                <a:latin typeface="Segoe UI"/>
                <a:cs typeface="Segoe UI"/>
              </a:rPr>
              <a:t>placement </a:t>
            </a:r>
            <a:r>
              <a:rPr sz="1600" b="1" spc="-5" dirty="0">
                <a:latin typeface="Segoe UI"/>
                <a:cs typeface="Segoe UI"/>
              </a:rPr>
              <a:t> </a:t>
            </a:r>
            <a:r>
              <a:rPr sz="1600" b="1" spc="-20" dirty="0">
                <a:latin typeface="Segoe UI"/>
                <a:cs typeface="Segoe UI"/>
              </a:rPr>
              <a:t>of</a:t>
            </a:r>
            <a:r>
              <a:rPr sz="1600" b="1" spc="-15" dirty="0">
                <a:latin typeface="Segoe UI"/>
                <a:cs typeface="Segoe UI"/>
              </a:rPr>
              <a:t> </a:t>
            </a:r>
            <a:r>
              <a:rPr sz="1600" b="1" spc="-10" dirty="0">
                <a:latin typeface="Segoe UI"/>
                <a:cs typeface="Segoe UI"/>
              </a:rPr>
              <a:t>the</a:t>
            </a:r>
            <a:r>
              <a:rPr sz="1600" b="1" spc="-5" dirty="0">
                <a:latin typeface="Segoe UI"/>
                <a:cs typeface="Segoe UI"/>
              </a:rPr>
              <a:t> </a:t>
            </a:r>
            <a:r>
              <a:rPr sz="1600" b="1" spc="-10" dirty="0">
                <a:latin typeface="Segoe UI"/>
                <a:cs typeface="Segoe UI"/>
              </a:rPr>
              <a:t>fog</a:t>
            </a:r>
            <a:r>
              <a:rPr sz="1600" b="1" spc="-5" dirty="0">
                <a:latin typeface="Segoe UI"/>
                <a:cs typeface="Segoe UI"/>
              </a:rPr>
              <a:t> </a:t>
            </a:r>
            <a:r>
              <a:rPr sz="1600" b="1" spc="-10" dirty="0">
                <a:latin typeface="Segoe UI"/>
                <a:cs typeface="Segoe UI"/>
              </a:rPr>
              <a:t>layer</a:t>
            </a:r>
            <a:r>
              <a:rPr sz="1600" b="1" spc="-5" dirty="0">
                <a:latin typeface="Segoe UI"/>
                <a:cs typeface="Segoe UI"/>
              </a:rPr>
              <a:t> in</a:t>
            </a:r>
            <a:r>
              <a:rPr sz="1600" b="1" dirty="0">
                <a:latin typeface="Segoe UI"/>
                <a:cs typeface="Segoe UI"/>
              </a:rPr>
              <a:t> </a:t>
            </a:r>
            <a:r>
              <a:rPr sz="1600" b="1" spc="-10" dirty="0">
                <a:latin typeface="Segoe UI"/>
                <a:cs typeface="Segoe UI"/>
              </a:rPr>
              <a:t>the</a:t>
            </a:r>
            <a:r>
              <a:rPr sz="1600" b="1" spc="420" dirty="0">
                <a:latin typeface="Segoe UI"/>
                <a:cs typeface="Segoe UI"/>
              </a:rPr>
              <a:t> </a:t>
            </a:r>
            <a:r>
              <a:rPr sz="1600" b="1" spc="-5" dirty="0">
                <a:latin typeface="Segoe UI"/>
                <a:cs typeface="Segoe UI"/>
              </a:rPr>
              <a:t>IoT </a:t>
            </a:r>
            <a:r>
              <a:rPr sz="1600" b="1" dirty="0">
                <a:latin typeface="Segoe UI"/>
                <a:cs typeface="Segoe UI"/>
              </a:rPr>
              <a:t> </a:t>
            </a:r>
            <a:r>
              <a:rPr sz="1600" b="1" spc="-5" dirty="0">
                <a:latin typeface="Segoe UI"/>
                <a:cs typeface="Segoe UI"/>
              </a:rPr>
              <a:t>Data</a:t>
            </a:r>
            <a:r>
              <a:rPr sz="1600" b="1" dirty="0">
                <a:latin typeface="Segoe UI"/>
                <a:cs typeface="Segoe UI"/>
              </a:rPr>
              <a:t> </a:t>
            </a:r>
            <a:r>
              <a:rPr sz="1600" b="1" spc="-5" dirty="0">
                <a:latin typeface="Segoe UI"/>
                <a:cs typeface="Segoe UI"/>
              </a:rPr>
              <a:t>Management</a:t>
            </a:r>
            <a:r>
              <a:rPr sz="1600" b="1" dirty="0">
                <a:latin typeface="Segoe UI"/>
                <a:cs typeface="Segoe UI"/>
              </a:rPr>
              <a:t> </a:t>
            </a:r>
            <a:r>
              <a:rPr sz="1600" b="1" spc="-5" dirty="0">
                <a:latin typeface="Segoe UI"/>
                <a:cs typeface="Segoe UI"/>
              </a:rPr>
              <a:t>and </a:t>
            </a:r>
            <a:r>
              <a:rPr sz="1600" b="1" spc="-430" dirty="0">
                <a:latin typeface="Segoe UI"/>
                <a:cs typeface="Segoe UI"/>
              </a:rPr>
              <a:t> </a:t>
            </a:r>
            <a:r>
              <a:rPr sz="1600" b="1" spc="-10" dirty="0">
                <a:latin typeface="Segoe UI"/>
                <a:cs typeface="Segoe UI"/>
              </a:rPr>
              <a:t>Compute</a:t>
            </a:r>
            <a:r>
              <a:rPr sz="1600" b="1" spc="5" dirty="0">
                <a:latin typeface="Segoe UI"/>
                <a:cs typeface="Segoe UI"/>
              </a:rPr>
              <a:t> </a:t>
            </a:r>
            <a:r>
              <a:rPr sz="1600" b="1" dirty="0">
                <a:latin typeface="Segoe UI"/>
                <a:cs typeface="Segoe UI"/>
              </a:rPr>
              <a:t>Stack.</a:t>
            </a:r>
            <a:endParaRPr sz="1600">
              <a:latin typeface="Segoe UI"/>
              <a:cs typeface="Segoe UI"/>
            </a:endParaRPr>
          </a:p>
        </p:txBody>
      </p:sp>
      <p:pic>
        <p:nvPicPr>
          <p:cNvPr id="4" name="object 4"/>
          <p:cNvPicPr/>
          <p:nvPr/>
        </p:nvPicPr>
        <p:blipFill>
          <a:blip r:embed="rId2" cstate="print"/>
          <a:stretch>
            <a:fillRect/>
          </a:stretch>
        </p:blipFill>
        <p:spPr>
          <a:xfrm>
            <a:off x="3510969" y="1431036"/>
            <a:ext cx="7541322" cy="5178631"/>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174</a:t>
            </a:fld>
            <a:endParaRP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175</a:t>
            </a:fld>
            <a:endParaRPr dirty="0"/>
          </a:p>
        </p:txBody>
      </p:sp>
      <p:sp>
        <p:nvSpPr>
          <p:cNvPr id="3" name="object 3"/>
          <p:cNvSpPr txBox="1"/>
          <p:nvPr/>
        </p:nvSpPr>
        <p:spPr>
          <a:xfrm>
            <a:off x="154939" y="1412874"/>
            <a:ext cx="11525250" cy="4509135"/>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Segoe UI"/>
                <a:cs typeface="Segoe UI"/>
              </a:rPr>
              <a:t>Fog</a:t>
            </a:r>
            <a:r>
              <a:rPr sz="1600" b="1" spc="-20" dirty="0">
                <a:latin typeface="Segoe UI"/>
                <a:cs typeface="Segoe UI"/>
              </a:rPr>
              <a:t> </a:t>
            </a:r>
            <a:r>
              <a:rPr sz="1600" b="1" spc="-10" dirty="0">
                <a:latin typeface="Segoe UI"/>
                <a:cs typeface="Segoe UI"/>
              </a:rPr>
              <a:t>Computing:</a:t>
            </a:r>
            <a:endParaRPr sz="1600">
              <a:latin typeface="Segoe UI"/>
              <a:cs typeface="Segoe UI"/>
            </a:endParaRPr>
          </a:p>
          <a:p>
            <a:pPr marL="469900" marR="8890" indent="-457200" algn="just">
              <a:lnSpc>
                <a:spcPct val="130100"/>
              </a:lnSpc>
              <a:spcBef>
                <a:spcPts val="1800"/>
              </a:spcBef>
              <a:buFont typeface="Wingdings"/>
              <a:buChar char=""/>
              <a:tabLst>
                <a:tab pos="469900" algn="l"/>
              </a:tabLst>
            </a:pPr>
            <a:r>
              <a:rPr sz="1600" b="1" spc="-5" dirty="0">
                <a:latin typeface="Segoe UI"/>
                <a:cs typeface="Segoe UI"/>
              </a:rPr>
              <a:t>Fog </a:t>
            </a:r>
            <a:r>
              <a:rPr sz="1600" b="1" dirty="0">
                <a:latin typeface="Segoe UI"/>
                <a:cs typeface="Segoe UI"/>
              </a:rPr>
              <a:t>services </a:t>
            </a:r>
            <a:r>
              <a:rPr sz="1600" b="1" spc="-10" dirty="0">
                <a:latin typeface="Segoe UI"/>
                <a:cs typeface="Segoe UI"/>
              </a:rPr>
              <a:t>are </a:t>
            </a:r>
            <a:r>
              <a:rPr sz="1600" b="1" spc="-5" dirty="0">
                <a:latin typeface="Segoe UI"/>
                <a:cs typeface="Segoe UI"/>
              </a:rPr>
              <a:t>typically </a:t>
            </a:r>
            <a:r>
              <a:rPr sz="1600" b="1" spc="-10" dirty="0">
                <a:latin typeface="Segoe UI"/>
                <a:cs typeface="Segoe UI"/>
              </a:rPr>
              <a:t>accomplished </a:t>
            </a:r>
            <a:r>
              <a:rPr sz="1600" b="1" spc="5" dirty="0">
                <a:latin typeface="Segoe UI"/>
                <a:cs typeface="Segoe UI"/>
              </a:rPr>
              <a:t>very </a:t>
            </a:r>
            <a:r>
              <a:rPr sz="1600" b="1" spc="-5" dirty="0">
                <a:latin typeface="Segoe UI"/>
                <a:cs typeface="Segoe UI"/>
              </a:rPr>
              <a:t>close </a:t>
            </a:r>
            <a:r>
              <a:rPr sz="1600" b="1" spc="-10" dirty="0">
                <a:latin typeface="Segoe UI"/>
                <a:cs typeface="Segoe UI"/>
              </a:rPr>
              <a:t>to </a:t>
            </a:r>
            <a:r>
              <a:rPr sz="1600" b="1" spc="-5" dirty="0">
                <a:latin typeface="Segoe UI"/>
                <a:cs typeface="Segoe UI"/>
              </a:rPr>
              <a:t>the </a:t>
            </a:r>
            <a:r>
              <a:rPr sz="1600" b="1" spc="-10" dirty="0">
                <a:latin typeface="Segoe UI"/>
                <a:cs typeface="Segoe UI"/>
              </a:rPr>
              <a:t>edge device, sitting </a:t>
            </a:r>
            <a:r>
              <a:rPr sz="1600" b="1" dirty="0">
                <a:latin typeface="Segoe UI"/>
                <a:cs typeface="Segoe UI"/>
              </a:rPr>
              <a:t>as </a:t>
            </a:r>
            <a:r>
              <a:rPr sz="1600" b="1" spc="-10" dirty="0">
                <a:latin typeface="Segoe UI"/>
                <a:cs typeface="Segoe UI"/>
              </a:rPr>
              <a:t>close to the </a:t>
            </a:r>
            <a:r>
              <a:rPr sz="1600" b="1" spc="-5" dirty="0">
                <a:latin typeface="Segoe UI"/>
                <a:cs typeface="Segoe UI"/>
              </a:rPr>
              <a:t>IoT </a:t>
            </a:r>
            <a:r>
              <a:rPr sz="1600" b="1" spc="-10" dirty="0">
                <a:latin typeface="Segoe UI"/>
                <a:cs typeface="Segoe UI"/>
              </a:rPr>
              <a:t>endpoints </a:t>
            </a:r>
            <a:r>
              <a:rPr sz="1600" b="1" spc="-15" dirty="0">
                <a:latin typeface="Segoe UI"/>
                <a:cs typeface="Segoe UI"/>
              </a:rPr>
              <a:t>as </a:t>
            </a:r>
            <a:r>
              <a:rPr sz="1600" b="1" spc="-10" dirty="0">
                <a:latin typeface="Segoe UI"/>
                <a:cs typeface="Segoe UI"/>
              </a:rPr>
              <a:t> </a:t>
            </a:r>
            <a:r>
              <a:rPr sz="1600" b="1" spc="-5" dirty="0">
                <a:latin typeface="Segoe UI"/>
                <a:cs typeface="Segoe UI"/>
              </a:rPr>
              <a:t>possible.</a:t>
            </a:r>
            <a:endParaRPr sz="1600">
              <a:latin typeface="Segoe UI"/>
              <a:cs typeface="Segoe UI"/>
            </a:endParaRPr>
          </a:p>
          <a:p>
            <a:pPr marL="469900" marR="5080" indent="-457200" algn="just">
              <a:lnSpc>
                <a:spcPct val="130000"/>
              </a:lnSpc>
              <a:spcBef>
                <a:spcPts val="1800"/>
              </a:spcBef>
              <a:buFont typeface="Wingdings"/>
              <a:buChar char=""/>
              <a:tabLst>
                <a:tab pos="469900" algn="l"/>
              </a:tabLst>
            </a:pPr>
            <a:r>
              <a:rPr sz="1600" b="1" spc="-10" dirty="0">
                <a:latin typeface="Segoe UI"/>
                <a:cs typeface="Segoe UI"/>
              </a:rPr>
              <a:t>One</a:t>
            </a:r>
            <a:r>
              <a:rPr sz="1600" b="1" spc="305" dirty="0">
                <a:latin typeface="Segoe UI"/>
                <a:cs typeface="Segoe UI"/>
              </a:rPr>
              <a:t> </a:t>
            </a:r>
            <a:r>
              <a:rPr sz="1600" b="1" spc="-10" dirty="0">
                <a:latin typeface="Segoe UI"/>
                <a:cs typeface="Segoe UI"/>
              </a:rPr>
              <a:t>significant</a:t>
            </a:r>
            <a:r>
              <a:rPr sz="1600" b="1" spc="305" dirty="0">
                <a:latin typeface="Segoe UI"/>
                <a:cs typeface="Segoe UI"/>
              </a:rPr>
              <a:t> </a:t>
            </a:r>
            <a:r>
              <a:rPr sz="1600" b="1" spc="-10" dirty="0">
                <a:latin typeface="Segoe UI"/>
                <a:cs typeface="Segoe UI"/>
              </a:rPr>
              <a:t>advantage</a:t>
            </a:r>
            <a:r>
              <a:rPr sz="1600" b="1" spc="315" dirty="0">
                <a:latin typeface="Segoe UI"/>
                <a:cs typeface="Segoe UI"/>
              </a:rPr>
              <a:t> </a:t>
            </a:r>
            <a:r>
              <a:rPr sz="1600" b="1" spc="-20" dirty="0">
                <a:latin typeface="Segoe UI"/>
                <a:cs typeface="Segoe UI"/>
              </a:rPr>
              <a:t>of</a:t>
            </a:r>
            <a:r>
              <a:rPr sz="1600" b="1" spc="310" dirty="0">
                <a:latin typeface="Segoe UI"/>
                <a:cs typeface="Segoe UI"/>
              </a:rPr>
              <a:t> </a:t>
            </a:r>
            <a:r>
              <a:rPr sz="1600" b="1" spc="-5" dirty="0">
                <a:latin typeface="Segoe UI"/>
                <a:cs typeface="Segoe UI"/>
              </a:rPr>
              <a:t>this</a:t>
            </a:r>
            <a:r>
              <a:rPr sz="1600" b="1" spc="315" dirty="0">
                <a:latin typeface="Segoe UI"/>
                <a:cs typeface="Segoe UI"/>
              </a:rPr>
              <a:t> </a:t>
            </a:r>
            <a:r>
              <a:rPr sz="1600" b="1" spc="-5" dirty="0">
                <a:latin typeface="Segoe UI"/>
                <a:cs typeface="Segoe UI"/>
              </a:rPr>
              <a:t>is</a:t>
            </a:r>
            <a:r>
              <a:rPr sz="1600" b="1" spc="305" dirty="0">
                <a:latin typeface="Segoe UI"/>
                <a:cs typeface="Segoe UI"/>
              </a:rPr>
              <a:t> </a:t>
            </a:r>
            <a:r>
              <a:rPr sz="1600" b="1" spc="-5" dirty="0">
                <a:latin typeface="Segoe UI"/>
                <a:cs typeface="Segoe UI"/>
              </a:rPr>
              <a:t>that</a:t>
            </a:r>
            <a:r>
              <a:rPr sz="1600" b="1" spc="320" dirty="0">
                <a:latin typeface="Segoe UI"/>
                <a:cs typeface="Segoe UI"/>
              </a:rPr>
              <a:t> </a:t>
            </a:r>
            <a:r>
              <a:rPr sz="1600" b="1" spc="-10" dirty="0">
                <a:latin typeface="Segoe UI"/>
                <a:cs typeface="Segoe UI"/>
              </a:rPr>
              <a:t>the</a:t>
            </a:r>
            <a:r>
              <a:rPr sz="1600" b="1" spc="300" dirty="0">
                <a:latin typeface="Segoe UI"/>
                <a:cs typeface="Segoe UI"/>
              </a:rPr>
              <a:t> </a:t>
            </a:r>
            <a:r>
              <a:rPr sz="1600" b="1" spc="-10" dirty="0">
                <a:latin typeface="Segoe UI"/>
                <a:cs typeface="Segoe UI"/>
              </a:rPr>
              <a:t>fog</a:t>
            </a:r>
            <a:r>
              <a:rPr sz="1600" b="1" spc="305" dirty="0">
                <a:latin typeface="Segoe UI"/>
                <a:cs typeface="Segoe UI"/>
              </a:rPr>
              <a:t> </a:t>
            </a:r>
            <a:r>
              <a:rPr sz="1600" b="1" spc="-10" dirty="0">
                <a:latin typeface="Segoe UI"/>
                <a:cs typeface="Segoe UI"/>
              </a:rPr>
              <a:t>node</a:t>
            </a:r>
            <a:r>
              <a:rPr sz="1600" b="1" spc="310" dirty="0">
                <a:latin typeface="Segoe UI"/>
                <a:cs typeface="Segoe UI"/>
              </a:rPr>
              <a:t> </a:t>
            </a:r>
            <a:r>
              <a:rPr sz="1600" b="1" spc="-10" dirty="0">
                <a:latin typeface="Segoe UI"/>
                <a:cs typeface="Segoe UI"/>
              </a:rPr>
              <a:t>has</a:t>
            </a:r>
            <a:r>
              <a:rPr sz="1600" b="1" spc="325" dirty="0">
                <a:latin typeface="Segoe UI"/>
                <a:cs typeface="Segoe UI"/>
              </a:rPr>
              <a:t> </a:t>
            </a:r>
            <a:r>
              <a:rPr sz="1600" b="1" spc="-10" dirty="0">
                <a:latin typeface="Segoe UI"/>
                <a:cs typeface="Segoe UI"/>
              </a:rPr>
              <a:t>contextual</a:t>
            </a:r>
            <a:r>
              <a:rPr sz="1600" b="1" spc="315" dirty="0">
                <a:latin typeface="Segoe UI"/>
                <a:cs typeface="Segoe UI"/>
              </a:rPr>
              <a:t> </a:t>
            </a:r>
            <a:r>
              <a:rPr sz="1600" b="1" spc="-5" dirty="0">
                <a:latin typeface="Segoe UI"/>
                <a:cs typeface="Segoe UI"/>
              </a:rPr>
              <a:t>awareness</a:t>
            </a:r>
            <a:r>
              <a:rPr sz="1600" b="1" spc="315" dirty="0">
                <a:latin typeface="Segoe UI"/>
                <a:cs typeface="Segoe UI"/>
              </a:rPr>
              <a:t> </a:t>
            </a:r>
            <a:r>
              <a:rPr sz="1600" b="1" spc="-20" dirty="0">
                <a:latin typeface="Segoe UI"/>
                <a:cs typeface="Segoe UI"/>
              </a:rPr>
              <a:t>of</a:t>
            </a:r>
            <a:r>
              <a:rPr sz="1600" b="1" spc="310" dirty="0">
                <a:latin typeface="Segoe UI"/>
                <a:cs typeface="Segoe UI"/>
              </a:rPr>
              <a:t> </a:t>
            </a:r>
            <a:r>
              <a:rPr sz="1600" b="1" spc="-10" dirty="0">
                <a:latin typeface="Segoe UI"/>
                <a:cs typeface="Segoe UI"/>
              </a:rPr>
              <a:t>the</a:t>
            </a:r>
            <a:r>
              <a:rPr sz="1600" b="1" spc="310" dirty="0">
                <a:latin typeface="Segoe UI"/>
                <a:cs typeface="Segoe UI"/>
              </a:rPr>
              <a:t> </a:t>
            </a:r>
            <a:r>
              <a:rPr sz="1600" b="1" spc="-10" dirty="0">
                <a:latin typeface="Segoe UI"/>
                <a:cs typeface="Segoe UI"/>
              </a:rPr>
              <a:t>sensors</a:t>
            </a:r>
            <a:r>
              <a:rPr sz="1600" b="1" spc="310" dirty="0">
                <a:latin typeface="Segoe UI"/>
                <a:cs typeface="Segoe UI"/>
              </a:rPr>
              <a:t> </a:t>
            </a:r>
            <a:r>
              <a:rPr sz="1600" b="1" spc="-5" dirty="0">
                <a:latin typeface="Segoe UI"/>
                <a:cs typeface="Segoe UI"/>
              </a:rPr>
              <a:t>it</a:t>
            </a:r>
            <a:r>
              <a:rPr sz="1600" b="1" spc="310" dirty="0">
                <a:latin typeface="Segoe UI"/>
                <a:cs typeface="Segoe UI"/>
              </a:rPr>
              <a:t> </a:t>
            </a:r>
            <a:r>
              <a:rPr sz="1600" b="1" spc="-10" dirty="0">
                <a:latin typeface="Segoe UI"/>
                <a:cs typeface="Segoe UI"/>
              </a:rPr>
              <a:t>is</a:t>
            </a:r>
            <a:r>
              <a:rPr sz="1600" b="1" spc="310" dirty="0">
                <a:latin typeface="Segoe UI"/>
                <a:cs typeface="Segoe UI"/>
              </a:rPr>
              <a:t> </a:t>
            </a:r>
            <a:r>
              <a:rPr sz="1600" b="1" spc="-5" dirty="0">
                <a:latin typeface="Segoe UI"/>
                <a:cs typeface="Segoe UI"/>
              </a:rPr>
              <a:t>managing </a:t>
            </a:r>
            <a:r>
              <a:rPr sz="1600" b="1" spc="-430" dirty="0">
                <a:latin typeface="Segoe UI"/>
                <a:cs typeface="Segoe UI"/>
              </a:rPr>
              <a:t> </a:t>
            </a:r>
            <a:r>
              <a:rPr sz="1600" b="1" spc="-5" dirty="0">
                <a:latin typeface="Segoe UI"/>
                <a:cs typeface="Segoe UI"/>
              </a:rPr>
              <a:t>because</a:t>
            </a:r>
            <a:r>
              <a:rPr sz="1600" b="1" spc="-20" dirty="0">
                <a:latin typeface="Segoe UI"/>
                <a:cs typeface="Segoe UI"/>
              </a:rPr>
              <a:t> of</a:t>
            </a:r>
            <a:r>
              <a:rPr sz="1600" b="1" dirty="0">
                <a:latin typeface="Segoe UI"/>
                <a:cs typeface="Segoe UI"/>
              </a:rPr>
              <a:t> </a:t>
            </a:r>
            <a:r>
              <a:rPr sz="1600" b="1" spc="-5" dirty="0">
                <a:latin typeface="Segoe UI"/>
                <a:cs typeface="Segoe UI"/>
              </a:rPr>
              <a:t>its </a:t>
            </a:r>
            <a:r>
              <a:rPr sz="1600" b="1" spc="-10" dirty="0">
                <a:latin typeface="Segoe UI"/>
                <a:cs typeface="Segoe UI"/>
              </a:rPr>
              <a:t>geographic </a:t>
            </a:r>
            <a:r>
              <a:rPr sz="1600" b="1" spc="-15" dirty="0">
                <a:latin typeface="Segoe UI"/>
                <a:cs typeface="Segoe UI"/>
              </a:rPr>
              <a:t>proximity</a:t>
            </a:r>
            <a:r>
              <a:rPr sz="1600" b="1" spc="25" dirty="0">
                <a:latin typeface="Segoe UI"/>
                <a:cs typeface="Segoe UI"/>
              </a:rPr>
              <a:t> </a:t>
            </a:r>
            <a:r>
              <a:rPr sz="1600" b="1" spc="-10" dirty="0">
                <a:latin typeface="Segoe UI"/>
                <a:cs typeface="Segoe UI"/>
              </a:rPr>
              <a:t>to</a:t>
            </a:r>
            <a:r>
              <a:rPr sz="1600" b="1" spc="-5" dirty="0">
                <a:latin typeface="Segoe UI"/>
                <a:cs typeface="Segoe UI"/>
              </a:rPr>
              <a:t> </a:t>
            </a:r>
            <a:r>
              <a:rPr sz="1600" b="1" spc="-10" dirty="0">
                <a:latin typeface="Segoe UI"/>
                <a:cs typeface="Segoe UI"/>
              </a:rPr>
              <a:t>those </a:t>
            </a:r>
            <a:r>
              <a:rPr sz="1600" b="1" spc="-5" dirty="0">
                <a:latin typeface="Segoe UI"/>
                <a:cs typeface="Segoe UI"/>
              </a:rPr>
              <a:t>sensors.</a:t>
            </a:r>
            <a:endParaRPr sz="1600">
              <a:latin typeface="Segoe UI"/>
              <a:cs typeface="Segoe UI"/>
            </a:endParaRPr>
          </a:p>
          <a:p>
            <a:pPr>
              <a:lnSpc>
                <a:spcPct val="100000"/>
              </a:lnSpc>
              <a:spcBef>
                <a:spcPts val="45"/>
              </a:spcBef>
              <a:buChar char=""/>
            </a:pPr>
            <a:endParaRPr sz="1750">
              <a:latin typeface="Segoe UI"/>
              <a:cs typeface="Segoe UI"/>
            </a:endParaRPr>
          </a:p>
          <a:p>
            <a:pPr marL="524510" indent="-512445">
              <a:lnSpc>
                <a:spcPct val="100000"/>
              </a:lnSpc>
              <a:buFont typeface="Wingdings"/>
              <a:buChar char=""/>
              <a:tabLst>
                <a:tab pos="524510" algn="l"/>
                <a:tab pos="525145" algn="l"/>
              </a:tabLst>
            </a:pPr>
            <a:r>
              <a:rPr sz="1600" b="1" spc="-5" dirty="0">
                <a:latin typeface="Segoe UI"/>
                <a:cs typeface="Segoe UI"/>
              </a:rPr>
              <a:t>For</a:t>
            </a:r>
            <a:r>
              <a:rPr sz="1600" b="1" spc="15" dirty="0">
                <a:latin typeface="Segoe UI"/>
                <a:cs typeface="Segoe UI"/>
              </a:rPr>
              <a:t> </a:t>
            </a:r>
            <a:r>
              <a:rPr sz="1600" b="1" spc="-10" dirty="0">
                <a:latin typeface="Segoe UI"/>
                <a:cs typeface="Segoe UI"/>
              </a:rPr>
              <a:t>example,</a:t>
            </a:r>
            <a:r>
              <a:rPr sz="1600" b="1" spc="10" dirty="0">
                <a:latin typeface="Segoe UI"/>
                <a:cs typeface="Segoe UI"/>
              </a:rPr>
              <a:t> </a:t>
            </a:r>
            <a:r>
              <a:rPr sz="1600" b="1" spc="-10" dirty="0">
                <a:latin typeface="Segoe UI"/>
                <a:cs typeface="Segoe UI"/>
              </a:rPr>
              <a:t>there</a:t>
            </a:r>
            <a:r>
              <a:rPr sz="1600" b="1" spc="10" dirty="0">
                <a:latin typeface="Segoe UI"/>
                <a:cs typeface="Segoe UI"/>
              </a:rPr>
              <a:t> </a:t>
            </a:r>
            <a:r>
              <a:rPr sz="1600" b="1" spc="-5" dirty="0">
                <a:latin typeface="Segoe UI"/>
                <a:cs typeface="Segoe UI"/>
              </a:rPr>
              <a:t>might</a:t>
            </a:r>
            <a:r>
              <a:rPr sz="1600" b="1" spc="5" dirty="0">
                <a:latin typeface="Segoe UI"/>
                <a:cs typeface="Segoe UI"/>
              </a:rPr>
              <a:t> </a:t>
            </a:r>
            <a:r>
              <a:rPr sz="1600" b="1" spc="-10" dirty="0">
                <a:latin typeface="Segoe UI"/>
                <a:cs typeface="Segoe UI"/>
              </a:rPr>
              <a:t>be</a:t>
            </a:r>
            <a:r>
              <a:rPr sz="1600" b="1" spc="-5" dirty="0">
                <a:latin typeface="Segoe UI"/>
                <a:cs typeface="Segoe UI"/>
              </a:rPr>
              <a:t> a</a:t>
            </a:r>
            <a:r>
              <a:rPr sz="1600" b="1" spc="15" dirty="0">
                <a:latin typeface="Segoe UI"/>
                <a:cs typeface="Segoe UI"/>
              </a:rPr>
              <a:t> </a:t>
            </a:r>
            <a:r>
              <a:rPr sz="1600" b="1" spc="-5" dirty="0">
                <a:latin typeface="Segoe UI"/>
                <a:cs typeface="Segoe UI"/>
              </a:rPr>
              <a:t>fog</a:t>
            </a:r>
            <a:r>
              <a:rPr sz="1600" b="1" dirty="0">
                <a:latin typeface="Segoe UI"/>
                <a:cs typeface="Segoe UI"/>
              </a:rPr>
              <a:t> </a:t>
            </a:r>
            <a:r>
              <a:rPr sz="1600" b="1" spc="-10" dirty="0">
                <a:latin typeface="Segoe UI"/>
                <a:cs typeface="Segoe UI"/>
              </a:rPr>
              <a:t>router</a:t>
            </a:r>
            <a:r>
              <a:rPr sz="1600" b="1" spc="20" dirty="0">
                <a:latin typeface="Segoe UI"/>
                <a:cs typeface="Segoe UI"/>
              </a:rPr>
              <a:t> </a:t>
            </a:r>
            <a:r>
              <a:rPr sz="1600" b="1" spc="-10" dirty="0">
                <a:latin typeface="Segoe UI"/>
                <a:cs typeface="Segoe UI"/>
              </a:rPr>
              <a:t>on</a:t>
            </a:r>
            <a:r>
              <a:rPr sz="1600" b="1" spc="5" dirty="0">
                <a:latin typeface="Segoe UI"/>
                <a:cs typeface="Segoe UI"/>
              </a:rPr>
              <a:t> </a:t>
            </a:r>
            <a:r>
              <a:rPr sz="1600" b="1" spc="-5" dirty="0">
                <a:latin typeface="Segoe UI"/>
                <a:cs typeface="Segoe UI"/>
              </a:rPr>
              <a:t>an</a:t>
            </a:r>
            <a:r>
              <a:rPr sz="1600" b="1" spc="-10" dirty="0">
                <a:latin typeface="Segoe UI"/>
                <a:cs typeface="Segoe UI"/>
              </a:rPr>
              <a:t> </a:t>
            </a:r>
            <a:r>
              <a:rPr sz="1600" b="1" spc="-5" dirty="0">
                <a:latin typeface="Segoe UI"/>
                <a:cs typeface="Segoe UI"/>
              </a:rPr>
              <a:t>oil derrick</a:t>
            </a:r>
            <a:r>
              <a:rPr sz="1600" b="1" dirty="0">
                <a:latin typeface="Segoe UI"/>
                <a:cs typeface="Segoe UI"/>
              </a:rPr>
              <a:t> </a:t>
            </a:r>
            <a:r>
              <a:rPr sz="1600" b="1" spc="-5" dirty="0">
                <a:latin typeface="Segoe UI"/>
                <a:cs typeface="Segoe UI"/>
              </a:rPr>
              <a:t>that</a:t>
            </a:r>
            <a:r>
              <a:rPr sz="1600" b="1" spc="15" dirty="0">
                <a:latin typeface="Segoe UI"/>
                <a:cs typeface="Segoe UI"/>
              </a:rPr>
              <a:t> </a:t>
            </a:r>
            <a:r>
              <a:rPr sz="1600" b="1" spc="-5" dirty="0">
                <a:latin typeface="Segoe UI"/>
                <a:cs typeface="Segoe UI"/>
              </a:rPr>
              <a:t>is</a:t>
            </a:r>
            <a:r>
              <a:rPr sz="1600" b="1" spc="-15" dirty="0">
                <a:latin typeface="Segoe UI"/>
                <a:cs typeface="Segoe UI"/>
              </a:rPr>
              <a:t> </a:t>
            </a:r>
            <a:r>
              <a:rPr sz="1600" b="1" spc="-10" dirty="0">
                <a:latin typeface="Segoe UI"/>
                <a:cs typeface="Segoe UI"/>
              </a:rPr>
              <a:t>monitoring</a:t>
            </a:r>
            <a:r>
              <a:rPr sz="1600" b="1" spc="5" dirty="0">
                <a:latin typeface="Segoe UI"/>
                <a:cs typeface="Segoe UI"/>
              </a:rPr>
              <a:t> </a:t>
            </a:r>
            <a:r>
              <a:rPr sz="1600" b="1" spc="-5" dirty="0">
                <a:latin typeface="Segoe UI"/>
                <a:cs typeface="Segoe UI"/>
              </a:rPr>
              <a:t>all</a:t>
            </a:r>
            <a:r>
              <a:rPr sz="1600" b="1" dirty="0">
                <a:latin typeface="Segoe UI"/>
                <a:cs typeface="Segoe UI"/>
              </a:rPr>
              <a:t> </a:t>
            </a:r>
            <a:r>
              <a:rPr sz="1600" b="1" spc="-5" dirty="0">
                <a:latin typeface="Segoe UI"/>
                <a:cs typeface="Segoe UI"/>
              </a:rPr>
              <a:t>the sensor activity at that</a:t>
            </a:r>
            <a:r>
              <a:rPr sz="1600" b="1" spc="15" dirty="0">
                <a:latin typeface="Segoe UI"/>
                <a:cs typeface="Segoe UI"/>
              </a:rPr>
              <a:t> </a:t>
            </a:r>
            <a:r>
              <a:rPr sz="1600" b="1" spc="-10" dirty="0">
                <a:latin typeface="Segoe UI"/>
                <a:cs typeface="Segoe UI"/>
              </a:rPr>
              <a:t>location.</a:t>
            </a:r>
            <a:endParaRPr sz="1600">
              <a:latin typeface="Segoe UI"/>
              <a:cs typeface="Segoe UI"/>
            </a:endParaRPr>
          </a:p>
          <a:p>
            <a:pPr marL="469900" marR="7620" indent="-457200" algn="just">
              <a:lnSpc>
                <a:spcPct val="130000"/>
              </a:lnSpc>
              <a:spcBef>
                <a:spcPts val="1805"/>
              </a:spcBef>
              <a:buFont typeface="Wingdings"/>
              <a:buChar char=""/>
              <a:tabLst>
                <a:tab pos="526415" algn="l"/>
              </a:tabLst>
            </a:pPr>
            <a:r>
              <a:rPr dirty="0"/>
              <a:t>	</a:t>
            </a:r>
            <a:r>
              <a:rPr sz="1600" b="1" spc="-5" dirty="0">
                <a:latin typeface="Segoe UI"/>
                <a:cs typeface="Segoe UI"/>
              </a:rPr>
              <a:t>Because </a:t>
            </a:r>
            <a:r>
              <a:rPr sz="1600" b="1" spc="-10" dirty="0">
                <a:latin typeface="Segoe UI"/>
                <a:cs typeface="Segoe UI"/>
              </a:rPr>
              <a:t>the fog node </a:t>
            </a:r>
            <a:r>
              <a:rPr sz="1600" b="1" spc="-5" dirty="0">
                <a:latin typeface="Segoe UI"/>
                <a:cs typeface="Segoe UI"/>
              </a:rPr>
              <a:t>is able </a:t>
            </a:r>
            <a:r>
              <a:rPr sz="1600" b="1" spc="-10" dirty="0">
                <a:latin typeface="Segoe UI"/>
                <a:cs typeface="Segoe UI"/>
              </a:rPr>
              <a:t>to </a:t>
            </a:r>
            <a:r>
              <a:rPr sz="1600" b="1" spc="-5" dirty="0">
                <a:latin typeface="Segoe UI"/>
                <a:cs typeface="Segoe UI"/>
              </a:rPr>
              <a:t>analyze information </a:t>
            </a:r>
            <a:r>
              <a:rPr sz="1600" b="1" spc="-10" dirty="0">
                <a:latin typeface="Segoe UI"/>
                <a:cs typeface="Segoe UI"/>
              </a:rPr>
              <a:t>from </a:t>
            </a:r>
            <a:r>
              <a:rPr sz="1600" b="1" spc="-5" dirty="0">
                <a:latin typeface="Segoe UI"/>
                <a:cs typeface="Segoe UI"/>
              </a:rPr>
              <a:t>all </a:t>
            </a:r>
            <a:r>
              <a:rPr sz="1600" b="1" spc="-10" dirty="0">
                <a:latin typeface="Segoe UI"/>
                <a:cs typeface="Segoe UI"/>
              </a:rPr>
              <a:t>the </a:t>
            </a:r>
            <a:r>
              <a:rPr sz="1600" b="1" spc="-5" dirty="0">
                <a:latin typeface="Segoe UI"/>
                <a:cs typeface="Segoe UI"/>
              </a:rPr>
              <a:t>sensors on that </a:t>
            </a:r>
            <a:r>
              <a:rPr sz="1600" b="1" dirty="0">
                <a:latin typeface="Segoe UI"/>
                <a:cs typeface="Segoe UI"/>
              </a:rPr>
              <a:t>derrick, </a:t>
            </a:r>
            <a:r>
              <a:rPr sz="1600" b="1" spc="-5" dirty="0">
                <a:latin typeface="Segoe UI"/>
                <a:cs typeface="Segoe UI"/>
              </a:rPr>
              <a:t>it can </a:t>
            </a:r>
            <a:r>
              <a:rPr sz="1600" b="1" spc="-10" dirty="0">
                <a:latin typeface="Segoe UI"/>
                <a:cs typeface="Segoe UI"/>
              </a:rPr>
              <a:t>provide contextual </a:t>
            </a:r>
            <a:r>
              <a:rPr sz="1600" b="1" spc="-5" dirty="0">
                <a:latin typeface="Segoe UI"/>
                <a:cs typeface="Segoe UI"/>
              </a:rPr>
              <a:t> analysis</a:t>
            </a:r>
            <a:r>
              <a:rPr sz="1600" b="1" dirty="0">
                <a:latin typeface="Segoe UI"/>
                <a:cs typeface="Segoe UI"/>
              </a:rPr>
              <a:t> </a:t>
            </a:r>
            <a:r>
              <a:rPr sz="1600" b="1" spc="-20" dirty="0">
                <a:latin typeface="Segoe UI"/>
                <a:cs typeface="Segoe UI"/>
              </a:rPr>
              <a:t>of</a:t>
            </a:r>
            <a:r>
              <a:rPr sz="1600" b="1" spc="-15" dirty="0">
                <a:latin typeface="Segoe UI"/>
                <a:cs typeface="Segoe UI"/>
              </a:rPr>
              <a:t> </a:t>
            </a:r>
            <a:r>
              <a:rPr sz="1600" b="1" spc="-10" dirty="0">
                <a:latin typeface="Segoe UI"/>
                <a:cs typeface="Segoe UI"/>
              </a:rPr>
              <a:t>the </a:t>
            </a:r>
            <a:r>
              <a:rPr sz="1600" b="1" spc="-5" dirty="0">
                <a:latin typeface="Segoe UI"/>
                <a:cs typeface="Segoe UI"/>
              </a:rPr>
              <a:t>messages it is </a:t>
            </a:r>
            <a:r>
              <a:rPr sz="1600" b="1" spc="-10" dirty="0">
                <a:latin typeface="Segoe UI"/>
                <a:cs typeface="Segoe UI"/>
              </a:rPr>
              <a:t>receiving </a:t>
            </a:r>
            <a:r>
              <a:rPr sz="1600" b="1" spc="-5" dirty="0">
                <a:latin typeface="Segoe UI"/>
                <a:cs typeface="Segoe UI"/>
              </a:rPr>
              <a:t>and may </a:t>
            </a:r>
            <a:r>
              <a:rPr sz="1600" b="1" spc="-10" dirty="0">
                <a:latin typeface="Segoe UI"/>
                <a:cs typeface="Segoe UI"/>
              </a:rPr>
              <a:t>decide</a:t>
            </a:r>
            <a:r>
              <a:rPr sz="1600" b="1" spc="-5" dirty="0">
                <a:latin typeface="Segoe UI"/>
                <a:cs typeface="Segoe UI"/>
              </a:rPr>
              <a:t> </a:t>
            </a:r>
            <a:r>
              <a:rPr sz="1600" b="1" spc="-10" dirty="0">
                <a:latin typeface="Segoe UI"/>
                <a:cs typeface="Segoe UI"/>
              </a:rPr>
              <a:t>to </a:t>
            </a:r>
            <a:r>
              <a:rPr sz="1600" b="1" spc="-5" dirty="0">
                <a:latin typeface="Segoe UI"/>
                <a:cs typeface="Segoe UI"/>
              </a:rPr>
              <a:t>send </a:t>
            </a:r>
            <a:r>
              <a:rPr sz="1600" b="1" spc="-10" dirty="0">
                <a:latin typeface="Segoe UI"/>
                <a:cs typeface="Segoe UI"/>
              </a:rPr>
              <a:t>back</a:t>
            </a:r>
            <a:r>
              <a:rPr sz="1600" b="1" spc="420" dirty="0">
                <a:latin typeface="Segoe UI"/>
                <a:cs typeface="Segoe UI"/>
              </a:rPr>
              <a:t> </a:t>
            </a:r>
            <a:r>
              <a:rPr sz="1600" b="1" spc="-10" dirty="0">
                <a:latin typeface="Segoe UI"/>
                <a:cs typeface="Segoe UI"/>
              </a:rPr>
              <a:t>only the</a:t>
            </a:r>
            <a:r>
              <a:rPr sz="1600" b="1" spc="420" dirty="0">
                <a:latin typeface="Segoe UI"/>
                <a:cs typeface="Segoe UI"/>
              </a:rPr>
              <a:t> </a:t>
            </a:r>
            <a:r>
              <a:rPr sz="1600" b="1" spc="-10" dirty="0">
                <a:latin typeface="Segoe UI"/>
                <a:cs typeface="Segoe UI"/>
              </a:rPr>
              <a:t>relevant information over the </a:t>
            </a:r>
            <a:r>
              <a:rPr sz="1600" b="1" spc="-5" dirty="0">
                <a:latin typeface="Segoe UI"/>
                <a:cs typeface="Segoe UI"/>
              </a:rPr>
              <a:t> backhaul</a:t>
            </a:r>
            <a:r>
              <a:rPr sz="1600" b="1" dirty="0">
                <a:latin typeface="Segoe UI"/>
                <a:cs typeface="Segoe UI"/>
              </a:rPr>
              <a:t> </a:t>
            </a:r>
            <a:r>
              <a:rPr sz="1600" b="1" spc="-10" dirty="0">
                <a:latin typeface="Segoe UI"/>
                <a:cs typeface="Segoe UI"/>
              </a:rPr>
              <a:t>network</a:t>
            </a:r>
            <a:r>
              <a:rPr sz="1600" b="1" spc="5" dirty="0">
                <a:latin typeface="Segoe UI"/>
                <a:cs typeface="Segoe UI"/>
              </a:rPr>
              <a:t> </a:t>
            </a:r>
            <a:r>
              <a:rPr sz="1600" b="1" spc="-10" dirty="0">
                <a:latin typeface="Segoe UI"/>
                <a:cs typeface="Segoe UI"/>
              </a:rPr>
              <a:t>to</a:t>
            </a:r>
            <a:r>
              <a:rPr sz="1600" b="1" spc="10" dirty="0">
                <a:latin typeface="Segoe UI"/>
                <a:cs typeface="Segoe UI"/>
              </a:rPr>
              <a:t> </a:t>
            </a:r>
            <a:r>
              <a:rPr sz="1600" b="1" spc="-10" dirty="0">
                <a:latin typeface="Segoe UI"/>
                <a:cs typeface="Segoe UI"/>
              </a:rPr>
              <a:t>the </a:t>
            </a:r>
            <a:r>
              <a:rPr sz="1600" b="1" spc="-5" dirty="0">
                <a:latin typeface="Segoe UI"/>
                <a:cs typeface="Segoe UI"/>
              </a:rPr>
              <a:t>cloud.</a:t>
            </a:r>
            <a:endParaRPr sz="1600">
              <a:latin typeface="Segoe UI"/>
              <a:cs typeface="Segoe UI"/>
            </a:endParaRPr>
          </a:p>
          <a:p>
            <a:pPr marL="355600" marR="8255" indent="-342900" algn="just">
              <a:lnSpc>
                <a:spcPct val="130000"/>
              </a:lnSpc>
              <a:spcBef>
                <a:spcPts val="1845"/>
              </a:spcBef>
              <a:buFont typeface="Wingdings"/>
              <a:buChar char=""/>
              <a:tabLst>
                <a:tab pos="355600" algn="l"/>
              </a:tabLst>
            </a:pPr>
            <a:r>
              <a:rPr sz="1400" b="1" spc="-5" dirty="0">
                <a:latin typeface="Segoe UI"/>
                <a:cs typeface="Segoe UI"/>
              </a:rPr>
              <a:t>In this </a:t>
            </a:r>
            <a:r>
              <a:rPr sz="1400" b="1" spc="-25" dirty="0">
                <a:latin typeface="Segoe UI"/>
                <a:cs typeface="Segoe UI"/>
              </a:rPr>
              <a:t>way, </a:t>
            </a:r>
            <a:r>
              <a:rPr sz="1400" b="1" spc="-5" dirty="0">
                <a:latin typeface="Segoe UI"/>
                <a:cs typeface="Segoe UI"/>
              </a:rPr>
              <a:t>it is </a:t>
            </a:r>
            <a:r>
              <a:rPr sz="1400" b="1" dirty="0">
                <a:latin typeface="Segoe UI"/>
                <a:cs typeface="Segoe UI"/>
              </a:rPr>
              <a:t>performing </a:t>
            </a:r>
            <a:r>
              <a:rPr sz="1400" b="1" spc="-5" dirty="0">
                <a:latin typeface="Segoe UI"/>
                <a:cs typeface="Segoe UI"/>
              </a:rPr>
              <a:t>distributed analytics such that the volume </a:t>
            </a:r>
            <a:r>
              <a:rPr sz="1400" b="1" spc="-10" dirty="0">
                <a:latin typeface="Segoe UI"/>
                <a:cs typeface="Segoe UI"/>
              </a:rPr>
              <a:t>of </a:t>
            </a:r>
            <a:r>
              <a:rPr sz="1400" b="1" spc="-5" dirty="0">
                <a:latin typeface="Segoe UI"/>
                <a:cs typeface="Segoe UI"/>
              </a:rPr>
              <a:t>data sent upstream is </a:t>
            </a:r>
            <a:r>
              <a:rPr sz="1400" b="1" dirty="0">
                <a:latin typeface="Segoe UI"/>
                <a:cs typeface="Segoe UI"/>
              </a:rPr>
              <a:t>greatly </a:t>
            </a:r>
            <a:r>
              <a:rPr sz="1400" b="1" spc="-5" dirty="0">
                <a:latin typeface="Segoe UI"/>
                <a:cs typeface="Segoe UI"/>
              </a:rPr>
              <a:t>reduced and is </a:t>
            </a:r>
            <a:r>
              <a:rPr sz="1400" b="1" spc="5" dirty="0">
                <a:latin typeface="Segoe UI"/>
                <a:cs typeface="Segoe UI"/>
              </a:rPr>
              <a:t>much </a:t>
            </a:r>
            <a:r>
              <a:rPr sz="1400" b="1" dirty="0">
                <a:latin typeface="Segoe UI"/>
                <a:cs typeface="Segoe UI"/>
              </a:rPr>
              <a:t>more </a:t>
            </a:r>
            <a:r>
              <a:rPr sz="1400" b="1" spc="5" dirty="0">
                <a:latin typeface="Segoe UI"/>
                <a:cs typeface="Segoe UI"/>
              </a:rPr>
              <a:t> </a:t>
            </a:r>
            <a:r>
              <a:rPr sz="1400" b="1" spc="-5" dirty="0">
                <a:latin typeface="Segoe UI"/>
                <a:cs typeface="Segoe UI"/>
              </a:rPr>
              <a:t>useful</a:t>
            </a:r>
            <a:r>
              <a:rPr sz="1400" b="1" spc="5" dirty="0">
                <a:latin typeface="Segoe UI"/>
                <a:cs typeface="Segoe UI"/>
              </a:rPr>
              <a:t> </a:t>
            </a:r>
            <a:r>
              <a:rPr sz="1400" b="1" dirty="0">
                <a:latin typeface="Segoe UI"/>
                <a:cs typeface="Segoe UI"/>
              </a:rPr>
              <a:t>to</a:t>
            </a:r>
            <a:r>
              <a:rPr sz="1400" b="1" spc="-25" dirty="0">
                <a:latin typeface="Segoe UI"/>
                <a:cs typeface="Segoe UI"/>
              </a:rPr>
              <a:t> </a:t>
            </a:r>
            <a:r>
              <a:rPr sz="1400" b="1" dirty="0">
                <a:latin typeface="Segoe UI"/>
                <a:cs typeface="Segoe UI"/>
              </a:rPr>
              <a:t>application</a:t>
            </a:r>
            <a:r>
              <a:rPr sz="1400" b="1" spc="-45" dirty="0">
                <a:latin typeface="Segoe UI"/>
                <a:cs typeface="Segoe UI"/>
              </a:rPr>
              <a:t> </a:t>
            </a:r>
            <a:r>
              <a:rPr sz="1400" b="1" spc="-5" dirty="0">
                <a:latin typeface="Segoe UI"/>
                <a:cs typeface="Segoe UI"/>
              </a:rPr>
              <a:t>and</a:t>
            </a:r>
            <a:r>
              <a:rPr sz="1400" b="1" spc="-20" dirty="0">
                <a:latin typeface="Segoe UI"/>
                <a:cs typeface="Segoe UI"/>
              </a:rPr>
              <a:t> </a:t>
            </a:r>
            <a:r>
              <a:rPr sz="1400" b="1" spc="-5" dirty="0">
                <a:latin typeface="Segoe UI"/>
                <a:cs typeface="Segoe UI"/>
              </a:rPr>
              <a:t>analytics</a:t>
            </a:r>
            <a:r>
              <a:rPr sz="1400" b="1" spc="-10" dirty="0">
                <a:latin typeface="Segoe UI"/>
                <a:cs typeface="Segoe UI"/>
              </a:rPr>
              <a:t> </a:t>
            </a:r>
            <a:r>
              <a:rPr sz="1400" b="1" spc="5" dirty="0">
                <a:latin typeface="Segoe UI"/>
                <a:cs typeface="Segoe UI"/>
              </a:rPr>
              <a:t>servers </a:t>
            </a:r>
            <a:r>
              <a:rPr sz="1400" b="1" spc="-5" dirty="0">
                <a:latin typeface="Segoe UI"/>
                <a:cs typeface="Segoe UI"/>
              </a:rPr>
              <a:t>residing</a:t>
            </a:r>
            <a:r>
              <a:rPr sz="1400" b="1" spc="5" dirty="0">
                <a:latin typeface="Segoe UI"/>
                <a:cs typeface="Segoe UI"/>
              </a:rPr>
              <a:t> </a:t>
            </a:r>
            <a:r>
              <a:rPr sz="1400" b="1" spc="-5" dirty="0">
                <a:latin typeface="Segoe UI"/>
                <a:cs typeface="Segoe UI"/>
              </a:rPr>
              <a:t>in</a:t>
            </a:r>
            <a:r>
              <a:rPr sz="1400" b="1" dirty="0">
                <a:latin typeface="Segoe UI"/>
                <a:cs typeface="Segoe UI"/>
              </a:rPr>
              <a:t> </a:t>
            </a:r>
            <a:r>
              <a:rPr sz="1400" b="1" spc="-5" dirty="0">
                <a:latin typeface="Segoe UI"/>
                <a:cs typeface="Segoe UI"/>
              </a:rPr>
              <a:t>the</a:t>
            </a:r>
            <a:r>
              <a:rPr sz="1400" b="1" spc="5" dirty="0">
                <a:latin typeface="Segoe UI"/>
                <a:cs typeface="Segoe UI"/>
              </a:rPr>
              <a:t> </a:t>
            </a:r>
            <a:r>
              <a:rPr sz="1400" b="1" dirty="0">
                <a:latin typeface="Segoe UI"/>
                <a:cs typeface="Segoe UI"/>
              </a:rPr>
              <a:t>cloud.</a:t>
            </a:r>
            <a:endParaRPr sz="1400">
              <a:latin typeface="Segoe UI"/>
              <a:cs typeface="Segoe U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35734"/>
            <a:ext cx="11523980" cy="4639945"/>
          </a:xfrm>
          <a:prstGeom prst="rect">
            <a:avLst/>
          </a:prstGeom>
        </p:spPr>
        <p:txBody>
          <a:bodyPr vert="horz" wrap="square" lIns="0" tIns="12700" rIns="0" bIns="0" rtlCol="0">
            <a:spAutoFit/>
          </a:bodyPr>
          <a:lstStyle/>
          <a:p>
            <a:pPr marL="12700" algn="just">
              <a:lnSpc>
                <a:spcPct val="100000"/>
              </a:lnSpc>
              <a:spcBef>
                <a:spcPts val="100"/>
              </a:spcBef>
            </a:pPr>
            <a:r>
              <a:rPr sz="2700" b="1" spc="-5" dirty="0">
                <a:latin typeface="Segoe UI"/>
                <a:cs typeface="Segoe UI"/>
              </a:rPr>
              <a:t>Fog</a:t>
            </a:r>
            <a:r>
              <a:rPr sz="2700" b="1" spc="-40" dirty="0">
                <a:latin typeface="Segoe UI"/>
                <a:cs typeface="Segoe UI"/>
              </a:rPr>
              <a:t> </a:t>
            </a:r>
            <a:r>
              <a:rPr sz="2700" b="1" spc="-5" dirty="0">
                <a:latin typeface="Segoe UI"/>
                <a:cs typeface="Segoe UI"/>
              </a:rPr>
              <a:t>Computing:</a:t>
            </a:r>
            <a:endParaRPr sz="2700">
              <a:latin typeface="Segoe UI"/>
              <a:cs typeface="Segoe UI"/>
            </a:endParaRPr>
          </a:p>
          <a:p>
            <a:pPr marL="469900" marR="5080" indent="-457200" algn="just">
              <a:lnSpc>
                <a:spcPct val="130000"/>
              </a:lnSpc>
              <a:spcBef>
                <a:spcPts val="1800"/>
              </a:spcBef>
              <a:buFont typeface="Wingdings"/>
              <a:buChar char=""/>
              <a:tabLst>
                <a:tab pos="469900" algn="l"/>
              </a:tabLst>
            </a:pPr>
            <a:r>
              <a:rPr sz="2700" b="1" spc="-5" dirty="0">
                <a:latin typeface="Segoe UI"/>
                <a:cs typeface="Segoe UI"/>
              </a:rPr>
              <a:t>In addition, having </a:t>
            </a:r>
            <a:r>
              <a:rPr sz="2700" b="1" dirty="0">
                <a:latin typeface="Segoe UI"/>
                <a:cs typeface="Segoe UI"/>
              </a:rPr>
              <a:t>contextual </a:t>
            </a:r>
            <a:r>
              <a:rPr sz="2700" b="1" spc="-5" dirty="0">
                <a:latin typeface="Segoe UI"/>
                <a:cs typeface="Segoe UI"/>
              </a:rPr>
              <a:t>awareness </a:t>
            </a:r>
            <a:r>
              <a:rPr sz="2700" b="1" spc="-10" dirty="0">
                <a:latin typeface="Segoe UI"/>
                <a:cs typeface="Segoe UI"/>
              </a:rPr>
              <a:t>gives </a:t>
            </a:r>
            <a:r>
              <a:rPr sz="2700" b="1" spc="-5" dirty="0">
                <a:latin typeface="Segoe UI"/>
                <a:cs typeface="Segoe UI"/>
              </a:rPr>
              <a:t>fog </a:t>
            </a:r>
            <a:r>
              <a:rPr sz="2700" b="1" dirty="0">
                <a:latin typeface="Segoe UI"/>
                <a:cs typeface="Segoe UI"/>
              </a:rPr>
              <a:t>nodes </a:t>
            </a:r>
            <a:r>
              <a:rPr sz="2700" b="1" spc="-5" dirty="0">
                <a:latin typeface="Segoe UI"/>
                <a:cs typeface="Segoe UI"/>
              </a:rPr>
              <a:t>the ability </a:t>
            </a:r>
            <a:r>
              <a:rPr sz="2700" b="1" dirty="0">
                <a:latin typeface="Segoe UI"/>
                <a:cs typeface="Segoe UI"/>
              </a:rPr>
              <a:t> </a:t>
            </a:r>
            <a:r>
              <a:rPr sz="2700" b="1" spc="-5" dirty="0">
                <a:latin typeface="Segoe UI"/>
                <a:cs typeface="Segoe UI"/>
              </a:rPr>
              <a:t>to </a:t>
            </a:r>
            <a:r>
              <a:rPr sz="2700" b="1" dirty="0">
                <a:latin typeface="Segoe UI"/>
                <a:cs typeface="Segoe UI"/>
              </a:rPr>
              <a:t>react </a:t>
            </a:r>
            <a:r>
              <a:rPr sz="2700" b="1" spc="-5" dirty="0">
                <a:latin typeface="Segoe UI"/>
                <a:cs typeface="Segoe UI"/>
              </a:rPr>
              <a:t>to events </a:t>
            </a:r>
            <a:r>
              <a:rPr sz="2700" b="1" dirty="0">
                <a:latin typeface="Segoe UI"/>
                <a:cs typeface="Segoe UI"/>
              </a:rPr>
              <a:t>in </a:t>
            </a:r>
            <a:r>
              <a:rPr sz="2700" b="1" spc="-5" dirty="0">
                <a:latin typeface="Segoe UI"/>
                <a:cs typeface="Segoe UI"/>
              </a:rPr>
              <a:t>the </a:t>
            </a:r>
            <a:r>
              <a:rPr sz="2700" b="1" dirty="0">
                <a:latin typeface="Segoe UI"/>
                <a:cs typeface="Segoe UI"/>
              </a:rPr>
              <a:t>IoT </a:t>
            </a:r>
            <a:r>
              <a:rPr sz="2700" b="1" spc="-5" dirty="0">
                <a:latin typeface="Segoe UI"/>
                <a:cs typeface="Segoe UI"/>
              </a:rPr>
              <a:t>network </a:t>
            </a:r>
            <a:r>
              <a:rPr sz="2700" b="1" dirty="0">
                <a:latin typeface="Segoe UI"/>
                <a:cs typeface="Segoe UI"/>
              </a:rPr>
              <a:t>much more </a:t>
            </a:r>
            <a:r>
              <a:rPr sz="2700" b="1" spc="-5" dirty="0">
                <a:latin typeface="Segoe UI"/>
                <a:cs typeface="Segoe UI"/>
              </a:rPr>
              <a:t>quickly than </a:t>
            </a:r>
            <a:r>
              <a:rPr sz="2700" b="1" dirty="0">
                <a:latin typeface="Segoe UI"/>
                <a:cs typeface="Segoe UI"/>
              </a:rPr>
              <a:t>in </a:t>
            </a:r>
            <a:r>
              <a:rPr sz="2700" b="1" spc="-5" dirty="0">
                <a:latin typeface="Segoe UI"/>
                <a:cs typeface="Segoe UI"/>
              </a:rPr>
              <a:t>the </a:t>
            </a:r>
            <a:r>
              <a:rPr sz="2700" b="1" dirty="0">
                <a:latin typeface="Segoe UI"/>
                <a:cs typeface="Segoe UI"/>
              </a:rPr>
              <a:t> </a:t>
            </a:r>
            <a:r>
              <a:rPr sz="2700" b="1" spc="-5" dirty="0">
                <a:latin typeface="Segoe UI"/>
                <a:cs typeface="Segoe UI"/>
              </a:rPr>
              <a:t>traditional</a:t>
            </a:r>
            <a:r>
              <a:rPr sz="2700" b="1" dirty="0">
                <a:latin typeface="Segoe UI"/>
                <a:cs typeface="Segoe UI"/>
              </a:rPr>
              <a:t> </a:t>
            </a:r>
            <a:r>
              <a:rPr sz="2700" b="1" spc="-5" dirty="0">
                <a:latin typeface="Segoe UI"/>
                <a:cs typeface="Segoe UI"/>
              </a:rPr>
              <a:t>IT</a:t>
            </a:r>
            <a:r>
              <a:rPr sz="2700" b="1" dirty="0">
                <a:latin typeface="Segoe UI"/>
                <a:cs typeface="Segoe UI"/>
              </a:rPr>
              <a:t> compute</a:t>
            </a:r>
            <a:r>
              <a:rPr sz="2700" b="1" spc="5" dirty="0">
                <a:latin typeface="Segoe UI"/>
                <a:cs typeface="Segoe UI"/>
              </a:rPr>
              <a:t> </a:t>
            </a:r>
            <a:r>
              <a:rPr sz="2700" b="1" dirty="0">
                <a:latin typeface="Segoe UI"/>
                <a:cs typeface="Segoe UI"/>
              </a:rPr>
              <a:t>model,</a:t>
            </a:r>
            <a:r>
              <a:rPr sz="2700" b="1" spc="5" dirty="0">
                <a:latin typeface="Segoe UI"/>
                <a:cs typeface="Segoe UI"/>
              </a:rPr>
              <a:t> </a:t>
            </a:r>
            <a:r>
              <a:rPr sz="2700" b="1" spc="-5" dirty="0">
                <a:latin typeface="Segoe UI"/>
                <a:cs typeface="Segoe UI"/>
              </a:rPr>
              <a:t>which</a:t>
            </a:r>
            <a:r>
              <a:rPr sz="2700" b="1" dirty="0">
                <a:latin typeface="Segoe UI"/>
                <a:cs typeface="Segoe UI"/>
              </a:rPr>
              <a:t> </a:t>
            </a:r>
            <a:r>
              <a:rPr sz="2700" b="1" spc="-5" dirty="0">
                <a:latin typeface="Segoe UI"/>
                <a:cs typeface="Segoe UI"/>
              </a:rPr>
              <a:t>would</a:t>
            </a:r>
            <a:r>
              <a:rPr sz="2700" b="1" dirty="0">
                <a:latin typeface="Segoe UI"/>
                <a:cs typeface="Segoe UI"/>
              </a:rPr>
              <a:t> </a:t>
            </a:r>
            <a:r>
              <a:rPr sz="2700" b="1" spc="-10" dirty="0">
                <a:latin typeface="Segoe UI"/>
                <a:cs typeface="Segoe UI"/>
              </a:rPr>
              <a:t>likely</a:t>
            </a:r>
            <a:r>
              <a:rPr sz="2700" b="1" spc="-5" dirty="0">
                <a:latin typeface="Segoe UI"/>
                <a:cs typeface="Segoe UI"/>
              </a:rPr>
              <a:t> incur</a:t>
            </a:r>
            <a:r>
              <a:rPr sz="2700" b="1" dirty="0">
                <a:latin typeface="Segoe UI"/>
                <a:cs typeface="Segoe UI"/>
              </a:rPr>
              <a:t> </a:t>
            </a:r>
            <a:r>
              <a:rPr sz="2700" b="1" spc="-5" dirty="0">
                <a:latin typeface="Segoe UI"/>
                <a:cs typeface="Segoe UI"/>
              </a:rPr>
              <a:t>greater </a:t>
            </a:r>
            <a:r>
              <a:rPr sz="2700" b="1" dirty="0">
                <a:latin typeface="Segoe UI"/>
                <a:cs typeface="Segoe UI"/>
              </a:rPr>
              <a:t> </a:t>
            </a:r>
            <a:r>
              <a:rPr sz="2700" b="1" spc="-5" dirty="0">
                <a:latin typeface="Segoe UI"/>
                <a:cs typeface="Segoe UI"/>
              </a:rPr>
              <a:t>latency</a:t>
            </a:r>
            <a:r>
              <a:rPr sz="2700" b="1" spc="-10" dirty="0">
                <a:latin typeface="Segoe UI"/>
                <a:cs typeface="Segoe UI"/>
              </a:rPr>
              <a:t> </a:t>
            </a:r>
            <a:r>
              <a:rPr sz="2700" b="1" spc="-5" dirty="0">
                <a:latin typeface="Segoe UI"/>
                <a:cs typeface="Segoe UI"/>
              </a:rPr>
              <a:t>and</a:t>
            </a:r>
            <a:r>
              <a:rPr sz="2700" b="1" spc="5" dirty="0">
                <a:latin typeface="Segoe UI"/>
                <a:cs typeface="Segoe UI"/>
              </a:rPr>
              <a:t> </a:t>
            </a:r>
            <a:r>
              <a:rPr sz="2700" b="1" spc="-10" dirty="0">
                <a:latin typeface="Segoe UI"/>
                <a:cs typeface="Segoe UI"/>
              </a:rPr>
              <a:t>have</a:t>
            </a:r>
            <a:r>
              <a:rPr sz="2700" b="1" spc="10" dirty="0">
                <a:latin typeface="Segoe UI"/>
                <a:cs typeface="Segoe UI"/>
              </a:rPr>
              <a:t> </a:t>
            </a:r>
            <a:r>
              <a:rPr sz="2700" b="1" spc="-5" dirty="0">
                <a:latin typeface="Segoe UI"/>
                <a:cs typeface="Segoe UI"/>
              </a:rPr>
              <a:t>slower </a:t>
            </a:r>
            <a:r>
              <a:rPr sz="2700" b="1" dirty="0">
                <a:latin typeface="Segoe UI"/>
                <a:cs typeface="Segoe UI"/>
              </a:rPr>
              <a:t>response</a:t>
            </a:r>
            <a:r>
              <a:rPr sz="2700" b="1" spc="-10" dirty="0">
                <a:latin typeface="Segoe UI"/>
                <a:cs typeface="Segoe UI"/>
              </a:rPr>
              <a:t> </a:t>
            </a:r>
            <a:r>
              <a:rPr sz="2700" b="1" spc="-5" dirty="0">
                <a:latin typeface="Segoe UI"/>
                <a:cs typeface="Segoe UI"/>
              </a:rPr>
              <a:t>times.</a:t>
            </a:r>
            <a:endParaRPr sz="2700">
              <a:latin typeface="Segoe UI"/>
              <a:cs typeface="Segoe UI"/>
            </a:endParaRPr>
          </a:p>
          <a:p>
            <a:pPr marL="469900" marR="5080" indent="-457200" algn="just">
              <a:lnSpc>
                <a:spcPct val="130000"/>
              </a:lnSpc>
              <a:spcBef>
                <a:spcPts val="1800"/>
              </a:spcBef>
              <a:buFont typeface="Wingdings"/>
              <a:buChar char=""/>
              <a:tabLst>
                <a:tab pos="564515" algn="l"/>
              </a:tabLst>
            </a:pPr>
            <a:r>
              <a:rPr dirty="0"/>
              <a:t>	</a:t>
            </a:r>
            <a:r>
              <a:rPr sz="2700" b="1" dirty="0">
                <a:latin typeface="Segoe UI"/>
                <a:cs typeface="Segoe UI"/>
              </a:rPr>
              <a:t>The</a:t>
            </a:r>
            <a:r>
              <a:rPr sz="2700" b="1" spc="5" dirty="0">
                <a:latin typeface="Segoe UI"/>
                <a:cs typeface="Segoe UI"/>
              </a:rPr>
              <a:t> </a:t>
            </a:r>
            <a:r>
              <a:rPr sz="2700" b="1" dirty="0">
                <a:latin typeface="Segoe UI"/>
                <a:cs typeface="Segoe UI"/>
              </a:rPr>
              <a:t>fog</a:t>
            </a:r>
            <a:r>
              <a:rPr sz="2700" b="1" spc="5" dirty="0">
                <a:latin typeface="Segoe UI"/>
                <a:cs typeface="Segoe UI"/>
              </a:rPr>
              <a:t> </a:t>
            </a:r>
            <a:r>
              <a:rPr sz="2700" b="1" spc="-10" dirty="0">
                <a:latin typeface="Segoe UI"/>
                <a:cs typeface="Segoe UI"/>
              </a:rPr>
              <a:t>layer</a:t>
            </a:r>
            <a:r>
              <a:rPr sz="2700" b="1" spc="-5" dirty="0">
                <a:latin typeface="Segoe UI"/>
                <a:cs typeface="Segoe UI"/>
              </a:rPr>
              <a:t> thus</a:t>
            </a:r>
            <a:r>
              <a:rPr sz="2700" b="1" dirty="0">
                <a:latin typeface="Segoe UI"/>
                <a:cs typeface="Segoe UI"/>
              </a:rPr>
              <a:t> </a:t>
            </a:r>
            <a:r>
              <a:rPr sz="2700" b="1" spc="-5" dirty="0">
                <a:latin typeface="Segoe UI"/>
                <a:cs typeface="Segoe UI"/>
              </a:rPr>
              <a:t>provides</a:t>
            </a:r>
            <a:r>
              <a:rPr sz="2700" b="1" dirty="0">
                <a:latin typeface="Segoe UI"/>
                <a:cs typeface="Segoe UI"/>
              </a:rPr>
              <a:t> a</a:t>
            </a:r>
            <a:r>
              <a:rPr sz="2700" b="1" spc="5" dirty="0">
                <a:latin typeface="Segoe UI"/>
                <a:cs typeface="Segoe UI"/>
              </a:rPr>
              <a:t> </a:t>
            </a:r>
            <a:r>
              <a:rPr sz="2700" b="1" spc="-5" dirty="0">
                <a:latin typeface="Segoe UI"/>
                <a:cs typeface="Segoe UI"/>
              </a:rPr>
              <a:t>distributed</a:t>
            </a:r>
            <a:r>
              <a:rPr sz="2700" b="1" dirty="0">
                <a:latin typeface="Segoe UI"/>
                <a:cs typeface="Segoe UI"/>
              </a:rPr>
              <a:t> edge</a:t>
            </a:r>
            <a:r>
              <a:rPr sz="2700" b="1" spc="5" dirty="0">
                <a:latin typeface="Segoe UI"/>
                <a:cs typeface="Segoe UI"/>
              </a:rPr>
              <a:t> </a:t>
            </a:r>
            <a:r>
              <a:rPr sz="2700" b="1" dirty="0">
                <a:latin typeface="Segoe UI"/>
                <a:cs typeface="Segoe UI"/>
              </a:rPr>
              <a:t>control</a:t>
            </a:r>
            <a:r>
              <a:rPr sz="2700" b="1" spc="5" dirty="0">
                <a:latin typeface="Segoe UI"/>
                <a:cs typeface="Segoe UI"/>
              </a:rPr>
              <a:t> </a:t>
            </a:r>
            <a:r>
              <a:rPr sz="2700" b="1" dirty="0">
                <a:latin typeface="Segoe UI"/>
                <a:cs typeface="Segoe UI"/>
              </a:rPr>
              <a:t>loop </a:t>
            </a:r>
            <a:r>
              <a:rPr sz="2700" b="1" spc="5" dirty="0">
                <a:latin typeface="Segoe UI"/>
                <a:cs typeface="Segoe UI"/>
              </a:rPr>
              <a:t> </a:t>
            </a:r>
            <a:r>
              <a:rPr sz="2700" b="1" spc="-25" dirty="0">
                <a:latin typeface="Segoe UI"/>
                <a:cs typeface="Segoe UI"/>
              </a:rPr>
              <a:t>capability,</a:t>
            </a:r>
            <a:r>
              <a:rPr sz="2700" b="1" spc="-20" dirty="0">
                <a:latin typeface="Segoe UI"/>
                <a:cs typeface="Segoe UI"/>
              </a:rPr>
              <a:t> </a:t>
            </a:r>
            <a:r>
              <a:rPr sz="2700" b="1" spc="-5" dirty="0">
                <a:latin typeface="Segoe UI"/>
                <a:cs typeface="Segoe UI"/>
              </a:rPr>
              <a:t>where</a:t>
            </a:r>
            <a:r>
              <a:rPr sz="2700" b="1" dirty="0">
                <a:latin typeface="Segoe UI"/>
                <a:cs typeface="Segoe UI"/>
              </a:rPr>
              <a:t> </a:t>
            </a:r>
            <a:r>
              <a:rPr sz="2700" b="1" spc="-5" dirty="0">
                <a:latin typeface="Segoe UI"/>
                <a:cs typeface="Segoe UI"/>
              </a:rPr>
              <a:t>devices</a:t>
            </a:r>
            <a:r>
              <a:rPr sz="2700" b="1" dirty="0">
                <a:latin typeface="Segoe UI"/>
                <a:cs typeface="Segoe UI"/>
              </a:rPr>
              <a:t> </a:t>
            </a:r>
            <a:r>
              <a:rPr sz="2700" b="1" spc="-5" dirty="0">
                <a:latin typeface="Segoe UI"/>
                <a:cs typeface="Segoe UI"/>
              </a:rPr>
              <a:t>can</a:t>
            </a:r>
            <a:r>
              <a:rPr sz="2700" b="1" dirty="0">
                <a:latin typeface="Segoe UI"/>
                <a:cs typeface="Segoe UI"/>
              </a:rPr>
              <a:t> </a:t>
            </a:r>
            <a:r>
              <a:rPr sz="2700" b="1" spc="5" dirty="0">
                <a:latin typeface="Segoe UI"/>
                <a:cs typeface="Segoe UI"/>
              </a:rPr>
              <a:t>be</a:t>
            </a:r>
            <a:r>
              <a:rPr sz="2700" b="1" spc="10" dirty="0">
                <a:latin typeface="Segoe UI"/>
                <a:cs typeface="Segoe UI"/>
              </a:rPr>
              <a:t> </a:t>
            </a:r>
            <a:r>
              <a:rPr sz="2700" b="1" spc="-5" dirty="0">
                <a:latin typeface="Segoe UI"/>
                <a:cs typeface="Segoe UI"/>
              </a:rPr>
              <a:t>monitored,</a:t>
            </a:r>
            <a:r>
              <a:rPr sz="2700" b="1" dirty="0">
                <a:latin typeface="Segoe UI"/>
                <a:cs typeface="Segoe UI"/>
              </a:rPr>
              <a:t> </a:t>
            </a:r>
            <a:r>
              <a:rPr sz="2700" b="1" spc="-5" dirty="0">
                <a:latin typeface="Segoe UI"/>
                <a:cs typeface="Segoe UI"/>
              </a:rPr>
              <a:t>controlled,</a:t>
            </a:r>
            <a:r>
              <a:rPr sz="2700" b="1" spc="735" dirty="0">
                <a:latin typeface="Segoe UI"/>
                <a:cs typeface="Segoe UI"/>
              </a:rPr>
              <a:t> </a:t>
            </a:r>
            <a:r>
              <a:rPr sz="2700" b="1" spc="-5" dirty="0">
                <a:latin typeface="Segoe UI"/>
                <a:cs typeface="Segoe UI"/>
              </a:rPr>
              <a:t>and </a:t>
            </a:r>
            <a:r>
              <a:rPr sz="2700" b="1" dirty="0">
                <a:latin typeface="Segoe UI"/>
                <a:cs typeface="Segoe UI"/>
              </a:rPr>
              <a:t> </a:t>
            </a:r>
            <a:r>
              <a:rPr sz="2700" b="1" spc="-5" dirty="0">
                <a:latin typeface="Segoe UI"/>
                <a:cs typeface="Segoe UI"/>
              </a:rPr>
              <a:t>analyzed</a:t>
            </a:r>
            <a:r>
              <a:rPr sz="2700" b="1" spc="330" dirty="0">
                <a:latin typeface="Segoe UI"/>
                <a:cs typeface="Segoe UI"/>
              </a:rPr>
              <a:t> </a:t>
            </a:r>
            <a:r>
              <a:rPr sz="2700" b="1" dirty="0">
                <a:latin typeface="Segoe UI"/>
                <a:cs typeface="Segoe UI"/>
              </a:rPr>
              <a:t>in</a:t>
            </a:r>
            <a:r>
              <a:rPr sz="2700" b="1" spc="325" dirty="0">
                <a:latin typeface="Segoe UI"/>
                <a:cs typeface="Segoe UI"/>
              </a:rPr>
              <a:t> </a:t>
            </a:r>
            <a:r>
              <a:rPr sz="2700" b="1" dirty="0">
                <a:latin typeface="Segoe UI"/>
                <a:cs typeface="Segoe UI"/>
              </a:rPr>
              <a:t>real</a:t>
            </a:r>
            <a:r>
              <a:rPr sz="2700" b="1" spc="325" dirty="0">
                <a:latin typeface="Segoe UI"/>
                <a:cs typeface="Segoe UI"/>
              </a:rPr>
              <a:t> </a:t>
            </a:r>
            <a:r>
              <a:rPr sz="2700" b="1" spc="-5" dirty="0">
                <a:latin typeface="Segoe UI"/>
                <a:cs typeface="Segoe UI"/>
              </a:rPr>
              <a:t>time</a:t>
            </a:r>
            <a:r>
              <a:rPr sz="2700" b="1" spc="340" dirty="0">
                <a:latin typeface="Segoe UI"/>
                <a:cs typeface="Segoe UI"/>
              </a:rPr>
              <a:t> </a:t>
            </a:r>
            <a:r>
              <a:rPr sz="2700" b="1" spc="-5" dirty="0">
                <a:latin typeface="Segoe UI"/>
                <a:cs typeface="Segoe UI"/>
              </a:rPr>
              <a:t>without</a:t>
            </a:r>
            <a:r>
              <a:rPr sz="2700" b="1" spc="340" dirty="0">
                <a:latin typeface="Segoe UI"/>
                <a:cs typeface="Segoe UI"/>
              </a:rPr>
              <a:t> </a:t>
            </a:r>
            <a:r>
              <a:rPr sz="2700" b="1" spc="-5" dirty="0">
                <a:latin typeface="Segoe UI"/>
                <a:cs typeface="Segoe UI"/>
              </a:rPr>
              <a:t>the</a:t>
            </a:r>
            <a:r>
              <a:rPr sz="2700" b="1" spc="345" dirty="0">
                <a:latin typeface="Segoe UI"/>
                <a:cs typeface="Segoe UI"/>
              </a:rPr>
              <a:t> </a:t>
            </a:r>
            <a:r>
              <a:rPr sz="2700" b="1" dirty="0">
                <a:latin typeface="Segoe UI"/>
                <a:cs typeface="Segoe UI"/>
              </a:rPr>
              <a:t>need</a:t>
            </a:r>
            <a:r>
              <a:rPr sz="2700" b="1" spc="330" dirty="0">
                <a:latin typeface="Segoe UI"/>
                <a:cs typeface="Segoe UI"/>
              </a:rPr>
              <a:t> </a:t>
            </a:r>
            <a:r>
              <a:rPr sz="2700" b="1" spc="-5" dirty="0">
                <a:latin typeface="Segoe UI"/>
                <a:cs typeface="Segoe UI"/>
              </a:rPr>
              <a:t>to</a:t>
            </a:r>
            <a:r>
              <a:rPr sz="2700" b="1" spc="335" dirty="0">
                <a:latin typeface="Segoe UI"/>
                <a:cs typeface="Segoe UI"/>
              </a:rPr>
              <a:t> </a:t>
            </a:r>
            <a:r>
              <a:rPr sz="2700" b="1" spc="-5" dirty="0">
                <a:latin typeface="Segoe UI"/>
                <a:cs typeface="Segoe UI"/>
              </a:rPr>
              <a:t>wait</a:t>
            </a:r>
            <a:r>
              <a:rPr sz="2700" b="1" spc="345" dirty="0">
                <a:latin typeface="Segoe UI"/>
                <a:cs typeface="Segoe UI"/>
              </a:rPr>
              <a:t> </a:t>
            </a:r>
            <a:r>
              <a:rPr sz="2700" b="1" spc="-5" dirty="0">
                <a:latin typeface="Segoe UI"/>
                <a:cs typeface="Segoe UI"/>
              </a:rPr>
              <a:t>for</a:t>
            </a:r>
            <a:r>
              <a:rPr sz="2700" b="1" spc="335" dirty="0">
                <a:latin typeface="Segoe UI"/>
                <a:cs typeface="Segoe UI"/>
              </a:rPr>
              <a:t> </a:t>
            </a:r>
            <a:r>
              <a:rPr sz="2700" b="1" dirty="0">
                <a:latin typeface="Segoe UI"/>
                <a:cs typeface="Segoe UI"/>
              </a:rPr>
              <a:t>communication</a:t>
            </a:r>
            <a:endParaRPr sz="2700">
              <a:latin typeface="Segoe UI"/>
              <a:cs typeface="Segoe UI"/>
            </a:endParaRPr>
          </a:p>
        </p:txBody>
      </p:sp>
      <p:sp>
        <p:nvSpPr>
          <p:cNvPr id="4" name="object 4"/>
          <p:cNvSpPr txBox="1"/>
          <p:nvPr/>
        </p:nvSpPr>
        <p:spPr>
          <a:xfrm>
            <a:off x="586740" y="6173215"/>
            <a:ext cx="10128250" cy="436880"/>
          </a:xfrm>
          <a:prstGeom prst="rect">
            <a:avLst/>
          </a:prstGeom>
        </p:spPr>
        <p:txBody>
          <a:bodyPr vert="horz" wrap="square" lIns="0" tIns="12700" rIns="0" bIns="0" rtlCol="0">
            <a:spAutoFit/>
          </a:bodyPr>
          <a:lstStyle/>
          <a:p>
            <a:pPr marL="38100">
              <a:lnSpc>
                <a:spcPct val="100000"/>
              </a:lnSpc>
              <a:spcBef>
                <a:spcPts val="100"/>
              </a:spcBef>
              <a:tabLst>
                <a:tab pos="6545580" algn="l"/>
              </a:tabLst>
            </a:pPr>
            <a:r>
              <a:rPr sz="2700" b="1" spc="-5" dirty="0">
                <a:latin typeface="Segoe UI"/>
                <a:cs typeface="Segoe UI"/>
              </a:rPr>
              <a:t>f</a:t>
            </a:r>
            <a:r>
              <a:rPr sz="2700" b="1" spc="-10" dirty="0">
                <a:latin typeface="Segoe UI"/>
                <a:cs typeface="Segoe UI"/>
              </a:rPr>
              <a:t>r</a:t>
            </a:r>
            <a:r>
              <a:rPr sz="2700" b="1" spc="-5" dirty="0">
                <a:latin typeface="Segoe UI"/>
                <a:cs typeface="Segoe UI"/>
              </a:rPr>
              <a:t>o</a:t>
            </a:r>
            <a:r>
              <a:rPr sz="2700" b="1" dirty="0">
                <a:latin typeface="Segoe UI"/>
                <a:cs typeface="Segoe UI"/>
              </a:rPr>
              <a:t>m</a:t>
            </a:r>
            <a:r>
              <a:rPr sz="2700" b="1" spc="5" dirty="0">
                <a:latin typeface="Segoe UI"/>
                <a:cs typeface="Segoe UI"/>
              </a:rPr>
              <a:t> </a:t>
            </a:r>
            <a:r>
              <a:rPr sz="2700" b="1" spc="-5" dirty="0">
                <a:latin typeface="Segoe UI"/>
                <a:cs typeface="Segoe UI"/>
              </a:rPr>
              <a:t>th</a:t>
            </a:r>
            <a:r>
              <a:rPr sz="2700" b="1" dirty="0">
                <a:latin typeface="Segoe UI"/>
                <a:cs typeface="Segoe UI"/>
              </a:rPr>
              <a:t>e</a:t>
            </a:r>
            <a:r>
              <a:rPr sz="2700" b="1" spc="15" dirty="0">
                <a:latin typeface="Segoe UI"/>
                <a:cs typeface="Segoe UI"/>
              </a:rPr>
              <a:t> </a:t>
            </a:r>
            <a:r>
              <a:rPr sz="2700" b="1" dirty="0">
                <a:latin typeface="Segoe UI"/>
                <a:cs typeface="Segoe UI"/>
              </a:rPr>
              <a:t>cent</a:t>
            </a:r>
            <a:r>
              <a:rPr sz="2700" b="1" spc="10" dirty="0">
                <a:latin typeface="Segoe UI"/>
                <a:cs typeface="Segoe UI"/>
              </a:rPr>
              <a:t>r</a:t>
            </a:r>
            <a:r>
              <a:rPr sz="2700" b="1" spc="-5" dirty="0">
                <a:latin typeface="Segoe UI"/>
                <a:cs typeface="Segoe UI"/>
              </a:rPr>
              <a:t>a</a:t>
            </a:r>
            <a:r>
              <a:rPr sz="2700" b="1" dirty="0">
                <a:latin typeface="Segoe UI"/>
                <a:cs typeface="Segoe UI"/>
              </a:rPr>
              <a:t>l</a:t>
            </a:r>
            <a:r>
              <a:rPr sz="2700" b="1" spc="-15" dirty="0">
                <a:latin typeface="Segoe UI"/>
                <a:cs typeface="Segoe UI"/>
              </a:rPr>
              <a:t> </a:t>
            </a:r>
            <a:r>
              <a:rPr sz="2700" b="1" spc="-5" dirty="0">
                <a:latin typeface="Segoe UI"/>
                <a:cs typeface="Segoe UI"/>
              </a:rPr>
              <a:t>analytic</a:t>
            </a:r>
            <a:r>
              <a:rPr sz="2700" b="1" dirty="0">
                <a:latin typeface="Segoe UI"/>
                <a:cs typeface="Segoe UI"/>
              </a:rPr>
              <a:t>s</a:t>
            </a:r>
            <a:r>
              <a:rPr sz="2700" b="1" spc="5" dirty="0">
                <a:latin typeface="Segoe UI"/>
                <a:cs typeface="Segoe UI"/>
              </a:rPr>
              <a:t> </a:t>
            </a:r>
            <a:r>
              <a:rPr sz="2700" b="1" spc="-5" dirty="0" err="1" smtClean="0">
                <a:latin typeface="Segoe UI"/>
                <a:cs typeface="Segoe UI"/>
              </a:rPr>
              <a:t>a</a:t>
            </a:r>
            <a:r>
              <a:rPr sz="2700" b="1" spc="-145" dirty="0" err="1" smtClean="0">
                <a:latin typeface="Segoe UI"/>
                <a:cs typeface="Segoe UI"/>
              </a:rPr>
              <a:t>n</a:t>
            </a:r>
            <a:r>
              <a:rPr sz="1800" spc="-1057" baseline="-25462" dirty="0" err="1" smtClean="0">
                <a:solidFill>
                  <a:srgbClr val="888888"/>
                </a:solidFill>
                <a:latin typeface="Segoe UI"/>
                <a:cs typeface="Segoe UI"/>
              </a:rPr>
              <a:t>D</a:t>
            </a:r>
            <a:r>
              <a:rPr sz="2700" b="1" spc="-969" dirty="0" err="1" smtClean="0">
                <a:latin typeface="Segoe UI"/>
                <a:cs typeface="Segoe UI"/>
              </a:rPr>
              <a:t>d</a:t>
            </a:r>
            <a:r>
              <a:rPr sz="1800" spc="-150" baseline="-25462" dirty="0" err="1" smtClean="0">
                <a:solidFill>
                  <a:srgbClr val="888888"/>
                </a:solidFill>
                <a:latin typeface="Segoe UI"/>
                <a:cs typeface="Segoe UI"/>
              </a:rPr>
              <a:t>r</a:t>
            </a:r>
            <a:r>
              <a:rPr sz="1800" baseline="-25462" dirty="0" smtClean="0">
                <a:solidFill>
                  <a:srgbClr val="888888"/>
                </a:solidFill>
                <a:latin typeface="Segoe UI"/>
                <a:cs typeface="Segoe UI"/>
              </a:rPr>
              <a:t>.</a:t>
            </a:r>
            <a:r>
              <a:rPr sz="1800" spc="-22" baseline="-25462" dirty="0" smtClean="0">
                <a:solidFill>
                  <a:srgbClr val="888888"/>
                </a:solidFill>
                <a:latin typeface="Segoe UI"/>
                <a:cs typeface="Segoe UI"/>
              </a:rPr>
              <a:t> </a:t>
            </a:r>
            <a:r>
              <a:rPr sz="1800" spc="-44" baseline="-25462" dirty="0" err="1" smtClean="0">
                <a:solidFill>
                  <a:srgbClr val="888888"/>
                </a:solidFill>
                <a:latin typeface="Segoe UI"/>
                <a:cs typeface="Segoe UI"/>
              </a:rPr>
              <a:t>S</a:t>
            </a:r>
            <a:r>
              <a:rPr sz="1800" spc="-540" baseline="-25462" dirty="0" err="1" smtClean="0">
                <a:solidFill>
                  <a:srgbClr val="888888"/>
                </a:solidFill>
                <a:latin typeface="Segoe UI"/>
                <a:cs typeface="Segoe UI"/>
              </a:rPr>
              <a:t>y</a:t>
            </a:r>
            <a:r>
              <a:rPr sz="2700" b="1" spc="-1105" dirty="0" err="1" smtClean="0">
                <a:latin typeface="Segoe UI"/>
                <a:cs typeface="Segoe UI"/>
              </a:rPr>
              <a:t>a</a:t>
            </a:r>
            <a:r>
              <a:rPr sz="1800" spc="-7" baseline="-25462" dirty="0" err="1" smtClean="0">
                <a:solidFill>
                  <a:srgbClr val="888888"/>
                </a:solidFill>
                <a:latin typeface="Segoe UI"/>
                <a:cs typeface="Segoe UI"/>
              </a:rPr>
              <a:t>e</a:t>
            </a:r>
            <a:r>
              <a:rPr sz="1800" spc="-352" baseline="-25462" dirty="0" err="1" smtClean="0">
                <a:solidFill>
                  <a:srgbClr val="888888"/>
                </a:solidFill>
                <a:latin typeface="Segoe UI"/>
                <a:cs typeface="Segoe UI"/>
              </a:rPr>
              <a:t>d</a:t>
            </a:r>
            <a:r>
              <a:rPr sz="2700" b="1" spc="-1120" dirty="0" err="1" smtClean="0">
                <a:latin typeface="Segoe UI"/>
                <a:cs typeface="Segoe UI"/>
              </a:rPr>
              <a:t>p</a:t>
            </a:r>
            <a:r>
              <a:rPr sz="1800" baseline="-25462" dirty="0" err="1" smtClean="0">
                <a:solidFill>
                  <a:srgbClr val="888888"/>
                </a:solidFill>
                <a:latin typeface="Segoe UI"/>
                <a:cs typeface="Segoe UI"/>
              </a:rPr>
              <a:t>M</a:t>
            </a:r>
            <a:r>
              <a:rPr sz="1800" spc="-967" baseline="-25462" dirty="0" err="1" smtClean="0">
                <a:solidFill>
                  <a:srgbClr val="888888"/>
                </a:solidFill>
                <a:latin typeface="Segoe UI"/>
                <a:cs typeface="Segoe UI"/>
              </a:rPr>
              <a:t>u</a:t>
            </a:r>
            <a:r>
              <a:rPr sz="2700" b="1" spc="-1030" dirty="0" err="1" smtClean="0">
                <a:latin typeface="Segoe UI"/>
                <a:cs typeface="Segoe UI"/>
              </a:rPr>
              <a:t>p</a:t>
            </a:r>
            <a:r>
              <a:rPr sz="1800" spc="-15" baseline="-25462" dirty="0" err="1" smtClean="0">
                <a:solidFill>
                  <a:srgbClr val="888888"/>
                </a:solidFill>
                <a:latin typeface="Segoe UI"/>
                <a:cs typeface="Segoe UI"/>
              </a:rPr>
              <a:t>s</a:t>
            </a:r>
            <a:r>
              <a:rPr sz="1800" baseline="-25462" dirty="0" err="1" smtClean="0">
                <a:solidFill>
                  <a:srgbClr val="888888"/>
                </a:solidFill>
                <a:latin typeface="Segoe UI"/>
                <a:cs typeface="Segoe UI"/>
              </a:rPr>
              <a:t>t</a:t>
            </a:r>
            <a:r>
              <a:rPr sz="1800" spc="-735" baseline="-25462" dirty="0" err="1" smtClean="0">
                <a:solidFill>
                  <a:srgbClr val="888888"/>
                </a:solidFill>
                <a:latin typeface="Segoe UI"/>
                <a:cs typeface="Segoe UI"/>
              </a:rPr>
              <a:t>a</a:t>
            </a:r>
            <a:r>
              <a:rPr sz="2700" b="1" spc="-285" dirty="0" err="1" smtClean="0">
                <a:latin typeface="Segoe UI"/>
                <a:cs typeface="Segoe UI"/>
              </a:rPr>
              <a:t>l</a:t>
            </a:r>
            <a:r>
              <a:rPr sz="1800" spc="-142" baseline="-25462" dirty="0" err="1" smtClean="0">
                <a:solidFill>
                  <a:srgbClr val="888888"/>
                </a:solidFill>
                <a:latin typeface="Segoe UI"/>
                <a:cs typeface="Segoe UI"/>
              </a:rPr>
              <a:t>f</a:t>
            </a:r>
            <a:r>
              <a:rPr sz="2700" b="1" spc="-680" dirty="0" err="1" smtClean="0">
                <a:latin typeface="Segoe UI"/>
                <a:cs typeface="Segoe UI"/>
              </a:rPr>
              <a:t>i</a:t>
            </a:r>
            <a:r>
              <a:rPr sz="1800" baseline="-25462" dirty="0" err="1" smtClean="0">
                <a:solidFill>
                  <a:srgbClr val="888888"/>
                </a:solidFill>
                <a:latin typeface="Segoe UI"/>
                <a:cs typeface="Segoe UI"/>
              </a:rPr>
              <a:t>a</a:t>
            </a:r>
            <a:r>
              <a:rPr sz="1800" spc="-300" baseline="-25462" dirty="0" err="1" smtClean="0">
                <a:solidFill>
                  <a:srgbClr val="888888"/>
                </a:solidFill>
                <a:latin typeface="Segoe UI"/>
                <a:cs typeface="Segoe UI"/>
              </a:rPr>
              <a:t>,</a:t>
            </a:r>
            <a:r>
              <a:rPr sz="2700" b="1" spc="-770" dirty="0" err="1" smtClean="0">
                <a:latin typeface="Segoe UI"/>
                <a:cs typeface="Segoe UI"/>
              </a:rPr>
              <a:t>c</a:t>
            </a:r>
            <a:r>
              <a:rPr sz="1800" spc="-135" baseline="-25462" dirty="0" err="1" smtClean="0">
                <a:solidFill>
                  <a:srgbClr val="888888"/>
                </a:solidFill>
                <a:latin typeface="Segoe UI"/>
                <a:cs typeface="Segoe UI"/>
              </a:rPr>
              <a:t>H</a:t>
            </a:r>
            <a:r>
              <a:rPr sz="2700" b="1" spc="-1375" dirty="0" err="1" smtClean="0">
                <a:latin typeface="Segoe UI"/>
                <a:cs typeface="Segoe UI"/>
              </a:rPr>
              <a:t>a</a:t>
            </a:r>
            <a:r>
              <a:rPr sz="1800" spc="-7" baseline="-25462" dirty="0" err="1" smtClean="0">
                <a:solidFill>
                  <a:srgbClr val="888888"/>
                </a:solidFill>
                <a:latin typeface="Segoe UI"/>
                <a:cs typeface="Segoe UI"/>
              </a:rPr>
              <a:t>K</a:t>
            </a:r>
            <a:r>
              <a:rPr sz="1800" spc="-30" baseline="-25462" dirty="0" err="1" smtClean="0">
                <a:solidFill>
                  <a:srgbClr val="888888"/>
                </a:solidFill>
                <a:latin typeface="Segoe UI"/>
                <a:cs typeface="Segoe UI"/>
              </a:rPr>
              <a:t>B</a:t>
            </a:r>
            <a:r>
              <a:rPr sz="2700" b="1" spc="-1045" dirty="0" err="1" smtClean="0">
                <a:latin typeface="Segoe UI"/>
                <a:cs typeface="Segoe UI"/>
              </a:rPr>
              <a:t>t</a:t>
            </a:r>
            <a:r>
              <a:rPr sz="1800" spc="-75" baseline="-25462" dirty="0" err="1" smtClean="0">
                <a:solidFill>
                  <a:srgbClr val="888888"/>
                </a:solidFill>
                <a:latin typeface="Segoe UI"/>
                <a:cs typeface="Segoe UI"/>
              </a:rPr>
              <a:t>K</a:t>
            </a:r>
            <a:r>
              <a:rPr sz="1800" spc="-532" baseline="-25462" dirty="0" err="1" smtClean="0">
                <a:solidFill>
                  <a:srgbClr val="888888"/>
                </a:solidFill>
                <a:latin typeface="Segoe UI"/>
                <a:cs typeface="Segoe UI"/>
              </a:rPr>
              <a:t>C</a:t>
            </a:r>
            <a:r>
              <a:rPr sz="2700" b="1" spc="-415" dirty="0" err="1" smtClean="0">
                <a:latin typeface="Segoe UI"/>
                <a:cs typeface="Segoe UI"/>
              </a:rPr>
              <a:t>i</a:t>
            </a:r>
            <a:r>
              <a:rPr sz="1800" spc="-284" baseline="-25462" dirty="0" err="1" smtClean="0">
                <a:solidFill>
                  <a:srgbClr val="888888"/>
                </a:solidFill>
                <a:latin typeface="Segoe UI"/>
                <a:cs typeface="Segoe UI"/>
              </a:rPr>
              <a:t>E</a:t>
            </a:r>
            <a:r>
              <a:rPr sz="2700" b="1" spc="-1465" dirty="0" err="1" smtClean="0">
                <a:latin typeface="Segoe UI"/>
                <a:cs typeface="Segoe UI"/>
              </a:rPr>
              <a:t>o</a:t>
            </a:r>
            <a:r>
              <a:rPr sz="1800" baseline="-25462" dirty="0" smtClean="0">
                <a:solidFill>
                  <a:srgbClr val="888888"/>
                </a:solidFill>
                <a:latin typeface="Segoe UI"/>
                <a:cs typeface="Segoe UI"/>
              </a:rPr>
              <a:t>.	</a:t>
            </a:r>
            <a:r>
              <a:rPr sz="2700" b="1" dirty="0" smtClean="0">
                <a:latin typeface="Segoe UI"/>
                <a:cs typeface="Segoe UI"/>
              </a:rPr>
              <a:t>n</a:t>
            </a:r>
            <a:r>
              <a:rPr sz="2700" b="1" spc="-25" dirty="0" smtClean="0">
                <a:latin typeface="Segoe UI"/>
                <a:cs typeface="Segoe UI"/>
              </a:rPr>
              <a:t> </a:t>
            </a:r>
            <a:r>
              <a:rPr sz="2700" b="1" dirty="0" smtClean="0">
                <a:latin typeface="Segoe UI"/>
                <a:cs typeface="Segoe UI"/>
              </a:rPr>
              <a:t>se</a:t>
            </a:r>
            <a:r>
              <a:rPr sz="2700" b="1" spc="110" dirty="0" smtClean="0">
                <a:latin typeface="Segoe UI"/>
                <a:cs typeface="Segoe UI"/>
              </a:rPr>
              <a:t>r</a:t>
            </a:r>
            <a:r>
              <a:rPr sz="2700" b="1" spc="-25" dirty="0" smtClean="0">
                <a:latin typeface="Segoe UI"/>
                <a:cs typeface="Segoe UI"/>
              </a:rPr>
              <a:t>v</a:t>
            </a:r>
            <a:r>
              <a:rPr sz="2700" b="1" dirty="0" smtClean="0">
                <a:latin typeface="Segoe UI"/>
                <a:cs typeface="Segoe UI"/>
              </a:rPr>
              <a:t>e</a:t>
            </a:r>
            <a:r>
              <a:rPr sz="2700" b="1" spc="15" dirty="0" smtClean="0">
                <a:latin typeface="Segoe UI"/>
                <a:cs typeface="Segoe UI"/>
              </a:rPr>
              <a:t>r</a:t>
            </a:r>
            <a:r>
              <a:rPr sz="2700" b="1" dirty="0" smtClean="0">
                <a:latin typeface="Segoe UI"/>
                <a:cs typeface="Segoe UI"/>
              </a:rPr>
              <a:t>s</a:t>
            </a:r>
            <a:r>
              <a:rPr sz="2700" b="1" spc="5" dirty="0" smtClean="0">
                <a:latin typeface="Segoe UI"/>
                <a:cs typeface="Segoe UI"/>
              </a:rPr>
              <a:t> </a:t>
            </a:r>
            <a:r>
              <a:rPr sz="2700" b="1" dirty="0">
                <a:latin typeface="Segoe UI"/>
                <a:cs typeface="Segoe UI"/>
              </a:rPr>
              <a:t>in</a:t>
            </a:r>
            <a:r>
              <a:rPr sz="2700" b="1" spc="-5" dirty="0">
                <a:latin typeface="Segoe UI"/>
                <a:cs typeface="Segoe UI"/>
              </a:rPr>
              <a:t> th</a:t>
            </a:r>
            <a:r>
              <a:rPr sz="2700" b="1" dirty="0">
                <a:latin typeface="Segoe UI"/>
                <a:cs typeface="Segoe UI"/>
              </a:rPr>
              <a:t>e cloud.</a:t>
            </a:r>
            <a:endParaRPr sz="27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179</a:t>
            </a:r>
            <a:endParaRPr sz="1200">
              <a:latin typeface="Segoe UI"/>
              <a:cs typeface="Segoe U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26591"/>
            <a:ext cx="11523980" cy="476250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Fog </a:t>
            </a:r>
            <a:r>
              <a:rPr sz="2200" b="1" spc="-10" dirty="0">
                <a:latin typeface="Segoe UI"/>
                <a:cs typeface="Segoe UI"/>
              </a:rPr>
              <a:t>Computing:</a:t>
            </a:r>
            <a:endParaRPr sz="2200">
              <a:latin typeface="Segoe UI"/>
              <a:cs typeface="Segoe UI"/>
            </a:endParaRPr>
          </a:p>
          <a:p>
            <a:pPr marL="469900" indent="-457200">
              <a:lnSpc>
                <a:spcPct val="100000"/>
              </a:lnSpc>
              <a:spcBef>
                <a:spcPts val="2590"/>
              </a:spcBef>
              <a:buFont typeface="Wingdings"/>
              <a:buChar char=""/>
              <a:tabLst>
                <a:tab pos="469265" algn="l"/>
                <a:tab pos="469900" algn="l"/>
                <a:tab pos="1043940" algn="l"/>
                <a:tab pos="2382520" algn="l"/>
                <a:tab pos="2978150" algn="l"/>
                <a:tab pos="4236085" algn="l"/>
                <a:tab pos="5353050" algn="l"/>
                <a:tab pos="5840730" algn="l"/>
                <a:tab pos="6137910" algn="l"/>
                <a:tab pos="6948805" algn="l"/>
                <a:tab pos="7774940" algn="l"/>
                <a:tab pos="8171180" algn="l"/>
                <a:tab pos="8637905" algn="l"/>
                <a:tab pos="9919335" algn="l"/>
                <a:tab pos="10723245" algn="l"/>
              </a:tabLst>
            </a:pPr>
            <a:r>
              <a:rPr sz="2200" b="1" spc="-5" dirty="0">
                <a:latin typeface="Segoe UI"/>
                <a:cs typeface="Segoe UI"/>
              </a:rPr>
              <a:t>For	example,	</a:t>
            </a:r>
            <a:r>
              <a:rPr sz="2200" b="1" spc="-10" dirty="0">
                <a:latin typeface="Segoe UI"/>
                <a:cs typeface="Segoe UI"/>
              </a:rPr>
              <a:t>tire	</a:t>
            </a:r>
            <a:r>
              <a:rPr sz="2200" b="1" spc="-5" dirty="0">
                <a:latin typeface="Segoe UI"/>
                <a:cs typeface="Segoe UI"/>
              </a:rPr>
              <a:t>pressure	sensors	on	a	large	truck	in	an	</a:t>
            </a:r>
            <a:r>
              <a:rPr sz="2200" b="1" spc="-10" dirty="0">
                <a:latin typeface="Segoe UI"/>
                <a:cs typeface="Segoe UI"/>
              </a:rPr>
              <a:t>open-pit	</a:t>
            </a:r>
            <a:r>
              <a:rPr sz="2200" b="1" spc="-5" dirty="0">
                <a:latin typeface="Segoe UI"/>
                <a:cs typeface="Segoe UI"/>
              </a:rPr>
              <a:t>mine	might</a:t>
            </a:r>
            <a:endParaRPr sz="2200">
              <a:latin typeface="Segoe UI"/>
              <a:cs typeface="Segoe UI"/>
            </a:endParaRPr>
          </a:p>
          <a:p>
            <a:pPr marL="469900">
              <a:lnSpc>
                <a:spcPct val="100000"/>
              </a:lnSpc>
              <a:spcBef>
                <a:spcPts val="795"/>
              </a:spcBef>
            </a:pPr>
            <a:r>
              <a:rPr sz="2200" b="1" spc="-10" dirty="0">
                <a:latin typeface="Segoe UI"/>
                <a:cs typeface="Segoe UI"/>
              </a:rPr>
              <a:t>continually</a:t>
            </a:r>
            <a:r>
              <a:rPr sz="2200" b="1" dirty="0">
                <a:latin typeface="Segoe UI"/>
                <a:cs typeface="Segoe UI"/>
              </a:rPr>
              <a:t> report</a:t>
            </a:r>
            <a:r>
              <a:rPr sz="2200" b="1" spc="30" dirty="0">
                <a:latin typeface="Segoe UI"/>
                <a:cs typeface="Segoe UI"/>
              </a:rPr>
              <a:t> </a:t>
            </a:r>
            <a:r>
              <a:rPr sz="2200" b="1" spc="-5" dirty="0">
                <a:latin typeface="Segoe UI"/>
                <a:cs typeface="Segoe UI"/>
              </a:rPr>
              <a:t>measurements</a:t>
            </a:r>
            <a:r>
              <a:rPr sz="2200" b="1" spc="-25" dirty="0">
                <a:latin typeface="Segoe UI"/>
                <a:cs typeface="Segoe UI"/>
              </a:rPr>
              <a:t> </a:t>
            </a:r>
            <a:r>
              <a:rPr sz="2200" b="1" spc="-5" dirty="0">
                <a:latin typeface="Segoe UI"/>
                <a:cs typeface="Segoe UI"/>
              </a:rPr>
              <a:t>all</a:t>
            </a:r>
            <a:r>
              <a:rPr sz="2200" b="1" spc="15" dirty="0">
                <a:latin typeface="Segoe UI"/>
                <a:cs typeface="Segoe UI"/>
              </a:rPr>
              <a:t> </a:t>
            </a:r>
            <a:r>
              <a:rPr sz="2200" b="1" spc="-10" dirty="0">
                <a:latin typeface="Segoe UI"/>
                <a:cs typeface="Segoe UI"/>
              </a:rPr>
              <a:t>day</a:t>
            </a:r>
            <a:r>
              <a:rPr sz="2200" b="1" spc="40" dirty="0">
                <a:latin typeface="Segoe UI"/>
                <a:cs typeface="Segoe UI"/>
              </a:rPr>
              <a:t> </a:t>
            </a:r>
            <a:r>
              <a:rPr sz="2200" b="1" spc="-5" dirty="0">
                <a:latin typeface="Segoe UI"/>
                <a:cs typeface="Segoe UI"/>
              </a:rPr>
              <a:t>long.</a:t>
            </a:r>
            <a:endParaRPr sz="2200">
              <a:latin typeface="Segoe UI"/>
              <a:cs typeface="Segoe UI"/>
            </a:endParaRPr>
          </a:p>
          <a:p>
            <a:pPr marL="469900" indent="-457200">
              <a:lnSpc>
                <a:spcPct val="100000"/>
              </a:lnSpc>
              <a:spcBef>
                <a:spcPts val="2590"/>
              </a:spcBef>
              <a:buFont typeface="Wingdings"/>
              <a:buChar char=""/>
              <a:tabLst>
                <a:tab pos="469265" algn="l"/>
                <a:tab pos="469900" algn="l"/>
                <a:tab pos="1341755" algn="l"/>
                <a:tab pos="2030095" algn="l"/>
                <a:tab pos="2482850" algn="l"/>
                <a:tab pos="3182620" algn="l"/>
                <a:tab pos="4100195" algn="l"/>
                <a:tab pos="5336540" algn="l"/>
                <a:tab pos="6532880" algn="l"/>
                <a:tab pos="7198995" algn="l"/>
                <a:tab pos="7740015" algn="l"/>
                <a:tab pos="8400415" algn="l"/>
                <a:tab pos="9355455" algn="l"/>
                <a:tab pos="10709275" algn="l"/>
              </a:tabLst>
            </a:pPr>
            <a:r>
              <a:rPr sz="2200" b="1" spc="-10" dirty="0">
                <a:latin typeface="Segoe UI"/>
                <a:cs typeface="Segoe UI"/>
              </a:rPr>
              <a:t>There	</a:t>
            </a:r>
            <a:r>
              <a:rPr sz="2200" b="1" spc="-5" dirty="0">
                <a:latin typeface="Segoe UI"/>
                <a:cs typeface="Segoe UI"/>
              </a:rPr>
              <a:t>may	</a:t>
            </a:r>
            <a:r>
              <a:rPr sz="2200" b="1" spc="-10" dirty="0">
                <a:latin typeface="Segoe UI"/>
                <a:cs typeface="Segoe UI"/>
              </a:rPr>
              <a:t>be	</a:t>
            </a:r>
            <a:r>
              <a:rPr sz="2200" b="1" spc="-5" dirty="0">
                <a:latin typeface="Segoe UI"/>
                <a:cs typeface="Segoe UI"/>
              </a:rPr>
              <a:t>only	minor	</a:t>
            </a:r>
            <a:r>
              <a:rPr sz="2200" b="1" spc="-10" dirty="0">
                <a:latin typeface="Segoe UI"/>
                <a:cs typeface="Segoe UI"/>
              </a:rPr>
              <a:t>pressure	</a:t>
            </a:r>
            <a:r>
              <a:rPr sz="2200" b="1" spc="-5" dirty="0">
                <a:latin typeface="Segoe UI"/>
                <a:cs typeface="Segoe UI"/>
              </a:rPr>
              <a:t>changes	that	</a:t>
            </a:r>
            <a:r>
              <a:rPr sz="2200" b="1" spc="-10" dirty="0">
                <a:latin typeface="Segoe UI"/>
                <a:cs typeface="Segoe UI"/>
              </a:rPr>
              <a:t>are	well	</a:t>
            </a:r>
            <a:r>
              <a:rPr sz="2200" b="1" spc="-5" dirty="0">
                <a:latin typeface="Segoe UI"/>
                <a:cs typeface="Segoe UI"/>
              </a:rPr>
              <a:t>within	</a:t>
            </a:r>
            <a:r>
              <a:rPr sz="2200" b="1" spc="-10" dirty="0">
                <a:latin typeface="Segoe UI"/>
                <a:cs typeface="Segoe UI"/>
              </a:rPr>
              <a:t>tolerance	</a:t>
            </a:r>
            <a:r>
              <a:rPr sz="2200" b="1" spc="-5" dirty="0">
                <a:latin typeface="Segoe UI"/>
                <a:cs typeface="Segoe UI"/>
              </a:rPr>
              <a:t>limits,</a:t>
            </a:r>
            <a:endParaRPr sz="2200">
              <a:latin typeface="Segoe UI"/>
              <a:cs typeface="Segoe UI"/>
            </a:endParaRPr>
          </a:p>
          <a:p>
            <a:pPr marL="469900">
              <a:lnSpc>
                <a:spcPct val="100000"/>
              </a:lnSpc>
              <a:spcBef>
                <a:spcPts val="795"/>
              </a:spcBef>
            </a:pPr>
            <a:r>
              <a:rPr sz="2200" b="1" spc="-5" dirty="0">
                <a:latin typeface="Segoe UI"/>
                <a:cs typeface="Segoe UI"/>
              </a:rPr>
              <a:t>making</a:t>
            </a:r>
            <a:r>
              <a:rPr sz="2200" b="1" spc="10" dirty="0">
                <a:latin typeface="Segoe UI"/>
                <a:cs typeface="Segoe UI"/>
              </a:rPr>
              <a:t> </a:t>
            </a:r>
            <a:r>
              <a:rPr sz="2200" b="1" spc="-5" dirty="0">
                <a:latin typeface="Segoe UI"/>
                <a:cs typeface="Segoe UI"/>
              </a:rPr>
              <a:t>continual</a:t>
            </a:r>
            <a:r>
              <a:rPr sz="2200" b="1" spc="-20" dirty="0">
                <a:latin typeface="Segoe UI"/>
                <a:cs typeface="Segoe UI"/>
              </a:rPr>
              <a:t> </a:t>
            </a:r>
            <a:r>
              <a:rPr sz="2200" b="1" dirty="0">
                <a:latin typeface="Segoe UI"/>
                <a:cs typeface="Segoe UI"/>
              </a:rPr>
              <a:t>reporting</a:t>
            </a:r>
            <a:r>
              <a:rPr sz="2200" b="1" spc="15" dirty="0">
                <a:latin typeface="Segoe UI"/>
                <a:cs typeface="Segoe UI"/>
              </a:rPr>
              <a:t> </a:t>
            </a:r>
            <a:r>
              <a:rPr sz="2200" b="1" spc="-15" dirty="0">
                <a:latin typeface="Segoe UI"/>
                <a:cs typeface="Segoe UI"/>
              </a:rPr>
              <a:t>to</a:t>
            </a:r>
            <a:r>
              <a:rPr sz="2200" b="1" spc="10" dirty="0">
                <a:latin typeface="Segoe UI"/>
                <a:cs typeface="Segoe UI"/>
              </a:rPr>
              <a:t> </a:t>
            </a:r>
            <a:r>
              <a:rPr sz="2200" b="1" spc="-5" dirty="0">
                <a:latin typeface="Segoe UI"/>
                <a:cs typeface="Segoe UI"/>
              </a:rPr>
              <a:t>the cloud</a:t>
            </a:r>
            <a:r>
              <a:rPr sz="2200" b="1" dirty="0">
                <a:latin typeface="Segoe UI"/>
                <a:cs typeface="Segoe UI"/>
              </a:rPr>
              <a:t> </a:t>
            </a:r>
            <a:r>
              <a:rPr sz="2200" b="1" spc="-5" dirty="0">
                <a:latin typeface="Segoe UI"/>
                <a:cs typeface="Segoe UI"/>
              </a:rPr>
              <a:t>unnecessary.</a:t>
            </a:r>
            <a:endParaRPr sz="2200">
              <a:latin typeface="Segoe UI"/>
              <a:cs typeface="Segoe UI"/>
            </a:endParaRPr>
          </a:p>
          <a:p>
            <a:pPr marL="469900" marR="8255" indent="-457200" algn="just">
              <a:lnSpc>
                <a:spcPct val="130000"/>
              </a:lnSpc>
              <a:spcBef>
                <a:spcPts val="1800"/>
              </a:spcBef>
              <a:buFont typeface="Wingdings"/>
              <a:buChar char=""/>
              <a:tabLst>
                <a:tab pos="469900" algn="l"/>
              </a:tabLst>
            </a:pPr>
            <a:r>
              <a:rPr sz="2200" b="1" spc="-5" dirty="0">
                <a:latin typeface="Segoe UI"/>
                <a:cs typeface="Segoe UI"/>
              </a:rPr>
              <a:t>With a fog node on </a:t>
            </a:r>
            <a:r>
              <a:rPr sz="2200" b="1" dirty="0">
                <a:latin typeface="Segoe UI"/>
                <a:cs typeface="Segoe UI"/>
              </a:rPr>
              <a:t>the </a:t>
            </a:r>
            <a:r>
              <a:rPr sz="2200" b="1" spc="10" dirty="0">
                <a:latin typeface="Segoe UI"/>
                <a:cs typeface="Segoe UI"/>
              </a:rPr>
              <a:t>truck, </a:t>
            </a:r>
            <a:r>
              <a:rPr sz="2200" b="1" spc="-5" dirty="0">
                <a:latin typeface="Segoe UI"/>
                <a:cs typeface="Segoe UI"/>
              </a:rPr>
              <a:t>it is possible to not </a:t>
            </a:r>
            <a:r>
              <a:rPr sz="2200" b="1" spc="-10" dirty="0">
                <a:latin typeface="Segoe UI"/>
                <a:cs typeface="Segoe UI"/>
              </a:rPr>
              <a:t>only </a:t>
            </a:r>
            <a:r>
              <a:rPr sz="2200" b="1" spc="-5" dirty="0">
                <a:latin typeface="Segoe UI"/>
                <a:cs typeface="Segoe UI"/>
              </a:rPr>
              <a:t>measure </a:t>
            </a:r>
            <a:r>
              <a:rPr sz="2200" b="1" spc="-10" dirty="0">
                <a:latin typeface="Segoe UI"/>
                <a:cs typeface="Segoe UI"/>
              </a:rPr>
              <a:t>the pressure </a:t>
            </a:r>
            <a:r>
              <a:rPr sz="2200" b="1" spc="-20" dirty="0">
                <a:latin typeface="Segoe UI"/>
                <a:cs typeface="Segoe UI"/>
              </a:rPr>
              <a:t>of </a:t>
            </a:r>
            <a:r>
              <a:rPr sz="2200" b="1" spc="-10" dirty="0">
                <a:latin typeface="Segoe UI"/>
                <a:cs typeface="Segoe UI"/>
              </a:rPr>
              <a:t>all </a:t>
            </a:r>
            <a:r>
              <a:rPr sz="2200" b="1" spc="-5" dirty="0">
                <a:latin typeface="Segoe UI"/>
                <a:cs typeface="Segoe UI"/>
              </a:rPr>
              <a:t> </a:t>
            </a:r>
            <a:r>
              <a:rPr sz="2200" b="1" spc="-10" dirty="0">
                <a:latin typeface="Segoe UI"/>
                <a:cs typeface="Segoe UI"/>
              </a:rPr>
              <a:t>tires</a:t>
            </a:r>
            <a:r>
              <a:rPr sz="2200" b="1" spc="-5" dirty="0">
                <a:latin typeface="Segoe UI"/>
                <a:cs typeface="Segoe UI"/>
              </a:rPr>
              <a:t> at</a:t>
            </a:r>
            <a:r>
              <a:rPr sz="2200" b="1" dirty="0">
                <a:latin typeface="Segoe UI"/>
                <a:cs typeface="Segoe UI"/>
              </a:rPr>
              <a:t> </a:t>
            </a:r>
            <a:r>
              <a:rPr sz="2200" b="1" spc="-5" dirty="0">
                <a:latin typeface="Segoe UI"/>
                <a:cs typeface="Segoe UI"/>
              </a:rPr>
              <a:t>once</a:t>
            </a:r>
            <a:r>
              <a:rPr sz="2200" b="1" dirty="0">
                <a:latin typeface="Segoe UI"/>
                <a:cs typeface="Segoe UI"/>
              </a:rPr>
              <a:t> </a:t>
            </a:r>
            <a:r>
              <a:rPr sz="2200" b="1" spc="-10" dirty="0">
                <a:latin typeface="Segoe UI"/>
                <a:cs typeface="Segoe UI"/>
              </a:rPr>
              <a:t>but</a:t>
            </a:r>
            <a:r>
              <a:rPr sz="2200" b="1" spc="-5" dirty="0">
                <a:latin typeface="Segoe UI"/>
                <a:cs typeface="Segoe UI"/>
              </a:rPr>
              <a:t> </a:t>
            </a:r>
            <a:r>
              <a:rPr sz="2200" b="1" spc="-10" dirty="0">
                <a:latin typeface="Segoe UI"/>
                <a:cs typeface="Segoe UI"/>
              </a:rPr>
              <a:t>also</a:t>
            </a:r>
            <a:r>
              <a:rPr sz="2200" b="1" spc="-5" dirty="0">
                <a:latin typeface="Segoe UI"/>
                <a:cs typeface="Segoe UI"/>
              </a:rPr>
              <a:t> combine</a:t>
            </a:r>
            <a:r>
              <a:rPr sz="2200" b="1" dirty="0">
                <a:latin typeface="Segoe UI"/>
                <a:cs typeface="Segoe UI"/>
              </a:rPr>
              <a:t> </a:t>
            </a:r>
            <a:r>
              <a:rPr sz="2200" b="1" spc="-10" dirty="0">
                <a:latin typeface="Segoe UI"/>
                <a:cs typeface="Segoe UI"/>
              </a:rPr>
              <a:t>this</a:t>
            </a:r>
            <a:r>
              <a:rPr sz="2200" b="1" spc="-5" dirty="0">
                <a:latin typeface="Segoe UI"/>
                <a:cs typeface="Segoe UI"/>
              </a:rPr>
              <a:t> data</a:t>
            </a:r>
            <a:r>
              <a:rPr sz="2200" b="1" dirty="0">
                <a:latin typeface="Segoe UI"/>
                <a:cs typeface="Segoe UI"/>
              </a:rPr>
              <a:t> </a:t>
            </a:r>
            <a:r>
              <a:rPr sz="2200" b="1" spc="-10" dirty="0">
                <a:latin typeface="Segoe UI"/>
                <a:cs typeface="Segoe UI"/>
              </a:rPr>
              <a:t>with</a:t>
            </a:r>
            <a:r>
              <a:rPr sz="2200" b="1" spc="-5" dirty="0">
                <a:latin typeface="Segoe UI"/>
                <a:cs typeface="Segoe UI"/>
              </a:rPr>
              <a:t> information</a:t>
            </a:r>
            <a:r>
              <a:rPr sz="2200" b="1" dirty="0">
                <a:latin typeface="Segoe UI"/>
                <a:cs typeface="Segoe UI"/>
              </a:rPr>
              <a:t> coming</a:t>
            </a:r>
            <a:r>
              <a:rPr sz="2200" b="1" spc="605" dirty="0">
                <a:latin typeface="Segoe UI"/>
                <a:cs typeface="Segoe UI"/>
              </a:rPr>
              <a:t> </a:t>
            </a:r>
            <a:r>
              <a:rPr sz="2200" b="1" spc="-10" dirty="0">
                <a:latin typeface="Segoe UI"/>
                <a:cs typeface="Segoe UI"/>
              </a:rPr>
              <a:t>from</a:t>
            </a:r>
            <a:r>
              <a:rPr sz="2200" b="1" spc="585" dirty="0">
                <a:latin typeface="Segoe UI"/>
                <a:cs typeface="Segoe UI"/>
              </a:rPr>
              <a:t> </a:t>
            </a:r>
            <a:r>
              <a:rPr sz="2200" b="1" spc="-5" dirty="0">
                <a:latin typeface="Segoe UI"/>
                <a:cs typeface="Segoe UI"/>
              </a:rPr>
              <a:t>other </a:t>
            </a:r>
            <a:r>
              <a:rPr sz="2200" b="1" dirty="0">
                <a:latin typeface="Segoe UI"/>
                <a:cs typeface="Segoe UI"/>
              </a:rPr>
              <a:t> sensors</a:t>
            </a:r>
            <a:r>
              <a:rPr sz="2200" b="1" spc="-15" dirty="0">
                <a:latin typeface="Segoe UI"/>
                <a:cs typeface="Segoe UI"/>
              </a:rPr>
              <a:t> </a:t>
            </a:r>
            <a:r>
              <a:rPr sz="2200" b="1" spc="-5" dirty="0">
                <a:latin typeface="Segoe UI"/>
                <a:cs typeface="Segoe UI"/>
              </a:rPr>
              <a:t>in the</a:t>
            </a:r>
            <a:r>
              <a:rPr sz="2200" b="1" dirty="0">
                <a:latin typeface="Segoe UI"/>
                <a:cs typeface="Segoe UI"/>
              </a:rPr>
              <a:t> </a:t>
            </a:r>
            <a:r>
              <a:rPr sz="2200" b="1" spc="-5" dirty="0">
                <a:latin typeface="Segoe UI"/>
                <a:cs typeface="Segoe UI"/>
              </a:rPr>
              <a:t>engine,</a:t>
            </a:r>
            <a:r>
              <a:rPr sz="2200" b="1" dirty="0">
                <a:latin typeface="Segoe UI"/>
                <a:cs typeface="Segoe UI"/>
              </a:rPr>
              <a:t> </a:t>
            </a:r>
            <a:r>
              <a:rPr sz="2200" b="1" spc="-10" dirty="0">
                <a:latin typeface="Segoe UI"/>
                <a:cs typeface="Segoe UI"/>
              </a:rPr>
              <a:t>hydraulics,</a:t>
            </a:r>
            <a:r>
              <a:rPr sz="2200" b="1" spc="25" dirty="0">
                <a:latin typeface="Segoe UI"/>
                <a:cs typeface="Segoe UI"/>
              </a:rPr>
              <a:t> </a:t>
            </a:r>
            <a:r>
              <a:rPr sz="2200" b="1" spc="-5" dirty="0">
                <a:latin typeface="Segoe UI"/>
                <a:cs typeface="Segoe UI"/>
              </a:rPr>
              <a:t>and</a:t>
            </a:r>
            <a:r>
              <a:rPr sz="2200" b="1" spc="10" dirty="0">
                <a:latin typeface="Segoe UI"/>
                <a:cs typeface="Segoe UI"/>
              </a:rPr>
              <a:t> </a:t>
            </a:r>
            <a:r>
              <a:rPr sz="2200" b="1" spc="-5" dirty="0">
                <a:latin typeface="Segoe UI"/>
                <a:cs typeface="Segoe UI"/>
              </a:rPr>
              <a:t>so</a:t>
            </a:r>
            <a:r>
              <a:rPr sz="2200" b="1" spc="5" dirty="0">
                <a:latin typeface="Segoe UI"/>
                <a:cs typeface="Segoe UI"/>
              </a:rPr>
              <a:t> </a:t>
            </a:r>
            <a:r>
              <a:rPr sz="2200" b="1" spc="-5" dirty="0">
                <a:latin typeface="Segoe UI"/>
                <a:cs typeface="Segoe UI"/>
              </a:rPr>
              <a:t>on.</a:t>
            </a:r>
            <a:endParaRPr sz="2200">
              <a:latin typeface="Segoe UI"/>
              <a:cs typeface="Segoe UI"/>
            </a:endParaRPr>
          </a:p>
          <a:p>
            <a:pPr marL="469900" indent="-457200">
              <a:lnSpc>
                <a:spcPct val="100000"/>
              </a:lnSpc>
              <a:spcBef>
                <a:spcPts val="2595"/>
              </a:spcBef>
              <a:buFont typeface="Wingdings"/>
              <a:buChar char=""/>
              <a:tabLst>
                <a:tab pos="469265" algn="l"/>
                <a:tab pos="469900" algn="l"/>
                <a:tab pos="1262380" algn="l"/>
                <a:tab pos="1899285" algn="l"/>
                <a:tab pos="3361054" algn="l"/>
                <a:tab pos="3943350" algn="l"/>
                <a:tab pos="4551680" algn="l"/>
                <a:tab pos="5374640" algn="l"/>
                <a:tab pos="6269355" algn="l"/>
                <a:tab pos="7034530" algn="l"/>
                <a:tab pos="7773670" algn="l"/>
                <a:tab pos="9170035" algn="l"/>
                <a:tab pos="9896475" algn="l"/>
                <a:tab pos="10241280" algn="l"/>
                <a:tab pos="10716895" algn="l"/>
              </a:tabLst>
            </a:pPr>
            <a:r>
              <a:rPr sz="2200" b="1" spc="-5" dirty="0">
                <a:latin typeface="Segoe UI"/>
                <a:cs typeface="Segoe UI"/>
              </a:rPr>
              <a:t>With	</a:t>
            </a:r>
            <a:r>
              <a:rPr sz="2200" b="1" spc="-10" dirty="0">
                <a:latin typeface="Segoe UI"/>
                <a:cs typeface="Segoe UI"/>
              </a:rPr>
              <a:t>this	approach,	the	</a:t>
            </a:r>
            <a:r>
              <a:rPr sz="2200" b="1" spc="-5" dirty="0">
                <a:latin typeface="Segoe UI"/>
                <a:cs typeface="Segoe UI"/>
              </a:rPr>
              <a:t>fog	</a:t>
            </a:r>
            <a:r>
              <a:rPr sz="2200" b="1" dirty="0">
                <a:latin typeface="Segoe UI"/>
                <a:cs typeface="Segoe UI"/>
              </a:rPr>
              <a:t>node	</a:t>
            </a:r>
            <a:r>
              <a:rPr sz="2200" b="1" spc="-5" dirty="0">
                <a:latin typeface="Segoe UI"/>
                <a:cs typeface="Segoe UI"/>
              </a:rPr>
              <a:t>sends	</a:t>
            </a:r>
            <a:r>
              <a:rPr sz="2200" b="1" spc="5" dirty="0">
                <a:latin typeface="Segoe UI"/>
                <a:cs typeface="Segoe UI"/>
              </a:rPr>
              <a:t>alert	</a:t>
            </a:r>
            <a:r>
              <a:rPr sz="2200" b="1" spc="-5" dirty="0">
                <a:latin typeface="Segoe UI"/>
                <a:cs typeface="Segoe UI"/>
              </a:rPr>
              <a:t>data	upstream	</a:t>
            </a:r>
            <a:r>
              <a:rPr sz="2200" b="1" dirty="0">
                <a:latin typeface="Segoe UI"/>
                <a:cs typeface="Segoe UI"/>
              </a:rPr>
              <a:t>only	</a:t>
            </a:r>
            <a:r>
              <a:rPr sz="2200" b="1" spc="-5" dirty="0">
                <a:latin typeface="Segoe UI"/>
                <a:cs typeface="Segoe UI"/>
              </a:rPr>
              <a:t>if	</a:t>
            </a:r>
            <a:r>
              <a:rPr sz="2200" b="1" spc="-10" dirty="0">
                <a:latin typeface="Segoe UI"/>
                <a:cs typeface="Segoe UI"/>
              </a:rPr>
              <a:t>an	actual</a:t>
            </a:r>
            <a:endParaRPr sz="2200">
              <a:latin typeface="Segoe UI"/>
              <a:cs typeface="Segoe UI"/>
            </a:endParaRPr>
          </a:p>
        </p:txBody>
      </p:sp>
      <p:sp>
        <p:nvSpPr>
          <p:cNvPr id="4" name="object 4"/>
          <p:cNvSpPr txBox="1"/>
          <p:nvPr/>
        </p:nvSpPr>
        <p:spPr>
          <a:xfrm>
            <a:off x="586740" y="6264655"/>
            <a:ext cx="10269855" cy="360680"/>
          </a:xfrm>
          <a:prstGeom prst="rect">
            <a:avLst/>
          </a:prstGeom>
        </p:spPr>
        <p:txBody>
          <a:bodyPr vert="horz" wrap="square" lIns="0" tIns="12065" rIns="0" bIns="0" rtlCol="0">
            <a:spAutoFit/>
          </a:bodyPr>
          <a:lstStyle/>
          <a:p>
            <a:pPr marL="38100">
              <a:lnSpc>
                <a:spcPct val="100000"/>
              </a:lnSpc>
              <a:spcBef>
                <a:spcPts val="95"/>
              </a:spcBef>
            </a:pPr>
            <a:r>
              <a:rPr sz="2200" b="1" spc="-10" dirty="0">
                <a:latin typeface="Segoe UI"/>
                <a:cs typeface="Segoe UI"/>
              </a:rPr>
              <a:t>problem</a:t>
            </a:r>
            <a:r>
              <a:rPr sz="2200" b="1" spc="40" dirty="0">
                <a:latin typeface="Segoe UI"/>
                <a:cs typeface="Segoe UI"/>
              </a:rPr>
              <a:t> </a:t>
            </a:r>
            <a:r>
              <a:rPr sz="2200" b="1" spc="-5" dirty="0">
                <a:latin typeface="Segoe UI"/>
                <a:cs typeface="Segoe UI"/>
              </a:rPr>
              <a:t>is</a:t>
            </a:r>
            <a:r>
              <a:rPr sz="2200" b="1" spc="10" dirty="0">
                <a:latin typeface="Segoe UI"/>
                <a:cs typeface="Segoe UI"/>
              </a:rPr>
              <a:t> </a:t>
            </a:r>
            <a:r>
              <a:rPr sz="2200" b="1" spc="-10" dirty="0">
                <a:latin typeface="Segoe UI"/>
                <a:cs typeface="Segoe UI"/>
              </a:rPr>
              <a:t>beginning</a:t>
            </a:r>
            <a:r>
              <a:rPr sz="2200" b="1" spc="15" dirty="0">
                <a:latin typeface="Segoe UI"/>
                <a:cs typeface="Segoe UI"/>
              </a:rPr>
              <a:t> </a:t>
            </a:r>
            <a:r>
              <a:rPr sz="2200" b="1" spc="-10" dirty="0">
                <a:latin typeface="Segoe UI"/>
                <a:cs typeface="Segoe UI"/>
              </a:rPr>
              <a:t>to</a:t>
            </a:r>
            <a:r>
              <a:rPr sz="2200" b="1" spc="35" dirty="0">
                <a:latin typeface="Segoe UI"/>
                <a:cs typeface="Segoe UI"/>
              </a:rPr>
              <a:t> </a:t>
            </a:r>
            <a:r>
              <a:rPr sz="2200" b="1" spc="-5" dirty="0">
                <a:latin typeface="Segoe UI"/>
                <a:cs typeface="Segoe UI"/>
              </a:rPr>
              <a:t>occur</a:t>
            </a:r>
            <a:r>
              <a:rPr sz="2200" b="1" spc="10" dirty="0">
                <a:latin typeface="Segoe UI"/>
                <a:cs typeface="Segoe UI"/>
              </a:rPr>
              <a:t> </a:t>
            </a:r>
            <a:r>
              <a:rPr sz="2200" b="1" spc="-5" dirty="0">
                <a:latin typeface="Segoe UI"/>
                <a:cs typeface="Segoe UI"/>
              </a:rPr>
              <a:t>on</a:t>
            </a:r>
            <a:r>
              <a:rPr sz="2200" b="1" spc="5" dirty="0">
                <a:latin typeface="Segoe UI"/>
                <a:cs typeface="Segoe UI"/>
              </a:rPr>
              <a:t> </a:t>
            </a:r>
            <a:r>
              <a:rPr sz="2200" b="1" spc="-405" dirty="0">
                <a:latin typeface="Segoe UI"/>
                <a:cs typeface="Segoe UI"/>
              </a:rPr>
              <a:t>th</a:t>
            </a:r>
            <a:r>
              <a:rPr sz="1800" spc="-607" baseline="-13888" dirty="0">
                <a:solidFill>
                  <a:srgbClr val="888888"/>
                </a:solidFill>
                <a:latin typeface="Segoe UI"/>
                <a:cs typeface="Segoe UI"/>
              </a:rPr>
              <a:t>Dr</a:t>
            </a:r>
            <a:r>
              <a:rPr sz="2200" b="1" spc="-405" dirty="0">
                <a:latin typeface="Segoe UI"/>
                <a:cs typeface="Segoe UI"/>
              </a:rPr>
              <a:t>e</a:t>
            </a:r>
            <a:r>
              <a:rPr sz="1800" spc="-607" baseline="-13888" dirty="0">
                <a:solidFill>
                  <a:srgbClr val="888888"/>
                </a:solidFill>
                <a:latin typeface="Segoe UI"/>
                <a:cs typeface="Segoe UI"/>
              </a:rPr>
              <a:t>.</a:t>
            </a:r>
            <a:r>
              <a:rPr sz="1800" spc="-7" baseline="-13888" dirty="0">
                <a:solidFill>
                  <a:srgbClr val="888888"/>
                </a:solidFill>
                <a:latin typeface="Segoe UI"/>
                <a:cs typeface="Segoe UI"/>
              </a:rPr>
              <a:t> </a:t>
            </a:r>
            <a:r>
              <a:rPr sz="1800" spc="-405" baseline="-13888" dirty="0">
                <a:solidFill>
                  <a:srgbClr val="888888"/>
                </a:solidFill>
                <a:latin typeface="Segoe UI"/>
                <a:cs typeface="Segoe UI"/>
              </a:rPr>
              <a:t>Sy</a:t>
            </a:r>
            <a:r>
              <a:rPr sz="2200" b="1" spc="-270" dirty="0">
                <a:latin typeface="Segoe UI"/>
                <a:cs typeface="Segoe UI"/>
              </a:rPr>
              <a:t>t</a:t>
            </a:r>
            <a:r>
              <a:rPr sz="1800" spc="-405" baseline="-13888" dirty="0">
                <a:solidFill>
                  <a:srgbClr val="888888"/>
                </a:solidFill>
                <a:latin typeface="Segoe UI"/>
                <a:cs typeface="Segoe UI"/>
              </a:rPr>
              <a:t>ed</a:t>
            </a:r>
            <a:r>
              <a:rPr sz="2200" b="1" spc="-270" dirty="0">
                <a:latin typeface="Segoe UI"/>
                <a:cs typeface="Segoe UI"/>
              </a:rPr>
              <a:t>r</a:t>
            </a:r>
            <a:r>
              <a:rPr sz="1800" spc="-405" baseline="-13888" dirty="0">
                <a:solidFill>
                  <a:srgbClr val="888888"/>
                </a:solidFill>
                <a:latin typeface="Segoe UI"/>
                <a:cs typeface="Segoe UI"/>
              </a:rPr>
              <a:t>M</a:t>
            </a:r>
            <a:r>
              <a:rPr sz="2200" b="1" spc="-270" dirty="0">
                <a:latin typeface="Segoe UI"/>
                <a:cs typeface="Segoe UI"/>
              </a:rPr>
              <a:t>u</a:t>
            </a:r>
            <a:r>
              <a:rPr sz="1800" spc="-405" baseline="-13888" dirty="0">
                <a:solidFill>
                  <a:srgbClr val="888888"/>
                </a:solidFill>
                <a:latin typeface="Segoe UI"/>
                <a:cs typeface="Segoe UI"/>
              </a:rPr>
              <a:t>u</a:t>
            </a:r>
            <a:r>
              <a:rPr sz="2200" b="1" spc="-270" dirty="0">
                <a:latin typeface="Segoe UI"/>
                <a:cs typeface="Segoe UI"/>
              </a:rPr>
              <a:t>c</a:t>
            </a:r>
            <a:r>
              <a:rPr sz="1800" spc="-405" baseline="-13888" dirty="0">
                <a:solidFill>
                  <a:srgbClr val="888888"/>
                </a:solidFill>
                <a:latin typeface="Segoe UI"/>
                <a:cs typeface="Segoe UI"/>
              </a:rPr>
              <a:t>st</a:t>
            </a:r>
            <a:r>
              <a:rPr sz="2200" b="1" spc="-270" dirty="0">
                <a:latin typeface="Segoe UI"/>
                <a:cs typeface="Segoe UI"/>
              </a:rPr>
              <a:t>k</a:t>
            </a:r>
            <a:r>
              <a:rPr sz="1800" spc="-405" baseline="-13888" dirty="0">
                <a:solidFill>
                  <a:srgbClr val="888888"/>
                </a:solidFill>
                <a:latin typeface="Segoe UI"/>
                <a:cs typeface="Segoe UI"/>
              </a:rPr>
              <a:t>afa,</a:t>
            </a:r>
            <a:r>
              <a:rPr sz="2200" b="1" spc="-270" dirty="0">
                <a:latin typeface="Segoe UI"/>
                <a:cs typeface="Segoe UI"/>
              </a:rPr>
              <a:t>t</a:t>
            </a:r>
            <a:r>
              <a:rPr sz="1800" spc="-405" baseline="-13888" dirty="0">
                <a:solidFill>
                  <a:srgbClr val="888888"/>
                </a:solidFill>
                <a:latin typeface="Segoe UI"/>
                <a:cs typeface="Segoe UI"/>
              </a:rPr>
              <a:t>H</a:t>
            </a:r>
            <a:r>
              <a:rPr sz="2200" b="1" spc="-270" dirty="0">
                <a:latin typeface="Segoe UI"/>
                <a:cs typeface="Segoe UI"/>
              </a:rPr>
              <a:t>h</a:t>
            </a:r>
            <a:r>
              <a:rPr sz="1800" spc="-405" baseline="-13888" dirty="0">
                <a:solidFill>
                  <a:srgbClr val="888888"/>
                </a:solidFill>
                <a:latin typeface="Segoe UI"/>
                <a:cs typeface="Segoe UI"/>
              </a:rPr>
              <a:t>KB</a:t>
            </a:r>
            <a:r>
              <a:rPr sz="2200" b="1" spc="-270" dirty="0">
                <a:latin typeface="Segoe UI"/>
                <a:cs typeface="Segoe UI"/>
              </a:rPr>
              <a:t>a</a:t>
            </a:r>
            <a:r>
              <a:rPr sz="1800" spc="-405" baseline="-13888" dirty="0">
                <a:solidFill>
                  <a:srgbClr val="888888"/>
                </a:solidFill>
                <a:latin typeface="Segoe UI"/>
                <a:cs typeface="Segoe UI"/>
              </a:rPr>
              <a:t>K</a:t>
            </a:r>
            <a:r>
              <a:rPr sz="2200" b="1" spc="-270" dirty="0">
                <a:latin typeface="Segoe UI"/>
                <a:cs typeface="Segoe UI"/>
              </a:rPr>
              <a:t>t</a:t>
            </a:r>
            <a:r>
              <a:rPr sz="1800" spc="-405" baseline="-13888" dirty="0">
                <a:solidFill>
                  <a:srgbClr val="888888"/>
                </a:solidFill>
                <a:latin typeface="Segoe UI"/>
                <a:cs typeface="Segoe UI"/>
              </a:rPr>
              <a:t>CE.</a:t>
            </a:r>
            <a:r>
              <a:rPr sz="2200" b="1" spc="-270" dirty="0">
                <a:latin typeface="Segoe UI"/>
                <a:cs typeface="Segoe UI"/>
              </a:rPr>
              <a:t>affects</a:t>
            </a:r>
            <a:r>
              <a:rPr sz="2200" b="1" spc="5" dirty="0">
                <a:latin typeface="Segoe UI"/>
                <a:cs typeface="Segoe UI"/>
              </a:rPr>
              <a:t> </a:t>
            </a:r>
            <a:r>
              <a:rPr sz="2200" b="1" spc="-10" dirty="0">
                <a:latin typeface="Segoe UI"/>
                <a:cs typeface="Segoe UI"/>
              </a:rPr>
              <a:t>operational</a:t>
            </a:r>
            <a:r>
              <a:rPr sz="2200" b="1" spc="55" dirty="0">
                <a:latin typeface="Segoe UI"/>
                <a:cs typeface="Segoe UI"/>
              </a:rPr>
              <a:t> </a:t>
            </a:r>
            <a:r>
              <a:rPr sz="2200" b="1" spc="-15" dirty="0">
                <a:latin typeface="Segoe UI"/>
                <a:cs typeface="Segoe UI"/>
              </a:rPr>
              <a:t>efficiency.</a:t>
            </a:r>
            <a:endParaRPr sz="22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180</a:t>
            </a:r>
            <a:endParaRPr sz="1200">
              <a:latin typeface="Segoe UI"/>
              <a:cs typeface="Segoe U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67739"/>
            <a:ext cx="11522710" cy="4580255"/>
          </a:xfrm>
          <a:prstGeom prst="rect">
            <a:avLst/>
          </a:prstGeom>
        </p:spPr>
        <p:txBody>
          <a:bodyPr vert="horz" wrap="square" lIns="0" tIns="12700" rIns="0" bIns="0" rtlCol="0">
            <a:spAutoFit/>
          </a:bodyPr>
          <a:lstStyle/>
          <a:p>
            <a:pPr marL="12700">
              <a:lnSpc>
                <a:spcPct val="100000"/>
              </a:lnSpc>
              <a:spcBef>
                <a:spcPts val="100"/>
              </a:spcBef>
            </a:pPr>
            <a:r>
              <a:rPr sz="2700" b="1" spc="-5" dirty="0">
                <a:latin typeface="Segoe UI"/>
                <a:cs typeface="Segoe UI"/>
              </a:rPr>
              <a:t>Fog</a:t>
            </a:r>
            <a:r>
              <a:rPr sz="2700" b="1" spc="-40" dirty="0">
                <a:latin typeface="Segoe UI"/>
                <a:cs typeface="Segoe UI"/>
              </a:rPr>
              <a:t> </a:t>
            </a:r>
            <a:r>
              <a:rPr sz="2700" b="1" spc="-5" dirty="0">
                <a:latin typeface="Segoe UI"/>
                <a:cs typeface="Segoe UI"/>
              </a:rPr>
              <a:t>Computing:</a:t>
            </a:r>
            <a:endParaRPr sz="2700">
              <a:latin typeface="Segoe UI"/>
              <a:cs typeface="Segoe UI"/>
            </a:endParaRPr>
          </a:p>
          <a:p>
            <a:pPr marL="469900" marR="6350" indent="-457200">
              <a:lnSpc>
                <a:spcPct val="140000"/>
              </a:lnSpc>
              <a:spcBef>
                <a:spcPts val="1800"/>
              </a:spcBef>
              <a:buFont typeface="Wingdings"/>
              <a:buChar char=""/>
              <a:tabLst>
                <a:tab pos="469265" algn="l"/>
                <a:tab pos="469900" algn="l"/>
              </a:tabLst>
            </a:pPr>
            <a:r>
              <a:rPr sz="2700" b="1" dirty="0">
                <a:latin typeface="Segoe UI"/>
                <a:cs typeface="Segoe UI"/>
              </a:rPr>
              <a:t>IoT</a:t>
            </a:r>
            <a:r>
              <a:rPr sz="2700" b="1" spc="240" dirty="0">
                <a:latin typeface="Segoe UI"/>
                <a:cs typeface="Segoe UI"/>
              </a:rPr>
              <a:t> </a:t>
            </a:r>
            <a:r>
              <a:rPr sz="2700" b="1" spc="-5" dirty="0">
                <a:latin typeface="Segoe UI"/>
                <a:cs typeface="Segoe UI"/>
              </a:rPr>
              <a:t>fog</a:t>
            </a:r>
            <a:r>
              <a:rPr sz="2700" b="1" spc="250" dirty="0">
                <a:latin typeface="Segoe UI"/>
                <a:cs typeface="Segoe UI"/>
              </a:rPr>
              <a:t> </a:t>
            </a:r>
            <a:r>
              <a:rPr sz="2700" b="1" spc="-5" dirty="0">
                <a:latin typeface="Segoe UI"/>
                <a:cs typeface="Segoe UI"/>
              </a:rPr>
              <a:t>computing</a:t>
            </a:r>
            <a:r>
              <a:rPr sz="2700" b="1" spc="250" dirty="0">
                <a:latin typeface="Segoe UI"/>
                <a:cs typeface="Segoe UI"/>
              </a:rPr>
              <a:t> </a:t>
            </a:r>
            <a:r>
              <a:rPr sz="2700" b="1" dirty="0">
                <a:latin typeface="Segoe UI"/>
                <a:cs typeface="Segoe UI"/>
              </a:rPr>
              <a:t>enables</a:t>
            </a:r>
            <a:r>
              <a:rPr sz="2700" b="1" spc="240" dirty="0">
                <a:latin typeface="Segoe UI"/>
                <a:cs typeface="Segoe UI"/>
              </a:rPr>
              <a:t> </a:t>
            </a:r>
            <a:r>
              <a:rPr sz="2700" b="1" spc="-5" dirty="0">
                <a:latin typeface="Segoe UI"/>
                <a:cs typeface="Segoe UI"/>
              </a:rPr>
              <a:t>data</a:t>
            </a:r>
            <a:r>
              <a:rPr sz="2700" b="1" spc="245" dirty="0">
                <a:latin typeface="Segoe UI"/>
                <a:cs typeface="Segoe UI"/>
              </a:rPr>
              <a:t> </a:t>
            </a:r>
            <a:r>
              <a:rPr sz="2700" b="1" spc="-5" dirty="0">
                <a:latin typeface="Segoe UI"/>
                <a:cs typeface="Segoe UI"/>
              </a:rPr>
              <a:t>to</a:t>
            </a:r>
            <a:r>
              <a:rPr sz="2700" b="1" spc="245" dirty="0">
                <a:latin typeface="Segoe UI"/>
                <a:cs typeface="Segoe UI"/>
              </a:rPr>
              <a:t> </a:t>
            </a:r>
            <a:r>
              <a:rPr sz="2700" b="1" dirty="0">
                <a:latin typeface="Segoe UI"/>
                <a:cs typeface="Segoe UI"/>
              </a:rPr>
              <a:t>be</a:t>
            </a:r>
            <a:r>
              <a:rPr sz="2700" b="1" spc="245" dirty="0">
                <a:latin typeface="Segoe UI"/>
                <a:cs typeface="Segoe UI"/>
              </a:rPr>
              <a:t> </a:t>
            </a:r>
            <a:r>
              <a:rPr sz="2700" b="1" spc="-5" dirty="0">
                <a:latin typeface="Segoe UI"/>
                <a:cs typeface="Segoe UI"/>
              </a:rPr>
              <a:t>preprocessed</a:t>
            </a:r>
            <a:r>
              <a:rPr sz="2700" b="1" spc="265" dirty="0">
                <a:latin typeface="Segoe UI"/>
                <a:cs typeface="Segoe UI"/>
              </a:rPr>
              <a:t> </a:t>
            </a:r>
            <a:r>
              <a:rPr sz="2700" b="1" spc="-5" dirty="0">
                <a:latin typeface="Segoe UI"/>
                <a:cs typeface="Segoe UI"/>
              </a:rPr>
              <a:t>and</a:t>
            </a:r>
            <a:r>
              <a:rPr sz="2700" b="1" spc="250" dirty="0">
                <a:latin typeface="Segoe UI"/>
                <a:cs typeface="Segoe UI"/>
              </a:rPr>
              <a:t> </a:t>
            </a:r>
            <a:r>
              <a:rPr sz="2700" b="1" spc="-5" dirty="0">
                <a:latin typeface="Segoe UI"/>
                <a:cs typeface="Segoe UI"/>
              </a:rPr>
              <a:t>correlated </a:t>
            </a:r>
            <a:r>
              <a:rPr sz="2700" b="1" spc="-730" dirty="0">
                <a:latin typeface="Segoe UI"/>
                <a:cs typeface="Segoe UI"/>
              </a:rPr>
              <a:t> </a:t>
            </a:r>
            <a:r>
              <a:rPr sz="2700" b="1" spc="-5" dirty="0">
                <a:latin typeface="Segoe UI"/>
                <a:cs typeface="Segoe UI"/>
              </a:rPr>
              <a:t>with</a:t>
            </a:r>
            <a:r>
              <a:rPr sz="2700" b="1" spc="-10" dirty="0">
                <a:latin typeface="Segoe UI"/>
                <a:cs typeface="Segoe UI"/>
              </a:rPr>
              <a:t> </a:t>
            </a:r>
            <a:r>
              <a:rPr sz="2700" b="1" spc="-5" dirty="0">
                <a:latin typeface="Segoe UI"/>
                <a:cs typeface="Segoe UI"/>
              </a:rPr>
              <a:t>other</a:t>
            </a:r>
            <a:r>
              <a:rPr sz="2700" b="1" spc="5" dirty="0">
                <a:latin typeface="Segoe UI"/>
                <a:cs typeface="Segoe UI"/>
              </a:rPr>
              <a:t> </a:t>
            </a:r>
            <a:r>
              <a:rPr sz="2700" b="1" spc="-5" dirty="0">
                <a:latin typeface="Segoe UI"/>
                <a:cs typeface="Segoe UI"/>
              </a:rPr>
              <a:t>inputs</a:t>
            </a:r>
            <a:r>
              <a:rPr sz="2700" b="1" dirty="0">
                <a:latin typeface="Segoe UI"/>
                <a:cs typeface="Segoe UI"/>
              </a:rPr>
              <a:t> </a:t>
            </a:r>
            <a:r>
              <a:rPr sz="2700" b="1" spc="-5" dirty="0">
                <a:latin typeface="Segoe UI"/>
                <a:cs typeface="Segoe UI"/>
              </a:rPr>
              <a:t>to produce</a:t>
            </a:r>
            <a:r>
              <a:rPr sz="2700" b="1" spc="15" dirty="0">
                <a:latin typeface="Segoe UI"/>
                <a:cs typeface="Segoe UI"/>
              </a:rPr>
              <a:t> </a:t>
            </a:r>
            <a:r>
              <a:rPr sz="2700" b="1" spc="-10" dirty="0">
                <a:latin typeface="Segoe UI"/>
                <a:cs typeface="Segoe UI"/>
              </a:rPr>
              <a:t>relevant</a:t>
            </a:r>
            <a:r>
              <a:rPr sz="2700" b="1" spc="-20" dirty="0">
                <a:latin typeface="Segoe UI"/>
                <a:cs typeface="Segoe UI"/>
              </a:rPr>
              <a:t> </a:t>
            </a:r>
            <a:r>
              <a:rPr sz="2700" b="1" dirty="0">
                <a:latin typeface="Segoe UI"/>
                <a:cs typeface="Segoe UI"/>
              </a:rPr>
              <a:t>information.</a:t>
            </a:r>
            <a:endParaRPr sz="2700">
              <a:latin typeface="Segoe UI"/>
              <a:cs typeface="Segoe UI"/>
            </a:endParaRPr>
          </a:p>
          <a:p>
            <a:pPr marL="469900" marR="5080" indent="-457200">
              <a:lnSpc>
                <a:spcPct val="140000"/>
              </a:lnSpc>
              <a:spcBef>
                <a:spcPts val="1805"/>
              </a:spcBef>
              <a:buFont typeface="Wingdings"/>
              <a:buChar char=""/>
              <a:tabLst>
                <a:tab pos="469265" algn="l"/>
                <a:tab pos="469900" algn="l"/>
                <a:tab pos="1271270" algn="l"/>
                <a:tab pos="2134235" algn="l"/>
                <a:tab pos="2837815" algn="l"/>
                <a:tab pos="3719195" algn="l"/>
                <a:tab pos="4266565" algn="l"/>
                <a:tab pos="5168900" algn="l"/>
                <a:tab pos="5651500" algn="l"/>
                <a:tab pos="7364730" algn="l"/>
                <a:tab pos="9187815" algn="l"/>
                <a:tab pos="11109960" algn="l"/>
              </a:tabLst>
            </a:pPr>
            <a:r>
              <a:rPr sz="2700" b="1" dirty="0">
                <a:latin typeface="Segoe UI"/>
                <a:cs typeface="Segoe UI"/>
              </a:rPr>
              <a:t>This	</a:t>
            </a:r>
            <a:r>
              <a:rPr sz="2700" b="1" spc="-5" dirty="0">
                <a:latin typeface="Segoe UI"/>
                <a:cs typeface="Segoe UI"/>
              </a:rPr>
              <a:t>dat</a:t>
            </a:r>
            <a:r>
              <a:rPr sz="2700" b="1" dirty="0">
                <a:latin typeface="Segoe UI"/>
                <a:cs typeface="Segoe UI"/>
              </a:rPr>
              <a:t>a	can	</a:t>
            </a:r>
            <a:r>
              <a:rPr sz="2700" b="1" spc="-5" dirty="0">
                <a:latin typeface="Segoe UI"/>
                <a:cs typeface="Segoe UI"/>
              </a:rPr>
              <a:t>th</a:t>
            </a:r>
            <a:r>
              <a:rPr sz="2700" b="1" spc="10" dirty="0">
                <a:latin typeface="Segoe UI"/>
                <a:cs typeface="Segoe UI"/>
              </a:rPr>
              <a:t>e</a:t>
            </a:r>
            <a:r>
              <a:rPr sz="2700" b="1" dirty="0">
                <a:latin typeface="Segoe UI"/>
                <a:cs typeface="Segoe UI"/>
              </a:rPr>
              <a:t>n	</a:t>
            </a:r>
            <a:r>
              <a:rPr sz="2700" b="1" spc="5" dirty="0">
                <a:latin typeface="Segoe UI"/>
                <a:cs typeface="Segoe UI"/>
              </a:rPr>
              <a:t>b</a:t>
            </a:r>
            <a:r>
              <a:rPr sz="2700" b="1" dirty="0">
                <a:latin typeface="Segoe UI"/>
                <a:cs typeface="Segoe UI"/>
              </a:rPr>
              <a:t>e	used	</a:t>
            </a:r>
            <a:r>
              <a:rPr sz="2700" b="1" spc="-5" dirty="0">
                <a:latin typeface="Segoe UI"/>
                <a:cs typeface="Segoe UI"/>
              </a:rPr>
              <a:t>a</a:t>
            </a:r>
            <a:r>
              <a:rPr sz="2700" b="1" dirty="0">
                <a:latin typeface="Segoe UI"/>
                <a:cs typeface="Segoe UI"/>
              </a:rPr>
              <a:t>s	rea</a:t>
            </a:r>
            <a:r>
              <a:rPr sz="2700" b="1" spc="-5" dirty="0">
                <a:latin typeface="Segoe UI"/>
                <a:cs typeface="Segoe UI"/>
              </a:rPr>
              <a:t>l</a:t>
            </a:r>
            <a:r>
              <a:rPr sz="2700" b="1" dirty="0">
                <a:latin typeface="Segoe UI"/>
                <a:cs typeface="Segoe UI"/>
              </a:rPr>
              <a:t>-</a:t>
            </a:r>
            <a:r>
              <a:rPr sz="2700" b="1" spc="-5" dirty="0">
                <a:latin typeface="Segoe UI"/>
                <a:cs typeface="Segoe UI"/>
              </a:rPr>
              <a:t>tim</a:t>
            </a:r>
            <a:r>
              <a:rPr sz="2700" b="1" spc="5" dirty="0">
                <a:latin typeface="Segoe UI"/>
                <a:cs typeface="Segoe UI"/>
              </a:rPr>
              <a:t>e</a:t>
            </a:r>
            <a:r>
              <a:rPr sz="2700" b="1" dirty="0">
                <a:latin typeface="Segoe UI"/>
                <a:cs typeface="Segoe UI"/>
              </a:rPr>
              <a:t>,	</a:t>
            </a:r>
            <a:r>
              <a:rPr sz="2700" b="1" spc="-5" dirty="0">
                <a:latin typeface="Segoe UI"/>
                <a:cs typeface="Segoe UI"/>
              </a:rPr>
              <a:t>acti</a:t>
            </a:r>
            <a:r>
              <a:rPr sz="2700" b="1" spc="10" dirty="0">
                <a:latin typeface="Segoe UI"/>
                <a:cs typeface="Segoe UI"/>
              </a:rPr>
              <a:t>o</a:t>
            </a:r>
            <a:r>
              <a:rPr sz="2700" b="1" dirty="0">
                <a:latin typeface="Segoe UI"/>
                <a:cs typeface="Segoe UI"/>
              </a:rPr>
              <a:t>n</a:t>
            </a:r>
            <a:r>
              <a:rPr sz="2700" b="1" spc="-15" dirty="0">
                <a:latin typeface="Segoe UI"/>
                <a:cs typeface="Segoe UI"/>
              </a:rPr>
              <a:t>a</a:t>
            </a:r>
            <a:r>
              <a:rPr sz="2700" b="1" spc="-5" dirty="0">
                <a:latin typeface="Segoe UI"/>
                <a:cs typeface="Segoe UI"/>
              </a:rPr>
              <a:t>bl</a:t>
            </a:r>
            <a:r>
              <a:rPr sz="2700" b="1" dirty="0">
                <a:latin typeface="Segoe UI"/>
                <a:cs typeface="Segoe UI"/>
              </a:rPr>
              <a:t>e	</a:t>
            </a:r>
            <a:r>
              <a:rPr sz="2700" b="1" spc="-5" dirty="0">
                <a:latin typeface="Segoe UI"/>
                <a:cs typeface="Segoe UI"/>
              </a:rPr>
              <a:t>knowl</a:t>
            </a:r>
            <a:r>
              <a:rPr sz="2700" b="1" spc="5" dirty="0">
                <a:latin typeface="Segoe UI"/>
                <a:cs typeface="Segoe UI"/>
              </a:rPr>
              <a:t>e</a:t>
            </a:r>
            <a:r>
              <a:rPr sz="2700" b="1" spc="-5" dirty="0">
                <a:latin typeface="Segoe UI"/>
                <a:cs typeface="Segoe UI"/>
              </a:rPr>
              <a:t>dg</a:t>
            </a:r>
            <a:r>
              <a:rPr sz="2700" b="1" dirty="0">
                <a:latin typeface="Segoe UI"/>
                <a:cs typeface="Segoe UI"/>
              </a:rPr>
              <a:t>e	</a:t>
            </a:r>
            <a:r>
              <a:rPr sz="2700" b="1" spc="5" dirty="0">
                <a:latin typeface="Segoe UI"/>
                <a:cs typeface="Segoe UI"/>
              </a:rPr>
              <a:t>by  </a:t>
            </a:r>
            <a:r>
              <a:rPr sz="2700" b="1" dirty="0">
                <a:latin typeface="Segoe UI"/>
                <a:cs typeface="Segoe UI"/>
              </a:rPr>
              <a:t>IoT-enabled</a:t>
            </a:r>
            <a:r>
              <a:rPr sz="2700" b="1" spc="-15" dirty="0">
                <a:latin typeface="Segoe UI"/>
                <a:cs typeface="Segoe UI"/>
              </a:rPr>
              <a:t> </a:t>
            </a:r>
            <a:r>
              <a:rPr sz="2700" b="1" spc="-5" dirty="0">
                <a:latin typeface="Segoe UI"/>
                <a:cs typeface="Segoe UI"/>
              </a:rPr>
              <a:t>applications.</a:t>
            </a:r>
            <a:endParaRPr sz="2700">
              <a:latin typeface="Segoe UI"/>
              <a:cs typeface="Segoe UI"/>
            </a:endParaRPr>
          </a:p>
          <a:p>
            <a:pPr marL="469900" marR="5080" indent="-457200">
              <a:lnSpc>
                <a:spcPct val="140100"/>
              </a:lnSpc>
              <a:spcBef>
                <a:spcPts val="1795"/>
              </a:spcBef>
              <a:buFont typeface="Wingdings"/>
              <a:buChar char=""/>
              <a:tabLst>
                <a:tab pos="469265" algn="l"/>
                <a:tab pos="469900" algn="l"/>
                <a:tab pos="984885" algn="l"/>
                <a:tab pos="2501265" algn="l"/>
                <a:tab pos="4100195" algn="l"/>
                <a:tab pos="4881880" algn="l"/>
                <a:tab pos="6331585" algn="l"/>
                <a:tab pos="6990080" algn="l"/>
                <a:tab pos="7694295" algn="l"/>
                <a:tab pos="9190990" algn="l"/>
                <a:tab pos="9705975" algn="l"/>
              </a:tabLst>
            </a:pPr>
            <a:r>
              <a:rPr sz="2700" b="1" spc="-5" dirty="0">
                <a:latin typeface="Segoe UI"/>
                <a:cs typeface="Segoe UI"/>
              </a:rPr>
              <a:t>Longer</a:t>
            </a:r>
            <a:r>
              <a:rPr sz="2700" b="1" spc="200" dirty="0">
                <a:latin typeface="Segoe UI"/>
                <a:cs typeface="Segoe UI"/>
              </a:rPr>
              <a:t> </a:t>
            </a:r>
            <a:r>
              <a:rPr sz="2700" b="1" dirty="0">
                <a:latin typeface="Segoe UI"/>
                <a:cs typeface="Segoe UI"/>
              </a:rPr>
              <a:t>term,</a:t>
            </a:r>
            <a:r>
              <a:rPr sz="2700" b="1" spc="200" dirty="0">
                <a:latin typeface="Segoe UI"/>
                <a:cs typeface="Segoe UI"/>
              </a:rPr>
              <a:t> </a:t>
            </a:r>
            <a:r>
              <a:rPr sz="2700" b="1" spc="-5" dirty="0">
                <a:latin typeface="Segoe UI"/>
                <a:cs typeface="Segoe UI"/>
              </a:rPr>
              <a:t>this</a:t>
            </a:r>
            <a:r>
              <a:rPr sz="2700" b="1" spc="180" dirty="0">
                <a:latin typeface="Segoe UI"/>
                <a:cs typeface="Segoe UI"/>
              </a:rPr>
              <a:t> </a:t>
            </a:r>
            <a:r>
              <a:rPr sz="2700" b="1" spc="-5" dirty="0">
                <a:latin typeface="Segoe UI"/>
                <a:cs typeface="Segoe UI"/>
              </a:rPr>
              <a:t>data</a:t>
            </a:r>
            <a:r>
              <a:rPr sz="2700" b="1" spc="200" dirty="0">
                <a:latin typeface="Segoe UI"/>
                <a:cs typeface="Segoe UI"/>
              </a:rPr>
              <a:t> </a:t>
            </a:r>
            <a:r>
              <a:rPr sz="2700" b="1" spc="-5" dirty="0">
                <a:latin typeface="Segoe UI"/>
                <a:cs typeface="Segoe UI"/>
              </a:rPr>
              <a:t>can</a:t>
            </a:r>
            <a:r>
              <a:rPr sz="2700" b="1" spc="210" dirty="0">
                <a:latin typeface="Segoe UI"/>
                <a:cs typeface="Segoe UI"/>
              </a:rPr>
              <a:t> </a:t>
            </a:r>
            <a:r>
              <a:rPr sz="2700" b="1" dirty="0">
                <a:latin typeface="Segoe UI"/>
                <a:cs typeface="Segoe UI"/>
              </a:rPr>
              <a:t>be</a:t>
            </a:r>
            <a:r>
              <a:rPr sz="2700" b="1" spc="200" dirty="0">
                <a:latin typeface="Segoe UI"/>
                <a:cs typeface="Segoe UI"/>
              </a:rPr>
              <a:t> </a:t>
            </a:r>
            <a:r>
              <a:rPr sz="2700" b="1" dirty="0">
                <a:latin typeface="Segoe UI"/>
                <a:cs typeface="Segoe UI"/>
              </a:rPr>
              <a:t>used</a:t>
            </a:r>
            <a:r>
              <a:rPr sz="2700" b="1" spc="195" dirty="0">
                <a:latin typeface="Segoe UI"/>
                <a:cs typeface="Segoe UI"/>
              </a:rPr>
              <a:t> </a:t>
            </a:r>
            <a:r>
              <a:rPr sz="2700" b="1" spc="-5" dirty="0">
                <a:latin typeface="Segoe UI"/>
                <a:cs typeface="Segoe UI"/>
              </a:rPr>
              <a:t>to</a:t>
            </a:r>
            <a:r>
              <a:rPr sz="2700" b="1" spc="200" dirty="0">
                <a:latin typeface="Segoe UI"/>
                <a:cs typeface="Segoe UI"/>
              </a:rPr>
              <a:t> </a:t>
            </a:r>
            <a:r>
              <a:rPr sz="2700" b="1" spc="-5" dirty="0">
                <a:latin typeface="Segoe UI"/>
                <a:cs typeface="Segoe UI"/>
              </a:rPr>
              <a:t>gain</a:t>
            </a:r>
            <a:r>
              <a:rPr sz="2700" b="1" spc="190" dirty="0">
                <a:latin typeface="Segoe UI"/>
                <a:cs typeface="Segoe UI"/>
              </a:rPr>
              <a:t> </a:t>
            </a:r>
            <a:r>
              <a:rPr sz="2700" b="1" dirty="0">
                <a:latin typeface="Segoe UI"/>
                <a:cs typeface="Segoe UI"/>
              </a:rPr>
              <a:t>a</a:t>
            </a:r>
            <a:r>
              <a:rPr sz="2700" b="1" spc="200" dirty="0">
                <a:latin typeface="Segoe UI"/>
                <a:cs typeface="Segoe UI"/>
              </a:rPr>
              <a:t> </a:t>
            </a:r>
            <a:r>
              <a:rPr sz="2700" b="1" spc="-5" dirty="0">
                <a:latin typeface="Segoe UI"/>
                <a:cs typeface="Segoe UI"/>
              </a:rPr>
              <a:t>deeper</a:t>
            </a:r>
            <a:r>
              <a:rPr sz="2700" b="1" spc="210" dirty="0">
                <a:latin typeface="Segoe UI"/>
                <a:cs typeface="Segoe UI"/>
              </a:rPr>
              <a:t> </a:t>
            </a:r>
            <a:r>
              <a:rPr sz="2700" b="1" dirty="0">
                <a:latin typeface="Segoe UI"/>
                <a:cs typeface="Segoe UI"/>
              </a:rPr>
              <a:t>understanding </a:t>
            </a:r>
            <a:r>
              <a:rPr sz="2700" b="1" spc="-730" dirty="0">
                <a:latin typeface="Segoe UI"/>
                <a:cs typeface="Segoe UI"/>
              </a:rPr>
              <a:t> </a:t>
            </a:r>
            <a:r>
              <a:rPr sz="2700" b="1" spc="-35" dirty="0">
                <a:latin typeface="Segoe UI"/>
                <a:cs typeface="Segoe UI"/>
              </a:rPr>
              <a:t>o</a:t>
            </a:r>
            <a:r>
              <a:rPr sz="2700" b="1" dirty="0">
                <a:latin typeface="Segoe UI"/>
                <a:cs typeface="Segoe UI"/>
              </a:rPr>
              <a:t>f	network	</a:t>
            </a:r>
            <a:r>
              <a:rPr sz="2700" b="1" spc="-5" dirty="0">
                <a:latin typeface="Segoe UI"/>
                <a:cs typeface="Segoe UI"/>
              </a:rPr>
              <a:t>b</a:t>
            </a:r>
            <a:r>
              <a:rPr sz="2700" b="1" spc="5" dirty="0">
                <a:latin typeface="Segoe UI"/>
                <a:cs typeface="Segoe UI"/>
              </a:rPr>
              <a:t>e</a:t>
            </a:r>
            <a:r>
              <a:rPr sz="2700" b="1" spc="-5" dirty="0">
                <a:latin typeface="Segoe UI"/>
                <a:cs typeface="Segoe UI"/>
              </a:rPr>
              <a:t>havio</a:t>
            </a:r>
            <a:r>
              <a:rPr sz="2700" b="1" dirty="0">
                <a:latin typeface="Segoe UI"/>
                <a:cs typeface="Segoe UI"/>
              </a:rPr>
              <a:t>r	</a:t>
            </a:r>
            <a:r>
              <a:rPr sz="2700" b="1" spc="-5" dirty="0">
                <a:latin typeface="Segoe UI"/>
                <a:cs typeface="Segoe UI"/>
              </a:rPr>
              <a:t>an</a:t>
            </a:r>
            <a:r>
              <a:rPr sz="2700" b="1" dirty="0">
                <a:latin typeface="Segoe UI"/>
                <a:cs typeface="Segoe UI"/>
              </a:rPr>
              <a:t>d	</a:t>
            </a:r>
            <a:r>
              <a:rPr sz="2700" b="1" spc="5" dirty="0">
                <a:latin typeface="Segoe UI"/>
                <a:cs typeface="Segoe UI"/>
              </a:rPr>
              <a:t>s</a:t>
            </a:r>
            <a:r>
              <a:rPr sz="2700" b="1" spc="-5" dirty="0">
                <a:latin typeface="Segoe UI"/>
                <a:cs typeface="Segoe UI"/>
              </a:rPr>
              <a:t>ystem</a:t>
            </a:r>
            <a:r>
              <a:rPr sz="2700" b="1" dirty="0">
                <a:latin typeface="Segoe UI"/>
                <a:cs typeface="Segoe UI"/>
              </a:rPr>
              <a:t>s	</a:t>
            </a:r>
            <a:r>
              <a:rPr sz="2700" b="1" spc="5" dirty="0">
                <a:latin typeface="Segoe UI"/>
                <a:cs typeface="Segoe UI"/>
              </a:rPr>
              <a:t>f</a:t>
            </a:r>
            <a:r>
              <a:rPr sz="2700" b="1" spc="-5" dirty="0">
                <a:latin typeface="Segoe UI"/>
                <a:cs typeface="Segoe UI"/>
              </a:rPr>
              <a:t>o</a:t>
            </a:r>
            <a:r>
              <a:rPr sz="2700" b="1" dirty="0">
                <a:latin typeface="Segoe UI"/>
                <a:cs typeface="Segoe UI"/>
              </a:rPr>
              <a:t>r	</a:t>
            </a:r>
            <a:r>
              <a:rPr sz="2700" b="1" spc="-5" dirty="0">
                <a:latin typeface="Segoe UI"/>
                <a:cs typeface="Segoe UI"/>
              </a:rPr>
              <a:t>th</a:t>
            </a:r>
            <a:r>
              <a:rPr sz="2700" b="1" dirty="0">
                <a:latin typeface="Segoe UI"/>
                <a:cs typeface="Segoe UI"/>
              </a:rPr>
              <a:t>e	</a:t>
            </a:r>
            <a:r>
              <a:rPr sz="2700" b="1" spc="-5" dirty="0">
                <a:latin typeface="Segoe UI"/>
                <a:cs typeface="Segoe UI"/>
              </a:rPr>
              <a:t>pu</a:t>
            </a:r>
            <a:r>
              <a:rPr sz="2700" b="1" spc="5" dirty="0">
                <a:latin typeface="Segoe UI"/>
                <a:cs typeface="Segoe UI"/>
              </a:rPr>
              <a:t>r</a:t>
            </a:r>
            <a:r>
              <a:rPr sz="2700" b="1" spc="-5" dirty="0">
                <a:latin typeface="Segoe UI"/>
                <a:cs typeface="Segoe UI"/>
              </a:rPr>
              <a:t>p</a:t>
            </a:r>
            <a:r>
              <a:rPr sz="2700" b="1" spc="10" dirty="0">
                <a:latin typeface="Segoe UI"/>
                <a:cs typeface="Segoe UI"/>
              </a:rPr>
              <a:t>o</a:t>
            </a:r>
            <a:r>
              <a:rPr sz="2700" b="1" dirty="0">
                <a:latin typeface="Segoe UI"/>
                <a:cs typeface="Segoe UI"/>
              </a:rPr>
              <a:t>se	</a:t>
            </a:r>
            <a:r>
              <a:rPr sz="2700" b="1" spc="-45" dirty="0">
                <a:latin typeface="Segoe UI"/>
                <a:cs typeface="Segoe UI"/>
              </a:rPr>
              <a:t>o</a:t>
            </a:r>
            <a:r>
              <a:rPr sz="2700" b="1" dirty="0">
                <a:latin typeface="Segoe UI"/>
                <a:cs typeface="Segoe UI"/>
              </a:rPr>
              <a:t>f	</a:t>
            </a:r>
            <a:r>
              <a:rPr sz="2700" b="1" spc="-5" dirty="0">
                <a:latin typeface="Segoe UI"/>
                <a:cs typeface="Segoe UI"/>
              </a:rPr>
              <a:t>de</a:t>
            </a:r>
            <a:r>
              <a:rPr sz="2700" b="1" spc="-25" dirty="0">
                <a:latin typeface="Segoe UI"/>
                <a:cs typeface="Segoe UI"/>
              </a:rPr>
              <a:t>v</a:t>
            </a:r>
            <a:r>
              <a:rPr sz="2700" b="1" dirty="0">
                <a:latin typeface="Segoe UI"/>
                <a:cs typeface="Segoe UI"/>
              </a:rPr>
              <a:t>eloping</a:t>
            </a:r>
            <a:endParaRPr sz="2700">
              <a:latin typeface="Segoe UI"/>
              <a:cs typeface="Segoe UI"/>
            </a:endParaRPr>
          </a:p>
        </p:txBody>
      </p:sp>
      <p:sp>
        <p:nvSpPr>
          <p:cNvPr id="4" name="object 4"/>
          <p:cNvSpPr txBox="1"/>
          <p:nvPr/>
        </p:nvSpPr>
        <p:spPr>
          <a:xfrm>
            <a:off x="586740" y="6186932"/>
            <a:ext cx="7197725" cy="436880"/>
          </a:xfrm>
          <a:prstGeom prst="rect">
            <a:avLst/>
          </a:prstGeom>
        </p:spPr>
        <p:txBody>
          <a:bodyPr vert="horz" wrap="square" lIns="0" tIns="12700" rIns="0" bIns="0" rtlCol="0">
            <a:spAutoFit/>
          </a:bodyPr>
          <a:lstStyle/>
          <a:p>
            <a:pPr marL="38100">
              <a:lnSpc>
                <a:spcPct val="100000"/>
              </a:lnSpc>
              <a:spcBef>
                <a:spcPts val="100"/>
              </a:spcBef>
            </a:pPr>
            <a:r>
              <a:rPr sz="2700" b="1" spc="-5" dirty="0">
                <a:latin typeface="Segoe UI"/>
                <a:cs typeface="Segoe UI"/>
              </a:rPr>
              <a:t>pr</a:t>
            </a:r>
            <a:r>
              <a:rPr sz="2700" b="1" spc="-20" dirty="0">
                <a:latin typeface="Segoe UI"/>
                <a:cs typeface="Segoe UI"/>
              </a:rPr>
              <a:t>o</a:t>
            </a:r>
            <a:r>
              <a:rPr sz="2700" b="1" spc="-5" dirty="0">
                <a:latin typeface="Segoe UI"/>
                <a:cs typeface="Segoe UI"/>
              </a:rPr>
              <a:t>acti</a:t>
            </a:r>
            <a:r>
              <a:rPr sz="2700" b="1" spc="-20" dirty="0">
                <a:latin typeface="Segoe UI"/>
                <a:cs typeface="Segoe UI"/>
              </a:rPr>
              <a:t>v</a:t>
            </a:r>
            <a:r>
              <a:rPr sz="2700" b="1" dirty="0">
                <a:latin typeface="Segoe UI"/>
                <a:cs typeface="Segoe UI"/>
              </a:rPr>
              <a:t>e</a:t>
            </a:r>
            <a:r>
              <a:rPr sz="2700" b="1" spc="-20" dirty="0">
                <a:latin typeface="Segoe UI"/>
                <a:cs typeface="Segoe UI"/>
              </a:rPr>
              <a:t> </a:t>
            </a:r>
            <a:r>
              <a:rPr sz="2700" b="1" spc="-5" dirty="0">
                <a:latin typeface="Segoe UI"/>
                <a:cs typeface="Segoe UI"/>
              </a:rPr>
              <a:t>p</a:t>
            </a:r>
            <a:r>
              <a:rPr sz="2700" b="1" spc="10" dirty="0">
                <a:latin typeface="Segoe UI"/>
                <a:cs typeface="Segoe UI"/>
              </a:rPr>
              <a:t>o</a:t>
            </a:r>
            <a:r>
              <a:rPr sz="2700" b="1" spc="-5" dirty="0">
                <a:latin typeface="Segoe UI"/>
                <a:cs typeface="Segoe UI"/>
              </a:rPr>
              <a:t>licies</a:t>
            </a:r>
            <a:r>
              <a:rPr sz="2700" b="1" dirty="0">
                <a:latin typeface="Segoe UI"/>
                <a:cs typeface="Segoe UI"/>
              </a:rPr>
              <a:t>,</a:t>
            </a:r>
            <a:r>
              <a:rPr sz="2700" b="1" spc="-5" dirty="0">
                <a:latin typeface="Segoe UI"/>
                <a:cs typeface="Segoe UI"/>
              </a:rPr>
              <a:t> </a:t>
            </a:r>
            <a:r>
              <a:rPr sz="2700" b="1" spc="5" dirty="0">
                <a:latin typeface="Segoe UI"/>
                <a:cs typeface="Segoe UI"/>
              </a:rPr>
              <a:t>p</a:t>
            </a:r>
            <a:r>
              <a:rPr sz="2700" b="1" dirty="0">
                <a:latin typeface="Segoe UI"/>
                <a:cs typeface="Segoe UI"/>
              </a:rPr>
              <a:t>roc</a:t>
            </a:r>
            <a:r>
              <a:rPr sz="2700" b="1" spc="10" dirty="0">
                <a:latin typeface="Segoe UI"/>
                <a:cs typeface="Segoe UI"/>
              </a:rPr>
              <a:t>e</a:t>
            </a:r>
            <a:r>
              <a:rPr sz="2700" b="1" dirty="0">
                <a:latin typeface="Segoe UI"/>
                <a:cs typeface="Segoe UI"/>
              </a:rPr>
              <a:t>ss</a:t>
            </a:r>
            <a:r>
              <a:rPr sz="2700" b="1" spc="5" dirty="0">
                <a:latin typeface="Segoe UI"/>
                <a:cs typeface="Segoe UI"/>
              </a:rPr>
              <a:t>e</a:t>
            </a:r>
            <a:r>
              <a:rPr sz="2700" b="1" dirty="0">
                <a:latin typeface="Segoe UI"/>
                <a:cs typeface="Segoe UI"/>
              </a:rPr>
              <a:t>s</a:t>
            </a:r>
            <a:r>
              <a:rPr sz="2700" b="1" spc="-465" dirty="0">
                <a:latin typeface="Segoe UI"/>
                <a:cs typeface="Segoe UI"/>
              </a:rPr>
              <a:t>,</a:t>
            </a:r>
            <a:r>
              <a:rPr sz="1800" spc="-7" baseline="-18518" dirty="0">
                <a:solidFill>
                  <a:srgbClr val="888888"/>
                </a:solidFill>
                <a:latin typeface="Segoe UI"/>
                <a:cs typeface="Segoe UI"/>
              </a:rPr>
              <a:t>D</a:t>
            </a:r>
            <a:r>
              <a:rPr sz="1800" spc="-150" baseline="-18518" dirty="0">
                <a:solidFill>
                  <a:srgbClr val="888888"/>
                </a:solidFill>
                <a:latin typeface="Segoe UI"/>
                <a:cs typeface="Segoe UI"/>
              </a:rPr>
              <a:t>r</a:t>
            </a:r>
            <a:r>
              <a:rPr sz="1800" spc="-367" baseline="-18518" dirty="0">
                <a:solidFill>
                  <a:srgbClr val="888888"/>
                </a:solidFill>
                <a:latin typeface="Segoe UI"/>
                <a:cs typeface="Segoe UI"/>
              </a:rPr>
              <a:t>.</a:t>
            </a:r>
            <a:r>
              <a:rPr sz="2700" b="1" spc="-900" dirty="0">
                <a:latin typeface="Segoe UI"/>
                <a:cs typeface="Segoe UI"/>
              </a:rPr>
              <a:t>a</a:t>
            </a:r>
            <a:r>
              <a:rPr sz="1800" spc="-44" baseline="-18518" dirty="0">
                <a:solidFill>
                  <a:srgbClr val="888888"/>
                </a:solidFill>
                <a:latin typeface="Segoe UI"/>
                <a:cs typeface="Segoe UI"/>
              </a:rPr>
              <a:t>S</a:t>
            </a:r>
            <a:r>
              <a:rPr sz="1800" spc="-450" baseline="-18518" dirty="0">
                <a:solidFill>
                  <a:srgbClr val="888888"/>
                </a:solidFill>
                <a:latin typeface="Segoe UI"/>
                <a:cs typeface="Segoe UI"/>
              </a:rPr>
              <a:t>y</a:t>
            </a:r>
            <a:r>
              <a:rPr sz="2700" b="1" spc="-1345" dirty="0">
                <a:latin typeface="Segoe UI"/>
                <a:cs typeface="Segoe UI"/>
              </a:rPr>
              <a:t>n</a:t>
            </a:r>
            <a:r>
              <a:rPr sz="1800" spc="-7" baseline="-18518" dirty="0">
                <a:solidFill>
                  <a:srgbClr val="888888"/>
                </a:solidFill>
                <a:latin typeface="Segoe UI"/>
                <a:cs typeface="Segoe UI"/>
              </a:rPr>
              <a:t>e</a:t>
            </a:r>
            <a:r>
              <a:rPr sz="1800" spc="7" baseline="-18518" dirty="0">
                <a:solidFill>
                  <a:srgbClr val="888888"/>
                </a:solidFill>
                <a:latin typeface="Segoe UI"/>
                <a:cs typeface="Segoe UI"/>
              </a:rPr>
              <a:t>d</a:t>
            </a:r>
            <a:r>
              <a:rPr sz="2700" b="1" spc="-1360" dirty="0">
                <a:latin typeface="Segoe UI"/>
                <a:cs typeface="Segoe UI"/>
              </a:rPr>
              <a:t>d</a:t>
            </a:r>
            <a:r>
              <a:rPr sz="1800" baseline="-18518" dirty="0">
                <a:solidFill>
                  <a:srgbClr val="888888"/>
                </a:solidFill>
                <a:latin typeface="Segoe UI"/>
                <a:cs typeface="Segoe UI"/>
              </a:rPr>
              <a:t>Mu</a:t>
            </a:r>
            <a:r>
              <a:rPr sz="1800" spc="-232" baseline="-18518" dirty="0">
                <a:solidFill>
                  <a:srgbClr val="888888"/>
                </a:solidFill>
                <a:latin typeface="Segoe UI"/>
                <a:cs typeface="Segoe UI"/>
              </a:rPr>
              <a:t>s</a:t>
            </a:r>
            <a:r>
              <a:rPr sz="2700" b="1" spc="-930" dirty="0">
                <a:latin typeface="Segoe UI"/>
                <a:cs typeface="Segoe UI"/>
              </a:rPr>
              <a:t>r</a:t>
            </a:r>
            <a:r>
              <a:rPr sz="1800" baseline="-18518" dirty="0">
                <a:solidFill>
                  <a:srgbClr val="888888"/>
                </a:solidFill>
                <a:latin typeface="Segoe UI"/>
                <a:cs typeface="Segoe UI"/>
              </a:rPr>
              <a:t>t</a:t>
            </a:r>
            <a:r>
              <a:rPr sz="1800" spc="-142" baseline="-18518" dirty="0">
                <a:solidFill>
                  <a:srgbClr val="888888"/>
                </a:solidFill>
                <a:latin typeface="Segoe UI"/>
                <a:cs typeface="Segoe UI"/>
              </a:rPr>
              <a:t>a</a:t>
            </a:r>
            <a:r>
              <a:rPr sz="2700" b="1" spc="-1370" dirty="0">
                <a:latin typeface="Segoe UI"/>
                <a:cs typeface="Segoe UI"/>
              </a:rPr>
              <a:t>e</a:t>
            </a:r>
            <a:r>
              <a:rPr sz="1800" spc="-7" baseline="-18518" dirty="0">
                <a:solidFill>
                  <a:srgbClr val="888888"/>
                </a:solidFill>
                <a:latin typeface="Segoe UI"/>
                <a:cs typeface="Segoe UI"/>
              </a:rPr>
              <a:t>f</a:t>
            </a:r>
            <a:r>
              <a:rPr sz="1800" baseline="-18518" dirty="0">
                <a:solidFill>
                  <a:srgbClr val="888888"/>
                </a:solidFill>
                <a:latin typeface="Segoe UI"/>
                <a:cs typeface="Segoe UI"/>
              </a:rPr>
              <a:t>a,</a:t>
            </a:r>
            <a:r>
              <a:rPr sz="1800" spc="-315" baseline="-18518" dirty="0">
                <a:solidFill>
                  <a:srgbClr val="888888"/>
                </a:solidFill>
                <a:latin typeface="Segoe UI"/>
                <a:cs typeface="Segoe UI"/>
              </a:rPr>
              <a:t> </a:t>
            </a:r>
            <a:r>
              <a:rPr sz="2700" b="1" spc="-985" dirty="0">
                <a:latin typeface="Segoe UI"/>
                <a:cs typeface="Segoe UI"/>
              </a:rPr>
              <a:t>s</a:t>
            </a:r>
            <a:r>
              <a:rPr sz="1800" spc="-7" baseline="-18518" dirty="0">
                <a:solidFill>
                  <a:srgbClr val="888888"/>
                </a:solidFill>
                <a:latin typeface="Segoe UI"/>
                <a:cs typeface="Segoe UI"/>
              </a:rPr>
              <a:t>H</a:t>
            </a:r>
            <a:r>
              <a:rPr sz="1800" spc="-855" baseline="-18518" dirty="0">
                <a:solidFill>
                  <a:srgbClr val="888888"/>
                </a:solidFill>
                <a:latin typeface="Segoe UI"/>
                <a:cs typeface="Segoe UI"/>
              </a:rPr>
              <a:t>K</a:t>
            </a:r>
            <a:r>
              <a:rPr sz="2700" b="1" spc="-1110" dirty="0">
                <a:latin typeface="Segoe UI"/>
                <a:cs typeface="Segoe UI"/>
              </a:rPr>
              <a:t>p</a:t>
            </a:r>
            <a:r>
              <a:rPr sz="1800" spc="-15" baseline="-18518" dirty="0">
                <a:solidFill>
                  <a:srgbClr val="888888"/>
                </a:solidFill>
                <a:latin typeface="Segoe UI"/>
                <a:cs typeface="Segoe UI"/>
              </a:rPr>
              <a:t>B</a:t>
            </a:r>
            <a:r>
              <a:rPr sz="1800" spc="-397" baseline="-18518" dirty="0">
                <a:solidFill>
                  <a:srgbClr val="888888"/>
                </a:solidFill>
                <a:latin typeface="Segoe UI"/>
                <a:cs typeface="Segoe UI"/>
              </a:rPr>
              <a:t>K</a:t>
            </a:r>
            <a:r>
              <a:rPr sz="2700" b="1" spc="-1440" dirty="0">
                <a:latin typeface="Segoe UI"/>
                <a:cs typeface="Segoe UI"/>
              </a:rPr>
              <a:t>o</a:t>
            </a:r>
            <a:r>
              <a:rPr sz="1800" spc="-7" baseline="-18518" dirty="0">
                <a:solidFill>
                  <a:srgbClr val="888888"/>
                </a:solidFill>
                <a:latin typeface="Segoe UI"/>
                <a:cs typeface="Segoe UI"/>
              </a:rPr>
              <a:t>CE</a:t>
            </a:r>
            <a:r>
              <a:rPr sz="1800" spc="-262" baseline="-18518" dirty="0">
                <a:solidFill>
                  <a:srgbClr val="888888"/>
                </a:solidFill>
                <a:latin typeface="Segoe UI"/>
                <a:cs typeface="Segoe UI"/>
              </a:rPr>
              <a:t>.</a:t>
            </a:r>
            <a:r>
              <a:rPr sz="2700" b="1" dirty="0">
                <a:latin typeface="Segoe UI"/>
                <a:cs typeface="Segoe UI"/>
              </a:rPr>
              <a:t>ns</a:t>
            </a:r>
            <a:r>
              <a:rPr sz="2700" b="1" spc="5" dirty="0">
                <a:latin typeface="Segoe UI"/>
                <a:cs typeface="Segoe UI"/>
              </a:rPr>
              <a:t>e</a:t>
            </a:r>
            <a:r>
              <a:rPr sz="2700" b="1" spc="-10" dirty="0">
                <a:latin typeface="Segoe UI"/>
                <a:cs typeface="Segoe UI"/>
              </a:rPr>
              <a:t>s</a:t>
            </a:r>
            <a:r>
              <a:rPr sz="2700" b="1" dirty="0">
                <a:latin typeface="Segoe UI"/>
                <a:cs typeface="Segoe UI"/>
              </a:rPr>
              <a:t>.</a:t>
            </a:r>
            <a:endParaRPr sz="27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181</a:t>
            </a:r>
            <a:endParaRPr sz="1200">
              <a:latin typeface="Segoe UI"/>
              <a:cs typeface="Segoe U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12874"/>
            <a:ext cx="11522075" cy="4854575"/>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Segoe UI"/>
                <a:cs typeface="Segoe UI"/>
              </a:rPr>
              <a:t>Fog</a:t>
            </a:r>
            <a:r>
              <a:rPr sz="1600" b="1" spc="-20" dirty="0">
                <a:latin typeface="Segoe UI"/>
                <a:cs typeface="Segoe UI"/>
              </a:rPr>
              <a:t> </a:t>
            </a:r>
            <a:r>
              <a:rPr sz="1600" b="1" spc="-10" dirty="0">
                <a:latin typeface="Segoe UI"/>
                <a:cs typeface="Segoe UI"/>
              </a:rPr>
              <a:t>Computing:</a:t>
            </a:r>
            <a:endParaRPr sz="1600">
              <a:latin typeface="Segoe UI"/>
              <a:cs typeface="Segoe UI"/>
            </a:endParaRPr>
          </a:p>
          <a:p>
            <a:pPr>
              <a:lnSpc>
                <a:spcPct val="100000"/>
              </a:lnSpc>
              <a:spcBef>
                <a:spcPts val="45"/>
              </a:spcBef>
            </a:pPr>
            <a:endParaRPr sz="1750">
              <a:latin typeface="Segoe UI"/>
              <a:cs typeface="Segoe UI"/>
            </a:endParaRPr>
          </a:p>
          <a:p>
            <a:pPr marL="12700">
              <a:lnSpc>
                <a:spcPct val="100000"/>
              </a:lnSpc>
              <a:spcBef>
                <a:spcPts val="5"/>
              </a:spcBef>
            </a:pPr>
            <a:r>
              <a:rPr sz="1600" b="1" spc="-5" dirty="0">
                <a:latin typeface="Segoe UI"/>
                <a:cs typeface="Segoe UI"/>
              </a:rPr>
              <a:t>The</a:t>
            </a:r>
            <a:r>
              <a:rPr sz="1600" b="1" dirty="0">
                <a:latin typeface="Segoe UI"/>
                <a:cs typeface="Segoe UI"/>
              </a:rPr>
              <a:t> </a:t>
            </a:r>
            <a:r>
              <a:rPr sz="1600" b="1" spc="-10" dirty="0">
                <a:latin typeface="Segoe UI"/>
                <a:cs typeface="Segoe UI"/>
              </a:rPr>
              <a:t>defining</a:t>
            </a:r>
            <a:r>
              <a:rPr sz="1600" b="1" spc="-15" dirty="0">
                <a:latin typeface="Segoe UI"/>
                <a:cs typeface="Segoe UI"/>
              </a:rPr>
              <a:t> </a:t>
            </a:r>
            <a:r>
              <a:rPr sz="1600" b="1" spc="-5" dirty="0">
                <a:latin typeface="Segoe UI"/>
                <a:cs typeface="Segoe UI"/>
              </a:rPr>
              <a:t>characteristic</a:t>
            </a:r>
            <a:r>
              <a:rPr sz="1600" b="1" spc="-25" dirty="0">
                <a:latin typeface="Segoe UI"/>
                <a:cs typeface="Segoe UI"/>
              </a:rPr>
              <a:t> </a:t>
            </a:r>
            <a:r>
              <a:rPr sz="1600" b="1" spc="-20" dirty="0">
                <a:latin typeface="Segoe UI"/>
                <a:cs typeface="Segoe UI"/>
              </a:rPr>
              <a:t>of</a:t>
            </a:r>
            <a:r>
              <a:rPr sz="1600" b="1" spc="-5" dirty="0">
                <a:latin typeface="Segoe UI"/>
                <a:cs typeface="Segoe UI"/>
              </a:rPr>
              <a:t> </a:t>
            </a:r>
            <a:r>
              <a:rPr sz="1600" b="1" spc="-10" dirty="0">
                <a:latin typeface="Segoe UI"/>
                <a:cs typeface="Segoe UI"/>
              </a:rPr>
              <a:t>fog</a:t>
            </a:r>
            <a:r>
              <a:rPr sz="1600" b="1" spc="5" dirty="0">
                <a:latin typeface="Segoe UI"/>
                <a:cs typeface="Segoe UI"/>
              </a:rPr>
              <a:t> </a:t>
            </a:r>
            <a:r>
              <a:rPr sz="1600" b="1" spc="-5" dirty="0">
                <a:latin typeface="Segoe UI"/>
                <a:cs typeface="Segoe UI"/>
              </a:rPr>
              <a:t>computing</a:t>
            </a:r>
            <a:r>
              <a:rPr sz="1600" b="1" spc="-15" dirty="0">
                <a:latin typeface="Segoe UI"/>
                <a:cs typeface="Segoe UI"/>
              </a:rPr>
              <a:t> </a:t>
            </a:r>
            <a:r>
              <a:rPr sz="1600" b="1" spc="-10" dirty="0">
                <a:latin typeface="Segoe UI"/>
                <a:cs typeface="Segoe UI"/>
              </a:rPr>
              <a:t>are</a:t>
            </a:r>
            <a:r>
              <a:rPr sz="1600" b="1" spc="5" dirty="0">
                <a:latin typeface="Segoe UI"/>
                <a:cs typeface="Segoe UI"/>
              </a:rPr>
              <a:t> </a:t>
            </a:r>
            <a:r>
              <a:rPr sz="1600" b="1" dirty="0">
                <a:latin typeface="Segoe UI"/>
                <a:cs typeface="Segoe UI"/>
              </a:rPr>
              <a:t>as </a:t>
            </a:r>
            <a:r>
              <a:rPr sz="1600" b="1" spc="-5" dirty="0">
                <a:latin typeface="Segoe UI"/>
                <a:cs typeface="Segoe UI"/>
              </a:rPr>
              <a:t>follows:</a:t>
            </a:r>
            <a:endParaRPr sz="1600">
              <a:latin typeface="Segoe UI"/>
              <a:cs typeface="Segoe UI"/>
            </a:endParaRPr>
          </a:p>
          <a:p>
            <a:pPr>
              <a:lnSpc>
                <a:spcPct val="100000"/>
              </a:lnSpc>
              <a:spcBef>
                <a:spcPts val="45"/>
              </a:spcBef>
            </a:pPr>
            <a:endParaRPr sz="1750">
              <a:latin typeface="Segoe UI"/>
              <a:cs typeface="Segoe UI"/>
            </a:endParaRPr>
          </a:p>
          <a:p>
            <a:pPr marL="241300" indent="-228600">
              <a:lnSpc>
                <a:spcPct val="100000"/>
              </a:lnSpc>
              <a:spcBef>
                <a:spcPts val="5"/>
              </a:spcBef>
              <a:buAutoNum type="arabicPeriod"/>
              <a:tabLst>
                <a:tab pos="241300" algn="l"/>
              </a:tabLst>
            </a:pPr>
            <a:r>
              <a:rPr sz="1600" b="1" spc="-10" dirty="0">
                <a:latin typeface="Segoe UI"/>
                <a:cs typeface="Segoe UI"/>
              </a:rPr>
              <a:t>Contextual</a:t>
            </a:r>
            <a:r>
              <a:rPr sz="1600" b="1" spc="10" dirty="0">
                <a:latin typeface="Segoe UI"/>
                <a:cs typeface="Segoe UI"/>
              </a:rPr>
              <a:t> </a:t>
            </a:r>
            <a:r>
              <a:rPr sz="1600" b="1" spc="-5" dirty="0">
                <a:latin typeface="Segoe UI"/>
                <a:cs typeface="Segoe UI"/>
              </a:rPr>
              <a:t>location</a:t>
            </a:r>
            <a:r>
              <a:rPr sz="1600" b="1" spc="-20" dirty="0">
                <a:latin typeface="Segoe UI"/>
                <a:cs typeface="Segoe UI"/>
              </a:rPr>
              <a:t> </a:t>
            </a:r>
            <a:r>
              <a:rPr sz="1600" b="1" spc="-5" dirty="0">
                <a:latin typeface="Segoe UI"/>
                <a:cs typeface="Segoe UI"/>
              </a:rPr>
              <a:t>awareness</a:t>
            </a:r>
            <a:r>
              <a:rPr sz="1600" b="1" dirty="0">
                <a:latin typeface="Segoe UI"/>
                <a:cs typeface="Segoe UI"/>
              </a:rPr>
              <a:t> </a:t>
            </a:r>
            <a:r>
              <a:rPr sz="1600" b="1" spc="-5" dirty="0">
                <a:latin typeface="Segoe UI"/>
                <a:cs typeface="Segoe UI"/>
              </a:rPr>
              <a:t>and</a:t>
            </a:r>
            <a:r>
              <a:rPr sz="1600" b="1" spc="-15" dirty="0">
                <a:latin typeface="Segoe UI"/>
                <a:cs typeface="Segoe UI"/>
              </a:rPr>
              <a:t> </a:t>
            </a:r>
            <a:r>
              <a:rPr sz="1600" b="1" spc="-10" dirty="0">
                <a:latin typeface="Segoe UI"/>
                <a:cs typeface="Segoe UI"/>
              </a:rPr>
              <a:t>low</a:t>
            </a:r>
            <a:r>
              <a:rPr sz="1600" b="1" dirty="0">
                <a:latin typeface="Segoe UI"/>
                <a:cs typeface="Segoe UI"/>
              </a:rPr>
              <a:t> </a:t>
            </a:r>
            <a:r>
              <a:rPr sz="1600" b="1" spc="-5" dirty="0">
                <a:latin typeface="Segoe UI"/>
                <a:cs typeface="Segoe UI"/>
              </a:rPr>
              <a:t>latency:</a:t>
            </a:r>
            <a:endParaRPr sz="1600">
              <a:latin typeface="Segoe UI"/>
              <a:cs typeface="Segoe UI"/>
            </a:endParaRPr>
          </a:p>
          <a:p>
            <a:pPr>
              <a:lnSpc>
                <a:spcPct val="100000"/>
              </a:lnSpc>
              <a:spcBef>
                <a:spcPts val="25"/>
              </a:spcBef>
              <a:buFont typeface="Segoe UI"/>
              <a:buAutoNum type="arabicPeriod"/>
            </a:pPr>
            <a:endParaRPr sz="1750">
              <a:latin typeface="Segoe UI"/>
              <a:cs typeface="Segoe UI"/>
            </a:endParaRPr>
          </a:p>
          <a:p>
            <a:pPr marL="1155700" lvl="1" indent="-457200">
              <a:lnSpc>
                <a:spcPct val="100000"/>
              </a:lnSpc>
              <a:buFont typeface="Wingdings"/>
              <a:buChar char=""/>
              <a:tabLst>
                <a:tab pos="1155065" algn="l"/>
                <a:tab pos="1155700" algn="l"/>
              </a:tabLst>
            </a:pPr>
            <a:r>
              <a:rPr sz="1500" b="1" spc="-5" dirty="0">
                <a:latin typeface="Segoe UI"/>
                <a:cs typeface="Segoe UI"/>
              </a:rPr>
              <a:t>The</a:t>
            </a:r>
            <a:r>
              <a:rPr sz="1500" b="1" dirty="0">
                <a:latin typeface="Segoe UI"/>
                <a:cs typeface="Segoe UI"/>
              </a:rPr>
              <a:t> </a:t>
            </a:r>
            <a:r>
              <a:rPr sz="1500" b="1" spc="-5" dirty="0">
                <a:latin typeface="Segoe UI"/>
                <a:cs typeface="Segoe UI"/>
              </a:rPr>
              <a:t>fog</a:t>
            </a:r>
            <a:r>
              <a:rPr sz="1500" b="1" spc="-10" dirty="0">
                <a:latin typeface="Segoe UI"/>
                <a:cs typeface="Segoe UI"/>
              </a:rPr>
              <a:t> </a:t>
            </a:r>
            <a:r>
              <a:rPr sz="1500" b="1" spc="-5" dirty="0">
                <a:latin typeface="Segoe UI"/>
                <a:cs typeface="Segoe UI"/>
              </a:rPr>
              <a:t>node</a:t>
            </a:r>
            <a:r>
              <a:rPr sz="1500" b="1" spc="10" dirty="0">
                <a:latin typeface="Segoe UI"/>
                <a:cs typeface="Segoe UI"/>
              </a:rPr>
              <a:t> </a:t>
            </a:r>
            <a:r>
              <a:rPr sz="1500" b="1" spc="-5" dirty="0">
                <a:latin typeface="Segoe UI"/>
                <a:cs typeface="Segoe UI"/>
              </a:rPr>
              <a:t>sits</a:t>
            </a:r>
            <a:r>
              <a:rPr sz="1500" b="1" dirty="0">
                <a:latin typeface="Segoe UI"/>
                <a:cs typeface="Segoe UI"/>
              </a:rPr>
              <a:t> </a:t>
            </a:r>
            <a:r>
              <a:rPr sz="1500" b="1" spc="-5" dirty="0">
                <a:latin typeface="Segoe UI"/>
                <a:cs typeface="Segoe UI"/>
              </a:rPr>
              <a:t>as</a:t>
            </a:r>
            <a:r>
              <a:rPr sz="1500" b="1" spc="15" dirty="0">
                <a:latin typeface="Segoe UI"/>
                <a:cs typeface="Segoe UI"/>
              </a:rPr>
              <a:t> </a:t>
            </a:r>
            <a:r>
              <a:rPr sz="1500" b="1" spc="-5" dirty="0">
                <a:latin typeface="Segoe UI"/>
                <a:cs typeface="Segoe UI"/>
              </a:rPr>
              <a:t>close</a:t>
            </a:r>
            <a:r>
              <a:rPr sz="1500" b="1" dirty="0">
                <a:latin typeface="Segoe UI"/>
                <a:cs typeface="Segoe UI"/>
              </a:rPr>
              <a:t> to</a:t>
            </a:r>
            <a:r>
              <a:rPr sz="1500" b="1" spc="-10" dirty="0">
                <a:latin typeface="Segoe UI"/>
                <a:cs typeface="Segoe UI"/>
              </a:rPr>
              <a:t> </a:t>
            </a:r>
            <a:r>
              <a:rPr sz="1500" b="1" spc="-5" dirty="0">
                <a:latin typeface="Segoe UI"/>
                <a:cs typeface="Segoe UI"/>
              </a:rPr>
              <a:t>the</a:t>
            </a:r>
            <a:r>
              <a:rPr sz="1500" b="1" spc="5" dirty="0">
                <a:latin typeface="Segoe UI"/>
                <a:cs typeface="Segoe UI"/>
              </a:rPr>
              <a:t> </a:t>
            </a:r>
            <a:r>
              <a:rPr sz="1500" b="1" spc="-5" dirty="0">
                <a:latin typeface="Segoe UI"/>
                <a:cs typeface="Segoe UI"/>
              </a:rPr>
              <a:t>IoT</a:t>
            </a:r>
            <a:r>
              <a:rPr sz="1500" b="1" dirty="0">
                <a:latin typeface="Segoe UI"/>
                <a:cs typeface="Segoe UI"/>
              </a:rPr>
              <a:t> </a:t>
            </a:r>
            <a:r>
              <a:rPr sz="1500" b="1" spc="-5" dirty="0">
                <a:latin typeface="Segoe UI"/>
                <a:cs typeface="Segoe UI"/>
              </a:rPr>
              <a:t>endpoint</a:t>
            </a:r>
            <a:r>
              <a:rPr sz="1500" b="1" dirty="0">
                <a:latin typeface="Segoe UI"/>
                <a:cs typeface="Segoe UI"/>
              </a:rPr>
              <a:t> </a:t>
            </a:r>
            <a:r>
              <a:rPr sz="1500" b="1" spc="-5" dirty="0">
                <a:latin typeface="Segoe UI"/>
                <a:cs typeface="Segoe UI"/>
              </a:rPr>
              <a:t>as</a:t>
            </a:r>
            <a:r>
              <a:rPr sz="1500" b="1" spc="10" dirty="0">
                <a:latin typeface="Segoe UI"/>
                <a:cs typeface="Segoe UI"/>
              </a:rPr>
              <a:t> </a:t>
            </a:r>
            <a:r>
              <a:rPr sz="1500" b="1" spc="-5" dirty="0">
                <a:latin typeface="Segoe UI"/>
                <a:cs typeface="Segoe UI"/>
              </a:rPr>
              <a:t>possible</a:t>
            </a:r>
            <a:r>
              <a:rPr sz="1500" b="1" spc="-15" dirty="0">
                <a:latin typeface="Segoe UI"/>
                <a:cs typeface="Segoe UI"/>
              </a:rPr>
              <a:t> </a:t>
            </a:r>
            <a:r>
              <a:rPr sz="1500" b="1" dirty="0">
                <a:latin typeface="Segoe UI"/>
                <a:cs typeface="Segoe UI"/>
              </a:rPr>
              <a:t>to</a:t>
            </a:r>
            <a:r>
              <a:rPr sz="1500" b="1" spc="-5" dirty="0">
                <a:latin typeface="Segoe UI"/>
                <a:cs typeface="Segoe UI"/>
              </a:rPr>
              <a:t> deliver</a:t>
            </a:r>
            <a:r>
              <a:rPr sz="1500" b="1" spc="-15" dirty="0">
                <a:latin typeface="Segoe UI"/>
                <a:cs typeface="Segoe UI"/>
              </a:rPr>
              <a:t> </a:t>
            </a:r>
            <a:r>
              <a:rPr sz="1500" b="1" dirty="0">
                <a:latin typeface="Segoe UI"/>
                <a:cs typeface="Segoe UI"/>
              </a:rPr>
              <a:t>distributed</a:t>
            </a:r>
            <a:r>
              <a:rPr sz="1500" b="1" spc="-20" dirty="0">
                <a:latin typeface="Segoe UI"/>
                <a:cs typeface="Segoe UI"/>
              </a:rPr>
              <a:t> </a:t>
            </a:r>
            <a:r>
              <a:rPr sz="1500" b="1" dirty="0">
                <a:latin typeface="Segoe UI"/>
                <a:cs typeface="Segoe UI"/>
              </a:rPr>
              <a:t>computing.</a:t>
            </a:r>
            <a:endParaRPr sz="1500">
              <a:latin typeface="Segoe UI"/>
              <a:cs typeface="Segoe UI"/>
            </a:endParaRPr>
          </a:p>
          <a:p>
            <a:pPr lvl="1">
              <a:lnSpc>
                <a:spcPct val="100000"/>
              </a:lnSpc>
              <a:spcBef>
                <a:spcPts val="35"/>
              </a:spcBef>
              <a:buFont typeface="Wingdings"/>
              <a:buChar char=""/>
            </a:pPr>
            <a:endParaRPr sz="1750">
              <a:latin typeface="Segoe UI"/>
              <a:cs typeface="Segoe UI"/>
            </a:endParaRPr>
          </a:p>
          <a:p>
            <a:pPr marL="241300" indent="-228600">
              <a:lnSpc>
                <a:spcPct val="100000"/>
              </a:lnSpc>
              <a:buAutoNum type="arabicPeriod"/>
              <a:tabLst>
                <a:tab pos="241300" algn="l"/>
              </a:tabLst>
            </a:pPr>
            <a:r>
              <a:rPr sz="1600" b="1" spc="-5" dirty="0">
                <a:latin typeface="Segoe UI"/>
                <a:cs typeface="Segoe UI"/>
              </a:rPr>
              <a:t>Geographic</a:t>
            </a:r>
            <a:r>
              <a:rPr sz="1600" b="1" spc="-45" dirty="0">
                <a:latin typeface="Segoe UI"/>
                <a:cs typeface="Segoe UI"/>
              </a:rPr>
              <a:t> </a:t>
            </a:r>
            <a:r>
              <a:rPr sz="1600" b="1" spc="-5" dirty="0">
                <a:latin typeface="Segoe UI"/>
                <a:cs typeface="Segoe UI"/>
              </a:rPr>
              <a:t>distribution:</a:t>
            </a:r>
            <a:endParaRPr sz="1600">
              <a:latin typeface="Segoe UI"/>
              <a:cs typeface="Segoe UI"/>
            </a:endParaRPr>
          </a:p>
          <a:p>
            <a:pPr marL="1155700" marR="5080" lvl="1" indent="-457200">
              <a:lnSpc>
                <a:spcPct val="130000"/>
              </a:lnSpc>
              <a:spcBef>
                <a:spcPts val="1820"/>
              </a:spcBef>
              <a:buFont typeface="Wingdings"/>
              <a:buChar char=""/>
              <a:tabLst>
                <a:tab pos="1155065" algn="l"/>
                <a:tab pos="1155700" algn="l"/>
              </a:tabLst>
            </a:pPr>
            <a:r>
              <a:rPr sz="1500" b="1" dirty="0">
                <a:latin typeface="Segoe UI"/>
                <a:cs typeface="Segoe UI"/>
              </a:rPr>
              <a:t>In</a:t>
            </a:r>
            <a:r>
              <a:rPr sz="1500" b="1" spc="130" dirty="0">
                <a:latin typeface="Segoe UI"/>
                <a:cs typeface="Segoe UI"/>
              </a:rPr>
              <a:t> </a:t>
            </a:r>
            <a:r>
              <a:rPr sz="1500" b="1" spc="-5" dirty="0">
                <a:latin typeface="Segoe UI"/>
                <a:cs typeface="Segoe UI"/>
              </a:rPr>
              <a:t>sharp</a:t>
            </a:r>
            <a:r>
              <a:rPr sz="1500" b="1" spc="135" dirty="0">
                <a:latin typeface="Segoe UI"/>
                <a:cs typeface="Segoe UI"/>
              </a:rPr>
              <a:t> </a:t>
            </a:r>
            <a:r>
              <a:rPr sz="1500" b="1" dirty="0">
                <a:latin typeface="Segoe UI"/>
                <a:cs typeface="Segoe UI"/>
              </a:rPr>
              <a:t>contrast</a:t>
            </a:r>
            <a:r>
              <a:rPr sz="1500" b="1" spc="145" dirty="0">
                <a:latin typeface="Segoe UI"/>
                <a:cs typeface="Segoe UI"/>
              </a:rPr>
              <a:t> </a:t>
            </a:r>
            <a:r>
              <a:rPr sz="1500" b="1" dirty="0">
                <a:latin typeface="Segoe UI"/>
                <a:cs typeface="Segoe UI"/>
              </a:rPr>
              <a:t>to</a:t>
            </a:r>
            <a:r>
              <a:rPr sz="1500" b="1" spc="125" dirty="0">
                <a:latin typeface="Segoe UI"/>
                <a:cs typeface="Segoe UI"/>
              </a:rPr>
              <a:t> </a:t>
            </a:r>
            <a:r>
              <a:rPr sz="1500" b="1" spc="-5" dirty="0">
                <a:latin typeface="Segoe UI"/>
                <a:cs typeface="Segoe UI"/>
              </a:rPr>
              <a:t>the</a:t>
            </a:r>
            <a:r>
              <a:rPr sz="1500" b="1" spc="135" dirty="0">
                <a:latin typeface="Segoe UI"/>
                <a:cs typeface="Segoe UI"/>
              </a:rPr>
              <a:t> </a:t>
            </a:r>
            <a:r>
              <a:rPr sz="1500" b="1" spc="-5" dirty="0">
                <a:latin typeface="Segoe UI"/>
                <a:cs typeface="Segoe UI"/>
              </a:rPr>
              <a:t>more</a:t>
            </a:r>
            <a:r>
              <a:rPr sz="1500" b="1" spc="140" dirty="0">
                <a:latin typeface="Segoe UI"/>
                <a:cs typeface="Segoe UI"/>
              </a:rPr>
              <a:t> </a:t>
            </a:r>
            <a:r>
              <a:rPr sz="1500" b="1" dirty="0">
                <a:latin typeface="Segoe UI"/>
                <a:cs typeface="Segoe UI"/>
              </a:rPr>
              <a:t>centralized</a:t>
            </a:r>
            <a:r>
              <a:rPr sz="1500" b="1" spc="130" dirty="0">
                <a:latin typeface="Segoe UI"/>
                <a:cs typeface="Segoe UI"/>
              </a:rPr>
              <a:t> </a:t>
            </a:r>
            <a:r>
              <a:rPr sz="1500" b="1" spc="-5" dirty="0">
                <a:latin typeface="Segoe UI"/>
                <a:cs typeface="Segoe UI"/>
              </a:rPr>
              <a:t>cloud,</a:t>
            </a:r>
            <a:r>
              <a:rPr sz="1500" b="1" spc="130" dirty="0">
                <a:latin typeface="Segoe UI"/>
                <a:cs typeface="Segoe UI"/>
              </a:rPr>
              <a:t> </a:t>
            </a:r>
            <a:r>
              <a:rPr sz="1500" b="1" spc="-5" dirty="0">
                <a:latin typeface="Segoe UI"/>
                <a:cs typeface="Segoe UI"/>
              </a:rPr>
              <a:t>the</a:t>
            </a:r>
            <a:r>
              <a:rPr sz="1500" b="1" spc="135" dirty="0">
                <a:latin typeface="Segoe UI"/>
                <a:cs typeface="Segoe UI"/>
              </a:rPr>
              <a:t> </a:t>
            </a:r>
            <a:r>
              <a:rPr sz="1500" b="1" spc="5" dirty="0">
                <a:latin typeface="Segoe UI"/>
                <a:cs typeface="Segoe UI"/>
              </a:rPr>
              <a:t>services</a:t>
            </a:r>
            <a:r>
              <a:rPr sz="1500" b="1" spc="135" dirty="0">
                <a:latin typeface="Segoe UI"/>
                <a:cs typeface="Segoe UI"/>
              </a:rPr>
              <a:t> </a:t>
            </a:r>
            <a:r>
              <a:rPr sz="1500" b="1" spc="-5" dirty="0">
                <a:latin typeface="Segoe UI"/>
                <a:cs typeface="Segoe UI"/>
              </a:rPr>
              <a:t>and</a:t>
            </a:r>
            <a:r>
              <a:rPr sz="1500" b="1" spc="150" dirty="0">
                <a:latin typeface="Segoe UI"/>
                <a:cs typeface="Segoe UI"/>
              </a:rPr>
              <a:t> </a:t>
            </a:r>
            <a:r>
              <a:rPr sz="1500" b="1" spc="-5" dirty="0">
                <a:latin typeface="Segoe UI"/>
                <a:cs typeface="Segoe UI"/>
              </a:rPr>
              <a:t>applications</a:t>
            </a:r>
            <a:r>
              <a:rPr sz="1500" b="1" spc="140" dirty="0">
                <a:latin typeface="Segoe UI"/>
                <a:cs typeface="Segoe UI"/>
              </a:rPr>
              <a:t> </a:t>
            </a:r>
            <a:r>
              <a:rPr sz="1500" b="1" dirty="0">
                <a:latin typeface="Segoe UI"/>
                <a:cs typeface="Segoe UI"/>
              </a:rPr>
              <a:t>targeted</a:t>
            </a:r>
            <a:r>
              <a:rPr sz="1500" b="1" spc="114" dirty="0">
                <a:latin typeface="Segoe UI"/>
                <a:cs typeface="Segoe UI"/>
              </a:rPr>
              <a:t> </a:t>
            </a:r>
            <a:r>
              <a:rPr sz="1500" b="1" dirty="0">
                <a:latin typeface="Segoe UI"/>
                <a:cs typeface="Segoe UI"/>
              </a:rPr>
              <a:t>by</a:t>
            </a:r>
            <a:r>
              <a:rPr sz="1500" b="1" spc="125" dirty="0">
                <a:latin typeface="Segoe UI"/>
                <a:cs typeface="Segoe UI"/>
              </a:rPr>
              <a:t> </a:t>
            </a:r>
            <a:r>
              <a:rPr sz="1500" b="1" spc="-5" dirty="0">
                <a:latin typeface="Segoe UI"/>
                <a:cs typeface="Segoe UI"/>
              </a:rPr>
              <a:t>the</a:t>
            </a:r>
            <a:r>
              <a:rPr sz="1500" b="1" spc="135" dirty="0">
                <a:latin typeface="Segoe UI"/>
                <a:cs typeface="Segoe UI"/>
              </a:rPr>
              <a:t> </a:t>
            </a:r>
            <a:r>
              <a:rPr sz="1500" b="1" spc="-5" dirty="0">
                <a:latin typeface="Segoe UI"/>
                <a:cs typeface="Segoe UI"/>
              </a:rPr>
              <a:t>fog</a:t>
            </a:r>
            <a:r>
              <a:rPr sz="1500" b="1" spc="120" dirty="0">
                <a:latin typeface="Segoe UI"/>
                <a:cs typeface="Segoe UI"/>
              </a:rPr>
              <a:t> </a:t>
            </a:r>
            <a:r>
              <a:rPr sz="1500" b="1" dirty="0">
                <a:latin typeface="Segoe UI"/>
                <a:cs typeface="Segoe UI"/>
              </a:rPr>
              <a:t>nodes</a:t>
            </a:r>
            <a:r>
              <a:rPr sz="1500" b="1" spc="135" dirty="0">
                <a:latin typeface="Segoe UI"/>
                <a:cs typeface="Segoe UI"/>
              </a:rPr>
              <a:t> </a:t>
            </a:r>
            <a:r>
              <a:rPr sz="1500" b="1" dirty="0">
                <a:latin typeface="Segoe UI"/>
                <a:cs typeface="Segoe UI"/>
              </a:rPr>
              <a:t>demand </a:t>
            </a:r>
            <a:r>
              <a:rPr sz="1500" b="1" spc="-400" dirty="0">
                <a:latin typeface="Segoe UI"/>
                <a:cs typeface="Segoe UI"/>
              </a:rPr>
              <a:t> </a:t>
            </a:r>
            <a:r>
              <a:rPr sz="1500" b="1" dirty="0">
                <a:latin typeface="Segoe UI"/>
                <a:cs typeface="Segoe UI"/>
              </a:rPr>
              <a:t>widely</a:t>
            </a:r>
            <a:r>
              <a:rPr sz="1500" b="1" spc="-15" dirty="0">
                <a:latin typeface="Segoe UI"/>
                <a:cs typeface="Segoe UI"/>
              </a:rPr>
              <a:t> </a:t>
            </a:r>
            <a:r>
              <a:rPr sz="1500" b="1" dirty="0">
                <a:latin typeface="Segoe UI"/>
                <a:cs typeface="Segoe UI"/>
              </a:rPr>
              <a:t>distributed</a:t>
            </a:r>
            <a:r>
              <a:rPr sz="1500" b="1" spc="-25" dirty="0">
                <a:latin typeface="Segoe UI"/>
                <a:cs typeface="Segoe UI"/>
              </a:rPr>
              <a:t> </a:t>
            </a:r>
            <a:r>
              <a:rPr sz="1500" b="1" dirty="0">
                <a:latin typeface="Segoe UI"/>
                <a:cs typeface="Segoe UI"/>
              </a:rPr>
              <a:t>deployments.</a:t>
            </a:r>
            <a:endParaRPr sz="1500">
              <a:latin typeface="Segoe UI"/>
              <a:cs typeface="Segoe UI"/>
            </a:endParaRPr>
          </a:p>
          <a:p>
            <a:pPr lvl="1">
              <a:lnSpc>
                <a:spcPct val="100000"/>
              </a:lnSpc>
              <a:spcBef>
                <a:spcPts val="30"/>
              </a:spcBef>
              <a:buFont typeface="Wingdings"/>
              <a:buChar char=""/>
            </a:pPr>
            <a:endParaRPr sz="1750">
              <a:latin typeface="Segoe UI"/>
              <a:cs typeface="Segoe UI"/>
            </a:endParaRPr>
          </a:p>
          <a:p>
            <a:pPr marL="241300" indent="-228600">
              <a:lnSpc>
                <a:spcPct val="100000"/>
              </a:lnSpc>
              <a:buAutoNum type="arabicPeriod"/>
              <a:tabLst>
                <a:tab pos="241300" algn="l"/>
              </a:tabLst>
            </a:pPr>
            <a:r>
              <a:rPr sz="1600" b="1" spc="-10" dirty="0">
                <a:latin typeface="Segoe UI"/>
                <a:cs typeface="Segoe UI"/>
              </a:rPr>
              <a:t>Deployment </a:t>
            </a:r>
            <a:r>
              <a:rPr sz="1600" b="1" spc="-5" dirty="0">
                <a:latin typeface="Segoe UI"/>
                <a:cs typeface="Segoe UI"/>
              </a:rPr>
              <a:t>near</a:t>
            </a:r>
            <a:r>
              <a:rPr sz="1600" b="1" dirty="0">
                <a:latin typeface="Segoe UI"/>
                <a:cs typeface="Segoe UI"/>
              </a:rPr>
              <a:t> </a:t>
            </a:r>
            <a:r>
              <a:rPr sz="1600" b="1" spc="-5" dirty="0">
                <a:latin typeface="Segoe UI"/>
                <a:cs typeface="Segoe UI"/>
              </a:rPr>
              <a:t>IoT</a:t>
            </a:r>
            <a:r>
              <a:rPr sz="1600" b="1" dirty="0">
                <a:latin typeface="Segoe UI"/>
                <a:cs typeface="Segoe UI"/>
              </a:rPr>
              <a:t> </a:t>
            </a:r>
            <a:r>
              <a:rPr sz="1600" b="1" spc="-10" dirty="0">
                <a:latin typeface="Segoe UI"/>
                <a:cs typeface="Segoe UI"/>
              </a:rPr>
              <a:t>endpoints:</a:t>
            </a:r>
            <a:endParaRPr sz="1600">
              <a:latin typeface="Segoe UI"/>
              <a:cs typeface="Segoe UI"/>
            </a:endParaRPr>
          </a:p>
          <a:p>
            <a:pPr>
              <a:lnSpc>
                <a:spcPct val="100000"/>
              </a:lnSpc>
              <a:spcBef>
                <a:spcPts val="30"/>
              </a:spcBef>
              <a:buFont typeface="Segoe UI"/>
              <a:buAutoNum type="arabicPeriod"/>
            </a:pPr>
            <a:endParaRPr sz="1750">
              <a:latin typeface="Segoe UI"/>
              <a:cs typeface="Segoe UI"/>
            </a:endParaRPr>
          </a:p>
          <a:p>
            <a:pPr marL="1155700" lvl="1" indent="-457200">
              <a:lnSpc>
                <a:spcPct val="100000"/>
              </a:lnSpc>
              <a:buFont typeface="Wingdings"/>
              <a:buChar char=""/>
              <a:tabLst>
                <a:tab pos="1155065" algn="l"/>
                <a:tab pos="1155700" algn="l"/>
              </a:tabLst>
            </a:pPr>
            <a:r>
              <a:rPr sz="1500" b="1" dirty="0">
                <a:latin typeface="Segoe UI"/>
                <a:cs typeface="Segoe UI"/>
              </a:rPr>
              <a:t>Fog</a:t>
            </a:r>
            <a:r>
              <a:rPr sz="1500" b="1" spc="-20" dirty="0">
                <a:latin typeface="Segoe UI"/>
                <a:cs typeface="Segoe UI"/>
              </a:rPr>
              <a:t> </a:t>
            </a:r>
            <a:r>
              <a:rPr sz="1500" b="1" spc="-5" dirty="0">
                <a:latin typeface="Segoe UI"/>
                <a:cs typeface="Segoe UI"/>
              </a:rPr>
              <a:t>nodes</a:t>
            </a:r>
            <a:r>
              <a:rPr sz="1500" b="1" spc="10" dirty="0">
                <a:latin typeface="Segoe UI"/>
                <a:cs typeface="Segoe UI"/>
              </a:rPr>
              <a:t> </a:t>
            </a:r>
            <a:r>
              <a:rPr sz="1500" b="1" spc="-5" dirty="0">
                <a:latin typeface="Segoe UI"/>
                <a:cs typeface="Segoe UI"/>
              </a:rPr>
              <a:t>are </a:t>
            </a:r>
            <a:r>
              <a:rPr sz="1500" b="1" dirty="0">
                <a:latin typeface="Segoe UI"/>
                <a:cs typeface="Segoe UI"/>
              </a:rPr>
              <a:t>typically</a:t>
            </a:r>
            <a:r>
              <a:rPr sz="1500" b="1" spc="-5" dirty="0">
                <a:latin typeface="Segoe UI"/>
                <a:cs typeface="Segoe UI"/>
              </a:rPr>
              <a:t> deployed</a:t>
            </a:r>
            <a:r>
              <a:rPr sz="1500" b="1" spc="-15" dirty="0">
                <a:latin typeface="Segoe UI"/>
                <a:cs typeface="Segoe UI"/>
              </a:rPr>
              <a:t> </a:t>
            </a:r>
            <a:r>
              <a:rPr sz="1500" b="1" dirty="0">
                <a:latin typeface="Segoe UI"/>
                <a:cs typeface="Segoe UI"/>
              </a:rPr>
              <a:t>in</a:t>
            </a:r>
            <a:r>
              <a:rPr sz="1500" b="1" spc="-5" dirty="0">
                <a:latin typeface="Segoe UI"/>
                <a:cs typeface="Segoe UI"/>
              </a:rPr>
              <a:t> the</a:t>
            </a:r>
            <a:r>
              <a:rPr sz="1500" b="1" dirty="0">
                <a:latin typeface="Segoe UI"/>
                <a:cs typeface="Segoe UI"/>
              </a:rPr>
              <a:t> presence</a:t>
            </a:r>
            <a:r>
              <a:rPr sz="1500" b="1" spc="-15" dirty="0">
                <a:latin typeface="Segoe UI"/>
                <a:cs typeface="Segoe UI"/>
              </a:rPr>
              <a:t> of</a:t>
            </a:r>
            <a:r>
              <a:rPr sz="1500" b="1" spc="-5" dirty="0">
                <a:latin typeface="Segoe UI"/>
                <a:cs typeface="Segoe UI"/>
              </a:rPr>
              <a:t> </a:t>
            </a:r>
            <a:r>
              <a:rPr sz="1500" b="1" dirty="0">
                <a:latin typeface="Segoe UI"/>
                <a:cs typeface="Segoe UI"/>
              </a:rPr>
              <a:t>a</a:t>
            </a:r>
            <a:r>
              <a:rPr sz="1500" b="1" spc="5" dirty="0">
                <a:latin typeface="Segoe UI"/>
                <a:cs typeface="Segoe UI"/>
              </a:rPr>
              <a:t> </a:t>
            </a:r>
            <a:r>
              <a:rPr sz="1500" b="1" spc="-5" dirty="0">
                <a:latin typeface="Segoe UI"/>
                <a:cs typeface="Segoe UI"/>
              </a:rPr>
              <a:t>large</a:t>
            </a:r>
            <a:r>
              <a:rPr sz="1500" b="1" dirty="0">
                <a:latin typeface="Segoe UI"/>
                <a:cs typeface="Segoe UI"/>
              </a:rPr>
              <a:t> number</a:t>
            </a:r>
            <a:r>
              <a:rPr sz="1500" b="1" spc="-10" dirty="0">
                <a:latin typeface="Segoe UI"/>
                <a:cs typeface="Segoe UI"/>
              </a:rPr>
              <a:t> </a:t>
            </a:r>
            <a:r>
              <a:rPr sz="1500" b="1" spc="-15" dirty="0">
                <a:latin typeface="Segoe UI"/>
                <a:cs typeface="Segoe UI"/>
              </a:rPr>
              <a:t>of</a:t>
            </a:r>
            <a:r>
              <a:rPr sz="1500" b="1" spc="-5" dirty="0">
                <a:latin typeface="Segoe UI"/>
                <a:cs typeface="Segoe UI"/>
              </a:rPr>
              <a:t> IoT</a:t>
            </a:r>
            <a:r>
              <a:rPr sz="1500" b="1" spc="-10" dirty="0">
                <a:latin typeface="Segoe UI"/>
                <a:cs typeface="Segoe UI"/>
              </a:rPr>
              <a:t> </a:t>
            </a:r>
            <a:r>
              <a:rPr sz="1500" b="1" dirty="0">
                <a:latin typeface="Segoe UI"/>
                <a:cs typeface="Segoe UI"/>
              </a:rPr>
              <a:t>endpoints.</a:t>
            </a:r>
            <a:endParaRPr sz="1500">
              <a:latin typeface="Segoe UI"/>
              <a:cs typeface="Segoe UI"/>
            </a:endParaRPr>
          </a:p>
          <a:p>
            <a:pPr lvl="1">
              <a:lnSpc>
                <a:spcPct val="100000"/>
              </a:lnSpc>
              <a:spcBef>
                <a:spcPts val="10"/>
              </a:spcBef>
              <a:buFont typeface="Wingdings"/>
              <a:buChar char=""/>
            </a:pPr>
            <a:endParaRPr sz="1750">
              <a:latin typeface="Segoe UI"/>
              <a:cs typeface="Segoe UI"/>
            </a:endParaRPr>
          </a:p>
          <a:p>
            <a:pPr marL="1155700" lvl="1" indent="-457200">
              <a:lnSpc>
                <a:spcPct val="100000"/>
              </a:lnSpc>
              <a:spcBef>
                <a:spcPts val="5"/>
              </a:spcBef>
              <a:buFont typeface="Wingdings"/>
              <a:buChar char=""/>
              <a:tabLst>
                <a:tab pos="1155065" algn="l"/>
                <a:tab pos="1155700" algn="l"/>
              </a:tabLst>
            </a:pPr>
            <a:r>
              <a:rPr sz="1500" b="1" dirty="0">
                <a:latin typeface="Segoe UI"/>
                <a:cs typeface="Segoe UI"/>
              </a:rPr>
              <a:t>For</a:t>
            </a:r>
            <a:r>
              <a:rPr sz="1500" b="1" spc="70" dirty="0">
                <a:latin typeface="Segoe UI"/>
                <a:cs typeface="Segoe UI"/>
              </a:rPr>
              <a:t> </a:t>
            </a:r>
            <a:r>
              <a:rPr sz="1500" b="1" spc="-5" dirty="0">
                <a:latin typeface="Segoe UI"/>
                <a:cs typeface="Segoe UI"/>
              </a:rPr>
              <a:t>example,</a:t>
            </a:r>
            <a:r>
              <a:rPr sz="1500" b="1" spc="80" dirty="0">
                <a:latin typeface="Segoe UI"/>
                <a:cs typeface="Segoe UI"/>
              </a:rPr>
              <a:t> </a:t>
            </a:r>
            <a:r>
              <a:rPr sz="1500" b="1" spc="-5" dirty="0">
                <a:latin typeface="Segoe UI"/>
                <a:cs typeface="Segoe UI"/>
              </a:rPr>
              <a:t>typical</a:t>
            </a:r>
            <a:r>
              <a:rPr sz="1500" b="1" spc="80" dirty="0">
                <a:latin typeface="Segoe UI"/>
                <a:cs typeface="Segoe UI"/>
              </a:rPr>
              <a:t> </a:t>
            </a:r>
            <a:r>
              <a:rPr sz="1500" b="1" dirty="0">
                <a:latin typeface="Segoe UI"/>
                <a:cs typeface="Segoe UI"/>
              </a:rPr>
              <a:t>metering</a:t>
            </a:r>
            <a:r>
              <a:rPr sz="1500" b="1" spc="75" dirty="0">
                <a:latin typeface="Segoe UI"/>
                <a:cs typeface="Segoe UI"/>
              </a:rPr>
              <a:t> </a:t>
            </a:r>
            <a:r>
              <a:rPr sz="1500" b="1" spc="-5" dirty="0">
                <a:latin typeface="Segoe UI"/>
                <a:cs typeface="Segoe UI"/>
              </a:rPr>
              <a:t>deployments</a:t>
            </a:r>
            <a:r>
              <a:rPr sz="1500" b="1" spc="80" dirty="0">
                <a:latin typeface="Segoe UI"/>
                <a:cs typeface="Segoe UI"/>
              </a:rPr>
              <a:t> </a:t>
            </a:r>
            <a:r>
              <a:rPr sz="1500" b="1" spc="-5" dirty="0">
                <a:latin typeface="Segoe UI"/>
                <a:cs typeface="Segoe UI"/>
              </a:rPr>
              <a:t>often</a:t>
            </a:r>
            <a:r>
              <a:rPr sz="1500" b="1" spc="65" dirty="0">
                <a:latin typeface="Segoe UI"/>
                <a:cs typeface="Segoe UI"/>
              </a:rPr>
              <a:t> </a:t>
            </a:r>
            <a:r>
              <a:rPr sz="1500" b="1" dirty="0">
                <a:latin typeface="Segoe UI"/>
                <a:cs typeface="Segoe UI"/>
              </a:rPr>
              <a:t>see</a:t>
            </a:r>
            <a:r>
              <a:rPr sz="1500" b="1" spc="80" dirty="0">
                <a:latin typeface="Segoe UI"/>
                <a:cs typeface="Segoe UI"/>
              </a:rPr>
              <a:t> </a:t>
            </a:r>
            <a:r>
              <a:rPr sz="1500" b="1" dirty="0">
                <a:latin typeface="Segoe UI"/>
                <a:cs typeface="Segoe UI"/>
              </a:rPr>
              <a:t>3000</a:t>
            </a:r>
            <a:r>
              <a:rPr sz="1500" b="1" spc="75" dirty="0">
                <a:latin typeface="Segoe UI"/>
                <a:cs typeface="Segoe UI"/>
              </a:rPr>
              <a:t> </a:t>
            </a:r>
            <a:r>
              <a:rPr sz="1500" b="1" dirty="0">
                <a:latin typeface="Segoe UI"/>
                <a:cs typeface="Segoe UI"/>
              </a:rPr>
              <a:t>to</a:t>
            </a:r>
            <a:r>
              <a:rPr sz="1500" b="1" spc="65" dirty="0">
                <a:latin typeface="Segoe UI"/>
                <a:cs typeface="Segoe UI"/>
              </a:rPr>
              <a:t> </a:t>
            </a:r>
            <a:r>
              <a:rPr sz="1500" b="1" spc="-10" dirty="0">
                <a:latin typeface="Segoe UI"/>
                <a:cs typeface="Segoe UI"/>
              </a:rPr>
              <a:t>4000</a:t>
            </a:r>
            <a:r>
              <a:rPr sz="1500" b="1" spc="65" dirty="0">
                <a:latin typeface="Segoe UI"/>
                <a:cs typeface="Segoe UI"/>
              </a:rPr>
              <a:t> </a:t>
            </a:r>
            <a:r>
              <a:rPr sz="1500" b="1" spc="-5" dirty="0">
                <a:latin typeface="Segoe UI"/>
                <a:cs typeface="Segoe UI"/>
              </a:rPr>
              <a:t>nodes</a:t>
            </a:r>
            <a:r>
              <a:rPr sz="1500" b="1" spc="75" dirty="0">
                <a:latin typeface="Segoe UI"/>
                <a:cs typeface="Segoe UI"/>
              </a:rPr>
              <a:t> </a:t>
            </a:r>
            <a:r>
              <a:rPr sz="1500" b="1" dirty="0">
                <a:latin typeface="Segoe UI"/>
                <a:cs typeface="Segoe UI"/>
              </a:rPr>
              <a:t>per</a:t>
            </a:r>
            <a:r>
              <a:rPr sz="1500" b="1" spc="80" dirty="0">
                <a:latin typeface="Segoe UI"/>
                <a:cs typeface="Segoe UI"/>
              </a:rPr>
              <a:t> </a:t>
            </a:r>
            <a:r>
              <a:rPr sz="1500" b="1" spc="-5" dirty="0">
                <a:latin typeface="Segoe UI"/>
                <a:cs typeface="Segoe UI"/>
              </a:rPr>
              <a:t>gateway</a:t>
            </a:r>
            <a:r>
              <a:rPr sz="1500" b="1" spc="60" dirty="0">
                <a:latin typeface="Segoe UI"/>
                <a:cs typeface="Segoe UI"/>
              </a:rPr>
              <a:t> </a:t>
            </a:r>
            <a:r>
              <a:rPr sz="1500" b="1" spc="-15" dirty="0">
                <a:latin typeface="Segoe UI"/>
                <a:cs typeface="Segoe UI"/>
              </a:rPr>
              <a:t>router,which</a:t>
            </a:r>
            <a:r>
              <a:rPr sz="1500" b="1" spc="70" dirty="0">
                <a:latin typeface="Segoe UI"/>
                <a:cs typeface="Segoe UI"/>
              </a:rPr>
              <a:t> </a:t>
            </a:r>
            <a:r>
              <a:rPr sz="1500" b="1" spc="-5" dirty="0">
                <a:latin typeface="Segoe UI"/>
                <a:cs typeface="Segoe UI"/>
              </a:rPr>
              <a:t>also</a:t>
            </a:r>
            <a:r>
              <a:rPr sz="1500" b="1" spc="70" dirty="0">
                <a:latin typeface="Segoe UI"/>
                <a:cs typeface="Segoe UI"/>
              </a:rPr>
              <a:t> </a:t>
            </a:r>
            <a:r>
              <a:rPr sz="1500" b="1" dirty="0">
                <a:latin typeface="Segoe UI"/>
                <a:cs typeface="Segoe UI"/>
              </a:rPr>
              <a:t>functions</a:t>
            </a:r>
            <a:endParaRPr sz="1500">
              <a:latin typeface="Segoe UI"/>
              <a:cs typeface="Segoe UI"/>
            </a:endParaRPr>
          </a:p>
        </p:txBody>
      </p:sp>
      <p:sp>
        <p:nvSpPr>
          <p:cNvPr id="4" name="object 4"/>
          <p:cNvSpPr txBox="1"/>
          <p:nvPr/>
        </p:nvSpPr>
        <p:spPr>
          <a:xfrm>
            <a:off x="1297939" y="6310376"/>
            <a:ext cx="2504440" cy="254000"/>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Segoe UI"/>
                <a:cs typeface="Segoe UI"/>
              </a:rPr>
              <a:t>as</a:t>
            </a:r>
            <a:r>
              <a:rPr sz="1500" b="1" spc="-15" dirty="0">
                <a:latin typeface="Segoe UI"/>
                <a:cs typeface="Segoe UI"/>
              </a:rPr>
              <a:t> </a:t>
            </a:r>
            <a:r>
              <a:rPr sz="1500" b="1" spc="-5" dirty="0">
                <a:latin typeface="Segoe UI"/>
                <a:cs typeface="Segoe UI"/>
              </a:rPr>
              <a:t>the</a:t>
            </a:r>
            <a:r>
              <a:rPr sz="1500" b="1" spc="-15" dirty="0">
                <a:latin typeface="Segoe UI"/>
                <a:cs typeface="Segoe UI"/>
              </a:rPr>
              <a:t> </a:t>
            </a:r>
            <a:r>
              <a:rPr sz="1500" b="1" spc="-5" dirty="0">
                <a:latin typeface="Segoe UI"/>
                <a:cs typeface="Segoe UI"/>
              </a:rPr>
              <a:t>fog</a:t>
            </a:r>
            <a:r>
              <a:rPr sz="1500" b="1" spc="-25" dirty="0">
                <a:latin typeface="Segoe UI"/>
                <a:cs typeface="Segoe UI"/>
              </a:rPr>
              <a:t> </a:t>
            </a:r>
            <a:r>
              <a:rPr sz="1500" b="1" dirty="0">
                <a:latin typeface="Segoe UI"/>
                <a:cs typeface="Segoe UI"/>
              </a:rPr>
              <a:t>computing</a:t>
            </a:r>
            <a:r>
              <a:rPr sz="1500" b="1" spc="-30" dirty="0">
                <a:latin typeface="Segoe UI"/>
                <a:cs typeface="Segoe UI"/>
              </a:rPr>
              <a:t> </a:t>
            </a:r>
            <a:r>
              <a:rPr sz="1500" b="1" dirty="0">
                <a:latin typeface="Segoe UI"/>
                <a:cs typeface="Segoe UI"/>
              </a:rPr>
              <a:t>node.</a:t>
            </a:r>
            <a:endParaRPr sz="1500">
              <a:latin typeface="Segoe UI"/>
              <a:cs typeface="Segoe U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384172"/>
            <a:ext cx="184785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80" dirty="0">
                <a:latin typeface="Segoe UI"/>
                <a:cs typeface="Segoe UI"/>
              </a:rPr>
              <a:t> </a:t>
            </a:r>
            <a:r>
              <a:rPr sz="2400" b="1" spc="-10" dirty="0">
                <a:latin typeface="Segoe UI"/>
                <a:cs typeface="Segoe UI"/>
              </a:rPr>
              <a:t>Impact</a:t>
            </a:r>
            <a:endParaRPr sz="2400">
              <a:latin typeface="Segoe UI"/>
              <a:cs typeface="Segoe UI"/>
            </a:endParaRPr>
          </a:p>
        </p:txBody>
      </p:sp>
      <p:pic>
        <p:nvPicPr>
          <p:cNvPr id="4" name="object 4"/>
          <p:cNvPicPr/>
          <p:nvPr/>
        </p:nvPicPr>
        <p:blipFill>
          <a:blip r:embed="rId2" cstate="print"/>
          <a:stretch>
            <a:fillRect/>
          </a:stretch>
        </p:blipFill>
        <p:spPr>
          <a:xfrm>
            <a:off x="1419131" y="1822702"/>
            <a:ext cx="7704588" cy="5035294"/>
          </a:xfrm>
          <a:prstGeom prst="rect">
            <a:avLst/>
          </a:prstGeom>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0178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Fog</a:t>
            </a:r>
            <a:r>
              <a:rPr sz="3600" b="1" spc="-55" dirty="0">
                <a:latin typeface="Arial"/>
                <a:cs typeface="Arial"/>
              </a:rPr>
              <a:t> </a:t>
            </a:r>
            <a:r>
              <a:rPr sz="3600" b="1" spc="-10" dirty="0">
                <a:latin typeface="Arial"/>
                <a:cs typeface="Arial"/>
              </a:rPr>
              <a:t>Computing</a:t>
            </a:r>
            <a:endParaRPr sz="3600">
              <a:latin typeface="Arial"/>
              <a:cs typeface="Arial"/>
            </a:endParaRPr>
          </a:p>
        </p:txBody>
      </p:sp>
      <p:sp>
        <p:nvSpPr>
          <p:cNvPr id="3" name="object 3"/>
          <p:cNvSpPr txBox="1"/>
          <p:nvPr/>
        </p:nvSpPr>
        <p:spPr>
          <a:xfrm>
            <a:off x="154939" y="1420495"/>
            <a:ext cx="11522710" cy="4776470"/>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Fog</a:t>
            </a:r>
            <a:r>
              <a:rPr sz="2000" b="1" spc="-60" dirty="0">
                <a:latin typeface="Segoe UI"/>
                <a:cs typeface="Segoe UI"/>
              </a:rPr>
              <a:t> </a:t>
            </a:r>
            <a:r>
              <a:rPr sz="2000" b="1" dirty="0">
                <a:latin typeface="Segoe UI"/>
                <a:cs typeface="Segoe UI"/>
              </a:rPr>
              <a:t>Computing:</a:t>
            </a:r>
            <a:endParaRPr sz="2000">
              <a:latin typeface="Segoe UI"/>
              <a:cs typeface="Segoe UI"/>
            </a:endParaRPr>
          </a:p>
          <a:p>
            <a:pPr>
              <a:lnSpc>
                <a:spcPct val="100000"/>
              </a:lnSpc>
              <a:spcBef>
                <a:spcPts val="55"/>
              </a:spcBef>
            </a:pPr>
            <a:endParaRPr sz="1850">
              <a:latin typeface="Segoe UI"/>
              <a:cs typeface="Segoe UI"/>
            </a:endParaRPr>
          </a:p>
          <a:p>
            <a:pPr marL="12700">
              <a:lnSpc>
                <a:spcPct val="100000"/>
              </a:lnSpc>
            </a:pPr>
            <a:r>
              <a:rPr sz="2000" b="1" dirty="0">
                <a:latin typeface="Segoe UI"/>
                <a:cs typeface="Segoe UI"/>
              </a:rPr>
              <a:t>The</a:t>
            </a:r>
            <a:r>
              <a:rPr sz="2000" b="1" spc="-10" dirty="0">
                <a:latin typeface="Segoe UI"/>
                <a:cs typeface="Segoe UI"/>
              </a:rPr>
              <a:t> </a:t>
            </a:r>
            <a:r>
              <a:rPr sz="2000" b="1" spc="-5" dirty="0">
                <a:latin typeface="Segoe UI"/>
                <a:cs typeface="Segoe UI"/>
              </a:rPr>
              <a:t>defining characteristic</a:t>
            </a:r>
            <a:r>
              <a:rPr sz="2000" b="1" spc="5" dirty="0">
                <a:latin typeface="Segoe UI"/>
                <a:cs typeface="Segoe UI"/>
              </a:rPr>
              <a:t> </a:t>
            </a:r>
            <a:r>
              <a:rPr sz="2000" b="1" spc="-20" dirty="0">
                <a:latin typeface="Segoe UI"/>
                <a:cs typeface="Segoe UI"/>
              </a:rPr>
              <a:t>of</a:t>
            </a:r>
            <a:r>
              <a:rPr sz="2000" b="1" dirty="0">
                <a:latin typeface="Segoe UI"/>
                <a:cs typeface="Segoe UI"/>
              </a:rPr>
              <a:t> fog</a:t>
            </a:r>
            <a:r>
              <a:rPr sz="2000" b="1" spc="-10" dirty="0">
                <a:latin typeface="Segoe UI"/>
                <a:cs typeface="Segoe UI"/>
              </a:rPr>
              <a:t> </a:t>
            </a:r>
            <a:r>
              <a:rPr sz="2000" b="1" spc="-5" dirty="0">
                <a:latin typeface="Segoe UI"/>
                <a:cs typeface="Segoe UI"/>
              </a:rPr>
              <a:t>computing</a:t>
            </a:r>
            <a:r>
              <a:rPr sz="2000" b="1" spc="-15" dirty="0">
                <a:latin typeface="Segoe UI"/>
                <a:cs typeface="Segoe UI"/>
              </a:rPr>
              <a:t> </a:t>
            </a:r>
            <a:r>
              <a:rPr sz="2000" b="1" spc="-10" dirty="0">
                <a:latin typeface="Segoe UI"/>
                <a:cs typeface="Segoe UI"/>
              </a:rPr>
              <a:t>are</a:t>
            </a:r>
            <a:r>
              <a:rPr sz="2000" b="1" spc="10" dirty="0">
                <a:latin typeface="Segoe UI"/>
                <a:cs typeface="Segoe UI"/>
              </a:rPr>
              <a:t> </a:t>
            </a:r>
            <a:r>
              <a:rPr sz="2000" b="1" dirty="0">
                <a:latin typeface="Segoe UI"/>
                <a:cs typeface="Segoe UI"/>
              </a:rPr>
              <a:t>as </a:t>
            </a:r>
            <a:r>
              <a:rPr sz="2000" b="1" spc="-5" dirty="0">
                <a:latin typeface="Segoe UI"/>
                <a:cs typeface="Segoe UI"/>
              </a:rPr>
              <a:t>follows:</a:t>
            </a:r>
            <a:endParaRPr sz="2000">
              <a:latin typeface="Segoe UI"/>
              <a:cs typeface="Segoe UI"/>
            </a:endParaRPr>
          </a:p>
          <a:p>
            <a:pPr>
              <a:lnSpc>
                <a:spcPct val="100000"/>
              </a:lnSpc>
              <a:spcBef>
                <a:spcPts val="60"/>
              </a:spcBef>
            </a:pPr>
            <a:endParaRPr sz="1850">
              <a:latin typeface="Segoe UI"/>
              <a:cs typeface="Segoe UI"/>
            </a:endParaRPr>
          </a:p>
          <a:p>
            <a:pPr marL="295910" indent="-283845">
              <a:lnSpc>
                <a:spcPct val="100000"/>
              </a:lnSpc>
              <a:spcBef>
                <a:spcPts val="5"/>
              </a:spcBef>
              <a:buAutoNum type="arabicPeriod" startAt="4"/>
              <a:tabLst>
                <a:tab pos="296545" algn="l"/>
              </a:tabLst>
            </a:pPr>
            <a:r>
              <a:rPr sz="2000" b="1" spc="-5" dirty="0">
                <a:latin typeface="Segoe UI"/>
                <a:cs typeface="Segoe UI"/>
              </a:rPr>
              <a:t>Wireless</a:t>
            </a:r>
            <a:r>
              <a:rPr sz="2000" b="1" spc="15" dirty="0">
                <a:latin typeface="Segoe UI"/>
                <a:cs typeface="Segoe UI"/>
              </a:rPr>
              <a:t> </a:t>
            </a:r>
            <a:r>
              <a:rPr sz="2000" b="1" dirty="0">
                <a:latin typeface="Segoe UI"/>
                <a:cs typeface="Segoe UI"/>
              </a:rPr>
              <a:t>communication</a:t>
            </a:r>
            <a:r>
              <a:rPr sz="2000" b="1" spc="-10" dirty="0">
                <a:latin typeface="Segoe UI"/>
                <a:cs typeface="Segoe UI"/>
              </a:rPr>
              <a:t> </a:t>
            </a:r>
            <a:r>
              <a:rPr sz="2000" b="1" spc="-5" dirty="0">
                <a:latin typeface="Segoe UI"/>
                <a:cs typeface="Segoe UI"/>
              </a:rPr>
              <a:t>between</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fog</a:t>
            </a:r>
            <a:r>
              <a:rPr sz="2000" b="1" spc="-20" dirty="0">
                <a:latin typeface="Segoe UI"/>
                <a:cs typeface="Segoe UI"/>
              </a:rPr>
              <a:t> </a:t>
            </a:r>
            <a:r>
              <a:rPr sz="2000" b="1" spc="-5" dirty="0">
                <a:latin typeface="Segoe UI"/>
                <a:cs typeface="Segoe UI"/>
              </a:rPr>
              <a:t>and </a:t>
            </a:r>
            <a:r>
              <a:rPr sz="2000" b="1" dirty="0">
                <a:latin typeface="Segoe UI"/>
                <a:cs typeface="Segoe UI"/>
              </a:rPr>
              <a:t>the</a:t>
            </a:r>
            <a:r>
              <a:rPr sz="2000" b="1" spc="-20" dirty="0">
                <a:latin typeface="Segoe UI"/>
                <a:cs typeface="Segoe UI"/>
              </a:rPr>
              <a:t> </a:t>
            </a:r>
            <a:r>
              <a:rPr sz="2000" b="1" dirty="0">
                <a:latin typeface="Segoe UI"/>
                <a:cs typeface="Segoe UI"/>
              </a:rPr>
              <a:t>IoT </a:t>
            </a:r>
            <a:r>
              <a:rPr sz="2000" b="1" spc="-5" dirty="0">
                <a:latin typeface="Segoe UI"/>
                <a:cs typeface="Segoe UI"/>
              </a:rPr>
              <a:t>endpoint:</a:t>
            </a:r>
            <a:endParaRPr sz="2000">
              <a:latin typeface="Segoe UI"/>
              <a:cs typeface="Segoe UI"/>
            </a:endParaRPr>
          </a:p>
          <a:p>
            <a:pPr marL="698500" marR="5080" lvl="1" indent="-228600" algn="just">
              <a:lnSpc>
                <a:spcPct val="130100"/>
              </a:lnSpc>
              <a:spcBef>
                <a:spcPts val="1810"/>
              </a:spcBef>
              <a:buFont typeface="Wingdings"/>
              <a:buChar char=""/>
              <a:tabLst>
                <a:tab pos="698500" algn="l"/>
              </a:tabLst>
            </a:pPr>
            <a:r>
              <a:rPr sz="1900" b="1" spc="-5" dirty="0">
                <a:latin typeface="Segoe UI"/>
                <a:cs typeface="Segoe UI"/>
              </a:rPr>
              <a:t>Although</a:t>
            </a:r>
            <a:r>
              <a:rPr sz="1900" b="1" dirty="0">
                <a:latin typeface="Segoe UI"/>
                <a:cs typeface="Segoe UI"/>
              </a:rPr>
              <a:t> </a:t>
            </a:r>
            <a:r>
              <a:rPr sz="1900" b="1" spc="-5" dirty="0">
                <a:latin typeface="Segoe UI"/>
                <a:cs typeface="Segoe UI"/>
              </a:rPr>
              <a:t>it</a:t>
            </a:r>
            <a:r>
              <a:rPr sz="1900" b="1" dirty="0">
                <a:latin typeface="Segoe UI"/>
                <a:cs typeface="Segoe UI"/>
              </a:rPr>
              <a:t> </a:t>
            </a:r>
            <a:r>
              <a:rPr sz="1900" b="1" spc="-5" dirty="0">
                <a:latin typeface="Segoe UI"/>
                <a:cs typeface="Segoe UI"/>
              </a:rPr>
              <a:t>is</a:t>
            </a:r>
            <a:r>
              <a:rPr sz="1900" b="1" dirty="0">
                <a:latin typeface="Segoe UI"/>
                <a:cs typeface="Segoe UI"/>
              </a:rPr>
              <a:t> </a:t>
            </a:r>
            <a:r>
              <a:rPr sz="1900" b="1" spc="-10" dirty="0">
                <a:latin typeface="Segoe UI"/>
                <a:cs typeface="Segoe UI"/>
              </a:rPr>
              <a:t>possible</a:t>
            </a:r>
            <a:r>
              <a:rPr sz="1900" b="1" spc="-5" dirty="0">
                <a:latin typeface="Segoe UI"/>
                <a:cs typeface="Segoe UI"/>
              </a:rPr>
              <a:t> </a:t>
            </a:r>
            <a:r>
              <a:rPr sz="1900" b="1" spc="-15" dirty="0">
                <a:latin typeface="Segoe UI"/>
                <a:cs typeface="Segoe UI"/>
              </a:rPr>
              <a:t>to</a:t>
            </a:r>
            <a:r>
              <a:rPr sz="1900" b="1" spc="-10" dirty="0">
                <a:latin typeface="Segoe UI"/>
                <a:cs typeface="Segoe UI"/>
              </a:rPr>
              <a:t> </a:t>
            </a:r>
            <a:r>
              <a:rPr sz="1900" b="1" spc="-5" dirty="0">
                <a:latin typeface="Segoe UI"/>
                <a:cs typeface="Segoe UI"/>
              </a:rPr>
              <a:t>connect</a:t>
            </a:r>
            <a:r>
              <a:rPr sz="1900" b="1" dirty="0">
                <a:latin typeface="Segoe UI"/>
                <a:cs typeface="Segoe UI"/>
              </a:rPr>
              <a:t> </a:t>
            </a:r>
            <a:r>
              <a:rPr sz="1900" b="1" spc="-15" dirty="0">
                <a:latin typeface="Segoe UI"/>
                <a:cs typeface="Segoe UI"/>
              </a:rPr>
              <a:t>wired</a:t>
            </a:r>
            <a:r>
              <a:rPr sz="1900" b="1" spc="-10" dirty="0">
                <a:latin typeface="Segoe UI"/>
                <a:cs typeface="Segoe UI"/>
              </a:rPr>
              <a:t> </a:t>
            </a:r>
            <a:r>
              <a:rPr sz="1900" b="1" spc="-5" dirty="0">
                <a:latin typeface="Segoe UI"/>
                <a:cs typeface="Segoe UI"/>
              </a:rPr>
              <a:t>nodes,</a:t>
            </a:r>
            <a:r>
              <a:rPr sz="1900" b="1" dirty="0">
                <a:latin typeface="Segoe UI"/>
                <a:cs typeface="Segoe UI"/>
              </a:rPr>
              <a:t> </a:t>
            </a:r>
            <a:r>
              <a:rPr sz="1900" b="1" spc="-10" dirty="0">
                <a:latin typeface="Segoe UI"/>
                <a:cs typeface="Segoe UI"/>
              </a:rPr>
              <a:t>the</a:t>
            </a:r>
            <a:r>
              <a:rPr sz="1900" b="1" spc="-5" dirty="0">
                <a:latin typeface="Segoe UI"/>
                <a:cs typeface="Segoe UI"/>
              </a:rPr>
              <a:t> </a:t>
            </a:r>
            <a:r>
              <a:rPr sz="1900" b="1" spc="-10" dirty="0">
                <a:latin typeface="Segoe UI"/>
                <a:cs typeface="Segoe UI"/>
              </a:rPr>
              <a:t>advantages</a:t>
            </a:r>
            <a:r>
              <a:rPr sz="1900" b="1" spc="-5" dirty="0">
                <a:latin typeface="Segoe UI"/>
                <a:cs typeface="Segoe UI"/>
              </a:rPr>
              <a:t> </a:t>
            </a:r>
            <a:r>
              <a:rPr sz="1900" b="1" spc="-20" dirty="0">
                <a:latin typeface="Segoe UI"/>
                <a:cs typeface="Segoe UI"/>
              </a:rPr>
              <a:t>of</a:t>
            </a:r>
            <a:r>
              <a:rPr sz="1900" b="1" spc="-15" dirty="0">
                <a:latin typeface="Segoe UI"/>
                <a:cs typeface="Segoe UI"/>
              </a:rPr>
              <a:t> </a:t>
            </a:r>
            <a:r>
              <a:rPr sz="1900" b="1" dirty="0">
                <a:latin typeface="Segoe UI"/>
                <a:cs typeface="Segoe UI"/>
              </a:rPr>
              <a:t>fog</a:t>
            </a:r>
            <a:r>
              <a:rPr sz="1900" b="1" spc="5" dirty="0">
                <a:latin typeface="Segoe UI"/>
                <a:cs typeface="Segoe UI"/>
              </a:rPr>
              <a:t> </a:t>
            </a:r>
            <a:r>
              <a:rPr sz="1900" b="1" spc="-10" dirty="0">
                <a:latin typeface="Segoe UI"/>
                <a:cs typeface="Segoe UI"/>
              </a:rPr>
              <a:t>are</a:t>
            </a:r>
            <a:r>
              <a:rPr sz="1900" b="1" spc="500" dirty="0">
                <a:latin typeface="Segoe UI"/>
                <a:cs typeface="Segoe UI"/>
              </a:rPr>
              <a:t> </a:t>
            </a:r>
            <a:r>
              <a:rPr sz="1900" b="1" spc="-10" dirty="0">
                <a:latin typeface="Segoe UI"/>
                <a:cs typeface="Segoe UI"/>
              </a:rPr>
              <a:t>greatest</a:t>
            </a:r>
            <a:r>
              <a:rPr sz="1900" b="1" spc="505" dirty="0">
                <a:latin typeface="Segoe UI"/>
                <a:cs typeface="Segoe UI"/>
              </a:rPr>
              <a:t> </a:t>
            </a:r>
            <a:r>
              <a:rPr sz="1900" b="1" spc="-5" dirty="0">
                <a:latin typeface="Segoe UI"/>
                <a:cs typeface="Segoe UI"/>
              </a:rPr>
              <a:t>when </a:t>
            </a:r>
            <a:r>
              <a:rPr sz="1900" b="1" spc="-515" dirty="0">
                <a:latin typeface="Segoe UI"/>
                <a:cs typeface="Segoe UI"/>
              </a:rPr>
              <a:t> </a:t>
            </a:r>
            <a:r>
              <a:rPr sz="1900" b="1" spc="-10" dirty="0">
                <a:latin typeface="Segoe UI"/>
                <a:cs typeface="Segoe UI"/>
              </a:rPr>
              <a:t>dealing</a:t>
            </a:r>
            <a:r>
              <a:rPr sz="1900" b="1" spc="315" dirty="0">
                <a:latin typeface="Segoe UI"/>
                <a:cs typeface="Segoe UI"/>
              </a:rPr>
              <a:t> </a:t>
            </a:r>
            <a:r>
              <a:rPr sz="1900" b="1" spc="-10" dirty="0">
                <a:latin typeface="Segoe UI"/>
                <a:cs typeface="Segoe UI"/>
              </a:rPr>
              <a:t>with</a:t>
            </a:r>
            <a:r>
              <a:rPr sz="1900" b="1" spc="305" dirty="0">
                <a:latin typeface="Segoe UI"/>
                <a:cs typeface="Segoe UI"/>
              </a:rPr>
              <a:t> </a:t>
            </a:r>
            <a:r>
              <a:rPr sz="1900" b="1" spc="-5" dirty="0">
                <a:latin typeface="Segoe UI"/>
                <a:cs typeface="Segoe UI"/>
              </a:rPr>
              <a:t>a</a:t>
            </a:r>
            <a:r>
              <a:rPr sz="1900" b="1" spc="305" dirty="0">
                <a:latin typeface="Segoe UI"/>
                <a:cs typeface="Segoe UI"/>
              </a:rPr>
              <a:t> </a:t>
            </a:r>
            <a:r>
              <a:rPr sz="1900" b="1" spc="-10" dirty="0">
                <a:latin typeface="Segoe UI"/>
                <a:cs typeface="Segoe UI"/>
              </a:rPr>
              <a:t>large</a:t>
            </a:r>
            <a:r>
              <a:rPr sz="1900" b="1" spc="305" dirty="0">
                <a:latin typeface="Segoe UI"/>
                <a:cs typeface="Segoe UI"/>
              </a:rPr>
              <a:t> </a:t>
            </a:r>
            <a:r>
              <a:rPr sz="1900" b="1" spc="-10" dirty="0">
                <a:latin typeface="Segoe UI"/>
                <a:cs typeface="Segoe UI"/>
              </a:rPr>
              <a:t>number</a:t>
            </a:r>
            <a:r>
              <a:rPr sz="1900" b="1" spc="310" dirty="0">
                <a:latin typeface="Segoe UI"/>
                <a:cs typeface="Segoe UI"/>
              </a:rPr>
              <a:t> </a:t>
            </a:r>
            <a:r>
              <a:rPr sz="1900" b="1" spc="-20" dirty="0">
                <a:latin typeface="Segoe UI"/>
                <a:cs typeface="Segoe UI"/>
              </a:rPr>
              <a:t>of</a:t>
            </a:r>
            <a:r>
              <a:rPr sz="1900" b="1" spc="300" dirty="0">
                <a:latin typeface="Segoe UI"/>
                <a:cs typeface="Segoe UI"/>
              </a:rPr>
              <a:t> </a:t>
            </a:r>
            <a:r>
              <a:rPr sz="1900" b="1" spc="-5" dirty="0">
                <a:latin typeface="Segoe UI"/>
                <a:cs typeface="Segoe UI"/>
              </a:rPr>
              <a:t>endpoints,</a:t>
            </a:r>
            <a:r>
              <a:rPr sz="1900" b="1" spc="320" dirty="0">
                <a:latin typeface="Segoe UI"/>
                <a:cs typeface="Segoe UI"/>
              </a:rPr>
              <a:t> </a:t>
            </a:r>
            <a:r>
              <a:rPr sz="1900" b="1" spc="-5" dirty="0">
                <a:latin typeface="Segoe UI"/>
                <a:cs typeface="Segoe UI"/>
              </a:rPr>
              <a:t>and</a:t>
            </a:r>
            <a:r>
              <a:rPr sz="1900" b="1" spc="295" dirty="0">
                <a:latin typeface="Segoe UI"/>
                <a:cs typeface="Segoe UI"/>
              </a:rPr>
              <a:t> </a:t>
            </a:r>
            <a:r>
              <a:rPr sz="1900" b="1" spc="-10" dirty="0">
                <a:latin typeface="Segoe UI"/>
                <a:cs typeface="Segoe UI"/>
              </a:rPr>
              <a:t>wireless</a:t>
            </a:r>
            <a:r>
              <a:rPr sz="1900" b="1" spc="320" dirty="0">
                <a:latin typeface="Segoe UI"/>
                <a:cs typeface="Segoe UI"/>
              </a:rPr>
              <a:t> </a:t>
            </a:r>
            <a:r>
              <a:rPr sz="1900" b="1" spc="-5" dirty="0">
                <a:latin typeface="Segoe UI"/>
                <a:cs typeface="Segoe UI"/>
              </a:rPr>
              <a:t>access</a:t>
            </a:r>
            <a:r>
              <a:rPr sz="1900" b="1" spc="325" dirty="0">
                <a:latin typeface="Segoe UI"/>
                <a:cs typeface="Segoe UI"/>
              </a:rPr>
              <a:t> </a:t>
            </a:r>
            <a:r>
              <a:rPr sz="1900" b="1" spc="-10" dirty="0">
                <a:latin typeface="Segoe UI"/>
                <a:cs typeface="Segoe UI"/>
              </a:rPr>
              <a:t>is</a:t>
            </a:r>
            <a:r>
              <a:rPr sz="1900" b="1" spc="315" dirty="0">
                <a:latin typeface="Segoe UI"/>
                <a:cs typeface="Segoe UI"/>
              </a:rPr>
              <a:t> </a:t>
            </a:r>
            <a:r>
              <a:rPr sz="1900" b="1" spc="-10" dirty="0">
                <a:latin typeface="Segoe UI"/>
                <a:cs typeface="Segoe UI"/>
              </a:rPr>
              <a:t>the</a:t>
            </a:r>
            <a:r>
              <a:rPr sz="1900" b="1" spc="295" dirty="0">
                <a:latin typeface="Segoe UI"/>
                <a:cs typeface="Segoe UI"/>
              </a:rPr>
              <a:t> </a:t>
            </a:r>
            <a:r>
              <a:rPr sz="1900" b="1" spc="-10" dirty="0">
                <a:latin typeface="Segoe UI"/>
                <a:cs typeface="Segoe UI"/>
              </a:rPr>
              <a:t>easiest</a:t>
            </a:r>
            <a:r>
              <a:rPr sz="1900" b="1" spc="320" dirty="0">
                <a:latin typeface="Segoe UI"/>
                <a:cs typeface="Segoe UI"/>
              </a:rPr>
              <a:t> </a:t>
            </a:r>
            <a:r>
              <a:rPr sz="1900" b="1" spc="-5" dirty="0">
                <a:latin typeface="Segoe UI"/>
                <a:cs typeface="Segoe UI"/>
              </a:rPr>
              <a:t>way</a:t>
            </a:r>
            <a:r>
              <a:rPr sz="1900" b="1" spc="305" dirty="0">
                <a:latin typeface="Segoe UI"/>
                <a:cs typeface="Segoe UI"/>
              </a:rPr>
              <a:t> </a:t>
            </a:r>
            <a:r>
              <a:rPr sz="1900" b="1" spc="-15" dirty="0">
                <a:latin typeface="Segoe UI"/>
                <a:cs typeface="Segoe UI"/>
              </a:rPr>
              <a:t>to</a:t>
            </a:r>
            <a:r>
              <a:rPr sz="1900" b="1" spc="310" dirty="0">
                <a:latin typeface="Segoe UI"/>
                <a:cs typeface="Segoe UI"/>
              </a:rPr>
              <a:t> </a:t>
            </a:r>
            <a:r>
              <a:rPr sz="1900" b="1" spc="-5" dirty="0">
                <a:latin typeface="Segoe UI"/>
                <a:cs typeface="Segoe UI"/>
              </a:rPr>
              <a:t>achieve </a:t>
            </a:r>
            <a:r>
              <a:rPr sz="1900" b="1" spc="-509" dirty="0">
                <a:latin typeface="Segoe UI"/>
                <a:cs typeface="Segoe UI"/>
              </a:rPr>
              <a:t> </a:t>
            </a:r>
            <a:r>
              <a:rPr sz="1900" b="1" spc="-5" dirty="0">
                <a:latin typeface="Segoe UI"/>
                <a:cs typeface="Segoe UI"/>
              </a:rPr>
              <a:t>such</a:t>
            </a:r>
            <a:r>
              <a:rPr sz="1900" b="1" dirty="0">
                <a:latin typeface="Segoe UI"/>
                <a:cs typeface="Segoe UI"/>
              </a:rPr>
              <a:t> </a:t>
            </a:r>
            <a:r>
              <a:rPr sz="1900" b="1" spc="-5" dirty="0">
                <a:latin typeface="Segoe UI"/>
                <a:cs typeface="Segoe UI"/>
              </a:rPr>
              <a:t>scale.</a:t>
            </a:r>
            <a:endParaRPr sz="1900">
              <a:latin typeface="Segoe UI"/>
              <a:cs typeface="Segoe UI"/>
            </a:endParaRPr>
          </a:p>
          <a:p>
            <a:pPr lvl="1">
              <a:lnSpc>
                <a:spcPct val="100000"/>
              </a:lnSpc>
              <a:spcBef>
                <a:spcPts val="45"/>
              </a:spcBef>
              <a:buFont typeface="Wingdings"/>
              <a:buChar char=""/>
            </a:pPr>
            <a:endParaRPr sz="1850">
              <a:latin typeface="Segoe UI"/>
              <a:cs typeface="Segoe UI"/>
            </a:endParaRPr>
          </a:p>
          <a:p>
            <a:pPr marL="295910" indent="-283845">
              <a:lnSpc>
                <a:spcPct val="100000"/>
              </a:lnSpc>
              <a:buAutoNum type="arabicPeriod" startAt="4"/>
              <a:tabLst>
                <a:tab pos="296545" algn="l"/>
              </a:tabLst>
            </a:pPr>
            <a:r>
              <a:rPr sz="2000" b="1" spc="-5" dirty="0">
                <a:latin typeface="Segoe UI"/>
                <a:cs typeface="Segoe UI"/>
              </a:rPr>
              <a:t>Use</a:t>
            </a:r>
            <a:r>
              <a:rPr sz="2000" b="1" spc="-10" dirty="0">
                <a:latin typeface="Segoe UI"/>
                <a:cs typeface="Segoe UI"/>
              </a:rPr>
              <a:t> </a:t>
            </a:r>
            <a:r>
              <a:rPr sz="2000" b="1" spc="-5" dirty="0">
                <a:latin typeface="Segoe UI"/>
                <a:cs typeface="Segoe UI"/>
              </a:rPr>
              <a:t>for</a:t>
            </a:r>
            <a:r>
              <a:rPr sz="2000" b="1" spc="-15" dirty="0">
                <a:latin typeface="Segoe UI"/>
                <a:cs typeface="Segoe UI"/>
              </a:rPr>
              <a:t> </a:t>
            </a:r>
            <a:r>
              <a:rPr sz="2000" b="1" spc="-5" dirty="0">
                <a:latin typeface="Segoe UI"/>
                <a:cs typeface="Segoe UI"/>
              </a:rPr>
              <a:t>real-time</a:t>
            </a:r>
            <a:r>
              <a:rPr sz="2000" b="1" spc="-15" dirty="0">
                <a:latin typeface="Segoe UI"/>
                <a:cs typeface="Segoe UI"/>
              </a:rPr>
              <a:t> </a:t>
            </a:r>
            <a:r>
              <a:rPr sz="2000" b="1" spc="-5" dirty="0">
                <a:latin typeface="Segoe UI"/>
                <a:cs typeface="Segoe UI"/>
              </a:rPr>
              <a:t>interactions:</a:t>
            </a:r>
            <a:endParaRPr sz="2000">
              <a:latin typeface="Segoe UI"/>
              <a:cs typeface="Segoe UI"/>
            </a:endParaRPr>
          </a:p>
          <a:p>
            <a:pPr>
              <a:lnSpc>
                <a:spcPct val="100000"/>
              </a:lnSpc>
              <a:spcBef>
                <a:spcPts val="40"/>
              </a:spcBef>
              <a:buFont typeface="Segoe UI"/>
              <a:buAutoNum type="arabicPeriod" startAt="4"/>
            </a:pPr>
            <a:endParaRPr sz="1850">
              <a:latin typeface="Segoe UI"/>
              <a:cs typeface="Segoe UI"/>
            </a:endParaRPr>
          </a:p>
          <a:p>
            <a:pPr marL="698500" lvl="1" indent="-228600">
              <a:lnSpc>
                <a:spcPct val="100000"/>
              </a:lnSpc>
              <a:buFont typeface="Wingdings"/>
              <a:buChar char=""/>
              <a:tabLst>
                <a:tab pos="698500" algn="l"/>
              </a:tabLst>
            </a:pPr>
            <a:r>
              <a:rPr sz="1900" b="1" dirty="0">
                <a:latin typeface="Segoe UI"/>
                <a:cs typeface="Segoe UI"/>
              </a:rPr>
              <a:t>Important</a:t>
            </a:r>
            <a:r>
              <a:rPr sz="1900" b="1" spc="5" dirty="0">
                <a:latin typeface="Segoe UI"/>
                <a:cs typeface="Segoe UI"/>
              </a:rPr>
              <a:t> </a:t>
            </a:r>
            <a:r>
              <a:rPr sz="1900" b="1" dirty="0">
                <a:latin typeface="Segoe UI"/>
                <a:cs typeface="Segoe UI"/>
              </a:rPr>
              <a:t>fog </a:t>
            </a:r>
            <a:r>
              <a:rPr sz="1900" b="1" spc="-10" dirty="0">
                <a:latin typeface="Segoe UI"/>
                <a:cs typeface="Segoe UI"/>
              </a:rPr>
              <a:t>applications</a:t>
            </a:r>
            <a:r>
              <a:rPr sz="1900" b="1" spc="5" dirty="0">
                <a:latin typeface="Segoe UI"/>
                <a:cs typeface="Segoe UI"/>
              </a:rPr>
              <a:t> </a:t>
            </a:r>
            <a:r>
              <a:rPr sz="1900" b="1" spc="-10" dirty="0">
                <a:latin typeface="Segoe UI"/>
                <a:cs typeface="Segoe UI"/>
              </a:rPr>
              <a:t>involve</a:t>
            </a:r>
            <a:r>
              <a:rPr sz="1900" b="1" spc="10" dirty="0">
                <a:latin typeface="Segoe UI"/>
                <a:cs typeface="Segoe UI"/>
              </a:rPr>
              <a:t> </a:t>
            </a:r>
            <a:r>
              <a:rPr sz="1900" b="1" spc="-10" dirty="0">
                <a:latin typeface="Segoe UI"/>
                <a:cs typeface="Segoe UI"/>
              </a:rPr>
              <a:t>real-time</a:t>
            </a:r>
            <a:r>
              <a:rPr sz="1900" b="1" dirty="0">
                <a:latin typeface="Segoe UI"/>
                <a:cs typeface="Segoe UI"/>
              </a:rPr>
              <a:t> </a:t>
            </a:r>
            <a:r>
              <a:rPr sz="1900" b="1" spc="-5" dirty="0">
                <a:latin typeface="Segoe UI"/>
                <a:cs typeface="Segoe UI"/>
              </a:rPr>
              <a:t>interactions</a:t>
            </a:r>
            <a:r>
              <a:rPr sz="1900" b="1" spc="5" dirty="0">
                <a:latin typeface="Segoe UI"/>
                <a:cs typeface="Segoe UI"/>
              </a:rPr>
              <a:t> </a:t>
            </a:r>
            <a:r>
              <a:rPr sz="1900" b="1" spc="-5" dirty="0">
                <a:latin typeface="Segoe UI"/>
                <a:cs typeface="Segoe UI"/>
              </a:rPr>
              <a:t>rather</a:t>
            </a:r>
            <a:r>
              <a:rPr sz="1900" b="1" spc="25" dirty="0">
                <a:latin typeface="Segoe UI"/>
                <a:cs typeface="Segoe UI"/>
              </a:rPr>
              <a:t> </a:t>
            </a:r>
            <a:r>
              <a:rPr sz="1900" b="1" spc="-10" dirty="0">
                <a:latin typeface="Segoe UI"/>
                <a:cs typeface="Segoe UI"/>
              </a:rPr>
              <a:t>than</a:t>
            </a:r>
            <a:r>
              <a:rPr sz="1900" b="1" spc="25" dirty="0">
                <a:latin typeface="Segoe UI"/>
                <a:cs typeface="Segoe UI"/>
              </a:rPr>
              <a:t> </a:t>
            </a:r>
            <a:r>
              <a:rPr sz="1900" b="1" spc="-15" dirty="0">
                <a:latin typeface="Segoe UI"/>
                <a:cs typeface="Segoe UI"/>
              </a:rPr>
              <a:t>batch</a:t>
            </a:r>
            <a:r>
              <a:rPr sz="1900" b="1" spc="45" dirty="0">
                <a:latin typeface="Segoe UI"/>
                <a:cs typeface="Segoe UI"/>
              </a:rPr>
              <a:t> </a:t>
            </a:r>
            <a:r>
              <a:rPr sz="1900" b="1" spc="-5" dirty="0">
                <a:latin typeface="Segoe UI"/>
                <a:cs typeface="Segoe UI"/>
              </a:rPr>
              <a:t>processing.</a:t>
            </a:r>
            <a:endParaRPr sz="1900">
              <a:latin typeface="Segoe UI"/>
              <a:cs typeface="Segoe UI"/>
            </a:endParaRPr>
          </a:p>
          <a:p>
            <a:pPr lvl="1">
              <a:lnSpc>
                <a:spcPct val="100000"/>
              </a:lnSpc>
              <a:spcBef>
                <a:spcPts val="25"/>
              </a:spcBef>
              <a:buFont typeface="Wingdings"/>
              <a:buChar char=""/>
            </a:pPr>
            <a:endParaRPr sz="1850">
              <a:latin typeface="Segoe UI"/>
              <a:cs typeface="Segoe UI"/>
            </a:endParaRPr>
          </a:p>
          <a:p>
            <a:pPr marL="698500" lvl="1" indent="-228600">
              <a:lnSpc>
                <a:spcPct val="100000"/>
              </a:lnSpc>
              <a:buFont typeface="Wingdings"/>
              <a:buChar char=""/>
              <a:tabLst>
                <a:tab pos="698500" algn="l"/>
                <a:tab pos="2418715" algn="l"/>
                <a:tab pos="2790825" algn="l"/>
                <a:tab pos="3427729" algn="l"/>
                <a:tab pos="3776979" algn="l"/>
                <a:tab pos="4279900" algn="l"/>
                <a:tab pos="4805680" algn="l"/>
                <a:tab pos="5619750" algn="l"/>
                <a:tab pos="6468745" algn="l"/>
                <a:tab pos="7920990" algn="l"/>
                <a:tab pos="9430385" algn="l"/>
                <a:tab pos="9805035" algn="l"/>
                <a:tab pos="10878185" algn="l"/>
              </a:tabLst>
            </a:pPr>
            <a:r>
              <a:rPr sz="1900" b="1" spc="-10" dirty="0">
                <a:latin typeface="Segoe UI"/>
                <a:cs typeface="Segoe UI"/>
              </a:rPr>
              <a:t>Preprocessing	</a:t>
            </a:r>
            <a:r>
              <a:rPr sz="1900" b="1" spc="-20" dirty="0">
                <a:latin typeface="Segoe UI"/>
                <a:cs typeface="Segoe UI"/>
              </a:rPr>
              <a:t>of	</a:t>
            </a:r>
            <a:r>
              <a:rPr sz="1900" b="1" spc="-10" dirty="0">
                <a:latin typeface="Segoe UI"/>
                <a:cs typeface="Segoe UI"/>
              </a:rPr>
              <a:t>data	</a:t>
            </a:r>
            <a:r>
              <a:rPr sz="1900" b="1" spc="-5" dirty="0">
                <a:latin typeface="Segoe UI"/>
                <a:cs typeface="Segoe UI"/>
              </a:rPr>
              <a:t>in	</a:t>
            </a:r>
            <a:r>
              <a:rPr sz="1900" b="1" spc="-10" dirty="0">
                <a:latin typeface="Segoe UI"/>
                <a:cs typeface="Segoe UI"/>
              </a:rPr>
              <a:t>the	</a:t>
            </a:r>
            <a:r>
              <a:rPr sz="1900" b="1" dirty="0">
                <a:latin typeface="Segoe UI"/>
                <a:cs typeface="Segoe UI"/>
              </a:rPr>
              <a:t>fog	</a:t>
            </a:r>
            <a:r>
              <a:rPr sz="1900" b="1" spc="-5" dirty="0">
                <a:latin typeface="Segoe UI"/>
                <a:cs typeface="Segoe UI"/>
              </a:rPr>
              <a:t>nodes	allows	</a:t>
            </a:r>
            <a:r>
              <a:rPr sz="1900" b="1" spc="-10" dirty="0">
                <a:latin typeface="Segoe UI"/>
                <a:cs typeface="Segoe UI"/>
              </a:rPr>
              <a:t>upper-layer	applications	</a:t>
            </a:r>
            <a:r>
              <a:rPr sz="1900" b="1" spc="-15" dirty="0">
                <a:latin typeface="Segoe UI"/>
                <a:cs typeface="Segoe UI"/>
              </a:rPr>
              <a:t>to	</a:t>
            </a:r>
            <a:r>
              <a:rPr sz="1900" b="1" dirty="0">
                <a:latin typeface="Segoe UI"/>
                <a:cs typeface="Segoe UI"/>
              </a:rPr>
              <a:t>perform	</a:t>
            </a:r>
            <a:r>
              <a:rPr sz="1900" b="1" spc="-15" dirty="0">
                <a:latin typeface="Segoe UI"/>
                <a:cs typeface="Segoe UI"/>
              </a:rPr>
              <a:t>batch</a:t>
            </a:r>
            <a:endParaRPr sz="1900">
              <a:latin typeface="Segoe UI"/>
              <a:cs typeface="Segoe UI"/>
            </a:endParaRPr>
          </a:p>
        </p:txBody>
      </p:sp>
      <p:sp>
        <p:nvSpPr>
          <p:cNvPr id="4" name="object 4"/>
          <p:cNvSpPr txBox="1"/>
          <p:nvPr/>
        </p:nvSpPr>
        <p:spPr>
          <a:xfrm>
            <a:off x="840739" y="6258559"/>
            <a:ext cx="3829685" cy="314960"/>
          </a:xfrm>
          <a:prstGeom prst="rect">
            <a:avLst/>
          </a:prstGeom>
        </p:spPr>
        <p:txBody>
          <a:bodyPr vert="horz" wrap="square" lIns="0" tIns="12065" rIns="0" bIns="0" rtlCol="0">
            <a:spAutoFit/>
          </a:bodyPr>
          <a:lstStyle/>
          <a:p>
            <a:pPr marL="12700">
              <a:lnSpc>
                <a:spcPct val="100000"/>
              </a:lnSpc>
              <a:spcBef>
                <a:spcPts val="95"/>
              </a:spcBef>
            </a:pPr>
            <a:r>
              <a:rPr sz="1900" b="1" spc="-5" dirty="0">
                <a:latin typeface="Segoe UI"/>
                <a:cs typeface="Segoe UI"/>
              </a:rPr>
              <a:t>processing</a:t>
            </a:r>
            <a:r>
              <a:rPr sz="1900" b="1" spc="-10" dirty="0">
                <a:latin typeface="Segoe UI"/>
                <a:cs typeface="Segoe UI"/>
              </a:rPr>
              <a:t> </a:t>
            </a:r>
            <a:r>
              <a:rPr sz="1800" b="1" dirty="0">
                <a:latin typeface="Segoe UI"/>
                <a:cs typeface="Segoe UI"/>
              </a:rPr>
              <a:t>on</a:t>
            </a:r>
            <a:r>
              <a:rPr sz="1800" b="1" spc="-15" dirty="0">
                <a:latin typeface="Segoe UI"/>
                <a:cs typeface="Segoe UI"/>
              </a:rPr>
              <a:t> </a:t>
            </a:r>
            <a:r>
              <a:rPr sz="1800" b="1" dirty="0">
                <a:latin typeface="Segoe UI"/>
                <a:cs typeface="Segoe UI"/>
              </a:rPr>
              <a:t>a</a:t>
            </a:r>
            <a:r>
              <a:rPr sz="1800" b="1" spc="-20" dirty="0">
                <a:latin typeface="Segoe UI"/>
                <a:cs typeface="Segoe UI"/>
              </a:rPr>
              <a:t> </a:t>
            </a:r>
            <a:r>
              <a:rPr sz="1800" b="1" dirty="0">
                <a:latin typeface="Segoe UI"/>
                <a:cs typeface="Segoe UI"/>
              </a:rPr>
              <a:t>subset</a:t>
            </a:r>
            <a:r>
              <a:rPr sz="1800" b="1" spc="-20" dirty="0">
                <a:latin typeface="Segoe UI"/>
                <a:cs typeface="Segoe UI"/>
              </a:rPr>
              <a:t> </a:t>
            </a:r>
            <a:r>
              <a:rPr sz="1800" b="1" spc="-15" dirty="0">
                <a:latin typeface="Segoe UI"/>
                <a:cs typeface="Segoe UI"/>
              </a:rPr>
              <a:t>of</a:t>
            </a:r>
            <a:r>
              <a:rPr sz="1800" b="1" spc="-25" dirty="0">
                <a:latin typeface="Segoe UI"/>
                <a:cs typeface="Segoe UI"/>
              </a:rPr>
              <a:t> </a:t>
            </a:r>
            <a:r>
              <a:rPr sz="1800" b="1" spc="-5" dirty="0">
                <a:latin typeface="Segoe UI"/>
                <a:cs typeface="Segoe UI"/>
              </a:rPr>
              <a:t>the</a:t>
            </a:r>
            <a:r>
              <a:rPr sz="1800" b="1" dirty="0">
                <a:latin typeface="Segoe UI"/>
                <a:cs typeface="Segoe UI"/>
              </a:rPr>
              <a:t> </a:t>
            </a:r>
            <a:r>
              <a:rPr sz="1800" b="1" spc="-5" dirty="0">
                <a:latin typeface="Segoe UI"/>
                <a:cs typeface="Segoe UI"/>
              </a:rPr>
              <a:t>data.</a:t>
            </a:r>
            <a:endParaRPr sz="1800">
              <a:latin typeface="Segoe UI"/>
              <a:cs typeface="Segoe U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29856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Edge</a:t>
            </a:r>
            <a:r>
              <a:rPr sz="3600" b="1" spc="-95" dirty="0">
                <a:latin typeface="Arial"/>
                <a:cs typeface="Arial"/>
              </a:rPr>
              <a:t> </a:t>
            </a:r>
            <a:r>
              <a:rPr sz="3600" b="1" spc="-5" dirty="0">
                <a:latin typeface="Arial"/>
                <a:cs typeface="Arial"/>
              </a:rPr>
              <a:t>Computing</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181</a:t>
            </a:fld>
            <a:endParaRPr dirty="0"/>
          </a:p>
        </p:txBody>
      </p:sp>
      <p:sp>
        <p:nvSpPr>
          <p:cNvPr id="3" name="object 3"/>
          <p:cNvSpPr txBox="1"/>
          <p:nvPr/>
        </p:nvSpPr>
        <p:spPr>
          <a:xfrm>
            <a:off x="154939" y="1435734"/>
            <a:ext cx="11523345" cy="4852035"/>
          </a:xfrm>
          <a:prstGeom prst="rect">
            <a:avLst/>
          </a:prstGeom>
        </p:spPr>
        <p:txBody>
          <a:bodyPr vert="horz" wrap="square" lIns="0" tIns="12700" rIns="0" bIns="0" rtlCol="0">
            <a:spAutoFit/>
          </a:bodyPr>
          <a:lstStyle/>
          <a:p>
            <a:pPr marL="12700" algn="just">
              <a:lnSpc>
                <a:spcPct val="100000"/>
              </a:lnSpc>
              <a:spcBef>
                <a:spcPts val="100"/>
              </a:spcBef>
            </a:pPr>
            <a:r>
              <a:rPr sz="2700" b="1" spc="-5" dirty="0">
                <a:latin typeface="Segoe UI"/>
                <a:cs typeface="Segoe UI"/>
              </a:rPr>
              <a:t>Edge</a:t>
            </a:r>
            <a:r>
              <a:rPr sz="2700" b="1" spc="-30" dirty="0">
                <a:latin typeface="Segoe UI"/>
                <a:cs typeface="Segoe UI"/>
              </a:rPr>
              <a:t> </a:t>
            </a:r>
            <a:r>
              <a:rPr sz="2700" b="1" spc="-5" dirty="0">
                <a:latin typeface="Segoe UI"/>
                <a:cs typeface="Segoe UI"/>
              </a:rPr>
              <a:t>Computing:</a:t>
            </a:r>
            <a:endParaRPr sz="2700">
              <a:latin typeface="Segoe UI"/>
              <a:cs typeface="Segoe UI"/>
            </a:endParaRPr>
          </a:p>
          <a:p>
            <a:pPr marL="469900" marR="5080" indent="-457200" algn="just">
              <a:lnSpc>
                <a:spcPct val="130000"/>
              </a:lnSpc>
              <a:spcBef>
                <a:spcPts val="1800"/>
              </a:spcBef>
              <a:buFont typeface="Wingdings"/>
              <a:buChar char=""/>
              <a:tabLst>
                <a:tab pos="469900" algn="l"/>
              </a:tabLst>
            </a:pPr>
            <a:r>
              <a:rPr sz="2700" b="1" dirty="0">
                <a:latin typeface="Segoe UI"/>
                <a:cs typeface="Segoe UI"/>
              </a:rPr>
              <a:t>The natural </a:t>
            </a:r>
            <a:r>
              <a:rPr sz="2700" b="1" spc="-5" dirty="0">
                <a:latin typeface="Segoe UI"/>
                <a:cs typeface="Segoe UI"/>
              </a:rPr>
              <a:t>place for </a:t>
            </a:r>
            <a:r>
              <a:rPr sz="2700" b="1" dirty="0">
                <a:latin typeface="Segoe UI"/>
                <a:cs typeface="Segoe UI"/>
              </a:rPr>
              <a:t>a </a:t>
            </a:r>
            <a:r>
              <a:rPr sz="2700" b="1" spc="-5" dirty="0">
                <a:latin typeface="Segoe UI"/>
                <a:cs typeface="Segoe UI"/>
              </a:rPr>
              <a:t>fog </a:t>
            </a:r>
            <a:r>
              <a:rPr sz="2700" b="1" dirty="0">
                <a:latin typeface="Segoe UI"/>
                <a:cs typeface="Segoe UI"/>
              </a:rPr>
              <a:t>node is in </a:t>
            </a:r>
            <a:r>
              <a:rPr sz="2700" b="1" spc="-5" dirty="0">
                <a:latin typeface="Segoe UI"/>
                <a:cs typeface="Segoe UI"/>
              </a:rPr>
              <a:t>the network device that </a:t>
            </a:r>
            <a:r>
              <a:rPr sz="2700" b="1" dirty="0">
                <a:latin typeface="Segoe UI"/>
                <a:cs typeface="Segoe UI"/>
              </a:rPr>
              <a:t>sits </a:t>
            </a:r>
            <a:r>
              <a:rPr sz="2700" b="1" spc="5" dirty="0">
                <a:latin typeface="Segoe UI"/>
                <a:cs typeface="Segoe UI"/>
              </a:rPr>
              <a:t> </a:t>
            </a:r>
            <a:r>
              <a:rPr sz="2700" b="1" dirty="0">
                <a:latin typeface="Segoe UI"/>
                <a:cs typeface="Segoe UI"/>
              </a:rPr>
              <a:t>closest </a:t>
            </a:r>
            <a:r>
              <a:rPr sz="2700" b="1" spc="-10" dirty="0">
                <a:latin typeface="Segoe UI"/>
                <a:cs typeface="Segoe UI"/>
              </a:rPr>
              <a:t>to </a:t>
            </a:r>
            <a:r>
              <a:rPr sz="2700" b="1" spc="-5" dirty="0">
                <a:latin typeface="Segoe UI"/>
                <a:cs typeface="Segoe UI"/>
              </a:rPr>
              <a:t>the </a:t>
            </a:r>
            <a:r>
              <a:rPr sz="2700" b="1" dirty="0">
                <a:latin typeface="Segoe UI"/>
                <a:cs typeface="Segoe UI"/>
              </a:rPr>
              <a:t>IoT endpoints, </a:t>
            </a:r>
            <a:r>
              <a:rPr sz="2700" b="1" spc="-5" dirty="0">
                <a:latin typeface="Segoe UI"/>
                <a:cs typeface="Segoe UI"/>
              </a:rPr>
              <a:t>and </a:t>
            </a:r>
            <a:r>
              <a:rPr sz="2700" b="1" dirty="0">
                <a:latin typeface="Segoe UI"/>
                <a:cs typeface="Segoe UI"/>
              </a:rPr>
              <a:t>these nodes </a:t>
            </a:r>
            <a:r>
              <a:rPr sz="2700" b="1" spc="-5" dirty="0">
                <a:latin typeface="Segoe UI"/>
                <a:cs typeface="Segoe UI"/>
              </a:rPr>
              <a:t>are typically spread </a:t>
            </a:r>
            <a:r>
              <a:rPr sz="2700" b="1" dirty="0">
                <a:latin typeface="Segoe UI"/>
                <a:cs typeface="Segoe UI"/>
              </a:rPr>
              <a:t> </a:t>
            </a:r>
            <a:r>
              <a:rPr sz="2700" b="1" spc="-10" dirty="0">
                <a:latin typeface="Segoe UI"/>
                <a:cs typeface="Segoe UI"/>
              </a:rPr>
              <a:t>throughout</a:t>
            </a:r>
            <a:r>
              <a:rPr sz="2700" b="1" spc="20" dirty="0">
                <a:latin typeface="Segoe UI"/>
                <a:cs typeface="Segoe UI"/>
              </a:rPr>
              <a:t> </a:t>
            </a:r>
            <a:r>
              <a:rPr sz="2700" b="1" spc="-5" dirty="0">
                <a:latin typeface="Segoe UI"/>
                <a:cs typeface="Segoe UI"/>
              </a:rPr>
              <a:t>an </a:t>
            </a:r>
            <a:r>
              <a:rPr sz="2700" b="1" dirty="0">
                <a:latin typeface="Segoe UI"/>
                <a:cs typeface="Segoe UI"/>
              </a:rPr>
              <a:t>IoT</a:t>
            </a:r>
            <a:r>
              <a:rPr sz="2700" b="1" spc="-5" dirty="0">
                <a:latin typeface="Segoe UI"/>
                <a:cs typeface="Segoe UI"/>
              </a:rPr>
              <a:t> </a:t>
            </a:r>
            <a:r>
              <a:rPr sz="2700" b="1" spc="10" dirty="0">
                <a:latin typeface="Segoe UI"/>
                <a:cs typeface="Segoe UI"/>
              </a:rPr>
              <a:t>network.</a:t>
            </a:r>
            <a:endParaRPr sz="2700">
              <a:latin typeface="Segoe UI"/>
              <a:cs typeface="Segoe UI"/>
            </a:endParaRPr>
          </a:p>
          <a:p>
            <a:pPr marL="469900" marR="6350" indent="-457200" algn="just">
              <a:lnSpc>
                <a:spcPct val="130000"/>
              </a:lnSpc>
              <a:spcBef>
                <a:spcPts val="1805"/>
              </a:spcBef>
              <a:buFont typeface="Wingdings"/>
              <a:buChar char=""/>
              <a:tabLst>
                <a:tab pos="469900" algn="l"/>
              </a:tabLst>
            </a:pPr>
            <a:r>
              <a:rPr sz="2700" b="1" spc="-5" dirty="0">
                <a:latin typeface="Segoe UI"/>
                <a:cs typeface="Segoe UI"/>
              </a:rPr>
              <a:t>In </a:t>
            </a:r>
            <a:r>
              <a:rPr sz="2700" b="1" dirty="0">
                <a:latin typeface="Segoe UI"/>
                <a:cs typeface="Segoe UI"/>
              </a:rPr>
              <a:t>recent </a:t>
            </a:r>
            <a:r>
              <a:rPr sz="2700" b="1" spc="-5" dirty="0">
                <a:latin typeface="Segoe UI"/>
                <a:cs typeface="Segoe UI"/>
              </a:rPr>
              <a:t>years, the </a:t>
            </a:r>
            <a:r>
              <a:rPr sz="2700" b="1" dirty="0">
                <a:latin typeface="Segoe UI"/>
                <a:cs typeface="Segoe UI"/>
              </a:rPr>
              <a:t>concept </a:t>
            </a:r>
            <a:r>
              <a:rPr sz="2700" b="1" spc="-20" dirty="0">
                <a:latin typeface="Segoe UI"/>
                <a:cs typeface="Segoe UI"/>
              </a:rPr>
              <a:t>of </a:t>
            </a:r>
            <a:r>
              <a:rPr sz="2700" b="1" dirty="0">
                <a:latin typeface="Segoe UI"/>
                <a:cs typeface="Segoe UI"/>
              </a:rPr>
              <a:t>IoT computing </a:t>
            </a:r>
            <a:r>
              <a:rPr sz="2700" b="1" spc="-5" dirty="0">
                <a:latin typeface="Segoe UI"/>
                <a:cs typeface="Segoe UI"/>
              </a:rPr>
              <a:t>has </a:t>
            </a:r>
            <a:r>
              <a:rPr sz="2700" b="1" dirty="0">
                <a:latin typeface="Segoe UI"/>
                <a:cs typeface="Segoe UI"/>
              </a:rPr>
              <a:t>been </a:t>
            </a:r>
            <a:r>
              <a:rPr sz="2700" b="1" spc="-5" dirty="0">
                <a:latin typeface="Segoe UI"/>
                <a:cs typeface="Segoe UI"/>
              </a:rPr>
              <a:t>pushed even </a:t>
            </a:r>
            <a:r>
              <a:rPr sz="2700" b="1" spc="-730" dirty="0">
                <a:latin typeface="Segoe UI"/>
                <a:cs typeface="Segoe UI"/>
              </a:rPr>
              <a:t> </a:t>
            </a:r>
            <a:r>
              <a:rPr sz="2700" b="1" spc="5" dirty="0">
                <a:latin typeface="Segoe UI"/>
                <a:cs typeface="Segoe UI"/>
              </a:rPr>
              <a:t>further </a:t>
            </a:r>
            <a:r>
              <a:rPr sz="2700" b="1" dirty="0">
                <a:latin typeface="Segoe UI"/>
                <a:cs typeface="Segoe UI"/>
              </a:rPr>
              <a:t>to </a:t>
            </a:r>
            <a:r>
              <a:rPr sz="2700" b="1" spc="-5" dirty="0">
                <a:latin typeface="Segoe UI"/>
                <a:cs typeface="Segoe UI"/>
              </a:rPr>
              <a:t>the </a:t>
            </a:r>
            <a:r>
              <a:rPr sz="2700" b="1" dirty="0">
                <a:latin typeface="Segoe UI"/>
                <a:cs typeface="Segoe UI"/>
              </a:rPr>
              <a:t>edge, and in some cases it now resides </a:t>
            </a:r>
            <a:r>
              <a:rPr sz="2700" b="1" spc="-5" dirty="0">
                <a:latin typeface="Segoe UI"/>
                <a:cs typeface="Segoe UI"/>
              </a:rPr>
              <a:t>directly in the </a:t>
            </a:r>
            <a:r>
              <a:rPr sz="2700" b="1" dirty="0">
                <a:latin typeface="Segoe UI"/>
                <a:cs typeface="Segoe UI"/>
              </a:rPr>
              <a:t> sensors</a:t>
            </a:r>
            <a:r>
              <a:rPr sz="2700" b="1" spc="-5" dirty="0">
                <a:latin typeface="Segoe UI"/>
                <a:cs typeface="Segoe UI"/>
              </a:rPr>
              <a:t> and</a:t>
            </a:r>
            <a:r>
              <a:rPr sz="2700" b="1" spc="10" dirty="0">
                <a:latin typeface="Segoe UI"/>
                <a:cs typeface="Segoe UI"/>
              </a:rPr>
              <a:t> </a:t>
            </a:r>
            <a:r>
              <a:rPr sz="2700" b="1" dirty="0">
                <a:latin typeface="Segoe UI"/>
                <a:cs typeface="Segoe UI"/>
              </a:rPr>
              <a:t>IoT</a:t>
            </a:r>
            <a:r>
              <a:rPr sz="2700" b="1" spc="-5" dirty="0">
                <a:latin typeface="Segoe UI"/>
                <a:cs typeface="Segoe UI"/>
              </a:rPr>
              <a:t> devices.</a:t>
            </a:r>
            <a:endParaRPr sz="2700">
              <a:latin typeface="Segoe UI"/>
              <a:cs typeface="Segoe UI"/>
            </a:endParaRPr>
          </a:p>
          <a:p>
            <a:pPr marL="469900" indent="-457200">
              <a:lnSpc>
                <a:spcPct val="100000"/>
              </a:lnSpc>
              <a:spcBef>
                <a:spcPts val="2765"/>
              </a:spcBef>
              <a:buFont typeface="Wingdings"/>
              <a:buChar char=""/>
              <a:tabLst>
                <a:tab pos="469265" algn="l"/>
                <a:tab pos="469900" algn="l"/>
              </a:tabLst>
            </a:pPr>
            <a:r>
              <a:rPr sz="2600" b="1" spc="-5" dirty="0">
                <a:latin typeface="Segoe UI"/>
                <a:cs typeface="Segoe UI"/>
              </a:rPr>
              <a:t>Edge</a:t>
            </a:r>
            <a:r>
              <a:rPr sz="2600" b="1" dirty="0">
                <a:latin typeface="Segoe UI"/>
                <a:cs typeface="Segoe UI"/>
              </a:rPr>
              <a:t> computing</a:t>
            </a:r>
            <a:r>
              <a:rPr sz="2600" b="1" spc="-15" dirty="0">
                <a:latin typeface="Segoe UI"/>
                <a:cs typeface="Segoe UI"/>
              </a:rPr>
              <a:t> </a:t>
            </a:r>
            <a:r>
              <a:rPr sz="2600" b="1" dirty="0">
                <a:latin typeface="Segoe UI"/>
                <a:cs typeface="Segoe UI"/>
              </a:rPr>
              <a:t>is</a:t>
            </a:r>
            <a:r>
              <a:rPr sz="2600" b="1" spc="-10" dirty="0">
                <a:latin typeface="Segoe UI"/>
                <a:cs typeface="Segoe UI"/>
              </a:rPr>
              <a:t> </a:t>
            </a:r>
            <a:r>
              <a:rPr sz="2600" b="1" dirty="0">
                <a:latin typeface="Segoe UI"/>
                <a:cs typeface="Segoe UI"/>
              </a:rPr>
              <a:t>also</a:t>
            </a:r>
            <a:r>
              <a:rPr sz="2600" b="1" spc="-15" dirty="0">
                <a:latin typeface="Segoe UI"/>
                <a:cs typeface="Segoe UI"/>
              </a:rPr>
              <a:t> </a:t>
            </a:r>
            <a:r>
              <a:rPr sz="2600" b="1" dirty="0">
                <a:latin typeface="Segoe UI"/>
                <a:cs typeface="Segoe UI"/>
              </a:rPr>
              <a:t>sometimes</a:t>
            </a:r>
            <a:r>
              <a:rPr sz="2600" b="1" spc="-5" dirty="0">
                <a:latin typeface="Segoe UI"/>
                <a:cs typeface="Segoe UI"/>
              </a:rPr>
              <a:t> </a:t>
            </a:r>
            <a:r>
              <a:rPr sz="2600" b="1" dirty="0">
                <a:latin typeface="Segoe UI"/>
                <a:cs typeface="Segoe UI"/>
              </a:rPr>
              <a:t>called</a:t>
            </a:r>
            <a:r>
              <a:rPr sz="2600" b="1" spc="-20" dirty="0">
                <a:latin typeface="Segoe UI"/>
                <a:cs typeface="Segoe UI"/>
              </a:rPr>
              <a:t> </a:t>
            </a:r>
            <a:r>
              <a:rPr sz="2600" b="1" spc="-5" dirty="0">
                <a:latin typeface="Segoe UI"/>
                <a:cs typeface="Segoe UI"/>
              </a:rPr>
              <a:t>“mist”</a:t>
            </a:r>
            <a:r>
              <a:rPr sz="2600" b="1" spc="5" dirty="0">
                <a:latin typeface="Segoe UI"/>
                <a:cs typeface="Segoe UI"/>
              </a:rPr>
              <a:t> </a:t>
            </a:r>
            <a:r>
              <a:rPr sz="2600" b="1" dirty="0">
                <a:latin typeface="Segoe UI"/>
                <a:cs typeface="Segoe UI"/>
              </a:rPr>
              <a:t>computing.</a:t>
            </a:r>
            <a:endParaRPr sz="2600">
              <a:latin typeface="Segoe UI"/>
              <a:cs typeface="Segoe UI"/>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29856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Edge</a:t>
            </a:r>
            <a:r>
              <a:rPr sz="3600" b="1" spc="-95" dirty="0">
                <a:latin typeface="Arial"/>
                <a:cs typeface="Arial"/>
              </a:rPr>
              <a:t> </a:t>
            </a:r>
            <a:r>
              <a:rPr sz="3600" b="1" spc="-5" dirty="0">
                <a:latin typeface="Arial"/>
                <a:cs typeface="Arial"/>
              </a:rPr>
              <a:t>Computing</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182</a:t>
            </a:fld>
            <a:endParaRPr dirty="0"/>
          </a:p>
        </p:txBody>
      </p:sp>
      <p:sp>
        <p:nvSpPr>
          <p:cNvPr id="3" name="object 3"/>
          <p:cNvSpPr txBox="1"/>
          <p:nvPr/>
        </p:nvSpPr>
        <p:spPr>
          <a:xfrm>
            <a:off x="154939" y="1432686"/>
            <a:ext cx="11522075" cy="5055235"/>
          </a:xfrm>
          <a:prstGeom prst="rect">
            <a:avLst/>
          </a:prstGeom>
        </p:spPr>
        <p:txBody>
          <a:bodyPr vert="horz" wrap="square" lIns="0" tIns="12065" rIns="0" bIns="0" rtlCol="0">
            <a:spAutoFit/>
          </a:bodyPr>
          <a:lstStyle/>
          <a:p>
            <a:pPr marL="12700">
              <a:lnSpc>
                <a:spcPct val="100000"/>
              </a:lnSpc>
              <a:spcBef>
                <a:spcPts val="95"/>
              </a:spcBef>
            </a:pPr>
            <a:r>
              <a:rPr sz="2500" b="1" spc="-5" dirty="0">
                <a:latin typeface="Segoe UI"/>
                <a:cs typeface="Segoe UI"/>
              </a:rPr>
              <a:t>Edge</a:t>
            </a:r>
            <a:r>
              <a:rPr sz="2500" b="1" spc="-35" dirty="0">
                <a:latin typeface="Segoe UI"/>
                <a:cs typeface="Segoe UI"/>
              </a:rPr>
              <a:t> </a:t>
            </a:r>
            <a:r>
              <a:rPr sz="2500" b="1" spc="-5" dirty="0">
                <a:latin typeface="Segoe UI"/>
                <a:cs typeface="Segoe UI"/>
              </a:rPr>
              <a:t>Computing:</a:t>
            </a:r>
            <a:endParaRPr sz="2500">
              <a:latin typeface="Segoe UI"/>
              <a:cs typeface="Segoe UI"/>
            </a:endParaRPr>
          </a:p>
          <a:p>
            <a:pPr marL="469900" marR="8255" indent="-457200" algn="just">
              <a:lnSpc>
                <a:spcPct val="130000"/>
              </a:lnSpc>
              <a:spcBef>
                <a:spcPts val="1800"/>
              </a:spcBef>
              <a:buFont typeface="Wingdings"/>
              <a:buChar char=""/>
              <a:tabLst>
                <a:tab pos="469900" algn="l"/>
              </a:tabLst>
            </a:pPr>
            <a:r>
              <a:rPr sz="2500" b="1" spc="-5" dirty="0">
                <a:latin typeface="Segoe UI"/>
                <a:cs typeface="Segoe UI"/>
              </a:rPr>
              <a:t>Some new </a:t>
            </a:r>
            <a:r>
              <a:rPr sz="2500" b="1" dirty="0">
                <a:latin typeface="Segoe UI"/>
                <a:cs typeface="Segoe UI"/>
              </a:rPr>
              <a:t>classes </a:t>
            </a:r>
            <a:r>
              <a:rPr sz="2500" b="1" spc="-25" dirty="0">
                <a:latin typeface="Segoe UI"/>
                <a:cs typeface="Segoe UI"/>
              </a:rPr>
              <a:t>of </a:t>
            </a:r>
            <a:r>
              <a:rPr sz="2500" b="1" spc="-5" dirty="0">
                <a:latin typeface="Segoe UI"/>
                <a:cs typeface="Segoe UI"/>
              </a:rPr>
              <a:t>IoT endpoints </a:t>
            </a:r>
            <a:r>
              <a:rPr sz="2500" b="1" spc="-10" dirty="0">
                <a:latin typeface="Segoe UI"/>
                <a:cs typeface="Segoe UI"/>
              </a:rPr>
              <a:t>have </a:t>
            </a:r>
            <a:r>
              <a:rPr sz="2500" b="1" spc="-5" dirty="0">
                <a:latin typeface="Segoe UI"/>
                <a:cs typeface="Segoe UI"/>
              </a:rPr>
              <a:t>enough compute capabilities </a:t>
            </a:r>
            <a:r>
              <a:rPr sz="2500" b="1" spc="-20" dirty="0">
                <a:latin typeface="Segoe UI"/>
                <a:cs typeface="Segoe UI"/>
              </a:rPr>
              <a:t>to </a:t>
            </a:r>
            <a:r>
              <a:rPr sz="2500" b="1" spc="-15" dirty="0">
                <a:latin typeface="Segoe UI"/>
                <a:cs typeface="Segoe UI"/>
              </a:rPr>
              <a:t> </a:t>
            </a:r>
            <a:r>
              <a:rPr sz="2500" b="1" spc="5" dirty="0">
                <a:latin typeface="Segoe UI"/>
                <a:cs typeface="Segoe UI"/>
              </a:rPr>
              <a:t>perform </a:t>
            </a:r>
            <a:r>
              <a:rPr sz="2500" b="1" spc="-5" dirty="0">
                <a:latin typeface="Segoe UI"/>
                <a:cs typeface="Segoe UI"/>
              </a:rPr>
              <a:t>at</a:t>
            </a:r>
            <a:r>
              <a:rPr sz="2500" b="1" spc="10" dirty="0">
                <a:latin typeface="Segoe UI"/>
                <a:cs typeface="Segoe UI"/>
              </a:rPr>
              <a:t> </a:t>
            </a:r>
            <a:r>
              <a:rPr sz="2500" b="1" spc="-5" dirty="0">
                <a:latin typeface="Segoe UI"/>
                <a:cs typeface="Segoe UI"/>
              </a:rPr>
              <a:t>least</a:t>
            </a:r>
            <a:r>
              <a:rPr sz="2500" b="1" spc="10" dirty="0">
                <a:latin typeface="Segoe UI"/>
                <a:cs typeface="Segoe UI"/>
              </a:rPr>
              <a:t> </a:t>
            </a:r>
            <a:r>
              <a:rPr sz="2500" b="1" spc="-10" dirty="0">
                <a:latin typeface="Segoe UI"/>
                <a:cs typeface="Segoe UI"/>
              </a:rPr>
              <a:t>low-level</a:t>
            </a:r>
            <a:r>
              <a:rPr sz="2500" b="1" dirty="0">
                <a:latin typeface="Segoe UI"/>
                <a:cs typeface="Segoe UI"/>
              </a:rPr>
              <a:t> </a:t>
            </a:r>
            <a:r>
              <a:rPr sz="2500" b="1" spc="-10" dirty="0">
                <a:latin typeface="Segoe UI"/>
                <a:cs typeface="Segoe UI"/>
              </a:rPr>
              <a:t>analytics</a:t>
            </a:r>
            <a:r>
              <a:rPr sz="2500" b="1" spc="45" dirty="0">
                <a:latin typeface="Segoe UI"/>
                <a:cs typeface="Segoe UI"/>
              </a:rPr>
              <a:t> </a:t>
            </a:r>
            <a:r>
              <a:rPr sz="2500" b="1" spc="-5" dirty="0">
                <a:latin typeface="Segoe UI"/>
                <a:cs typeface="Segoe UI"/>
              </a:rPr>
              <a:t>and</a:t>
            </a:r>
            <a:r>
              <a:rPr sz="2500" b="1" spc="10" dirty="0">
                <a:latin typeface="Segoe UI"/>
                <a:cs typeface="Segoe UI"/>
              </a:rPr>
              <a:t> </a:t>
            </a:r>
            <a:r>
              <a:rPr sz="2500" b="1" spc="-5" dirty="0">
                <a:latin typeface="Segoe UI"/>
                <a:cs typeface="Segoe UI"/>
              </a:rPr>
              <a:t>filtering</a:t>
            </a:r>
            <a:r>
              <a:rPr sz="2500" b="1" spc="30" dirty="0">
                <a:latin typeface="Segoe UI"/>
                <a:cs typeface="Segoe UI"/>
              </a:rPr>
              <a:t> </a:t>
            </a:r>
            <a:r>
              <a:rPr sz="2500" b="1" spc="-10" dirty="0">
                <a:latin typeface="Segoe UI"/>
                <a:cs typeface="Segoe UI"/>
              </a:rPr>
              <a:t>to</a:t>
            </a:r>
            <a:r>
              <a:rPr sz="2500" b="1" spc="5" dirty="0">
                <a:latin typeface="Segoe UI"/>
                <a:cs typeface="Segoe UI"/>
              </a:rPr>
              <a:t> </a:t>
            </a:r>
            <a:r>
              <a:rPr sz="2500" b="1" spc="-15" dirty="0">
                <a:latin typeface="Segoe UI"/>
                <a:cs typeface="Segoe UI"/>
              </a:rPr>
              <a:t>make</a:t>
            </a:r>
            <a:r>
              <a:rPr sz="2500" b="1" dirty="0">
                <a:latin typeface="Segoe UI"/>
                <a:cs typeface="Segoe UI"/>
              </a:rPr>
              <a:t> </a:t>
            </a:r>
            <a:r>
              <a:rPr sz="2500" b="1" spc="-10" dirty="0">
                <a:latin typeface="Segoe UI"/>
                <a:cs typeface="Segoe UI"/>
              </a:rPr>
              <a:t>basic</a:t>
            </a:r>
            <a:r>
              <a:rPr sz="2500" b="1" spc="15" dirty="0">
                <a:latin typeface="Segoe UI"/>
                <a:cs typeface="Segoe UI"/>
              </a:rPr>
              <a:t> </a:t>
            </a:r>
            <a:r>
              <a:rPr sz="2500" b="1" spc="-5" dirty="0">
                <a:latin typeface="Segoe UI"/>
                <a:cs typeface="Segoe UI"/>
              </a:rPr>
              <a:t>decisions.</a:t>
            </a:r>
            <a:endParaRPr sz="2500">
              <a:latin typeface="Segoe UI"/>
              <a:cs typeface="Segoe UI"/>
            </a:endParaRPr>
          </a:p>
          <a:p>
            <a:pPr marL="469900" indent="-457200" algn="just">
              <a:lnSpc>
                <a:spcPct val="100000"/>
              </a:lnSpc>
              <a:spcBef>
                <a:spcPts val="2700"/>
              </a:spcBef>
              <a:buFont typeface="Wingdings"/>
              <a:buChar char=""/>
              <a:tabLst>
                <a:tab pos="469900" algn="l"/>
              </a:tabLst>
            </a:pPr>
            <a:r>
              <a:rPr sz="2500" b="1" spc="-5" dirty="0">
                <a:latin typeface="Segoe UI"/>
                <a:cs typeface="Segoe UI"/>
              </a:rPr>
              <a:t>For</a:t>
            </a:r>
            <a:r>
              <a:rPr sz="2500" b="1" spc="5" dirty="0">
                <a:latin typeface="Segoe UI"/>
                <a:cs typeface="Segoe UI"/>
              </a:rPr>
              <a:t> </a:t>
            </a:r>
            <a:r>
              <a:rPr sz="2500" b="1" spc="-5" dirty="0">
                <a:latin typeface="Segoe UI"/>
                <a:cs typeface="Segoe UI"/>
              </a:rPr>
              <a:t>example, consider</a:t>
            </a:r>
            <a:r>
              <a:rPr sz="2500" b="1" dirty="0">
                <a:latin typeface="Segoe UI"/>
                <a:cs typeface="Segoe UI"/>
              </a:rPr>
              <a:t> </a:t>
            </a:r>
            <a:r>
              <a:rPr sz="2500" b="1" spc="-5" dirty="0">
                <a:latin typeface="Segoe UI"/>
                <a:cs typeface="Segoe UI"/>
              </a:rPr>
              <a:t>a</a:t>
            </a:r>
            <a:r>
              <a:rPr sz="2500" b="1" spc="10" dirty="0">
                <a:latin typeface="Segoe UI"/>
                <a:cs typeface="Segoe UI"/>
              </a:rPr>
              <a:t> </a:t>
            </a:r>
            <a:r>
              <a:rPr sz="2500" b="1" spc="-10" dirty="0">
                <a:latin typeface="Segoe UI"/>
                <a:cs typeface="Segoe UI"/>
              </a:rPr>
              <a:t>water</a:t>
            </a:r>
            <a:r>
              <a:rPr sz="2500" b="1" spc="15" dirty="0">
                <a:latin typeface="Segoe UI"/>
                <a:cs typeface="Segoe UI"/>
              </a:rPr>
              <a:t> </a:t>
            </a:r>
            <a:r>
              <a:rPr sz="2500" b="1" dirty="0">
                <a:latin typeface="Segoe UI"/>
                <a:cs typeface="Segoe UI"/>
              </a:rPr>
              <a:t>sensor</a:t>
            </a:r>
            <a:r>
              <a:rPr sz="2500" b="1" spc="-15" dirty="0">
                <a:latin typeface="Segoe UI"/>
                <a:cs typeface="Segoe UI"/>
              </a:rPr>
              <a:t> </a:t>
            </a:r>
            <a:r>
              <a:rPr sz="2500" b="1" spc="-5" dirty="0">
                <a:latin typeface="Segoe UI"/>
                <a:cs typeface="Segoe UI"/>
              </a:rPr>
              <a:t>on</a:t>
            </a:r>
            <a:r>
              <a:rPr sz="2500" b="1" spc="10" dirty="0">
                <a:latin typeface="Segoe UI"/>
                <a:cs typeface="Segoe UI"/>
              </a:rPr>
              <a:t> </a:t>
            </a:r>
            <a:r>
              <a:rPr sz="2500" b="1" spc="-5" dirty="0">
                <a:latin typeface="Segoe UI"/>
                <a:cs typeface="Segoe UI"/>
              </a:rPr>
              <a:t>a</a:t>
            </a:r>
            <a:r>
              <a:rPr sz="2500" b="1" spc="10" dirty="0">
                <a:latin typeface="Segoe UI"/>
                <a:cs typeface="Segoe UI"/>
              </a:rPr>
              <a:t> </a:t>
            </a:r>
            <a:r>
              <a:rPr sz="2500" b="1" spc="-10" dirty="0">
                <a:latin typeface="Segoe UI"/>
                <a:cs typeface="Segoe UI"/>
              </a:rPr>
              <a:t>fire</a:t>
            </a:r>
            <a:r>
              <a:rPr sz="2500" b="1" dirty="0">
                <a:latin typeface="Segoe UI"/>
                <a:cs typeface="Segoe UI"/>
              </a:rPr>
              <a:t> </a:t>
            </a:r>
            <a:r>
              <a:rPr sz="2500" b="1" spc="-10" dirty="0">
                <a:latin typeface="Segoe UI"/>
                <a:cs typeface="Segoe UI"/>
              </a:rPr>
              <a:t>hydrant.</a:t>
            </a:r>
            <a:endParaRPr sz="2500">
              <a:latin typeface="Segoe UI"/>
              <a:cs typeface="Segoe UI"/>
            </a:endParaRPr>
          </a:p>
          <a:p>
            <a:pPr marL="469900" marR="5080" indent="-457200" algn="just">
              <a:lnSpc>
                <a:spcPct val="130000"/>
              </a:lnSpc>
              <a:spcBef>
                <a:spcPts val="1805"/>
              </a:spcBef>
              <a:buFont typeface="Wingdings"/>
              <a:buChar char=""/>
              <a:tabLst>
                <a:tab pos="469900" algn="l"/>
              </a:tabLst>
            </a:pPr>
            <a:r>
              <a:rPr sz="2500" b="1" spc="-5" dirty="0">
                <a:latin typeface="Segoe UI"/>
                <a:cs typeface="Segoe UI"/>
              </a:rPr>
              <a:t>While a fog node sitting on an electrical </a:t>
            </a:r>
            <a:r>
              <a:rPr sz="2500" b="1" spc="-10" dirty="0">
                <a:latin typeface="Segoe UI"/>
                <a:cs typeface="Segoe UI"/>
              </a:rPr>
              <a:t>pole </a:t>
            </a:r>
            <a:r>
              <a:rPr sz="2500" b="1" spc="-5" dirty="0">
                <a:latin typeface="Segoe UI"/>
                <a:cs typeface="Segoe UI"/>
              </a:rPr>
              <a:t>in </a:t>
            </a:r>
            <a:r>
              <a:rPr sz="2500" b="1" spc="-10" dirty="0">
                <a:latin typeface="Segoe UI"/>
                <a:cs typeface="Segoe UI"/>
              </a:rPr>
              <a:t>the </a:t>
            </a:r>
            <a:r>
              <a:rPr sz="2500" b="1" spc="-5" dirty="0">
                <a:latin typeface="Segoe UI"/>
                <a:cs typeface="Segoe UI"/>
              </a:rPr>
              <a:t>distribution network </a:t>
            </a:r>
            <a:r>
              <a:rPr sz="2500" b="1" dirty="0">
                <a:latin typeface="Segoe UI"/>
                <a:cs typeface="Segoe UI"/>
              </a:rPr>
              <a:t> </a:t>
            </a:r>
            <a:r>
              <a:rPr sz="2500" b="1" spc="-5" dirty="0">
                <a:latin typeface="Segoe UI"/>
                <a:cs typeface="Segoe UI"/>
              </a:rPr>
              <a:t>may</a:t>
            </a:r>
            <a:r>
              <a:rPr sz="2500" b="1" dirty="0">
                <a:latin typeface="Segoe UI"/>
                <a:cs typeface="Segoe UI"/>
              </a:rPr>
              <a:t> </a:t>
            </a:r>
            <a:r>
              <a:rPr sz="2500" b="1" spc="-10" dirty="0">
                <a:latin typeface="Segoe UI"/>
                <a:cs typeface="Segoe UI"/>
              </a:rPr>
              <a:t>have</a:t>
            </a:r>
            <a:r>
              <a:rPr sz="2500" b="1" spc="-5" dirty="0">
                <a:latin typeface="Segoe UI"/>
                <a:cs typeface="Segoe UI"/>
              </a:rPr>
              <a:t> an</a:t>
            </a:r>
            <a:r>
              <a:rPr sz="2500" b="1" dirty="0">
                <a:latin typeface="Segoe UI"/>
                <a:cs typeface="Segoe UI"/>
              </a:rPr>
              <a:t> </a:t>
            </a:r>
            <a:r>
              <a:rPr sz="2500" b="1" spc="-10" dirty="0">
                <a:latin typeface="Segoe UI"/>
                <a:cs typeface="Segoe UI"/>
              </a:rPr>
              <a:t>excellent</a:t>
            </a:r>
            <a:r>
              <a:rPr sz="2500" b="1" spc="-5" dirty="0">
                <a:latin typeface="Segoe UI"/>
                <a:cs typeface="Segoe UI"/>
              </a:rPr>
              <a:t> view</a:t>
            </a:r>
            <a:r>
              <a:rPr sz="2500" b="1" dirty="0">
                <a:latin typeface="Segoe UI"/>
                <a:cs typeface="Segoe UI"/>
              </a:rPr>
              <a:t> </a:t>
            </a:r>
            <a:r>
              <a:rPr sz="2500" b="1" spc="-25" dirty="0">
                <a:latin typeface="Segoe UI"/>
                <a:cs typeface="Segoe UI"/>
              </a:rPr>
              <a:t>of</a:t>
            </a:r>
            <a:r>
              <a:rPr sz="2500" b="1" spc="-20" dirty="0">
                <a:latin typeface="Segoe UI"/>
                <a:cs typeface="Segoe UI"/>
              </a:rPr>
              <a:t> </a:t>
            </a:r>
            <a:r>
              <a:rPr sz="2500" b="1" spc="-5" dirty="0">
                <a:latin typeface="Segoe UI"/>
                <a:cs typeface="Segoe UI"/>
              </a:rPr>
              <a:t>all</a:t>
            </a:r>
            <a:r>
              <a:rPr sz="2500" b="1" dirty="0">
                <a:latin typeface="Segoe UI"/>
                <a:cs typeface="Segoe UI"/>
              </a:rPr>
              <a:t> </a:t>
            </a:r>
            <a:r>
              <a:rPr sz="2500" b="1" spc="-10" dirty="0">
                <a:latin typeface="Segoe UI"/>
                <a:cs typeface="Segoe UI"/>
              </a:rPr>
              <a:t>the</a:t>
            </a:r>
            <a:r>
              <a:rPr sz="2500" b="1" spc="-5" dirty="0">
                <a:latin typeface="Segoe UI"/>
                <a:cs typeface="Segoe UI"/>
              </a:rPr>
              <a:t> </a:t>
            </a:r>
            <a:r>
              <a:rPr sz="2500" b="1" spc="-10" dirty="0">
                <a:latin typeface="Segoe UI"/>
                <a:cs typeface="Segoe UI"/>
              </a:rPr>
              <a:t>fire</a:t>
            </a:r>
            <a:r>
              <a:rPr sz="2500" b="1" spc="-5" dirty="0">
                <a:latin typeface="Segoe UI"/>
                <a:cs typeface="Segoe UI"/>
              </a:rPr>
              <a:t> </a:t>
            </a:r>
            <a:r>
              <a:rPr sz="2500" b="1" spc="-10" dirty="0">
                <a:latin typeface="Segoe UI"/>
                <a:cs typeface="Segoe UI"/>
              </a:rPr>
              <a:t>hydrants</a:t>
            </a:r>
            <a:r>
              <a:rPr sz="2500" b="1" spc="-5" dirty="0">
                <a:latin typeface="Segoe UI"/>
                <a:cs typeface="Segoe UI"/>
              </a:rPr>
              <a:t> in</a:t>
            </a:r>
            <a:r>
              <a:rPr sz="2500" b="1" dirty="0">
                <a:latin typeface="Segoe UI"/>
                <a:cs typeface="Segoe UI"/>
              </a:rPr>
              <a:t> </a:t>
            </a:r>
            <a:r>
              <a:rPr sz="2500" b="1" spc="-5" dirty="0">
                <a:latin typeface="Segoe UI"/>
                <a:cs typeface="Segoe UI"/>
              </a:rPr>
              <a:t>a</a:t>
            </a:r>
            <a:r>
              <a:rPr sz="2500" b="1" dirty="0">
                <a:latin typeface="Segoe UI"/>
                <a:cs typeface="Segoe UI"/>
              </a:rPr>
              <a:t> </a:t>
            </a:r>
            <a:r>
              <a:rPr sz="2500" b="1" spc="-10" dirty="0">
                <a:latin typeface="Segoe UI"/>
                <a:cs typeface="Segoe UI"/>
              </a:rPr>
              <a:t>local </a:t>
            </a:r>
            <a:r>
              <a:rPr sz="2500" b="1" spc="-5" dirty="0">
                <a:latin typeface="Segoe UI"/>
                <a:cs typeface="Segoe UI"/>
              </a:rPr>
              <a:t> neighborhood, a node on each </a:t>
            </a:r>
            <a:r>
              <a:rPr sz="2500" b="1" spc="-10" dirty="0">
                <a:latin typeface="Segoe UI"/>
                <a:cs typeface="Segoe UI"/>
              </a:rPr>
              <a:t>hydrant would have </a:t>
            </a:r>
            <a:r>
              <a:rPr sz="2500" b="1" spc="-5" dirty="0">
                <a:latin typeface="Segoe UI"/>
                <a:cs typeface="Segoe UI"/>
              </a:rPr>
              <a:t>clear view </a:t>
            </a:r>
            <a:r>
              <a:rPr sz="2500" b="1" spc="-25" dirty="0">
                <a:latin typeface="Segoe UI"/>
                <a:cs typeface="Segoe UI"/>
              </a:rPr>
              <a:t>of </a:t>
            </a:r>
            <a:r>
              <a:rPr sz="2500" b="1" spc="-5" dirty="0">
                <a:latin typeface="Segoe UI"/>
                <a:cs typeface="Segoe UI"/>
              </a:rPr>
              <a:t>a </a:t>
            </a:r>
            <a:r>
              <a:rPr sz="2500" b="1" spc="-10" dirty="0">
                <a:latin typeface="Segoe UI"/>
                <a:cs typeface="Segoe UI"/>
              </a:rPr>
              <a:t>water </a:t>
            </a:r>
            <a:r>
              <a:rPr sz="2500" b="1" spc="-5" dirty="0">
                <a:latin typeface="Segoe UI"/>
                <a:cs typeface="Segoe UI"/>
              </a:rPr>
              <a:t> pressure </a:t>
            </a:r>
            <a:r>
              <a:rPr sz="2500" b="1" spc="-10" dirty="0">
                <a:latin typeface="Segoe UI"/>
                <a:cs typeface="Segoe UI"/>
              </a:rPr>
              <a:t>drop </a:t>
            </a:r>
            <a:r>
              <a:rPr sz="2500" b="1" spc="-5" dirty="0">
                <a:latin typeface="Segoe UI"/>
                <a:cs typeface="Segoe UI"/>
              </a:rPr>
              <a:t>on its </a:t>
            </a:r>
            <a:r>
              <a:rPr sz="2500" b="1" spc="-10" dirty="0">
                <a:latin typeface="Segoe UI"/>
                <a:cs typeface="Segoe UI"/>
              </a:rPr>
              <a:t>own </a:t>
            </a:r>
            <a:r>
              <a:rPr sz="2500" b="1" spc="-5" dirty="0">
                <a:latin typeface="Segoe UI"/>
                <a:cs typeface="Segoe UI"/>
              </a:rPr>
              <a:t>line and </a:t>
            </a:r>
            <a:r>
              <a:rPr sz="2500" b="1" spc="-10" dirty="0">
                <a:latin typeface="Segoe UI"/>
                <a:cs typeface="Segoe UI"/>
              </a:rPr>
              <a:t>would </a:t>
            </a:r>
            <a:r>
              <a:rPr sz="2500" b="1" spc="-5" dirty="0">
                <a:latin typeface="Segoe UI"/>
                <a:cs typeface="Segoe UI"/>
              </a:rPr>
              <a:t>be able </a:t>
            </a:r>
            <a:r>
              <a:rPr sz="2500" b="1" spc="-10" dirty="0">
                <a:latin typeface="Segoe UI"/>
                <a:cs typeface="Segoe UI"/>
              </a:rPr>
              <a:t>to </a:t>
            </a:r>
            <a:r>
              <a:rPr sz="2500" b="1" spc="-5" dirty="0">
                <a:latin typeface="Segoe UI"/>
                <a:cs typeface="Segoe UI"/>
              </a:rPr>
              <a:t>quickly generate an </a:t>
            </a:r>
            <a:r>
              <a:rPr sz="2500" b="1" dirty="0">
                <a:latin typeface="Segoe UI"/>
                <a:cs typeface="Segoe UI"/>
              </a:rPr>
              <a:t> </a:t>
            </a:r>
            <a:r>
              <a:rPr sz="2500" b="1" spc="10" dirty="0">
                <a:latin typeface="Segoe UI"/>
                <a:cs typeface="Segoe UI"/>
              </a:rPr>
              <a:t>alert</a:t>
            </a:r>
            <a:r>
              <a:rPr sz="2500" b="1" spc="5" dirty="0">
                <a:latin typeface="Segoe UI"/>
                <a:cs typeface="Segoe UI"/>
              </a:rPr>
              <a:t> </a:t>
            </a:r>
            <a:r>
              <a:rPr sz="2500" b="1" spc="-25" dirty="0">
                <a:latin typeface="Segoe UI"/>
                <a:cs typeface="Segoe UI"/>
              </a:rPr>
              <a:t>of</a:t>
            </a:r>
            <a:r>
              <a:rPr sz="2500" b="1" spc="5" dirty="0">
                <a:latin typeface="Segoe UI"/>
                <a:cs typeface="Segoe UI"/>
              </a:rPr>
              <a:t> </a:t>
            </a:r>
            <a:r>
              <a:rPr sz="2500" b="1" spc="-5" dirty="0">
                <a:latin typeface="Segoe UI"/>
                <a:cs typeface="Segoe UI"/>
              </a:rPr>
              <a:t>a </a:t>
            </a:r>
            <a:r>
              <a:rPr sz="2500" b="1" spc="-10" dirty="0">
                <a:latin typeface="Segoe UI"/>
                <a:cs typeface="Segoe UI"/>
              </a:rPr>
              <a:t>localized</a:t>
            </a:r>
            <a:r>
              <a:rPr sz="2500" b="1" spc="20" dirty="0">
                <a:latin typeface="Segoe UI"/>
                <a:cs typeface="Segoe UI"/>
              </a:rPr>
              <a:t> </a:t>
            </a:r>
            <a:r>
              <a:rPr sz="2500" b="1" spc="-10" dirty="0">
                <a:latin typeface="Segoe UI"/>
                <a:cs typeface="Segoe UI"/>
              </a:rPr>
              <a:t>problem.</a:t>
            </a:r>
            <a:endParaRPr sz="2500">
              <a:latin typeface="Segoe UI"/>
              <a:cs typeface="Segoe UI"/>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629856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Edge</a:t>
            </a:r>
            <a:r>
              <a:rPr sz="3600" b="1" spc="-95" dirty="0">
                <a:latin typeface="Arial"/>
                <a:cs typeface="Arial"/>
              </a:rPr>
              <a:t> </a:t>
            </a:r>
            <a:r>
              <a:rPr sz="3600" b="1" spc="-5" dirty="0">
                <a:latin typeface="Arial"/>
                <a:cs typeface="Arial"/>
              </a:rPr>
              <a:t>Computing</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183</a:t>
            </a:fld>
            <a:endParaRPr dirty="0"/>
          </a:p>
        </p:txBody>
      </p:sp>
      <p:sp>
        <p:nvSpPr>
          <p:cNvPr id="3" name="object 3"/>
          <p:cNvSpPr txBox="1"/>
          <p:nvPr/>
        </p:nvSpPr>
        <p:spPr>
          <a:xfrm>
            <a:off x="154939" y="1461642"/>
            <a:ext cx="11523345" cy="4826635"/>
          </a:xfrm>
          <a:prstGeom prst="rect">
            <a:avLst/>
          </a:prstGeom>
        </p:spPr>
        <p:txBody>
          <a:bodyPr vert="horz" wrap="square" lIns="0" tIns="12065" rIns="0" bIns="0" rtlCol="0">
            <a:spAutoFit/>
          </a:bodyPr>
          <a:lstStyle/>
          <a:p>
            <a:pPr marL="12700">
              <a:lnSpc>
                <a:spcPct val="100000"/>
              </a:lnSpc>
              <a:spcBef>
                <a:spcPts val="95"/>
              </a:spcBef>
            </a:pPr>
            <a:r>
              <a:rPr sz="2500" b="1" spc="-5" dirty="0">
                <a:latin typeface="Segoe UI"/>
                <a:cs typeface="Segoe UI"/>
              </a:rPr>
              <a:t>Edge</a:t>
            </a:r>
            <a:r>
              <a:rPr sz="2500" b="1" spc="-35" dirty="0">
                <a:latin typeface="Segoe UI"/>
                <a:cs typeface="Segoe UI"/>
              </a:rPr>
              <a:t> </a:t>
            </a:r>
            <a:r>
              <a:rPr sz="2500" b="1" spc="-5" dirty="0">
                <a:latin typeface="Segoe UI"/>
                <a:cs typeface="Segoe UI"/>
              </a:rPr>
              <a:t>Computing:</a:t>
            </a:r>
            <a:endParaRPr sz="2500">
              <a:latin typeface="Segoe UI"/>
              <a:cs typeface="Segoe UI"/>
            </a:endParaRPr>
          </a:p>
          <a:p>
            <a:pPr>
              <a:lnSpc>
                <a:spcPct val="100000"/>
              </a:lnSpc>
              <a:spcBef>
                <a:spcPts val="10"/>
              </a:spcBef>
            </a:pPr>
            <a:endParaRPr sz="2250">
              <a:latin typeface="Segoe UI"/>
              <a:cs typeface="Segoe UI"/>
            </a:endParaRPr>
          </a:p>
          <a:p>
            <a:pPr marL="469900" indent="-457200" algn="just">
              <a:lnSpc>
                <a:spcPct val="100000"/>
              </a:lnSpc>
              <a:buFont typeface="Wingdings"/>
              <a:buChar char=""/>
              <a:tabLst>
                <a:tab pos="469900" algn="l"/>
              </a:tabLst>
            </a:pPr>
            <a:r>
              <a:rPr sz="2500" b="1" spc="-10" dirty="0">
                <a:latin typeface="Segoe UI"/>
                <a:cs typeface="Segoe UI"/>
              </a:rPr>
              <a:t>Another</a:t>
            </a:r>
            <a:r>
              <a:rPr sz="2500" b="1" spc="10" dirty="0">
                <a:latin typeface="Segoe UI"/>
                <a:cs typeface="Segoe UI"/>
              </a:rPr>
              <a:t> </a:t>
            </a:r>
            <a:r>
              <a:rPr sz="2500" b="1" spc="-5" dirty="0">
                <a:latin typeface="Segoe UI"/>
                <a:cs typeface="Segoe UI"/>
              </a:rPr>
              <a:t>example</a:t>
            </a:r>
            <a:r>
              <a:rPr sz="2500" b="1" spc="5" dirty="0">
                <a:latin typeface="Segoe UI"/>
                <a:cs typeface="Segoe UI"/>
              </a:rPr>
              <a:t> </a:t>
            </a:r>
            <a:r>
              <a:rPr sz="2500" b="1" spc="-5" dirty="0">
                <a:latin typeface="Segoe UI"/>
                <a:cs typeface="Segoe UI"/>
              </a:rPr>
              <a:t>is</a:t>
            </a:r>
            <a:r>
              <a:rPr sz="2500" b="1" spc="5" dirty="0">
                <a:latin typeface="Segoe UI"/>
                <a:cs typeface="Segoe UI"/>
              </a:rPr>
              <a:t> </a:t>
            </a:r>
            <a:r>
              <a:rPr sz="2500" b="1" spc="-5" dirty="0">
                <a:latin typeface="Segoe UI"/>
                <a:cs typeface="Segoe UI"/>
              </a:rPr>
              <a:t>in</a:t>
            </a:r>
            <a:r>
              <a:rPr sz="2500" b="1" spc="5" dirty="0">
                <a:latin typeface="Segoe UI"/>
                <a:cs typeface="Segoe UI"/>
              </a:rPr>
              <a:t> </a:t>
            </a:r>
            <a:r>
              <a:rPr sz="2500" b="1" spc="-10" dirty="0">
                <a:latin typeface="Segoe UI"/>
                <a:cs typeface="Segoe UI"/>
              </a:rPr>
              <a:t>the</a:t>
            </a:r>
            <a:r>
              <a:rPr sz="2500" b="1" spc="-5" dirty="0">
                <a:latin typeface="Segoe UI"/>
                <a:cs typeface="Segoe UI"/>
              </a:rPr>
              <a:t> use</a:t>
            </a:r>
            <a:r>
              <a:rPr sz="2500" b="1" spc="5" dirty="0">
                <a:latin typeface="Segoe UI"/>
                <a:cs typeface="Segoe UI"/>
              </a:rPr>
              <a:t> </a:t>
            </a:r>
            <a:r>
              <a:rPr sz="2500" b="1" spc="-25" dirty="0">
                <a:latin typeface="Segoe UI"/>
                <a:cs typeface="Segoe UI"/>
              </a:rPr>
              <a:t>of</a:t>
            </a:r>
            <a:r>
              <a:rPr sz="2500" b="1" spc="-5" dirty="0">
                <a:latin typeface="Segoe UI"/>
                <a:cs typeface="Segoe UI"/>
              </a:rPr>
              <a:t> </a:t>
            </a:r>
            <a:r>
              <a:rPr sz="2500" b="1" spc="10" dirty="0">
                <a:latin typeface="Segoe UI"/>
                <a:cs typeface="Segoe UI"/>
              </a:rPr>
              <a:t>smart </a:t>
            </a:r>
            <a:r>
              <a:rPr sz="2500" b="1" spc="-5" dirty="0">
                <a:latin typeface="Segoe UI"/>
                <a:cs typeface="Segoe UI"/>
              </a:rPr>
              <a:t>meters.</a:t>
            </a:r>
            <a:endParaRPr sz="2500">
              <a:latin typeface="Segoe UI"/>
              <a:cs typeface="Segoe UI"/>
            </a:endParaRPr>
          </a:p>
          <a:p>
            <a:pPr marL="469900" marR="5080" indent="-457200" algn="just">
              <a:lnSpc>
                <a:spcPct val="140000"/>
              </a:lnSpc>
              <a:spcBef>
                <a:spcPts val="1800"/>
              </a:spcBef>
              <a:buFont typeface="Wingdings"/>
              <a:buChar char=""/>
              <a:tabLst>
                <a:tab pos="469900" algn="l"/>
              </a:tabLst>
            </a:pPr>
            <a:r>
              <a:rPr sz="2500" b="1" spc="-5" dirty="0">
                <a:latin typeface="Segoe UI"/>
                <a:cs typeface="Segoe UI"/>
              </a:rPr>
              <a:t>Edge</a:t>
            </a:r>
            <a:r>
              <a:rPr sz="2500" b="1" spc="254" dirty="0">
                <a:latin typeface="Segoe UI"/>
                <a:cs typeface="Segoe UI"/>
              </a:rPr>
              <a:t> </a:t>
            </a:r>
            <a:r>
              <a:rPr sz="2500" b="1" spc="-5" dirty="0">
                <a:latin typeface="Segoe UI"/>
                <a:cs typeface="Segoe UI"/>
              </a:rPr>
              <a:t>compute–capable</a:t>
            </a:r>
            <a:r>
              <a:rPr sz="2500" b="1" spc="254" dirty="0">
                <a:latin typeface="Segoe UI"/>
                <a:cs typeface="Segoe UI"/>
              </a:rPr>
              <a:t> </a:t>
            </a:r>
            <a:r>
              <a:rPr sz="2500" b="1" spc="-5" dirty="0">
                <a:latin typeface="Segoe UI"/>
                <a:cs typeface="Segoe UI"/>
              </a:rPr>
              <a:t>meters</a:t>
            </a:r>
            <a:r>
              <a:rPr sz="2500" b="1" spc="254" dirty="0">
                <a:latin typeface="Segoe UI"/>
                <a:cs typeface="Segoe UI"/>
              </a:rPr>
              <a:t> </a:t>
            </a:r>
            <a:r>
              <a:rPr sz="2500" b="1" spc="-10" dirty="0">
                <a:latin typeface="Segoe UI"/>
                <a:cs typeface="Segoe UI"/>
              </a:rPr>
              <a:t>are</a:t>
            </a:r>
            <a:r>
              <a:rPr sz="2500" b="1" spc="250" dirty="0">
                <a:latin typeface="Segoe UI"/>
                <a:cs typeface="Segoe UI"/>
              </a:rPr>
              <a:t> </a:t>
            </a:r>
            <a:r>
              <a:rPr sz="2500" b="1" spc="-5" dirty="0">
                <a:latin typeface="Segoe UI"/>
                <a:cs typeface="Segoe UI"/>
              </a:rPr>
              <a:t>able</a:t>
            </a:r>
            <a:r>
              <a:rPr sz="2500" b="1" spc="265" dirty="0">
                <a:latin typeface="Segoe UI"/>
                <a:cs typeface="Segoe UI"/>
              </a:rPr>
              <a:t> </a:t>
            </a:r>
            <a:r>
              <a:rPr sz="2500" b="1" spc="-10" dirty="0">
                <a:latin typeface="Segoe UI"/>
                <a:cs typeface="Segoe UI"/>
              </a:rPr>
              <a:t>to</a:t>
            </a:r>
            <a:r>
              <a:rPr sz="2500" b="1" spc="240" dirty="0">
                <a:latin typeface="Segoe UI"/>
                <a:cs typeface="Segoe UI"/>
              </a:rPr>
              <a:t> </a:t>
            </a:r>
            <a:r>
              <a:rPr sz="2500" b="1" spc="-5" dirty="0">
                <a:latin typeface="Segoe UI"/>
                <a:cs typeface="Segoe UI"/>
              </a:rPr>
              <a:t>communicate</a:t>
            </a:r>
            <a:r>
              <a:rPr sz="2500" b="1" spc="250" dirty="0">
                <a:latin typeface="Segoe UI"/>
                <a:cs typeface="Segoe UI"/>
              </a:rPr>
              <a:t> </a:t>
            </a:r>
            <a:r>
              <a:rPr sz="2500" b="1" spc="-5" dirty="0">
                <a:latin typeface="Segoe UI"/>
                <a:cs typeface="Segoe UI"/>
              </a:rPr>
              <a:t>with</a:t>
            </a:r>
            <a:r>
              <a:rPr sz="2500" b="1" spc="245" dirty="0">
                <a:latin typeface="Segoe UI"/>
                <a:cs typeface="Segoe UI"/>
              </a:rPr>
              <a:t> </a:t>
            </a:r>
            <a:r>
              <a:rPr sz="2500" b="1" spc="-5" dirty="0">
                <a:latin typeface="Segoe UI"/>
                <a:cs typeface="Segoe UI"/>
              </a:rPr>
              <a:t>each</a:t>
            </a:r>
            <a:r>
              <a:rPr sz="2500" b="1" spc="245" dirty="0">
                <a:latin typeface="Segoe UI"/>
                <a:cs typeface="Segoe UI"/>
              </a:rPr>
              <a:t> </a:t>
            </a:r>
            <a:r>
              <a:rPr sz="2500" b="1" spc="-5" dirty="0">
                <a:latin typeface="Segoe UI"/>
                <a:cs typeface="Segoe UI"/>
              </a:rPr>
              <a:t>other </a:t>
            </a:r>
            <a:r>
              <a:rPr sz="2500" b="1" spc="-675" dirty="0">
                <a:latin typeface="Segoe UI"/>
                <a:cs typeface="Segoe UI"/>
              </a:rPr>
              <a:t> </a:t>
            </a:r>
            <a:r>
              <a:rPr sz="2500" b="1" spc="-10" dirty="0">
                <a:latin typeface="Segoe UI"/>
                <a:cs typeface="Segoe UI"/>
              </a:rPr>
              <a:t>to </a:t>
            </a:r>
            <a:r>
              <a:rPr sz="2500" b="1" spc="-5" dirty="0">
                <a:latin typeface="Segoe UI"/>
                <a:cs typeface="Segoe UI"/>
              </a:rPr>
              <a:t>share </a:t>
            </a:r>
            <a:r>
              <a:rPr sz="2500" b="1" dirty="0">
                <a:latin typeface="Segoe UI"/>
                <a:cs typeface="Segoe UI"/>
              </a:rPr>
              <a:t>information </a:t>
            </a:r>
            <a:r>
              <a:rPr sz="2500" b="1" spc="-5" dirty="0">
                <a:latin typeface="Segoe UI"/>
                <a:cs typeface="Segoe UI"/>
              </a:rPr>
              <a:t>on small subsets </a:t>
            </a:r>
            <a:r>
              <a:rPr sz="2500" b="1" spc="-25" dirty="0">
                <a:latin typeface="Segoe UI"/>
                <a:cs typeface="Segoe UI"/>
              </a:rPr>
              <a:t>of </a:t>
            </a:r>
            <a:r>
              <a:rPr sz="2500" b="1" spc="-5" dirty="0">
                <a:latin typeface="Segoe UI"/>
                <a:cs typeface="Segoe UI"/>
              </a:rPr>
              <a:t>the electrical distribution </a:t>
            </a:r>
            <a:r>
              <a:rPr sz="2500" b="1" dirty="0">
                <a:latin typeface="Segoe UI"/>
                <a:cs typeface="Segoe UI"/>
              </a:rPr>
              <a:t>grid </a:t>
            </a:r>
            <a:r>
              <a:rPr sz="2500" b="1" spc="-10" dirty="0">
                <a:latin typeface="Segoe UI"/>
                <a:cs typeface="Segoe UI"/>
              </a:rPr>
              <a:t>to </a:t>
            </a:r>
            <a:r>
              <a:rPr sz="2500" b="1" spc="-5" dirty="0">
                <a:latin typeface="Segoe UI"/>
                <a:cs typeface="Segoe UI"/>
              </a:rPr>
              <a:t> monitor localized </a:t>
            </a:r>
            <a:r>
              <a:rPr sz="2500" b="1" spc="-10" dirty="0">
                <a:latin typeface="Segoe UI"/>
                <a:cs typeface="Segoe UI"/>
              </a:rPr>
              <a:t>power </a:t>
            </a:r>
            <a:r>
              <a:rPr sz="2500" b="1" spc="-5" dirty="0">
                <a:latin typeface="Segoe UI"/>
                <a:cs typeface="Segoe UI"/>
              </a:rPr>
              <a:t>quality and consumption, and they can inform </a:t>
            </a:r>
            <a:r>
              <a:rPr sz="2500" b="1" dirty="0">
                <a:latin typeface="Segoe UI"/>
                <a:cs typeface="Segoe UI"/>
              </a:rPr>
              <a:t> </a:t>
            </a:r>
            <a:r>
              <a:rPr sz="2500" b="1" spc="-10" dirty="0">
                <a:latin typeface="Segoe UI"/>
                <a:cs typeface="Segoe UI"/>
              </a:rPr>
              <a:t>fog</a:t>
            </a:r>
            <a:r>
              <a:rPr sz="2500" b="1" spc="10" dirty="0">
                <a:latin typeface="Segoe UI"/>
                <a:cs typeface="Segoe UI"/>
              </a:rPr>
              <a:t> </a:t>
            </a:r>
            <a:r>
              <a:rPr sz="2500" b="1" spc="-5" dirty="0">
                <a:latin typeface="Segoe UI"/>
                <a:cs typeface="Segoe UI"/>
              </a:rPr>
              <a:t>node</a:t>
            </a:r>
            <a:r>
              <a:rPr sz="2500" b="1" dirty="0">
                <a:latin typeface="Segoe UI"/>
                <a:cs typeface="Segoe UI"/>
              </a:rPr>
              <a:t> </a:t>
            </a:r>
            <a:r>
              <a:rPr sz="2500" b="1" spc="-25" dirty="0">
                <a:latin typeface="Segoe UI"/>
                <a:cs typeface="Segoe UI"/>
              </a:rPr>
              <a:t>of</a:t>
            </a:r>
            <a:r>
              <a:rPr sz="2500" b="1" spc="-5" dirty="0">
                <a:latin typeface="Segoe UI"/>
                <a:cs typeface="Segoe UI"/>
              </a:rPr>
              <a:t> events </a:t>
            </a:r>
            <a:r>
              <a:rPr sz="2500" b="1" spc="-10" dirty="0">
                <a:latin typeface="Segoe UI"/>
                <a:cs typeface="Segoe UI"/>
              </a:rPr>
              <a:t>that</a:t>
            </a:r>
            <a:r>
              <a:rPr sz="2500" b="1" spc="15" dirty="0">
                <a:latin typeface="Segoe UI"/>
                <a:cs typeface="Segoe UI"/>
              </a:rPr>
              <a:t> </a:t>
            </a:r>
            <a:r>
              <a:rPr sz="2500" b="1" spc="-5" dirty="0">
                <a:latin typeface="Segoe UI"/>
                <a:cs typeface="Segoe UI"/>
              </a:rPr>
              <a:t>may</a:t>
            </a:r>
            <a:r>
              <a:rPr sz="2500" b="1" spc="10" dirty="0">
                <a:latin typeface="Segoe UI"/>
                <a:cs typeface="Segoe UI"/>
              </a:rPr>
              <a:t> </a:t>
            </a:r>
            <a:r>
              <a:rPr sz="2500" b="1" spc="5" dirty="0">
                <a:latin typeface="Segoe UI"/>
                <a:cs typeface="Segoe UI"/>
              </a:rPr>
              <a:t>pertain</a:t>
            </a:r>
            <a:r>
              <a:rPr sz="2500" b="1" spc="30"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only</a:t>
            </a:r>
            <a:r>
              <a:rPr sz="2500" b="1" spc="20" dirty="0">
                <a:latin typeface="Segoe UI"/>
                <a:cs typeface="Segoe UI"/>
              </a:rPr>
              <a:t> </a:t>
            </a:r>
            <a:r>
              <a:rPr sz="2500" b="1" spc="-10" dirty="0">
                <a:latin typeface="Segoe UI"/>
                <a:cs typeface="Segoe UI"/>
              </a:rPr>
              <a:t>tiny</a:t>
            </a:r>
            <a:r>
              <a:rPr sz="2500" b="1" spc="10" dirty="0">
                <a:latin typeface="Segoe UI"/>
                <a:cs typeface="Segoe UI"/>
              </a:rPr>
              <a:t> </a:t>
            </a:r>
            <a:r>
              <a:rPr sz="2500" b="1" spc="-5" dirty="0">
                <a:latin typeface="Segoe UI"/>
                <a:cs typeface="Segoe UI"/>
              </a:rPr>
              <a:t>sections</a:t>
            </a:r>
            <a:r>
              <a:rPr sz="2500" b="1" spc="5" dirty="0">
                <a:latin typeface="Segoe UI"/>
                <a:cs typeface="Segoe UI"/>
              </a:rPr>
              <a:t> </a:t>
            </a:r>
            <a:r>
              <a:rPr sz="2500" b="1" spc="-25" dirty="0">
                <a:latin typeface="Segoe UI"/>
                <a:cs typeface="Segoe UI"/>
              </a:rPr>
              <a:t>of</a:t>
            </a:r>
            <a:r>
              <a:rPr sz="2500" b="1" dirty="0">
                <a:latin typeface="Segoe UI"/>
                <a:cs typeface="Segoe UI"/>
              </a:rPr>
              <a:t> </a:t>
            </a:r>
            <a:r>
              <a:rPr sz="2500" b="1" spc="-10" dirty="0">
                <a:latin typeface="Segoe UI"/>
                <a:cs typeface="Segoe UI"/>
              </a:rPr>
              <a:t>the</a:t>
            </a:r>
            <a:r>
              <a:rPr sz="2500" b="1" spc="15" dirty="0">
                <a:latin typeface="Segoe UI"/>
                <a:cs typeface="Segoe UI"/>
              </a:rPr>
              <a:t> </a:t>
            </a:r>
            <a:r>
              <a:rPr sz="2500" b="1" spc="-5" dirty="0">
                <a:latin typeface="Segoe UI"/>
                <a:cs typeface="Segoe UI"/>
              </a:rPr>
              <a:t>grid.</a:t>
            </a:r>
            <a:endParaRPr sz="2500">
              <a:latin typeface="Segoe UI"/>
              <a:cs typeface="Segoe UI"/>
            </a:endParaRPr>
          </a:p>
          <a:p>
            <a:pPr marL="469900" marR="7620" indent="-457200" algn="just">
              <a:lnSpc>
                <a:spcPct val="140000"/>
              </a:lnSpc>
              <a:spcBef>
                <a:spcPts val="1800"/>
              </a:spcBef>
              <a:buFont typeface="Wingdings"/>
              <a:buChar char=""/>
              <a:tabLst>
                <a:tab pos="469900" algn="l"/>
              </a:tabLst>
            </a:pPr>
            <a:r>
              <a:rPr sz="2500" b="1" spc="-10" dirty="0">
                <a:latin typeface="Segoe UI"/>
                <a:cs typeface="Segoe UI"/>
              </a:rPr>
              <a:t>Models </a:t>
            </a:r>
            <a:r>
              <a:rPr sz="2500" b="1" spc="-5" dirty="0">
                <a:latin typeface="Segoe UI"/>
                <a:cs typeface="Segoe UI"/>
              </a:rPr>
              <a:t>such as these </a:t>
            </a:r>
            <a:r>
              <a:rPr sz="2500" b="1" spc="-10" dirty="0">
                <a:latin typeface="Segoe UI"/>
                <a:cs typeface="Segoe UI"/>
              </a:rPr>
              <a:t>help </a:t>
            </a:r>
            <a:r>
              <a:rPr sz="2500" b="1" spc="-5" dirty="0">
                <a:latin typeface="Segoe UI"/>
                <a:cs typeface="Segoe UI"/>
              </a:rPr>
              <a:t>ensure </a:t>
            </a:r>
            <a:r>
              <a:rPr sz="2500" b="1" spc="-10" dirty="0">
                <a:latin typeface="Segoe UI"/>
                <a:cs typeface="Segoe UI"/>
              </a:rPr>
              <a:t>the </a:t>
            </a:r>
            <a:r>
              <a:rPr sz="2500" b="1" spc="-5" dirty="0">
                <a:latin typeface="Segoe UI"/>
                <a:cs typeface="Segoe UI"/>
              </a:rPr>
              <a:t>highest quality </a:t>
            </a:r>
            <a:r>
              <a:rPr sz="2500" b="1" spc="-25" dirty="0">
                <a:latin typeface="Segoe UI"/>
                <a:cs typeface="Segoe UI"/>
              </a:rPr>
              <a:t>of </a:t>
            </a:r>
            <a:r>
              <a:rPr sz="2500" b="1" spc="-10" dirty="0">
                <a:latin typeface="Segoe UI"/>
                <a:cs typeface="Segoe UI"/>
              </a:rPr>
              <a:t>power </a:t>
            </a:r>
            <a:r>
              <a:rPr sz="2500" b="1" dirty="0">
                <a:latin typeface="Segoe UI"/>
                <a:cs typeface="Segoe UI"/>
              </a:rPr>
              <a:t>delivery </a:t>
            </a:r>
            <a:r>
              <a:rPr sz="2500" b="1" spc="-20" dirty="0">
                <a:latin typeface="Segoe UI"/>
                <a:cs typeface="Segoe UI"/>
              </a:rPr>
              <a:t>to </a:t>
            </a:r>
            <a:r>
              <a:rPr sz="2500" b="1" spc="-15" dirty="0">
                <a:latin typeface="Segoe UI"/>
                <a:cs typeface="Segoe UI"/>
              </a:rPr>
              <a:t> </a:t>
            </a:r>
            <a:r>
              <a:rPr sz="2500" b="1" spc="-5" dirty="0">
                <a:latin typeface="Segoe UI"/>
                <a:cs typeface="Segoe UI"/>
              </a:rPr>
              <a:t>customers.</a:t>
            </a:r>
            <a:endParaRPr sz="2500">
              <a:latin typeface="Segoe UI"/>
              <a:cs typeface="Segoe UI"/>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184</a:t>
            </a:fld>
            <a:endParaRPr dirty="0"/>
          </a:p>
        </p:txBody>
      </p:sp>
      <p:sp>
        <p:nvSpPr>
          <p:cNvPr id="3" name="object 3"/>
          <p:cNvSpPr txBox="1"/>
          <p:nvPr/>
        </p:nvSpPr>
        <p:spPr>
          <a:xfrm>
            <a:off x="154939" y="1426591"/>
            <a:ext cx="11522710" cy="432689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Segoe UI"/>
                <a:cs typeface="Segoe UI"/>
              </a:rPr>
              <a:t>The</a:t>
            </a:r>
            <a:r>
              <a:rPr sz="2200" b="1" spc="15" dirty="0">
                <a:latin typeface="Segoe UI"/>
                <a:cs typeface="Segoe UI"/>
              </a:rPr>
              <a:t> </a:t>
            </a:r>
            <a:r>
              <a:rPr sz="2200" b="1" spc="-10" dirty="0">
                <a:latin typeface="Segoe UI"/>
                <a:cs typeface="Segoe UI"/>
              </a:rPr>
              <a:t>Hierarchy</a:t>
            </a:r>
            <a:r>
              <a:rPr sz="2200" b="1" spc="25" dirty="0">
                <a:latin typeface="Segoe UI"/>
                <a:cs typeface="Segoe UI"/>
              </a:rPr>
              <a:t> </a:t>
            </a:r>
            <a:r>
              <a:rPr sz="2200" b="1" spc="-20" dirty="0">
                <a:latin typeface="Segoe UI"/>
                <a:cs typeface="Segoe UI"/>
              </a:rPr>
              <a:t>of</a:t>
            </a:r>
            <a:r>
              <a:rPr sz="2200" b="1" spc="15" dirty="0">
                <a:latin typeface="Segoe UI"/>
                <a:cs typeface="Segoe UI"/>
              </a:rPr>
              <a:t> </a:t>
            </a:r>
            <a:r>
              <a:rPr sz="2200" b="1" spc="-10" dirty="0">
                <a:latin typeface="Segoe UI"/>
                <a:cs typeface="Segoe UI"/>
              </a:rPr>
              <a:t>Edge,</a:t>
            </a:r>
            <a:r>
              <a:rPr sz="2200" b="1" spc="30" dirty="0">
                <a:latin typeface="Segoe UI"/>
                <a:cs typeface="Segoe UI"/>
              </a:rPr>
              <a:t> </a:t>
            </a:r>
            <a:r>
              <a:rPr sz="2200" b="1" spc="-5" dirty="0">
                <a:latin typeface="Segoe UI"/>
                <a:cs typeface="Segoe UI"/>
              </a:rPr>
              <a:t>Fog,</a:t>
            </a:r>
            <a:r>
              <a:rPr sz="2200" b="1" spc="30"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Cloud:</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5" dirty="0">
                <a:latin typeface="Segoe UI"/>
                <a:cs typeface="Segoe UI"/>
              </a:rPr>
              <a:t>Edge</a:t>
            </a:r>
            <a:r>
              <a:rPr sz="2200" b="1" spc="375" dirty="0">
                <a:latin typeface="Segoe UI"/>
                <a:cs typeface="Segoe UI"/>
              </a:rPr>
              <a:t> </a:t>
            </a:r>
            <a:r>
              <a:rPr sz="2200" b="1" spc="-5" dirty="0">
                <a:latin typeface="Segoe UI"/>
                <a:cs typeface="Segoe UI"/>
              </a:rPr>
              <a:t>or</a:t>
            </a:r>
            <a:r>
              <a:rPr sz="2200" b="1" spc="380" dirty="0">
                <a:latin typeface="Segoe UI"/>
                <a:cs typeface="Segoe UI"/>
              </a:rPr>
              <a:t> </a:t>
            </a:r>
            <a:r>
              <a:rPr sz="2200" b="1" spc="-5" dirty="0">
                <a:latin typeface="Segoe UI"/>
                <a:cs typeface="Segoe UI"/>
              </a:rPr>
              <a:t>fog</a:t>
            </a:r>
            <a:r>
              <a:rPr sz="2200" b="1" spc="365" dirty="0">
                <a:latin typeface="Segoe UI"/>
                <a:cs typeface="Segoe UI"/>
              </a:rPr>
              <a:t> </a:t>
            </a:r>
            <a:r>
              <a:rPr sz="2200" b="1" spc="-5" dirty="0">
                <a:latin typeface="Segoe UI"/>
                <a:cs typeface="Segoe UI"/>
              </a:rPr>
              <a:t>computing</a:t>
            </a:r>
            <a:r>
              <a:rPr sz="2200" b="1" spc="360" dirty="0">
                <a:latin typeface="Segoe UI"/>
                <a:cs typeface="Segoe UI"/>
              </a:rPr>
              <a:t> </a:t>
            </a:r>
            <a:r>
              <a:rPr sz="2200" b="1" spc="-5" dirty="0">
                <a:latin typeface="Segoe UI"/>
                <a:cs typeface="Segoe UI"/>
              </a:rPr>
              <a:t>in</a:t>
            </a:r>
            <a:r>
              <a:rPr sz="2200" b="1" spc="370" dirty="0">
                <a:latin typeface="Segoe UI"/>
                <a:cs typeface="Segoe UI"/>
              </a:rPr>
              <a:t> </a:t>
            </a:r>
            <a:r>
              <a:rPr sz="2200" b="1" spc="-5" dirty="0">
                <a:latin typeface="Segoe UI"/>
                <a:cs typeface="Segoe UI"/>
              </a:rPr>
              <a:t>no</a:t>
            </a:r>
            <a:r>
              <a:rPr sz="2200" b="1" spc="380" dirty="0">
                <a:latin typeface="Segoe UI"/>
                <a:cs typeface="Segoe UI"/>
              </a:rPr>
              <a:t> </a:t>
            </a:r>
            <a:r>
              <a:rPr sz="2200" b="1" spc="-5" dirty="0">
                <a:latin typeface="Segoe UI"/>
                <a:cs typeface="Segoe UI"/>
              </a:rPr>
              <a:t>way</a:t>
            </a:r>
            <a:r>
              <a:rPr sz="2200" b="1" spc="380" dirty="0">
                <a:latin typeface="Segoe UI"/>
                <a:cs typeface="Segoe UI"/>
              </a:rPr>
              <a:t> </a:t>
            </a:r>
            <a:r>
              <a:rPr sz="2200" b="1" spc="-5" dirty="0">
                <a:latin typeface="Segoe UI"/>
                <a:cs typeface="Segoe UI"/>
              </a:rPr>
              <a:t>replaces</a:t>
            </a:r>
            <a:r>
              <a:rPr sz="2200" b="1" spc="385" dirty="0">
                <a:latin typeface="Segoe UI"/>
                <a:cs typeface="Segoe UI"/>
              </a:rPr>
              <a:t> </a:t>
            </a:r>
            <a:r>
              <a:rPr sz="2200" b="1" spc="-5" dirty="0">
                <a:latin typeface="Segoe UI"/>
                <a:cs typeface="Segoe UI"/>
              </a:rPr>
              <a:t>the</a:t>
            </a:r>
            <a:r>
              <a:rPr sz="2200" b="1" spc="365" dirty="0">
                <a:latin typeface="Segoe UI"/>
                <a:cs typeface="Segoe UI"/>
              </a:rPr>
              <a:t> </a:t>
            </a:r>
            <a:r>
              <a:rPr sz="2200" b="1" spc="-5" dirty="0">
                <a:latin typeface="Segoe UI"/>
                <a:cs typeface="Segoe UI"/>
              </a:rPr>
              <a:t>cloud</a:t>
            </a:r>
            <a:r>
              <a:rPr sz="2200" b="1" spc="375" dirty="0">
                <a:latin typeface="Segoe UI"/>
                <a:cs typeface="Segoe UI"/>
              </a:rPr>
              <a:t> </a:t>
            </a:r>
            <a:r>
              <a:rPr sz="2200" b="1" spc="-5" dirty="0">
                <a:latin typeface="Segoe UI"/>
                <a:cs typeface="Segoe UI"/>
              </a:rPr>
              <a:t>but</a:t>
            </a:r>
            <a:r>
              <a:rPr sz="2200" b="1" spc="365" dirty="0">
                <a:latin typeface="Segoe UI"/>
                <a:cs typeface="Segoe UI"/>
              </a:rPr>
              <a:t> </a:t>
            </a:r>
            <a:r>
              <a:rPr sz="2200" b="1" spc="-5" dirty="0">
                <a:latin typeface="Segoe UI"/>
                <a:cs typeface="Segoe UI"/>
              </a:rPr>
              <a:t>they</a:t>
            </a:r>
            <a:r>
              <a:rPr sz="2200" b="1" spc="360" dirty="0">
                <a:latin typeface="Segoe UI"/>
                <a:cs typeface="Segoe UI"/>
              </a:rPr>
              <a:t> </a:t>
            </a:r>
            <a:r>
              <a:rPr sz="2200" b="1" spc="-5" dirty="0">
                <a:latin typeface="Segoe UI"/>
                <a:cs typeface="Segoe UI"/>
              </a:rPr>
              <a:t>complement</a:t>
            </a:r>
            <a:r>
              <a:rPr sz="2200" b="1" spc="365" dirty="0">
                <a:latin typeface="Segoe UI"/>
                <a:cs typeface="Segoe UI"/>
              </a:rPr>
              <a:t> </a:t>
            </a:r>
            <a:r>
              <a:rPr sz="2200" b="1" spc="-5" dirty="0">
                <a:latin typeface="Segoe UI"/>
                <a:cs typeface="Segoe UI"/>
              </a:rPr>
              <a:t>each</a:t>
            </a:r>
            <a:endParaRPr sz="2200">
              <a:latin typeface="Segoe UI"/>
              <a:cs typeface="Segoe UI"/>
            </a:endParaRPr>
          </a:p>
          <a:p>
            <a:pPr marL="469900">
              <a:lnSpc>
                <a:spcPct val="100000"/>
              </a:lnSpc>
              <a:spcBef>
                <a:spcPts val="795"/>
              </a:spcBef>
            </a:pPr>
            <a:r>
              <a:rPr sz="2200" b="1" spc="-40" dirty="0">
                <a:latin typeface="Segoe UI"/>
                <a:cs typeface="Segoe UI"/>
              </a:rPr>
              <a:t>other,</a:t>
            </a:r>
            <a:r>
              <a:rPr sz="2200" b="1" spc="35" dirty="0">
                <a:latin typeface="Segoe UI"/>
                <a:cs typeface="Segoe UI"/>
              </a:rPr>
              <a:t> </a:t>
            </a:r>
            <a:r>
              <a:rPr sz="2200" b="1" spc="-10" dirty="0">
                <a:latin typeface="Segoe UI"/>
                <a:cs typeface="Segoe UI"/>
              </a:rPr>
              <a:t>and</a:t>
            </a:r>
            <a:r>
              <a:rPr sz="2200" b="1" spc="20" dirty="0">
                <a:latin typeface="Segoe UI"/>
                <a:cs typeface="Segoe UI"/>
              </a:rPr>
              <a:t> </a:t>
            </a:r>
            <a:r>
              <a:rPr sz="2200" b="1" spc="-5" dirty="0">
                <a:latin typeface="Segoe UI"/>
                <a:cs typeface="Segoe UI"/>
              </a:rPr>
              <a:t>many</a:t>
            </a:r>
            <a:r>
              <a:rPr sz="2200" b="1" spc="20" dirty="0">
                <a:latin typeface="Segoe UI"/>
                <a:cs typeface="Segoe UI"/>
              </a:rPr>
              <a:t> </a:t>
            </a:r>
            <a:r>
              <a:rPr sz="2200" b="1" spc="-5" dirty="0">
                <a:latin typeface="Segoe UI"/>
                <a:cs typeface="Segoe UI"/>
              </a:rPr>
              <a:t>use</a:t>
            </a:r>
            <a:r>
              <a:rPr sz="2200" b="1" spc="10" dirty="0">
                <a:latin typeface="Segoe UI"/>
                <a:cs typeface="Segoe UI"/>
              </a:rPr>
              <a:t> </a:t>
            </a:r>
            <a:r>
              <a:rPr sz="2200" b="1" spc="-5" dirty="0">
                <a:latin typeface="Segoe UI"/>
                <a:cs typeface="Segoe UI"/>
              </a:rPr>
              <a:t>cases</a:t>
            </a:r>
            <a:r>
              <a:rPr sz="2200" b="1" spc="10" dirty="0">
                <a:latin typeface="Segoe UI"/>
                <a:cs typeface="Segoe UI"/>
              </a:rPr>
              <a:t> </a:t>
            </a:r>
            <a:r>
              <a:rPr sz="2200" b="1" spc="-10" dirty="0">
                <a:latin typeface="Segoe UI"/>
                <a:cs typeface="Segoe UI"/>
              </a:rPr>
              <a:t>actually</a:t>
            </a:r>
            <a:r>
              <a:rPr sz="2200" b="1" spc="20" dirty="0">
                <a:latin typeface="Segoe UI"/>
                <a:cs typeface="Segoe UI"/>
              </a:rPr>
              <a:t> </a:t>
            </a:r>
            <a:r>
              <a:rPr sz="2200" b="1" spc="-10" dirty="0">
                <a:latin typeface="Segoe UI"/>
                <a:cs typeface="Segoe UI"/>
              </a:rPr>
              <a:t>require</a:t>
            </a:r>
            <a:r>
              <a:rPr sz="2200" b="1" spc="30" dirty="0">
                <a:latin typeface="Segoe UI"/>
                <a:cs typeface="Segoe UI"/>
              </a:rPr>
              <a:t> </a:t>
            </a:r>
            <a:r>
              <a:rPr sz="2200" b="1" spc="-5" dirty="0">
                <a:latin typeface="Segoe UI"/>
                <a:cs typeface="Segoe UI"/>
              </a:rPr>
              <a:t>strong</a:t>
            </a:r>
            <a:r>
              <a:rPr sz="2200" b="1" spc="5" dirty="0">
                <a:latin typeface="Segoe UI"/>
                <a:cs typeface="Segoe UI"/>
              </a:rPr>
              <a:t> </a:t>
            </a:r>
            <a:r>
              <a:rPr sz="2200" b="1" spc="-5" dirty="0">
                <a:latin typeface="Segoe UI"/>
                <a:cs typeface="Segoe UI"/>
              </a:rPr>
              <a:t>cooperation</a:t>
            </a:r>
            <a:r>
              <a:rPr sz="2200" b="1" spc="25" dirty="0">
                <a:latin typeface="Segoe UI"/>
                <a:cs typeface="Segoe UI"/>
              </a:rPr>
              <a:t> </a:t>
            </a:r>
            <a:r>
              <a:rPr sz="2200" b="1" spc="-10" dirty="0">
                <a:latin typeface="Segoe UI"/>
                <a:cs typeface="Segoe UI"/>
              </a:rPr>
              <a:t>between</a:t>
            </a:r>
            <a:r>
              <a:rPr sz="2200" b="1" spc="25" dirty="0">
                <a:latin typeface="Segoe UI"/>
                <a:cs typeface="Segoe UI"/>
              </a:rPr>
              <a:t> </a:t>
            </a:r>
            <a:r>
              <a:rPr sz="2200" b="1" spc="-10" dirty="0">
                <a:latin typeface="Segoe UI"/>
                <a:cs typeface="Segoe UI"/>
              </a:rPr>
              <a:t>layers.</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5" dirty="0">
                <a:latin typeface="Segoe UI"/>
                <a:cs typeface="Segoe UI"/>
              </a:rPr>
              <a:t>Edge</a:t>
            </a:r>
            <a:r>
              <a:rPr sz="2200" b="1" spc="390" dirty="0">
                <a:latin typeface="Segoe UI"/>
                <a:cs typeface="Segoe UI"/>
              </a:rPr>
              <a:t> </a:t>
            </a:r>
            <a:r>
              <a:rPr sz="2200" b="1" spc="-10" dirty="0">
                <a:latin typeface="Segoe UI"/>
                <a:cs typeface="Segoe UI"/>
              </a:rPr>
              <a:t>and</a:t>
            </a:r>
            <a:r>
              <a:rPr sz="2200" b="1" spc="370" dirty="0">
                <a:latin typeface="Segoe UI"/>
                <a:cs typeface="Segoe UI"/>
              </a:rPr>
              <a:t> </a:t>
            </a:r>
            <a:r>
              <a:rPr sz="2200" b="1" spc="-5" dirty="0">
                <a:latin typeface="Segoe UI"/>
                <a:cs typeface="Segoe UI"/>
              </a:rPr>
              <a:t>fog</a:t>
            </a:r>
            <a:r>
              <a:rPr sz="2200" b="1" spc="380" dirty="0">
                <a:latin typeface="Segoe UI"/>
                <a:cs typeface="Segoe UI"/>
              </a:rPr>
              <a:t> </a:t>
            </a:r>
            <a:r>
              <a:rPr sz="2200" b="1" spc="-5" dirty="0">
                <a:latin typeface="Segoe UI"/>
                <a:cs typeface="Segoe UI"/>
              </a:rPr>
              <a:t>computing</a:t>
            </a:r>
            <a:r>
              <a:rPr sz="2200" b="1" spc="370" dirty="0">
                <a:latin typeface="Segoe UI"/>
                <a:cs typeface="Segoe UI"/>
              </a:rPr>
              <a:t> </a:t>
            </a:r>
            <a:r>
              <a:rPr sz="2200" b="1" spc="-5" dirty="0">
                <a:latin typeface="Segoe UI"/>
                <a:cs typeface="Segoe UI"/>
              </a:rPr>
              <a:t>layers</a:t>
            </a:r>
            <a:r>
              <a:rPr sz="2200" b="1" spc="385" dirty="0">
                <a:latin typeface="Segoe UI"/>
                <a:cs typeface="Segoe UI"/>
              </a:rPr>
              <a:t> </a:t>
            </a:r>
            <a:r>
              <a:rPr sz="2200" b="1" spc="-5" dirty="0">
                <a:latin typeface="Segoe UI"/>
                <a:cs typeface="Segoe UI"/>
              </a:rPr>
              <a:t>simply</a:t>
            </a:r>
            <a:r>
              <a:rPr sz="2200" b="1" spc="380" dirty="0">
                <a:latin typeface="Segoe UI"/>
                <a:cs typeface="Segoe UI"/>
              </a:rPr>
              <a:t> </a:t>
            </a:r>
            <a:r>
              <a:rPr sz="2200" b="1" spc="-10" dirty="0">
                <a:latin typeface="Segoe UI"/>
                <a:cs typeface="Segoe UI"/>
              </a:rPr>
              <a:t>act</a:t>
            </a:r>
            <a:r>
              <a:rPr sz="2200" b="1" spc="385" dirty="0">
                <a:latin typeface="Segoe UI"/>
                <a:cs typeface="Segoe UI"/>
              </a:rPr>
              <a:t> </a:t>
            </a:r>
            <a:r>
              <a:rPr sz="2200" b="1" dirty="0">
                <a:latin typeface="Segoe UI"/>
                <a:cs typeface="Segoe UI"/>
              </a:rPr>
              <a:t>as</a:t>
            </a:r>
            <a:r>
              <a:rPr sz="2200" b="1" spc="370" dirty="0">
                <a:latin typeface="Segoe UI"/>
                <a:cs typeface="Segoe UI"/>
              </a:rPr>
              <a:t> </a:t>
            </a:r>
            <a:r>
              <a:rPr sz="2200" b="1" spc="-5" dirty="0">
                <a:latin typeface="Segoe UI"/>
                <a:cs typeface="Segoe UI"/>
              </a:rPr>
              <a:t>a</a:t>
            </a:r>
            <a:r>
              <a:rPr sz="2200" b="1" spc="370" dirty="0">
                <a:latin typeface="Segoe UI"/>
                <a:cs typeface="Segoe UI"/>
              </a:rPr>
              <a:t> </a:t>
            </a:r>
            <a:r>
              <a:rPr sz="2200" b="1" dirty="0">
                <a:latin typeface="Segoe UI"/>
                <a:cs typeface="Segoe UI"/>
              </a:rPr>
              <a:t>first</a:t>
            </a:r>
            <a:r>
              <a:rPr sz="2200" b="1" spc="380" dirty="0">
                <a:latin typeface="Segoe UI"/>
                <a:cs typeface="Segoe UI"/>
              </a:rPr>
              <a:t> </a:t>
            </a:r>
            <a:r>
              <a:rPr sz="2200" b="1" spc="-10" dirty="0">
                <a:latin typeface="Segoe UI"/>
                <a:cs typeface="Segoe UI"/>
              </a:rPr>
              <a:t>line</a:t>
            </a:r>
            <a:r>
              <a:rPr sz="2200" b="1" spc="380" dirty="0">
                <a:latin typeface="Segoe UI"/>
                <a:cs typeface="Segoe UI"/>
              </a:rPr>
              <a:t> </a:t>
            </a:r>
            <a:r>
              <a:rPr sz="2200" b="1" spc="-20" dirty="0">
                <a:latin typeface="Segoe UI"/>
                <a:cs typeface="Segoe UI"/>
              </a:rPr>
              <a:t>of</a:t>
            </a:r>
            <a:r>
              <a:rPr sz="2200" b="1" spc="375" dirty="0">
                <a:latin typeface="Segoe UI"/>
                <a:cs typeface="Segoe UI"/>
              </a:rPr>
              <a:t> </a:t>
            </a:r>
            <a:r>
              <a:rPr sz="2200" b="1" spc="-10" dirty="0">
                <a:latin typeface="Segoe UI"/>
                <a:cs typeface="Segoe UI"/>
              </a:rPr>
              <a:t>defense</a:t>
            </a:r>
            <a:r>
              <a:rPr sz="2200" b="1" spc="370" dirty="0">
                <a:latin typeface="Segoe UI"/>
                <a:cs typeface="Segoe UI"/>
              </a:rPr>
              <a:t> </a:t>
            </a:r>
            <a:r>
              <a:rPr sz="2200" b="1" spc="-10" dirty="0">
                <a:latin typeface="Segoe UI"/>
                <a:cs typeface="Segoe UI"/>
              </a:rPr>
              <a:t>for</a:t>
            </a:r>
            <a:r>
              <a:rPr sz="2200" b="1" spc="380" dirty="0">
                <a:latin typeface="Segoe UI"/>
                <a:cs typeface="Segoe UI"/>
              </a:rPr>
              <a:t> </a:t>
            </a:r>
            <a:r>
              <a:rPr sz="2200" b="1" spc="-5" dirty="0">
                <a:latin typeface="Segoe UI"/>
                <a:cs typeface="Segoe UI"/>
              </a:rPr>
              <a:t>filtering,</a:t>
            </a:r>
            <a:endParaRPr sz="2200">
              <a:latin typeface="Segoe UI"/>
              <a:cs typeface="Segoe UI"/>
            </a:endParaRPr>
          </a:p>
          <a:p>
            <a:pPr marL="469900">
              <a:lnSpc>
                <a:spcPct val="100000"/>
              </a:lnSpc>
              <a:spcBef>
                <a:spcPts val="795"/>
              </a:spcBef>
            </a:pPr>
            <a:r>
              <a:rPr sz="2200" b="1" spc="-5" dirty="0">
                <a:latin typeface="Segoe UI"/>
                <a:cs typeface="Segoe UI"/>
              </a:rPr>
              <a:t>analyzing,</a:t>
            </a:r>
            <a:r>
              <a:rPr sz="2200" b="1" spc="25" dirty="0">
                <a:latin typeface="Segoe UI"/>
                <a:cs typeface="Segoe UI"/>
              </a:rPr>
              <a:t> </a:t>
            </a:r>
            <a:r>
              <a:rPr sz="2200" b="1" spc="-5" dirty="0">
                <a:latin typeface="Segoe UI"/>
                <a:cs typeface="Segoe UI"/>
              </a:rPr>
              <a:t>and</a:t>
            </a:r>
            <a:r>
              <a:rPr sz="2200" b="1" spc="10" dirty="0">
                <a:latin typeface="Segoe UI"/>
                <a:cs typeface="Segoe UI"/>
              </a:rPr>
              <a:t> </a:t>
            </a:r>
            <a:r>
              <a:rPr sz="2200" b="1" dirty="0">
                <a:latin typeface="Segoe UI"/>
                <a:cs typeface="Segoe UI"/>
              </a:rPr>
              <a:t>otherwise</a:t>
            </a:r>
            <a:r>
              <a:rPr sz="2200" b="1" spc="10" dirty="0">
                <a:latin typeface="Segoe UI"/>
                <a:cs typeface="Segoe UI"/>
              </a:rPr>
              <a:t> </a:t>
            </a:r>
            <a:r>
              <a:rPr sz="2200" b="1" spc="-5" dirty="0">
                <a:latin typeface="Segoe UI"/>
                <a:cs typeface="Segoe UI"/>
              </a:rPr>
              <a:t>managing</a:t>
            </a:r>
            <a:r>
              <a:rPr sz="2200" b="1" spc="20" dirty="0">
                <a:latin typeface="Segoe UI"/>
                <a:cs typeface="Segoe UI"/>
              </a:rPr>
              <a:t> </a:t>
            </a:r>
            <a:r>
              <a:rPr sz="2200" b="1" spc="-10" dirty="0">
                <a:latin typeface="Segoe UI"/>
                <a:cs typeface="Segoe UI"/>
              </a:rPr>
              <a:t>data</a:t>
            </a:r>
            <a:r>
              <a:rPr sz="2200" b="1" spc="15" dirty="0">
                <a:latin typeface="Segoe UI"/>
                <a:cs typeface="Segoe UI"/>
              </a:rPr>
              <a:t> </a:t>
            </a:r>
            <a:r>
              <a:rPr sz="2200" b="1" spc="-5" dirty="0">
                <a:latin typeface="Segoe UI"/>
                <a:cs typeface="Segoe UI"/>
              </a:rPr>
              <a:t>endpoints.</a:t>
            </a:r>
            <a:endParaRPr sz="2200">
              <a:latin typeface="Segoe UI"/>
              <a:cs typeface="Segoe UI"/>
            </a:endParaRPr>
          </a:p>
          <a:p>
            <a:pPr marL="547370" indent="-535305">
              <a:lnSpc>
                <a:spcPct val="100000"/>
              </a:lnSpc>
              <a:spcBef>
                <a:spcPts val="2595"/>
              </a:spcBef>
              <a:buFont typeface="Wingdings"/>
              <a:buChar char=""/>
              <a:tabLst>
                <a:tab pos="547370" algn="l"/>
                <a:tab pos="548005" algn="l"/>
              </a:tabLst>
            </a:pPr>
            <a:r>
              <a:rPr sz="2200" b="1" spc="-5" dirty="0">
                <a:latin typeface="Segoe UI"/>
                <a:cs typeface="Segoe UI"/>
              </a:rPr>
              <a:t>This</a:t>
            </a:r>
            <a:r>
              <a:rPr sz="2200" b="1" spc="10" dirty="0">
                <a:latin typeface="Segoe UI"/>
                <a:cs typeface="Segoe UI"/>
              </a:rPr>
              <a:t> </a:t>
            </a:r>
            <a:r>
              <a:rPr sz="2200" b="1" spc="-10" dirty="0">
                <a:latin typeface="Segoe UI"/>
                <a:cs typeface="Segoe UI"/>
              </a:rPr>
              <a:t>saves</a:t>
            </a:r>
            <a:r>
              <a:rPr sz="2200" b="1" spc="10" dirty="0">
                <a:latin typeface="Segoe UI"/>
                <a:cs typeface="Segoe UI"/>
              </a:rPr>
              <a:t> </a:t>
            </a:r>
            <a:r>
              <a:rPr sz="2200" b="1" spc="-10" dirty="0">
                <a:latin typeface="Segoe UI"/>
                <a:cs typeface="Segoe UI"/>
              </a:rPr>
              <a:t>the</a:t>
            </a:r>
            <a:r>
              <a:rPr sz="2200" b="1" spc="10" dirty="0">
                <a:latin typeface="Segoe UI"/>
                <a:cs typeface="Segoe UI"/>
              </a:rPr>
              <a:t> </a:t>
            </a:r>
            <a:r>
              <a:rPr sz="2200" b="1" spc="-5" dirty="0">
                <a:latin typeface="Segoe UI"/>
                <a:cs typeface="Segoe UI"/>
              </a:rPr>
              <a:t>cloud</a:t>
            </a:r>
            <a:r>
              <a:rPr sz="2200" b="1" spc="5" dirty="0">
                <a:latin typeface="Segoe UI"/>
                <a:cs typeface="Segoe UI"/>
              </a:rPr>
              <a:t> </a:t>
            </a:r>
            <a:r>
              <a:rPr sz="2200" b="1" spc="-10" dirty="0">
                <a:latin typeface="Segoe UI"/>
                <a:cs typeface="Segoe UI"/>
              </a:rPr>
              <a:t>from</a:t>
            </a:r>
            <a:r>
              <a:rPr sz="2200" b="1" spc="20" dirty="0">
                <a:latin typeface="Segoe UI"/>
                <a:cs typeface="Segoe UI"/>
              </a:rPr>
              <a:t> </a:t>
            </a:r>
            <a:r>
              <a:rPr sz="2200" b="1" spc="-10" dirty="0">
                <a:latin typeface="Segoe UI"/>
                <a:cs typeface="Segoe UI"/>
              </a:rPr>
              <a:t>being</a:t>
            </a:r>
            <a:r>
              <a:rPr sz="2200" b="1" spc="15" dirty="0">
                <a:latin typeface="Segoe UI"/>
                <a:cs typeface="Segoe UI"/>
              </a:rPr>
              <a:t> </a:t>
            </a:r>
            <a:r>
              <a:rPr sz="2200" b="1" spc="-5" dirty="0">
                <a:latin typeface="Segoe UI"/>
                <a:cs typeface="Segoe UI"/>
              </a:rPr>
              <a:t>queried</a:t>
            </a:r>
            <a:r>
              <a:rPr sz="2200" b="1" spc="10" dirty="0">
                <a:latin typeface="Segoe UI"/>
                <a:cs typeface="Segoe UI"/>
              </a:rPr>
              <a:t> </a:t>
            </a:r>
            <a:r>
              <a:rPr sz="2200" b="1" spc="-5" dirty="0">
                <a:latin typeface="Segoe UI"/>
                <a:cs typeface="Segoe UI"/>
              </a:rPr>
              <a:t>by</a:t>
            </a:r>
            <a:r>
              <a:rPr sz="2200" b="1" spc="25" dirty="0">
                <a:latin typeface="Segoe UI"/>
                <a:cs typeface="Segoe UI"/>
              </a:rPr>
              <a:t> </a:t>
            </a:r>
            <a:r>
              <a:rPr sz="2200" b="1" spc="-5" dirty="0">
                <a:latin typeface="Segoe UI"/>
                <a:cs typeface="Segoe UI"/>
              </a:rPr>
              <a:t>each</a:t>
            </a:r>
            <a:r>
              <a:rPr sz="2200" b="1"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every</a:t>
            </a:r>
            <a:r>
              <a:rPr sz="2200" b="1" spc="30" dirty="0">
                <a:latin typeface="Segoe UI"/>
                <a:cs typeface="Segoe UI"/>
              </a:rPr>
              <a:t> </a:t>
            </a:r>
            <a:r>
              <a:rPr sz="2200" b="1" spc="-5" dirty="0">
                <a:latin typeface="Segoe UI"/>
                <a:cs typeface="Segoe UI"/>
              </a:rPr>
              <a:t>node</a:t>
            </a:r>
            <a:r>
              <a:rPr sz="2200" b="1" spc="10" dirty="0">
                <a:latin typeface="Segoe UI"/>
                <a:cs typeface="Segoe UI"/>
              </a:rPr>
              <a:t> </a:t>
            </a:r>
            <a:r>
              <a:rPr sz="2200" b="1" spc="-10" dirty="0">
                <a:latin typeface="Segoe UI"/>
                <a:cs typeface="Segoe UI"/>
              </a:rPr>
              <a:t>for</a:t>
            </a:r>
            <a:r>
              <a:rPr sz="2200" b="1" spc="10" dirty="0">
                <a:latin typeface="Segoe UI"/>
                <a:cs typeface="Segoe UI"/>
              </a:rPr>
              <a:t> </a:t>
            </a:r>
            <a:r>
              <a:rPr sz="2200" b="1" spc="-5" dirty="0">
                <a:latin typeface="Segoe UI"/>
                <a:cs typeface="Segoe UI"/>
              </a:rPr>
              <a:t>each</a:t>
            </a:r>
            <a:r>
              <a:rPr sz="2200" b="1" spc="15" dirty="0">
                <a:latin typeface="Segoe UI"/>
                <a:cs typeface="Segoe UI"/>
              </a:rPr>
              <a:t> </a:t>
            </a:r>
            <a:r>
              <a:rPr sz="2200" b="1" spc="-10" dirty="0">
                <a:latin typeface="Segoe UI"/>
                <a:cs typeface="Segoe UI"/>
              </a:rPr>
              <a:t>event.</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5" dirty="0">
                <a:latin typeface="Segoe UI"/>
                <a:cs typeface="Segoe UI"/>
              </a:rPr>
              <a:t>This</a:t>
            </a:r>
            <a:r>
              <a:rPr sz="2200" b="1" spc="310" dirty="0">
                <a:latin typeface="Segoe UI"/>
                <a:cs typeface="Segoe UI"/>
              </a:rPr>
              <a:t> </a:t>
            </a:r>
            <a:r>
              <a:rPr sz="2200" b="1" dirty="0">
                <a:latin typeface="Segoe UI"/>
                <a:cs typeface="Segoe UI"/>
              </a:rPr>
              <a:t>model</a:t>
            </a:r>
            <a:r>
              <a:rPr sz="2200" b="1" spc="310" dirty="0">
                <a:latin typeface="Segoe UI"/>
                <a:cs typeface="Segoe UI"/>
              </a:rPr>
              <a:t> </a:t>
            </a:r>
            <a:r>
              <a:rPr sz="2200" b="1" spc="-5" dirty="0">
                <a:latin typeface="Segoe UI"/>
                <a:cs typeface="Segoe UI"/>
              </a:rPr>
              <a:t>suggests</a:t>
            </a:r>
            <a:r>
              <a:rPr sz="2200" b="1" spc="315" dirty="0">
                <a:latin typeface="Segoe UI"/>
                <a:cs typeface="Segoe UI"/>
              </a:rPr>
              <a:t> </a:t>
            </a:r>
            <a:r>
              <a:rPr sz="2200" b="1" spc="-5" dirty="0">
                <a:latin typeface="Segoe UI"/>
                <a:cs typeface="Segoe UI"/>
              </a:rPr>
              <a:t>a</a:t>
            </a:r>
            <a:r>
              <a:rPr sz="2200" b="1" spc="325" dirty="0">
                <a:latin typeface="Segoe UI"/>
                <a:cs typeface="Segoe UI"/>
              </a:rPr>
              <a:t> </a:t>
            </a:r>
            <a:r>
              <a:rPr sz="2200" b="1" spc="-5" dirty="0">
                <a:latin typeface="Segoe UI"/>
                <a:cs typeface="Segoe UI"/>
              </a:rPr>
              <a:t>a</a:t>
            </a:r>
            <a:r>
              <a:rPr sz="2200" b="1" spc="325" dirty="0">
                <a:latin typeface="Segoe UI"/>
                <a:cs typeface="Segoe UI"/>
              </a:rPr>
              <a:t> </a:t>
            </a:r>
            <a:r>
              <a:rPr sz="2200" b="1" spc="-5" dirty="0">
                <a:latin typeface="Segoe UI"/>
                <a:cs typeface="Segoe UI"/>
              </a:rPr>
              <a:t>hierarchical</a:t>
            </a:r>
            <a:r>
              <a:rPr sz="2200" b="1" spc="320" dirty="0">
                <a:latin typeface="Segoe UI"/>
                <a:cs typeface="Segoe UI"/>
              </a:rPr>
              <a:t> </a:t>
            </a:r>
            <a:r>
              <a:rPr sz="2200" b="1" spc="-5" dirty="0">
                <a:latin typeface="Segoe UI"/>
                <a:cs typeface="Segoe UI"/>
              </a:rPr>
              <a:t>organization</a:t>
            </a:r>
            <a:r>
              <a:rPr sz="2200" b="1" spc="330" dirty="0">
                <a:latin typeface="Segoe UI"/>
                <a:cs typeface="Segoe UI"/>
              </a:rPr>
              <a:t> </a:t>
            </a:r>
            <a:r>
              <a:rPr sz="2200" b="1" spc="-25" dirty="0">
                <a:latin typeface="Segoe UI"/>
                <a:cs typeface="Segoe UI"/>
              </a:rPr>
              <a:t>of</a:t>
            </a:r>
            <a:r>
              <a:rPr sz="2200" b="1" spc="315" dirty="0">
                <a:latin typeface="Segoe UI"/>
                <a:cs typeface="Segoe UI"/>
              </a:rPr>
              <a:t> </a:t>
            </a:r>
            <a:r>
              <a:rPr sz="2200" b="1" dirty="0">
                <a:latin typeface="Segoe UI"/>
                <a:cs typeface="Segoe UI"/>
              </a:rPr>
              <a:t>network,</a:t>
            </a:r>
            <a:r>
              <a:rPr sz="2200" b="1" spc="330" dirty="0">
                <a:latin typeface="Segoe UI"/>
                <a:cs typeface="Segoe UI"/>
              </a:rPr>
              <a:t> </a:t>
            </a:r>
            <a:r>
              <a:rPr sz="2200" b="1" spc="-5" dirty="0">
                <a:latin typeface="Segoe UI"/>
                <a:cs typeface="Segoe UI"/>
              </a:rPr>
              <a:t>compute,</a:t>
            </a:r>
            <a:r>
              <a:rPr sz="2200" b="1" spc="320" dirty="0">
                <a:latin typeface="Segoe UI"/>
                <a:cs typeface="Segoe UI"/>
              </a:rPr>
              <a:t> </a:t>
            </a:r>
            <a:r>
              <a:rPr sz="2200" b="1" spc="-5" dirty="0">
                <a:latin typeface="Segoe UI"/>
                <a:cs typeface="Segoe UI"/>
              </a:rPr>
              <a:t>and</a:t>
            </a:r>
            <a:r>
              <a:rPr sz="2200" b="1" spc="340" dirty="0">
                <a:latin typeface="Segoe UI"/>
                <a:cs typeface="Segoe UI"/>
              </a:rPr>
              <a:t> </a:t>
            </a:r>
            <a:r>
              <a:rPr sz="2200" b="1" spc="-5" dirty="0">
                <a:latin typeface="Segoe UI"/>
                <a:cs typeface="Segoe UI"/>
              </a:rPr>
              <a:t>data</a:t>
            </a:r>
            <a:endParaRPr sz="2200">
              <a:latin typeface="Segoe UI"/>
              <a:cs typeface="Segoe UI"/>
            </a:endParaRPr>
          </a:p>
          <a:p>
            <a:pPr marL="469900">
              <a:lnSpc>
                <a:spcPct val="100000"/>
              </a:lnSpc>
              <a:spcBef>
                <a:spcPts val="795"/>
              </a:spcBef>
            </a:pPr>
            <a:r>
              <a:rPr sz="2200" b="1" spc="-10" dirty="0">
                <a:latin typeface="Segoe UI"/>
                <a:cs typeface="Segoe UI"/>
              </a:rPr>
              <a:t>storage</a:t>
            </a:r>
            <a:r>
              <a:rPr sz="2200" b="1" spc="-15" dirty="0">
                <a:latin typeface="Segoe UI"/>
                <a:cs typeface="Segoe UI"/>
              </a:rPr>
              <a:t> </a:t>
            </a:r>
            <a:r>
              <a:rPr sz="2200" b="1" spc="-5" dirty="0">
                <a:latin typeface="Segoe UI"/>
                <a:cs typeface="Segoe UI"/>
              </a:rPr>
              <a:t>resources.</a:t>
            </a:r>
            <a:endParaRPr sz="2200">
              <a:latin typeface="Segoe UI"/>
              <a:cs typeface="Segoe UI"/>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185</a:t>
            </a:fld>
            <a:endParaRPr dirty="0"/>
          </a:p>
        </p:txBody>
      </p:sp>
      <p:sp>
        <p:nvSpPr>
          <p:cNvPr id="3" name="object 3"/>
          <p:cNvSpPr txBox="1"/>
          <p:nvPr/>
        </p:nvSpPr>
        <p:spPr>
          <a:xfrm>
            <a:off x="154939" y="1461642"/>
            <a:ext cx="11522075" cy="4826635"/>
          </a:xfrm>
          <a:prstGeom prst="rect">
            <a:avLst/>
          </a:prstGeom>
        </p:spPr>
        <p:txBody>
          <a:bodyPr vert="horz" wrap="square" lIns="0" tIns="12065" rIns="0" bIns="0" rtlCol="0">
            <a:spAutoFit/>
          </a:bodyPr>
          <a:lstStyle/>
          <a:p>
            <a:pPr marL="12700">
              <a:lnSpc>
                <a:spcPct val="100000"/>
              </a:lnSpc>
              <a:spcBef>
                <a:spcPts val="95"/>
              </a:spcBef>
            </a:pPr>
            <a:r>
              <a:rPr sz="2500" b="1" spc="-5" dirty="0">
                <a:latin typeface="Segoe UI"/>
                <a:cs typeface="Segoe UI"/>
              </a:rPr>
              <a:t>The </a:t>
            </a:r>
            <a:r>
              <a:rPr sz="2500" b="1" spc="-10" dirty="0">
                <a:latin typeface="Segoe UI"/>
                <a:cs typeface="Segoe UI"/>
              </a:rPr>
              <a:t>Hierarchy</a:t>
            </a:r>
            <a:r>
              <a:rPr sz="2500" b="1" spc="15" dirty="0">
                <a:latin typeface="Segoe UI"/>
                <a:cs typeface="Segoe UI"/>
              </a:rPr>
              <a:t> </a:t>
            </a:r>
            <a:r>
              <a:rPr sz="2500" b="1" spc="-25" dirty="0">
                <a:latin typeface="Segoe UI"/>
                <a:cs typeface="Segoe UI"/>
              </a:rPr>
              <a:t>of</a:t>
            </a:r>
            <a:r>
              <a:rPr sz="2500" b="1" spc="-5" dirty="0">
                <a:latin typeface="Segoe UI"/>
                <a:cs typeface="Segoe UI"/>
              </a:rPr>
              <a:t> Edge, Fog,</a:t>
            </a:r>
            <a:r>
              <a:rPr sz="2500" b="1" dirty="0">
                <a:latin typeface="Segoe UI"/>
                <a:cs typeface="Segoe UI"/>
              </a:rPr>
              <a:t> </a:t>
            </a:r>
            <a:r>
              <a:rPr sz="2500" b="1" spc="-5" dirty="0">
                <a:latin typeface="Segoe UI"/>
                <a:cs typeface="Segoe UI"/>
              </a:rPr>
              <a:t>and</a:t>
            </a:r>
            <a:r>
              <a:rPr sz="2500" b="1" spc="10" dirty="0">
                <a:latin typeface="Segoe UI"/>
                <a:cs typeface="Segoe UI"/>
              </a:rPr>
              <a:t> </a:t>
            </a:r>
            <a:r>
              <a:rPr sz="2500" b="1" spc="-10" dirty="0">
                <a:latin typeface="Segoe UI"/>
                <a:cs typeface="Segoe UI"/>
              </a:rPr>
              <a:t>Cloud:</a:t>
            </a:r>
            <a:endParaRPr sz="2500">
              <a:latin typeface="Segoe UI"/>
              <a:cs typeface="Segoe UI"/>
            </a:endParaRPr>
          </a:p>
          <a:p>
            <a:pPr marL="469900" marR="5715" indent="-457200" algn="just">
              <a:lnSpc>
                <a:spcPct val="140000"/>
              </a:lnSpc>
              <a:spcBef>
                <a:spcPts val="1800"/>
              </a:spcBef>
              <a:buFont typeface="Wingdings"/>
              <a:buChar char=""/>
              <a:tabLst>
                <a:tab pos="469900" algn="l"/>
              </a:tabLst>
            </a:pPr>
            <a:r>
              <a:rPr sz="2500" b="1" spc="-30" dirty="0">
                <a:latin typeface="Segoe UI"/>
                <a:cs typeface="Segoe UI"/>
              </a:rPr>
              <a:t>At</a:t>
            </a:r>
            <a:r>
              <a:rPr sz="2500" b="1" spc="-25" dirty="0">
                <a:latin typeface="Segoe UI"/>
                <a:cs typeface="Segoe UI"/>
              </a:rPr>
              <a:t> </a:t>
            </a:r>
            <a:r>
              <a:rPr sz="2500" b="1" spc="-5" dirty="0">
                <a:latin typeface="Segoe UI"/>
                <a:cs typeface="Segoe UI"/>
              </a:rPr>
              <a:t>each</a:t>
            </a:r>
            <a:r>
              <a:rPr sz="2500" b="1" dirty="0">
                <a:latin typeface="Segoe UI"/>
                <a:cs typeface="Segoe UI"/>
              </a:rPr>
              <a:t> </a:t>
            </a:r>
            <a:r>
              <a:rPr sz="2500" b="1" spc="-5" dirty="0">
                <a:latin typeface="Segoe UI"/>
                <a:cs typeface="Segoe UI"/>
              </a:rPr>
              <a:t>stage,</a:t>
            </a:r>
            <a:r>
              <a:rPr sz="2500" b="1" dirty="0">
                <a:latin typeface="Segoe UI"/>
                <a:cs typeface="Segoe UI"/>
              </a:rPr>
              <a:t> data</a:t>
            </a:r>
            <a:r>
              <a:rPr sz="2500" b="1" spc="5" dirty="0">
                <a:latin typeface="Segoe UI"/>
                <a:cs typeface="Segoe UI"/>
              </a:rPr>
              <a:t> </a:t>
            </a:r>
            <a:r>
              <a:rPr sz="2500" b="1" spc="-5" dirty="0">
                <a:latin typeface="Segoe UI"/>
                <a:cs typeface="Segoe UI"/>
              </a:rPr>
              <a:t>is</a:t>
            </a:r>
            <a:r>
              <a:rPr sz="2500" b="1" dirty="0">
                <a:latin typeface="Segoe UI"/>
                <a:cs typeface="Segoe UI"/>
              </a:rPr>
              <a:t> </a:t>
            </a:r>
            <a:r>
              <a:rPr sz="2500" b="1" spc="-5" dirty="0">
                <a:latin typeface="Segoe UI"/>
                <a:cs typeface="Segoe UI"/>
              </a:rPr>
              <a:t>collected,</a:t>
            </a:r>
            <a:r>
              <a:rPr sz="2500" b="1" dirty="0">
                <a:latin typeface="Segoe UI"/>
                <a:cs typeface="Segoe UI"/>
              </a:rPr>
              <a:t> </a:t>
            </a:r>
            <a:r>
              <a:rPr sz="2500" b="1" spc="-5" dirty="0">
                <a:latin typeface="Segoe UI"/>
                <a:cs typeface="Segoe UI"/>
              </a:rPr>
              <a:t>analyzed,</a:t>
            </a:r>
            <a:r>
              <a:rPr sz="2500" b="1" dirty="0">
                <a:latin typeface="Segoe UI"/>
                <a:cs typeface="Segoe UI"/>
              </a:rPr>
              <a:t> </a:t>
            </a:r>
            <a:r>
              <a:rPr sz="2500" b="1" spc="-5" dirty="0">
                <a:latin typeface="Segoe UI"/>
                <a:cs typeface="Segoe UI"/>
              </a:rPr>
              <a:t>and</a:t>
            </a:r>
            <a:r>
              <a:rPr sz="2500" b="1" dirty="0">
                <a:latin typeface="Segoe UI"/>
                <a:cs typeface="Segoe UI"/>
              </a:rPr>
              <a:t> </a:t>
            </a:r>
            <a:r>
              <a:rPr sz="2500" b="1" spc="-5" dirty="0">
                <a:latin typeface="Segoe UI"/>
                <a:cs typeface="Segoe UI"/>
              </a:rPr>
              <a:t>responded</a:t>
            </a:r>
            <a:r>
              <a:rPr sz="2500" b="1" dirty="0">
                <a:latin typeface="Segoe UI"/>
                <a:cs typeface="Segoe UI"/>
              </a:rPr>
              <a:t> </a:t>
            </a:r>
            <a:r>
              <a:rPr sz="2500" b="1" spc="-10" dirty="0">
                <a:latin typeface="Segoe UI"/>
                <a:cs typeface="Segoe UI"/>
              </a:rPr>
              <a:t>to</a:t>
            </a:r>
            <a:r>
              <a:rPr sz="2500" b="1" spc="-5" dirty="0">
                <a:latin typeface="Segoe UI"/>
                <a:cs typeface="Segoe UI"/>
              </a:rPr>
              <a:t> </a:t>
            </a:r>
            <a:r>
              <a:rPr sz="2500" b="1" spc="-10" dirty="0">
                <a:latin typeface="Segoe UI"/>
                <a:cs typeface="Segoe UI"/>
              </a:rPr>
              <a:t>when </a:t>
            </a:r>
            <a:r>
              <a:rPr sz="2500" b="1" spc="-5" dirty="0">
                <a:latin typeface="Segoe UI"/>
                <a:cs typeface="Segoe UI"/>
              </a:rPr>
              <a:t> necessary,</a:t>
            </a:r>
            <a:r>
              <a:rPr sz="2500" b="1" dirty="0">
                <a:latin typeface="Segoe UI"/>
                <a:cs typeface="Segoe UI"/>
              </a:rPr>
              <a:t> </a:t>
            </a:r>
            <a:r>
              <a:rPr sz="2500" b="1" spc="-10" dirty="0">
                <a:latin typeface="Segoe UI"/>
                <a:cs typeface="Segoe UI"/>
              </a:rPr>
              <a:t>according</a:t>
            </a:r>
            <a:r>
              <a:rPr sz="2500" b="1" spc="25" dirty="0">
                <a:latin typeface="Segoe UI"/>
                <a:cs typeface="Segoe UI"/>
              </a:rPr>
              <a:t> </a:t>
            </a:r>
            <a:r>
              <a:rPr sz="2500" b="1" spc="-10" dirty="0">
                <a:latin typeface="Segoe UI"/>
                <a:cs typeface="Segoe UI"/>
              </a:rPr>
              <a:t>to</a:t>
            </a:r>
            <a:r>
              <a:rPr sz="2500" b="1" dirty="0">
                <a:latin typeface="Segoe UI"/>
                <a:cs typeface="Segoe UI"/>
              </a:rPr>
              <a:t> </a:t>
            </a:r>
            <a:r>
              <a:rPr sz="2500" b="1" spc="-10" dirty="0">
                <a:latin typeface="Segoe UI"/>
                <a:cs typeface="Segoe UI"/>
              </a:rPr>
              <a:t>the</a:t>
            </a:r>
            <a:r>
              <a:rPr sz="2500" b="1" spc="-5" dirty="0">
                <a:latin typeface="Segoe UI"/>
                <a:cs typeface="Segoe UI"/>
              </a:rPr>
              <a:t> </a:t>
            </a:r>
            <a:r>
              <a:rPr sz="2500" b="1" spc="-10" dirty="0">
                <a:latin typeface="Segoe UI"/>
                <a:cs typeface="Segoe UI"/>
              </a:rPr>
              <a:t>capabilities</a:t>
            </a:r>
            <a:r>
              <a:rPr sz="2500" b="1" spc="45" dirty="0">
                <a:latin typeface="Segoe UI"/>
                <a:cs typeface="Segoe UI"/>
              </a:rPr>
              <a:t> </a:t>
            </a:r>
            <a:r>
              <a:rPr sz="2500" b="1" spc="-25" dirty="0">
                <a:latin typeface="Segoe UI"/>
                <a:cs typeface="Segoe UI"/>
              </a:rPr>
              <a:t>of</a:t>
            </a:r>
            <a:r>
              <a:rPr sz="2500" b="1" spc="-5" dirty="0">
                <a:latin typeface="Segoe UI"/>
                <a:cs typeface="Segoe UI"/>
              </a:rPr>
              <a:t> </a:t>
            </a:r>
            <a:r>
              <a:rPr sz="2500" b="1" spc="-10" dirty="0">
                <a:latin typeface="Segoe UI"/>
                <a:cs typeface="Segoe UI"/>
              </a:rPr>
              <a:t>the</a:t>
            </a:r>
            <a:r>
              <a:rPr sz="2500" b="1" dirty="0">
                <a:latin typeface="Segoe UI"/>
                <a:cs typeface="Segoe UI"/>
              </a:rPr>
              <a:t> </a:t>
            </a:r>
            <a:r>
              <a:rPr sz="2500" b="1" spc="-5" dirty="0">
                <a:latin typeface="Segoe UI"/>
                <a:cs typeface="Segoe UI"/>
              </a:rPr>
              <a:t>resources</a:t>
            </a:r>
            <a:r>
              <a:rPr sz="2500" b="1" spc="5" dirty="0">
                <a:latin typeface="Segoe UI"/>
                <a:cs typeface="Segoe UI"/>
              </a:rPr>
              <a:t> </a:t>
            </a:r>
            <a:r>
              <a:rPr sz="2500" b="1" spc="-5" dirty="0">
                <a:latin typeface="Segoe UI"/>
                <a:cs typeface="Segoe UI"/>
              </a:rPr>
              <a:t>at</a:t>
            </a:r>
            <a:r>
              <a:rPr sz="2500" b="1" spc="10" dirty="0">
                <a:latin typeface="Segoe UI"/>
                <a:cs typeface="Segoe UI"/>
              </a:rPr>
              <a:t> </a:t>
            </a:r>
            <a:r>
              <a:rPr sz="2500" b="1" spc="-5" dirty="0">
                <a:latin typeface="Segoe UI"/>
                <a:cs typeface="Segoe UI"/>
              </a:rPr>
              <a:t>each</a:t>
            </a:r>
            <a:r>
              <a:rPr sz="2500" b="1" spc="-10" dirty="0">
                <a:latin typeface="Segoe UI"/>
                <a:cs typeface="Segoe UI"/>
              </a:rPr>
              <a:t> </a:t>
            </a:r>
            <a:r>
              <a:rPr sz="2500" b="1" spc="-40" dirty="0">
                <a:latin typeface="Segoe UI"/>
                <a:cs typeface="Segoe UI"/>
              </a:rPr>
              <a:t>layer.</a:t>
            </a:r>
            <a:endParaRPr sz="2500">
              <a:latin typeface="Segoe UI"/>
              <a:cs typeface="Segoe UI"/>
            </a:endParaRPr>
          </a:p>
          <a:p>
            <a:pPr>
              <a:lnSpc>
                <a:spcPct val="100000"/>
              </a:lnSpc>
              <a:spcBef>
                <a:spcPts val="10"/>
              </a:spcBef>
              <a:buFont typeface="Wingdings"/>
              <a:buChar char=""/>
            </a:pPr>
            <a:endParaRPr sz="2250">
              <a:latin typeface="Segoe UI"/>
              <a:cs typeface="Segoe UI"/>
            </a:endParaRPr>
          </a:p>
          <a:p>
            <a:pPr marL="469900" indent="-457200" algn="just">
              <a:lnSpc>
                <a:spcPct val="100000"/>
              </a:lnSpc>
              <a:buFont typeface="Wingdings"/>
              <a:buChar char=""/>
              <a:tabLst>
                <a:tab pos="469900" algn="l"/>
              </a:tabLst>
            </a:pPr>
            <a:r>
              <a:rPr sz="2500" b="1" spc="-5" dirty="0">
                <a:latin typeface="Segoe UI"/>
                <a:cs typeface="Segoe UI"/>
              </a:rPr>
              <a:t>As</a:t>
            </a:r>
            <a:r>
              <a:rPr sz="2500" b="1" spc="10" dirty="0">
                <a:latin typeface="Segoe UI"/>
                <a:cs typeface="Segoe UI"/>
              </a:rPr>
              <a:t> </a:t>
            </a:r>
            <a:r>
              <a:rPr sz="2500" b="1" spc="-5" dirty="0">
                <a:latin typeface="Segoe UI"/>
                <a:cs typeface="Segoe UI"/>
              </a:rPr>
              <a:t>data</a:t>
            </a:r>
            <a:r>
              <a:rPr sz="2500" b="1" spc="20" dirty="0">
                <a:latin typeface="Segoe UI"/>
                <a:cs typeface="Segoe UI"/>
              </a:rPr>
              <a:t> </a:t>
            </a:r>
            <a:r>
              <a:rPr sz="2500" b="1" spc="-5" dirty="0">
                <a:latin typeface="Segoe UI"/>
                <a:cs typeface="Segoe UI"/>
              </a:rPr>
              <a:t>needs</a:t>
            </a:r>
            <a:r>
              <a:rPr sz="2500" b="1" spc="-10" dirty="0">
                <a:latin typeface="Segoe UI"/>
                <a:cs typeface="Segoe UI"/>
              </a:rPr>
              <a:t> to</a:t>
            </a:r>
            <a:r>
              <a:rPr sz="2500" b="1" dirty="0">
                <a:latin typeface="Segoe UI"/>
                <a:cs typeface="Segoe UI"/>
              </a:rPr>
              <a:t> </a:t>
            </a:r>
            <a:r>
              <a:rPr sz="2500" b="1" spc="-5" dirty="0">
                <a:latin typeface="Segoe UI"/>
                <a:cs typeface="Segoe UI"/>
              </a:rPr>
              <a:t>be</a:t>
            </a:r>
            <a:r>
              <a:rPr sz="2500" b="1" spc="-15" dirty="0">
                <a:latin typeface="Segoe UI"/>
                <a:cs typeface="Segoe UI"/>
              </a:rPr>
              <a:t> </a:t>
            </a:r>
            <a:r>
              <a:rPr sz="2500" b="1" dirty="0">
                <a:latin typeface="Segoe UI"/>
                <a:cs typeface="Segoe UI"/>
              </a:rPr>
              <a:t>sent</a:t>
            </a:r>
            <a:r>
              <a:rPr sz="2500" b="1" spc="-10" dirty="0">
                <a:latin typeface="Segoe UI"/>
                <a:cs typeface="Segoe UI"/>
              </a:rPr>
              <a:t> to</a:t>
            </a:r>
            <a:r>
              <a:rPr sz="2500" b="1" dirty="0">
                <a:latin typeface="Segoe UI"/>
                <a:cs typeface="Segoe UI"/>
              </a:rPr>
              <a:t> </a:t>
            </a:r>
            <a:r>
              <a:rPr sz="2500" b="1" spc="-5" dirty="0">
                <a:latin typeface="Segoe UI"/>
                <a:cs typeface="Segoe UI"/>
              </a:rPr>
              <a:t>the cloud,</a:t>
            </a:r>
            <a:r>
              <a:rPr sz="2500" b="1" dirty="0">
                <a:latin typeface="Segoe UI"/>
                <a:cs typeface="Segoe UI"/>
              </a:rPr>
              <a:t> </a:t>
            </a:r>
            <a:r>
              <a:rPr sz="2500" b="1" spc="-5" dirty="0">
                <a:latin typeface="Segoe UI"/>
                <a:cs typeface="Segoe UI"/>
              </a:rPr>
              <a:t>the latency</a:t>
            </a:r>
            <a:r>
              <a:rPr sz="2500" b="1" spc="20" dirty="0">
                <a:latin typeface="Segoe UI"/>
                <a:cs typeface="Segoe UI"/>
              </a:rPr>
              <a:t> </a:t>
            </a:r>
            <a:r>
              <a:rPr sz="2500" b="1" spc="-5" dirty="0">
                <a:latin typeface="Segoe UI"/>
                <a:cs typeface="Segoe UI"/>
              </a:rPr>
              <a:t>becomes</a:t>
            </a:r>
            <a:r>
              <a:rPr sz="2500" b="1" spc="-10" dirty="0">
                <a:latin typeface="Segoe UI"/>
                <a:cs typeface="Segoe UI"/>
              </a:rPr>
              <a:t> </a:t>
            </a:r>
            <a:r>
              <a:rPr sz="2500" b="1" spc="-35" dirty="0">
                <a:latin typeface="Segoe UI"/>
                <a:cs typeface="Segoe UI"/>
              </a:rPr>
              <a:t>higher.</a:t>
            </a:r>
            <a:endParaRPr sz="2500">
              <a:latin typeface="Segoe UI"/>
              <a:cs typeface="Segoe UI"/>
            </a:endParaRPr>
          </a:p>
          <a:p>
            <a:pPr marL="469900" marR="5080" indent="-457200" algn="just">
              <a:lnSpc>
                <a:spcPct val="140000"/>
              </a:lnSpc>
              <a:spcBef>
                <a:spcPts val="1800"/>
              </a:spcBef>
              <a:buFont typeface="Wingdings"/>
              <a:buChar char=""/>
              <a:tabLst>
                <a:tab pos="469900" algn="l"/>
              </a:tabLst>
            </a:pPr>
            <a:r>
              <a:rPr sz="2500" b="1" spc="-5" dirty="0">
                <a:latin typeface="Segoe UI"/>
                <a:cs typeface="Segoe UI"/>
              </a:rPr>
              <a:t>The</a:t>
            </a:r>
            <a:r>
              <a:rPr sz="2500" b="1" dirty="0">
                <a:latin typeface="Segoe UI"/>
                <a:cs typeface="Segoe UI"/>
              </a:rPr>
              <a:t> </a:t>
            </a:r>
            <a:r>
              <a:rPr sz="2500" b="1" spc="-10" dirty="0">
                <a:latin typeface="Segoe UI"/>
                <a:cs typeface="Segoe UI"/>
              </a:rPr>
              <a:t>advantage</a:t>
            </a:r>
            <a:r>
              <a:rPr sz="2500" b="1" spc="-5" dirty="0">
                <a:latin typeface="Segoe UI"/>
                <a:cs typeface="Segoe UI"/>
              </a:rPr>
              <a:t> </a:t>
            </a:r>
            <a:r>
              <a:rPr sz="2500" b="1" spc="-25" dirty="0">
                <a:latin typeface="Segoe UI"/>
                <a:cs typeface="Segoe UI"/>
              </a:rPr>
              <a:t>of</a:t>
            </a:r>
            <a:r>
              <a:rPr sz="2500" b="1" spc="-20" dirty="0">
                <a:latin typeface="Segoe UI"/>
                <a:cs typeface="Segoe UI"/>
              </a:rPr>
              <a:t> </a:t>
            </a:r>
            <a:r>
              <a:rPr sz="2500" b="1" spc="-10" dirty="0">
                <a:latin typeface="Segoe UI"/>
                <a:cs typeface="Segoe UI"/>
              </a:rPr>
              <a:t>this</a:t>
            </a:r>
            <a:r>
              <a:rPr sz="2500" b="1" spc="-5" dirty="0">
                <a:latin typeface="Segoe UI"/>
                <a:cs typeface="Segoe UI"/>
              </a:rPr>
              <a:t> hierarchy</a:t>
            </a:r>
            <a:r>
              <a:rPr sz="2500" b="1" dirty="0">
                <a:latin typeface="Segoe UI"/>
                <a:cs typeface="Segoe UI"/>
              </a:rPr>
              <a:t> </a:t>
            </a:r>
            <a:r>
              <a:rPr sz="2500" b="1" spc="-5" dirty="0">
                <a:latin typeface="Segoe UI"/>
                <a:cs typeface="Segoe UI"/>
              </a:rPr>
              <a:t>is</a:t>
            </a:r>
            <a:r>
              <a:rPr sz="2500" b="1" dirty="0">
                <a:latin typeface="Segoe UI"/>
                <a:cs typeface="Segoe UI"/>
              </a:rPr>
              <a:t> </a:t>
            </a:r>
            <a:r>
              <a:rPr sz="2500" b="1" spc="-10" dirty="0">
                <a:latin typeface="Segoe UI"/>
                <a:cs typeface="Segoe UI"/>
              </a:rPr>
              <a:t>that</a:t>
            </a:r>
            <a:r>
              <a:rPr sz="2500" b="1" spc="-5" dirty="0">
                <a:latin typeface="Segoe UI"/>
                <a:cs typeface="Segoe UI"/>
              </a:rPr>
              <a:t> a</a:t>
            </a:r>
            <a:r>
              <a:rPr sz="2500" b="1" dirty="0">
                <a:latin typeface="Segoe UI"/>
                <a:cs typeface="Segoe UI"/>
              </a:rPr>
              <a:t> </a:t>
            </a:r>
            <a:r>
              <a:rPr sz="2500" b="1" spc="-5" dirty="0">
                <a:latin typeface="Segoe UI"/>
                <a:cs typeface="Segoe UI"/>
              </a:rPr>
              <a:t>response</a:t>
            </a:r>
            <a:r>
              <a:rPr sz="2500" b="1" dirty="0">
                <a:latin typeface="Segoe UI"/>
                <a:cs typeface="Segoe UI"/>
              </a:rPr>
              <a:t> </a:t>
            </a:r>
            <a:r>
              <a:rPr sz="2500" b="1" spc="-10" dirty="0">
                <a:latin typeface="Segoe UI"/>
                <a:cs typeface="Segoe UI"/>
              </a:rPr>
              <a:t>to</a:t>
            </a:r>
            <a:r>
              <a:rPr sz="2500" b="1" spc="-5" dirty="0">
                <a:latin typeface="Segoe UI"/>
                <a:cs typeface="Segoe UI"/>
              </a:rPr>
              <a:t> events</a:t>
            </a:r>
            <a:r>
              <a:rPr sz="2500" b="1" spc="675" dirty="0">
                <a:latin typeface="Segoe UI"/>
                <a:cs typeface="Segoe UI"/>
              </a:rPr>
              <a:t> </a:t>
            </a:r>
            <a:r>
              <a:rPr sz="2500" b="1" spc="-10" dirty="0">
                <a:latin typeface="Segoe UI"/>
                <a:cs typeface="Segoe UI"/>
              </a:rPr>
              <a:t>from </a:t>
            </a:r>
            <a:r>
              <a:rPr sz="2500" b="1" spc="-5" dirty="0">
                <a:latin typeface="Segoe UI"/>
                <a:cs typeface="Segoe UI"/>
              </a:rPr>
              <a:t> resources close </a:t>
            </a:r>
            <a:r>
              <a:rPr sz="2500" b="1" spc="-10" dirty="0">
                <a:latin typeface="Segoe UI"/>
                <a:cs typeface="Segoe UI"/>
              </a:rPr>
              <a:t>to the </a:t>
            </a:r>
            <a:r>
              <a:rPr sz="2500" b="1" spc="-5" dirty="0">
                <a:latin typeface="Segoe UI"/>
                <a:cs typeface="Segoe UI"/>
              </a:rPr>
              <a:t>end device is fast and can result in immediate </a:t>
            </a:r>
            <a:r>
              <a:rPr sz="2500" b="1" dirty="0">
                <a:latin typeface="Segoe UI"/>
                <a:cs typeface="Segoe UI"/>
              </a:rPr>
              <a:t> </a:t>
            </a:r>
            <a:r>
              <a:rPr sz="2500" b="1" spc="-5" dirty="0">
                <a:latin typeface="Segoe UI"/>
                <a:cs typeface="Segoe UI"/>
              </a:rPr>
              <a:t>benefits,</a:t>
            </a:r>
            <a:r>
              <a:rPr sz="2500" b="1" dirty="0">
                <a:latin typeface="Segoe UI"/>
                <a:cs typeface="Segoe UI"/>
              </a:rPr>
              <a:t> </a:t>
            </a:r>
            <a:r>
              <a:rPr sz="2500" b="1" spc="-10" dirty="0">
                <a:latin typeface="Segoe UI"/>
                <a:cs typeface="Segoe UI"/>
              </a:rPr>
              <a:t>while</a:t>
            </a:r>
            <a:r>
              <a:rPr sz="2500" b="1" spc="-5" dirty="0">
                <a:latin typeface="Segoe UI"/>
                <a:cs typeface="Segoe UI"/>
              </a:rPr>
              <a:t> </a:t>
            </a:r>
            <a:r>
              <a:rPr sz="2500" b="1" dirty="0">
                <a:latin typeface="Segoe UI"/>
                <a:cs typeface="Segoe UI"/>
              </a:rPr>
              <a:t>still</a:t>
            </a:r>
            <a:r>
              <a:rPr sz="2500" b="1" spc="5" dirty="0">
                <a:latin typeface="Segoe UI"/>
                <a:cs typeface="Segoe UI"/>
              </a:rPr>
              <a:t> </a:t>
            </a:r>
            <a:r>
              <a:rPr sz="2500" b="1" spc="-10" dirty="0">
                <a:latin typeface="Segoe UI"/>
                <a:cs typeface="Segoe UI"/>
              </a:rPr>
              <a:t>having</a:t>
            </a:r>
            <a:r>
              <a:rPr sz="2500" b="1" spc="-5" dirty="0">
                <a:latin typeface="Segoe UI"/>
                <a:cs typeface="Segoe UI"/>
              </a:rPr>
              <a:t> deeper</a:t>
            </a:r>
            <a:r>
              <a:rPr sz="2500" b="1" dirty="0">
                <a:latin typeface="Segoe UI"/>
                <a:cs typeface="Segoe UI"/>
              </a:rPr>
              <a:t> </a:t>
            </a:r>
            <a:r>
              <a:rPr sz="2500" b="1" spc="-5" dirty="0">
                <a:latin typeface="Segoe UI"/>
                <a:cs typeface="Segoe UI"/>
              </a:rPr>
              <a:t>compute</a:t>
            </a:r>
            <a:r>
              <a:rPr sz="2500" b="1" dirty="0">
                <a:latin typeface="Segoe UI"/>
                <a:cs typeface="Segoe UI"/>
              </a:rPr>
              <a:t> </a:t>
            </a:r>
            <a:r>
              <a:rPr sz="2500" b="1" spc="-5" dirty="0">
                <a:latin typeface="Segoe UI"/>
                <a:cs typeface="Segoe UI"/>
              </a:rPr>
              <a:t>resources</a:t>
            </a:r>
            <a:r>
              <a:rPr sz="2500" b="1" dirty="0">
                <a:latin typeface="Segoe UI"/>
                <a:cs typeface="Segoe UI"/>
              </a:rPr>
              <a:t> </a:t>
            </a:r>
            <a:r>
              <a:rPr sz="2500" b="1" spc="-10" dirty="0">
                <a:latin typeface="Segoe UI"/>
                <a:cs typeface="Segoe UI"/>
              </a:rPr>
              <a:t>available</a:t>
            </a:r>
            <a:r>
              <a:rPr sz="2500" b="1" spc="-5" dirty="0">
                <a:latin typeface="Segoe UI"/>
                <a:cs typeface="Segoe UI"/>
              </a:rPr>
              <a:t> </a:t>
            </a:r>
            <a:r>
              <a:rPr sz="2500" b="1" dirty="0">
                <a:latin typeface="Segoe UI"/>
                <a:cs typeface="Segoe UI"/>
              </a:rPr>
              <a:t>in</a:t>
            </a:r>
            <a:r>
              <a:rPr sz="2500" b="1" spc="5" dirty="0">
                <a:latin typeface="Segoe UI"/>
                <a:cs typeface="Segoe UI"/>
              </a:rPr>
              <a:t> </a:t>
            </a:r>
            <a:r>
              <a:rPr sz="2500" b="1" spc="-10" dirty="0">
                <a:latin typeface="Segoe UI"/>
                <a:cs typeface="Segoe UI"/>
              </a:rPr>
              <a:t>the </a:t>
            </a:r>
            <a:r>
              <a:rPr sz="2500" b="1" spc="-675" dirty="0">
                <a:latin typeface="Segoe UI"/>
                <a:cs typeface="Segoe UI"/>
              </a:rPr>
              <a:t> </a:t>
            </a:r>
            <a:r>
              <a:rPr sz="2500" b="1" spc="-5" dirty="0">
                <a:latin typeface="Segoe UI"/>
                <a:cs typeface="Segoe UI"/>
              </a:rPr>
              <a:t>cloud</a:t>
            </a:r>
            <a:r>
              <a:rPr sz="2500" b="1" spc="5" dirty="0">
                <a:latin typeface="Segoe UI"/>
                <a:cs typeface="Segoe UI"/>
              </a:rPr>
              <a:t> </a:t>
            </a:r>
            <a:r>
              <a:rPr sz="2500" b="1" spc="-10" dirty="0">
                <a:latin typeface="Segoe UI"/>
                <a:cs typeface="Segoe UI"/>
              </a:rPr>
              <a:t>when </a:t>
            </a:r>
            <a:r>
              <a:rPr sz="2500" b="1" spc="-5" dirty="0">
                <a:latin typeface="Segoe UI"/>
                <a:cs typeface="Segoe UI"/>
              </a:rPr>
              <a:t>necessary.</a:t>
            </a:r>
            <a:endParaRPr sz="2500">
              <a:latin typeface="Segoe UI"/>
              <a:cs typeface="Segoe U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186</a:t>
            </a:fld>
            <a:endParaRPr dirty="0"/>
          </a:p>
        </p:txBody>
      </p:sp>
      <p:sp>
        <p:nvSpPr>
          <p:cNvPr id="3" name="object 3"/>
          <p:cNvSpPr txBox="1"/>
          <p:nvPr/>
        </p:nvSpPr>
        <p:spPr>
          <a:xfrm>
            <a:off x="154939" y="1498219"/>
            <a:ext cx="11522710" cy="4598670"/>
          </a:xfrm>
          <a:prstGeom prst="rect">
            <a:avLst/>
          </a:prstGeom>
        </p:spPr>
        <p:txBody>
          <a:bodyPr vert="horz" wrap="square" lIns="0" tIns="12700" rIns="0" bIns="0" rtlCol="0">
            <a:spAutoFit/>
          </a:bodyPr>
          <a:lstStyle/>
          <a:p>
            <a:pPr marL="12700" algn="just">
              <a:lnSpc>
                <a:spcPct val="100000"/>
              </a:lnSpc>
              <a:spcBef>
                <a:spcPts val="100"/>
              </a:spcBef>
            </a:pPr>
            <a:r>
              <a:rPr sz="2700" b="1" dirty="0">
                <a:latin typeface="Segoe UI"/>
                <a:cs typeface="Segoe UI"/>
              </a:rPr>
              <a:t>The </a:t>
            </a:r>
            <a:r>
              <a:rPr sz="2700" b="1" spc="-5" dirty="0">
                <a:latin typeface="Segoe UI"/>
                <a:cs typeface="Segoe UI"/>
              </a:rPr>
              <a:t>Hierarchy</a:t>
            </a:r>
            <a:r>
              <a:rPr sz="2700" b="1" spc="-15" dirty="0">
                <a:latin typeface="Segoe UI"/>
                <a:cs typeface="Segoe UI"/>
              </a:rPr>
              <a:t> </a:t>
            </a:r>
            <a:r>
              <a:rPr sz="2700" b="1" spc="-20" dirty="0">
                <a:latin typeface="Segoe UI"/>
                <a:cs typeface="Segoe UI"/>
              </a:rPr>
              <a:t>of</a:t>
            </a:r>
            <a:r>
              <a:rPr sz="2700" b="1" spc="-15" dirty="0">
                <a:latin typeface="Segoe UI"/>
                <a:cs typeface="Segoe UI"/>
              </a:rPr>
              <a:t> </a:t>
            </a:r>
            <a:r>
              <a:rPr sz="2700" b="1" spc="-5" dirty="0">
                <a:latin typeface="Segoe UI"/>
                <a:cs typeface="Segoe UI"/>
              </a:rPr>
              <a:t>Edge,</a:t>
            </a:r>
            <a:r>
              <a:rPr sz="2700" b="1" spc="5" dirty="0">
                <a:latin typeface="Segoe UI"/>
                <a:cs typeface="Segoe UI"/>
              </a:rPr>
              <a:t> </a:t>
            </a:r>
            <a:r>
              <a:rPr sz="2700" b="1" spc="-5" dirty="0">
                <a:latin typeface="Segoe UI"/>
                <a:cs typeface="Segoe UI"/>
              </a:rPr>
              <a:t>Fog,</a:t>
            </a:r>
            <a:r>
              <a:rPr sz="2700" b="1" dirty="0">
                <a:latin typeface="Segoe UI"/>
                <a:cs typeface="Segoe UI"/>
              </a:rPr>
              <a:t> </a:t>
            </a:r>
            <a:r>
              <a:rPr sz="2700" b="1" spc="-5" dirty="0">
                <a:latin typeface="Segoe UI"/>
                <a:cs typeface="Segoe UI"/>
              </a:rPr>
              <a:t>and</a:t>
            </a:r>
            <a:r>
              <a:rPr sz="2700" b="1" spc="5" dirty="0">
                <a:latin typeface="Segoe UI"/>
                <a:cs typeface="Segoe UI"/>
              </a:rPr>
              <a:t> </a:t>
            </a:r>
            <a:r>
              <a:rPr sz="2700" b="1" spc="-5" dirty="0">
                <a:latin typeface="Segoe UI"/>
                <a:cs typeface="Segoe UI"/>
              </a:rPr>
              <a:t>Cloud:</a:t>
            </a:r>
            <a:endParaRPr sz="2700">
              <a:latin typeface="Segoe UI"/>
              <a:cs typeface="Segoe UI"/>
            </a:endParaRPr>
          </a:p>
          <a:p>
            <a:pPr marL="469900" marR="7620" indent="-457200" algn="just">
              <a:lnSpc>
                <a:spcPct val="150000"/>
              </a:lnSpc>
              <a:spcBef>
                <a:spcPts val="1800"/>
              </a:spcBef>
              <a:buFont typeface="Wingdings"/>
              <a:buChar char=""/>
              <a:tabLst>
                <a:tab pos="469900" algn="l"/>
              </a:tabLst>
            </a:pPr>
            <a:r>
              <a:rPr sz="2700" b="1" spc="-5" dirty="0">
                <a:latin typeface="Segoe UI"/>
                <a:cs typeface="Segoe UI"/>
              </a:rPr>
              <a:t>heterogeneity</a:t>
            </a:r>
            <a:r>
              <a:rPr sz="2700" b="1" spc="540" dirty="0">
                <a:latin typeface="Segoe UI"/>
                <a:cs typeface="Segoe UI"/>
              </a:rPr>
              <a:t> </a:t>
            </a:r>
            <a:r>
              <a:rPr sz="2700" b="1" spc="-20" dirty="0">
                <a:latin typeface="Segoe UI"/>
                <a:cs typeface="Segoe UI"/>
              </a:rPr>
              <a:t>of</a:t>
            </a:r>
            <a:r>
              <a:rPr sz="2700" b="1" spc="535" dirty="0">
                <a:latin typeface="Segoe UI"/>
                <a:cs typeface="Segoe UI"/>
              </a:rPr>
              <a:t> </a:t>
            </a:r>
            <a:r>
              <a:rPr sz="2700" b="1" dirty="0">
                <a:latin typeface="Segoe UI"/>
                <a:cs typeface="Segoe UI"/>
              </a:rPr>
              <a:t>IoT</a:t>
            </a:r>
            <a:r>
              <a:rPr sz="2700" b="1" spc="545" dirty="0">
                <a:latin typeface="Segoe UI"/>
                <a:cs typeface="Segoe UI"/>
              </a:rPr>
              <a:t> </a:t>
            </a:r>
            <a:r>
              <a:rPr sz="2700" b="1" spc="-5" dirty="0">
                <a:latin typeface="Segoe UI"/>
                <a:cs typeface="Segoe UI"/>
              </a:rPr>
              <a:t>devices</a:t>
            </a:r>
            <a:r>
              <a:rPr sz="2700" b="1" spc="545" dirty="0">
                <a:latin typeface="Segoe UI"/>
                <a:cs typeface="Segoe UI"/>
              </a:rPr>
              <a:t> </a:t>
            </a:r>
            <a:r>
              <a:rPr sz="2700" b="1" spc="-5" dirty="0">
                <a:latin typeface="Segoe UI"/>
                <a:cs typeface="Segoe UI"/>
              </a:rPr>
              <a:t>also</a:t>
            </a:r>
            <a:r>
              <a:rPr sz="2700" b="1" spc="545" dirty="0">
                <a:latin typeface="Segoe UI"/>
                <a:cs typeface="Segoe UI"/>
              </a:rPr>
              <a:t> </a:t>
            </a:r>
            <a:r>
              <a:rPr sz="2700" b="1" dirty="0">
                <a:latin typeface="Segoe UI"/>
                <a:cs typeface="Segoe UI"/>
              </a:rPr>
              <a:t>means</a:t>
            </a:r>
            <a:r>
              <a:rPr sz="2700" b="1" spc="540" dirty="0">
                <a:latin typeface="Segoe UI"/>
                <a:cs typeface="Segoe UI"/>
              </a:rPr>
              <a:t> </a:t>
            </a:r>
            <a:r>
              <a:rPr sz="2700" b="1" dirty="0">
                <a:latin typeface="Segoe UI"/>
                <a:cs typeface="Segoe UI"/>
              </a:rPr>
              <a:t>a</a:t>
            </a:r>
            <a:r>
              <a:rPr sz="2700" b="1" spc="550" dirty="0">
                <a:latin typeface="Segoe UI"/>
                <a:cs typeface="Segoe UI"/>
              </a:rPr>
              <a:t> </a:t>
            </a:r>
            <a:r>
              <a:rPr sz="2700" b="1" spc="-5" dirty="0">
                <a:latin typeface="Segoe UI"/>
                <a:cs typeface="Segoe UI"/>
              </a:rPr>
              <a:t>heterogeneity</a:t>
            </a:r>
            <a:r>
              <a:rPr sz="2700" b="1" spc="540" dirty="0">
                <a:latin typeface="Segoe UI"/>
                <a:cs typeface="Segoe UI"/>
              </a:rPr>
              <a:t> </a:t>
            </a:r>
            <a:r>
              <a:rPr sz="2700" b="1" spc="-20" dirty="0">
                <a:latin typeface="Segoe UI"/>
                <a:cs typeface="Segoe UI"/>
              </a:rPr>
              <a:t>of</a:t>
            </a:r>
            <a:r>
              <a:rPr sz="2700" b="1" spc="535" dirty="0">
                <a:latin typeface="Segoe UI"/>
                <a:cs typeface="Segoe UI"/>
              </a:rPr>
              <a:t> </a:t>
            </a:r>
            <a:r>
              <a:rPr sz="2700" b="1" dirty="0">
                <a:latin typeface="Segoe UI"/>
                <a:cs typeface="Segoe UI"/>
              </a:rPr>
              <a:t>edge </a:t>
            </a:r>
            <a:r>
              <a:rPr sz="2700" b="1" spc="-730" dirty="0">
                <a:latin typeface="Segoe UI"/>
                <a:cs typeface="Segoe UI"/>
              </a:rPr>
              <a:t> </a:t>
            </a:r>
            <a:r>
              <a:rPr sz="2700" b="1" spc="-5" dirty="0">
                <a:latin typeface="Segoe UI"/>
                <a:cs typeface="Segoe UI"/>
              </a:rPr>
              <a:t>and</a:t>
            </a:r>
            <a:r>
              <a:rPr sz="2700" b="1" dirty="0">
                <a:latin typeface="Segoe UI"/>
                <a:cs typeface="Segoe UI"/>
              </a:rPr>
              <a:t> </a:t>
            </a:r>
            <a:r>
              <a:rPr sz="2700" b="1" spc="-5" dirty="0">
                <a:latin typeface="Segoe UI"/>
                <a:cs typeface="Segoe UI"/>
              </a:rPr>
              <a:t>fog</a:t>
            </a:r>
            <a:r>
              <a:rPr sz="2700" b="1" spc="5" dirty="0">
                <a:latin typeface="Segoe UI"/>
                <a:cs typeface="Segoe UI"/>
              </a:rPr>
              <a:t> </a:t>
            </a:r>
            <a:r>
              <a:rPr sz="2700" b="1" dirty="0">
                <a:latin typeface="Segoe UI"/>
                <a:cs typeface="Segoe UI"/>
              </a:rPr>
              <a:t>computing</a:t>
            </a:r>
            <a:r>
              <a:rPr sz="2700" b="1" spc="10" dirty="0">
                <a:latin typeface="Segoe UI"/>
                <a:cs typeface="Segoe UI"/>
              </a:rPr>
              <a:t> </a:t>
            </a:r>
            <a:r>
              <a:rPr sz="2700" b="1" spc="-5" dirty="0">
                <a:latin typeface="Segoe UI"/>
                <a:cs typeface="Segoe UI"/>
              </a:rPr>
              <a:t>resources.</a:t>
            </a:r>
            <a:endParaRPr sz="2700">
              <a:latin typeface="Segoe UI"/>
              <a:cs typeface="Segoe UI"/>
            </a:endParaRPr>
          </a:p>
          <a:p>
            <a:pPr marL="469900" marR="5080" indent="-457200" algn="just">
              <a:lnSpc>
                <a:spcPct val="150000"/>
              </a:lnSpc>
              <a:spcBef>
                <a:spcPts val="1805"/>
              </a:spcBef>
              <a:buFont typeface="Wingdings"/>
              <a:buChar char=""/>
              <a:tabLst>
                <a:tab pos="469900" algn="l"/>
              </a:tabLst>
            </a:pPr>
            <a:r>
              <a:rPr sz="2700" b="1" dirty="0">
                <a:latin typeface="Segoe UI"/>
                <a:cs typeface="Segoe UI"/>
              </a:rPr>
              <a:t>While cloud resources </a:t>
            </a:r>
            <a:r>
              <a:rPr sz="2700" b="1" spc="-5" dirty="0">
                <a:latin typeface="Segoe UI"/>
                <a:cs typeface="Segoe UI"/>
              </a:rPr>
              <a:t>are </a:t>
            </a:r>
            <a:r>
              <a:rPr sz="2700" b="1" dirty="0">
                <a:latin typeface="Segoe UI"/>
                <a:cs typeface="Segoe UI"/>
              </a:rPr>
              <a:t>expected </a:t>
            </a:r>
            <a:r>
              <a:rPr sz="2700" b="1" spc="-5" dirty="0">
                <a:latin typeface="Segoe UI"/>
                <a:cs typeface="Segoe UI"/>
              </a:rPr>
              <a:t>to </a:t>
            </a:r>
            <a:r>
              <a:rPr sz="2700" b="1" dirty="0">
                <a:latin typeface="Segoe UI"/>
                <a:cs typeface="Segoe UI"/>
              </a:rPr>
              <a:t>be </a:t>
            </a:r>
            <a:r>
              <a:rPr sz="2700" b="1" spc="-5" dirty="0">
                <a:latin typeface="Segoe UI"/>
                <a:cs typeface="Segoe UI"/>
              </a:rPr>
              <a:t>homogenous, </a:t>
            </a:r>
            <a:r>
              <a:rPr sz="2700" b="1" dirty="0">
                <a:latin typeface="Segoe UI"/>
                <a:cs typeface="Segoe UI"/>
              </a:rPr>
              <a:t>it is </a:t>
            </a:r>
            <a:r>
              <a:rPr sz="2700" b="1" spc="-5" dirty="0">
                <a:latin typeface="Segoe UI"/>
                <a:cs typeface="Segoe UI"/>
              </a:rPr>
              <a:t>fair </a:t>
            </a:r>
            <a:r>
              <a:rPr sz="2700" b="1" spc="-10" dirty="0">
                <a:latin typeface="Segoe UI"/>
                <a:cs typeface="Segoe UI"/>
              </a:rPr>
              <a:t>to </a:t>
            </a:r>
            <a:r>
              <a:rPr sz="2700" b="1" spc="-5" dirty="0">
                <a:latin typeface="Segoe UI"/>
                <a:cs typeface="Segoe UI"/>
              </a:rPr>
              <a:t> </a:t>
            </a:r>
            <a:r>
              <a:rPr sz="2700" b="1" dirty="0">
                <a:latin typeface="Segoe UI"/>
                <a:cs typeface="Segoe UI"/>
              </a:rPr>
              <a:t>expect </a:t>
            </a:r>
            <a:r>
              <a:rPr sz="2700" b="1" spc="-10" dirty="0">
                <a:latin typeface="Segoe UI"/>
                <a:cs typeface="Segoe UI"/>
              </a:rPr>
              <a:t>that </a:t>
            </a:r>
            <a:r>
              <a:rPr sz="2700" b="1" dirty="0">
                <a:latin typeface="Segoe UI"/>
                <a:cs typeface="Segoe UI"/>
              </a:rPr>
              <a:t>in </a:t>
            </a:r>
            <a:r>
              <a:rPr sz="2700" b="1" spc="-5" dirty="0">
                <a:latin typeface="Segoe UI"/>
                <a:cs typeface="Segoe UI"/>
              </a:rPr>
              <a:t>many </a:t>
            </a:r>
            <a:r>
              <a:rPr sz="2700" b="1" dirty="0">
                <a:latin typeface="Segoe UI"/>
                <a:cs typeface="Segoe UI"/>
              </a:rPr>
              <a:t>cases both edge and </a:t>
            </a:r>
            <a:r>
              <a:rPr sz="2700" b="1" spc="-5" dirty="0">
                <a:latin typeface="Segoe UI"/>
                <a:cs typeface="Segoe UI"/>
              </a:rPr>
              <a:t>fog resources will </a:t>
            </a:r>
            <a:r>
              <a:rPr sz="2700" b="1" dirty="0">
                <a:latin typeface="Segoe UI"/>
                <a:cs typeface="Segoe UI"/>
              </a:rPr>
              <a:t>use </a:t>
            </a:r>
            <a:r>
              <a:rPr sz="2700" b="1" spc="5" dirty="0">
                <a:latin typeface="Segoe UI"/>
                <a:cs typeface="Segoe UI"/>
              </a:rPr>
              <a:t> </a:t>
            </a:r>
            <a:r>
              <a:rPr sz="2700" b="1" spc="-5" dirty="0">
                <a:latin typeface="Segoe UI"/>
                <a:cs typeface="Segoe UI"/>
              </a:rPr>
              <a:t>different </a:t>
            </a:r>
            <a:r>
              <a:rPr sz="2700" b="1" dirty="0">
                <a:latin typeface="Segoe UI"/>
                <a:cs typeface="Segoe UI"/>
              </a:rPr>
              <a:t>operating </a:t>
            </a:r>
            <a:r>
              <a:rPr sz="2700" b="1" spc="-5" dirty="0">
                <a:latin typeface="Segoe UI"/>
                <a:cs typeface="Segoe UI"/>
              </a:rPr>
              <a:t>systems, </a:t>
            </a:r>
            <a:r>
              <a:rPr sz="2700" b="1" spc="-10" dirty="0">
                <a:latin typeface="Segoe UI"/>
                <a:cs typeface="Segoe UI"/>
              </a:rPr>
              <a:t>have </a:t>
            </a:r>
            <a:r>
              <a:rPr sz="2700" b="1" spc="-5" dirty="0">
                <a:latin typeface="Segoe UI"/>
                <a:cs typeface="Segoe UI"/>
              </a:rPr>
              <a:t>different </a:t>
            </a:r>
            <a:r>
              <a:rPr sz="2700" b="1" spc="-10" dirty="0">
                <a:latin typeface="Segoe UI"/>
                <a:cs typeface="Segoe UI"/>
              </a:rPr>
              <a:t>CPU </a:t>
            </a:r>
            <a:r>
              <a:rPr sz="2700" b="1" spc="-5" dirty="0">
                <a:latin typeface="Segoe UI"/>
                <a:cs typeface="Segoe UI"/>
              </a:rPr>
              <a:t>and data storage </a:t>
            </a:r>
            <a:r>
              <a:rPr sz="2700" b="1" dirty="0">
                <a:latin typeface="Segoe UI"/>
                <a:cs typeface="Segoe UI"/>
              </a:rPr>
              <a:t> </a:t>
            </a:r>
            <a:r>
              <a:rPr sz="2700" b="1" spc="-5" dirty="0">
                <a:latin typeface="Segoe UI"/>
                <a:cs typeface="Segoe UI"/>
              </a:rPr>
              <a:t>capabilities,</a:t>
            </a:r>
            <a:r>
              <a:rPr sz="2700" b="1" spc="-25" dirty="0">
                <a:latin typeface="Segoe UI"/>
                <a:cs typeface="Segoe UI"/>
              </a:rPr>
              <a:t> </a:t>
            </a:r>
            <a:r>
              <a:rPr sz="2700" b="1" spc="-5" dirty="0">
                <a:latin typeface="Segoe UI"/>
                <a:cs typeface="Segoe UI"/>
              </a:rPr>
              <a:t>and</a:t>
            </a:r>
            <a:r>
              <a:rPr sz="2700" b="1" spc="10" dirty="0">
                <a:latin typeface="Segoe UI"/>
                <a:cs typeface="Segoe UI"/>
              </a:rPr>
              <a:t> </a:t>
            </a:r>
            <a:r>
              <a:rPr sz="2700" b="1" spc="-10" dirty="0">
                <a:latin typeface="Segoe UI"/>
                <a:cs typeface="Segoe UI"/>
              </a:rPr>
              <a:t>have</a:t>
            </a:r>
            <a:r>
              <a:rPr sz="2700" b="1" spc="5" dirty="0">
                <a:latin typeface="Segoe UI"/>
                <a:cs typeface="Segoe UI"/>
              </a:rPr>
              <a:t> </a:t>
            </a:r>
            <a:r>
              <a:rPr sz="2700" b="1" spc="-5" dirty="0">
                <a:latin typeface="Segoe UI"/>
                <a:cs typeface="Segoe UI"/>
              </a:rPr>
              <a:t>different</a:t>
            </a:r>
            <a:r>
              <a:rPr sz="2700" b="1" spc="10" dirty="0">
                <a:latin typeface="Segoe UI"/>
                <a:cs typeface="Segoe UI"/>
              </a:rPr>
              <a:t> </a:t>
            </a:r>
            <a:r>
              <a:rPr sz="2700" b="1" dirty="0">
                <a:latin typeface="Segoe UI"/>
                <a:cs typeface="Segoe UI"/>
              </a:rPr>
              <a:t>energy</a:t>
            </a:r>
            <a:r>
              <a:rPr sz="2700" b="1" spc="5" dirty="0">
                <a:latin typeface="Segoe UI"/>
                <a:cs typeface="Segoe UI"/>
              </a:rPr>
              <a:t> </a:t>
            </a:r>
            <a:r>
              <a:rPr sz="2700" b="1" dirty="0">
                <a:latin typeface="Segoe UI"/>
                <a:cs typeface="Segoe UI"/>
              </a:rPr>
              <a:t>consumption </a:t>
            </a:r>
            <a:r>
              <a:rPr sz="2700" b="1" spc="-10" dirty="0">
                <a:latin typeface="Segoe UI"/>
                <a:cs typeface="Segoe UI"/>
              </a:rPr>
              <a:t>profiles.</a:t>
            </a:r>
            <a:endParaRPr sz="2700">
              <a:latin typeface="Segoe UI"/>
              <a:cs typeface="Segoe U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187</a:t>
            </a:fld>
            <a:endParaRPr dirty="0"/>
          </a:p>
        </p:txBody>
      </p:sp>
      <p:sp>
        <p:nvSpPr>
          <p:cNvPr id="3" name="object 3"/>
          <p:cNvSpPr txBox="1"/>
          <p:nvPr/>
        </p:nvSpPr>
        <p:spPr>
          <a:xfrm>
            <a:off x="154939" y="1426591"/>
            <a:ext cx="11524615" cy="4097654"/>
          </a:xfrm>
          <a:prstGeom prst="rect">
            <a:avLst/>
          </a:prstGeom>
        </p:spPr>
        <p:txBody>
          <a:bodyPr vert="horz" wrap="square" lIns="0" tIns="12065" rIns="0" bIns="0" rtlCol="0">
            <a:spAutoFit/>
          </a:bodyPr>
          <a:lstStyle/>
          <a:p>
            <a:pPr marR="6376670" algn="ctr">
              <a:lnSpc>
                <a:spcPct val="100000"/>
              </a:lnSpc>
              <a:spcBef>
                <a:spcPts val="95"/>
              </a:spcBef>
            </a:pPr>
            <a:r>
              <a:rPr sz="2200" b="1" spc="-10" dirty="0">
                <a:latin typeface="Segoe UI"/>
                <a:cs typeface="Segoe UI"/>
              </a:rPr>
              <a:t>The</a:t>
            </a:r>
            <a:r>
              <a:rPr sz="2200" b="1" spc="15" dirty="0">
                <a:latin typeface="Segoe UI"/>
                <a:cs typeface="Segoe UI"/>
              </a:rPr>
              <a:t> </a:t>
            </a:r>
            <a:r>
              <a:rPr sz="2200" b="1" spc="-10" dirty="0">
                <a:latin typeface="Segoe UI"/>
                <a:cs typeface="Segoe UI"/>
              </a:rPr>
              <a:t>Hierarchy</a:t>
            </a:r>
            <a:r>
              <a:rPr sz="2200" b="1" spc="25" dirty="0">
                <a:latin typeface="Segoe UI"/>
                <a:cs typeface="Segoe UI"/>
              </a:rPr>
              <a:t> </a:t>
            </a:r>
            <a:r>
              <a:rPr sz="2200" b="1" spc="-20" dirty="0">
                <a:latin typeface="Segoe UI"/>
                <a:cs typeface="Segoe UI"/>
              </a:rPr>
              <a:t>of</a:t>
            </a:r>
            <a:r>
              <a:rPr sz="2200" b="1" spc="15" dirty="0">
                <a:latin typeface="Segoe UI"/>
                <a:cs typeface="Segoe UI"/>
              </a:rPr>
              <a:t> </a:t>
            </a:r>
            <a:r>
              <a:rPr sz="2200" b="1" spc="-10" dirty="0">
                <a:latin typeface="Segoe UI"/>
                <a:cs typeface="Segoe UI"/>
              </a:rPr>
              <a:t>Edge,</a:t>
            </a:r>
            <a:r>
              <a:rPr sz="2200" b="1" spc="30" dirty="0">
                <a:latin typeface="Segoe UI"/>
                <a:cs typeface="Segoe UI"/>
              </a:rPr>
              <a:t> </a:t>
            </a:r>
            <a:r>
              <a:rPr sz="2200" b="1" spc="-5" dirty="0">
                <a:latin typeface="Segoe UI"/>
                <a:cs typeface="Segoe UI"/>
              </a:rPr>
              <a:t>Fog,</a:t>
            </a:r>
            <a:r>
              <a:rPr sz="2200" b="1" spc="30"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Cloud:</a:t>
            </a:r>
            <a:endParaRPr sz="2200">
              <a:latin typeface="Segoe UI"/>
              <a:cs typeface="Segoe UI"/>
            </a:endParaRPr>
          </a:p>
          <a:p>
            <a:pPr marL="469900" indent="-457200">
              <a:lnSpc>
                <a:spcPct val="100000"/>
              </a:lnSpc>
              <a:spcBef>
                <a:spcPts val="2590"/>
              </a:spcBef>
              <a:buFont typeface="Wingdings"/>
              <a:buChar char=""/>
              <a:tabLst>
                <a:tab pos="469265" algn="l"/>
                <a:tab pos="469900" algn="l"/>
                <a:tab pos="1323340" algn="l"/>
                <a:tab pos="2021205" algn="l"/>
                <a:tab pos="2677795" algn="l"/>
                <a:tab pos="3452495" algn="l"/>
                <a:tab pos="4601845" algn="l"/>
                <a:tab pos="5127625" algn="l"/>
                <a:tab pos="6810375" algn="l"/>
                <a:tab pos="7656195" algn="l"/>
                <a:tab pos="8398510" algn="l"/>
                <a:tab pos="9431655" algn="l"/>
                <a:tab pos="11227435" algn="l"/>
              </a:tabLst>
            </a:pPr>
            <a:r>
              <a:rPr sz="2200" b="1" spc="-5" dirty="0">
                <a:latin typeface="Segoe UI"/>
                <a:cs typeface="Segoe UI"/>
              </a:rPr>
              <a:t>Edge	and	fog	thus	require	</a:t>
            </a:r>
            <a:r>
              <a:rPr sz="2200" b="1" spc="-10" dirty="0">
                <a:latin typeface="Segoe UI"/>
                <a:cs typeface="Segoe UI"/>
              </a:rPr>
              <a:t>an	</a:t>
            </a:r>
            <a:r>
              <a:rPr sz="2200" b="1" spc="-5" dirty="0">
                <a:latin typeface="Segoe UI"/>
                <a:cs typeface="Segoe UI"/>
              </a:rPr>
              <a:t>abstraction	</a:t>
            </a:r>
            <a:r>
              <a:rPr sz="2200" b="1" spc="-10" dirty="0">
                <a:latin typeface="Segoe UI"/>
                <a:cs typeface="Segoe UI"/>
              </a:rPr>
              <a:t>layer	</a:t>
            </a:r>
            <a:r>
              <a:rPr sz="2200" b="1" spc="-5" dirty="0">
                <a:latin typeface="Segoe UI"/>
                <a:cs typeface="Segoe UI"/>
              </a:rPr>
              <a:t>that	allows	</a:t>
            </a:r>
            <a:r>
              <a:rPr sz="2200" b="1" spc="-10" dirty="0">
                <a:latin typeface="Segoe UI"/>
                <a:cs typeface="Segoe UI"/>
              </a:rPr>
              <a:t>applications	to</a:t>
            </a:r>
            <a:endParaRPr sz="2200">
              <a:latin typeface="Segoe UI"/>
              <a:cs typeface="Segoe UI"/>
            </a:endParaRPr>
          </a:p>
          <a:p>
            <a:pPr marR="6420485" algn="ctr">
              <a:lnSpc>
                <a:spcPct val="100000"/>
              </a:lnSpc>
              <a:spcBef>
                <a:spcPts val="795"/>
              </a:spcBef>
            </a:pPr>
            <a:r>
              <a:rPr sz="2200" b="1" spc="-5" dirty="0">
                <a:latin typeface="Segoe UI"/>
                <a:cs typeface="Segoe UI"/>
              </a:rPr>
              <a:t>communicate</a:t>
            </a:r>
            <a:r>
              <a:rPr sz="2200" b="1" spc="-15" dirty="0">
                <a:latin typeface="Segoe UI"/>
                <a:cs typeface="Segoe UI"/>
              </a:rPr>
              <a:t> </a:t>
            </a:r>
            <a:r>
              <a:rPr sz="2200" b="1" spc="-10" dirty="0">
                <a:latin typeface="Segoe UI"/>
                <a:cs typeface="Segoe UI"/>
              </a:rPr>
              <a:t>with</a:t>
            </a:r>
            <a:r>
              <a:rPr sz="2200" b="1" spc="-5" dirty="0">
                <a:latin typeface="Segoe UI"/>
                <a:cs typeface="Segoe UI"/>
              </a:rPr>
              <a:t> </a:t>
            </a:r>
            <a:r>
              <a:rPr sz="2200" b="1" spc="-10" dirty="0">
                <a:latin typeface="Segoe UI"/>
                <a:cs typeface="Segoe UI"/>
              </a:rPr>
              <a:t>one</a:t>
            </a:r>
            <a:r>
              <a:rPr sz="2200" b="1" dirty="0">
                <a:latin typeface="Segoe UI"/>
                <a:cs typeface="Segoe UI"/>
              </a:rPr>
              <a:t> </a:t>
            </a:r>
            <a:r>
              <a:rPr sz="2200" b="1" spc="-30" dirty="0">
                <a:latin typeface="Segoe UI"/>
                <a:cs typeface="Segoe UI"/>
              </a:rPr>
              <a:t>another.</a:t>
            </a:r>
            <a:endParaRPr sz="2200">
              <a:latin typeface="Segoe UI"/>
              <a:cs typeface="Segoe UI"/>
            </a:endParaRPr>
          </a:p>
          <a:p>
            <a:pPr marL="469900" indent="-457200">
              <a:lnSpc>
                <a:spcPct val="100000"/>
              </a:lnSpc>
              <a:spcBef>
                <a:spcPts val="2590"/>
              </a:spcBef>
              <a:buFont typeface="Wingdings"/>
              <a:buChar char=""/>
              <a:tabLst>
                <a:tab pos="469265" algn="l"/>
                <a:tab pos="469900" algn="l"/>
              </a:tabLst>
            </a:pPr>
            <a:r>
              <a:rPr sz="2200" b="1" spc="-10" dirty="0">
                <a:latin typeface="Segoe UI"/>
                <a:cs typeface="Segoe UI"/>
              </a:rPr>
              <a:t>The</a:t>
            </a:r>
            <a:r>
              <a:rPr sz="2200" b="1" spc="245" dirty="0">
                <a:latin typeface="Segoe UI"/>
                <a:cs typeface="Segoe UI"/>
              </a:rPr>
              <a:t> </a:t>
            </a:r>
            <a:r>
              <a:rPr sz="2200" b="1" spc="-5" dirty="0">
                <a:latin typeface="Segoe UI"/>
                <a:cs typeface="Segoe UI"/>
              </a:rPr>
              <a:t>abstraction</a:t>
            </a:r>
            <a:r>
              <a:rPr sz="2200" b="1" spc="204" dirty="0">
                <a:latin typeface="Segoe UI"/>
                <a:cs typeface="Segoe UI"/>
              </a:rPr>
              <a:t> </a:t>
            </a:r>
            <a:r>
              <a:rPr sz="2200" b="1" spc="-10" dirty="0">
                <a:latin typeface="Segoe UI"/>
                <a:cs typeface="Segoe UI"/>
              </a:rPr>
              <a:t>layer</a:t>
            </a:r>
            <a:r>
              <a:rPr sz="2200" b="1" spc="245" dirty="0">
                <a:latin typeface="Segoe UI"/>
                <a:cs typeface="Segoe UI"/>
              </a:rPr>
              <a:t> </a:t>
            </a:r>
            <a:r>
              <a:rPr sz="2200" b="1" spc="-5" dirty="0">
                <a:latin typeface="Segoe UI"/>
                <a:cs typeface="Segoe UI"/>
              </a:rPr>
              <a:t>exposes</a:t>
            </a:r>
            <a:r>
              <a:rPr sz="2200" b="1" spc="250" dirty="0">
                <a:latin typeface="Segoe UI"/>
                <a:cs typeface="Segoe UI"/>
              </a:rPr>
              <a:t> </a:t>
            </a:r>
            <a:r>
              <a:rPr sz="2200" b="1" spc="-5" dirty="0">
                <a:latin typeface="Segoe UI"/>
                <a:cs typeface="Segoe UI"/>
              </a:rPr>
              <a:t>a</a:t>
            </a:r>
            <a:r>
              <a:rPr sz="2200" b="1" spc="225" dirty="0">
                <a:latin typeface="Segoe UI"/>
                <a:cs typeface="Segoe UI"/>
              </a:rPr>
              <a:t> </a:t>
            </a:r>
            <a:r>
              <a:rPr sz="2200" b="1" spc="-5" dirty="0">
                <a:latin typeface="Segoe UI"/>
                <a:cs typeface="Segoe UI"/>
              </a:rPr>
              <a:t>common</a:t>
            </a:r>
            <a:r>
              <a:rPr sz="2200" b="1" spc="229" dirty="0">
                <a:latin typeface="Segoe UI"/>
                <a:cs typeface="Segoe UI"/>
              </a:rPr>
              <a:t> </a:t>
            </a:r>
            <a:r>
              <a:rPr sz="2200" b="1" spc="-5" dirty="0">
                <a:latin typeface="Segoe UI"/>
                <a:cs typeface="Segoe UI"/>
              </a:rPr>
              <a:t>set</a:t>
            </a:r>
            <a:r>
              <a:rPr sz="2200" b="1" spc="240" dirty="0">
                <a:latin typeface="Segoe UI"/>
                <a:cs typeface="Segoe UI"/>
              </a:rPr>
              <a:t> </a:t>
            </a:r>
            <a:r>
              <a:rPr sz="2200" b="1" spc="-20" dirty="0">
                <a:latin typeface="Segoe UI"/>
                <a:cs typeface="Segoe UI"/>
              </a:rPr>
              <a:t>of</a:t>
            </a:r>
            <a:r>
              <a:rPr sz="2200" b="1" spc="229" dirty="0">
                <a:latin typeface="Segoe UI"/>
                <a:cs typeface="Segoe UI"/>
              </a:rPr>
              <a:t> </a:t>
            </a:r>
            <a:r>
              <a:rPr sz="2200" b="1" spc="-5" dirty="0">
                <a:latin typeface="Segoe UI"/>
                <a:cs typeface="Segoe UI"/>
              </a:rPr>
              <a:t>APIs</a:t>
            </a:r>
            <a:r>
              <a:rPr sz="2200" b="1" spc="235" dirty="0">
                <a:latin typeface="Segoe UI"/>
                <a:cs typeface="Segoe UI"/>
              </a:rPr>
              <a:t> </a:t>
            </a:r>
            <a:r>
              <a:rPr sz="2200" b="1" spc="-5" dirty="0">
                <a:latin typeface="Segoe UI"/>
                <a:cs typeface="Segoe UI"/>
              </a:rPr>
              <a:t>for</a:t>
            </a:r>
            <a:r>
              <a:rPr sz="2200" b="1" spc="229" dirty="0">
                <a:latin typeface="Segoe UI"/>
                <a:cs typeface="Segoe UI"/>
              </a:rPr>
              <a:t> </a:t>
            </a:r>
            <a:r>
              <a:rPr sz="2200" b="1" spc="-5" dirty="0">
                <a:latin typeface="Segoe UI"/>
                <a:cs typeface="Segoe UI"/>
              </a:rPr>
              <a:t>monitoring,</a:t>
            </a:r>
            <a:r>
              <a:rPr sz="2200" b="1" spc="245" dirty="0">
                <a:latin typeface="Segoe UI"/>
                <a:cs typeface="Segoe UI"/>
              </a:rPr>
              <a:t> </a:t>
            </a:r>
            <a:r>
              <a:rPr sz="2200" b="1" spc="-5" dirty="0">
                <a:latin typeface="Segoe UI"/>
                <a:cs typeface="Segoe UI"/>
              </a:rPr>
              <a:t>provisioning,</a:t>
            </a:r>
            <a:endParaRPr sz="2200">
              <a:latin typeface="Segoe UI"/>
              <a:cs typeface="Segoe UI"/>
            </a:endParaRPr>
          </a:p>
          <a:p>
            <a:pPr marL="469900">
              <a:lnSpc>
                <a:spcPct val="100000"/>
              </a:lnSpc>
              <a:spcBef>
                <a:spcPts val="795"/>
              </a:spcBef>
            </a:pPr>
            <a:r>
              <a:rPr sz="2200" b="1" spc="-5" dirty="0">
                <a:latin typeface="Segoe UI"/>
                <a:cs typeface="Segoe UI"/>
              </a:rPr>
              <a:t>and</a:t>
            </a:r>
            <a:r>
              <a:rPr sz="2200" b="1" spc="10" dirty="0">
                <a:latin typeface="Segoe UI"/>
                <a:cs typeface="Segoe UI"/>
              </a:rPr>
              <a:t> </a:t>
            </a:r>
            <a:r>
              <a:rPr sz="2200" b="1" spc="-5" dirty="0">
                <a:latin typeface="Segoe UI"/>
                <a:cs typeface="Segoe UI"/>
              </a:rPr>
              <a:t>controlling</a:t>
            </a:r>
            <a:r>
              <a:rPr sz="2200" b="1" dirty="0">
                <a:latin typeface="Segoe UI"/>
                <a:cs typeface="Segoe UI"/>
              </a:rPr>
              <a:t> </a:t>
            </a:r>
            <a:r>
              <a:rPr sz="2200" b="1" spc="-5" dirty="0">
                <a:latin typeface="Segoe UI"/>
                <a:cs typeface="Segoe UI"/>
              </a:rPr>
              <a:t>the</a:t>
            </a:r>
            <a:r>
              <a:rPr sz="2200" b="1" spc="5" dirty="0">
                <a:latin typeface="Segoe UI"/>
                <a:cs typeface="Segoe UI"/>
              </a:rPr>
              <a:t> </a:t>
            </a:r>
            <a:r>
              <a:rPr sz="2200" b="1" spc="-5" dirty="0">
                <a:latin typeface="Segoe UI"/>
                <a:cs typeface="Segoe UI"/>
              </a:rPr>
              <a:t>physical</a:t>
            </a:r>
            <a:r>
              <a:rPr sz="2200" b="1" spc="25" dirty="0">
                <a:latin typeface="Segoe UI"/>
                <a:cs typeface="Segoe UI"/>
              </a:rPr>
              <a:t> </a:t>
            </a:r>
            <a:r>
              <a:rPr sz="2200" b="1" spc="-5" dirty="0">
                <a:latin typeface="Segoe UI"/>
                <a:cs typeface="Segoe UI"/>
              </a:rPr>
              <a:t>resources</a:t>
            </a:r>
            <a:r>
              <a:rPr sz="2200" b="1" spc="-20" dirty="0">
                <a:latin typeface="Segoe UI"/>
                <a:cs typeface="Segoe UI"/>
              </a:rPr>
              <a:t> </a:t>
            </a:r>
            <a:r>
              <a:rPr sz="2200" b="1" spc="-5" dirty="0">
                <a:latin typeface="Segoe UI"/>
                <a:cs typeface="Segoe UI"/>
              </a:rPr>
              <a:t>in</a:t>
            </a:r>
            <a:r>
              <a:rPr sz="2200" b="1" spc="10" dirty="0">
                <a:latin typeface="Segoe UI"/>
                <a:cs typeface="Segoe UI"/>
              </a:rPr>
              <a:t> </a:t>
            </a:r>
            <a:r>
              <a:rPr sz="2200" b="1" spc="-5" dirty="0">
                <a:latin typeface="Segoe UI"/>
                <a:cs typeface="Segoe UI"/>
              </a:rPr>
              <a:t>a</a:t>
            </a:r>
            <a:r>
              <a:rPr sz="2200" b="1" spc="10" dirty="0">
                <a:latin typeface="Segoe UI"/>
                <a:cs typeface="Segoe UI"/>
              </a:rPr>
              <a:t> </a:t>
            </a:r>
            <a:r>
              <a:rPr sz="2200" b="1" spc="-10" dirty="0">
                <a:latin typeface="Segoe UI"/>
                <a:cs typeface="Segoe UI"/>
              </a:rPr>
              <a:t>standardized</a:t>
            </a:r>
            <a:r>
              <a:rPr sz="2200" b="1" spc="25" dirty="0">
                <a:latin typeface="Segoe UI"/>
                <a:cs typeface="Segoe UI"/>
              </a:rPr>
              <a:t> </a:t>
            </a:r>
            <a:r>
              <a:rPr sz="2200" b="1" spc="-40" dirty="0">
                <a:latin typeface="Segoe UI"/>
                <a:cs typeface="Segoe UI"/>
              </a:rPr>
              <a:t>way.</a:t>
            </a:r>
            <a:endParaRPr sz="2200">
              <a:latin typeface="Segoe UI"/>
              <a:cs typeface="Segoe UI"/>
            </a:endParaRPr>
          </a:p>
          <a:p>
            <a:pPr marL="469900" marR="5080" indent="-457200" algn="just">
              <a:lnSpc>
                <a:spcPct val="130000"/>
              </a:lnSpc>
              <a:spcBef>
                <a:spcPts val="1800"/>
              </a:spcBef>
              <a:buFont typeface="Wingdings"/>
              <a:buChar char=""/>
              <a:tabLst>
                <a:tab pos="469900" algn="l"/>
              </a:tabLst>
            </a:pPr>
            <a:r>
              <a:rPr sz="2200" b="1" spc="-10" dirty="0">
                <a:latin typeface="Segoe UI"/>
                <a:cs typeface="Segoe UI"/>
              </a:rPr>
              <a:t>The </a:t>
            </a:r>
            <a:r>
              <a:rPr sz="2200" b="1" spc="-5" dirty="0">
                <a:latin typeface="Segoe UI"/>
                <a:cs typeface="Segoe UI"/>
              </a:rPr>
              <a:t>abstraction </a:t>
            </a:r>
            <a:r>
              <a:rPr sz="2200" b="1" spc="-10" dirty="0">
                <a:latin typeface="Segoe UI"/>
                <a:cs typeface="Segoe UI"/>
              </a:rPr>
              <a:t>layer </a:t>
            </a:r>
            <a:r>
              <a:rPr sz="2200" b="1" spc="-5" dirty="0">
                <a:latin typeface="Segoe UI"/>
                <a:cs typeface="Segoe UI"/>
              </a:rPr>
              <a:t>also </a:t>
            </a:r>
            <a:r>
              <a:rPr sz="2200" b="1" spc="-10" dirty="0">
                <a:latin typeface="Segoe UI"/>
                <a:cs typeface="Segoe UI"/>
              </a:rPr>
              <a:t>requires </a:t>
            </a:r>
            <a:r>
              <a:rPr sz="2200" b="1" spc="-5" dirty="0">
                <a:latin typeface="Segoe UI"/>
                <a:cs typeface="Segoe UI"/>
              </a:rPr>
              <a:t>a mechanism </a:t>
            </a:r>
            <a:r>
              <a:rPr sz="2200" b="1" spc="-10" dirty="0">
                <a:latin typeface="Segoe UI"/>
                <a:cs typeface="Segoe UI"/>
              </a:rPr>
              <a:t>to </a:t>
            </a:r>
            <a:r>
              <a:rPr sz="2200" b="1" dirty="0">
                <a:latin typeface="Segoe UI"/>
                <a:cs typeface="Segoe UI"/>
              </a:rPr>
              <a:t>support virtualization, </a:t>
            </a:r>
            <a:r>
              <a:rPr sz="2200" b="1" spc="-5" dirty="0">
                <a:latin typeface="Segoe UI"/>
                <a:cs typeface="Segoe UI"/>
              </a:rPr>
              <a:t>with the </a:t>
            </a:r>
            <a:r>
              <a:rPr sz="2200" b="1" dirty="0">
                <a:latin typeface="Segoe UI"/>
                <a:cs typeface="Segoe UI"/>
              </a:rPr>
              <a:t> </a:t>
            </a:r>
            <a:r>
              <a:rPr sz="2200" b="1" spc="-5" dirty="0">
                <a:latin typeface="Segoe UI"/>
                <a:cs typeface="Segoe UI"/>
              </a:rPr>
              <a:t>ability</a:t>
            </a:r>
            <a:r>
              <a:rPr sz="2200" b="1" spc="215" dirty="0">
                <a:latin typeface="Segoe UI"/>
                <a:cs typeface="Segoe UI"/>
              </a:rPr>
              <a:t> </a:t>
            </a:r>
            <a:r>
              <a:rPr sz="2200" b="1" spc="-5" dirty="0">
                <a:latin typeface="Segoe UI"/>
                <a:cs typeface="Segoe UI"/>
              </a:rPr>
              <a:t>to</a:t>
            </a:r>
            <a:r>
              <a:rPr sz="2200" b="1" spc="225" dirty="0">
                <a:latin typeface="Segoe UI"/>
                <a:cs typeface="Segoe UI"/>
              </a:rPr>
              <a:t> </a:t>
            </a:r>
            <a:r>
              <a:rPr sz="2200" b="1" dirty="0">
                <a:latin typeface="Segoe UI"/>
                <a:cs typeface="Segoe UI"/>
              </a:rPr>
              <a:t>run</a:t>
            </a:r>
            <a:r>
              <a:rPr sz="2200" b="1" spc="220" dirty="0">
                <a:latin typeface="Segoe UI"/>
                <a:cs typeface="Segoe UI"/>
              </a:rPr>
              <a:t> </a:t>
            </a:r>
            <a:r>
              <a:rPr sz="2200" b="1" spc="-10" dirty="0">
                <a:latin typeface="Segoe UI"/>
                <a:cs typeface="Segoe UI"/>
              </a:rPr>
              <a:t>multiple</a:t>
            </a:r>
            <a:r>
              <a:rPr sz="2200" b="1" spc="225" dirty="0">
                <a:latin typeface="Segoe UI"/>
                <a:cs typeface="Segoe UI"/>
              </a:rPr>
              <a:t> </a:t>
            </a:r>
            <a:r>
              <a:rPr sz="2200" b="1" spc="-5" dirty="0">
                <a:latin typeface="Segoe UI"/>
                <a:cs typeface="Segoe UI"/>
              </a:rPr>
              <a:t>operating</a:t>
            </a:r>
            <a:r>
              <a:rPr sz="2200" b="1" spc="240" dirty="0">
                <a:latin typeface="Segoe UI"/>
                <a:cs typeface="Segoe UI"/>
              </a:rPr>
              <a:t> </a:t>
            </a:r>
            <a:r>
              <a:rPr sz="2200" b="1" spc="-5" dirty="0">
                <a:latin typeface="Segoe UI"/>
                <a:cs typeface="Segoe UI"/>
              </a:rPr>
              <a:t>systems</a:t>
            </a:r>
            <a:r>
              <a:rPr sz="2200" b="1" spc="220" dirty="0">
                <a:latin typeface="Segoe UI"/>
                <a:cs typeface="Segoe UI"/>
              </a:rPr>
              <a:t> </a:t>
            </a:r>
            <a:r>
              <a:rPr sz="2200" b="1" spc="-5" dirty="0">
                <a:latin typeface="Segoe UI"/>
                <a:cs typeface="Segoe UI"/>
              </a:rPr>
              <a:t>or</a:t>
            </a:r>
            <a:r>
              <a:rPr sz="2200" b="1" spc="250" dirty="0">
                <a:latin typeface="Segoe UI"/>
                <a:cs typeface="Segoe UI"/>
              </a:rPr>
              <a:t> </a:t>
            </a:r>
            <a:r>
              <a:rPr sz="2200" b="1" spc="10" dirty="0">
                <a:latin typeface="Segoe UI"/>
                <a:cs typeface="Segoe UI"/>
              </a:rPr>
              <a:t>service</a:t>
            </a:r>
            <a:r>
              <a:rPr sz="2200" b="1" spc="210" dirty="0">
                <a:latin typeface="Segoe UI"/>
                <a:cs typeface="Segoe UI"/>
              </a:rPr>
              <a:t> </a:t>
            </a:r>
            <a:r>
              <a:rPr sz="2200" b="1" spc="-5" dirty="0">
                <a:latin typeface="Segoe UI"/>
                <a:cs typeface="Segoe UI"/>
              </a:rPr>
              <a:t>containers</a:t>
            </a:r>
            <a:r>
              <a:rPr sz="2200" b="1" spc="229" dirty="0">
                <a:latin typeface="Segoe UI"/>
                <a:cs typeface="Segoe UI"/>
              </a:rPr>
              <a:t> </a:t>
            </a:r>
            <a:r>
              <a:rPr sz="2200" b="1" spc="-5" dirty="0">
                <a:latin typeface="Segoe UI"/>
                <a:cs typeface="Segoe UI"/>
              </a:rPr>
              <a:t>on</a:t>
            </a:r>
            <a:r>
              <a:rPr sz="2200" b="1" spc="240" dirty="0">
                <a:latin typeface="Segoe UI"/>
                <a:cs typeface="Segoe UI"/>
              </a:rPr>
              <a:t> </a:t>
            </a:r>
            <a:r>
              <a:rPr sz="2200" b="1" spc="-10" dirty="0">
                <a:latin typeface="Segoe UI"/>
                <a:cs typeface="Segoe UI"/>
              </a:rPr>
              <a:t>physical</a:t>
            </a:r>
            <a:r>
              <a:rPr sz="2200" b="1" spc="235" dirty="0">
                <a:latin typeface="Segoe UI"/>
                <a:cs typeface="Segoe UI"/>
              </a:rPr>
              <a:t> </a:t>
            </a:r>
            <a:r>
              <a:rPr sz="2200" b="1" spc="-5" dirty="0">
                <a:latin typeface="Segoe UI"/>
                <a:cs typeface="Segoe UI"/>
              </a:rPr>
              <a:t>devices </a:t>
            </a:r>
            <a:r>
              <a:rPr sz="2200" b="1" spc="-595" dirty="0">
                <a:latin typeface="Segoe UI"/>
                <a:cs typeface="Segoe UI"/>
              </a:rPr>
              <a:t> </a:t>
            </a:r>
            <a:r>
              <a:rPr sz="2200" b="1" spc="-15" dirty="0">
                <a:latin typeface="Segoe UI"/>
                <a:cs typeface="Segoe UI"/>
              </a:rPr>
              <a:t>to</a:t>
            </a:r>
            <a:r>
              <a:rPr sz="2200" b="1" spc="15" dirty="0">
                <a:latin typeface="Segoe UI"/>
                <a:cs typeface="Segoe UI"/>
              </a:rPr>
              <a:t> </a:t>
            </a:r>
            <a:r>
              <a:rPr sz="2200" b="1" dirty="0">
                <a:latin typeface="Segoe UI"/>
                <a:cs typeface="Segoe UI"/>
              </a:rPr>
              <a:t>support</a:t>
            </a:r>
            <a:r>
              <a:rPr sz="2200" b="1" spc="10" dirty="0">
                <a:latin typeface="Segoe UI"/>
                <a:cs typeface="Segoe UI"/>
              </a:rPr>
              <a:t> </a:t>
            </a:r>
            <a:r>
              <a:rPr sz="2200" b="1" spc="-5" dirty="0">
                <a:latin typeface="Segoe UI"/>
                <a:cs typeface="Segoe UI"/>
              </a:rPr>
              <a:t>multitenancy</a:t>
            </a:r>
            <a:r>
              <a:rPr sz="2200" b="1" spc="-10" dirty="0">
                <a:latin typeface="Segoe UI"/>
                <a:cs typeface="Segoe UI"/>
              </a:rPr>
              <a:t> </a:t>
            </a:r>
            <a:r>
              <a:rPr sz="2200" b="1" spc="-5" dirty="0">
                <a:latin typeface="Segoe UI"/>
                <a:cs typeface="Segoe UI"/>
              </a:rPr>
              <a:t>and</a:t>
            </a:r>
            <a:r>
              <a:rPr sz="2200" b="1" spc="15" dirty="0">
                <a:latin typeface="Segoe UI"/>
                <a:cs typeface="Segoe UI"/>
              </a:rPr>
              <a:t> </a:t>
            </a:r>
            <a:r>
              <a:rPr sz="2200" b="1" spc="-10" dirty="0">
                <a:latin typeface="Segoe UI"/>
                <a:cs typeface="Segoe UI"/>
              </a:rPr>
              <a:t>application</a:t>
            </a:r>
            <a:r>
              <a:rPr sz="2200" b="1" spc="40" dirty="0">
                <a:latin typeface="Segoe UI"/>
                <a:cs typeface="Segoe UI"/>
              </a:rPr>
              <a:t> </a:t>
            </a:r>
            <a:r>
              <a:rPr sz="2200" b="1" spc="-5" dirty="0">
                <a:latin typeface="Segoe UI"/>
                <a:cs typeface="Segoe UI"/>
              </a:rPr>
              <a:t>consistency</a:t>
            </a:r>
            <a:r>
              <a:rPr sz="2200" b="1" spc="-35" dirty="0">
                <a:latin typeface="Segoe UI"/>
                <a:cs typeface="Segoe UI"/>
              </a:rPr>
              <a:t> </a:t>
            </a:r>
            <a:r>
              <a:rPr sz="2200" b="1" spc="-10" dirty="0">
                <a:latin typeface="Segoe UI"/>
                <a:cs typeface="Segoe UI"/>
              </a:rPr>
              <a:t>across</a:t>
            </a:r>
            <a:r>
              <a:rPr sz="2200" b="1" spc="25" dirty="0">
                <a:latin typeface="Segoe UI"/>
                <a:cs typeface="Segoe UI"/>
              </a:rPr>
              <a:t> </a:t>
            </a:r>
            <a:r>
              <a:rPr sz="2200" b="1" spc="-5" dirty="0">
                <a:latin typeface="Segoe UI"/>
                <a:cs typeface="Segoe UI"/>
              </a:rPr>
              <a:t>the</a:t>
            </a:r>
            <a:r>
              <a:rPr sz="2200" b="1" spc="5" dirty="0">
                <a:latin typeface="Segoe UI"/>
                <a:cs typeface="Segoe UI"/>
              </a:rPr>
              <a:t> </a:t>
            </a:r>
            <a:r>
              <a:rPr sz="2200" b="1" spc="-5" dirty="0">
                <a:latin typeface="Segoe UI"/>
                <a:cs typeface="Segoe UI"/>
              </a:rPr>
              <a:t>IoT</a:t>
            </a:r>
            <a:r>
              <a:rPr sz="2200" b="1" spc="10" dirty="0">
                <a:latin typeface="Segoe UI"/>
                <a:cs typeface="Segoe UI"/>
              </a:rPr>
              <a:t> </a:t>
            </a:r>
            <a:r>
              <a:rPr sz="2200" b="1" spc="-5" dirty="0">
                <a:latin typeface="Segoe UI"/>
                <a:cs typeface="Segoe UI"/>
              </a:rPr>
              <a:t>system.</a:t>
            </a:r>
            <a:endParaRPr sz="2200">
              <a:latin typeface="Segoe UI"/>
              <a:cs typeface="Segoe U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3" name="object 3"/>
          <p:cNvSpPr txBox="1"/>
          <p:nvPr/>
        </p:nvSpPr>
        <p:spPr>
          <a:xfrm>
            <a:off x="154939" y="1159281"/>
            <a:ext cx="3267075" cy="897255"/>
          </a:xfrm>
          <a:prstGeom prst="rect">
            <a:avLst/>
          </a:prstGeom>
        </p:spPr>
        <p:txBody>
          <a:bodyPr vert="horz" wrap="square" lIns="0" tIns="12700" rIns="0" bIns="0" rtlCol="0">
            <a:spAutoFit/>
          </a:bodyPr>
          <a:lstStyle/>
          <a:p>
            <a:pPr marL="12700" marR="5080">
              <a:lnSpc>
                <a:spcPct val="130000"/>
              </a:lnSpc>
              <a:spcBef>
                <a:spcPts val="100"/>
              </a:spcBef>
              <a:tabLst>
                <a:tab pos="1193165" algn="l"/>
                <a:tab pos="1824355" algn="l"/>
                <a:tab pos="2827655" algn="l"/>
                <a:tab pos="2982595" algn="l"/>
              </a:tabLst>
            </a:pPr>
            <a:r>
              <a:rPr sz="2200" b="1" spc="-5" dirty="0">
                <a:latin typeface="Segoe UI"/>
                <a:cs typeface="Segoe UI"/>
              </a:rPr>
              <a:t>Figu</a:t>
            </a:r>
            <a:r>
              <a:rPr sz="2200" b="1" spc="-20" dirty="0">
                <a:latin typeface="Segoe UI"/>
                <a:cs typeface="Segoe UI"/>
              </a:rPr>
              <a:t>r</a:t>
            </a:r>
            <a:r>
              <a:rPr sz="2200" b="1" spc="-5" dirty="0">
                <a:latin typeface="Segoe UI"/>
                <a:cs typeface="Segoe UI"/>
              </a:rPr>
              <a:t>e</a:t>
            </a:r>
            <a:r>
              <a:rPr sz="2200" b="1" dirty="0">
                <a:latin typeface="Segoe UI"/>
                <a:cs typeface="Segoe UI"/>
              </a:rPr>
              <a:t>	</a:t>
            </a:r>
            <a:r>
              <a:rPr sz="2200" b="1" spc="-10" dirty="0">
                <a:latin typeface="Segoe UI"/>
                <a:cs typeface="Segoe UI"/>
              </a:rPr>
              <a:t>il</a:t>
            </a:r>
            <a:r>
              <a:rPr sz="2200" b="1" spc="10" dirty="0">
                <a:latin typeface="Segoe UI"/>
                <a:cs typeface="Segoe UI"/>
              </a:rPr>
              <a:t>l</a:t>
            </a:r>
            <a:r>
              <a:rPr sz="2200" b="1" spc="-5" dirty="0">
                <a:latin typeface="Segoe UI"/>
                <a:cs typeface="Segoe UI"/>
              </a:rPr>
              <a:t>ustra</a:t>
            </a:r>
            <a:r>
              <a:rPr sz="2200" b="1" spc="-15" dirty="0">
                <a:latin typeface="Segoe UI"/>
                <a:cs typeface="Segoe UI"/>
              </a:rPr>
              <a:t>t</a:t>
            </a:r>
            <a:r>
              <a:rPr sz="2200" b="1" spc="-5" dirty="0">
                <a:latin typeface="Segoe UI"/>
                <a:cs typeface="Segoe UI"/>
              </a:rPr>
              <a:t>es</a:t>
            </a:r>
            <a:r>
              <a:rPr sz="2200" b="1" dirty="0">
                <a:latin typeface="Segoe UI"/>
                <a:cs typeface="Segoe UI"/>
              </a:rPr>
              <a:t>	</a:t>
            </a:r>
            <a:r>
              <a:rPr sz="2200" b="1" spc="-10" dirty="0">
                <a:latin typeface="Segoe UI"/>
                <a:cs typeface="Segoe UI"/>
              </a:rPr>
              <a:t>the  hier</a:t>
            </a:r>
            <a:r>
              <a:rPr sz="2200" b="1" spc="-5" dirty="0">
                <a:latin typeface="Segoe UI"/>
                <a:cs typeface="Segoe UI"/>
              </a:rPr>
              <a:t>a</a:t>
            </a:r>
            <a:r>
              <a:rPr sz="2200" b="1" spc="-20" dirty="0">
                <a:latin typeface="Segoe UI"/>
                <a:cs typeface="Segoe UI"/>
              </a:rPr>
              <a:t>r</a:t>
            </a:r>
            <a:r>
              <a:rPr sz="2200" b="1" spc="-5" dirty="0">
                <a:latin typeface="Segoe UI"/>
                <a:cs typeface="Segoe UI"/>
              </a:rPr>
              <a:t>chical</a:t>
            </a:r>
            <a:r>
              <a:rPr sz="2200" b="1" dirty="0">
                <a:latin typeface="Segoe UI"/>
                <a:cs typeface="Segoe UI"/>
              </a:rPr>
              <a:t>	</a:t>
            </a:r>
            <a:r>
              <a:rPr sz="2200" b="1" spc="5" dirty="0">
                <a:latin typeface="Segoe UI"/>
                <a:cs typeface="Segoe UI"/>
              </a:rPr>
              <a:t>n</a:t>
            </a:r>
            <a:r>
              <a:rPr sz="2200" b="1" spc="-10" dirty="0">
                <a:latin typeface="Segoe UI"/>
                <a:cs typeface="Segoe UI"/>
              </a:rPr>
              <a:t>a</a:t>
            </a:r>
            <a:r>
              <a:rPr sz="2200" b="1" spc="-15" dirty="0">
                <a:latin typeface="Segoe UI"/>
                <a:cs typeface="Segoe UI"/>
              </a:rPr>
              <a:t>t</a:t>
            </a:r>
            <a:r>
              <a:rPr sz="2200" b="1" spc="-5" dirty="0">
                <a:latin typeface="Segoe UI"/>
                <a:cs typeface="Segoe UI"/>
              </a:rPr>
              <a:t>u</a:t>
            </a:r>
            <a:r>
              <a:rPr sz="2200" b="1" spc="-15" dirty="0">
                <a:latin typeface="Segoe UI"/>
                <a:cs typeface="Segoe UI"/>
              </a:rPr>
              <a:t>r</a:t>
            </a:r>
            <a:r>
              <a:rPr sz="2200" b="1" spc="-5" dirty="0">
                <a:latin typeface="Segoe UI"/>
                <a:cs typeface="Segoe UI"/>
              </a:rPr>
              <a:t>e</a:t>
            </a:r>
            <a:r>
              <a:rPr sz="2200" b="1" dirty="0">
                <a:latin typeface="Segoe UI"/>
                <a:cs typeface="Segoe UI"/>
              </a:rPr>
              <a:t>		</a:t>
            </a:r>
            <a:r>
              <a:rPr sz="2200" b="1" spc="-40" dirty="0">
                <a:latin typeface="Segoe UI"/>
                <a:cs typeface="Segoe UI"/>
              </a:rPr>
              <a:t>of</a:t>
            </a:r>
            <a:endParaRPr sz="2200">
              <a:latin typeface="Segoe UI"/>
              <a:cs typeface="Segoe UI"/>
            </a:endParaRPr>
          </a:p>
        </p:txBody>
      </p:sp>
      <p:sp>
        <p:nvSpPr>
          <p:cNvPr id="4" name="object 4"/>
          <p:cNvSpPr txBox="1"/>
          <p:nvPr/>
        </p:nvSpPr>
        <p:spPr>
          <a:xfrm>
            <a:off x="154939" y="2031424"/>
            <a:ext cx="3268345" cy="1332865"/>
          </a:xfrm>
          <a:prstGeom prst="rect">
            <a:avLst/>
          </a:prstGeom>
        </p:spPr>
        <p:txBody>
          <a:bodyPr vert="horz" wrap="square" lIns="0" tIns="12065" rIns="0" bIns="0" rtlCol="0">
            <a:spAutoFit/>
          </a:bodyPr>
          <a:lstStyle/>
          <a:p>
            <a:pPr marL="12700" marR="5080" algn="just">
              <a:lnSpc>
                <a:spcPct val="130000"/>
              </a:lnSpc>
              <a:spcBef>
                <a:spcPts val="95"/>
              </a:spcBef>
            </a:pPr>
            <a:r>
              <a:rPr sz="2200" b="1" spc="-5" dirty="0">
                <a:latin typeface="Segoe UI"/>
                <a:cs typeface="Segoe UI"/>
              </a:rPr>
              <a:t>edge,</a:t>
            </a:r>
            <a:r>
              <a:rPr sz="2200" b="1" dirty="0">
                <a:latin typeface="Segoe UI"/>
                <a:cs typeface="Segoe UI"/>
              </a:rPr>
              <a:t> </a:t>
            </a:r>
            <a:r>
              <a:rPr sz="2200" b="1" spc="-5" dirty="0">
                <a:latin typeface="Segoe UI"/>
                <a:cs typeface="Segoe UI"/>
              </a:rPr>
              <a:t>fog,</a:t>
            </a:r>
            <a:r>
              <a:rPr sz="2200" b="1" dirty="0">
                <a:latin typeface="Segoe UI"/>
                <a:cs typeface="Segoe UI"/>
              </a:rPr>
              <a:t> </a:t>
            </a:r>
            <a:r>
              <a:rPr sz="2200" b="1" spc="-10" dirty="0">
                <a:latin typeface="Segoe UI"/>
                <a:cs typeface="Segoe UI"/>
              </a:rPr>
              <a:t>and</a:t>
            </a:r>
            <a:r>
              <a:rPr sz="2200" b="1" spc="-5" dirty="0">
                <a:latin typeface="Segoe UI"/>
                <a:cs typeface="Segoe UI"/>
              </a:rPr>
              <a:t> </a:t>
            </a:r>
            <a:r>
              <a:rPr sz="2200" b="1" dirty="0">
                <a:latin typeface="Segoe UI"/>
                <a:cs typeface="Segoe UI"/>
              </a:rPr>
              <a:t>cloud </a:t>
            </a:r>
            <a:r>
              <a:rPr sz="2200" b="1" spc="5" dirty="0">
                <a:latin typeface="Segoe UI"/>
                <a:cs typeface="Segoe UI"/>
              </a:rPr>
              <a:t> </a:t>
            </a:r>
            <a:r>
              <a:rPr sz="2200" b="1" spc="-5" dirty="0">
                <a:latin typeface="Segoe UI"/>
                <a:cs typeface="Segoe UI"/>
              </a:rPr>
              <a:t>computing </a:t>
            </a:r>
            <a:r>
              <a:rPr sz="2200" b="1" spc="-10" dirty="0">
                <a:latin typeface="Segoe UI"/>
                <a:cs typeface="Segoe UI"/>
              </a:rPr>
              <a:t>across an </a:t>
            </a:r>
            <a:r>
              <a:rPr sz="2200" b="1" spc="-5" dirty="0">
                <a:latin typeface="Segoe UI"/>
                <a:cs typeface="Segoe UI"/>
              </a:rPr>
              <a:t>IoT </a:t>
            </a:r>
            <a:r>
              <a:rPr sz="2200" b="1" spc="-595" dirty="0">
                <a:latin typeface="Segoe UI"/>
                <a:cs typeface="Segoe UI"/>
              </a:rPr>
              <a:t> </a:t>
            </a:r>
            <a:r>
              <a:rPr sz="2200" b="1" spc="-5" dirty="0">
                <a:latin typeface="Segoe UI"/>
                <a:cs typeface="Segoe UI"/>
              </a:rPr>
              <a:t>system.</a:t>
            </a:r>
            <a:endParaRPr sz="2200">
              <a:latin typeface="Segoe UI"/>
              <a:cs typeface="Segoe UI"/>
            </a:endParaRPr>
          </a:p>
        </p:txBody>
      </p:sp>
      <p:pic>
        <p:nvPicPr>
          <p:cNvPr id="5" name="object 5"/>
          <p:cNvPicPr/>
          <p:nvPr/>
        </p:nvPicPr>
        <p:blipFill>
          <a:blip r:embed="rId2" cstate="print"/>
          <a:stretch>
            <a:fillRect/>
          </a:stretch>
        </p:blipFill>
        <p:spPr>
          <a:xfrm>
            <a:off x="3795446" y="1766314"/>
            <a:ext cx="7967480" cy="5023129"/>
          </a:xfrm>
          <a:prstGeom prst="rect">
            <a:avLst/>
          </a:prstGeom>
        </p:spPr>
      </p:pic>
      <p:sp>
        <p:nvSpPr>
          <p:cNvPr id="6" name="object 6"/>
          <p:cNvSpPr txBox="1"/>
          <p:nvPr/>
        </p:nvSpPr>
        <p:spPr>
          <a:xfrm>
            <a:off x="5121909" y="1353769"/>
            <a:ext cx="669480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Segoe UI"/>
                <a:cs typeface="Segoe UI"/>
              </a:rPr>
              <a:t>Distributed</a:t>
            </a:r>
            <a:r>
              <a:rPr sz="1800" dirty="0">
                <a:latin typeface="Segoe UI"/>
                <a:cs typeface="Segoe UI"/>
              </a:rPr>
              <a:t> </a:t>
            </a:r>
            <a:r>
              <a:rPr sz="1800" spc="-5" dirty="0">
                <a:latin typeface="Segoe UI"/>
                <a:cs typeface="Segoe UI"/>
              </a:rPr>
              <a:t>Compute</a:t>
            </a:r>
            <a:r>
              <a:rPr sz="1800" spc="-25" dirty="0">
                <a:latin typeface="Segoe UI"/>
                <a:cs typeface="Segoe UI"/>
              </a:rPr>
              <a:t> </a:t>
            </a:r>
            <a:r>
              <a:rPr sz="1800" spc="-5" dirty="0">
                <a:latin typeface="Segoe UI"/>
                <a:cs typeface="Segoe UI"/>
              </a:rPr>
              <a:t>and</a:t>
            </a:r>
            <a:r>
              <a:rPr sz="1800" spc="-15" dirty="0">
                <a:latin typeface="Segoe UI"/>
                <a:cs typeface="Segoe UI"/>
              </a:rPr>
              <a:t> </a:t>
            </a:r>
            <a:r>
              <a:rPr sz="1800" spc="-5" dirty="0">
                <a:latin typeface="Segoe UI"/>
                <a:cs typeface="Segoe UI"/>
              </a:rPr>
              <a:t>Data Management</a:t>
            </a:r>
            <a:r>
              <a:rPr sz="1800" spc="-10" dirty="0">
                <a:latin typeface="Segoe UI"/>
                <a:cs typeface="Segoe UI"/>
              </a:rPr>
              <a:t> </a:t>
            </a:r>
            <a:r>
              <a:rPr sz="1800" spc="-5" dirty="0">
                <a:latin typeface="Segoe UI"/>
                <a:cs typeface="Segoe UI"/>
              </a:rPr>
              <a:t>Across</a:t>
            </a:r>
            <a:r>
              <a:rPr sz="1800" spc="-10" dirty="0">
                <a:latin typeface="Segoe UI"/>
                <a:cs typeface="Segoe UI"/>
              </a:rPr>
              <a:t> </a:t>
            </a:r>
            <a:r>
              <a:rPr sz="1800" spc="-5" dirty="0">
                <a:latin typeface="Segoe UI"/>
                <a:cs typeface="Segoe UI"/>
              </a:rPr>
              <a:t>an</a:t>
            </a:r>
            <a:r>
              <a:rPr sz="1800" spc="5" dirty="0">
                <a:latin typeface="Segoe UI"/>
                <a:cs typeface="Segoe UI"/>
              </a:rPr>
              <a:t> </a:t>
            </a:r>
            <a:r>
              <a:rPr sz="1800" dirty="0">
                <a:latin typeface="Segoe UI"/>
                <a:cs typeface="Segoe UI"/>
              </a:rPr>
              <a:t>IoT</a:t>
            </a:r>
            <a:r>
              <a:rPr sz="1800" spc="-20" dirty="0">
                <a:latin typeface="Segoe UI"/>
                <a:cs typeface="Segoe UI"/>
              </a:rPr>
              <a:t> </a:t>
            </a:r>
            <a:r>
              <a:rPr sz="1800" spc="-10" dirty="0">
                <a:latin typeface="Segoe UI"/>
                <a:cs typeface="Segoe UI"/>
              </a:rPr>
              <a:t>System</a:t>
            </a:r>
            <a:endParaRPr sz="1800">
              <a:latin typeface="Segoe UI"/>
              <a:cs typeface="Segoe UI"/>
            </a:endParaRPr>
          </a:p>
        </p:txBody>
      </p:sp>
      <p:sp>
        <p:nvSpPr>
          <p:cNvPr id="8" name="object 8"/>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188</a:t>
            </a:fld>
            <a:endParaRPr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07249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Hierarchy</a:t>
            </a:r>
            <a:r>
              <a:rPr sz="3600" b="1" spc="-30" dirty="0">
                <a:latin typeface="Arial"/>
                <a:cs typeface="Arial"/>
              </a:rPr>
              <a:t> </a:t>
            </a:r>
            <a:r>
              <a:rPr sz="3600" b="1" dirty="0">
                <a:latin typeface="Arial"/>
                <a:cs typeface="Arial"/>
              </a:rPr>
              <a:t>of</a:t>
            </a:r>
            <a:r>
              <a:rPr sz="3600" b="1" spc="-10" dirty="0">
                <a:latin typeface="Arial"/>
                <a:cs typeface="Arial"/>
              </a:rPr>
              <a:t> </a:t>
            </a:r>
            <a:r>
              <a:rPr sz="3600" b="1" dirty="0">
                <a:latin typeface="Arial"/>
                <a:cs typeface="Arial"/>
              </a:rPr>
              <a:t>Edge,</a:t>
            </a:r>
            <a:r>
              <a:rPr sz="3600" b="1" spc="-10" dirty="0">
                <a:latin typeface="Arial"/>
                <a:cs typeface="Arial"/>
              </a:rPr>
              <a:t> </a:t>
            </a:r>
            <a:r>
              <a:rPr sz="3600" b="1" dirty="0">
                <a:latin typeface="Arial"/>
                <a:cs typeface="Arial"/>
              </a:rPr>
              <a:t>Fog,</a:t>
            </a:r>
            <a:r>
              <a:rPr sz="3600" b="1" spc="-25" dirty="0">
                <a:latin typeface="Arial"/>
                <a:cs typeface="Arial"/>
              </a:rPr>
              <a:t> </a:t>
            </a:r>
            <a:r>
              <a:rPr sz="3600" b="1" spc="-5" dirty="0">
                <a:latin typeface="Arial"/>
                <a:cs typeface="Arial"/>
              </a:rPr>
              <a:t>and</a:t>
            </a:r>
            <a:r>
              <a:rPr sz="3600" b="1" spc="-20" dirty="0">
                <a:latin typeface="Arial"/>
                <a:cs typeface="Arial"/>
              </a:rPr>
              <a:t> </a:t>
            </a:r>
            <a:r>
              <a:rPr sz="3600" b="1" spc="-5" dirty="0">
                <a:latin typeface="Arial"/>
                <a:cs typeface="Arial"/>
              </a:rPr>
              <a:t>Cloud</a:t>
            </a:r>
            <a:endParaRPr sz="3600">
              <a:latin typeface="Arial"/>
              <a:cs typeface="Arial"/>
            </a:endParaRPr>
          </a:p>
        </p:txBody>
      </p:sp>
      <p:sp>
        <p:nvSpPr>
          <p:cNvPr id="3" name="object 3"/>
          <p:cNvSpPr txBox="1"/>
          <p:nvPr/>
        </p:nvSpPr>
        <p:spPr>
          <a:xfrm>
            <a:off x="358241" y="1332992"/>
            <a:ext cx="11523345" cy="495808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Segoe UI"/>
                <a:cs typeface="Segoe UI"/>
              </a:rPr>
              <a:t>The </a:t>
            </a:r>
            <a:r>
              <a:rPr sz="1600" b="1" spc="-10" dirty="0">
                <a:latin typeface="Segoe UI"/>
                <a:cs typeface="Segoe UI"/>
              </a:rPr>
              <a:t>Hierarchy</a:t>
            </a:r>
            <a:r>
              <a:rPr sz="1600" b="1" dirty="0">
                <a:latin typeface="Segoe UI"/>
                <a:cs typeface="Segoe UI"/>
              </a:rPr>
              <a:t> </a:t>
            </a:r>
            <a:r>
              <a:rPr sz="1600" b="1" spc="-20" dirty="0">
                <a:latin typeface="Segoe UI"/>
                <a:cs typeface="Segoe UI"/>
              </a:rPr>
              <a:t>of</a:t>
            </a:r>
            <a:r>
              <a:rPr sz="1600" b="1" dirty="0">
                <a:latin typeface="Segoe UI"/>
                <a:cs typeface="Segoe UI"/>
              </a:rPr>
              <a:t> </a:t>
            </a:r>
            <a:r>
              <a:rPr sz="1600" b="1" spc="-10" dirty="0">
                <a:latin typeface="Segoe UI"/>
                <a:cs typeface="Segoe UI"/>
              </a:rPr>
              <a:t>Edge, </a:t>
            </a:r>
            <a:r>
              <a:rPr sz="1600" b="1" spc="-5" dirty="0">
                <a:latin typeface="Segoe UI"/>
                <a:cs typeface="Segoe UI"/>
              </a:rPr>
              <a:t>Fog,</a:t>
            </a:r>
            <a:r>
              <a:rPr sz="1600" b="1" spc="5" dirty="0">
                <a:latin typeface="Segoe UI"/>
                <a:cs typeface="Segoe UI"/>
              </a:rPr>
              <a:t> </a:t>
            </a:r>
            <a:r>
              <a:rPr sz="1600" b="1" spc="-5" dirty="0">
                <a:latin typeface="Segoe UI"/>
                <a:cs typeface="Segoe UI"/>
              </a:rPr>
              <a:t>and Cloud:</a:t>
            </a:r>
            <a:endParaRPr sz="1600">
              <a:latin typeface="Segoe UI"/>
              <a:cs typeface="Segoe UI"/>
            </a:endParaRPr>
          </a:p>
          <a:p>
            <a:pPr marL="12700" marR="46990">
              <a:lnSpc>
                <a:spcPct val="205600"/>
              </a:lnSpc>
              <a:spcBef>
                <a:spcPts val="555"/>
              </a:spcBef>
            </a:pPr>
            <a:r>
              <a:rPr sz="1800" b="1" spc="-5" dirty="0">
                <a:latin typeface="Segoe UI"/>
                <a:cs typeface="Segoe UI"/>
              </a:rPr>
              <a:t>From</a:t>
            </a:r>
            <a:r>
              <a:rPr sz="1800" b="1" spc="5" dirty="0">
                <a:latin typeface="Segoe UI"/>
                <a:cs typeface="Segoe UI"/>
              </a:rPr>
              <a:t> </a:t>
            </a:r>
            <a:r>
              <a:rPr sz="1800" b="1" dirty="0">
                <a:latin typeface="Segoe UI"/>
                <a:cs typeface="Segoe UI"/>
              </a:rPr>
              <a:t>an</a:t>
            </a:r>
            <a:r>
              <a:rPr sz="1800" b="1" spc="-15" dirty="0">
                <a:latin typeface="Segoe UI"/>
                <a:cs typeface="Segoe UI"/>
              </a:rPr>
              <a:t> </a:t>
            </a:r>
            <a:r>
              <a:rPr sz="1800" b="1" spc="-5" dirty="0">
                <a:latin typeface="Segoe UI"/>
                <a:cs typeface="Segoe UI"/>
              </a:rPr>
              <a:t>architectural</a:t>
            </a:r>
            <a:r>
              <a:rPr sz="1800" b="1" spc="-10" dirty="0">
                <a:latin typeface="Segoe UI"/>
                <a:cs typeface="Segoe UI"/>
              </a:rPr>
              <a:t> </a:t>
            </a:r>
            <a:r>
              <a:rPr sz="1800" b="1" dirty="0">
                <a:latin typeface="Segoe UI"/>
                <a:cs typeface="Segoe UI"/>
              </a:rPr>
              <a:t>standpoint,</a:t>
            </a:r>
            <a:r>
              <a:rPr sz="1800" b="1" spc="-25" dirty="0">
                <a:latin typeface="Segoe UI"/>
                <a:cs typeface="Segoe UI"/>
              </a:rPr>
              <a:t> </a:t>
            </a:r>
            <a:r>
              <a:rPr sz="1800" b="1" spc="-5" dirty="0">
                <a:latin typeface="Segoe UI"/>
                <a:cs typeface="Segoe UI"/>
              </a:rPr>
              <a:t>fog nodes </a:t>
            </a:r>
            <a:r>
              <a:rPr sz="1800" b="1" dirty="0">
                <a:latin typeface="Segoe UI"/>
                <a:cs typeface="Segoe UI"/>
              </a:rPr>
              <a:t>closest</a:t>
            </a:r>
            <a:r>
              <a:rPr sz="1800" b="1" spc="-10" dirty="0">
                <a:latin typeface="Segoe UI"/>
                <a:cs typeface="Segoe UI"/>
              </a:rPr>
              <a:t> to</a:t>
            </a:r>
            <a:r>
              <a:rPr sz="1800" b="1" spc="10"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network</a:t>
            </a:r>
            <a:r>
              <a:rPr sz="1800" b="1" spc="-10" dirty="0">
                <a:latin typeface="Segoe UI"/>
                <a:cs typeface="Segoe UI"/>
              </a:rPr>
              <a:t> </a:t>
            </a:r>
            <a:r>
              <a:rPr sz="1800" b="1" dirty="0">
                <a:latin typeface="Segoe UI"/>
                <a:cs typeface="Segoe UI"/>
              </a:rPr>
              <a:t>edge</a:t>
            </a:r>
            <a:r>
              <a:rPr sz="1800" b="1" spc="5" dirty="0">
                <a:latin typeface="Segoe UI"/>
                <a:cs typeface="Segoe UI"/>
              </a:rPr>
              <a:t> </a:t>
            </a:r>
            <a:r>
              <a:rPr sz="1800" b="1" spc="-5" dirty="0">
                <a:latin typeface="Segoe UI"/>
                <a:cs typeface="Segoe UI"/>
              </a:rPr>
              <a:t>receive</a:t>
            </a:r>
            <a:r>
              <a:rPr sz="1800" b="1" spc="-10" dirty="0">
                <a:latin typeface="Segoe UI"/>
                <a:cs typeface="Segoe UI"/>
              </a:rPr>
              <a:t> </a:t>
            </a:r>
            <a:r>
              <a:rPr sz="1800" b="1" spc="-5" dirty="0">
                <a:latin typeface="Segoe UI"/>
                <a:cs typeface="Segoe UI"/>
              </a:rPr>
              <a:t>the</a:t>
            </a:r>
            <a:r>
              <a:rPr sz="1800" b="1" spc="15" dirty="0">
                <a:latin typeface="Segoe UI"/>
                <a:cs typeface="Segoe UI"/>
              </a:rPr>
              <a:t> </a:t>
            </a:r>
            <a:r>
              <a:rPr sz="1800" b="1" spc="-5" dirty="0">
                <a:latin typeface="Segoe UI"/>
                <a:cs typeface="Segoe UI"/>
              </a:rPr>
              <a:t>data</a:t>
            </a:r>
            <a:r>
              <a:rPr sz="1800" b="1" spc="-15" dirty="0">
                <a:latin typeface="Segoe UI"/>
                <a:cs typeface="Segoe UI"/>
              </a:rPr>
              <a:t> </a:t>
            </a:r>
            <a:r>
              <a:rPr sz="1800" b="1" spc="-10" dirty="0">
                <a:latin typeface="Segoe UI"/>
                <a:cs typeface="Segoe UI"/>
              </a:rPr>
              <a:t>from</a:t>
            </a:r>
            <a:r>
              <a:rPr sz="1800" b="1" spc="5" dirty="0">
                <a:latin typeface="Segoe UI"/>
                <a:cs typeface="Segoe UI"/>
              </a:rPr>
              <a:t> </a:t>
            </a:r>
            <a:r>
              <a:rPr sz="1800" b="1" dirty="0">
                <a:latin typeface="Segoe UI"/>
                <a:cs typeface="Segoe UI"/>
              </a:rPr>
              <a:t>IoT</a:t>
            </a:r>
            <a:r>
              <a:rPr sz="1800" b="1" spc="-5" dirty="0">
                <a:latin typeface="Segoe UI"/>
                <a:cs typeface="Segoe UI"/>
              </a:rPr>
              <a:t> devices. </a:t>
            </a:r>
            <a:r>
              <a:rPr sz="1800" b="1" spc="-480" dirty="0">
                <a:latin typeface="Segoe UI"/>
                <a:cs typeface="Segoe UI"/>
              </a:rPr>
              <a:t> </a:t>
            </a:r>
            <a:r>
              <a:rPr sz="1800" b="1" dirty="0">
                <a:latin typeface="Segoe UI"/>
                <a:cs typeface="Segoe UI"/>
              </a:rPr>
              <a:t>The </a:t>
            </a:r>
            <a:r>
              <a:rPr sz="1800" b="1" spc="-5" dirty="0">
                <a:latin typeface="Segoe UI"/>
                <a:cs typeface="Segoe UI"/>
              </a:rPr>
              <a:t>fog </a:t>
            </a:r>
            <a:r>
              <a:rPr sz="1800" b="1" dirty="0">
                <a:latin typeface="Segoe UI"/>
                <a:cs typeface="Segoe UI"/>
              </a:rPr>
              <a:t>IoT</a:t>
            </a:r>
            <a:r>
              <a:rPr sz="1800" b="1" spc="-5" dirty="0">
                <a:latin typeface="Segoe UI"/>
                <a:cs typeface="Segoe UI"/>
              </a:rPr>
              <a:t> application</a:t>
            </a:r>
            <a:r>
              <a:rPr sz="1800" b="1" spc="-25" dirty="0">
                <a:latin typeface="Segoe UI"/>
                <a:cs typeface="Segoe UI"/>
              </a:rPr>
              <a:t> </a:t>
            </a:r>
            <a:r>
              <a:rPr sz="1800" b="1" spc="-5" dirty="0">
                <a:latin typeface="Segoe UI"/>
                <a:cs typeface="Segoe UI"/>
              </a:rPr>
              <a:t>then</a:t>
            </a:r>
            <a:r>
              <a:rPr sz="1800" b="1" spc="20" dirty="0">
                <a:latin typeface="Segoe UI"/>
                <a:cs typeface="Segoe UI"/>
              </a:rPr>
              <a:t> </a:t>
            </a:r>
            <a:r>
              <a:rPr sz="1800" b="1" spc="-5" dirty="0">
                <a:latin typeface="Segoe UI"/>
                <a:cs typeface="Segoe UI"/>
              </a:rPr>
              <a:t>directs different</a:t>
            </a:r>
            <a:r>
              <a:rPr sz="1800" b="1" spc="5" dirty="0">
                <a:latin typeface="Segoe UI"/>
                <a:cs typeface="Segoe UI"/>
              </a:rPr>
              <a:t> </a:t>
            </a:r>
            <a:r>
              <a:rPr sz="1800" b="1" spc="-5" dirty="0">
                <a:latin typeface="Segoe UI"/>
                <a:cs typeface="Segoe UI"/>
              </a:rPr>
              <a:t>types</a:t>
            </a:r>
            <a:r>
              <a:rPr sz="1800" b="1" spc="-15" dirty="0">
                <a:latin typeface="Segoe UI"/>
                <a:cs typeface="Segoe UI"/>
              </a:rPr>
              <a:t> of</a:t>
            </a:r>
            <a:r>
              <a:rPr sz="1800" b="1" dirty="0">
                <a:latin typeface="Segoe UI"/>
                <a:cs typeface="Segoe UI"/>
              </a:rPr>
              <a:t> </a:t>
            </a:r>
            <a:r>
              <a:rPr sz="1800" b="1" spc="-5" dirty="0">
                <a:latin typeface="Segoe UI"/>
                <a:cs typeface="Segoe UI"/>
              </a:rPr>
              <a:t>data</a:t>
            </a:r>
            <a:r>
              <a:rPr sz="1800" b="1" spc="-20" dirty="0">
                <a:latin typeface="Segoe UI"/>
                <a:cs typeface="Segoe UI"/>
              </a:rPr>
              <a:t> </a:t>
            </a:r>
            <a:r>
              <a:rPr sz="1800" b="1" spc="-10" dirty="0">
                <a:latin typeface="Segoe UI"/>
                <a:cs typeface="Segoe UI"/>
              </a:rPr>
              <a:t>to</a:t>
            </a:r>
            <a:r>
              <a:rPr sz="1800" b="1" spc="10" dirty="0">
                <a:latin typeface="Segoe UI"/>
                <a:cs typeface="Segoe UI"/>
              </a:rPr>
              <a:t> </a:t>
            </a:r>
            <a:r>
              <a:rPr sz="1800" b="1" spc="-5" dirty="0">
                <a:latin typeface="Segoe UI"/>
                <a:cs typeface="Segoe UI"/>
              </a:rPr>
              <a:t>the</a:t>
            </a:r>
            <a:r>
              <a:rPr sz="1800" b="1" spc="20" dirty="0">
                <a:latin typeface="Segoe UI"/>
                <a:cs typeface="Segoe UI"/>
              </a:rPr>
              <a:t> </a:t>
            </a:r>
            <a:r>
              <a:rPr sz="1800" b="1" spc="-5" dirty="0">
                <a:latin typeface="Segoe UI"/>
                <a:cs typeface="Segoe UI"/>
              </a:rPr>
              <a:t>optimal</a:t>
            </a:r>
            <a:r>
              <a:rPr sz="1800" b="1" spc="-10" dirty="0">
                <a:latin typeface="Segoe UI"/>
                <a:cs typeface="Segoe UI"/>
              </a:rPr>
              <a:t> </a:t>
            </a:r>
            <a:r>
              <a:rPr sz="1800" b="1" spc="-5" dirty="0">
                <a:latin typeface="Segoe UI"/>
                <a:cs typeface="Segoe UI"/>
              </a:rPr>
              <a:t>place</a:t>
            </a:r>
            <a:r>
              <a:rPr sz="1800" b="1" spc="-10" dirty="0">
                <a:latin typeface="Segoe UI"/>
                <a:cs typeface="Segoe UI"/>
              </a:rPr>
              <a:t> </a:t>
            </a:r>
            <a:r>
              <a:rPr sz="1800" b="1" spc="-5" dirty="0">
                <a:latin typeface="Segoe UI"/>
                <a:cs typeface="Segoe UI"/>
              </a:rPr>
              <a:t>for</a:t>
            </a:r>
            <a:r>
              <a:rPr sz="1800" b="1" dirty="0">
                <a:latin typeface="Segoe UI"/>
                <a:cs typeface="Segoe UI"/>
              </a:rPr>
              <a:t> </a:t>
            </a:r>
            <a:r>
              <a:rPr sz="1800" b="1" spc="-5" dirty="0">
                <a:latin typeface="Segoe UI"/>
                <a:cs typeface="Segoe UI"/>
              </a:rPr>
              <a:t>analysis:</a:t>
            </a:r>
            <a:endParaRPr sz="1800">
              <a:latin typeface="Segoe UI"/>
              <a:cs typeface="Segoe UI"/>
            </a:endParaRPr>
          </a:p>
          <a:p>
            <a:pPr marL="469900" marR="7620" indent="-457200">
              <a:lnSpc>
                <a:spcPct val="150100"/>
              </a:lnSpc>
              <a:spcBef>
                <a:spcPts val="1200"/>
              </a:spcBef>
              <a:buFont typeface="Wingdings"/>
              <a:buChar char=""/>
              <a:tabLst>
                <a:tab pos="469265" algn="l"/>
                <a:tab pos="469900" algn="l"/>
              </a:tabLst>
            </a:pPr>
            <a:r>
              <a:rPr sz="1800" b="1" dirty="0">
                <a:latin typeface="Segoe UI"/>
                <a:cs typeface="Segoe UI"/>
              </a:rPr>
              <a:t>The</a:t>
            </a:r>
            <a:r>
              <a:rPr sz="1800" b="1" spc="55" dirty="0">
                <a:latin typeface="Segoe UI"/>
                <a:cs typeface="Segoe UI"/>
              </a:rPr>
              <a:t> </a:t>
            </a:r>
            <a:r>
              <a:rPr sz="1800" b="1" dirty="0">
                <a:latin typeface="Segoe UI"/>
                <a:cs typeface="Segoe UI"/>
              </a:rPr>
              <a:t>most</a:t>
            </a:r>
            <a:r>
              <a:rPr sz="1800" b="1" spc="45" dirty="0">
                <a:latin typeface="Segoe UI"/>
                <a:cs typeface="Segoe UI"/>
              </a:rPr>
              <a:t> </a:t>
            </a:r>
            <a:r>
              <a:rPr sz="1800" b="1" spc="-5" dirty="0">
                <a:latin typeface="Segoe UI"/>
                <a:cs typeface="Segoe UI"/>
              </a:rPr>
              <a:t>time-sensitive</a:t>
            </a:r>
            <a:r>
              <a:rPr sz="1800" b="1" spc="50" dirty="0">
                <a:latin typeface="Segoe UI"/>
                <a:cs typeface="Segoe UI"/>
              </a:rPr>
              <a:t> </a:t>
            </a:r>
            <a:r>
              <a:rPr sz="1800" b="1" spc="-5" dirty="0">
                <a:latin typeface="Segoe UI"/>
                <a:cs typeface="Segoe UI"/>
              </a:rPr>
              <a:t>data</a:t>
            </a:r>
            <a:r>
              <a:rPr sz="1800" b="1" spc="50" dirty="0">
                <a:latin typeface="Segoe UI"/>
                <a:cs typeface="Segoe UI"/>
              </a:rPr>
              <a:t> </a:t>
            </a:r>
            <a:r>
              <a:rPr sz="1800" b="1" dirty="0">
                <a:latin typeface="Segoe UI"/>
                <a:cs typeface="Segoe UI"/>
              </a:rPr>
              <a:t>is</a:t>
            </a:r>
            <a:r>
              <a:rPr sz="1800" b="1" spc="55" dirty="0">
                <a:latin typeface="Segoe UI"/>
                <a:cs typeface="Segoe UI"/>
              </a:rPr>
              <a:t> </a:t>
            </a:r>
            <a:r>
              <a:rPr sz="1800" b="1" spc="-5" dirty="0">
                <a:latin typeface="Segoe UI"/>
                <a:cs typeface="Segoe UI"/>
              </a:rPr>
              <a:t>analyzed</a:t>
            </a:r>
            <a:r>
              <a:rPr sz="1800" b="1" spc="60" dirty="0">
                <a:latin typeface="Segoe UI"/>
                <a:cs typeface="Segoe UI"/>
              </a:rPr>
              <a:t> </a:t>
            </a:r>
            <a:r>
              <a:rPr sz="1800" b="1" dirty="0">
                <a:latin typeface="Segoe UI"/>
                <a:cs typeface="Segoe UI"/>
              </a:rPr>
              <a:t>on</a:t>
            </a:r>
            <a:r>
              <a:rPr sz="1800" b="1" spc="55" dirty="0">
                <a:latin typeface="Segoe UI"/>
                <a:cs typeface="Segoe UI"/>
              </a:rPr>
              <a:t> </a:t>
            </a:r>
            <a:r>
              <a:rPr sz="1800" b="1" spc="-5" dirty="0">
                <a:latin typeface="Segoe UI"/>
                <a:cs typeface="Segoe UI"/>
              </a:rPr>
              <a:t>the</a:t>
            </a:r>
            <a:r>
              <a:rPr sz="1800" b="1" spc="60" dirty="0">
                <a:latin typeface="Segoe UI"/>
                <a:cs typeface="Segoe UI"/>
              </a:rPr>
              <a:t> </a:t>
            </a:r>
            <a:r>
              <a:rPr sz="1800" b="1" dirty="0">
                <a:latin typeface="Segoe UI"/>
                <a:cs typeface="Segoe UI"/>
              </a:rPr>
              <a:t>edge</a:t>
            </a:r>
            <a:r>
              <a:rPr sz="1800" b="1" spc="65" dirty="0">
                <a:latin typeface="Segoe UI"/>
                <a:cs typeface="Segoe UI"/>
              </a:rPr>
              <a:t> </a:t>
            </a:r>
            <a:r>
              <a:rPr sz="1800" b="1" dirty="0">
                <a:latin typeface="Segoe UI"/>
                <a:cs typeface="Segoe UI"/>
              </a:rPr>
              <a:t>or</a:t>
            </a:r>
            <a:r>
              <a:rPr sz="1800" b="1" spc="55" dirty="0">
                <a:latin typeface="Segoe UI"/>
                <a:cs typeface="Segoe UI"/>
              </a:rPr>
              <a:t> </a:t>
            </a:r>
            <a:r>
              <a:rPr sz="1800" b="1" spc="-5" dirty="0">
                <a:latin typeface="Segoe UI"/>
                <a:cs typeface="Segoe UI"/>
              </a:rPr>
              <a:t>fog</a:t>
            </a:r>
            <a:r>
              <a:rPr sz="1800" b="1" spc="50" dirty="0">
                <a:latin typeface="Segoe UI"/>
                <a:cs typeface="Segoe UI"/>
              </a:rPr>
              <a:t> </a:t>
            </a:r>
            <a:r>
              <a:rPr sz="1800" b="1" dirty="0">
                <a:latin typeface="Segoe UI"/>
                <a:cs typeface="Segoe UI"/>
              </a:rPr>
              <a:t>node</a:t>
            </a:r>
            <a:r>
              <a:rPr sz="1800" b="1" spc="55" dirty="0">
                <a:latin typeface="Segoe UI"/>
                <a:cs typeface="Segoe UI"/>
              </a:rPr>
              <a:t> </a:t>
            </a:r>
            <a:r>
              <a:rPr sz="1800" b="1" dirty="0">
                <a:latin typeface="Segoe UI"/>
                <a:cs typeface="Segoe UI"/>
              </a:rPr>
              <a:t>closest</a:t>
            </a:r>
            <a:r>
              <a:rPr sz="1800" b="1" spc="45" dirty="0">
                <a:latin typeface="Segoe UI"/>
                <a:cs typeface="Segoe UI"/>
              </a:rPr>
              <a:t> </a:t>
            </a:r>
            <a:r>
              <a:rPr sz="1800" b="1" spc="-10" dirty="0">
                <a:latin typeface="Segoe UI"/>
                <a:cs typeface="Segoe UI"/>
              </a:rPr>
              <a:t>to</a:t>
            </a:r>
            <a:r>
              <a:rPr sz="1800" b="1" spc="65" dirty="0">
                <a:latin typeface="Segoe UI"/>
                <a:cs typeface="Segoe UI"/>
              </a:rPr>
              <a:t> </a:t>
            </a:r>
            <a:r>
              <a:rPr sz="1800" b="1" dirty="0">
                <a:latin typeface="Segoe UI"/>
                <a:cs typeface="Segoe UI"/>
              </a:rPr>
              <a:t>the</a:t>
            </a:r>
            <a:r>
              <a:rPr sz="1800" b="1" spc="60" dirty="0">
                <a:latin typeface="Segoe UI"/>
                <a:cs typeface="Segoe UI"/>
              </a:rPr>
              <a:t> </a:t>
            </a:r>
            <a:r>
              <a:rPr sz="1800" b="1" dirty="0">
                <a:latin typeface="Segoe UI"/>
                <a:cs typeface="Segoe UI"/>
              </a:rPr>
              <a:t>things</a:t>
            </a:r>
            <a:r>
              <a:rPr sz="1800" b="1" spc="60" dirty="0">
                <a:latin typeface="Segoe UI"/>
                <a:cs typeface="Segoe UI"/>
              </a:rPr>
              <a:t> </a:t>
            </a:r>
            <a:r>
              <a:rPr sz="1800" b="1" spc="-5" dirty="0">
                <a:latin typeface="Segoe UI"/>
                <a:cs typeface="Segoe UI"/>
              </a:rPr>
              <a:t>generating</a:t>
            </a:r>
            <a:r>
              <a:rPr sz="1800" b="1" spc="50" dirty="0">
                <a:latin typeface="Segoe UI"/>
                <a:cs typeface="Segoe UI"/>
              </a:rPr>
              <a:t> </a:t>
            </a:r>
            <a:r>
              <a:rPr sz="1800" b="1" dirty="0">
                <a:latin typeface="Segoe UI"/>
                <a:cs typeface="Segoe UI"/>
              </a:rPr>
              <a:t>the </a:t>
            </a:r>
            <a:r>
              <a:rPr sz="1800" b="1" spc="-484" dirty="0">
                <a:latin typeface="Segoe UI"/>
                <a:cs typeface="Segoe UI"/>
              </a:rPr>
              <a:t> </a:t>
            </a:r>
            <a:r>
              <a:rPr sz="1800" b="1" spc="-5" dirty="0">
                <a:latin typeface="Segoe UI"/>
                <a:cs typeface="Segoe UI"/>
              </a:rPr>
              <a:t>data.</a:t>
            </a:r>
            <a:endParaRPr sz="1800">
              <a:latin typeface="Segoe UI"/>
              <a:cs typeface="Segoe UI"/>
            </a:endParaRPr>
          </a:p>
          <a:p>
            <a:pPr marL="469900" marR="6985" indent="-457200">
              <a:lnSpc>
                <a:spcPct val="150000"/>
              </a:lnSpc>
              <a:spcBef>
                <a:spcPts val="1200"/>
              </a:spcBef>
              <a:buFont typeface="Wingdings"/>
              <a:buChar char=""/>
              <a:tabLst>
                <a:tab pos="469265" algn="l"/>
                <a:tab pos="469900" algn="l"/>
              </a:tabLst>
            </a:pPr>
            <a:r>
              <a:rPr sz="1800" b="1" spc="-5" dirty="0">
                <a:latin typeface="Segoe UI"/>
                <a:cs typeface="Segoe UI"/>
              </a:rPr>
              <a:t>Data</a:t>
            </a:r>
            <a:r>
              <a:rPr sz="1800" b="1" spc="114" dirty="0">
                <a:latin typeface="Segoe UI"/>
                <a:cs typeface="Segoe UI"/>
              </a:rPr>
              <a:t> </a:t>
            </a:r>
            <a:r>
              <a:rPr sz="1800" b="1" spc="-5" dirty="0">
                <a:latin typeface="Segoe UI"/>
                <a:cs typeface="Segoe UI"/>
              </a:rPr>
              <a:t>that</a:t>
            </a:r>
            <a:r>
              <a:rPr sz="1800" b="1" spc="125" dirty="0">
                <a:latin typeface="Segoe UI"/>
                <a:cs typeface="Segoe UI"/>
              </a:rPr>
              <a:t> </a:t>
            </a:r>
            <a:r>
              <a:rPr sz="1800" b="1" dirty="0">
                <a:latin typeface="Segoe UI"/>
                <a:cs typeface="Segoe UI"/>
              </a:rPr>
              <a:t>can</a:t>
            </a:r>
            <a:r>
              <a:rPr sz="1800" b="1" spc="114" dirty="0">
                <a:latin typeface="Segoe UI"/>
                <a:cs typeface="Segoe UI"/>
              </a:rPr>
              <a:t> </a:t>
            </a:r>
            <a:r>
              <a:rPr sz="1800" b="1" dirty="0">
                <a:latin typeface="Segoe UI"/>
                <a:cs typeface="Segoe UI"/>
              </a:rPr>
              <a:t>wait</a:t>
            </a:r>
            <a:r>
              <a:rPr sz="1800" b="1" spc="110" dirty="0">
                <a:latin typeface="Segoe UI"/>
                <a:cs typeface="Segoe UI"/>
              </a:rPr>
              <a:t> </a:t>
            </a:r>
            <a:r>
              <a:rPr sz="1800" b="1" dirty="0">
                <a:latin typeface="Segoe UI"/>
                <a:cs typeface="Segoe UI"/>
              </a:rPr>
              <a:t>seconds</a:t>
            </a:r>
            <a:r>
              <a:rPr sz="1800" b="1" spc="105" dirty="0">
                <a:latin typeface="Segoe UI"/>
                <a:cs typeface="Segoe UI"/>
              </a:rPr>
              <a:t> </a:t>
            </a:r>
            <a:r>
              <a:rPr sz="1800" b="1" dirty="0">
                <a:latin typeface="Segoe UI"/>
                <a:cs typeface="Segoe UI"/>
              </a:rPr>
              <a:t>or</a:t>
            </a:r>
            <a:r>
              <a:rPr sz="1800" b="1" spc="114" dirty="0">
                <a:latin typeface="Segoe UI"/>
                <a:cs typeface="Segoe UI"/>
              </a:rPr>
              <a:t> </a:t>
            </a:r>
            <a:r>
              <a:rPr sz="1800" b="1" spc="-5" dirty="0">
                <a:latin typeface="Segoe UI"/>
                <a:cs typeface="Segoe UI"/>
              </a:rPr>
              <a:t>minutes</a:t>
            </a:r>
            <a:r>
              <a:rPr sz="1800" b="1" spc="114" dirty="0">
                <a:latin typeface="Segoe UI"/>
                <a:cs typeface="Segoe UI"/>
              </a:rPr>
              <a:t> </a:t>
            </a:r>
            <a:r>
              <a:rPr sz="1800" b="1" dirty="0">
                <a:latin typeface="Segoe UI"/>
                <a:cs typeface="Segoe UI"/>
              </a:rPr>
              <a:t>for</a:t>
            </a:r>
            <a:r>
              <a:rPr sz="1800" b="1" spc="120" dirty="0">
                <a:latin typeface="Segoe UI"/>
                <a:cs typeface="Segoe UI"/>
              </a:rPr>
              <a:t> </a:t>
            </a:r>
            <a:r>
              <a:rPr sz="1800" b="1" spc="-5" dirty="0">
                <a:latin typeface="Segoe UI"/>
                <a:cs typeface="Segoe UI"/>
              </a:rPr>
              <a:t>action</a:t>
            </a:r>
            <a:r>
              <a:rPr sz="1800" b="1" spc="110" dirty="0">
                <a:latin typeface="Segoe UI"/>
                <a:cs typeface="Segoe UI"/>
              </a:rPr>
              <a:t> </a:t>
            </a:r>
            <a:r>
              <a:rPr sz="1800" b="1" dirty="0">
                <a:latin typeface="Segoe UI"/>
                <a:cs typeface="Segoe UI"/>
              </a:rPr>
              <a:t>is</a:t>
            </a:r>
            <a:r>
              <a:rPr sz="1800" b="1" spc="114" dirty="0">
                <a:latin typeface="Segoe UI"/>
                <a:cs typeface="Segoe UI"/>
              </a:rPr>
              <a:t> </a:t>
            </a:r>
            <a:r>
              <a:rPr sz="1800" b="1" spc="-10" dirty="0">
                <a:latin typeface="Segoe UI"/>
                <a:cs typeface="Segoe UI"/>
              </a:rPr>
              <a:t>passed</a:t>
            </a:r>
            <a:r>
              <a:rPr sz="1800" b="1" spc="114" dirty="0">
                <a:latin typeface="Segoe UI"/>
                <a:cs typeface="Segoe UI"/>
              </a:rPr>
              <a:t> </a:t>
            </a:r>
            <a:r>
              <a:rPr sz="1800" b="1" spc="-5" dirty="0">
                <a:latin typeface="Segoe UI"/>
                <a:cs typeface="Segoe UI"/>
              </a:rPr>
              <a:t>along</a:t>
            </a:r>
            <a:r>
              <a:rPr sz="1800" b="1" spc="120" dirty="0">
                <a:latin typeface="Segoe UI"/>
                <a:cs typeface="Segoe UI"/>
              </a:rPr>
              <a:t> </a:t>
            </a:r>
            <a:r>
              <a:rPr sz="1800" b="1" spc="-10" dirty="0">
                <a:latin typeface="Segoe UI"/>
                <a:cs typeface="Segoe UI"/>
              </a:rPr>
              <a:t>to</a:t>
            </a:r>
            <a:r>
              <a:rPr sz="1800" b="1" spc="114" dirty="0">
                <a:latin typeface="Segoe UI"/>
                <a:cs typeface="Segoe UI"/>
              </a:rPr>
              <a:t> </a:t>
            </a:r>
            <a:r>
              <a:rPr sz="1800" b="1" dirty="0">
                <a:latin typeface="Segoe UI"/>
                <a:cs typeface="Segoe UI"/>
              </a:rPr>
              <a:t>an</a:t>
            </a:r>
            <a:r>
              <a:rPr sz="1800" b="1" spc="114" dirty="0">
                <a:latin typeface="Segoe UI"/>
                <a:cs typeface="Segoe UI"/>
              </a:rPr>
              <a:t> </a:t>
            </a:r>
            <a:r>
              <a:rPr sz="1800" b="1" spc="-5" dirty="0">
                <a:latin typeface="Segoe UI"/>
                <a:cs typeface="Segoe UI"/>
              </a:rPr>
              <a:t>aggregation</a:t>
            </a:r>
            <a:r>
              <a:rPr sz="1800" b="1" spc="110" dirty="0">
                <a:latin typeface="Segoe UI"/>
                <a:cs typeface="Segoe UI"/>
              </a:rPr>
              <a:t> </a:t>
            </a:r>
            <a:r>
              <a:rPr sz="1800" b="1" dirty="0">
                <a:latin typeface="Segoe UI"/>
                <a:cs typeface="Segoe UI"/>
              </a:rPr>
              <a:t>node</a:t>
            </a:r>
            <a:r>
              <a:rPr sz="1800" b="1" spc="125" dirty="0">
                <a:latin typeface="Segoe UI"/>
                <a:cs typeface="Segoe UI"/>
              </a:rPr>
              <a:t> </a:t>
            </a:r>
            <a:r>
              <a:rPr sz="1800" b="1" spc="-5" dirty="0">
                <a:latin typeface="Segoe UI"/>
                <a:cs typeface="Segoe UI"/>
              </a:rPr>
              <a:t>for</a:t>
            </a:r>
            <a:r>
              <a:rPr sz="1800" b="1" spc="114" dirty="0">
                <a:latin typeface="Segoe UI"/>
                <a:cs typeface="Segoe UI"/>
              </a:rPr>
              <a:t> </a:t>
            </a:r>
            <a:r>
              <a:rPr sz="1800" b="1" spc="-5" dirty="0">
                <a:latin typeface="Segoe UI"/>
                <a:cs typeface="Segoe UI"/>
              </a:rPr>
              <a:t>analysis </a:t>
            </a:r>
            <a:r>
              <a:rPr sz="1800" b="1" spc="-484" dirty="0">
                <a:latin typeface="Segoe UI"/>
                <a:cs typeface="Segoe UI"/>
              </a:rPr>
              <a:t> </a:t>
            </a:r>
            <a:r>
              <a:rPr sz="1800" b="1" dirty="0">
                <a:latin typeface="Segoe UI"/>
                <a:cs typeface="Segoe UI"/>
              </a:rPr>
              <a:t>and</a:t>
            </a:r>
            <a:r>
              <a:rPr sz="1800" b="1" spc="-25" dirty="0">
                <a:latin typeface="Segoe UI"/>
                <a:cs typeface="Segoe UI"/>
              </a:rPr>
              <a:t> </a:t>
            </a:r>
            <a:r>
              <a:rPr sz="1800" b="1" spc="-5" dirty="0">
                <a:latin typeface="Segoe UI"/>
                <a:cs typeface="Segoe UI"/>
              </a:rPr>
              <a:t>action.</a:t>
            </a:r>
            <a:endParaRPr sz="1800">
              <a:latin typeface="Segoe UI"/>
              <a:cs typeface="Segoe UI"/>
            </a:endParaRPr>
          </a:p>
          <a:p>
            <a:pPr marL="469900" marR="5715" indent="-457200">
              <a:lnSpc>
                <a:spcPct val="150000"/>
              </a:lnSpc>
              <a:spcBef>
                <a:spcPts val="1200"/>
              </a:spcBef>
              <a:buFont typeface="Wingdings"/>
              <a:buChar char=""/>
              <a:tabLst>
                <a:tab pos="469265" algn="l"/>
                <a:tab pos="469900" algn="l"/>
              </a:tabLst>
            </a:pPr>
            <a:r>
              <a:rPr sz="1800" b="1" spc="-5" dirty="0">
                <a:latin typeface="Segoe UI"/>
                <a:cs typeface="Segoe UI"/>
              </a:rPr>
              <a:t>Data</a:t>
            </a:r>
            <a:r>
              <a:rPr sz="1800" b="1" spc="80" dirty="0">
                <a:latin typeface="Segoe UI"/>
                <a:cs typeface="Segoe UI"/>
              </a:rPr>
              <a:t> </a:t>
            </a:r>
            <a:r>
              <a:rPr sz="1800" b="1" spc="-5" dirty="0">
                <a:latin typeface="Segoe UI"/>
                <a:cs typeface="Segoe UI"/>
              </a:rPr>
              <a:t>that</a:t>
            </a:r>
            <a:r>
              <a:rPr sz="1800" b="1" spc="90" dirty="0">
                <a:latin typeface="Segoe UI"/>
                <a:cs typeface="Segoe UI"/>
              </a:rPr>
              <a:t> </a:t>
            </a:r>
            <a:r>
              <a:rPr sz="1800" b="1" dirty="0">
                <a:latin typeface="Segoe UI"/>
                <a:cs typeface="Segoe UI"/>
              </a:rPr>
              <a:t>is</a:t>
            </a:r>
            <a:r>
              <a:rPr sz="1800" b="1" spc="80" dirty="0">
                <a:latin typeface="Segoe UI"/>
                <a:cs typeface="Segoe UI"/>
              </a:rPr>
              <a:t> </a:t>
            </a:r>
            <a:r>
              <a:rPr sz="1800" b="1" dirty="0">
                <a:latin typeface="Segoe UI"/>
                <a:cs typeface="Segoe UI"/>
              </a:rPr>
              <a:t>less</a:t>
            </a:r>
            <a:r>
              <a:rPr sz="1800" b="1" spc="85" dirty="0">
                <a:latin typeface="Segoe UI"/>
                <a:cs typeface="Segoe UI"/>
              </a:rPr>
              <a:t> </a:t>
            </a:r>
            <a:r>
              <a:rPr sz="1800" b="1" spc="-5" dirty="0">
                <a:latin typeface="Segoe UI"/>
                <a:cs typeface="Segoe UI"/>
              </a:rPr>
              <a:t>time</a:t>
            </a:r>
            <a:r>
              <a:rPr sz="1800" b="1" spc="85" dirty="0">
                <a:latin typeface="Segoe UI"/>
                <a:cs typeface="Segoe UI"/>
              </a:rPr>
              <a:t> </a:t>
            </a:r>
            <a:r>
              <a:rPr sz="1800" b="1" spc="-5" dirty="0">
                <a:latin typeface="Segoe UI"/>
                <a:cs typeface="Segoe UI"/>
              </a:rPr>
              <a:t>sensitive</a:t>
            </a:r>
            <a:r>
              <a:rPr sz="1800" b="1" spc="75" dirty="0">
                <a:latin typeface="Segoe UI"/>
                <a:cs typeface="Segoe UI"/>
              </a:rPr>
              <a:t> </a:t>
            </a:r>
            <a:r>
              <a:rPr sz="1800" b="1" dirty="0">
                <a:latin typeface="Segoe UI"/>
                <a:cs typeface="Segoe UI"/>
              </a:rPr>
              <a:t>is</a:t>
            </a:r>
            <a:r>
              <a:rPr sz="1800" b="1" spc="90" dirty="0">
                <a:latin typeface="Segoe UI"/>
                <a:cs typeface="Segoe UI"/>
              </a:rPr>
              <a:t> </a:t>
            </a:r>
            <a:r>
              <a:rPr sz="1800" b="1" dirty="0">
                <a:latin typeface="Segoe UI"/>
                <a:cs typeface="Segoe UI"/>
              </a:rPr>
              <a:t>sent</a:t>
            </a:r>
            <a:r>
              <a:rPr sz="1800" b="1" spc="85" dirty="0">
                <a:latin typeface="Segoe UI"/>
                <a:cs typeface="Segoe UI"/>
              </a:rPr>
              <a:t> </a:t>
            </a:r>
            <a:r>
              <a:rPr sz="1800" b="1" spc="-10" dirty="0">
                <a:latin typeface="Segoe UI"/>
                <a:cs typeface="Segoe UI"/>
              </a:rPr>
              <a:t>to</a:t>
            </a:r>
            <a:r>
              <a:rPr sz="1800" b="1" spc="95" dirty="0">
                <a:latin typeface="Segoe UI"/>
                <a:cs typeface="Segoe UI"/>
              </a:rPr>
              <a:t> </a:t>
            </a:r>
            <a:r>
              <a:rPr sz="1800" b="1" dirty="0">
                <a:latin typeface="Segoe UI"/>
                <a:cs typeface="Segoe UI"/>
              </a:rPr>
              <a:t>the</a:t>
            </a:r>
            <a:r>
              <a:rPr sz="1800" b="1" spc="85" dirty="0">
                <a:latin typeface="Segoe UI"/>
                <a:cs typeface="Segoe UI"/>
              </a:rPr>
              <a:t> </a:t>
            </a:r>
            <a:r>
              <a:rPr sz="1800" b="1" dirty="0">
                <a:latin typeface="Segoe UI"/>
                <a:cs typeface="Segoe UI"/>
              </a:rPr>
              <a:t>cloud</a:t>
            </a:r>
            <a:r>
              <a:rPr sz="1800" b="1" spc="80" dirty="0">
                <a:latin typeface="Segoe UI"/>
                <a:cs typeface="Segoe UI"/>
              </a:rPr>
              <a:t> </a:t>
            </a:r>
            <a:r>
              <a:rPr sz="1800" b="1" spc="-5" dirty="0">
                <a:latin typeface="Segoe UI"/>
                <a:cs typeface="Segoe UI"/>
              </a:rPr>
              <a:t>for</a:t>
            </a:r>
            <a:r>
              <a:rPr sz="1800" b="1" spc="95" dirty="0">
                <a:latin typeface="Segoe UI"/>
                <a:cs typeface="Segoe UI"/>
              </a:rPr>
              <a:t> </a:t>
            </a:r>
            <a:r>
              <a:rPr sz="1800" b="1" spc="-5" dirty="0">
                <a:latin typeface="Segoe UI"/>
                <a:cs typeface="Segoe UI"/>
              </a:rPr>
              <a:t>historical</a:t>
            </a:r>
            <a:r>
              <a:rPr sz="1800" b="1" spc="75" dirty="0">
                <a:latin typeface="Segoe UI"/>
                <a:cs typeface="Segoe UI"/>
              </a:rPr>
              <a:t> </a:t>
            </a:r>
            <a:r>
              <a:rPr sz="1800" b="1" spc="-5" dirty="0">
                <a:latin typeface="Segoe UI"/>
                <a:cs typeface="Segoe UI"/>
              </a:rPr>
              <a:t>analysis,</a:t>
            </a:r>
            <a:r>
              <a:rPr sz="1800" b="1" spc="85" dirty="0">
                <a:latin typeface="Segoe UI"/>
                <a:cs typeface="Segoe UI"/>
              </a:rPr>
              <a:t> </a:t>
            </a:r>
            <a:r>
              <a:rPr sz="1800" b="1" spc="-5" dirty="0">
                <a:latin typeface="Segoe UI"/>
                <a:cs typeface="Segoe UI"/>
              </a:rPr>
              <a:t>big</a:t>
            </a:r>
            <a:r>
              <a:rPr sz="1800" b="1" spc="90" dirty="0">
                <a:latin typeface="Segoe UI"/>
                <a:cs typeface="Segoe UI"/>
              </a:rPr>
              <a:t> </a:t>
            </a:r>
            <a:r>
              <a:rPr sz="1800" b="1" spc="-10" dirty="0">
                <a:latin typeface="Segoe UI"/>
                <a:cs typeface="Segoe UI"/>
              </a:rPr>
              <a:t>data</a:t>
            </a:r>
            <a:r>
              <a:rPr sz="1800" b="1" spc="80" dirty="0">
                <a:latin typeface="Segoe UI"/>
                <a:cs typeface="Segoe UI"/>
              </a:rPr>
              <a:t> </a:t>
            </a:r>
            <a:r>
              <a:rPr sz="1800" b="1" spc="-5" dirty="0">
                <a:latin typeface="Segoe UI"/>
                <a:cs typeface="Segoe UI"/>
              </a:rPr>
              <a:t>analytics,</a:t>
            </a:r>
            <a:r>
              <a:rPr sz="1800" b="1" spc="80" dirty="0">
                <a:latin typeface="Segoe UI"/>
                <a:cs typeface="Segoe UI"/>
              </a:rPr>
              <a:t> </a:t>
            </a:r>
            <a:r>
              <a:rPr sz="1800" b="1" dirty="0">
                <a:latin typeface="Segoe UI"/>
                <a:cs typeface="Segoe UI"/>
              </a:rPr>
              <a:t>and</a:t>
            </a:r>
            <a:r>
              <a:rPr sz="1800" b="1" spc="80" dirty="0">
                <a:latin typeface="Segoe UI"/>
                <a:cs typeface="Segoe UI"/>
              </a:rPr>
              <a:t> </a:t>
            </a:r>
            <a:r>
              <a:rPr sz="1800" b="1" spc="-5" dirty="0">
                <a:latin typeface="Segoe UI"/>
                <a:cs typeface="Segoe UI"/>
              </a:rPr>
              <a:t>long- </a:t>
            </a:r>
            <a:r>
              <a:rPr sz="1800" b="1" spc="-480" dirty="0">
                <a:latin typeface="Segoe UI"/>
                <a:cs typeface="Segoe UI"/>
              </a:rPr>
              <a:t> </a:t>
            </a:r>
            <a:r>
              <a:rPr sz="1800" b="1" spc="-5" dirty="0">
                <a:latin typeface="Segoe UI"/>
                <a:cs typeface="Segoe UI"/>
              </a:rPr>
              <a:t>term</a:t>
            </a:r>
            <a:r>
              <a:rPr sz="1800" b="1" spc="10" dirty="0">
                <a:latin typeface="Segoe UI"/>
                <a:cs typeface="Segoe UI"/>
              </a:rPr>
              <a:t> </a:t>
            </a:r>
            <a:r>
              <a:rPr sz="1800" b="1" spc="-5" dirty="0">
                <a:latin typeface="Segoe UI"/>
                <a:cs typeface="Segoe UI"/>
              </a:rPr>
              <a:t>storage.</a:t>
            </a:r>
            <a:endParaRPr sz="1800">
              <a:latin typeface="Segoe UI"/>
              <a:cs typeface="Segoe UI"/>
            </a:endParaRPr>
          </a:p>
          <a:p>
            <a:pPr>
              <a:lnSpc>
                <a:spcPct val="100000"/>
              </a:lnSpc>
              <a:spcBef>
                <a:spcPts val="20"/>
              </a:spcBef>
              <a:buFont typeface="Wingdings"/>
              <a:buChar char=""/>
            </a:pPr>
            <a:endParaRPr sz="1700">
              <a:latin typeface="Segoe UI"/>
              <a:cs typeface="Segoe UI"/>
            </a:endParaRPr>
          </a:p>
          <a:p>
            <a:pPr marL="532130" indent="-520065">
              <a:lnSpc>
                <a:spcPct val="100000"/>
              </a:lnSpc>
              <a:buFont typeface="Wingdings"/>
              <a:buChar char=""/>
              <a:tabLst>
                <a:tab pos="532130" algn="l"/>
                <a:tab pos="532765" algn="l"/>
                <a:tab pos="1024255" algn="l"/>
                <a:tab pos="2141855" algn="l"/>
                <a:tab pos="2776855" algn="l"/>
                <a:tab pos="3144520" algn="l"/>
                <a:tab pos="4394200" algn="l"/>
                <a:tab pos="4767580" algn="l"/>
                <a:tab pos="5921375" algn="l"/>
                <a:tab pos="6287135" algn="l"/>
                <a:tab pos="7537450" algn="l"/>
                <a:tab pos="7903209" algn="l"/>
                <a:tab pos="8413750" algn="l"/>
                <a:tab pos="9199880" algn="l"/>
                <a:tab pos="9983470" algn="l"/>
                <a:tab pos="10629900" algn="l"/>
              </a:tabLst>
            </a:pPr>
            <a:r>
              <a:rPr sz="1800" b="1" dirty="0">
                <a:latin typeface="Segoe UI"/>
                <a:cs typeface="Segoe UI"/>
              </a:rPr>
              <a:t>For	example,	each	</a:t>
            </a:r>
            <a:r>
              <a:rPr sz="1800" b="1" spc="-25" dirty="0">
                <a:latin typeface="Segoe UI"/>
                <a:cs typeface="Segoe UI"/>
              </a:rPr>
              <a:t>o</a:t>
            </a:r>
            <a:r>
              <a:rPr sz="1800" b="1" dirty="0">
                <a:latin typeface="Segoe UI"/>
                <a:cs typeface="Segoe UI"/>
              </a:rPr>
              <a:t>f	</a:t>
            </a:r>
            <a:r>
              <a:rPr sz="1800" b="1" spc="5" dirty="0">
                <a:latin typeface="Segoe UI"/>
                <a:cs typeface="Segoe UI"/>
              </a:rPr>
              <a:t>t</a:t>
            </a:r>
            <a:r>
              <a:rPr sz="1800" b="1" spc="-5" dirty="0">
                <a:latin typeface="Segoe UI"/>
                <a:cs typeface="Segoe UI"/>
              </a:rPr>
              <a:t>hou</a:t>
            </a:r>
            <a:r>
              <a:rPr sz="1800" b="1" spc="-10" dirty="0">
                <a:latin typeface="Segoe UI"/>
                <a:cs typeface="Segoe UI"/>
              </a:rPr>
              <a:t>s</a:t>
            </a:r>
            <a:r>
              <a:rPr sz="1800" b="1" spc="-5" dirty="0">
                <a:latin typeface="Segoe UI"/>
                <a:cs typeface="Segoe UI"/>
              </a:rPr>
              <a:t>a</a:t>
            </a:r>
            <a:r>
              <a:rPr sz="1800" b="1" spc="5" dirty="0">
                <a:latin typeface="Segoe UI"/>
                <a:cs typeface="Segoe UI"/>
              </a:rPr>
              <a:t>n</a:t>
            </a:r>
            <a:r>
              <a:rPr sz="1800" b="1" spc="-15" dirty="0">
                <a:latin typeface="Segoe UI"/>
                <a:cs typeface="Segoe UI"/>
              </a:rPr>
              <a:t>d</a:t>
            </a:r>
            <a:r>
              <a:rPr sz="1800" b="1" dirty="0">
                <a:latin typeface="Segoe UI"/>
                <a:cs typeface="Segoe UI"/>
              </a:rPr>
              <a:t>s	or	</a:t>
            </a:r>
            <a:r>
              <a:rPr sz="1800" b="1" spc="-5" dirty="0">
                <a:latin typeface="Segoe UI"/>
                <a:cs typeface="Segoe UI"/>
              </a:rPr>
              <a:t>hundr</a:t>
            </a:r>
            <a:r>
              <a:rPr sz="1800" b="1" spc="-10" dirty="0">
                <a:latin typeface="Segoe UI"/>
                <a:cs typeface="Segoe UI"/>
              </a:rPr>
              <a:t>e</a:t>
            </a:r>
            <a:r>
              <a:rPr sz="1800" b="1" spc="-5" dirty="0">
                <a:latin typeface="Segoe UI"/>
                <a:cs typeface="Segoe UI"/>
              </a:rPr>
              <a:t>d</a:t>
            </a:r>
            <a:r>
              <a:rPr sz="1800" b="1" dirty="0">
                <a:latin typeface="Segoe UI"/>
                <a:cs typeface="Segoe UI"/>
              </a:rPr>
              <a:t>s	</a:t>
            </a:r>
            <a:r>
              <a:rPr sz="1800" b="1" spc="-25" dirty="0">
                <a:latin typeface="Segoe UI"/>
                <a:cs typeface="Segoe UI"/>
              </a:rPr>
              <a:t>o</a:t>
            </a:r>
            <a:r>
              <a:rPr sz="1800" b="1" dirty="0">
                <a:latin typeface="Segoe UI"/>
                <a:cs typeface="Segoe UI"/>
              </a:rPr>
              <a:t>f	</a:t>
            </a:r>
            <a:r>
              <a:rPr sz="1800" b="1" spc="-5" dirty="0">
                <a:latin typeface="Segoe UI"/>
                <a:cs typeface="Segoe UI"/>
              </a:rPr>
              <a:t>th</a:t>
            </a:r>
            <a:r>
              <a:rPr sz="1800" b="1" spc="5" dirty="0">
                <a:latin typeface="Segoe UI"/>
                <a:cs typeface="Segoe UI"/>
              </a:rPr>
              <a:t>o</a:t>
            </a:r>
            <a:r>
              <a:rPr sz="1800" b="1" dirty="0">
                <a:latin typeface="Segoe UI"/>
                <a:cs typeface="Segoe UI"/>
              </a:rPr>
              <a:t>u</a:t>
            </a:r>
            <a:r>
              <a:rPr sz="1800" b="1" spc="-10" dirty="0">
                <a:latin typeface="Segoe UI"/>
                <a:cs typeface="Segoe UI"/>
              </a:rPr>
              <a:t>s</a:t>
            </a:r>
            <a:r>
              <a:rPr sz="1800" b="1" spc="-5" dirty="0">
                <a:latin typeface="Segoe UI"/>
                <a:cs typeface="Segoe UI"/>
              </a:rPr>
              <a:t>and</a:t>
            </a:r>
            <a:r>
              <a:rPr sz="1800" b="1" dirty="0">
                <a:latin typeface="Segoe UI"/>
                <a:cs typeface="Segoe UI"/>
              </a:rPr>
              <a:t>s	</a:t>
            </a:r>
            <a:r>
              <a:rPr sz="1800" b="1" spc="-25" dirty="0">
                <a:latin typeface="Segoe UI"/>
                <a:cs typeface="Segoe UI"/>
              </a:rPr>
              <a:t>o</a:t>
            </a:r>
            <a:r>
              <a:rPr sz="1800" b="1" dirty="0">
                <a:latin typeface="Segoe UI"/>
                <a:cs typeface="Segoe UI"/>
              </a:rPr>
              <a:t>f	</a:t>
            </a:r>
            <a:r>
              <a:rPr sz="1800" b="1" spc="-5" dirty="0">
                <a:latin typeface="Segoe UI"/>
                <a:cs typeface="Segoe UI"/>
              </a:rPr>
              <a:t>fo</a:t>
            </a:r>
            <a:r>
              <a:rPr sz="1800" b="1" dirty="0">
                <a:latin typeface="Segoe UI"/>
                <a:cs typeface="Segoe UI"/>
              </a:rPr>
              <a:t>g	n</a:t>
            </a:r>
            <a:r>
              <a:rPr sz="1800" b="1" spc="5" dirty="0">
                <a:latin typeface="Segoe UI"/>
                <a:cs typeface="Segoe UI"/>
              </a:rPr>
              <a:t>o</a:t>
            </a:r>
            <a:r>
              <a:rPr sz="1800" b="1" spc="-5" dirty="0">
                <a:latin typeface="Segoe UI"/>
                <a:cs typeface="Segoe UI"/>
              </a:rPr>
              <a:t>de</a:t>
            </a:r>
            <a:r>
              <a:rPr sz="1800" b="1" dirty="0">
                <a:latin typeface="Segoe UI"/>
                <a:cs typeface="Segoe UI"/>
              </a:rPr>
              <a:t>s	might	send	</a:t>
            </a:r>
            <a:r>
              <a:rPr sz="1800" b="1" spc="-5" dirty="0">
                <a:latin typeface="Segoe UI"/>
                <a:cs typeface="Segoe UI"/>
              </a:rPr>
              <a:t>pe</a:t>
            </a:r>
            <a:r>
              <a:rPr sz="1800" b="1" spc="10" dirty="0">
                <a:latin typeface="Segoe UI"/>
                <a:cs typeface="Segoe UI"/>
              </a:rPr>
              <a:t>r</a:t>
            </a:r>
            <a:r>
              <a:rPr sz="1800" b="1" spc="-5" dirty="0">
                <a:latin typeface="Segoe UI"/>
                <a:cs typeface="Segoe UI"/>
              </a:rPr>
              <a:t>i</a:t>
            </a:r>
            <a:r>
              <a:rPr sz="1800" b="1" spc="5" dirty="0">
                <a:latin typeface="Segoe UI"/>
                <a:cs typeface="Segoe UI"/>
              </a:rPr>
              <a:t>o</a:t>
            </a:r>
            <a:r>
              <a:rPr sz="1800" b="1" spc="-5" dirty="0">
                <a:latin typeface="Segoe UI"/>
                <a:cs typeface="Segoe UI"/>
              </a:rPr>
              <a:t>d</a:t>
            </a:r>
            <a:r>
              <a:rPr sz="1800" b="1" spc="5" dirty="0">
                <a:latin typeface="Segoe UI"/>
                <a:cs typeface="Segoe UI"/>
              </a:rPr>
              <a:t>i</a:t>
            </a:r>
            <a:r>
              <a:rPr sz="1800" b="1" dirty="0">
                <a:latin typeface="Segoe UI"/>
                <a:cs typeface="Segoe UI"/>
              </a:rPr>
              <a:t>c</a:t>
            </a:r>
            <a:endParaRPr sz="1800">
              <a:latin typeface="Segoe UI"/>
              <a:cs typeface="Segoe UI"/>
            </a:endParaRPr>
          </a:p>
        </p:txBody>
      </p:sp>
      <p:sp>
        <p:nvSpPr>
          <p:cNvPr id="4" name="object 4"/>
          <p:cNvSpPr txBox="1"/>
          <p:nvPr/>
        </p:nvSpPr>
        <p:spPr>
          <a:xfrm>
            <a:off x="790041" y="6402425"/>
            <a:ext cx="7151370" cy="300355"/>
          </a:xfrm>
          <a:prstGeom prst="rect">
            <a:avLst/>
          </a:prstGeom>
        </p:spPr>
        <p:txBody>
          <a:bodyPr vert="horz" wrap="square" lIns="0" tIns="12700" rIns="0" bIns="0" rtlCol="0">
            <a:spAutoFit/>
          </a:bodyPr>
          <a:lstStyle/>
          <a:p>
            <a:pPr marL="38100">
              <a:lnSpc>
                <a:spcPct val="100000"/>
              </a:lnSpc>
              <a:spcBef>
                <a:spcPts val="100"/>
              </a:spcBef>
            </a:pPr>
            <a:r>
              <a:rPr sz="1800" b="1" spc="-5" dirty="0">
                <a:latin typeface="Segoe UI"/>
                <a:cs typeface="Segoe UI"/>
              </a:rPr>
              <a:t>summaries </a:t>
            </a:r>
            <a:r>
              <a:rPr sz="1800" b="1" spc="-10" dirty="0">
                <a:latin typeface="Segoe UI"/>
                <a:cs typeface="Segoe UI"/>
              </a:rPr>
              <a:t>of</a:t>
            </a:r>
            <a:r>
              <a:rPr sz="1800" b="1" spc="-5" dirty="0">
                <a:latin typeface="Segoe UI"/>
                <a:cs typeface="Segoe UI"/>
              </a:rPr>
              <a:t> data</a:t>
            </a:r>
            <a:r>
              <a:rPr sz="1800" b="1" spc="-10" dirty="0">
                <a:latin typeface="Segoe UI"/>
                <a:cs typeface="Segoe UI"/>
              </a:rPr>
              <a:t> to</a:t>
            </a:r>
            <a:r>
              <a:rPr sz="1800" b="1" spc="15" dirty="0">
                <a:latin typeface="Segoe UI"/>
                <a:cs typeface="Segoe UI"/>
              </a:rPr>
              <a:t> </a:t>
            </a:r>
            <a:r>
              <a:rPr sz="1800" b="1" spc="-10" dirty="0">
                <a:latin typeface="Segoe UI"/>
                <a:cs typeface="Segoe UI"/>
              </a:rPr>
              <a:t>the</a:t>
            </a:r>
            <a:r>
              <a:rPr sz="1800" b="1" spc="25" dirty="0">
                <a:latin typeface="Segoe UI"/>
                <a:cs typeface="Segoe UI"/>
              </a:rPr>
              <a:t> </a:t>
            </a:r>
            <a:r>
              <a:rPr sz="1800" b="1" dirty="0">
                <a:latin typeface="Segoe UI"/>
                <a:cs typeface="Segoe UI"/>
              </a:rPr>
              <a:t>cloud</a:t>
            </a:r>
            <a:r>
              <a:rPr sz="1800" b="1" spc="-5" dirty="0">
                <a:latin typeface="Segoe UI"/>
                <a:cs typeface="Segoe UI"/>
              </a:rPr>
              <a:t> for</a:t>
            </a:r>
            <a:r>
              <a:rPr sz="1800" b="1" spc="10" dirty="0">
                <a:latin typeface="Segoe UI"/>
                <a:cs typeface="Segoe UI"/>
              </a:rPr>
              <a:t> </a:t>
            </a:r>
            <a:r>
              <a:rPr sz="1800" b="1" spc="-165" dirty="0">
                <a:latin typeface="Segoe UI"/>
                <a:cs typeface="Segoe UI"/>
              </a:rPr>
              <a:t>histor</a:t>
            </a:r>
            <a:r>
              <a:rPr sz="1800" spc="-247" baseline="16203" dirty="0">
                <a:solidFill>
                  <a:srgbClr val="888888"/>
                </a:solidFill>
                <a:latin typeface="Segoe UI"/>
                <a:cs typeface="Segoe UI"/>
              </a:rPr>
              <a:t>D</a:t>
            </a:r>
            <a:r>
              <a:rPr sz="1800" b="1" spc="-165" dirty="0">
                <a:latin typeface="Segoe UI"/>
                <a:cs typeface="Segoe UI"/>
              </a:rPr>
              <a:t>ic</a:t>
            </a:r>
            <a:r>
              <a:rPr sz="1800" spc="-247" baseline="16203" dirty="0">
                <a:solidFill>
                  <a:srgbClr val="888888"/>
                </a:solidFill>
                <a:latin typeface="Segoe UI"/>
                <a:cs typeface="Segoe UI"/>
              </a:rPr>
              <a:t>r.</a:t>
            </a:r>
            <a:r>
              <a:rPr sz="1800" spc="-165" baseline="16203" dirty="0">
                <a:solidFill>
                  <a:srgbClr val="888888"/>
                </a:solidFill>
                <a:latin typeface="Segoe UI"/>
                <a:cs typeface="Segoe UI"/>
              </a:rPr>
              <a:t> </a:t>
            </a:r>
            <a:r>
              <a:rPr sz="1800" b="1" spc="-335" dirty="0">
                <a:latin typeface="Segoe UI"/>
                <a:cs typeface="Segoe UI"/>
              </a:rPr>
              <a:t>a</a:t>
            </a:r>
            <a:r>
              <a:rPr sz="1800" spc="-502" baseline="16203" dirty="0">
                <a:solidFill>
                  <a:srgbClr val="888888"/>
                </a:solidFill>
                <a:latin typeface="Segoe UI"/>
                <a:cs typeface="Segoe UI"/>
              </a:rPr>
              <a:t>Sy</a:t>
            </a:r>
            <a:r>
              <a:rPr sz="1800" b="1" spc="-335" dirty="0">
                <a:latin typeface="Segoe UI"/>
                <a:cs typeface="Segoe UI"/>
              </a:rPr>
              <a:t>l</a:t>
            </a:r>
            <a:r>
              <a:rPr sz="1800" spc="-502" baseline="16203" dirty="0">
                <a:solidFill>
                  <a:srgbClr val="888888"/>
                </a:solidFill>
                <a:latin typeface="Segoe UI"/>
                <a:cs typeface="Segoe UI"/>
              </a:rPr>
              <a:t>ed</a:t>
            </a:r>
            <a:r>
              <a:rPr sz="1800" b="1" spc="-335" dirty="0">
                <a:latin typeface="Segoe UI"/>
                <a:cs typeface="Segoe UI"/>
              </a:rPr>
              <a:t>an</a:t>
            </a:r>
            <a:r>
              <a:rPr sz="1800" spc="-502" baseline="16203" dirty="0">
                <a:solidFill>
                  <a:srgbClr val="888888"/>
                </a:solidFill>
                <a:latin typeface="Segoe UI"/>
                <a:cs typeface="Segoe UI"/>
              </a:rPr>
              <a:t>Mu</a:t>
            </a:r>
            <a:r>
              <a:rPr sz="1800" b="1" spc="-335" dirty="0">
                <a:latin typeface="Segoe UI"/>
                <a:cs typeface="Segoe UI"/>
              </a:rPr>
              <a:t>a</a:t>
            </a:r>
            <a:r>
              <a:rPr sz="1800" spc="-502" baseline="16203" dirty="0">
                <a:solidFill>
                  <a:srgbClr val="888888"/>
                </a:solidFill>
                <a:latin typeface="Segoe UI"/>
                <a:cs typeface="Segoe UI"/>
              </a:rPr>
              <a:t>s</a:t>
            </a:r>
            <a:r>
              <a:rPr sz="1800" b="1" spc="-335" dirty="0">
                <a:latin typeface="Segoe UI"/>
                <a:cs typeface="Segoe UI"/>
              </a:rPr>
              <a:t>l</a:t>
            </a:r>
            <a:r>
              <a:rPr sz="1800" spc="-502" baseline="16203" dirty="0">
                <a:solidFill>
                  <a:srgbClr val="888888"/>
                </a:solidFill>
                <a:latin typeface="Segoe UI"/>
                <a:cs typeface="Segoe UI"/>
              </a:rPr>
              <a:t>t</a:t>
            </a:r>
            <a:r>
              <a:rPr sz="1800" b="1" spc="-335" dirty="0">
                <a:latin typeface="Segoe UI"/>
                <a:cs typeface="Segoe UI"/>
              </a:rPr>
              <a:t>y</a:t>
            </a:r>
            <a:r>
              <a:rPr sz="1800" spc="-502" baseline="16203" dirty="0">
                <a:solidFill>
                  <a:srgbClr val="888888"/>
                </a:solidFill>
                <a:latin typeface="Segoe UI"/>
                <a:cs typeface="Segoe UI"/>
              </a:rPr>
              <a:t>af</a:t>
            </a:r>
            <a:r>
              <a:rPr sz="1800" b="1" spc="-335" dirty="0">
                <a:latin typeface="Segoe UI"/>
                <a:cs typeface="Segoe UI"/>
              </a:rPr>
              <a:t>s</a:t>
            </a:r>
            <a:r>
              <a:rPr sz="1800" spc="-502" baseline="16203" dirty="0">
                <a:solidFill>
                  <a:srgbClr val="888888"/>
                </a:solidFill>
                <a:latin typeface="Segoe UI"/>
                <a:cs typeface="Segoe UI"/>
              </a:rPr>
              <a:t>a,</a:t>
            </a:r>
            <a:r>
              <a:rPr sz="1800" b="1" spc="-335" dirty="0">
                <a:latin typeface="Segoe UI"/>
                <a:cs typeface="Segoe UI"/>
              </a:rPr>
              <a:t>is</a:t>
            </a:r>
            <a:r>
              <a:rPr sz="1800" spc="-502" baseline="16203" dirty="0">
                <a:solidFill>
                  <a:srgbClr val="888888"/>
                </a:solidFill>
                <a:latin typeface="Segoe UI"/>
                <a:cs typeface="Segoe UI"/>
              </a:rPr>
              <a:t>HK</a:t>
            </a:r>
            <a:r>
              <a:rPr sz="1800" b="1" spc="-335" dirty="0">
                <a:latin typeface="Segoe UI"/>
                <a:cs typeface="Segoe UI"/>
              </a:rPr>
              <a:t>a</a:t>
            </a:r>
            <a:r>
              <a:rPr sz="1800" spc="-502" baseline="16203" dirty="0">
                <a:solidFill>
                  <a:srgbClr val="888888"/>
                </a:solidFill>
                <a:latin typeface="Segoe UI"/>
                <a:cs typeface="Segoe UI"/>
              </a:rPr>
              <a:t>B</a:t>
            </a:r>
            <a:r>
              <a:rPr sz="1800" b="1" spc="-335" dirty="0">
                <a:latin typeface="Segoe UI"/>
                <a:cs typeface="Segoe UI"/>
              </a:rPr>
              <a:t>n</a:t>
            </a:r>
            <a:r>
              <a:rPr sz="1800" spc="-502" baseline="16203" dirty="0">
                <a:solidFill>
                  <a:srgbClr val="888888"/>
                </a:solidFill>
                <a:latin typeface="Segoe UI"/>
                <a:cs typeface="Segoe UI"/>
              </a:rPr>
              <a:t>KC</a:t>
            </a:r>
            <a:r>
              <a:rPr sz="1800" b="1" spc="-335" dirty="0">
                <a:latin typeface="Segoe UI"/>
                <a:cs typeface="Segoe UI"/>
              </a:rPr>
              <a:t>d</a:t>
            </a:r>
            <a:r>
              <a:rPr sz="1800" spc="-502" baseline="16203" dirty="0">
                <a:solidFill>
                  <a:srgbClr val="888888"/>
                </a:solidFill>
                <a:latin typeface="Segoe UI"/>
                <a:cs typeface="Segoe UI"/>
              </a:rPr>
              <a:t>E.</a:t>
            </a:r>
            <a:r>
              <a:rPr sz="1800" spc="142" baseline="16203" dirty="0">
                <a:solidFill>
                  <a:srgbClr val="888888"/>
                </a:solidFill>
                <a:latin typeface="Segoe UI"/>
                <a:cs typeface="Segoe UI"/>
              </a:rPr>
              <a:t> </a:t>
            </a:r>
            <a:r>
              <a:rPr sz="1800" b="1" spc="-5" dirty="0">
                <a:latin typeface="Segoe UI"/>
                <a:cs typeface="Segoe UI"/>
              </a:rPr>
              <a:t>storage.</a:t>
            </a:r>
            <a:endParaRPr sz="1800"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192</a:t>
            </a:r>
            <a:endParaRPr sz="1200">
              <a:latin typeface="Segoe UI"/>
              <a:cs typeface="Segoe U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201292"/>
            <a:ext cx="11212195" cy="1122680"/>
          </a:xfrm>
          <a:prstGeom prst="rect">
            <a:avLst/>
          </a:prstGeom>
        </p:spPr>
        <p:txBody>
          <a:bodyPr vert="horz" wrap="square" lIns="0" tIns="195580" rIns="0" bIns="0" rtlCol="0">
            <a:spAutoFit/>
          </a:bodyPr>
          <a:lstStyle/>
          <a:p>
            <a:pPr marL="299085" indent="-287020">
              <a:lnSpc>
                <a:spcPct val="100000"/>
              </a:lnSpc>
              <a:spcBef>
                <a:spcPts val="1540"/>
              </a:spcBef>
              <a:buFont typeface="Wingdings"/>
              <a:buChar char=""/>
              <a:tabLst>
                <a:tab pos="299720" algn="l"/>
              </a:tabLst>
            </a:pPr>
            <a:r>
              <a:rPr sz="2400" b="1" spc="-5" dirty="0">
                <a:latin typeface="Segoe UI"/>
                <a:cs typeface="Segoe UI"/>
              </a:rPr>
              <a:t>Connected</a:t>
            </a:r>
            <a:r>
              <a:rPr sz="2400" b="1" spc="5" dirty="0">
                <a:latin typeface="Segoe UI"/>
                <a:cs typeface="Segoe UI"/>
              </a:rPr>
              <a:t> </a:t>
            </a:r>
            <a:r>
              <a:rPr sz="2400" b="1" spc="-15" dirty="0">
                <a:latin typeface="Segoe UI"/>
                <a:cs typeface="Segoe UI"/>
              </a:rPr>
              <a:t>Roadways-</a:t>
            </a:r>
            <a:r>
              <a:rPr sz="2400" b="1" spc="-25" dirty="0">
                <a:latin typeface="Segoe UI"/>
                <a:cs typeface="Segoe UI"/>
              </a:rPr>
              <a:t> </a:t>
            </a:r>
            <a:r>
              <a:rPr sz="2400" b="1" spc="-30" dirty="0">
                <a:latin typeface="Segoe UI"/>
                <a:cs typeface="Segoe UI"/>
              </a:rPr>
              <a:t>Google’s</a:t>
            </a:r>
            <a:r>
              <a:rPr sz="2400" b="1" spc="5" dirty="0">
                <a:latin typeface="Segoe UI"/>
                <a:cs typeface="Segoe UI"/>
              </a:rPr>
              <a:t> </a:t>
            </a:r>
            <a:r>
              <a:rPr sz="2400" b="1" dirty="0">
                <a:latin typeface="Segoe UI"/>
                <a:cs typeface="Segoe UI"/>
              </a:rPr>
              <a:t>Self </a:t>
            </a:r>
            <a:r>
              <a:rPr sz="2400" b="1" spc="-5" dirty="0">
                <a:latin typeface="Segoe UI"/>
                <a:cs typeface="Segoe UI"/>
              </a:rPr>
              <a:t>Driving</a:t>
            </a:r>
            <a:r>
              <a:rPr sz="2400" b="1" spc="5" dirty="0">
                <a:latin typeface="Segoe UI"/>
                <a:cs typeface="Segoe UI"/>
              </a:rPr>
              <a:t> </a:t>
            </a:r>
            <a:r>
              <a:rPr sz="2400" b="1" spc="-5" dirty="0">
                <a:latin typeface="Segoe UI"/>
                <a:cs typeface="Segoe UI"/>
              </a:rPr>
              <a:t>Car</a:t>
            </a:r>
            <a:endParaRPr sz="2400">
              <a:latin typeface="Segoe UI"/>
              <a:cs typeface="Segoe UI"/>
            </a:endParaRPr>
          </a:p>
          <a:p>
            <a:pPr marL="299085" indent="-287020">
              <a:lnSpc>
                <a:spcPct val="100000"/>
              </a:lnSpc>
              <a:spcBef>
                <a:spcPts val="1440"/>
              </a:spcBef>
              <a:buFont typeface="Wingdings"/>
              <a:buChar char=""/>
              <a:tabLst>
                <a:tab pos="299720" algn="l"/>
                <a:tab pos="2035175" algn="l"/>
                <a:tab pos="3675379" algn="l"/>
                <a:tab pos="4104640" algn="l"/>
                <a:tab pos="4478020" algn="l"/>
                <a:tab pos="5369560" algn="l"/>
                <a:tab pos="7063105" algn="l"/>
                <a:tab pos="7907655" algn="l"/>
                <a:tab pos="8793480" algn="l"/>
                <a:tab pos="9471660" algn="l"/>
                <a:tab pos="10662285" algn="l"/>
              </a:tabLst>
            </a:pPr>
            <a:r>
              <a:rPr sz="2400" b="1" spc="-5" dirty="0">
                <a:latin typeface="Segoe UI"/>
                <a:cs typeface="Segoe UI"/>
              </a:rPr>
              <a:t>Connec</a:t>
            </a:r>
            <a:r>
              <a:rPr sz="2400" b="1" spc="-15" dirty="0">
                <a:latin typeface="Segoe UI"/>
                <a:cs typeface="Segoe UI"/>
              </a:rPr>
              <a:t>t</a:t>
            </a:r>
            <a:r>
              <a:rPr sz="2400" b="1" dirty="0">
                <a:latin typeface="Segoe UI"/>
                <a:cs typeface="Segoe UI"/>
              </a:rPr>
              <a:t>ed	</a:t>
            </a:r>
            <a:r>
              <a:rPr sz="2400" b="1" spc="-55" dirty="0">
                <a:latin typeface="Segoe UI"/>
                <a:cs typeface="Segoe UI"/>
              </a:rPr>
              <a:t>R</a:t>
            </a:r>
            <a:r>
              <a:rPr sz="2400" b="1" spc="-30" dirty="0">
                <a:latin typeface="Segoe UI"/>
                <a:cs typeface="Segoe UI"/>
              </a:rPr>
              <a:t>o</a:t>
            </a:r>
            <a:r>
              <a:rPr sz="2400" b="1" spc="-5" dirty="0">
                <a:latin typeface="Segoe UI"/>
                <a:cs typeface="Segoe UI"/>
              </a:rPr>
              <a:t>a</a:t>
            </a:r>
            <a:r>
              <a:rPr sz="2400" b="1" dirty="0">
                <a:latin typeface="Segoe UI"/>
                <a:cs typeface="Segoe UI"/>
              </a:rPr>
              <a:t>d</a:t>
            </a:r>
            <a:r>
              <a:rPr sz="2400" b="1" spc="-20" dirty="0">
                <a:latin typeface="Segoe UI"/>
                <a:cs typeface="Segoe UI"/>
              </a:rPr>
              <a:t>w</a:t>
            </a:r>
            <a:r>
              <a:rPr sz="2400" b="1" spc="-5" dirty="0">
                <a:latin typeface="Segoe UI"/>
                <a:cs typeface="Segoe UI"/>
              </a:rPr>
              <a:t>ay</a:t>
            </a:r>
            <a:r>
              <a:rPr sz="2400" b="1" dirty="0">
                <a:latin typeface="Segoe UI"/>
                <a:cs typeface="Segoe UI"/>
              </a:rPr>
              <a:t>s	is	a	</a:t>
            </a:r>
            <a:r>
              <a:rPr sz="2400" b="1" spc="-10" dirty="0">
                <a:latin typeface="Segoe UI"/>
                <a:cs typeface="Segoe UI"/>
              </a:rPr>
              <a:t>t</a:t>
            </a:r>
            <a:r>
              <a:rPr sz="2400" b="1" dirty="0">
                <a:latin typeface="Segoe UI"/>
                <a:cs typeface="Segoe UI"/>
              </a:rPr>
              <a:t>erm	</a:t>
            </a:r>
            <a:r>
              <a:rPr sz="2400" b="1" spc="-5" dirty="0">
                <a:latin typeface="Segoe UI"/>
                <a:cs typeface="Segoe UI"/>
              </a:rPr>
              <a:t>assoc</a:t>
            </a:r>
            <a:r>
              <a:rPr sz="2400" b="1" spc="-10" dirty="0">
                <a:latin typeface="Segoe UI"/>
                <a:cs typeface="Segoe UI"/>
              </a:rPr>
              <a:t>iat</a:t>
            </a:r>
            <a:r>
              <a:rPr sz="2400" b="1" dirty="0">
                <a:latin typeface="Segoe UI"/>
                <a:cs typeface="Segoe UI"/>
              </a:rPr>
              <a:t>ed	</a:t>
            </a:r>
            <a:r>
              <a:rPr sz="2400" b="1" spc="-5" dirty="0">
                <a:latin typeface="Segoe UI"/>
                <a:cs typeface="Segoe UI"/>
              </a:rPr>
              <a:t>w</a:t>
            </a:r>
            <a:r>
              <a:rPr sz="2400" b="1" spc="5" dirty="0">
                <a:latin typeface="Segoe UI"/>
                <a:cs typeface="Segoe UI"/>
              </a:rPr>
              <a:t>i</a:t>
            </a:r>
            <a:r>
              <a:rPr sz="2400" b="1" spc="-5" dirty="0">
                <a:latin typeface="Segoe UI"/>
                <a:cs typeface="Segoe UI"/>
              </a:rPr>
              <a:t>t</a:t>
            </a:r>
            <a:r>
              <a:rPr sz="2400" b="1" dirty="0">
                <a:latin typeface="Segoe UI"/>
                <a:cs typeface="Segoe UI"/>
              </a:rPr>
              <a:t>h	</a:t>
            </a:r>
            <a:r>
              <a:rPr sz="2400" b="1" spc="-5" dirty="0">
                <a:latin typeface="Segoe UI"/>
                <a:cs typeface="Segoe UI"/>
              </a:rPr>
              <a:t>bo</a:t>
            </a:r>
            <a:r>
              <a:rPr sz="2400" b="1" dirty="0">
                <a:latin typeface="Segoe UI"/>
                <a:cs typeface="Segoe UI"/>
              </a:rPr>
              <a:t>th	</a:t>
            </a:r>
            <a:r>
              <a:rPr sz="2400" b="1" spc="10" dirty="0">
                <a:latin typeface="Segoe UI"/>
                <a:cs typeface="Segoe UI"/>
              </a:rPr>
              <a:t>t</a:t>
            </a:r>
            <a:r>
              <a:rPr sz="2400" b="1" spc="-5" dirty="0">
                <a:latin typeface="Segoe UI"/>
                <a:cs typeface="Segoe UI"/>
              </a:rPr>
              <a:t>h</a:t>
            </a:r>
            <a:r>
              <a:rPr sz="2400" b="1" dirty="0">
                <a:latin typeface="Segoe UI"/>
                <a:cs typeface="Segoe UI"/>
              </a:rPr>
              <a:t>e	</a:t>
            </a:r>
            <a:r>
              <a:rPr sz="2400" b="1" spc="-5" dirty="0">
                <a:latin typeface="Segoe UI"/>
                <a:cs typeface="Segoe UI"/>
              </a:rPr>
              <a:t>d</a:t>
            </a:r>
            <a:r>
              <a:rPr sz="2400" b="1" spc="15" dirty="0">
                <a:latin typeface="Segoe UI"/>
                <a:cs typeface="Segoe UI"/>
              </a:rPr>
              <a:t>r</a:t>
            </a:r>
            <a:r>
              <a:rPr sz="2400" b="1" spc="-5" dirty="0">
                <a:latin typeface="Segoe UI"/>
                <a:cs typeface="Segoe UI"/>
              </a:rPr>
              <a:t>i</a:t>
            </a:r>
            <a:r>
              <a:rPr sz="2400" b="1" spc="-30" dirty="0">
                <a:latin typeface="Segoe UI"/>
                <a:cs typeface="Segoe UI"/>
              </a:rPr>
              <a:t>v</a:t>
            </a:r>
            <a:r>
              <a:rPr sz="2400" b="1" dirty="0">
                <a:latin typeface="Segoe UI"/>
                <a:cs typeface="Segoe UI"/>
              </a:rPr>
              <a:t>e</a:t>
            </a:r>
            <a:r>
              <a:rPr sz="2400" b="1" spc="10" dirty="0">
                <a:latin typeface="Segoe UI"/>
                <a:cs typeface="Segoe UI"/>
              </a:rPr>
              <a:t>r</a:t>
            </a:r>
            <a:r>
              <a:rPr sz="2400" b="1" dirty="0">
                <a:latin typeface="Segoe UI"/>
                <a:cs typeface="Segoe UI"/>
              </a:rPr>
              <a:t>s	</a:t>
            </a:r>
            <a:r>
              <a:rPr sz="2400" b="1" spc="-5" dirty="0">
                <a:latin typeface="Segoe UI"/>
                <a:cs typeface="Segoe UI"/>
              </a:rPr>
              <a:t>and</a:t>
            </a:r>
            <a:endParaRPr sz="2400">
              <a:latin typeface="Segoe UI"/>
              <a:cs typeface="Segoe UI"/>
            </a:endParaRPr>
          </a:p>
        </p:txBody>
      </p:sp>
      <p:sp>
        <p:nvSpPr>
          <p:cNvPr id="4" name="object 4"/>
          <p:cNvSpPr txBox="1"/>
          <p:nvPr/>
        </p:nvSpPr>
        <p:spPr>
          <a:xfrm>
            <a:off x="457606" y="2298192"/>
            <a:ext cx="6858634" cy="3318510"/>
          </a:xfrm>
          <a:prstGeom prst="rect">
            <a:avLst/>
          </a:prstGeom>
        </p:spPr>
        <p:txBody>
          <a:bodyPr vert="horz" wrap="square" lIns="0" tIns="12700" rIns="0" bIns="0" rtlCol="0">
            <a:spAutoFit/>
          </a:bodyPr>
          <a:lstStyle/>
          <a:p>
            <a:pPr marL="299085" marR="5080">
              <a:lnSpc>
                <a:spcPct val="150100"/>
              </a:lnSpc>
              <a:spcBef>
                <a:spcPts val="100"/>
              </a:spcBef>
              <a:tabLst>
                <a:tab pos="1917700" algn="l"/>
                <a:tab pos="2737485" algn="l"/>
                <a:tab pos="3630929" algn="l"/>
                <a:tab pos="5490210" algn="l"/>
                <a:tab pos="6377305" algn="l"/>
              </a:tabLst>
            </a:pPr>
            <a:r>
              <a:rPr sz="2400" b="1" spc="-5" dirty="0">
                <a:latin typeface="Segoe UI"/>
                <a:cs typeface="Segoe UI"/>
              </a:rPr>
              <a:t>d</a:t>
            </a:r>
            <a:r>
              <a:rPr sz="2400" b="1" spc="15" dirty="0">
                <a:latin typeface="Segoe UI"/>
                <a:cs typeface="Segoe UI"/>
              </a:rPr>
              <a:t>r</a:t>
            </a:r>
            <a:r>
              <a:rPr sz="2400" b="1" spc="-5" dirty="0">
                <a:latin typeface="Segoe UI"/>
                <a:cs typeface="Segoe UI"/>
              </a:rPr>
              <a:t>i</a:t>
            </a:r>
            <a:r>
              <a:rPr sz="2400" b="1" spc="-30" dirty="0">
                <a:latin typeface="Segoe UI"/>
                <a:cs typeface="Segoe UI"/>
              </a:rPr>
              <a:t>v</a:t>
            </a:r>
            <a:r>
              <a:rPr sz="2400" b="1" dirty="0">
                <a:latin typeface="Segoe UI"/>
                <a:cs typeface="Segoe UI"/>
              </a:rPr>
              <a:t>erless	ca</a:t>
            </a:r>
            <a:r>
              <a:rPr sz="2400" b="1" spc="5" dirty="0">
                <a:latin typeface="Segoe UI"/>
                <a:cs typeface="Segoe UI"/>
              </a:rPr>
              <a:t>r</a:t>
            </a:r>
            <a:r>
              <a:rPr sz="2400" b="1" dirty="0">
                <a:latin typeface="Segoe UI"/>
                <a:cs typeface="Segoe UI"/>
              </a:rPr>
              <a:t>s	</a:t>
            </a:r>
            <a:r>
              <a:rPr sz="2400" b="1" spc="-5" dirty="0">
                <a:latin typeface="Segoe UI"/>
                <a:cs typeface="Segoe UI"/>
              </a:rPr>
              <a:t>ful</a:t>
            </a:r>
            <a:r>
              <a:rPr sz="2400" b="1" spc="5" dirty="0">
                <a:latin typeface="Segoe UI"/>
                <a:cs typeface="Segoe UI"/>
              </a:rPr>
              <a:t>l</a:t>
            </a:r>
            <a:r>
              <a:rPr sz="2400" b="1" dirty="0">
                <a:latin typeface="Segoe UI"/>
                <a:cs typeface="Segoe UI"/>
              </a:rPr>
              <a:t>y	</a:t>
            </a:r>
            <a:r>
              <a:rPr sz="2400" b="1" spc="-5" dirty="0">
                <a:latin typeface="Segoe UI"/>
                <a:cs typeface="Segoe UI"/>
              </a:rPr>
              <a:t>in</a:t>
            </a:r>
            <a:r>
              <a:rPr sz="2400" b="1" spc="-10" dirty="0">
                <a:latin typeface="Segoe UI"/>
                <a:cs typeface="Segoe UI"/>
              </a:rPr>
              <a:t>t</a:t>
            </a:r>
            <a:r>
              <a:rPr sz="2400" b="1" dirty="0">
                <a:latin typeface="Segoe UI"/>
                <a:cs typeface="Segoe UI"/>
              </a:rPr>
              <a:t>egrating	</a:t>
            </a:r>
            <a:r>
              <a:rPr sz="2400" b="1" spc="-5" dirty="0">
                <a:latin typeface="Segoe UI"/>
                <a:cs typeface="Segoe UI"/>
              </a:rPr>
              <a:t>wi</a:t>
            </a:r>
            <a:r>
              <a:rPr sz="2400" b="1" spc="15" dirty="0">
                <a:latin typeface="Segoe UI"/>
                <a:cs typeface="Segoe UI"/>
              </a:rPr>
              <a:t>t</a:t>
            </a:r>
            <a:r>
              <a:rPr sz="2400" b="1" dirty="0">
                <a:latin typeface="Segoe UI"/>
                <a:cs typeface="Segoe UI"/>
              </a:rPr>
              <a:t>h	</a:t>
            </a:r>
            <a:r>
              <a:rPr sz="2400" b="1" spc="-5" dirty="0">
                <a:latin typeface="Segoe UI"/>
                <a:cs typeface="Segoe UI"/>
              </a:rPr>
              <a:t>t</a:t>
            </a:r>
            <a:r>
              <a:rPr sz="2400" b="1" spc="5" dirty="0">
                <a:latin typeface="Segoe UI"/>
                <a:cs typeface="Segoe UI"/>
              </a:rPr>
              <a:t>h</a:t>
            </a:r>
            <a:r>
              <a:rPr sz="2400" b="1" dirty="0">
                <a:latin typeface="Segoe UI"/>
                <a:cs typeface="Segoe UI"/>
              </a:rPr>
              <a:t>e  </a:t>
            </a:r>
            <a:r>
              <a:rPr sz="2400" b="1" spc="-5" dirty="0">
                <a:latin typeface="Segoe UI"/>
                <a:cs typeface="Segoe UI"/>
              </a:rPr>
              <a:t>infrastructure.</a:t>
            </a:r>
            <a:endParaRPr sz="2400">
              <a:latin typeface="Segoe UI"/>
              <a:cs typeface="Segoe UI"/>
            </a:endParaRPr>
          </a:p>
          <a:p>
            <a:pPr marL="12700" marR="330200">
              <a:lnSpc>
                <a:spcPct val="150000"/>
              </a:lnSpc>
              <a:buFont typeface="Wingdings"/>
              <a:buChar char=""/>
              <a:tabLst>
                <a:tab pos="299720" algn="l"/>
                <a:tab pos="4484370" algn="l"/>
              </a:tabLst>
            </a:pPr>
            <a:r>
              <a:rPr sz="2400" b="1" spc="-5" dirty="0">
                <a:latin typeface="Segoe UI"/>
                <a:cs typeface="Segoe UI"/>
              </a:rPr>
              <a:t>Basic </a:t>
            </a:r>
            <a:r>
              <a:rPr sz="2400" b="1" dirty="0">
                <a:latin typeface="Segoe UI"/>
                <a:cs typeface="Segoe UI"/>
              </a:rPr>
              <a:t>sensors </a:t>
            </a:r>
            <a:r>
              <a:rPr sz="2400" b="1" spc="-5" dirty="0">
                <a:latin typeface="Segoe UI"/>
                <a:cs typeface="Segoe UI"/>
              </a:rPr>
              <a:t>reside </a:t>
            </a:r>
            <a:r>
              <a:rPr sz="2400" b="1" dirty="0">
                <a:latin typeface="Segoe UI"/>
                <a:cs typeface="Segoe UI"/>
              </a:rPr>
              <a:t>in cars </a:t>
            </a:r>
            <a:r>
              <a:rPr sz="2400" b="1" spc="-5" dirty="0">
                <a:latin typeface="Segoe UI"/>
                <a:cs typeface="Segoe UI"/>
              </a:rPr>
              <a:t>monitor oil </a:t>
            </a:r>
            <a:r>
              <a:rPr sz="2400" b="1" dirty="0">
                <a:latin typeface="Segoe UI"/>
                <a:cs typeface="Segoe UI"/>
              </a:rPr>
              <a:t> </a:t>
            </a:r>
            <a:r>
              <a:rPr sz="2400" b="1" spc="-5" dirty="0">
                <a:latin typeface="Segoe UI"/>
                <a:cs typeface="Segoe UI"/>
              </a:rPr>
              <a:t>Pressure,tire pressure, temperature and other </a:t>
            </a:r>
            <a:r>
              <a:rPr sz="2400" b="1" spc="-650" dirty="0">
                <a:latin typeface="Segoe UI"/>
                <a:cs typeface="Segoe UI"/>
              </a:rPr>
              <a:t> </a:t>
            </a:r>
            <a:r>
              <a:rPr sz="2400" b="1" spc="-5" dirty="0">
                <a:latin typeface="Segoe UI"/>
                <a:cs typeface="Segoe UI"/>
              </a:rPr>
              <a:t>Operating</a:t>
            </a:r>
            <a:r>
              <a:rPr sz="2400" b="1" spc="10" dirty="0">
                <a:latin typeface="Segoe UI"/>
                <a:cs typeface="Segoe UI"/>
              </a:rPr>
              <a:t> </a:t>
            </a:r>
            <a:r>
              <a:rPr sz="2400" b="1" spc="-5" dirty="0">
                <a:latin typeface="Segoe UI"/>
                <a:cs typeface="Segoe UI"/>
              </a:rPr>
              <a:t>conditions,</a:t>
            </a:r>
            <a:r>
              <a:rPr sz="2400" b="1" spc="10" dirty="0">
                <a:latin typeface="Segoe UI"/>
                <a:cs typeface="Segoe UI"/>
              </a:rPr>
              <a:t> </a:t>
            </a:r>
            <a:r>
              <a:rPr sz="2400" b="1" spc="-5" dirty="0">
                <a:latin typeface="Segoe UI"/>
                <a:cs typeface="Segoe UI"/>
              </a:rPr>
              <a:t>provide	data around </a:t>
            </a:r>
            <a:r>
              <a:rPr sz="2400" b="1" dirty="0">
                <a:latin typeface="Segoe UI"/>
                <a:cs typeface="Segoe UI"/>
              </a:rPr>
              <a:t> </a:t>
            </a:r>
            <a:r>
              <a:rPr sz="2400" b="1" spc="-5" dirty="0">
                <a:latin typeface="Segoe UI"/>
                <a:cs typeface="Segoe UI"/>
              </a:rPr>
              <a:t>Core</a:t>
            </a:r>
            <a:r>
              <a:rPr sz="2400" b="1" spc="-15" dirty="0">
                <a:latin typeface="Segoe UI"/>
                <a:cs typeface="Segoe UI"/>
              </a:rPr>
              <a:t> </a:t>
            </a:r>
            <a:r>
              <a:rPr sz="2400" b="1" dirty="0">
                <a:latin typeface="Segoe UI"/>
                <a:cs typeface="Segoe UI"/>
              </a:rPr>
              <a:t>car</a:t>
            </a:r>
            <a:r>
              <a:rPr sz="2400" b="1" spc="-25" dirty="0">
                <a:latin typeface="Segoe UI"/>
                <a:cs typeface="Segoe UI"/>
              </a:rPr>
              <a:t> </a:t>
            </a:r>
            <a:r>
              <a:rPr sz="2400" b="1" spc="-5" dirty="0">
                <a:latin typeface="Segoe UI"/>
                <a:cs typeface="Segoe UI"/>
              </a:rPr>
              <a:t>functions.</a:t>
            </a:r>
            <a:endParaRPr sz="2400">
              <a:latin typeface="Segoe UI"/>
              <a:cs typeface="Segoe UI"/>
            </a:endParaRPr>
          </a:p>
        </p:txBody>
      </p:sp>
      <p:sp>
        <p:nvSpPr>
          <p:cNvPr id="5" name="object 5"/>
          <p:cNvSpPr txBox="1"/>
          <p:nvPr/>
        </p:nvSpPr>
        <p:spPr>
          <a:xfrm>
            <a:off x="7543545" y="2481453"/>
            <a:ext cx="4124960" cy="391160"/>
          </a:xfrm>
          <a:prstGeom prst="rect">
            <a:avLst/>
          </a:prstGeom>
        </p:spPr>
        <p:txBody>
          <a:bodyPr vert="horz" wrap="square" lIns="0" tIns="12700" rIns="0" bIns="0" rtlCol="0">
            <a:spAutoFit/>
          </a:bodyPr>
          <a:lstStyle/>
          <a:p>
            <a:pPr marL="12700">
              <a:lnSpc>
                <a:spcPct val="100000"/>
              </a:lnSpc>
              <a:spcBef>
                <a:spcPts val="100"/>
              </a:spcBef>
              <a:tabLst>
                <a:tab pos="2028825" algn="l"/>
              </a:tabLst>
            </a:pPr>
            <a:r>
              <a:rPr sz="2400" b="1" spc="-5" dirty="0">
                <a:latin typeface="Segoe UI"/>
                <a:cs typeface="Segoe UI"/>
              </a:rPr>
              <a:t>surrounding	transportation</a:t>
            </a:r>
            <a:endParaRPr sz="2400">
              <a:latin typeface="Segoe UI"/>
              <a:cs typeface="Segoe UI"/>
            </a:endParaRPr>
          </a:p>
        </p:txBody>
      </p:sp>
      <p:pic>
        <p:nvPicPr>
          <p:cNvPr id="6" name="object 6"/>
          <p:cNvPicPr/>
          <p:nvPr/>
        </p:nvPicPr>
        <p:blipFill>
          <a:blip r:embed="rId2" cstate="print"/>
          <a:stretch>
            <a:fillRect/>
          </a:stretch>
        </p:blipFill>
        <p:spPr>
          <a:xfrm>
            <a:off x="6947916" y="3217164"/>
            <a:ext cx="4799076" cy="31821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838200" y="2590800"/>
            <a:ext cx="10570845" cy="3354765"/>
          </a:xfrm>
        </p:spPr>
        <p:txBody>
          <a:bodyPr/>
          <a:lstStyle/>
          <a:p>
            <a:pPr>
              <a:lnSpc>
                <a:spcPct val="200000"/>
              </a:lnSpc>
            </a:pPr>
            <a:r>
              <a:rPr lang="en-US" dirty="0"/>
              <a:t> </a:t>
            </a:r>
            <a:r>
              <a:rPr lang="en-US" sz="2000" b="1" dirty="0">
                <a:latin typeface="Times New Roman" panose="02020603050405020304" pitchFamily="18" charset="0"/>
                <a:cs typeface="Times New Roman" panose="02020603050405020304" pitchFamily="18" charset="0"/>
              </a:rPr>
              <a:t>In the Internet of Things, all the things that are being connected to the internet can be put into three </a:t>
            </a:r>
            <a:r>
              <a:rPr lang="en-US" sz="2000" b="1" dirty="0">
                <a:solidFill>
                  <a:srgbClr val="00B050"/>
                </a:solidFill>
                <a:latin typeface="Times New Roman" panose="02020603050405020304" pitchFamily="18" charset="0"/>
                <a:cs typeface="Times New Roman" panose="02020603050405020304" pitchFamily="18" charset="0"/>
              </a:rPr>
              <a:t>categories</a:t>
            </a:r>
            <a:r>
              <a:rPr lang="en-US" sz="2000" b="1" dirty="0">
                <a:latin typeface="Times New Roman" panose="02020603050405020304" pitchFamily="18" charset="0"/>
                <a:cs typeface="Times New Roman" panose="02020603050405020304" pitchFamily="18" charset="0"/>
              </a:rPr>
              <a:t>:</a:t>
            </a:r>
          </a:p>
          <a:p>
            <a:pPr marL="285750" indent="-285750">
              <a:lnSpc>
                <a:spcPct val="200000"/>
              </a:lnSpc>
              <a:buFont typeface="Wingdings" pitchFamily="2" charset="2"/>
              <a:buChar char="Ø"/>
            </a:pPr>
            <a:r>
              <a:rPr lang="en-US" sz="2000" b="1" dirty="0">
                <a:latin typeface="Times New Roman" panose="02020603050405020304" pitchFamily="18" charset="0"/>
                <a:cs typeface="Times New Roman" panose="02020603050405020304" pitchFamily="18" charset="0"/>
              </a:rPr>
              <a:t>Things that collect information and then send it.</a:t>
            </a:r>
          </a:p>
          <a:p>
            <a:pPr marL="285750" indent="-285750">
              <a:lnSpc>
                <a:spcPct val="200000"/>
              </a:lnSpc>
              <a:buFont typeface="Wingdings" pitchFamily="2" charset="2"/>
              <a:buChar char="Ø"/>
            </a:pPr>
            <a:r>
              <a:rPr lang="en-US" sz="2000" b="1" dirty="0">
                <a:latin typeface="Times New Roman" panose="02020603050405020304" pitchFamily="18" charset="0"/>
                <a:cs typeface="Times New Roman" panose="02020603050405020304" pitchFamily="18" charset="0"/>
              </a:rPr>
              <a:t>Things that receive information and then act on it.</a:t>
            </a:r>
          </a:p>
          <a:p>
            <a:pPr marL="285750" indent="-285750">
              <a:lnSpc>
                <a:spcPct val="200000"/>
              </a:lnSpc>
              <a:buFont typeface="Wingdings" pitchFamily="2" charset="2"/>
              <a:buChar char="Ø"/>
            </a:pPr>
            <a:r>
              <a:rPr lang="en-US" sz="2000" b="1" dirty="0">
                <a:latin typeface="Times New Roman" panose="02020603050405020304" pitchFamily="18" charset="0"/>
                <a:cs typeface="Times New Roman" panose="02020603050405020304" pitchFamily="18" charset="0"/>
              </a:rPr>
              <a:t>Things that do both.</a:t>
            </a:r>
          </a:p>
          <a:p>
            <a:endParaRPr lang="en-IN" dirty="0"/>
          </a:p>
        </p:txBody>
      </p:sp>
    </p:spTree>
    <p:extLst>
      <p:ext uri="{BB962C8B-B14F-4D97-AF65-F5344CB8AC3E}">
        <p14:creationId xmlns:p14="http://schemas.microsoft.com/office/powerpoint/2010/main" val="388321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78739" y="1269314"/>
            <a:ext cx="9951085" cy="7575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Connected</a:t>
            </a:r>
            <a:r>
              <a:rPr sz="2400" b="1" spc="-30" dirty="0">
                <a:latin typeface="Segoe UI"/>
                <a:cs typeface="Segoe UI"/>
              </a:rPr>
              <a:t> </a:t>
            </a:r>
            <a:r>
              <a:rPr sz="2400" b="1" spc="-15" dirty="0">
                <a:latin typeface="Segoe UI"/>
                <a:cs typeface="Segoe UI"/>
              </a:rPr>
              <a:t>Roadways</a:t>
            </a:r>
            <a:endParaRPr sz="2400">
              <a:latin typeface="Segoe UI"/>
              <a:cs typeface="Segoe UI"/>
            </a:endParaRPr>
          </a:p>
          <a:p>
            <a:pPr marL="1271270">
              <a:lnSpc>
                <a:spcPct val="100000"/>
              </a:lnSpc>
              <a:spcBef>
                <a:spcPts val="5"/>
              </a:spcBef>
            </a:pPr>
            <a:r>
              <a:rPr sz="2400" b="1" spc="-5" dirty="0">
                <a:latin typeface="Segoe UI"/>
                <a:cs typeface="Segoe UI"/>
              </a:rPr>
              <a:t>Current</a:t>
            </a:r>
            <a:r>
              <a:rPr sz="2400" b="1" spc="-20" dirty="0">
                <a:latin typeface="Segoe UI"/>
                <a:cs typeface="Segoe UI"/>
              </a:rPr>
              <a:t> </a:t>
            </a:r>
            <a:r>
              <a:rPr sz="2400" b="1" dirty="0">
                <a:latin typeface="Segoe UI"/>
                <a:cs typeface="Segoe UI"/>
              </a:rPr>
              <a:t>challenges</a:t>
            </a:r>
            <a:r>
              <a:rPr sz="2400" b="1" spc="5" dirty="0">
                <a:latin typeface="Segoe UI"/>
                <a:cs typeface="Segoe UI"/>
              </a:rPr>
              <a:t> </a:t>
            </a:r>
            <a:r>
              <a:rPr sz="2400" b="1" spc="-5" dirty="0">
                <a:latin typeface="Segoe UI"/>
                <a:cs typeface="Segoe UI"/>
              </a:rPr>
              <a:t>being</a:t>
            </a:r>
            <a:r>
              <a:rPr sz="2400" b="1" spc="-10" dirty="0">
                <a:latin typeface="Segoe UI"/>
                <a:cs typeface="Segoe UI"/>
              </a:rPr>
              <a:t> </a:t>
            </a:r>
            <a:r>
              <a:rPr sz="2400" b="1" spc="-5" dirty="0">
                <a:latin typeface="Segoe UI"/>
                <a:cs typeface="Segoe UI"/>
              </a:rPr>
              <a:t>addressed</a:t>
            </a:r>
            <a:r>
              <a:rPr sz="2400" b="1" spc="-25" dirty="0">
                <a:latin typeface="Segoe UI"/>
                <a:cs typeface="Segoe UI"/>
              </a:rPr>
              <a:t> </a:t>
            </a:r>
            <a:r>
              <a:rPr sz="2400" b="1" spc="-5" dirty="0">
                <a:latin typeface="Segoe UI"/>
                <a:cs typeface="Segoe UI"/>
              </a:rPr>
              <a:t>by</a:t>
            </a:r>
            <a:r>
              <a:rPr sz="2400" b="1" spc="-10" dirty="0">
                <a:latin typeface="Segoe UI"/>
                <a:cs typeface="Segoe UI"/>
              </a:rPr>
              <a:t> Connected</a:t>
            </a:r>
            <a:r>
              <a:rPr sz="2400" b="1" dirty="0">
                <a:latin typeface="Segoe UI"/>
                <a:cs typeface="Segoe UI"/>
              </a:rPr>
              <a:t> </a:t>
            </a:r>
            <a:r>
              <a:rPr sz="2400" b="1" spc="-15" dirty="0">
                <a:latin typeface="Segoe UI"/>
                <a:cs typeface="Segoe UI"/>
              </a:rPr>
              <a:t>Roadways</a:t>
            </a:r>
            <a:endParaRPr sz="2400">
              <a:latin typeface="Segoe UI"/>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3433232148"/>
              </p:ext>
            </p:extLst>
          </p:nvPr>
        </p:nvGraphicFramePr>
        <p:xfrm>
          <a:off x="276288" y="2055241"/>
          <a:ext cx="11677015" cy="4646777"/>
        </p:xfrm>
        <a:graphic>
          <a:graphicData uri="http://schemas.openxmlformats.org/drawingml/2006/table">
            <a:tbl>
              <a:tblPr firstRow="1" bandRow="1">
                <a:tableStyleId>{2D5ABB26-0587-4C30-8999-92F81FD0307C}</a:tableStyleId>
              </a:tblPr>
              <a:tblGrid>
                <a:gridCol w="2335530"/>
                <a:gridCol w="9341485"/>
              </a:tblGrid>
              <a:tr h="494284">
                <a:tc>
                  <a:txBody>
                    <a:bodyPr/>
                    <a:lstStyle/>
                    <a:p>
                      <a:pPr algn="ctr">
                        <a:lnSpc>
                          <a:spcPct val="100000"/>
                        </a:lnSpc>
                        <a:spcBef>
                          <a:spcPts val="300"/>
                        </a:spcBef>
                      </a:pPr>
                      <a:r>
                        <a:rPr sz="2400" b="1" spc="-5" dirty="0">
                          <a:solidFill>
                            <a:srgbClr val="FFFFFF"/>
                          </a:solidFill>
                          <a:latin typeface="Segoe UI"/>
                          <a:cs typeface="Segoe UI"/>
                        </a:rPr>
                        <a:t>Challenge</a:t>
                      </a:r>
                      <a:endParaRPr sz="2400" dirty="0">
                        <a:latin typeface="Segoe UI"/>
                        <a:cs typeface="Segoe U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00"/>
                        </a:spcBef>
                      </a:pPr>
                      <a:r>
                        <a:rPr sz="2400" b="1" spc="5" dirty="0">
                          <a:solidFill>
                            <a:srgbClr val="FFFFFF"/>
                          </a:solidFill>
                          <a:latin typeface="Segoe UI"/>
                          <a:cs typeface="Segoe UI"/>
                        </a:rPr>
                        <a:t>Supporting</a:t>
                      </a:r>
                      <a:r>
                        <a:rPr sz="2400" b="1" spc="-60" dirty="0">
                          <a:solidFill>
                            <a:srgbClr val="FFFFFF"/>
                          </a:solidFill>
                          <a:latin typeface="Segoe UI"/>
                          <a:cs typeface="Segoe UI"/>
                        </a:rPr>
                        <a:t> </a:t>
                      </a:r>
                      <a:r>
                        <a:rPr sz="2400" b="1" spc="-5" dirty="0">
                          <a:solidFill>
                            <a:srgbClr val="FFFFFF"/>
                          </a:solidFill>
                          <a:latin typeface="Segoe UI"/>
                          <a:cs typeface="Segoe UI"/>
                        </a:rPr>
                        <a:t>Data</a:t>
                      </a:r>
                      <a:endParaRPr sz="2400">
                        <a:latin typeface="Segoe UI"/>
                        <a:cs typeface="Segoe U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680845">
                <a:tc>
                  <a:txBody>
                    <a:bodyPr/>
                    <a:lstStyle/>
                    <a:p>
                      <a:pPr>
                        <a:lnSpc>
                          <a:spcPct val="100000"/>
                        </a:lnSpc>
                        <a:spcBef>
                          <a:spcPts val="5"/>
                        </a:spcBef>
                      </a:pPr>
                      <a:endParaRPr sz="4450">
                        <a:latin typeface="Times New Roman"/>
                        <a:cs typeface="Times New Roman"/>
                      </a:endParaRPr>
                    </a:p>
                    <a:p>
                      <a:pPr algn="ctr">
                        <a:lnSpc>
                          <a:spcPct val="100000"/>
                        </a:lnSpc>
                      </a:pPr>
                      <a:r>
                        <a:rPr sz="2400" b="1" dirty="0">
                          <a:latin typeface="Segoe UI"/>
                          <a:cs typeface="Segoe UI"/>
                        </a:rPr>
                        <a:t>Safety</a:t>
                      </a:r>
                      <a:endParaRPr sz="2400">
                        <a:latin typeface="Segoe UI"/>
                        <a:cs typeface="Segoe UI"/>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434340" indent="-343535">
                        <a:lnSpc>
                          <a:spcPct val="100000"/>
                        </a:lnSpc>
                        <a:spcBef>
                          <a:spcPts val="305"/>
                        </a:spcBef>
                        <a:buFont typeface="Arial MT"/>
                        <a:buChar char="•"/>
                        <a:tabLst>
                          <a:tab pos="434340" algn="l"/>
                          <a:tab pos="434975" algn="l"/>
                        </a:tabLst>
                      </a:pPr>
                      <a:r>
                        <a:rPr sz="2400" spc="-5" dirty="0">
                          <a:latin typeface="Segoe UI"/>
                          <a:cs typeface="Segoe UI"/>
                        </a:rPr>
                        <a:t>5.6</a:t>
                      </a:r>
                      <a:r>
                        <a:rPr sz="2400" spc="245" dirty="0">
                          <a:latin typeface="Segoe UI"/>
                          <a:cs typeface="Segoe UI"/>
                        </a:rPr>
                        <a:t> </a:t>
                      </a:r>
                      <a:r>
                        <a:rPr sz="2400" dirty="0">
                          <a:latin typeface="Segoe UI"/>
                          <a:cs typeface="Segoe UI"/>
                        </a:rPr>
                        <a:t>million</a:t>
                      </a:r>
                      <a:r>
                        <a:rPr sz="2400" spc="254" dirty="0">
                          <a:latin typeface="Segoe UI"/>
                          <a:cs typeface="Segoe UI"/>
                        </a:rPr>
                        <a:t> </a:t>
                      </a:r>
                      <a:r>
                        <a:rPr sz="2400" dirty="0">
                          <a:latin typeface="Segoe UI"/>
                          <a:cs typeface="Segoe UI"/>
                        </a:rPr>
                        <a:t>crashes</a:t>
                      </a:r>
                      <a:r>
                        <a:rPr sz="2400" spc="245" dirty="0">
                          <a:latin typeface="Segoe UI"/>
                          <a:cs typeface="Segoe UI"/>
                        </a:rPr>
                        <a:t> </a:t>
                      </a:r>
                      <a:r>
                        <a:rPr sz="2400" spc="-5" dirty="0">
                          <a:latin typeface="Segoe UI"/>
                          <a:cs typeface="Segoe UI"/>
                        </a:rPr>
                        <a:t>in</a:t>
                      </a:r>
                      <a:r>
                        <a:rPr sz="2400" spc="254" dirty="0">
                          <a:latin typeface="Segoe UI"/>
                          <a:cs typeface="Segoe UI"/>
                        </a:rPr>
                        <a:t> </a:t>
                      </a:r>
                      <a:r>
                        <a:rPr sz="2400" dirty="0">
                          <a:latin typeface="Segoe UI"/>
                          <a:cs typeface="Segoe UI"/>
                        </a:rPr>
                        <a:t>2012,</a:t>
                      </a:r>
                      <a:r>
                        <a:rPr sz="2400" spc="245" dirty="0">
                          <a:latin typeface="Segoe UI"/>
                          <a:cs typeface="Segoe UI"/>
                        </a:rPr>
                        <a:t> </a:t>
                      </a:r>
                      <a:r>
                        <a:rPr sz="2400" dirty="0">
                          <a:latin typeface="Segoe UI"/>
                          <a:cs typeface="Segoe UI"/>
                        </a:rPr>
                        <a:t>33,000</a:t>
                      </a:r>
                      <a:r>
                        <a:rPr sz="2400" spc="250" dirty="0">
                          <a:latin typeface="Segoe UI"/>
                          <a:cs typeface="Segoe UI"/>
                        </a:rPr>
                        <a:t> </a:t>
                      </a:r>
                      <a:r>
                        <a:rPr sz="2400" spc="-5" dirty="0">
                          <a:latin typeface="Segoe UI"/>
                          <a:cs typeface="Segoe UI"/>
                        </a:rPr>
                        <a:t>fatalities</a:t>
                      </a:r>
                      <a:r>
                        <a:rPr sz="2400" spc="254" dirty="0">
                          <a:latin typeface="Segoe UI"/>
                          <a:cs typeface="Segoe UI"/>
                        </a:rPr>
                        <a:t> </a:t>
                      </a:r>
                      <a:r>
                        <a:rPr sz="2400" dirty="0">
                          <a:latin typeface="Segoe UI"/>
                          <a:cs typeface="Segoe UI"/>
                        </a:rPr>
                        <a:t>–</a:t>
                      </a:r>
                      <a:r>
                        <a:rPr sz="2400" spc="245" dirty="0">
                          <a:latin typeface="Segoe UI"/>
                          <a:cs typeface="Segoe UI"/>
                        </a:rPr>
                        <a:t> </a:t>
                      </a:r>
                      <a:r>
                        <a:rPr sz="2400" spc="-5" dirty="0">
                          <a:latin typeface="Segoe UI"/>
                          <a:cs typeface="Segoe UI"/>
                        </a:rPr>
                        <a:t>US</a:t>
                      </a:r>
                      <a:r>
                        <a:rPr sz="2400" spc="240" dirty="0">
                          <a:latin typeface="Segoe UI"/>
                          <a:cs typeface="Segoe UI"/>
                        </a:rPr>
                        <a:t> </a:t>
                      </a:r>
                      <a:r>
                        <a:rPr sz="2400" dirty="0">
                          <a:latin typeface="Segoe UI"/>
                          <a:cs typeface="Segoe UI"/>
                        </a:rPr>
                        <a:t>department</a:t>
                      </a:r>
                      <a:r>
                        <a:rPr sz="2400" spc="250" dirty="0">
                          <a:latin typeface="Segoe UI"/>
                          <a:cs typeface="Segoe UI"/>
                        </a:rPr>
                        <a:t> </a:t>
                      </a:r>
                      <a:r>
                        <a:rPr sz="2400" spc="-55" dirty="0">
                          <a:latin typeface="Segoe UI"/>
                          <a:cs typeface="Segoe UI"/>
                        </a:rPr>
                        <a:t>of</a:t>
                      </a:r>
                      <a:endParaRPr sz="2400">
                        <a:latin typeface="Segoe UI"/>
                        <a:cs typeface="Segoe UI"/>
                      </a:endParaRPr>
                    </a:p>
                    <a:p>
                      <a:pPr marL="434340">
                        <a:lnSpc>
                          <a:spcPct val="100000"/>
                        </a:lnSpc>
                      </a:pPr>
                      <a:r>
                        <a:rPr sz="2400" spc="-10" dirty="0">
                          <a:latin typeface="Segoe UI"/>
                          <a:cs typeface="Segoe UI"/>
                        </a:rPr>
                        <a:t>Transportation</a:t>
                      </a:r>
                      <a:endParaRPr sz="2400">
                        <a:latin typeface="Segoe UI"/>
                        <a:cs typeface="Segoe UI"/>
                      </a:endParaRPr>
                    </a:p>
                    <a:p>
                      <a:pPr marL="434340" marR="83820" indent="-342900">
                        <a:lnSpc>
                          <a:spcPct val="100000"/>
                        </a:lnSpc>
                        <a:buFont typeface="Arial MT"/>
                        <a:buChar char="•"/>
                        <a:tabLst>
                          <a:tab pos="434340" algn="l"/>
                          <a:tab pos="434975" algn="l"/>
                          <a:tab pos="1181100" algn="l"/>
                          <a:tab pos="2018030" algn="l"/>
                          <a:tab pos="3944620" algn="l"/>
                          <a:tab pos="4540885" algn="l"/>
                          <a:tab pos="6275070" algn="l"/>
                          <a:tab pos="7527925" algn="l"/>
                        </a:tabLst>
                      </a:pPr>
                      <a:r>
                        <a:rPr sz="2400" spc="-5" dirty="0">
                          <a:latin typeface="Segoe UI"/>
                          <a:cs typeface="Segoe UI"/>
                        </a:rPr>
                        <a:t>Io</a:t>
                      </a:r>
                      <a:r>
                        <a:rPr sz="2400" dirty="0">
                          <a:latin typeface="Segoe UI"/>
                          <a:cs typeface="Segoe UI"/>
                        </a:rPr>
                        <a:t>T	</a:t>
                      </a:r>
                      <a:r>
                        <a:rPr sz="2400" spc="10" dirty="0">
                          <a:latin typeface="Segoe UI"/>
                          <a:cs typeface="Segoe UI"/>
                        </a:rPr>
                        <a:t>a</a:t>
                      </a:r>
                      <a:r>
                        <a:rPr sz="2400" dirty="0">
                          <a:latin typeface="Segoe UI"/>
                          <a:cs typeface="Segoe UI"/>
                        </a:rPr>
                        <a:t>nd	ena</a:t>
                      </a:r>
                      <a:r>
                        <a:rPr sz="2400" spc="5" dirty="0">
                          <a:latin typeface="Segoe UI"/>
                          <a:cs typeface="Segoe UI"/>
                        </a:rPr>
                        <a:t>b</a:t>
                      </a:r>
                      <a:r>
                        <a:rPr sz="2400" spc="-5" dirty="0">
                          <a:latin typeface="Segoe UI"/>
                          <a:cs typeface="Segoe UI"/>
                        </a:rPr>
                        <a:t>lemen</a:t>
                      </a:r>
                      <a:r>
                        <a:rPr sz="2400" dirty="0">
                          <a:latin typeface="Segoe UI"/>
                          <a:cs typeface="Segoe UI"/>
                        </a:rPr>
                        <a:t>t	</a:t>
                      </a:r>
                      <a:r>
                        <a:rPr sz="2400" spc="-55" dirty="0">
                          <a:latin typeface="Segoe UI"/>
                          <a:cs typeface="Segoe UI"/>
                        </a:rPr>
                        <a:t>o</a:t>
                      </a:r>
                      <a:r>
                        <a:rPr sz="2400" dirty="0">
                          <a:latin typeface="Segoe UI"/>
                          <a:cs typeface="Segoe UI"/>
                        </a:rPr>
                        <a:t>f	co</a:t>
                      </a:r>
                      <a:r>
                        <a:rPr sz="2400" spc="10" dirty="0">
                          <a:latin typeface="Segoe UI"/>
                          <a:cs typeface="Segoe UI"/>
                        </a:rPr>
                        <a:t>n</a:t>
                      </a:r>
                      <a:r>
                        <a:rPr sz="2400" dirty="0">
                          <a:latin typeface="Segoe UI"/>
                          <a:cs typeface="Segoe UI"/>
                        </a:rPr>
                        <a:t>nec</a:t>
                      </a:r>
                      <a:r>
                        <a:rPr sz="2400" spc="-25" dirty="0">
                          <a:latin typeface="Segoe UI"/>
                          <a:cs typeface="Segoe UI"/>
                        </a:rPr>
                        <a:t>t</a:t>
                      </a:r>
                      <a:r>
                        <a:rPr sz="2400" dirty="0">
                          <a:latin typeface="Segoe UI"/>
                          <a:cs typeface="Segoe UI"/>
                        </a:rPr>
                        <a:t>ed	</a:t>
                      </a:r>
                      <a:r>
                        <a:rPr sz="2400" spc="-10" dirty="0">
                          <a:latin typeface="Segoe UI"/>
                          <a:cs typeface="Segoe UI"/>
                        </a:rPr>
                        <a:t>v</a:t>
                      </a:r>
                      <a:r>
                        <a:rPr sz="2400" dirty="0">
                          <a:latin typeface="Segoe UI"/>
                          <a:cs typeface="Segoe UI"/>
                        </a:rPr>
                        <a:t>ehicle	</a:t>
                      </a:r>
                      <a:r>
                        <a:rPr sz="2400" spc="-25" dirty="0">
                          <a:latin typeface="Segoe UI"/>
                          <a:cs typeface="Segoe UI"/>
                        </a:rPr>
                        <a:t>t</a:t>
                      </a:r>
                      <a:r>
                        <a:rPr sz="2400" dirty="0">
                          <a:latin typeface="Segoe UI"/>
                          <a:cs typeface="Segoe UI"/>
                        </a:rPr>
                        <a:t>echn</a:t>
                      </a:r>
                      <a:r>
                        <a:rPr sz="2400" spc="10" dirty="0">
                          <a:latin typeface="Segoe UI"/>
                          <a:cs typeface="Segoe UI"/>
                        </a:rPr>
                        <a:t>o</a:t>
                      </a:r>
                      <a:r>
                        <a:rPr sz="2400" spc="-5" dirty="0">
                          <a:latin typeface="Segoe UI"/>
                          <a:cs typeface="Segoe UI"/>
                        </a:rPr>
                        <a:t>lo</a:t>
                      </a:r>
                      <a:r>
                        <a:rPr sz="2400" dirty="0">
                          <a:latin typeface="Segoe UI"/>
                          <a:cs typeface="Segoe UI"/>
                        </a:rPr>
                        <a:t>g</a:t>
                      </a:r>
                      <a:r>
                        <a:rPr sz="2400" spc="-5" dirty="0">
                          <a:latin typeface="Segoe UI"/>
                          <a:cs typeface="Segoe UI"/>
                        </a:rPr>
                        <a:t>ies  significantly</a:t>
                      </a:r>
                      <a:r>
                        <a:rPr sz="2400" spc="50" dirty="0">
                          <a:latin typeface="Segoe UI"/>
                          <a:cs typeface="Segoe UI"/>
                        </a:rPr>
                        <a:t> </a:t>
                      </a:r>
                      <a:r>
                        <a:rPr sz="2400" spc="-10" dirty="0">
                          <a:latin typeface="Segoe UI"/>
                          <a:cs typeface="Segoe UI"/>
                        </a:rPr>
                        <a:t>reduces</a:t>
                      </a:r>
                      <a:r>
                        <a:rPr sz="2400" spc="-5" dirty="0">
                          <a:latin typeface="Segoe UI"/>
                          <a:cs typeface="Segoe UI"/>
                        </a:rPr>
                        <a:t> </a:t>
                      </a:r>
                      <a:r>
                        <a:rPr sz="2400" dirty="0">
                          <a:latin typeface="Segoe UI"/>
                          <a:cs typeface="Segoe UI"/>
                        </a:rPr>
                        <a:t>the</a:t>
                      </a:r>
                      <a:r>
                        <a:rPr sz="2400" spc="5" dirty="0">
                          <a:latin typeface="Segoe UI"/>
                          <a:cs typeface="Segoe UI"/>
                        </a:rPr>
                        <a:t> </a:t>
                      </a:r>
                      <a:r>
                        <a:rPr sz="2400" spc="-5" dirty="0">
                          <a:latin typeface="Segoe UI"/>
                          <a:cs typeface="Segoe UI"/>
                        </a:rPr>
                        <a:t>loss</a:t>
                      </a:r>
                      <a:r>
                        <a:rPr sz="2400" dirty="0">
                          <a:latin typeface="Segoe UI"/>
                          <a:cs typeface="Segoe UI"/>
                        </a:rPr>
                        <a:t> </a:t>
                      </a:r>
                      <a:r>
                        <a:rPr sz="2400" spc="-30" dirty="0">
                          <a:latin typeface="Segoe UI"/>
                          <a:cs typeface="Segoe UI"/>
                        </a:rPr>
                        <a:t>of</a:t>
                      </a:r>
                      <a:r>
                        <a:rPr sz="2400" spc="15" dirty="0">
                          <a:latin typeface="Segoe UI"/>
                          <a:cs typeface="Segoe UI"/>
                        </a:rPr>
                        <a:t> </a:t>
                      </a:r>
                      <a:r>
                        <a:rPr sz="2400" spc="-10" dirty="0">
                          <a:latin typeface="Segoe UI"/>
                          <a:cs typeface="Segoe UI"/>
                        </a:rPr>
                        <a:t>lives</a:t>
                      </a:r>
                      <a:r>
                        <a:rPr sz="2400" spc="20" dirty="0">
                          <a:latin typeface="Segoe UI"/>
                          <a:cs typeface="Segoe UI"/>
                        </a:rPr>
                        <a:t> </a:t>
                      </a:r>
                      <a:r>
                        <a:rPr sz="2400" dirty="0">
                          <a:latin typeface="Segoe UI"/>
                          <a:cs typeface="Segoe UI"/>
                        </a:rPr>
                        <a:t>each </a:t>
                      </a:r>
                      <a:r>
                        <a:rPr sz="2400" spc="-40" dirty="0">
                          <a:latin typeface="Segoe UI"/>
                          <a:cs typeface="Segoe UI"/>
                        </a:rPr>
                        <a:t>year.</a:t>
                      </a:r>
                      <a:endParaRPr sz="2400">
                        <a:latin typeface="Segoe UI"/>
                        <a:cs typeface="Segoe U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2471648">
                <a:tc>
                  <a:txBody>
                    <a:bodyPr/>
                    <a:lstStyle/>
                    <a:p>
                      <a:pPr>
                        <a:lnSpc>
                          <a:spcPct val="100000"/>
                        </a:lnSpc>
                      </a:pPr>
                      <a:endParaRPr sz="3200">
                        <a:latin typeface="Times New Roman"/>
                        <a:cs typeface="Times New Roman"/>
                      </a:endParaRPr>
                    </a:p>
                    <a:p>
                      <a:pPr>
                        <a:lnSpc>
                          <a:spcPct val="100000"/>
                        </a:lnSpc>
                        <a:spcBef>
                          <a:spcPts val="15"/>
                        </a:spcBef>
                      </a:pPr>
                      <a:endParaRPr sz="3950">
                        <a:latin typeface="Times New Roman"/>
                        <a:cs typeface="Times New Roman"/>
                      </a:endParaRPr>
                    </a:p>
                    <a:p>
                      <a:pPr algn="ctr">
                        <a:lnSpc>
                          <a:spcPct val="100000"/>
                        </a:lnSpc>
                      </a:pPr>
                      <a:r>
                        <a:rPr sz="2400" b="1" spc="-5" dirty="0">
                          <a:latin typeface="Segoe UI"/>
                          <a:cs typeface="Segoe UI"/>
                        </a:rPr>
                        <a:t>Mobility</a:t>
                      </a:r>
                      <a:endParaRPr sz="2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434340" indent="-343535" algn="just">
                        <a:lnSpc>
                          <a:spcPct val="100000"/>
                        </a:lnSpc>
                        <a:spcBef>
                          <a:spcPts val="305"/>
                        </a:spcBef>
                        <a:buFont typeface="Arial MT"/>
                        <a:buChar char="•"/>
                        <a:tabLst>
                          <a:tab pos="434975" algn="l"/>
                        </a:tabLst>
                      </a:pPr>
                      <a:r>
                        <a:rPr sz="2400" spc="-10" dirty="0">
                          <a:latin typeface="Segoe UI"/>
                          <a:cs typeface="Segoe UI"/>
                        </a:rPr>
                        <a:t>More </a:t>
                      </a:r>
                      <a:r>
                        <a:rPr sz="2400" dirty="0">
                          <a:latin typeface="Segoe UI"/>
                          <a:cs typeface="Segoe UI"/>
                        </a:rPr>
                        <a:t>than</a:t>
                      </a:r>
                      <a:r>
                        <a:rPr sz="2400" spc="15" dirty="0">
                          <a:latin typeface="Segoe UI"/>
                          <a:cs typeface="Segoe UI"/>
                        </a:rPr>
                        <a:t> </a:t>
                      </a:r>
                      <a:r>
                        <a:rPr sz="2400" dirty="0">
                          <a:latin typeface="Segoe UI"/>
                          <a:cs typeface="Segoe UI"/>
                        </a:rPr>
                        <a:t>a</a:t>
                      </a:r>
                      <a:r>
                        <a:rPr sz="2400" spc="10" dirty="0">
                          <a:latin typeface="Segoe UI"/>
                          <a:cs typeface="Segoe UI"/>
                        </a:rPr>
                        <a:t> </a:t>
                      </a:r>
                      <a:r>
                        <a:rPr sz="2400" spc="-5" dirty="0">
                          <a:latin typeface="Segoe UI"/>
                          <a:cs typeface="Segoe UI"/>
                        </a:rPr>
                        <a:t>billion</a:t>
                      </a:r>
                      <a:r>
                        <a:rPr sz="2400" spc="55" dirty="0">
                          <a:latin typeface="Segoe UI"/>
                          <a:cs typeface="Segoe UI"/>
                        </a:rPr>
                        <a:t> </a:t>
                      </a:r>
                      <a:r>
                        <a:rPr sz="2400" dirty="0">
                          <a:latin typeface="Segoe UI"/>
                          <a:cs typeface="Segoe UI"/>
                        </a:rPr>
                        <a:t>cars on</a:t>
                      </a:r>
                      <a:r>
                        <a:rPr sz="2400" spc="25" dirty="0">
                          <a:latin typeface="Segoe UI"/>
                          <a:cs typeface="Segoe UI"/>
                        </a:rPr>
                        <a:t> </a:t>
                      </a:r>
                      <a:r>
                        <a:rPr sz="2400" spc="-20" dirty="0">
                          <a:latin typeface="Segoe UI"/>
                          <a:cs typeface="Segoe UI"/>
                        </a:rPr>
                        <a:t>road</a:t>
                      </a:r>
                      <a:r>
                        <a:rPr sz="2400" spc="10" dirty="0">
                          <a:latin typeface="Segoe UI"/>
                          <a:cs typeface="Segoe UI"/>
                        </a:rPr>
                        <a:t> </a:t>
                      </a:r>
                      <a:r>
                        <a:rPr sz="2400" spc="-5" dirty="0">
                          <a:latin typeface="Segoe UI"/>
                          <a:cs typeface="Segoe UI"/>
                        </a:rPr>
                        <a:t>worldwide.</a:t>
                      </a:r>
                      <a:endParaRPr sz="2400" dirty="0">
                        <a:latin typeface="Segoe UI"/>
                        <a:cs typeface="Segoe UI"/>
                      </a:endParaRPr>
                    </a:p>
                    <a:p>
                      <a:pPr marL="434340" marR="83185" indent="-342900" algn="just">
                        <a:lnSpc>
                          <a:spcPct val="100000"/>
                        </a:lnSpc>
                        <a:buFont typeface="Arial MT"/>
                        <a:buChar char="•"/>
                        <a:tabLst>
                          <a:tab pos="434975" algn="l"/>
                        </a:tabLst>
                      </a:pPr>
                      <a:r>
                        <a:rPr sz="2400" spc="-5" dirty="0">
                          <a:latin typeface="Segoe UI"/>
                          <a:cs typeface="Segoe UI"/>
                        </a:rPr>
                        <a:t>Connected</a:t>
                      </a:r>
                      <a:r>
                        <a:rPr sz="2400" dirty="0">
                          <a:latin typeface="Segoe UI"/>
                          <a:cs typeface="Segoe UI"/>
                        </a:rPr>
                        <a:t> </a:t>
                      </a:r>
                      <a:r>
                        <a:rPr sz="2400" spc="-5" dirty="0">
                          <a:latin typeface="Segoe UI"/>
                          <a:cs typeface="Segoe UI"/>
                        </a:rPr>
                        <a:t>vehicle</a:t>
                      </a:r>
                      <a:r>
                        <a:rPr sz="2400" dirty="0">
                          <a:latin typeface="Segoe UI"/>
                          <a:cs typeface="Segoe UI"/>
                        </a:rPr>
                        <a:t> </a:t>
                      </a:r>
                      <a:r>
                        <a:rPr sz="2400" spc="-5" dirty="0">
                          <a:latin typeface="Segoe UI"/>
                          <a:cs typeface="Segoe UI"/>
                        </a:rPr>
                        <a:t>mobility</a:t>
                      </a:r>
                      <a:r>
                        <a:rPr sz="2400" dirty="0">
                          <a:latin typeface="Segoe UI"/>
                          <a:cs typeface="Segoe UI"/>
                        </a:rPr>
                        <a:t> application</a:t>
                      </a:r>
                      <a:r>
                        <a:rPr sz="2400" spc="5" dirty="0">
                          <a:latin typeface="Segoe UI"/>
                          <a:cs typeface="Segoe UI"/>
                        </a:rPr>
                        <a:t> will</a:t>
                      </a:r>
                      <a:r>
                        <a:rPr sz="2400" spc="10" dirty="0">
                          <a:latin typeface="Segoe UI"/>
                          <a:cs typeface="Segoe UI"/>
                        </a:rPr>
                        <a:t> </a:t>
                      </a:r>
                      <a:r>
                        <a:rPr sz="2400" spc="-5" dirty="0">
                          <a:latin typeface="Segoe UI"/>
                          <a:cs typeface="Segoe UI"/>
                        </a:rPr>
                        <a:t>give</a:t>
                      </a:r>
                      <a:r>
                        <a:rPr sz="2400" dirty="0">
                          <a:latin typeface="Segoe UI"/>
                          <a:cs typeface="Segoe UI"/>
                        </a:rPr>
                        <a:t> drivers</a:t>
                      </a:r>
                      <a:r>
                        <a:rPr sz="2400" spc="5" dirty="0">
                          <a:latin typeface="Segoe UI"/>
                          <a:cs typeface="Segoe UI"/>
                        </a:rPr>
                        <a:t> </a:t>
                      </a:r>
                      <a:r>
                        <a:rPr sz="2400" spc="-15" dirty="0">
                          <a:latin typeface="Segoe UI"/>
                          <a:cs typeface="Segoe UI"/>
                        </a:rPr>
                        <a:t>more </a:t>
                      </a:r>
                      <a:r>
                        <a:rPr sz="2400" spc="-10" dirty="0">
                          <a:latin typeface="Segoe UI"/>
                          <a:cs typeface="Segoe UI"/>
                        </a:rPr>
                        <a:t> </a:t>
                      </a:r>
                      <a:r>
                        <a:rPr sz="2400" spc="-5" dirty="0">
                          <a:latin typeface="Segoe UI"/>
                          <a:cs typeface="Segoe UI"/>
                        </a:rPr>
                        <a:t>informed</a:t>
                      </a:r>
                      <a:r>
                        <a:rPr sz="2400" spc="10" dirty="0">
                          <a:latin typeface="Segoe UI"/>
                          <a:cs typeface="Segoe UI"/>
                        </a:rPr>
                        <a:t> </a:t>
                      </a:r>
                      <a:r>
                        <a:rPr sz="2400" spc="-5" dirty="0">
                          <a:latin typeface="Segoe UI"/>
                          <a:cs typeface="Segoe UI"/>
                        </a:rPr>
                        <a:t>decisions</a:t>
                      </a:r>
                      <a:r>
                        <a:rPr sz="2400" spc="30" dirty="0">
                          <a:latin typeface="Segoe UI"/>
                          <a:cs typeface="Segoe UI"/>
                        </a:rPr>
                        <a:t> </a:t>
                      </a:r>
                      <a:r>
                        <a:rPr sz="2400" spc="-5" dirty="0">
                          <a:latin typeface="Segoe UI"/>
                          <a:cs typeface="Segoe UI"/>
                        </a:rPr>
                        <a:t>which</a:t>
                      </a:r>
                      <a:r>
                        <a:rPr sz="2400" spc="35" dirty="0">
                          <a:latin typeface="Segoe UI"/>
                          <a:cs typeface="Segoe UI"/>
                        </a:rPr>
                        <a:t> </a:t>
                      </a:r>
                      <a:r>
                        <a:rPr sz="2400" spc="-5" dirty="0">
                          <a:latin typeface="Segoe UI"/>
                          <a:cs typeface="Segoe UI"/>
                        </a:rPr>
                        <a:t>may</a:t>
                      </a:r>
                      <a:r>
                        <a:rPr sz="2400" spc="5" dirty="0">
                          <a:latin typeface="Segoe UI"/>
                          <a:cs typeface="Segoe UI"/>
                        </a:rPr>
                        <a:t> </a:t>
                      </a:r>
                      <a:r>
                        <a:rPr sz="2400" spc="-10" dirty="0">
                          <a:latin typeface="Segoe UI"/>
                          <a:cs typeface="Segoe UI"/>
                        </a:rPr>
                        <a:t>reduce</a:t>
                      </a:r>
                      <a:r>
                        <a:rPr sz="2400" spc="-5" dirty="0">
                          <a:latin typeface="Segoe UI"/>
                          <a:cs typeface="Segoe UI"/>
                        </a:rPr>
                        <a:t> travel</a:t>
                      </a:r>
                      <a:r>
                        <a:rPr sz="2400" spc="5" dirty="0">
                          <a:latin typeface="Segoe UI"/>
                          <a:cs typeface="Segoe UI"/>
                        </a:rPr>
                        <a:t> </a:t>
                      </a:r>
                      <a:r>
                        <a:rPr sz="2400" spc="-5" dirty="0">
                          <a:latin typeface="Segoe UI"/>
                          <a:cs typeface="Segoe UI"/>
                        </a:rPr>
                        <a:t>time.</a:t>
                      </a:r>
                      <a:endParaRPr sz="2400" dirty="0">
                        <a:latin typeface="Segoe UI"/>
                        <a:cs typeface="Segoe UI"/>
                      </a:endParaRPr>
                    </a:p>
                    <a:p>
                      <a:pPr marL="434340" marR="83185" indent="-342900" algn="just">
                        <a:lnSpc>
                          <a:spcPct val="100000"/>
                        </a:lnSpc>
                        <a:buFont typeface="Arial MT"/>
                        <a:buChar char="•"/>
                        <a:tabLst>
                          <a:tab pos="434975" algn="l"/>
                        </a:tabLst>
                      </a:pPr>
                      <a:r>
                        <a:rPr sz="2400" spc="-5" dirty="0">
                          <a:latin typeface="Segoe UI"/>
                          <a:cs typeface="Segoe UI"/>
                        </a:rPr>
                        <a:t>Communication</a:t>
                      </a:r>
                      <a:r>
                        <a:rPr sz="2400" dirty="0">
                          <a:latin typeface="Segoe UI"/>
                          <a:cs typeface="Segoe UI"/>
                        </a:rPr>
                        <a:t> </a:t>
                      </a:r>
                      <a:r>
                        <a:rPr sz="2400" spc="-5" dirty="0">
                          <a:latin typeface="Segoe UI"/>
                          <a:cs typeface="Segoe UI"/>
                        </a:rPr>
                        <a:t>between</a:t>
                      </a:r>
                      <a:r>
                        <a:rPr sz="2400" dirty="0">
                          <a:latin typeface="Segoe UI"/>
                          <a:cs typeface="Segoe UI"/>
                        </a:rPr>
                        <a:t> </a:t>
                      </a:r>
                      <a:r>
                        <a:rPr sz="2400" spc="-5" dirty="0">
                          <a:latin typeface="Segoe UI"/>
                          <a:cs typeface="Segoe UI"/>
                        </a:rPr>
                        <a:t>mass</a:t>
                      </a:r>
                      <a:r>
                        <a:rPr sz="2400" dirty="0">
                          <a:latin typeface="Segoe UI"/>
                          <a:cs typeface="Segoe UI"/>
                        </a:rPr>
                        <a:t> transit,</a:t>
                      </a:r>
                      <a:r>
                        <a:rPr sz="2400" spc="5" dirty="0">
                          <a:latin typeface="Segoe UI"/>
                          <a:cs typeface="Segoe UI"/>
                        </a:rPr>
                        <a:t> </a:t>
                      </a:r>
                      <a:r>
                        <a:rPr sz="2400" spc="-10" dirty="0">
                          <a:latin typeface="Segoe UI"/>
                          <a:cs typeface="Segoe UI"/>
                        </a:rPr>
                        <a:t>emergency</a:t>
                      </a:r>
                      <a:r>
                        <a:rPr sz="2400" spc="-5" dirty="0">
                          <a:latin typeface="Segoe UI"/>
                          <a:cs typeface="Segoe UI"/>
                        </a:rPr>
                        <a:t> </a:t>
                      </a:r>
                      <a:r>
                        <a:rPr sz="2400" spc="-10" dirty="0">
                          <a:latin typeface="Segoe UI"/>
                          <a:cs typeface="Segoe UI"/>
                        </a:rPr>
                        <a:t>response </a:t>
                      </a:r>
                      <a:r>
                        <a:rPr sz="2400" spc="-645" dirty="0">
                          <a:latin typeface="Segoe UI"/>
                          <a:cs typeface="Segoe UI"/>
                        </a:rPr>
                        <a:t> </a:t>
                      </a:r>
                      <a:r>
                        <a:rPr sz="2400" spc="-5" dirty="0">
                          <a:latin typeface="Segoe UI"/>
                          <a:cs typeface="Segoe UI"/>
                        </a:rPr>
                        <a:t>vehicle </a:t>
                      </a:r>
                      <a:r>
                        <a:rPr sz="2400" dirty="0">
                          <a:latin typeface="Segoe UI"/>
                          <a:cs typeface="Segoe UI"/>
                        </a:rPr>
                        <a:t>and traffic </a:t>
                      </a:r>
                      <a:r>
                        <a:rPr sz="2400" spc="-5" dirty="0">
                          <a:latin typeface="Segoe UI"/>
                          <a:cs typeface="Segoe UI"/>
                        </a:rPr>
                        <a:t>management </a:t>
                      </a:r>
                      <a:r>
                        <a:rPr sz="2400" dirty="0">
                          <a:latin typeface="Segoe UI"/>
                          <a:cs typeface="Segoe UI"/>
                        </a:rPr>
                        <a:t>help </a:t>
                      </a:r>
                      <a:r>
                        <a:rPr sz="2400" spc="-5" dirty="0">
                          <a:latin typeface="Segoe UI"/>
                          <a:cs typeface="Segoe UI"/>
                        </a:rPr>
                        <a:t>optimizing </a:t>
                      </a:r>
                      <a:r>
                        <a:rPr sz="2400" dirty="0">
                          <a:latin typeface="Segoe UI"/>
                          <a:cs typeface="Segoe UI"/>
                        </a:rPr>
                        <a:t>the </a:t>
                      </a:r>
                      <a:r>
                        <a:rPr sz="2400" spc="-5" dirty="0">
                          <a:latin typeface="Segoe UI"/>
                          <a:cs typeface="Segoe UI"/>
                        </a:rPr>
                        <a:t>routing </a:t>
                      </a:r>
                      <a:r>
                        <a:rPr sz="2400" spc="-55" dirty="0">
                          <a:latin typeface="Segoe UI"/>
                          <a:cs typeface="Segoe UI"/>
                        </a:rPr>
                        <a:t>of </a:t>
                      </a:r>
                      <a:r>
                        <a:rPr sz="2400" spc="-50" dirty="0">
                          <a:latin typeface="Segoe UI"/>
                          <a:cs typeface="Segoe UI"/>
                        </a:rPr>
                        <a:t> </a:t>
                      </a:r>
                      <a:r>
                        <a:rPr sz="2400" spc="-5" dirty="0">
                          <a:latin typeface="Segoe UI"/>
                          <a:cs typeface="Segoe UI"/>
                        </a:rPr>
                        <a:t>vehicle</a:t>
                      </a:r>
                      <a:r>
                        <a:rPr sz="2400" spc="10" dirty="0">
                          <a:latin typeface="Segoe UI"/>
                          <a:cs typeface="Segoe UI"/>
                        </a:rPr>
                        <a:t> </a:t>
                      </a:r>
                      <a:r>
                        <a:rPr sz="2400" spc="-5" dirty="0">
                          <a:latin typeface="Segoe UI"/>
                          <a:cs typeface="Segoe UI"/>
                        </a:rPr>
                        <a:t>resulting</a:t>
                      </a:r>
                      <a:r>
                        <a:rPr sz="2400" spc="20" dirty="0">
                          <a:latin typeface="Segoe UI"/>
                          <a:cs typeface="Segoe UI"/>
                        </a:rPr>
                        <a:t> </a:t>
                      </a:r>
                      <a:r>
                        <a:rPr sz="2400" spc="-5" dirty="0">
                          <a:latin typeface="Segoe UI"/>
                          <a:cs typeface="Segoe UI"/>
                        </a:rPr>
                        <a:t>in</a:t>
                      </a:r>
                      <a:r>
                        <a:rPr sz="2400" spc="10" dirty="0">
                          <a:latin typeface="Segoe UI"/>
                          <a:cs typeface="Segoe UI"/>
                        </a:rPr>
                        <a:t> </a:t>
                      </a:r>
                      <a:r>
                        <a:rPr sz="2400" spc="-10" dirty="0">
                          <a:latin typeface="Segoe UI"/>
                          <a:cs typeface="Segoe UI"/>
                        </a:rPr>
                        <a:t>reducing</a:t>
                      </a:r>
                      <a:r>
                        <a:rPr sz="2400" spc="25" dirty="0">
                          <a:latin typeface="Segoe UI"/>
                          <a:cs typeface="Segoe UI"/>
                        </a:rPr>
                        <a:t> </a:t>
                      </a:r>
                      <a:r>
                        <a:rPr sz="2400" spc="-5" dirty="0">
                          <a:latin typeface="Segoe UI"/>
                          <a:cs typeface="Segoe UI"/>
                        </a:rPr>
                        <a:t>in</a:t>
                      </a:r>
                      <a:r>
                        <a:rPr sz="2400" spc="20" dirty="0">
                          <a:latin typeface="Segoe UI"/>
                          <a:cs typeface="Segoe UI"/>
                        </a:rPr>
                        <a:t> </a:t>
                      </a:r>
                      <a:r>
                        <a:rPr sz="2400" spc="-5" dirty="0">
                          <a:latin typeface="Segoe UI"/>
                          <a:cs typeface="Segoe UI"/>
                        </a:rPr>
                        <a:t>travel</a:t>
                      </a:r>
                      <a:r>
                        <a:rPr sz="2400" spc="-10" dirty="0">
                          <a:latin typeface="Segoe UI"/>
                          <a:cs typeface="Segoe UI"/>
                        </a:rPr>
                        <a:t> </a:t>
                      </a:r>
                      <a:r>
                        <a:rPr sz="2400" spc="-5" dirty="0">
                          <a:latin typeface="Segoe UI"/>
                          <a:cs typeface="Segoe UI"/>
                        </a:rPr>
                        <a:t>delays</a:t>
                      </a:r>
                      <a:r>
                        <a:rPr sz="2400" spc="10" dirty="0">
                          <a:latin typeface="Segoe UI"/>
                          <a:cs typeface="Segoe UI"/>
                        </a:rPr>
                        <a:t> </a:t>
                      </a:r>
                      <a:r>
                        <a:rPr sz="2400" spc="-15" dirty="0">
                          <a:latin typeface="Segoe UI"/>
                          <a:cs typeface="Segoe UI"/>
                        </a:rPr>
                        <a:t>further.</a:t>
                      </a:r>
                      <a:endParaRPr sz="2400" dirty="0">
                        <a:latin typeface="Segoe UI"/>
                        <a:cs typeface="Segoe UI"/>
                      </a:endParaRPr>
                    </a:p>
                    <a:p>
                      <a:pPr marL="2592070">
                        <a:lnSpc>
                          <a:spcPts val="1235"/>
                        </a:lnSpc>
                        <a:tabLst>
                          <a:tab pos="8479790" algn="l"/>
                        </a:tabLst>
                      </a:pPr>
                      <a:r>
                        <a:rPr sz="1200" spc="-15" dirty="0">
                          <a:solidFill>
                            <a:srgbClr val="888888"/>
                          </a:solidFill>
                          <a:latin typeface="Segoe UI"/>
                          <a:cs typeface="Segoe UI"/>
                        </a:rPr>
                        <a:t>	</a:t>
                      </a:r>
                      <a:endParaRPr sz="1200" dirty="0">
                        <a:latin typeface="Segoe UI"/>
                        <a:cs typeface="Segoe U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78739" y="1269314"/>
            <a:ext cx="9951085" cy="11233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Connected</a:t>
            </a:r>
            <a:r>
              <a:rPr sz="2400" b="1" spc="-30" dirty="0">
                <a:latin typeface="Segoe UI"/>
                <a:cs typeface="Segoe UI"/>
              </a:rPr>
              <a:t> </a:t>
            </a:r>
            <a:r>
              <a:rPr sz="2400" b="1" spc="-15" dirty="0">
                <a:latin typeface="Segoe UI"/>
                <a:cs typeface="Segoe UI"/>
              </a:rPr>
              <a:t>Roadways</a:t>
            </a:r>
            <a:endParaRPr sz="2400">
              <a:latin typeface="Segoe UI"/>
              <a:cs typeface="Segoe UI"/>
            </a:endParaRPr>
          </a:p>
          <a:p>
            <a:pPr>
              <a:lnSpc>
                <a:spcPct val="100000"/>
              </a:lnSpc>
              <a:spcBef>
                <a:spcPts val="20"/>
              </a:spcBef>
            </a:pPr>
            <a:endParaRPr sz="2150">
              <a:latin typeface="Segoe UI"/>
              <a:cs typeface="Segoe UI"/>
            </a:endParaRPr>
          </a:p>
          <a:p>
            <a:pPr marL="1271270">
              <a:lnSpc>
                <a:spcPct val="100000"/>
              </a:lnSpc>
              <a:spcBef>
                <a:spcPts val="5"/>
              </a:spcBef>
            </a:pPr>
            <a:r>
              <a:rPr sz="2400" b="1" spc="-5" dirty="0">
                <a:latin typeface="Segoe UI"/>
                <a:cs typeface="Segoe UI"/>
              </a:rPr>
              <a:t>Current</a:t>
            </a:r>
            <a:r>
              <a:rPr sz="2400" b="1" spc="-20" dirty="0">
                <a:latin typeface="Segoe UI"/>
                <a:cs typeface="Segoe UI"/>
              </a:rPr>
              <a:t> </a:t>
            </a:r>
            <a:r>
              <a:rPr sz="2400" b="1" dirty="0">
                <a:latin typeface="Segoe UI"/>
                <a:cs typeface="Segoe UI"/>
              </a:rPr>
              <a:t>challenges</a:t>
            </a:r>
            <a:r>
              <a:rPr sz="2400" b="1" spc="5" dirty="0">
                <a:latin typeface="Segoe UI"/>
                <a:cs typeface="Segoe UI"/>
              </a:rPr>
              <a:t> </a:t>
            </a:r>
            <a:r>
              <a:rPr sz="2400" b="1" spc="-5" dirty="0">
                <a:latin typeface="Segoe UI"/>
                <a:cs typeface="Segoe UI"/>
              </a:rPr>
              <a:t>being</a:t>
            </a:r>
            <a:r>
              <a:rPr sz="2400" b="1" spc="-10" dirty="0">
                <a:latin typeface="Segoe UI"/>
                <a:cs typeface="Segoe UI"/>
              </a:rPr>
              <a:t> </a:t>
            </a:r>
            <a:r>
              <a:rPr sz="2400" b="1" spc="-5" dirty="0">
                <a:latin typeface="Segoe UI"/>
                <a:cs typeface="Segoe UI"/>
              </a:rPr>
              <a:t>addressed</a:t>
            </a:r>
            <a:r>
              <a:rPr sz="2400" b="1" spc="-25" dirty="0">
                <a:latin typeface="Segoe UI"/>
                <a:cs typeface="Segoe UI"/>
              </a:rPr>
              <a:t> </a:t>
            </a:r>
            <a:r>
              <a:rPr sz="2400" b="1" spc="-5" dirty="0">
                <a:latin typeface="Segoe UI"/>
                <a:cs typeface="Segoe UI"/>
              </a:rPr>
              <a:t>by</a:t>
            </a:r>
            <a:r>
              <a:rPr sz="2400" b="1" spc="-10" dirty="0">
                <a:latin typeface="Segoe UI"/>
                <a:cs typeface="Segoe UI"/>
              </a:rPr>
              <a:t> Connected</a:t>
            </a:r>
            <a:r>
              <a:rPr sz="2400" b="1" dirty="0">
                <a:latin typeface="Segoe UI"/>
                <a:cs typeface="Segoe UI"/>
              </a:rPr>
              <a:t> </a:t>
            </a:r>
            <a:r>
              <a:rPr sz="2400" b="1" spc="-15" dirty="0">
                <a:latin typeface="Segoe UI"/>
                <a:cs typeface="Segoe UI"/>
              </a:rPr>
              <a:t>Roadways</a:t>
            </a:r>
            <a:endParaRPr sz="2400">
              <a:latin typeface="Segoe UI"/>
              <a:cs typeface="Segoe UI"/>
            </a:endParaRPr>
          </a:p>
        </p:txBody>
      </p:sp>
      <p:graphicFrame>
        <p:nvGraphicFramePr>
          <p:cNvPr id="4" name="object 4"/>
          <p:cNvGraphicFramePr>
            <a:graphicFrameLocks noGrp="1"/>
          </p:cNvGraphicFramePr>
          <p:nvPr/>
        </p:nvGraphicFramePr>
        <p:xfrm>
          <a:off x="218452" y="2511425"/>
          <a:ext cx="11676380" cy="3351466"/>
        </p:xfrm>
        <a:graphic>
          <a:graphicData uri="http://schemas.openxmlformats.org/drawingml/2006/table">
            <a:tbl>
              <a:tblPr firstRow="1" bandRow="1">
                <a:tableStyleId>{2D5ABB26-0587-4C30-8999-92F81FD0307C}</a:tableStyleId>
              </a:tblPr>
              <a:tblGrid>
                <a:gridCol w="2335530"/>
                <a:gridCol w="9340850"/>
              </a:tblGrid>
              <a:tr h="457200">
                <a:tc>
                  <a:txBody>
                    <a:bodyPr/>
                    <a:lstStyle/>
                    <a:p>
                      <a:pPr algn="ctr">
                        <a:lnSpc>
                          <a:spcPct val="100000"/>
                        </a:lnSpc>
                        <a:spcBef>
                          <a:spcPts val="305"/>
                        </a:spcBef>
                      </a:pPr>
                      <a:r>
                        <a:rPr sz="2400" b="1" spc="-5" dirty="0">
                          <a:solidFill>
                            <a:srgbClr val="FFFFFF"/>
                          </a:solidFill>
                          <a:latin typeface="Segoe UI"/>
                          <a:cs typeface="Segoe UI"/>
                        </a:rPr>
                        <a:t>Challenge</a:t>
                      </a:r>
                      <a:endParaRPr sz="2400" dirty="0">
                        <a:latin typeface="Segoe UI"/>
                        <a:cs typeface="Segoe U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305"/>
                        </a:spcBef>
                      </a:pPr>
                      <a:r>
                        <a:rPr sz="2400" b="1" dirty="0">
                          <a:solidFill>
                            <a:srgbClr val="FFFFFF"/>
                          </a:solidFill>
                          <a:latin typeface="Segoe UI"/>
                          <a:cs typeface="Segoe UI"/>
                        </a:rPr>
                        <a:t>Supporting</a:t>
                      </a:r>
                      <a:r>
                        <a:rPr sz="2400" b="1" spc="-40" dirty="0">
                          <a:solidFill>
                            <a:srgbClr val="FFFFFF"/>
                          </a:solidFill>
                          <a:latin typeface="Segoe UI"/>
                          <a:cs typeface="Segoe UI"/>
                        </a:rPr>
                        <a:t> </a:t>
                      </a:r>
                      <a:r>
                        <a:rPr sz="2400" b="1" spc="-5" dirty="0">
                          <a:solidFill>
                            <a:srgbClr val="FFFFFF"/>
                          </a:solidFill>
                          <a:latin typeface="Segoe UI"/>
                          <a:cs typeface="Segoe UI"/>
                        </a:rPr>
                        <a:t>Data</a:t>
                      </a:r>
                      <a:endParaRPr sz="2400">
                        <a:latin typeface="Segoe UI"/>
                        <a:cs typeface="Segoe U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726626">
                <a:tc>
                  <a:txBody>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gn="ctr">
                        <a:lnSpc>
                          <a:spcPct val="100000"/>
                        </a:lnSpc>
                        <a:spcBef>
                          <a:spcPts val="1880"/>
                        </a:spcBef>
                      </a:pPr>
                      <a:r>
                        <a:rPr sz="2400" b="1" spc="-5" dirty="0">
                          <a:latin typeface="Segoe UI"/>
                          <a:cs typeface="Segoe UI"/>
                        </a:rPr>
                        <a:t>Environement</a:t>
                      </a:r>
                      <a:endParaRPr sz="24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434340" marR="85090" indent="-342900" algn="just">
                        <a:lnSpc>
                          <a:spcPct val="100000"/>
                        </a:lnSpc>
                        <a:spcBef>
                          <a:spcPts val="305"/>
                        </a:spcBef>
                        <a:buFont typeface="Arial MT"/>
                        <a:buChar char="•"/>
                        <a:tabLst>
                          <a:tab pos="434975" algn="l"/>
                        </a:tabLst>
                      </a:pPr>
                      <a:r>
                        <a:rPr sz="2400" dirty="0">
                          <a:latin typeface="Segoe UI"/>
                          <a:cs typeface="Segoe UI"/>
                        </a:rPr>
                        <a:t>Each</a:t>
                      </a:r>
                      <a:r>
                        <a:rPr sz="2400" spc="5" dirty="0">
                          <a:latin typeface="Segoe UI"/>
                          <a:cs typeface="Segoe UI"/>
                        </a:rPr>
                        <a:t> </a:t>
                      </a:r>
                      <a:r>
                        <a:rPr sz="2400" spc="-40" dirty="0">
                          <a:latin typeface="Segoe UI"/>
                          <a:cs typeface="Segoe UI"/>
                        </a:rPr>
                        <a:t>year,</a:t>
                      </a:r>
                      <a:r>
                        <a:rPr sz="2400" spc="-35" dirty="0">
                          <a:latin typeface="Segoe UI"/>
                          <a:cs typeface="Segoe UI"/>
                        </a:rPr>
                        <a:t> </a:t>
                      </a:r>
                      <a:r>
                        <a:rPr sz="2400" spc="-30" dirty="0">
                          <a:latin typeface="Segoe UI"/>
                          <a:cs typeface="Segoe UI"/>
                        </a:rPr>
                        <a:t>Transit</a:t>
                      </a:r>
                      <a:r>
                        <a:rPr sz="2400" spc="-25" dirty="0">
                          <a:latin typeface="Segoe UI"/>
                          <a:cs typeface="Segoe UI"/>
                        </a:rPr>
                        <a:t> </a:t>
                      </a:r>
                      <a:r>
                        <a:rPr sz="2400" spc="-15" dirty="0">
                          <a:latin typeface="Segoe UI"/>
                          <a:cs typeface="Segoe UI"/>
                        </a:rPr>
                        <a:t>System</a:t>
                      </a:r>
                      <a:r>
                        <a:rPr sz="2400" spc="-10" dirty="0">
                          <a:latin typeface="Segoe UI"/>
                          <a:cs typeface="Segoe UI"/>
                        </a:rPr>
                        <a:t> </a:t>
                      </a:r>
                      <a:r>
                        <a:rPr sz="2400" dirty="0">
                          <a:latin typeface="Segoe UI"/>
                          <a:cs typeface="Segoe UI"/>
                        </a:rPr>
                        <a:t>will</a:t>
                      </a:r>
                      <a:r>
                        <a:rPr sz="2400" spc="5" dirty="0">
                          <a:latin typeface="Segoe UI"/>
                          <a:cs typeface="Segoe UI"/>
                        </a:rPr>
                        <a:t> </a:t>
                      </a:r>
                      <a:r>
                        <a:rPr sz="2400" spc="-5" dirty="0">
                          <a:latin typeface="Segoe UI"/>
                          <a:cs typeface="Segoe UI"/>
                        </a:rPr>
                        <a:t>reduce</a:t>
                      </a:r>
                      <a:r>
                        <a:rPr sz="2400" dirty="0">
                          <a:latin typeface="Segoe UI"/>
                          <a:cs typeface="Segoe UI"/>
                        </a:rPr>
                        <a:t> </a:t>
                      </a:r>
                      <a:r>
                        <a:rPr sz="2400" spc="-15" dirty="0">
                          <a:latin typeface="Segoe UI"/>
                          <a:cs typeface="Segoe UI"/>
                        </a:rPr>
                        <a:t>CO</a:t>
                      </a:r>
                      <a:r>
                        <a:rPr sz="2400" spc="-22" baseline="-20833" dirty="0">
                          <a:latin typeface="Segoe UI"/>
                          <a:cs typeface="Segoe UI"/>
                        </a:rPr>
                        <a:t>2</a:t>
                      </a:r>
                      <a:r>
                        <a:rPr sz="2400" spc="-15" baseline="-20833" dirty="0">
                          <a:latin typeface="Segoe UI"/>
                          <a:cs typeface="Segoe UI"/>
                        </a:rPr>
                        <a:t> </a:t>
                      </a:r>
                      <a:r>
                        <a:rPr sz="2400" dirty="0">
                          <a:latin typeface="Segoe UI"/>
                          <a:cs typeface="Segoe UI"/>
                        </a:rPr>
                        <a:t>emission</a:t>
                      </a:r>
                      <a:r>
                        <a:rPr sz="2400" spc="5" dirty="0">
                          <a:latin typeface="Segoe UI"/>
                          <a:cs typeface="Segoe UI"/>
                        </a:rPr>
                        <a:t> </a:t>
                      </a:r>
                      <a:r>
                        <a:rPr sz="2400" dirty="0">
                          <a:latin typeface="Segoe UI"/>
                          <a:cs typeface="Segoe UI"/>
                        </a:rPr>
                        <a:t>s</a:t>
                      </a:r>
                      <a:r>
                        <a:rPr sz="2400" spc="5" dirty="0">
                          <a:latin typeface="Segoe UI"/>
                          <a:cs typeface="Segoe UI"/>
                        </a:rPr>
                        <a:t> </a:t>
                      </a:r>
                      <a:r>
                        <a:rPr sz="2400" dirty="0">
                          <a:latin typeface="Segoe UI"/>
                          <a:cs typeface="Segoe UI"/>
                        </a:rPr>
                        <a:t>by</a:t>
                      </a:r>
                      <a:r>
                        <a:rPr sz="2400" spc="5" dirty="0">
                          <a:latin typeface="Segoe UI"/>
                          <a:cs typeface="Segoe UI"/>
                        </a:rPr>
                        <a:t> </a:t>
                      </a:r>
                      <a:r>
                        <a:rPr sz="2400" dirty="0">
                          <a:latin typeface="Segoe UI"/>
                          <a:cs typeface="Segoe UI"/>
                        </a:rPr>
                        <a:t>16.2 </a:t>
                      </a:r>
                      <a:r>
                        <a:rPr sz="2400" spc="-645" dirty="0">
                          <a:latin typeface="Segoe UI"/>
                          <a:cs typeface="Segoe UI"/>
                        </a:rPr>
                        <a:t> </a:t>
                      </a:r>
                      <a:r>
                        <a:rPr sz="2400" spc="-5" dirty="0">
                          <a:latin typeface="Segoe UI"/>
                          <a:cs typeface="Segoe UI"/>
                        </a:rPr>
                        <a:t>million metric tons </a:t>
                      </a:r>
                      <a:r>
                        <a:rPr sz="2400" dirty="0">
                          <a:latin typeface="Segoe UI"/>
                          <a:cs typeface="Segoe UI"/>
                        </a:rPr>
                        <a:t>by </a:t>
                      </a:r>
                      <a:r>
                        <a:rPr sz="2400" spc="-5" dirty="0">
                          <a:latin typeface="Segoe UI"/>
                          <a:cs typeface="Segoe UI"/>
                        </a:rPr>
                        <a:t>reducing</a:t>
                      </a:r>
                      <a:r>
                        <a:rPr sz="2400" dirty="0">
                          <a:latin typeface="Segoe UI"/>
                          <a:cs typeface="Segoe UI"/>
                        </a:rPr>
                        <a:t> </a:t>
                      </a:r>
                      <a:r>
                        <a:rPr sz="2400" spc="-15" dirty="0">
                          <a:latin typeface="Segoe UI"/>
                          <a:cs typeface="Segoe UI"/>
                        </a:rPr>
                        <a:t>private </a:t>
                      </a:r>
                      <a:r>
                        <a:rPr sz="2400" spc="-5" dirty="0">
                          <a:latin typeface="Segoe UI"/>
                          <a:cs typeface="Segoe UI"/>
                        </a:rPr>
                        <a:t>vehicle miles- </a:t>
                      </a:r>
                      <a:r>
                        <a:rPr sz="2400" dirty="0">
                          <a:latin typeface="Segoe UI"/>
                          <a:cs typeface="Segoe UI"/>
                        </a:rPr>
                        <a:t>American </a:t>
                      </a:r>
                      <a:r>
                        <a:rPr sz="2400" spc="5" dirty="0">
                          <a:latin typeface="Segoe UI"/>
                          <a:cs typeface="Segoe UI"/>
                        </a:rPr>
                        <a:t> </a:t>
                      </a:r>
                      <a:r>
                        <a:rPr sz="2400" spc="-5" dirty="0">
                          <a:latin typeface="Segoe UI"/>
                          <a:cs typeface="Segoe UI"/>
                        </a:rPr>
                        <a:t>Public</a:t>
                      </a:r>
                      <a:r>
                        <a:rPr sz="2400" spc="40" dirty="0">
                          <a:latin typeface="Segoe UI"/>
                          <a:cs typeface="Segoe UI"/>
                        </a:rPr>
                        <a:t> </a:t>
                      </a:r>
                      <a:r>
                        <a:rPr sz="2400" spc="-10" dirty="0">
                          <a:latin typeface="Segoe UI"/>
                          <a:cs typeface="Segoe UI"/>
                        </a:rPr>
                        <a:t>Transportation</a:t>
                      </a:r>
                      <a:r>
                        <a:rPr sz="2400" spc="20" dirty="0">
                          <a:latin typeface="Segoe UI"/>
                          <a:cs typeface="Segoe UI"/>
                        </a:rPr>
                        <a:t> </a:t>
                      </a:r>
                      <a:r>
                        <a:rPr sz="2400" spc="-5" dirty="0">
                          <a:latin typeface="Segoe UI"/>
                          <a:cs typeface="Segoe UI"/>
                        </a:rPr>
                        <a:t>Association</a:t>
                      </a:r>
                      <a:endParaRPr sz="2400" dirty="0">
                        <a:latin typeface="Segoe UI"/>
                        <a:cs typeface="Segoe UI"/>
                      </a:endParaRPr>
                    </a:p>
                    <a:p>
                      <a:pPr>
                        <a:lnSpc>
                          <a:spcPct val="100000"/>
                        </a:lnSpc>
                        <a:spcBef>
                          <a:spcPts val="5"/>
                        </a:spcBef>
                        <a:buFont typeface="Arial MT"/>
                        <a:buChar char="•"/>
                      </a:pPr>
                      <a:endParaRPr sz="2500" dirty="0">
                        <a:latin typeface="Times New Roman"/>
                        <a:cs typeface="Times New Roman"/>
                      </a:endParaRPr>
                    </a:p>
                    <a:p>
                      <a:pPr marL="434340" marR="82550" indent="-342900" algn="just">
                        <a:lnSpc>
                          <a:spcPct val="100000"/>
                        </a:lnSpc>
                        <a:spcBef>
                          <a:spcPts val="5"/>
                        </a:spcBef>
                        <a:buFont typeface="Arial MT"/>
                        <a:buChar char="•"/>
                        <a:tabLst>
                          <a:tab pos="434975" algn="l"/>
                        </a:tabLst>
                      </a:pPr>
                      <a:r>
                        <a:rPr sz="2400" spc="-5" dirty="0">
                          <a:latin typeface="Segoe UI"/>
                          <a:cs typeface="Segoe UI"/>
                        </a:rPr>
                        <a:t>Connected </a:t>
                      </a:r>
                      <a:r>
                        <a:rPr sz="2400" spc="-25" dirty="0">
                          <a:latin typeface="Segoe UI"/>
                          <a:cs typeface="Segoe UI"/>
                        </a:rPr>
                        <a:t>Vehicle </a:t>
                      </a:r>
                      <a:r>
                        <a:rPr sz="2400" dirty="0">
                          <a:latin typeface="Segoe UI"/>
                          <a:cs typeface="Segoe UI"/>
                        </a:rPr>
                        <a:t>Environmental Application will </a:t>
                      </a:r>
                      <a:r>
                        <a:rPr sz="2400" spc="-5" dirty="0">
                          <a:latin typeface="Segoe UI"/>
                          <a:cs typeface="Segoe UI"/>
                        </a:rPr>
                        <a:t>give </a:t>
                      </a:r>
                      <a:r>
                        <a:rPr sz="2400" dirty="0">
                          <a:latin typeface="Segoe UI"/>
                          <a:cs typeface="Segoe UI"/>
                        </a:rPr>
                        <a:t>all </a:t>
                      </a:r>
                      <a:r>
                        <a:rPr sz="2400" spc="-5" dirty="0">
                          <a:latin typeface="Segoe UI"/>
                          <a:cs typeface="Segoe UI"/>
                        </a:rPr>
                        <a:t>travels </a:t>
                      </a:r>
                      <a:r>
                        <a:rPr sz="2400" dirty="0">
                          <a:latin typeface="Segoe UI"/>
                          <a:cs typeface="Segoe UI"/>
                        </a:rPr>
                        <a:t> the</a:t>
                      </a:r>
                      <a:r>
                        <a:rPr sz="2400" spc="5" dirty="0">
                          <a:latin typeface="Segoe UI"/>
                          <a:cs typeface="Segoe UI"/>
                        </a:rPr>
                        <a:t> </a:t>
                      </a:r>
                      <a:r>
                        <a:rPr sz="2400" spc="-10" dirty="0">
                          <a:latin typeface="Segoe UI"/>
                          <a:cs typeface="Segoe UI"/>
                        </a:rPr>
                        <a:t>real</a:t>
                      </a:r>
                      <a:r>
                        <a:rPr sz="2400" dirty="0">
                          <a:latin typeface="Segoe UI"/>
                          <a:cs typeface="Segoe UI"/>
                        </a:rPr>
                        <a:t> time</a:t>
                      </a:r>
                      <a:r>
                        <a:rPr sz="2400" spc="5" dirty="0">
                          <a:latin typeface="Segoe UI"/>
                          <a:cs typeface="Segoe UI"/>
                        </a:rPr>
                        <a:t> </a:t>
                      </a:r>
                      <a:r>
                        <a:rPr sz="2400" spc="-5" dirty="0">
                          <a:latin typeface="Segoe UI"/>
                          <a:cs typeface="Segoe UI"/>
                        </a:rPr>
                        <a:t>information</a:t>
                      </a:r>
                      <a:r>
                        <a:rPr sz="2400" spc="35" dirty="0">
                          <a:latin typeface="Segoe UI"/>
                          <a:cs typeface="Segoe UI"/>
                        </a:rPr>
                        <a:t> </a:t>
                      </a:r>
                      <a:r>
                        <a:rPr sz="2400" spc="-15" dirty="0">
                          <a:latin typeface="Segoe UI"/>
                          <a:cs typeface="Segoe UI"/>
                        </a:rPr>
                        <a:t>to</a:t>
                      </a:r>
                      <a:r>
                        <a:rPr sz="2400" spc="10" dirty="0">
                          <a:latin typeface="Segoe UI"/>
                          <a:cs typeface="Segoe UI"/>
                        </a:rPr>
                        <a:t> </a:t>
                      </a:r>
                      <a:r>
                        <a:rPr sz="2400" spc="-20" dirty="0">
                          <a:latin typeface="Segoe UI"/>
                          <a:cs typeface="Segoe UI"/>
                        </a:rPr>
                        <a:t>make</a:t>
                      </a:r>
                      <a:r>
                        <a:rPr sz="2400" spc="10" dirty="0">
                          <a:latin typeface="Segoe UI"/>
                          <a:cs typeface="Segoe UI"/>
                        </a:rPr>
                        <a:t> </a:t>
                      </a:r>
                      <a:r>
                        <a:rPr sz="2400" spc="-35" dirty="0">
                          <a:latin typeface="Segoe UI"/>
                          <a:cs typeface="Segoe UI"/>
                        </a:rPr>
                        <a:t>“green</a:t>
                      </a:r>
                      <a:r>
                        <a:rPr sz="2400" spc="-10" dirty="0">
                          <a:latin typeface="Segoe UI"/>
                          <a:cs typeface="Segoe UI"/>
                        </a:rPr>
                        <a:t> </a:t>
                      </a:r>
                      <a:r>
                        <a:rPr sz="2400" dirty="0">
                          <a:latin typeface="Segoe UI"/>
                          <a:cs typeface="Segoe UI"/>
                        </a:rPr>
                        <a:t>transportation”</a:t>
                      </a:r>
                      <a:r>
                        <a:rPr sz="2400" spc="25" dirty="0">
                          <a:latin typeface="Segoe UI"/>
                          <a:cs typeface="Segoe UI"/>
                        </a:rPr>
                        <a:t> </a:t>
                      </a:r>
                      <a:r>
                        <a:rPr sz="2400" spc="-5" dirty="0">
                          <a:latin typeface="Segoe UI"/>
                          <a:cs typeface="Segoe UI"/>
                        </a:rPr>
                        <a:t>choice.</a:t>
                      </a:r>
                      <a:endParaRPr sz="2400" dirty="0">
                        <a:latin typeface="Segoe UI"/>
                        <a:cs typeface="Segoe U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67640">
                <a:tc gridSpan="2">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351840" y="1114171"/>
            <a:ext cx="7572960" cy="4998804"/>
          </a:xfrm>
          <a:prstGeom prst="rect">
            <a:avLst/>
          </a:prstGeom>
        </p:spPr>
        <p:txBody>
          <a:bodyPr vert="horz" wrap="square" lIns="0" tIns="195580" rIns="0" bIns="0" rtlCol="0">
            <a:spAutoFit/>
          </a:bodyPr>
          <a:lstStyle/>
          <a:p>
            <a:pPr marL="299085" indent="-287020">
              <a:lnSpc>
                <a:spcPct val="100000"/>
              </a:lnSpc>
              <a:spcBef>
                <a:spcPts val="1540"/>
              </a:spcBef>
              <a:buFont typeface="Wingdings"/>
              <a:buChar char=""/>
              <a:tabLst>
                <a:tab pos="299720" algn="l"/>
              </a:tabLst>
            </a:pPr>
            <a:r>
              <a:rPr sz="2400" b="1" spc="-5" dirty="0">
                <a:latin typeface="Segoe UI"/>
                <a:cs typeface="Segoe UI"/>
              </a:rPr>
              <a:t>Connected </a:t>
            </a:r>
            <a:r>
              <a:rPr sz="2400" b="1" spc="-15" dirty="0">
                <a:latin typeface="Segoe UI"/>
                <a:cs typeface="Segoe UI"/>
              </a:rPr>
              <a:t>Roadways-</a:t>
            </a:r>
            <a:r>
              <a:rPr sz="2400" b="1" spc="-35" dirty="0">
                <a:latin typeface="Segoe UI"/>
                <a:cs typeface="Segoe UI"/>
              </a:rPr>
              <a:t> </a:t>
            </a:r>
            <a:r>
              <a:rPr sz="2400" b="1" dirty="0">
                <a:latin typeface="Segoe UI"/>
                <a:cs typeface="Segoe UI"/>
              </a:rPr>
              <a:t>IoT</a:t>
            </a:r>
            <a:r>
              <a:rPr sz="2400" b="1" spc="-10" dirty="0">
                <a:latin typeface="Segoe UI"/>
                <a:cs typeface="Segoe UI"/>
              </a:rPr>
              <a:t> </a:t>
            </a:r>
            <a:r>
              <a:rPr sz="2400" b="1" spc="-5" dirty="0">
                <a:latin typeface="Segoe UI"/>
                <a:cs typeface="Segoe UI"/>
              </a:rPr>
              <a:t>connected</a:t>
            </a:r>
            <a:r>
              <a:rPr sz="2400" b="1" dirty="0">
                <a:latin typeface="Segoe UI"/>
                <a:cs typeface="Segoe UI"/>
              </a:rPr>
              <a:t> </a:t>
            </a:r>
            <a:r>
              <a:rPr sz="2400" b="1" spc="-15" dirty="0">
                <a:latin typeface="Segoe UI"/>
                <a:cs typeface="Segoe UI"/>
              </a:rPr>
              <a:t>Roadways</a:t>
            </a:r>
            <a:endParaRPr sz="2400" dirty="0">
              <a:latin typeface="Segoe UI"/>
              <a:cs typeface="Segoe UI"/>
            </a:endParaRPr>
          </a:p>
          <a:p>
            <a:pPr marL="12700" marR="1724025">
              <a:lnSpc>
                <a:spcPct val="150000"/>
              </a:lnSpc>
              <a:buFont typeface="Wingdings"/>
              <a:buChar char=""/>
              <a:tabLst>
                <a:tab pos="299720" algn="l"/>
              </a:tabLst>
            </a:pPr>
            <a:r>
              <a:rPr sz="2400" b="1" spc="-5" dirty="0">
                <a:latin typeface="Segoe UI"/>
                <a:cs typeface="Segoe UI"/>
              </a:rPr>
              <a:t>Intersection Movement Assist(IMA) </a:t>
            </a:r>
            <a:r>
              <a:rPr sz="2400" b="1" spc="-650" dirty="0">
                <a:latin typeface="Segoe UI"/>
                <a:cs typeface="Segoe UI"/>
              </a:rPr>
              <a:t> </a:t>
            </a:r>
            <a:r>
              <a:rPr sz="2400" b="1" spc="-5" dirty="0">
                <a:latin typeface="Segoe UI"/>
                <a:cs typeface="Segoe UI"/>
              </a:rPr>
              <a:t>This</a:t>
            </a:r>
            <a:r>
              <a:rPr sz="2400" b="1" spc="15" dirty="0">
                <a:latin typeface="Segoe UI"/>
                <a:cs typeface="Segoe UI"/>
              </a:rPr>
              <a:t> </a:t>
            </a:r>
            <a:r>
              <a:rPr sz="2400" b="1" spc="-5" dirty="0">
                <a:latin typeface="Segoe UI"/>
                <a:cs typeface="Segoe UI"/>
              </a:rPr>
              <a:t>App</a:t>
            </a:r>
            <a:r>
              <a:rPr sz="2400" b="1" spc="-15" dirty="0">
                <a:latin typeface="Segoe UI"/>
                <a:cs typeface="Segoe UI"/>
              </a:rPr>
              <a:t> </a:t>
            </a:r>
            <a:r>
              <a:rPr sz="2400" b="1" dirty="0">
                <a:latin typeface="Segoe UI"/>
                <a:cs typeface="Segoe UI"/>
              </a:rPr>
              <a:t>warns</a:t>
            </a:r>
            <a:r>
              <a:rPr sz="2400" b="1" spc="-30" dirty="0">
                <a:latin typeface="Segoe UI"/>
                <a:cs typeface="Segoe UI"/>
              </a:rPr>
              <a:t> </a:t>
            </a:r>
            <a:r>
              <a:rPr sz="2400" b="1" spc="-5" dirty="0">
                <a:latin typeface="Segoe UI"/>
                <a:cs typeface="Segoe UI"/>
              </a:rPr>
              <a:t>the</a:t>
            </a:r>
            <a:endParaRPr sz="2400" dirty="0">
              <a:latin typeface="Segoe UI"/>
              <a:cs typeface="Segoe UI"/>
            </a:endParaRPr>
          </a:p>
          <a:p>
            <a:pPr marL="12700" marR="3644265">
              <a:lnSpc>
                <a:spcPct val="150000"/>
              </a:lnSpc>
            </a:pPr>
            <a:r>
              <a:rPr sz="2400" b="1" spc="-10" dirty="0">
                <a:latin typeface="Segoe UI"/>
                <a:cs typeface="Segoe UI"/>
              </a:rPr>
              <a:t>Driver </a:t>
            </a:r>
            <a:r>
              <a:rPr sz="2400" b="1" spc="-5" dirty="0">
                <a:latin typeface="Segoe UI"/>
                <a:cs typeface="Segoe UI"/>
              </a:rPr>
              <a:t>when </a:t>
            </a:r>
            <a:r>
              <a:rPr sz="2400" b="1" dirty="0">
                <a:latin typeface="Segoe UI"/>
                <a:cs typeface="Segoe UI"/>
              </a:rPr>
              <a:t>it is not </a:t>
            </a:r>
            <a:r>
              <a:rPr sz="2400" b="1" spc="5" dirty="0">
                <a:latin typeface="Segoe UI"/>
                <a:cs typeface="Segoe UI"/>
              </a:rPr>
              <a:t> </a:t>
            </a:r>
            <a:r>
              <a:rPr sz="2400" b="1" dirty="0">
                <a:latin typeface="Segoe UI"/>
                <a:cs typeface="Segoe UI"/>
              </a:rPr>
              <a:t>Safe </a:t>
            </a:r>
            <a:r>
              <a:rPr sz="2400" b="1" spc="-5" dirty="0">
                <a:latin typeface="Segoe UI"/>
                <a:cs typeface="Segoe UI"/>
              </a:rPr>
              <a:t>to enter </a:t>
            </a:r>
            <a:r>
              <a:rPr sz="2400" b="1" dirty="0">
                <a:latin typeface="Segoe UI"/>
                <a:cs typeface="Segoe UI"/>
              </a:rPr>
              <a:t>an </a:t>
            </a:r>
            <a:r>
              <a:rPr sz="2400" b="1" spc="5" dirty="0">
                <a:latin typeface="Segoe UI"/>
                <a:cs typeface="Segoe UI"/>
              </a:rPr>
              <a:t> </a:t>
            </a:r>
            <a:r>
              <a:rPr sz="2400" b="1" spc="-5" dirty="0">
                <a:latin typeface="Segoe UI"/>
                <a:cs typeface="Segoe UI"/>
              </a:rPr>
              <a:t>Intersection due to high </a:t>
            </a:r>
            <a:r>
              <a:rPr sz="2400" b="1" spc="-650" dirty="0">
                <a:latin typeface="Segoe UI"/>
                <a:cs typeface="Segoe UI"/>
              </a:rPr>
              <a:t> </a:t>
            </a:r>
            <a:r>
              <a:rPr sz="2400" b="1" spc="-15" dirty="0">
                <a:latin typeface="Segoe UI"/>
                <a:cs typeface="Segoe UI"/>
              </a:rPr>
              <a:t>Possibility</a:t>
            </a:r>
            <a:r>
              <a:rPr sz="2400" b="1" spc="5" dirty="0">
                <a:latin typeface="Segoe UI"/>
                <a:cs typeface="Segoe UI"/>
              </a:rPr>
              <a:t> </a:t>
            </a:r>
            <a:r>
              <a:rPr sz="2400" b="1" spc="-20" dirty="0">
                <a:latin typeface="Segoe UI"/>
                <a:cs typeface="Segoe UI"/>
              </a:rPr>
              <a:t>of</a:t>
            </a:r>
            <a:r>
              <a:rPr sz="2400" b="1" dirty="0">
                <a:latin typeface="Segoe UI"/>
                <a:cs typeface="Segoe UI"/>
              </a:rPr>
              <a:t> </a:t>
            </a:r>
            <a:r>
              <a:rPr sz="2400" b="1" spc="-5" dirty="0">
                <a:latin typeface="Segoe UI"/>
                <a:cs typeface="Segoe UI"/>
              </a:rPr>
              <a:t>collision</a:t>
            </a:r>
            <a:r>
              <a:rPr sz="2400" b="1" spc="-5" dirty="0" smtClean="0">
                <a:latin typeface="Segoe UI"/>
                <a:cs typeface="Segoe UI"/>
              </a:rPr>
              <a:t>.</a:t>
            </a:r>
            <a:endParaRPr lang="en-IN" sz="2400" b="1" spc="-5" dirty="0" smtClean="0">
              <a:latin typeface="Segoe UI"/>
              <a:cs typeface="Segoe UI"/>
            </a:endParaRPr>
          </a:p>
          <a:p>
            <a:pPr marL="12700" marR="3644265">
              <a:lnSpc>
                <a:spcPct val="150000"/>
              </a:lnSpc>
            </a:pPr>
            <a:r>
              <a:rPr lang="en-IN" sz="2400" dirty="0">
                <a:latin typeface="Segoe UI"/>
                <a:cs typeface="Segoe UI"/>
              </a:rPr>
              <a:t>https://www.youtube.com/watch?v=SjLWKLqnNJQ</a:t>
            </a:r>
            <a:endParaRPr sz="2400" dirty="0">
              <a:latin typeface="Segoe UI"/>
              <a:cs typeface="Segoe UI"/>
            </a:endParaRPr>
          </a:p>
        </p:txBody>
      </p:sp>
      <p:pic>
        <p:nvPicPr>
          <p:cNvPr id="4" name="object 4"/>
          <p:cNvPicPr/>
          <p:nvPr/>
        </p:nvPicPr>
        <p:blipFill>
          <a:blip r:embed="rId2" cstate="print"/>
          <a:stretch>
            <a:fillRect/>
          </a:stretch>
        </p:blipFill>
        <p:spPr>
          <a:xfrm>
            <a:off x="4341876" y="2286000"/>
            <a:ext cx="7635256" cy="432084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220816"/>
            <a:ext cx="11151870" cy="3441065"/>
          </a:xfrm>
          <a:prstGeom prst="rect">
            <a:avLst/>
          </a:prstGeom>
        </p:spPr>
        <p:txBody>
          <a:bodyPr vert="horz" wrap="square" lIns="0" tIns="135255" rIns="0" bIns="0" rtlCol="0">
            <a:spAutoFit/>
          </a:bodyPr>
          <a:lstStyle/>
          <a:p>
            <a:pPr marL="299085" indent="-287020">
              <a:lnSpc>
                <a:spcPct val="100000"/>
              </a:lnSpc>
              <a:spcBef>
                <a:spcPts val="1065"/>
              </a:spcBef>
              <a:buFont typeface="Wingdings"/>
              <a:buChar char=""/>
              <a:tabLst>
                <a:tab pos="299720" algn="l"/>
              </a:tabLst>
            </a:pPr>
            <a:r>
              <a:rPr sz="2000" b="1" dirty="0">
                <a:latin typeface="Segoe UI"/>
                <a:cs typeface="Segoe UI"/>
              </a:rPr>
              <a:t>The</a:t>
            </a:r>
            <a:r>
              <a:rPr sz="2000" b="1" spc="-30" dirty="0">
                <a:latin typeface="Segoe UI"/>
                <a:cs typeface="Segoe UI"/>
              </a:rPr>
              <a:t> </a:t>
            </a:r>
            <a:r>
              <a:rPr sz="2000" b="1" spc="-5" dirty="0">
                <a:latin typeface="Segoe UI"/>
                <a:cs typeface="Segoe UI"/>
              </a:rPr>
              <a:t>Connected </a:t>
            </a:r>
            <a:r>
              <a:rPr sz="2000" b="1" dirty="0">
                <a:latin typeface="Segoe UI"/>
                <a:cs typeface="Segoe UI"/>
              </a:rPr>
              <a:t>Car</a:t>
            </a:r>
            <a:endParaRPr sz="2000">
              <a:latin typeface="Segoe UI"/>
              <a:cs typeface="Segoe UI"/>
            </a:endParaRPr>
          </a:p>
          <a:p>
            <a:pPr marL="12700" marR="5080" indent="69850" algn="just">
              <a:lnSpc>
                <a:spcPct val="140000"/>
              </a:lnSpc>
            </a:pPr>
            <a:r>
              <a:rPr sz="2000" b="1" dirty="0">
                <a:latin typeface="Segoe UI"/>
                <a:cs typeface="Segoe UI"/>
              </a:rPr>
              <a:t>With </a:t>
            </a:r>
            <a:r>
              <a:rPr sz="2000" b="1" spc="-5" dirty="0">
                <a:latin typeface="Segoe UI"/>
                <a:cs typeface="Segoe UI"/>
              </a:rPr>
              <a:t>automated vehicle tracking, </a:t>
            </a:r>
            <a:r>
              <a:rPr sz="2000" b="1" dirty="0">
                <a:latin typeface="Segoe UI"/>
                <a:cs typeface="Segoe UI"/>
              </a:rPr>
              <a:t>a </a:t>
            </a:r>
            <a:r>
              <a:rPr sz="2000" b="1" spc="-5" dirty="0">
                <a:latin typeface="Segoe UI"/>
                <a:cs typeface="Segoe UI"/>
              </a:rPr>
              <a:t>vehicle </a:t>
            </a:r>
            <a:r>
              <a:rPr sz="2000" b="1" spc="-45" dirty="0">
                <a:latin typeface="Segoe UI"/>
                <a:cs typeface="Segoe UI"/>
              </a:rPr>
              <a:t>‘s </a:t>
            </a:r>
            <a:r>
              <a:rPr sz="2000" b="1" spc="-5" dirty="0">
                <a:latin typeface="Segoe UI"/>
                <a:cs typeface="Segoe UI"/>
              </a:rPr>
              <a:t>location is used for notification </a:t>
            </a:r>
            <a:r>
              <a:rPr sz="2000" b="1" spc="-20" dirty="0">
                <a:latin typeface="Segoe UI"/>
                <a:cs typeface="Segoe UI"/>
              </a:rPr>
              <a:t>of </a:t>
            </a:r>
            <a:r>
              <a:rPr sz="2000" b="1" spc="-10" dirty="0">
                <a:latin typeface="Segoe UI"/>
                <a:cs typeface="Segoe UI"/>
              </a:rPr>
              <a:t>arrival </a:t>
            </a:r>
            <a:r>
              <a:rPr sz="2000" b="1" spc="-5" dirty="0">
                <a:latin typeface="Segoe UI"/>
                <a:cs typeface="Segoe UI"/>
              </a:rPr>
              <a:t>times, </a:t>
            </a:r>
            <a:r>
              <a:rPr sz="2000" b="1" spc="-540" dirty="0">
                <a:latin typeface="Segoe UI"/>
                <a:cs typeface="Segoe UI"/>
              </a:rPr>
              <a:t> </a:t>
            </a:r>
            <a:r>
              <a:rPr sz="2000" b="1" spc="5" dirty="0">
                <a:latin typeface="Segoe UI"/>
                <a:cs typeface="Segoe UI"/>
              </a:rPr>
              <a:t>theft</a:t>
            </a:r>
            <a:r>
              <a:rPr sz="2000" b="1" spc="-25" dirty="0">
                <a:latin typeface="Segoe UI"/>
                <a:cs typeface="Segoe UI"/>
              </a:rPr>
              <a:t> </a:t>
            </a:r>
            <a:r>
              <a:rPr sz="2000" b="1" spc="-5" dirty="0">
                <a:latin typeface="Segoe UI"/>
                <a:cs typeface="Segoe UI"/>
              </a:rPr>
              <a:t>prevention or</a:t>
            </a:r>
            <a:r>
              <a:rPr sz="2000" b="1" spc="5" dirty="0">
                <a:latin typeface="Segoe UI"/>
                <a:cs typeface="Segoe UI"/>
              </a:rPr>
              <a:t> </a:t>
            </a:r>
            <a:r>
              <a:rPr sz="2000" b="1" spc="-5" dirty="0">
                <a:latin typeface="Segoe UI"/>
                <a:cs typeface="Segoe UI"/>
              </a:rPr>
              <a:t>high</a:t>
            </a:r>
            <a:r>
              <a:rPr sz="2000" b="1" spc="-25" dirty="0">
                <a:latin typeface="Segoe UI"/>
                <a:cs typeface="Segoe UI"/>
              </a:rPr>
              <a:t> </a:t>
            </a:r>
            <a:r>
              <a:rPr sz="2000" b="1" spc="-5" dirty="0">
                <a:latin typeface="Segoe UI"/>
                <a:cs typeface="Segoe UI"/>
              </a:rPr>
              <a:t>way</a:t>
            </a:r>
            <a:r>
              <a:rPr sz="2000" b="1" spc="-10" dirty="0">
                <a:latin typeface="Segoe UI"/>
                <a:cs typeface="Segoe UI"/>
              </a:rPr>
              <a:t> </a:t>
            </a:r>
            <a:r>
              <a:rPr sz="2000" b="1" spc="-5" dirty="0">
                <a:latin typeface="Segoe UI"/>
                <a:cs typeface="Segoe UI"/>
              </a:rPr>
              <a:t>assistance.</a:t>
            </a:r>
            <a:endParaRPr sz="2000">
              <a:latin typeface="Segoe UI"/>
              <a:cs typeface="Segoe UI"/>
            </a:endParaRPr>
          </a:p>
          <a:p>
            <a:pPr>
              <a:lnSpc>
                <a:spcPct val="100000"/>
              </a:lnSpc>
            </a:pPr>
            <a:endParaRPr sz="3250">
              <a:latin typeface="Segoe UI"/>
              <a:cs typeface="Segoe UI"/>
            </a:endParaRPr>
          </a:p>
          <a:p>
            <a:pPr marL="12700" algn="just">
              <a:lnSpc>
                <a:spcPct val="100000"/>
              </a:lnSpc>
            </a:pPr>
            <a:r>
              <a:rPr sz="2000" b="1" spc="-5" dirty="0">
                <a:latin typeface="Segoe UI"/>
                <a:cs typeface="Segoe UI"/>
              </a:rPr>
              <a:t>-Cargo</a:t>
            </a:r>
            <a:r>
              <a:rPr sz="2000" b="1" spc="-30" dirty="0">
                <a:latin typeface="Segoe UI"/>
                <a:cs typeface="Segoe UI"/>
              </a:rPr>
              <a:t> </a:t>
            </a:r>
            <a:r>
              <a:rPr sz="2000" b="1" spc="-5" dirty="0">
                <a:latin typeface="Segoe UI"/>
                <a:cs typeface="Segoe UI"/>
              </a:rPr>
              <a:t>Management</a:t>
            </a:r>
            <a:endParaRPr sz="2000">
              <a:latin typeface="Segoe UI"/>
              <a:cs typeface="Segoe UI"/>
            </a:endParaRPr>
          </a:p>
          <a:p>
            <a:pPr marL="82550" marR="8624570" indent="-70485" algn="just">
              <a:lnSpc>
                <a:spcPct val="140000"/>
              </a:lnSpc>
            </a:pPr>
            <a:r>
              <a:rPr sz="2000" b="1" spc="-5" dirty="0">
                <a:latin typeface="Segoe UI"/>
                <a:cs typeface="Segoe UI"/>
              </a:rPr>
              <a:t>-fully </a:t>
            </a:r>
            <a:r>
              <a:rPr sz="2000" b="1" dirty="0">
                <a:latin typeface="Segoe UI"/>
                <a:cs typeface="Segoe UI"/>
              </a:rPr>
              <a:t>connected</a:t>
            </a:r>
            <a:r>
              <a:rPr sz="2000" b="1" spc="5" dirty="0">
                <a:latin typeface="Segoe UI"/>
                <a:cs typeface="Segoe UI"/>
              </a:rPr>
              <a:t> </a:t>
            </a:r>
            <a:r>
              <a:rPr sz="2000" b="1" dirty="0">
                <a:latin typeface="Segoe UI"/>
                <a:cs typeface="Segoe UI"/>
              </a:rPr>
              <a:t>car </a:t>
            </a:r>
            <a:r>
              <a:rPr sz="2000" b="1" spc="-540" dirty="0">
                <a:latin typeface="Segoe UI"/>
                <a:cs typeface="Segoe UI"/>
              </a:rPr>
              <a:t> </a:t>
            </a:r>
            <a:r>
              <a:rPr sz="2000" b="1" spc="-5" dirty="0">
                <a:latin typeface="Segoe UI"/>
                <a:cs typeface="Segoe UI"/>
              </a:rPr>
              <a:t>will generate &gt;25GB </a:t>
            </a:r>
            <a:r>
              <a:rPr sz="2000" b="1" spc="-540" dirty="0">
                <a:latin typeface="Segoe UI"/>
                <a:cs typeface="Segoe UI"/>
              </a:rPr>
              <a:t> </a:t>
            </a:r>
            <a:r>
              <a:rPr sz="2000" b="1" spc="-5" dirty="0">
                <a:latin typeface="Segoe UI"/>
                <a:cs typeface="Segoe UI"/>
              </a:rPr>
              <a:t>data/hour</a:t>
            </a:r>
            <a:endParaRPr sz="2000">
              <a:latin typeface="Segoe UI"/>
              <a:cs typeface="Segoe UI"/>
            </a:endParaRPr>
          </a:p>
        </p:txBody>
      </p:sp>
      <p:pic>
        <p:nvPicPr>
          <p:cNvPr id="4" name="object 4"/>
          <p:cNvPicPr/>
          <p:nvPr/>
        </p:nvPicPr>
        <p:blipFill>
          <a:blip r:embed="rId2" cstate="print"/>
          <a:stretch>
            <a:fillRect/>
          </a:stretch>
        </p:blipFill>
        <p:spPr>
          <a:xfrm>
            <a:off x="3488936" y="2613660"/>
            <a:ext cx="8263588" cy="4045309"/>
          </a:xfrm>
          <a:prstGeom prst="rect">
            <a:avLst/>
          </a:prstGeom>
        </p:spPr>
      </p:pic>
      <p:sp>
        <p:nvSpPr>
          <p:cNvPr id="6" name="object 6"/>
          <p:cNvSpPr txBox="1"/>
          <p:nvPr/>
        </p:nvSpPr>
        <p:spPr>
          <a:xfrm>
            <a:off x="11059668" y="6418997"/>
            <a:ext cx="241300" cy="209673"/>
          </a:xfrm>
          <a:prstGeom prst="rect">
            <a:avLst/>
          </a:prstGeom>
        </p:spPr>
        <p:txBody>
          <a:bodyPr vert="horz" wrap="square" lIns="0" tIns="24765" rIns="0" bIns="0" rtlCol="0">
            <a:spAutoFit/>
          </a:bodyPr>
          <a:lstStyle/>
          <a:p>
            <a:pPr marL="38100">
              <a:lnSpc>
                <a:spcPct val="100000"/>
              </a:lnSpc>
              <a:spcBef>
                <a:spcPts val="195"/>
              </a:spcBef>
            </a:pPr>
            <a:endParaRPr sz="1200" dirty="0">
              <a:latin typeface="Segoe UI"/>
              <a:cs typeface="Segoe U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32206" y="1208303"/>
            <a:ext cx="11579860" cy="5581015"/>
          </a:xfrm>
          <a:prstGeom prst="rect">
            <a:avLst/>
          </a:prstGeom>
        </p:spPr>
        <p:txBody>
          <a:bodyPr vert="horz" wrap="square" lIns="0" tIns="12700" rIns="0" bIns="0" rtlCol="0">
            <a:spAutoFit/>
          </a:bodyPr>
          <a:lstStyle/>
          <a:p>
            <a:pPr marL="324485" marR="32384" indent="-287020">
              <a:lnSpc>
                <a:spcPct val="150000"/>
              </a:lnSpc>
              <a:spcBef>
                <a:spcPts val="100"/>
              </a:spcBef>
              <a:buFont typeface="Wingdings"/>
              <a:buChar char=""/>
              <a:tabLst>
                <a:tab pos="325120" algn="l"/>
                <a:tab pos="943610" algn="l"/>
                <a:tab pos="2479675" algn="l"/>
                <a:tab pos="3930650" algn="l"/>
                <a:tab pos="4208145" algn="l"/>
                <a:tab pos="5271770" algn="l"/>
                <a:tab pos="6439535" algn="l"/>
                <a:tab pos="7137400" algn="l"/>
                <a:tab pos="8077834" algn="l"/>
                <a:tab pos="8855075" algn="l"/>
                <a:tab pos="9690735" algn="l"/>
                <a:tab pos="10393045" algn="l"/>
                <a:tab pos="10956925" algn="l"/>
              </a:tabLst>
            </a:pPr>
            <a:r>
              <a:rPr sz="2200" b="1" spc="-10" dirty="0">
                <a:latin typeface="Segoe UI"/>
                <a:cs typeface="Segoe UI"/>
              </a:rPr>
              <a:t>Th</a:t>
            </a:r>
            <a:r>
              <a:rPr sz="2200" b="1" spc="-5" dirty="0">
                <a:latin typeface="Segoe UI"/>
                <a:cs typeface="Segoe UI"/>
              </a:rPr>
              <a:t>e</a:t>
            </a:r>
            <a:r>
              <a:rPr sz="2200" b="1" dirty="0">
                <a:latin typeface="Segoe UI"/>
                <a:cs typeface="Segoe UI"/>
              </a:rPr>
              <a:t>	C</a:t>
            </a:r>
            <a:r>
              <a:rPr sz="2200" b="1" spc="-10" dirty="0">
                <a:latin typeface="Segoe UI"/>
                <a:cs typeface="Segoe UI"/>
              </a:rPr>
              <a:t>on</a:t>
            </a:r>
            <a:r>
              <a:rPr sz="2200" b="1" dirty="0">
                <a:latin typeface="Segoe UI"/>
                <a:cs typeface="Segoe UI"/>
              </a:rPr>
              <a:t>n</a:t>
            </a:r>
            <a:r>
              <a:rPr sz="2200" b="1" spc="-5" dirty="0">
                <a:latin typeface="Segoe UI"/>
                <a:cs typeface="Segoe UI"/>
              </a:rPr>
              <a:t>ec</a:t>
            </a:r>
            <a:r>
              <a:rPr sz="2200" b="1" spc="-20" dirty="0">
                <a:latin typeface="Segoe UI"/>
                <a:cs typeface="Segoe UI"/>
              </a:rPr>
              <a:t>t</a:t>
            </a:r>
            <a:r>
              <a:rPr sz="2200" b="1" spc="-5" dirty="0">
                <a:latin typeface="Segoe UI"/>
                <a:cs typeface="Segoe UI"/>
              </a:rPr>
              <a:t>ed</a:t>
            </a:r>
            <a:r>
              <a:rPr sz="2200" b="1" dirty="0">
                <a:latin typeface="Segoe UI"/>
                <a:cs typeface="Segoe UI"/>
              </a:rPr>
              <a:t>	</a:t>
            </a:r>
            <a:r>
              <a:rPr sz="2200" b="1" spc="-60" dirty="0">
                <a:latin typeface="Segoe UI"/>
                <a:cs typeface="Segoe UI"/>
              </a:rPr>
              <a:t>R</a:t>
            </a:r>
            <a:r>
              <a:rPr sz="2200" b="1" spc="-15" dirty="0">
                <a:latin typeface="Segoe UI"/>
                <a:cs typeface="Segoe UI"/>
              </a:rPr>
              <a:t>o</a:t>
            </a:r>
            <a:r>
              <a:rPr sz="2200" b="1" spc="-10" dirty="0">
                <a:latin typeface="Segoe UI"/>
                <a:cs typeface="Segoe UI"/>
              </a:rPr>
              <a:t>a</a:t>
            </a:r>
            <a:r>
              <a:rPr sz="2200" b="1" spc="5" dirty="0">
                <a:latin typeface="Segoe UI"/>
                <a:cs typeface="Segoe UI"/>
              </a:rPr>
              <a:t>d</a:t>
            </a:r>
            <a:r>
              <a:rPr sz="2200" b="1" spc="-10" dirty="0">
                <a:latin typeface="Segoe UI"/>
                <a:cs typeface="Segoe UI"/>
              </a:rPr>
              <a:t>w</a:t>
            </a:r>
            <a:r>
              <a:rPr sz="2200" b="1" dirty="0">
                <a:latin typeface="Segoe UI"/>
                <a:cs typeface="Segoe UI"/>
              </a:rPr>
              <a:t>a</a:t>
            </a:r>
            <a:r>
              <a:rPr sz="2200" b="1" spc="-10" dirty="0">
                <a:latin typeface="Segoe UI"/>
                <a:cs typeface="Segoe UI"/>
              </a:rPr>
              <a:t>y</a:t>
            </a:r>
            <a:r>
              <a:rPr sz="2200" b="1" spc="-5" dirty="0">
                <a:latin typeface="Segoe UI"/>
                <a:cs typeface="Segoe UI"/>
              </a:rPr>
              <a:t>s</a:t>
            </a:r>
            <a:r>
              <a:rPr sz="2200" b="1" dirty="0">
                <a:latin typeface="Segoe UI"/>
                <a:cs typeface="Segoe UI"/>
              </a:rPr>
              <a:t>	</a:t>
            </a:r>
            <a:r>
              <a:rPr sz="2200" b="1" spc="-5" dirty="0">
                <a:latin typeface="Segoe UI"/>
                <a:cs typeface="Segoe UI"/>
              </a:rPr>
              <a:t>–</a:t>
            </a:r>
            <a:r>
              <a:rPr sz="2200" b="1" dirty="0">
                <a:latin typeface="Segoe UI"/>
                <a:cs typeface="Segoe UI"/>
              </a:rPr>
              <a:t>	</a:t>
            </a:r>
            <a:r>
              <a:rPr sz="2200" b="1" spc="-5" dirty="0">
                <a:latin typeface="Segoe UI"/>
                <a:cs typeface="Segoe UI"/>
              </a:rPr>
              <a:t>c</a:t>
            </a:r>
            <a:r>
              <a:rPr sz="2200" b="1" spc="-15" dirty="0">
                <a:latin typeface="Segoe UI"/>
                <a:cs typeface="Segoe UI"/>
              </a:rPr>
              <a:t>r</a:t>
            </a:r>
            <a:r>
              <a:rPr sz="2200" b="1" dirty="0">
                <a:latin typeface="Segoe UI"/>
                <a:cs typeface="Segoe UI"/>
              </a:rPr>
              <a:t>e</a:t>
            </a:r>
            <a:r>
              <a:rPr sz="2200" b="1" spc="-10" dirty="0">
                <a:latin typeface="Segoe UI"/>
                <a:cs typeface="Segoe UI"/>
              </a:rPr>
              <a:t>a</a:t>
            </a:r>
            <a:r>
              <a:rPr sz="2200" b="1" spc="-25" dirty="0">
                <a:latin typeface="Segoe UI"/>
                <a:cs typeface="Segoe UI"/>
              </a:rPr>
              <a:t>t</a:t>
            </a:r>
            <a:r>
              <a:rPr sz="2200" b="1" spc="-5" dirty="0">
                <a:latin typeface="Segoe UI"/>
                <a:cs typeface="Segoe UI"/>
              </a:rPr>
              <a:t>es</a:t>
            </a:r>
            <a:r>
              <a:rPr sz="2200" b="1" dirty="0">
                <a:latin typeface="Segoe UI"/>
                <a:cs typeface="Segoe UI"/>
              </a:rPr>
              <a:t>	</a:t>
            </a:r>
            <a:r>
              <a:rPr sz="2200" b="1" spc="-10" dirty="0">
                <a:latin typeface="Segoe UI"/>
                <a:cs typeface="Segoe UI"/>
              </a:rPr>
              <a:t>ano</a:t>
            </a:r>
            <a:r>
              <a:rPr sz="2200" b="1" dirty="0">
                <a:latin typeface="Segoe UI"/>
                <a:cs typeface="Segoe UI"/>
              </a:rPr>
              <a:t>th</a:t>
            </a:r>
            <a:r>
              <a:rPr sz="2200" b="1" spc="-5" dirty="0">
                <a:latin typeface="Segoe UI"/>
                <a:cs typeface="Segoe UI"/>
              </a:rPr>
              <a:t>er</a:t>
            </a:r>
            <a:r>
              <a:rPr sz="2200" b="1" dirty="0">
                <a:latin typeface="Segoe UI"/>
                <a:cs typeface="Segoe UI"/>
              </a:rPr>
              <a:t>	</a:t>
            </a:r>
            <a:r>
              <a:rPr sz="2200" b="1" spc="-10" dirty="0">
                <a:latin typeface="Segoe UI"/>
                <a:cs typeface="Segoe UI"/>
              </a:rPr>
              <a:t>a</a:t>
            </a:r>
            <a:r>
              <a:rPr sz="2200" b="1" spc="-25" dirty="0">
                <a:latin typeface="Segoe UI"/>
                <a:cs typeface="Segoe UI"/>
              </a:rPr>
              <a:t>r</a:t>
            </a:r>
            <a:r>
              <a:rPr sz="2200" b="1" dirty="0">
                <a:latin typeface="Segoe UI"/>
                <a:cs typeface="Segoe UI"/>
              </a:rPr>
              <a:t>e</a:t>
            </a:r>
            <a:r>
              <a:rPr sz="2200" b="1" spc="-5" dirty="0">
                <a:latin typeface="Segoe UI"/>
                <a:cs typeface="Segoe UI"/>
              </a:rPr>
              <a:t>a</a:t>
            </a:r>
            <a:r>
              <a:rPr sz="2200" b="1" dirty="0">
                <a:latin typeface="Segoe UI"/>
                <a:cs typeface="Segoe UI"/>
              </a:rPr>
              <a:t>	</a:t>
            </a:r>
            <a:r>
              <a:rPr sz="2200" b="1" spc="5" dirty="0">
                <a:latin typeface="Segoe UI"/>
                <a:cs typeface="Segoe UI"/>
              </a:rPr>
              <a:t>w</a:t>
            </a:r>
            <a:r>
              <a:rPr sz="2200" b="1" dirty="0">
                <a:latin typeface="Segoe UI"/>
                <a:cs typeface="Segoe UI"/>
              </a:rPr>
              <a:t>h</a:t>
            </a:r>
            <a:r>
              <a:rPr sz="2200" b="1" spc="-5" dirty="0">
                <a:latin typeface="Segoe UI"/>
                <a:cs typeface="Segoe UI"/>
              </a:rPr>
              <a:t>e</a:t>
            </a:r>
            <a:r>
              <a:rPr sz="2200" b="1" spc="-20" dirty="0">
                <a:latin typeface="Segoe UI"/>
                <a:cs typeface="Segoe UI"/>
              </a:rPr>
              <a:t>r</a:t>
            </a:r>
            <a:r>
              <a:rPr sz="2200" b="1" spc="-5" dirty="0">
                <a:latin typeface="Segoe UI"/>
                <a:cs typeface="Segoe UI"/>
              </a:rPr>
              <a:t>e</a:t>
            </a:r>
            <a:r>
              <a:rPr sz="2200" b="1" dirty="0">
                <a:latin typeface="Segoe UI"/>
                <a:cs typeface="Segoe UI"/>
              </a:rPr>
              <a:t>	t</a:t>
            </a:r>
            <a:r>
              <a:rPr sz="2200" b="1" spc="-10" dirty="0">
                <a:latin typeface="Segoe UI"/>
                <a:cs typeface="Segoe UI"/>
              </a:rPr>
              <a:t>hi</a:t>
            </a:r>
            <a:r>
              <a:rPr sz="2200" b="1" spc="-20" dirty="0">
                <a:latin typeface="Segoe UI"/>
                <a:cs typeface="Segoe UI"/>
              </a:rPr>
              <a:t>r</a:t>
            </a:r>
            <a:r>
              <a:rPr sz="2200" b="1" spc="-5" dirty="0">
                <a:latin typeface="Segoe UI"/>
                <a:cs typeface="Segoe UI"/>
              </a:rPr>
              <a:t>d</a:t>
            </a:r>
            <a:r>
              <a:rPr sz="2200" b="1" dirty="0">
                <a:latin typeface="Segoe UI"/>
                <a:cs typeface="Segoe UI"/>
              </a:rPr>
              <a:t>	</a:t>
            </a:r>
            <a:r>
              <a:rPr sz="2200" b="1" spc="-25" dirty="0">
                <a:latin typeface="Segoe UI"/>
                <a:cs typeface="Segoe UI"/>
              </a:rPr>
              <a:t>p</a:t>
            </a:r>
            <a:r>
              <a:rPr sz="2200" b="1" spc="-10" dirty="0">
                <a:latin typeface="Segoe UI"/>
                <a:cs typeface="Segoe UI"/>
              </a:rPr>
              <a:t>a</a:t>
            </a:r>
            <a:r>
              <a:rPr sz="2200" b="1" spc="45" dirty="0">
                <a:latin typeface="Segoe UI"/>
                <a:cs typeface="Segoe UI"/>
              </a:rPr>
              <a:t>r</a:t>
            </a:r>
            <a:r>
              <a:rPr sz="2200" b="1" dirty="0">
                <a:latin typeface="Segoe UI"/>
                <a:cs typeface="Segoe UI"/>
              </a:rPr>
              <a:t>t</a:t>
            </a:r>
            <a:r>
              <a:rPr sz="2200" b="1" spc="-5" dirty="0">
                <a:latin typeface="Segoe UI"/>
                <a:cs typeface="Segoe UI"/>
              </a:rPr>
              <a:t>y</a:t>
            </a:r>
            <a:r>
              <a:rPr sz="2200" b="1" dirty="0">
                <a:latin typeface="Segoe UI"/>
                <a:cs typeface="Segoe UI"/>
              </a:rPr>
              <a:t>	</a:t>
            </a:r>
            <a:r>
              <a:rPr sz="2200" b="1" spc="-5" dirty="0">
                <a:latin typeface="Segoe UI"/>
                <a:cs typeface="Segoe UI"/>
              </a:rPr>
              <a:t>u</a:t>
            </a:r>
            <a:r>
              <a:rPr sz="2200" b="1" dirty="0">
                <a:latin typeface="Segoe UI"/>
                <a:cs typeface="Segoe UI"/>
              </a:rPr>
              <a:t>s</a:t>
            </a:r>
            <a:r>
              <a:rPr sz="2200" b="1" spc="-5" dirty="0">
                <a:latin typeface="Segoe UI"/>
                <a:cs typeface="Segoe UI"/>
              </a:rPr>
              <a:t>es</a:t>
            </a:r>
            <a:r>
              <a:rPr sz="2200" b="1" dirty="0">
                <a:latin typeface="Segoe UI"/>
                <a:cs typeface="Segoe UI"/>
              </a:rPr>
              <a:t>	</a:t>
            </a:r>
            <a:r>
              <a:rPr sz="2200" b="1" spc="-10" dirty="0">
                <a:latin typeface="Segoe UI"/>
                <a:cs typeface="Segoe UI"/>
              </a:rPr>
              <a:t>th</a:t>
            </a:r>
            <a:r>
              <a:rPr sz="2200" b="1" spc="-5" dirty="0">
                <a:latin typeface="Segoe UI"/>
                <a:cs typeface="Segoe UI"/>
              </a:rPr>
              <a:t>e</a:t>
            </a:r>
            <a:r>
              <a:rPr sz="2200" b="1" dirty="0">
                <a:latin typeface="Segoe UI"/>
                <a:cs typeface="Segoe UI"/>
              </a:rPr>
              <a:t>	d</a:t>
            </a:r>
            <a:r>
              <a:rPr sz="2200" b="1" spc="-10" dirty="0">
                <a:latin typeface="Segoe UI"/>
                <a:cs typeface="Segoe UI"/>
              </a:rPr>
              <a:t>ata  generated</a:t>
            </a:r>
            <a:r>
              <a:rPr sz="2200" b="1" spc="10" dirty="0">
                <a:latin typeface="Segoe UI"/>
                <a:cs typeface="Segoe UI"/>
              </a:rPr>
              <a:t> </a:t>
            </a:r>
            <a:r>
              <a:rPr sz="2200" b="1" spc="-10" dirty="0">
                <a:latin typeface="Segoe UI"/>
                <a:cs typeface="Segoe UI"/>
              </a:rPr>
              <a:t>by</a:t>
            </a:r>
            <a:r>
              <a:rPr sz="2200" b="1" spc="20" dirty="0">
                <a:latin typeface="Segoe UI"/>
                <a:cs typeface="Segoe UI"/>
              </a:rPr>
              <a:t> </a:t>
            </a:r>
            <a:r>
              <a:rPr sz="2200" b="1" spc="-50" dirty="0">
                <a:latin typeface="Segoe UI"/>
                <a:cs typeface="Segoe UI"/>
              </a:rPr>
              <a:t>car.</a:t>
            </a:r>
            <a:endParaRPr sz="2200" dirty="0">
              <a:latin typeface="Segoe UI"/>
              <a:cs typeface="Segoe UI"/>
            </a:endParaRPr>
          </a:p>
          <a:p>
            <a:pPr marL="324485" indent="-287020">
              <a:lnSpc>
                <a:spcPct val="100000"/>
              </a:lnSpc>
              <a:spcBef>
                <a:spcPts val="1320"/>
              </a:spcBef>
              <a:buFont typeface="Wingdings"/>
              <a:buChar char=""/>
              <a:tabLst>
                <a:tab pos="325120" algn="l"/>
              </a:tabLst>
            </a:pPr>
            <a:r>
              <a:rPr sz="2200" b="1" spc="-10" dirty="0">
                <a:latin typeface="Segoe UI"/>
                <a:cs typeface="Segoe UI"/>
              </a:rPr>
              <a:t>Example-</a:t>
            </a:r>
            <a:r>
              <a:rPr sz="2200" b="1" spc="30" dirty="0">
                <a:latin typeface="Segoe UI"/>
                <a:cs typeface="Segoe UI"/>
              </a:rPr>
              <a:t> </a:t>
            </a:r>
            <a:r>
              <a:rPr sz="2200" b="1" spc="-10" dirty="0">
                <a:latin typeface="Segoe UI"/>
                <a:cs typeface="Segoe UI"/>
              </a:rPr>
              <a:t>tyre</a:t>
            </a:r>
            <a:r>
              <a:rPr sz="2200" b="1" spc="35" dirty="0">
                <a:latin typeface="Segoe UI"/>
                <a:cs typeface="Segoe UI"/>
              </a:rPr>
              <a:t> </a:t>
            </a:r>
            <a:r>
              <a:rPr sz="2200" b="1" spc="-5" dirty="0">
                <a:latin typeface="Segoe UI"/>
                <a:cs typeface="Segoe UI"/>
              </a:rPr>
              <a:t>company</a:t>
            </a:r>
            <a:r>
              <a:rPr sz="2200" b="1" spc="30" dirty="0">
                <a:latin typeface="Segoe UI"/>
                <a:cs typeface="Segoe UI"/>
              </a:rPr>
              <a:t> </a:t>
            </a:r>
            <a:r>
              <a:rPr sz="2200" b="1" spc="-5" dirty="0">
                <a:latin typeface="Segoe UI"/>
                <a:cs typeface="Segoe UI"/>
              </a:rPr>
              <a:t>can</a:t>
            </a:r>
            <a:r>
              <a:rPr sz="2200" b="1" spc="20" dirty="0">
                <a:latin typeface="Segoe UI"/>
                <a:cs typeface="Segoe UI"/>
              </a:rPr>
              <a:t> </a:t>
            </a:r>
            <a:r>
              <a:rPr sz="2200" b="1" dirty="0">
                <a:latin typeface="Segoe UI"/>
                <a:cs typeface="Segoe UI"/>
              </a:rPr>
              <a:t>collect</a:t>
            </a:r>
            <a:r>
              <a:rPr sz="2200" b="1" spc="15" dirty="0">
                <a:latin typeface="Segoe UI"/>
                <a:cs typeface="Segoe UI"/>
              </a:rPr>
              <a:t> </a:t>
            </a:r>
            <a:r>
              <a:rPr sz="2200" b="1" spc="-5" dirty="0">
                <a:latin typeface="Segoe UI"/>
                <a:cs typeface="Segoe UI"/>
              </a:rPr>
              <a:t>data</a:t>
            </a:r>
            <a:r>
              <a:rPr sz="2200" b="1" spc="35" dirty="0">
                <a:latin typeface="Segoe UI"/>
                <a:cs typeface="Segoe UI"/>
              </a:rPr>
              <a:t> </a:t>
            </a:r>
            <a:r>
              <a:rPr sz="2200" b="1" spc="-5" dirty="0">
                <a:latin typeface="Segoe UI"/>
                <a:cs typeface="Segoe UI"/>
              </a:rPr>
              <a:t>related</a:t>
            </a:r>
            <a:r>
              <a:rPr sz="2200" b="1" spc="20" dirty="0">
                <a:latin typeface="Segoe UI"/>
                <a:cs typeface="Segoe UI"/>
              </a:rPr>
              <a:t> </a:t>
            </a:r>
            <a:r>
              <a:rPr sz="2200" b="1" spc="-5" dirty="0">
                <a:latin typeface="Segoe UI"/>
                <a:cs typeface="Segoe UI"/>
              </a:rPr>
              <a:t>to</a:t>
            </a:r>
            <a:r>
              <a:rPr sz="2200" b="1" spc="20" dirty="0">
                <a:latin typeface="Segoe UI"/>
                <a:cs typeface="Segoe UI"/>
              </a:rPr>
              <a:t> </a:t>
            </a:r>
            <a:r>
              <a:rPr sz="2200" b="1" spc="-5" dirty="0">
                <a:latin typeface="Segoe UI"/>
                <a:cs typeface="Segoe UI"/>
              </a:rPr>
              <a:t>use</a:t>
            </a:r>
            <a:r>
              <a:rPr sz="2200" b="1" spc="35" dirty="0">
                <a:latin typeface="Segoe UI"/>
                <a:cs typeface="Segoe UI"/>
              </a:rPr>
              <a:t> </a:t>
            </a:r>
            <a:r>
              <a:rPr sz="2200" b="1" spc="-5" dirty="0">
                <a:latin typeface="Segoe UI"/>
                <a:cs typeface="Segoe UI"/>
              </a:rPr>
              <a:t>and</a:t>
            </a:r>
            <a:r>
              <a:rPr sz="2200" b="1" spc="20" dirty="0">
                <a:latin typeface="Segoe UI"/>
                <a:cs typeface="Segoe UI"/>
              </a:rPr>
              <a:t> </a:t>
            </a:r>
            <a:r>
              <a:rPr sz="2200" b="1" spc="-10" dirty="0">
                <a:latin typeface="Segoe UI"/>
                <a:cs typeface="Segoe UI"/>
              </a:rPr>
              <a:t>durability</a:t>
            </a:r>
            <a:r>
              <a:rPr sz="2200" b="1" spc="35" dirty="0">
                <a:latin typeface="Segoe UI"/>
                <a:cs typeface="Segoe UI"/>
              </a:rPr>
              <a:t> </a:t>
            </a:r>
            <a:r>
              <a:rPr sz="2200" b="1" spc="-20" dirty="0">
                <a:latin typeface="Segoe UI"/>
                <a:cs typeface="Segoe UI"/>
              </a:rPr>
              <a:t>of</a:t>
            </a:r>
            <a:r>
              <a:rPr sz="2200" b="1" spc="30" dirty="0">
                <a:latin typeface="Segoe UI"/>
                <a:cs typeface="Segoe UI"/>
              </a:rPr>
              <a:t> </a:t>
            </a:r>
            <a:r>
              <a:rPr sz="2200" b="1" spc="-10" dirty="0">
                <a:latin typeface="Segoe UI"/>
                <a:cs typeface="Segoe UI"/>
              </a:rPr>
              <a:t>their</a:t>
            </a:r>
            <a:r>
              <a:rPr sz="2200" b="1" spc="30" dirty="0">
                <a:latin typeface="Segoe UI"/>
                <a:cs typeface="Segoe UI"/>
              </a:rPr>
              <a:t> </a:t>
            </a:r>
            <a:r>
              <a:rPr sz="2200" b="1" spc="-10" dirty="0">
                <a:latin typeface="Segoe UI"/>
                <a:cs typeface="Segoe UI"/>
              </a:rPr>
              <a:t>product</a:t>
            </a:r>
            <a:endParaRPr sz="2200" dirty="0">
              <a:latin typeface="Segoe UI"/>
              <a:cs typeface="Segoe UI"/>
            </a:endParaRPr>
          </a:p>
          <a:p>
            <a:pPr marL="324485">
              <a:lnSpc>
                <a:spcPct val="100000"/>
              </a:lnSpc>
              <a:spcBef>
                <a:spcPts val="1320"/>
              </a:spcBef>
            </a:pPr>
            <a:r>
              <a:rPr sz="2200" b="1" spc="-5" dirty="0">
                <a:latin typeface="Segoe UI"/>
                <a:cs typeface="Segoe UI"/>
              </a:rPr>
              <a:t>in arrange</a:t>
            </a:r>
            <a:r>
              <a:rPr sz="2200" b="1" spc="5" dirty="0">
                <a:latin typeface="Segoe UI"/>
                <a:cs typeface="Segoe UI"/>
              </a:rPr>
              <a:t> </a:t>
            </a:r>
            <a:r>
              <a:rPr sz="2200" b="1" spc="-25" dirty="0">
                <a:latin typeface="Segoe UI"/>
                <a:cs typeface="Segoe UI"/>
              </a:rPr>
              <a:t>of</a:t>
            </a:r>
            <a:r>
              <a:rPr sz="2200" b="1" spc="5" dirty="0">
                <a:latin typeface="Segoe UI"/>
                <a:cs typeface="Segoe UI"/>
              </a:rPr>
              <a:t> </a:t>
            </a:r>
            <a:r>
              <a:rPr sz="2200" b="1" spc="-5" dirty="0">
                <a:latin typeface="Segoe UI"/>
                <a:cs typeface="Segoe UI"/>
              </a:rPr>
              <a:t>environments</a:t>
            </a:r>
            <a:r>
              <a:rPr sz="2200" b="1" spc="-20" dirty="0">
                <a:latin typeface="Segoe UI"/>
                <a:cs typeface="Segoe UI"/>
              </a:rPr>
              <a:t> </a:t>
            </a:r>
            <a:r>
              <a:rPr sz="2200" b="1" spc="-5" dirty="0">
                <a:latin typeface="Segoe UI"/>
                <a:cs typeface="Segoe UI"/>
              </a:rPr>
              <a:t>in</a:t>
            </a:r>
            <a:r>
              <a:rPr sz="2200" b="1" spc="-10" dirty="0">
                <a:latin typeface="Segoe UI"/>
                <a:cs typeface="Segoe UI"/>
              </a:rPr>
              <a:t> real</a:t>
            </a:r>
            <a:r>
              <a:rPr sz="2200" b="1" spc="5" dirty="0">
                <a:latin typeface="Segoe UI"/>
                <a:cs typeface="Segoe UI"/>
              </a:rPr>
              <a:t> </a:t>
            </a:r>
            <a:r>
              <a:rPr sz="2200" b="1" spc="-5" dirty="0">
                <a:latin typeface="Segoe UI"/>
                <a:cs typeface="Segoe UI"/>
              </a:rPr>
              <a:t>time.</a:t>
            </a:r>
            <a:endParaRPr sz="2200" dirty="0">
              <a:latin typeface="Segoe UI"/>
              <a:cs typeface="Segoe UI"/>
            </a:endParaRPr>
          </a:p>
          <a:p>
            <a:pPr marL="324485" marR="32384" indent="-287020">
              <a:lnSpc>
                <a:spcPct val="150000"/>
              </a:lnSpc>
              <a:buFont typeface="Wingdings"/>
              <a:buChar char=""/>
              <a:tabLst>
                <a:tab pos="325120" algn="l"/>
                <a:tab pos="1734185" algn="l"/>
                <a:tab pos="2045335" algn="l"/>
                <a:tab pos="2491740" algn="l"/>
                <a:tab pos="3535679" algn="l"/>
                <a:tab pos="4817745" algn="l"/>
                <a:tab pos="6226175" algn="l"/>
                <a:tab pos="6675755" algn="l"/>
                <a:tab pos="7565390" algn="l"/>
                <a:tab pos="8532495" algn="l"/>
                <a:tab pos="8778875" algn="l"/>
                <a:tab pos="10167620" algn="l"/>
                <a:tab pos="10830560" algn="l"/>
              </a:tabLst>
            </a:pPr>
            <a:r>
              <a:rPr sz="2200" b="1" spc="-5" dirty="0">
                <a:latin typeface="Segoe UI"/>
                <a:cs typeface="Segoe UI"/>
              </a:rPr>
              <a:t>GPS/</a:t>
            </a:r>
            <a:r>
              <a:rPr sz="2200" b="1" dirty="0">
                <a:latin typeface="Segoe UI"/>
                <a:cs typeface="Segoe UI"/>
              </a:rPr>
              <a:t>M</a:t>
            </a:r>
            <a:r>
              <a:rPr sz="2200" b="1" spc="-10" dirty="0">
                <a:latin typeface="Segoe UI"/>
                <a:cs typeface="Segoe UI"/>
              </a:rPr>
              <a:t>a</a:t>
            </a:r>
            <a:r>
              <a:rPr sz="2200" b="1" spc="-5" dirty="0">
                <a:latin typeface="Segoe UI"/>
                <a:cs typeface="Segoe UI"/>
              </a:rPr>
              <a:t>p</a:t>
            </a:r>
            <a:r>
              <a:rPr sz="2200" b="1" dirty="0">
                <a:latin typeface="Segoe UI"/>
                <a:cs typeface="Segoe UI"/>
              </a:rPr>
              <a:t>	</a:t>
            </a:r>
            <a:r>
              <a:rPr sz="2200" b="1" spc="-5" dirty="0">
                <a:latin typeface="Segoe UI"/>
                <a:cs typeface="Segoe UI"/>
              </a:rPr>
              <a:t>–</a:t>
            </a:r>
            <a:r>
              <a:rPr sz="2200" b="1" dirty="0">
                <a:latin typeface="Segoe UI"/>
                <a:cs typeface="Segoe UI"/>
              </a:rPr>
              <a:t>	</a:t>
            </a:r>
            <a:r>
              <a:rPr sz="2200" b="1" spc="-20" dirty="0">
                <a:latin typeface="Segoe UI"/>
                <a:cs typeface="Segoe UI"/>
              </a:rPr>
              <a:t>t</a:t>
            </a:r>
            <a:r>
              <a:rPr sz="2200" b="1" spc="-5" dirty="0">
                <a:latin typeface="Segoe UI"/>
                <a:cs typeface="Segoe UI"/>
              </a:rPr>
              <a:t>o</a:t>
            </a:r>
            <a:r>
              <a:rPr sz="2200" b="1" dirty="0">
                <a:latin typeface="Segoe UI"/>
                <a:cs typeface="Segoe UI"/>
              </a:rPr>
              <a:t>	</a:t>
            </a:r>
            <a:r>
              <a:rPr sz="2200" b="1" spc="-5" dirty="0">
                <a:latin typeface="Segoe UI"/>
                <a:cs typeface="Segoe UI"/>
              </a:rPr>
              <a:t>e</a:t>
            </a:r>
            <a:r>
              <a:rPr sz="2200" b="1" spc="5" dirty="0">
                <a:latin typeface="Segoe UI"/>
                <a:cs typeface="Segoe UI"/>
              </a:rPr>
              <a:t>n</a:t>
            </a:r>
            <a:r>
              <a:rPr sz="2200" b="1" spc="-10" dirty="0">
                <a:latin typeface="Segoe UI"/>
                <a:cs typeface="Segoe UI"/>
              </a:rPr>
              <a:t>a</a:t>
            </a:r>
            <a:r>
              <a:rPr sz="2200" b="1" spc="-20" dirty="0">
                <a:latin typeface="Segoe UI"/>
                <a:cs typeface="Segoe UI"/>
              </a:rPr>
              <a:t>b</a:t>
            </a:r>
            <a:r>
              <a:rPr sz="2200" b="1" spc="-10" dirty="0">
                <a:latin typeface="Segoe UI"/>
                <a:cs typeface="Segoe UI"/>
              </a:rPr>
              <a:t>l</a:t>
            </a:r>
            <a:r>
              <a:rPr sz="2200" b="1" spc="-5" dirty="0">
                <a:latin typeface="Segoe UI"/>
                <a:cs typeface="Segoe UI"/>
              </a:rPr>
              <a:t>e</a:t>
            </a:r>
            <a:r>
              <a:rPr sz="2200" b="1" dirty="0">
                <a:latin typeface="Segoe UI"/>
                <a:cs typeface="Segoe UI"/>
              </a:rPr>
              <a:t>	d</a:t>
            </a:r>
            <a:r>
              <a:rPr sz="2200" b="1" spc="-10" dirty="0">
                <a:latin typeface="Segoe UI"/>
                <a:cs typeface="Segoe UI"/>
              </a:rPr>
              <a:t>yn</a:t>
            </a:r>
            <a:r>
              <a:rPr sz="2200" b="1" spc="-15" dirty="0">
                <a:latin typeface="Segoe UI"/>
                <a:cs typeface="Segoe UI"/>
              </a:rPr>
              <a:t>a</a:t>
            </a:r>
            <a:r>
              <a:rPr sz="2200" b="1" spc="-5" dirty="0">
                <a:latin typeface="Segoe UI"/>
                <a:cs typeface="Segoe UI"/>
              </a:rPr>
              <a:t>mic</a:t>
            </a:r>
            <a:r>
              <a:rPr sz="2200" b="1" dirty="0">
                <a:latin typeface="Segoe UI"/>
                <a:cs typeface="Segoe UI"/>
              </a:rPr>
              <a:t>	</a:t>
            </a:r>
            <a:r>
              <a:rPr sz="2200" b="1" spc="-20" dirty="0">
                <a:latin typeface="Segoe UI"/>
                <a:cs typeface="Segoe UI"/>
              </a:rPr>
              <a:t>r</a:t>
            </a:r>
            <a:r>
              <a:rPr sz="2200" b="1" spc="-5" dirty="0">
                <a:latin typeface="Segoe UI"/>
                <a:cs typeface="Segoe UI"/>
              </a:rPr>
              <a:t>e</a:t>
            </a:r>
            <a:r>
              <a:rPr sz="2200" b="1" spc="-20" dirty="0">
                <a:latin typeface="Segoe UI"/>
                <a:cs typeface="Segoe UI"/>
              </a:rPr>
              <a:t>r</a:t>
            </a:r>
            <a:r>
              <a:rPr sz="2200" b="1" spc="-10" dirty="0">
                <a:latin typeface="Segoe UI"/>
                <a:cs typeface="Segoe UI"/>
              </a:rPr>
              <a:t>outi</a:t>
            </a:r>
            <a:r>
              <a:rPr sz="2200" b="1" spc="-5" dirty="0">
                <a:latin typeface="Segoe UI"/>
                <a:cs typeface="Segoe UI"/>
              </a:rPr>
              <a:t>ng</a:t>
            </a:r>
            <a:r>
              <a:rPr sz="2200" b="1" dirty="0">
                <a:latin typeface="Segoe UI"/>
                <a:cs typeface="Segoe UI"/>
              </a:rPr>
              <a:t>	</a:t>
            </a:r>
            <a:r>
              <a:rPr sz="2200" b="1" spc="-10" dirty="0">
                <a:latin typeface="Segoe UI"/>
                <a:cs typeface="Segoe UI"/>
              </a:rPr>
              <a:t>t</a:t>
            </a:r>
            <a:r>
              <a:rPr sz="2200" b="1" spc="-5" dirty="0">
                <a:latin typeface="Segoe UI"/>
                <a:cs typeface="Segoe UI"/>
              </a:rPr>
              <a:t>o</a:t>
            </a:r>
            <a:r>
              <a:rPr sz="2200" b="1" dirty="0">
                <a:latin typeface="Segoe UI"/>
                <a:cs typeface="Segoe UI"/>
              </a:rPr>
              <a:t>	</a:t>
            </a:r>
            <a:r>
              <a:rPr sz="2200" b="1" spc="-10" dirty="0">
                <a:latin typeface="Segoe UI"/>
                <a:cs typeface="Segoe UI"/>
              </a:rPr>
              <a:t>a</a:t>
            </a:r>
            <a:r>
              <a:rPr sz="2200" b="1" spc="-25" dirty="0">
                <a:latin typeface="Segoe UI"/>
                <a:cs typeface="Segoe UI"/>
              </a:rPr>
              <a:t>v</a:t>
            </a:r>
            <a:r>
              <a:rPr sz="2200" b="1" spc="-10" dirty="0">
                <a:latin typeface="Segoe UI"/>
                <a:cs typeface="Segoe UI"/>
              </a:rPr>
              <a:t>oi</a:t>
            </a:r>
            <a:r>
              <a:rPr sz="2200" b="1" spc="-5" dirty="0">
                <a:latin typeface="Segoe UI"/>
                <a:cs typeface="Segoe UI"/>
              </a:rPr>
              <a:t>d</a:t>
            </a:r>
            <a:r>
              <a:rPr sz="2200" b="1" dirty="0">
                <a:latin typeface="Segoe UI"/>
                <a:cs typeface="Segoe UI"/>
              </a:rPr>
              <a:t>	</a:t>
            </a:r>
            <a:r>
              <a:rPr sz="2200" b="1" spc="-10" dirty="0" smtClean="0">
                <a:latin typeface="Segoe UI"/>
                <a:cs typeface="Segoe UI"/>
              </a:rPr>
              <a:t>t</a:t>
            </a:r>
            <a:r>
              <a:rPr sz="2200" b="1" dirty="0" smtClean="0">
                <a:latin typeface="Segoe UI"/>
                <a:cs typeface="Segoe UI"/>
              </a:rPr>
              <a:t>r</a:t>
            </a:r>
            <a:r>
              <a:rPr sz="2200" b="1" spc="-10" dirty="0" smtClean="0">
                <a:latin typeface="Segoe UI"/>
                <a:cs typeface="Segoe UI"/>
              </a:rPr>
              <a:t>af</a:t>
            </a:r>
            <a:r>
              <a:rPr sz="2200" b="1" spc="-15" dirty="0" smtClean="0">
                <a:latin typeface="Segoe UI"/>
                <a:cs typeface="Segoe UI"/>
              </a:rPr>
              <a:t>f</a:t>
            </a:r>
            <a:r>
              <a:rPr sz="2200" b="1" spc="-10" dirty="0" smtClean="0">
                <a:latin typeface="Segoe UI"/>
                <a:cs typeface="Segoe UI"/>
              </a:rPr>
              <a:t>i</a:t>
            </a:r>
            <a:r>
              <a:rPr sz="2200" b="1" spc="-5" dirty="0" smtClean="0">
                <a:latin typeface="Segoe UI"/>
                <a:cs typeface="Segoe UI"/>
              </a:rPr>
              <a:t>c,</a:t>
            </a:r>
            <a:r>
              <a:rPr sz="2200" b="1" dirty="0">
                <a:latin typeface="Segoe UI"/>
                <a:cs typeface="Segoe UI"/>
              </a:rPr>
              <a:t>	</a:t>
            </a:r>
            <a:r>
              <a:rPr sz="2200" b="1" spc="-10" dirty="0">
                <a:latin typeface="Segoe UI"/>
                <a:cs typeface="Segoe UI"/>
              </a:rPr>
              <a:t>accident</a:t>
            </a:r>
            <a:r>
              <a:rPr sz="2200" b="1" spc="-5" dirty="0">
                <a:latin typeface="Segoe UI"/>
                <a:cs typeface="Segoe UI"/>
              </a:rPr>
              <a:t>s</a:t>
            </a:r>
            <a:r>
              <a:rPr sz="2200" b="1" dirty="0">
                <a:latin typeface="Segoe UI"/>
                <a:cs typeface="Segoe UI"/>
              </a:rPr>
              <a:t>	</a:t>
            </a:r>
            <a:r>
              <a:rPr sz="2200" b="1" spc="-10" dirty="0">
                <a:latin typeface="Segoe UI"/>
                <a:cs typeface="Segoe UI"/>
              </a:rPr>
              <a:t>an</a:t>
            </a:r>
            <a:r>
              <a:rPr sz="2200" b="1" spc="-5" dirty="0">
                <a:latin typeface="Segoe UI"/>
                <a:cs typeface="Segoe UI"/>
              </a:rPr>
              <a:t>d</a:t>
            </a:r>
            <a:r>
              <a:rPr sz="2200" b="1" dirty="0">
                <a:latin typeface="Segoe UI"/>
                <a:cs typeface="Segoe UI"/>
              </a:rPr>
              <a:t>	</a:t>
            </a:r>
            <a:r>
              <a:rPr sz="2200" b="1" spc="-10" dirty="0">
                <a:latin typeface="Segoe UI"/>
                <a:cs typeface="Segoe UI"/>
              </a:rPr>
              <a:t>other  hazards.</a:t>
            </a:r>
            <a:endParaRPr sz="2200" dirty="0">
              <a:latin typeface="Segoe UI"/>
              <a:cs typeface="Segoe UI"/>
            </a:endParaRPr>
          </a:p>
          <a:p>
            <a:pPr marL="324485" indent="-287020">
              <a:lnSpc>
                <a:spcPct val="100000"/>
              </a:lnSpc>
              <a:spcBef>
                <a:spcPts val="1320"/>
              </a:spcBef>
              <a:buFont typeface="Wingdings"/>
              <a:buChar char=""/>
              <a:tabLst>
                <a:tab pos="325120" algn="l"/>
              </a:tabLst>
            </a:pPr>
            <a:r>
              <a:rPr sz="2200" b="1" spc="-5" dirty="0">
                <a:latin typeface="Segoe UI"/>
                <a:cs typeface="Segoe UI"/>
              </a:rPr>
              <a:t>Internet</a:t>
            </a:r>
            <a:r>
              <a:rPr sz="2200" b="1" spc="204" dirty="0">
                <a:latin typeface="Segoe UI"/>
                <a:cs typeface="Segoe UI"/>
              </a:rPr>
              <a:t> </a:t>
            </a:r>
            <a:r>
              <a:rPr sz="2200" b="1" spc="-5" dirty="0">
                <a:latin typeface="Segoe UI"/>
                <a:cs typeface="Segoe UI"/>
              </a:rPr>
              <a:t>based</a:t>
            </a:r>
            <a:r>
              <a:rPr sz="2200" b="1" spc="204" dirty="0">
                <a:latin typeface="Segoe UI"/>
                <a:cs typeface="Segoe UI"/>
              </a:rPr>
              <a:t> </a:t>
            </a:r>
            <a:r>
              <a:rPr sz="2200" b="1" spc="-5" dirty="0">
                <a:latin typeface="Segoe UI"/>
                <a:cs typeface="Segoe UI"/>
              </a:rPr>
              <a:t>Entertainment</a:t>
            </a:r>
            <a:r>
              <a:rPr sz="2200" b="1" spc="220" dirty="0">
                <a:latin typeface="Segoe UI"/>
                <a:cs typeface="Segoe UI"/>
              </a:rPr>
              <a:t> </a:t>
            </a:r>
            <a:r>
              <a:rPr sz="2200" b="1" spc="-5" dirty="0">
                <a:latin typeface="Segoe UI"/>
                <a:cs typeface="Segoe UI"/>
              </a:rPr>
              <a:t>can</a:t>
            </a:r>
            <a:r>
              <a:rPr sz="2200" b="1" spc="204" dirty="0">
                <a:latin typeface="Segoe UI"/>
                <a:cs typeface="Segoe UI"/>
              </a:rPr>
              <a:t> </a:t>
            </a:r>
            <a:r>
              <a:rPr sz="2200" b="1" spc="-10" dirty="0">
                <a:latin typeface="Segoe UI"/>
                <a:cs typeface="Segoe UI"/>
              </a:rPr>
              <a:t>be</a:t>
            </a:r>
            <a:r>
              <a:rPr sz="2200" b="1" spc="235" dirty="0">
                <a:latin typeface="Segoe UI"/>
                <a:cs typeface="Segoe UI"/>
              </a:rPr>
              <a:t> </a:t>
            </a:r>
            <a:r>
              <a:rPr sz="2200" b="1" spc="-5" dirty="0">
                <a:latin typeface="Segoe UI"/>
                <a:cs typeface="Segoe UI"/>
              </a:rPr>
              <a:t>personalized</a:t>
            </a:r>
            <a:r>
              <a:rPr sz="2200" b="1" spc="240" dirty="0">
                <a:latin typeface="Segoe UI"/>
                <a:cs typeface="Segoe UI"/>
              </a:rPr>
              <a:t> </a:t>
            </a:r>
            <a:r>
              <a:rPr sz="2200" b="1" spc="-5" dirty="0">
                <a:latin typeface="Segoe UI"/>
                <a:cs typeface="Segoe UI"/>
              </a:rPr>
              <a:t>and</a:t>
            </a:r>
            <a:r>
              <a:rPr sz="2200" b="1" spc="229" dirty="0">
                <a:latin typeface="Segoe UI"/>
                <a:cs typeface="Segoe UI"/>
              </a:rPr>
              <a:t> </a:t>
            </a:r>
            <a:r>
              <a:rPr sz="2200" b="1" spc="-5" dirty="0">
                <a:latin typeface="Segoe UI"/>
                <a:cs typeface="Segoe UI"/>
              </a:rPr>
              <a:t>customized</a:t>
            </a:r>
            <a:r>
              <a:rPr sz="2200" b="1" spc="210" dirty="0">
                <a:latin typeface="Segoe UI"/>
                <a:cs typeface="Segoe UI"/>
              </a:rPr>
              <a:t> </a:t>
            </a:r>
            <a:r>
              <a:rPr sz="2200" b="1" spc="-15" dirty="0">
                <a:latin typeface="Segoe UI"/>
                <a:cs typeface="Segoe UI"/>
              </a:rPr>
              <a:t>to</a:t>
            </a:r>
            <a:r>
              <a:rPr sz="2200" b="1" spc="229" dirty="0">
                <a:latin typeface="Segoe UI"/>
                <a:cs typeface="Segoe UI"/>
              </a:rPr>
              <a:t> </a:t>
            </a:r>
            <a:r>
              <a:rPr sz="2200" b="1" spc="-5" dirty="0">
                <a:latin typeface="Segoe UI"/>
                <a:cs typeface="Segoe UI"/>
              </a:rPr>
              <a:t>optimize</a:t>
            </a:r>
            <a:r>
              <a:rPr sz="2200" b="1" spc="215" dirty="0">
                <a:latin typeface="Segoe UI"/>
                <a:cs typeface="Segoe UI"/>
              </a:rPr>
              <a:t> </a:t>
            </a:r>
            <a:r>
              <a:rPr sz="2200" b="1" spc="-10" dirty="0">
                <a:latin typeface="Segoe UI"/>
                <a:cs typeface="Segoe UI"/>
              </a:rPr>
              <a:t>road</a:t>
            </a:r>
            <a:endParaRPr sz="2200" dirty="0">
              <a:latin typeface="Segoe UI"/>
              <a:cs typeface="Segoe UI"/>
            </a:endParaRPr>
          </a:p>
          <a:p>
            <a:pPr marL="324485">
              <a:lnSpc>
                <a:spcPct val="100000"/>
              </a:lnSpc>
              <a:spcBef>
                <a:spcPts val="1325"/>
              </a:spcBef>
            </a:pPr>
            <a:r>
              <a:rPr sz="2200" b="1" spc="-5" dirty="0">
                <a:latin typeface="Segoe UI"/>
                <a:cs typeface="Segoe UI"/>
              </a:rPr>
              <a:t>trip.</a:t>
            </a:r>
            <a:endParaRPr sz="2200" dirty="0">
              <a:latin typeface="Segoe UI"/>
              <a:cs typeface="Segoe UI"/>
            </a:endParaRPr>
          </a:p>
          <a:p>
            <a:pPr marL="324485" indent="-287020">
              <a:lnSpc>
                <a:spcPct val="100000"/>
              </a:lnSpc>
              <a:spcBef>
                <a:spcPts val="1320"/>
              </a:spcBef>
              <a:buFont typeface="Wingdings"/>
              <a:buChar char=""/>
              <a:tabLst>
                <a:tab pos="325120" algn="l"/>
              </a:tabLst>
            </a:pPr>
            <a:r>
              <a:rPr sz="2200" b="1" spc="-10" dirty="0">
                <a:latin typeface="Segoe UI"/>
                <a:cs typeface="Segoe UI"/>
              </a:rPr>
              <a:t>Data</a:t>
            </a:r>
            <a:r>
              <a:rPr sz="2200" b="1" spc="25" dirty="0">
                <a:latin typeface="Segoe UI"/>
                <a:cs typeface="Segoe UI"/>
              </a:rPr>
              <a:t> </a:t>
            </a:r>
            <a:r>
              <a:rPr sz="2200" b="1" spc="-10" dirty="0">
                <a:latin typeface="Segoe UI"/>
                <a:cs typeface="Segoe UI"/>
              </a:rPr>
              <a:t>will</a:t>
            </a:r>
            <a:r>
              <a:rPr sz="2200" b="1" spc="10" dirty="0">
                <a:latin typeface="Segoe UI"/>
                <a:cs typeface="Segoe UI"/>
              </a:rPr>
              <a:t> </a:t>
            </a:r>
            <a:r>
              <a:rPr sz="2200" b="1" spc="-10" dirty="0">
                <a:latin typeface="Segoe UI"/>
                <a:cs typeface="Segoe UI"/>
              </a:rPr>
              <a:t>be</a:t>
            </a:r>
            <a:r>
              <a:rPr sz="2200" b="1" spc="20" dirty="0">
                <a:latin typeface="Segoe UI"/>
                <a:cs typeface="Segoe UI"/>
              </a:rPr>
              <a:t> </a:t>
            </a:r>
            <a:r>
              <a:rPr sz="2200" b="1" spc="-5" dirty="0">
                <a:latin typeface="Segoe UI"/>
                <a:cs typeface="Segoe UI"/>
              </a:rPr>
              <a:t>used </a:t>
            </a:r>
            <a:r>
              <a:rPr sz="2200" b="1" spc="-10" dirty="0">
                <a:latin typeface="Segoe UI"/>
                <a:cs typeface="Segoe UI"/>
              </a:rPr>
              <a:t>for</a:t>
            </a:r>
            <a:r>
              <a:rPr sz="2200" b="1" spc="10" dirty="0">
                <a:latin typeface="Segoe UI"/>
                <a:cs typeface="Segoe UI"/>
              </a:rPr>
              <a:t> </a:t>
            </a:r>
            <a:r>
              <a:rPr sz="2200" b="1" spc="-5" dirty="0">
                <a:latin typeface="Segoe UI"/>
                <a:cs typeface="Segoe UI"/>
              </a:rPr>
              <a:t>advertisement</a:t>
            </a:r>
            <a:endParaRPr sz="2200" dirty="0">
              <a:latin typeface="Segoe UI"/>
              <a:cs typeface="Segoe UI"/>
            </a:endParaRPr>
          </a:p>
          <a:p>
            <a:pPr marL="324485" indent="-287020">
              <a:lnSpc>
                <a:spcPct val="100000"/>
              </a:lnSpc>
              <a:spcBef>
                <a:spcPts val="1320"/>
              </a:spcBef>
              <a:buFont typeface="Wingdings"/>
              <a:buChar char=""/>
              <a:tabLst>
                <a:tab pos="325120" algn="l"/>
              </a:tabLst>
            </a:pPr>
            <a:r>
              <a:rPr sz="2200" b="1" spc="-5" dirty="0">
                <a:latin typeface="Segoe UI"/>
                <a:cs typeface="Segoe UI"/>
              </a:rPr>
              <a:t>IoT</a:t>
            </a:r>
            <a:r>
              <a:rPr sz="2200" b="1" spc="15" dirty="0">
                <a:latin typeface="Segoe UI"/>
                <a:cs typeface="Segoe UI"/>
              </a:rPr>
              <a:t> </a:t>
            </a:r>
            <a:r>
              <a:rPr sz="2200" b="1" spc="-5" dirty="0">
                <a:latin typeface="Segoe UI"/>
                <a:cs typeface="Segoe UI"/>
              </a:rPr>
              <a:t>Data</a:t>
            </a:r>
            <a:r>
              <a:rPr sz="2200" b="1" spc="20" dirty="0">
                <a:latin typeface="Segoe UI"/>
                <a:cs typeface="Segoe UI"/>
              </a:rPr>
              <a:t> </a:t>
            </a:r>
            <a:r>
              <a:rPr sz="2200" b="1" spc="-15" dirty="0">
                <a:latin typeface="Segoe UI"/>
                <a:cs typeface="Segoe UI"/>
              </a:rPr>
              <a:t>Broker</a:t>
            </a:r>
            <a:r>
              <a:rPr sz="2200" b="1" spc="30" dirty="0">
                <a:latin typeface="Segoe UI"/>
                <a:cs typeface="Segoe UI"/>
              </a:rPr>
              <a:t> </a:t>
            </a:r>
            <a:r>
              <a:rPr sz="2200" b="1" spc="-10" dirty="0">
                <a:latin typeface="Segoe UI"/>
                <a:cs typeface="Segoe UI"/>
              </a:rPr>
              <a:t>–provides</a:t>
            </a:r>
            <a:r>
              <a:rPr sz="2200" b="1" spc="25" dirty="0">
                <a:latin typeface="Segoe UI"/>
                <a:cs typeface="Segoe UI"/>
              </a:rPr>
              <a:t> </a:t>
            </a:r>
            <a:r>
              <a:rPr sz="2200" b="1" spc="-10" dirty="0">
                <a:latin typeface="Segoe UI"/>
                <a:cs typeface="Segoe UI"/>
              </a:rPr>
              <a:t>Business</a:t>
            </a:r>
            <a:r>
              <a:rPr sz="2200" b="1" spc="-15" dirty="0">
                <a:latin typeface="Segoe UI"/>
                <a:cs typeface="Segoe UI"/>
              </a:rPr>
              <a:t> </a:t>
            </a:r>
            <a:r>
              <a:rPr sz="2200" b="1" spc="-5" dirty="0">
                <a:latin typeface="Segoe UI"/>
                <a:cs typeface="Segoe UI"/>
              </a:rPr>
              <a:t>opportunity</a:t>
            </a:r>
            <a:endParaRPr sz="2200" dirty="0">
              <a:latin typeface="Segoe UI"/>
              <a:cs typeface="Segoe UI"/>
            </a:endParaRPr>
          </a:p>
          <a:p>
            <a:pPr marL="324485" indent="-287020">
              <a:lnSpc>
                <a:spcPct val="100000"/>
              </a:lnSpc>
              <a:spcBef>
                <a:spcPts val="1320"/>
              </a:spcBef>
              <a:buFont typeface="Wingdings"/>
              <a:buChar char=""/>
              <a:tabLst>
                <a:tab pos="325120" algn="l"/>
              </a:tabLst>
            </a:pPr>
            <a:r>
              <a:rPr sz="2200" b="1" spc="-5" dirty="0">
                <a:latin typeface="Segoe UI"/>
                <a:cs typeface="Segoe UI"/>
              </a:rPr>
              <a:t>Fiber</a:t>
            </a:r>
            <a:r>
              <a:rPr sz="2200" b="1" spc="30" dirty="0">
                <a:latin typeface="Segoe UI"/>
                <a:cs typeface="Segoe UI"/>
              </a:rPr>
              <a:t> </a:t>
            </a:r>
            <a:r>
              <a:rPr sz="2200" b="1" spc="-10" dirty="0">
                <a:latin typeface="Segoe UI"/>
                <a:cs typeface="Segoe UI"/>
              </a:rPr>
              <a:t>optic</a:t>
            </a:r>
            <a:r>
              <a:rPr sz="2200" b="1" spc="20" dirty="0">
                <a:latin typeface="Segoe UI"/>
                <a:cs typeface="Segoe UI"/>
              </a:rPr>
              <a:t> </a:t>
            </a:r>
            <a:r>
              <a:rPr sz="2200" b="1" spc="-5" dirty="0">
                <a:latin typeface="Segoe UI"/>
                <a:cs typeface="Segoe UI"/>
              </a:rPr>
              <a:t>sensing</a:t>
            </a:r>
            <a:r>
              <a:rPr sz="2200" b="1" spc="-10" dirty="0">
                <a:latin typeface="Segoe UI"/>
                <a:cs typeface="Segoe UI"/>
              </a:rPr>
              <a:t> able</a:t>
            </a:r>
            <a:r>
              <a:rPr sz="2200" b="1" spc="25" dirty="0">
                <a:latin typeface="Segoe UI"/>
                <a:cs typeface="Segoe UI"/>
              </a:rPr>
              <a:t> </a:t>
            </a:r>
            <a:r>
              <a:rPr sz="2200" b="1" spc="-10" dirty="0">
                <a:latin typeface="Segoe UI"/>
                <a:cs typeface="Segoe UI"/>
              </a:rPr>
              <a:t>to</a:t>
            </a:r>
            <a:r>
              <a:rPr sz="2200" b="1" spc="25" dirty="0">
                <a:latin typeface="Segoe UI"/>
                <a:cs typeface="Segoe UI"/>
              </a:rPr>
              <a:t> </a:t>
            </a:r>
            <a:r>
              <a:rPr sz="2200" b="1" spc="-5" dirty="0">
                <a:latin typeface="Segoe UI"/>
                <a:cs typeface="Segoe UI"/>
              </a:rPr>
              <a:t>record</a:t>
            </a:r>
            <a:r>
              <a:rPr sz="2200" b="1" spc="-20" dirty="0">
                <a:latin typeface="Segoe UI"/>
                <a:cs typeface="Segoe UI"/>
              </a:rPr>
              <a:t> </a:t>
            </a:r>
            <a:r>
              <a:rPr lang="en-IN" sz="2200" b="1" spc="-20" dirty="0" smtClean="0">
                <a:latin typeface="Segoe UI"/>
                <a:cs typeface="Segoe UI"/>
              </a:rPr>
              <a:t>how many cars </a:t>
            </a:r>
            <a:r>
              <a:rPr sz="2200" b="1" spc="-15" dirty="0" smtClean="0">
                <a:latin typeface="Segoe UI"/>
                <a:cs typeface="Segoe UI"/>
              </a:rPr>
              <a:t>are</a:t>
            </a:r>
            <a:r>
              <a:rPr sz="2200" b="1" spc="25" dirty="0" smtClean="0">
                <a:latin typeface="Segoe UI"/>
                <a:cs typeface="Segoe UI"/>
              </a:rPr>
              <a:t> </a:t>
            </a:r>
            <a:r>
              <a:rPr sz="2200" b="1" spc="-10" dirty="0">
                <a:latin typeface="Segoe UI"/>
                <a:cs typeface="Segoe UI"/>
              </a:rPr>
              <a:t>passing</a:t>
            </a:r>
            <a:r>
              <a:rPr sz="2200" b="1" spc="15" dirty="0">
                <a:latin typeface="Segoe UI"/>
                <a:cs typeface="Segoe UI"/>
              </a:rPr>
              <a:t> </a:t>
            </a:r>
            <a:r>
              <a:rPr sz="2200" b="1" spc="-5" dirty="0">
                <a:latin typeface="Segoe UI"/>
                <a:cs typeface="Segoe UI"/>
              </a:rPr>
              <a:t>,</a:t>
            </a:r>
            <a:r>
              <a:rPr sz="2200" b="1" spc="20" dirty="0">
                <a:latin typeface="Segoe UI"/>
                <a:cs typeface="Segoe UI"/>
              </a:rPr>
              <a:t> </a:t>
            </a:r>
            <a:r>
              <a:rPr sz="2200" b="1" spc="-10" dirty="0">
                <a:latin typeface="Segoe UI"/>
                <a:cs typeface="Segoe UI"/>
              </a:rPr>
              <a:t>their</a:t>
            </a:r>
            <a:r>
              <a:rPr sz="2200" b="1" spc="10" dirty="0">
                <a:latin typeface="Segoe UI"/>
                <a:cs typeface="Segoe UI"/>
              </a:rPr>
              <a:t> </a:t>
            </a:r>
            <a:r>
              <a:rPr sz="2200" b="1" spc="-5" dirty="0">
                <a:latin typeface="Segoe UI"/>
                <a:cs typeface="Segoe UI"/>
              </a:rPr>
              <a:t>speed</a:t>
            </a:r>
            <a:r>
              <a:rPr sz="2200" b="1" spc="10" dirty="0">
                <a:latin typeface="Segoe UI"/>
                <a:cs typeface="Segoe UI"/>
              </a:rPr>
              <a:t> </a:t>
            </a:r>
            <a:r>
              <a:rPr sz="2200" b="1" spc="-10" dirty="0">
                <a:latin typeface="Segoe UI"/>
                <a:cs typeface="Segoe UI"/>
              </a:rPr>
              <a:t>and</a:t>
            </a:r>
            <a:r>
              <a:rPr sz="2200" b="1" spc="20" dirty="0">
                <a:latin typeface="Segoe UI"/>
                <a:cs typeface="Segoe UI"/>
              </a:rPr>
              <a:t> </a:t>
            </a:r>
            <a:r>
              <a:rPr sz="2200" b="1" spc="-195" dirty="0">
                <a:latin typeface="Segoe UI"/>
                <a:cs typeface="Segoe UI"/>
              </a:rPr>
              <a:t>t</a:t>
            </a:r>
            <a:r>
              <a:rPr sz="1800" spc="-292" baseline="37037" dirty="0">
                <a:solidFill>
                  <a:srgbClr val="888888"/>
                </a:solidFill>
                <a:latin typeface="Segoe UI"/>
                <a:cs typeface="Segoe UI"/>
              </a:rPr>
              <a:t>29</a:t>
            </a:r>
            <a:r>
              <a:rPr sz="2200" b="1" spc="-195" dirty="0">
                <a:latin typeface="Segoe UI"/>
                <a:cs typeface="Segoe UI"/>
              </a:rPr>
              <a:t>ype.</a:t>
            </a:r>
            <a:endParaRPr sz="2200" dirty="0">
              <a:latin typeface="Segoe UI"/>
              <a:cs typeface="Segoe U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25</a:t>
            </a:fld>
            <a:endParaRPr sz="1200">
              <a:latin typeface="Segoe UI"/>
              <a:cs typeface="Segoe UI"/>
            </a:endParaRPr>
          </a:p>
        </p:txBody>
      </p:sp>
      <p:sp>
        <p:nvSpPr>
          <p:cNvPr id="3" name="object 3"/>
          <p:cNvSpPr txBox="1"/>
          <p:nvPr/>
        </p:nvSpPr>
        <p:spPr>
          <a:xfrm>
            <a:off x="354584" y="1374907"/>
            <a:ext cx="11524615" cy="4552315"/>
          </a:xfrm>
          <a:prstGeom prst="rect">
            <a:avLst/>
          </a:prstGeom>
        </p:spPr>
        <p:txBody>
          <a:bodyPr vert="horz" wrap="square" lIns="0" tIns="179705" rIns="0" bIns="0" rtlCol="0">
            <a:spAutoFit/>
          </a:bodyPr>
          <a:lstStyle/>
          <a:p>
            <a:pPr marL="299085" indent="-287020">
              <a:lnSpc>
                <a:spcPct val="100000"/>
              </a:lnSpc>
              <a:spcBef>
                <a:spcPts val="1415"/>
              </a:spcBef>
              <a:buFont typeface="Wingdings"/>
              <a:buChar char=""/>
              <a:tabLst>
                <a:tab pos="299720" algn="l"/>
              </a:tabLst>
            </a:pPr>
            <a:r>
              <a:rPr sz="2200" b="1" spc="-10" dirty="0">
                <a:latin typeface="Segoe UI"/>
                <a:cs typeface="Segoe UI"/>
              </a:rPr>
              <a:t>The</a:t>
            </a:r>
            <a:r>
              <a:rPr sz="2200" b="1" spc="5" dirty="0">
                <a:latin typeface="Segoe UI"/>
                <a:cs typeface="Segoe UI"/>
              </a:rPr>
              <a:t> </a:t>
            </a:r>
            <a:r>
              <a:rPr sz="2200" b="1" spc="-10" dirty="0">
                <a:latin typeface="Segoe UI"/>
                <a:cs typeface="Segoe UI"/>
              </a:rPr>
              <a:t>Connected</a:t>
            </a:r>
            <a:r>
              <a:rPr sz="2200" b="1" spc="-15" dirty="0">
                <a:latin typeface="Segoe UI"/>
                <a:cs typeface="Segoe UI"/>
              </a:rPr>
              <a:t> </a:t>
            </a:r>
            <a:r>
              <a:rPr sz="2200" b="1" spc="-5" dirty="0">
                <a:latin typeface="Segoe UI"/>
                <a:cs typeface="Segoe UI"/>
              </a:rPr>
              <a:t>Factory</a:t>
            </a:r>
            <a:endParaRPr sz="2200">
              <a:latin typeface="Segoe UI"/>
              <a:cs typeface="Segoe UI"/>
            </a:endParaRPr>
          </a:p>
          <a:p>
            <a:pPr marL="12700">
              <a:lnSpc>
                <a:spcPct val="100000"/>
              </a:lnSpc>
              <a:spcBef>
                <a:spcPts val="1320"/>
              </a:spcBef>
            </a:pPr>
            <a:r>
              <a:rPr sz="2200" b="1" spc="-5" dirty="0">
                <a:latin typeface="Segoe UI"/>
                <a:cs typeface="Segoe UI"/>
              </a:rPr>
              <a:t>The</a:t>
            </a:r>
            <a:r>
              <a:rPr sz="2200" b="1" spc="15" dirty="0">
                <a:latin typeface="Segoe UI"/>
                <a:cs typeface="Segoe UI"/>
              </a:rPr>
              <a:t> </a:t>
            </a:r>
            <a:r>
              <a:rPr sz="2200" b="1" spc="-5" dirty="0">
                <a:latin typeface="Segoe UI"/>
                <a:cs typeface="Segoe UI"/>
              </a:rPr>
              <a:t>main</a:t>
            </a:r>
            <a:r>
              <a:rPr sz="2200" b="1" dirty="0">
                <a:latin typeface="Segoe UI"/>
                <a:cs typeface="Segoe UI"/>
              </a:rPr>
              <a:t> </a:t>
            </a:r>
            <a:r>
              <a:rPr sz="2200" b="1" spc="-5" dirty="0">
                <a:latin typeface="Segoe UI"/>
                <a:cs typeface="Segoe UI"/>
              </a:rPr>
              <a:t>challenges</a:t>
            </a:r>
            <a:r>
              <a:rPr sz="2200" b="1" spc="5" dirty="0">
                <a:latin typeface="Segoe UI"/>
                <a:cs typeface="Segoe UI"/>
              </a:rPr>
              <a:t> </a:t>
            </a:r>
            <a:r>
              <a:rPr sz="2200" b="1" spc="-5" dirty="0">
                <a:latin typeface="Segoe UI"/>
                <a:cs typeface="Segoe UI"/>
              </a:rPr>
              <a:t>facing</a:t>
            </a:r>
            <a:r>
              <a:rPr sz="2200" b="1" spc="5" dirty="0">
                <a:latin typeface="Segoe UI"/>
                <a:cs typeface="Segoe UI"/>
              </a:rPr>
              <a:t> </a:t>
            </a:r>
            <a:r>
              <a:rPr sz="2200" b="1" spc="-5" dirty="0">
                <a:latin typeface="Segoe UI"/>
                <a:cs typeface="Segoe UI"/>
              </a:rPr>
              <a:t>manufacturing in</a:t>
            </a:r>
            <a:r>
              <a:rPr sz="2200" b="1" spc="5" dirty="0">
                <a:latin typeface="Segoe UI"/>
                <a:cs typeface="Segoe UI"/>
              </a:rPr>
              <a:t> </a:t>
            </a:r>
            <a:r>
              <a:rPr sz="2200" b="1" spc="-5" dirty="0">
                <a:latin typeface="Segoe UI"/>
                <a:cs typeface="Segoe UI"/>
              </a:rPr>
              <a:t>a</a:t>
            </a:r>
            <a:r>
              <a:rPr sz="2200" b="1" spc="15" dirty="0">
                <a:latin typeface="Segoe UI"/>
                <a:cs typeface="Segoe UI"/>
              </a:rPr>
              <a:t> </a:t>
            </a:r>
            <a:r>
              <a:rPr sz="2200" b="1" dirty="0">
                <a:latin typeface="Segoe UI"/>
                <a:cs typeface="Segoe UI"/>
              </a:rPr>
              <a:t>factory</a:t>
            </a:r>
            <a:r>
              <a:rPr sz="2200" b="1" spc="25" dirty="0">
                <a:latin typeface="Segoe UI"/>
                <a:cs typeface="Segoe UI"/>
              </a:rPr>
              <a:t> </a:t>
            </a:r>
            <a:r>
              <a:rPr sz="2200" b="1" spc="-5" dirty="0">
                <a:latin typeface="Segoe UI"/>
                <a:cs typeface="Segoe UI"/>
              </a:rPr>
              <a:t>environment</a:t>
            </a:r>
            <a:r>
              <a:rPr sz="2200" b="1" spc="-15" dirty="0">
                <a:latin typeface="Segoe UI"/>
                <a:cs typeface="Segoe UI"/>
              </a:rPr>
              <a:t> </a:t>
            </a:r>
            <a:r>
              <a:rPr sz="2200" b="1" spc="-10" dirty="0">
                <a:latin typeface="Segoe UI"/>
                <a:cs typeface="Segoe UI"/>
              </a:rPr>
              <a:t>today:</a:t>
            </a:r>
            <a:endParaRPr sz="2200">
              <a:latin typeface="Segoe UI"/>
              <a:cs typeface="Segoe UI"/>
            </a:endParaRPr>
          </a:p>
          <a:p>
            <a:pPr marL="355600" marR="5080" indent="-342900">
              <a:lnSpc>
                <a:spcPct val="150000"/>
              </a:lnSpc>
              <a:spcBef>
                <a:spcPts val="5"/>
              </a:spcBef>
              <a:buFont typeface="Wingdings"/>
              <a:buChar char=""/>
              <a:tabLst>
                <a:tab pos="354965" algn="l"/>
                <a:tab pos="355600" algn="l"/>
              </a:tabLst>
            </a:pPr>
            <a:r>
              <a:rPr sz="2200" b="1" spc="-5" dirty="0">
                <a:latin typeface="Segoe UI"/>
                <a:cs typeface="Segoe UI"/>
              </a:rPr>
              <a:t>Accelerating</a:t>
            </a:r>
            <a:r>
              <a:rPr sz="2200" b="1" spc="335" dirty="0">
                <a:latin typeface="Segoe UI"/>
                <a:cs typeface="Segoe UI"/>
              </a:rPr>
              <a:t> </a:t>
            </a:r>
            <a:r>
              <a:rPr sz="2200" b="1" spc="-5" dirty="0">
                <a:latin typeface="Segoe UI"/>
                <a:cs typeface="Segoe UI"/>
              </a:rPr>
              <a:t>new</a:t>
            </a:r>
            <a:r>
              <a:rPr sz="2200" b="1" spc="340" dirty="0">
                <a:latin typeface="Segoe UI"/>
                <a:cs typeface="Segoe UI"/>
              </a:rPr>
              <a:t> </a:t>
            </a:r>
            <a:r>
              <a:rPr sz="2200" b="1" spc="-10" dirty="0">
                <a:latin typeface="Segoe UI"/>
                <a:cs typeface="Segoe UI"/>
              </a:rPr>
              <a:t>products</a:t>
            </a:r>
            <a:r>
              <a:rPr sz="2200" b="1" spc="345" dirty="0">
                <a:latin typeface="Segoe UI"/>
                <a:cs typeface="Segoe UI"/>
              </a:rPr>
              <a:t> </a:t>
            </a:r>
            <a:r>
              <a:rPr sz="2200" b="1" spc="-10" dirty="0">
                <a:latin typeface="Segoe UI"/>
                <a:cs typeface="Segoe UI"/>
              </a:rPr>
              <a:t>and</a:t>
            </a:r>
            <a:r>
              <a:rPr sz="2200" b="1" spc="335" dirty="0">
                <a:latin typeface="Segoe UI"/>
                <a:cs typeface="Segoe UI"/>
              </a:rPr>
              <a:t> </a:t>
            </a:r>
            <a:r>
              <a:rPr sz="2200" b="1" spc="10" dirty="0">
                <a:latin typeface="Segoe UI"/>
                <a:cs typeface="Segoe UI"/>
              </a:rPr>
              <a:t>service</a:t>
            </a:r>
            <a:r>
              <a:rPr sz="2200" b="1" spc="330" dirty="0">
                <a:latin typeface="Segoe UI"/>
                <a:cs typeface="Segoe UI"/>
              </a:rPr>
              <a:t> </a:t>
            </a:r>
            <a:r>
              <a:rPr sz="2200" b="1" spc="-10" dirty="0">
                <a:latin typeface="Segoe UI"/>
                <a:cs typeface="Segoe UI"/>
              </a:rPr>
              <a:t>introduction</a:t>
            </a:r>
            <a:r>
              <a:rPr sz="2200" b="1" spc="335" dirty="0">
                <a:latin typeface="Segoe UI"/>
                <a:cs typeface="Segoe UI"/>
              </a:rPr>
              <a:t> </a:t>
            </a:r>
            <a:r>
              <a:rPr sz="2200" b="1" spc="-10" dirty="0">
                <a:latin typeface="Segoe UI"/>
                <a:cs typeface="Segoe UI"/>
              </a:rPr>
              <a:t>to</a:t>
            </a:r>
            <a:r>
              <a:rPr sz="2200" b="1" spc="365" dirty="0">
                <a:latin typeface="Segoe UI"/>
                <a:cs typeface="Segoe UI"/>
              </a:rPr>
              <a:t> </a:t>
            </a:r>
            <a:r>
              <a:rPr sz="2200" b="1" spc="-5" dirty="0">
                <a:latin typeface="Segoe UI"/>
                <a:cs typeface="Segoe UI"/>
              </a:rPr>
              <a:t>meet</a:t>
            </a:r>
            <a:r>
              <a:rPr sz="2200" b="1" spc="335" dirty="0">
                <a:latin typeface="Segoe UI"/>
                <a:cs typeface="Segoe UI"/>
              </a:rPr>
              <a:t> </a:t>
            </a:r>
            <a:r>
              <a:rPr sz="2200" b="1" spc="-10" dirty="0">
                <a:latin typeface="Segoe UI"/>
                <a:cs typeface="Segoe UI"/>
              </a:rPr>
              <a:t>customer</a:t>
            </a:r>
            <a:r>
              <a:rPr sz="2200" b="1" spc="340" dirty="0">
                <a:latin typeface="Segoe UI"/>
                <a:cs typeface="Segoe UI"/>
              </a:rPr>
              <a:t> </a:t>
            </a:r>
            <a:r>
              <a:rPr sz="2200" b="1" spc="-10" dirty="0">
                <a:latin typeface="Segoe UI"/>
                <a:cs typeface="Segoe UI"/>
              </a:rPr>
              <a:t>and</a:t>
            </a:r>
            <a:r>
              <a:rPr sz="2200" b="1" spc="345" dirty="0">
                <a:latin typeface="Segoe UI"/>
                <a:cs typeface="Segoe UI"/>
              </a:rPr>
              <a:t> </a:t>
            </a:r>
            <a:r>
              <a:rPr sz="2200" b="1" spc="-10" dirty="0">
                <a:latin typeface="Segoe UI"/>
                <a:cs typeface="Segoe UI"/>
              </a:rPr>
              <a:t>market </a:t>
            </a:r>
            <a:r>
              <a:rPr sz="2200" b="1" spc="-590" dirty="0">
                <a:latin typeface="Segoe UI"/>
                <a:cs typeface="Segoe UI"/>
              </a:rPr>
              <a:t> </a:t>
            </a:r>
            <a:r>
              <a:rPr sz="2200" b="1" spc="-5" dirty="0">
                <a:latin typeface="Segoe UI"/>
                <a:cs typeface="Segoe UI"/>
              </a:rPr>
              <a:t>opportunities.</a:t>
            </a:r>
            <a:endParaRPr sz="2200">
              <a:latin typeface="Segoe UI"/>
              <a:cs typeface="Segoe UI"/>
            </a:endParaRPr>
          </a:p>
          <a:p>
            <a:pPr marL="355600" indent="-342900">
              <a:lnSpc>
                <a:spcPct val="100000"/>
              </a:lnSpc>
              <a:spcBef>
                <a:spcPts val="1320"/>
              </a:spcBef>
              <a:buFont typeface="Wingdings"/>
              <a:buChar char=""/>
              <a:tabLst>
                <a:tab pos="354965" algn="l"/>
                <a:tab pos="355600" algn="l"/>
              </a:tabLst>
            </a:pPr>
            <a:r>
              <a:rPr sz="2200" b="1" spc="-5" dirty="0">
                <a:latin typeface="Segoe UI"/>
                <a:cs typeface="Segoe UI"/>
              </a:rPr>
              <a:t>Increasing</a:t>
            </a:r>
            <a:r>
              <a:rPr sz="2200" b="1" spc="10" dirty="0">
                <a:latin typeface="Segoe UI"/>
                <a:cs typeface="Segoe UI"/>
              </a:rPr>
              <a:t> </a:t>
            </a:r>
            <a:r>
              <a:rPr sz="2200" b="1" spc="-10" dirty="0">
                <a:latin typeface="Segoe UI"/>
                <a:cs typeface="Segoe UI"/>
              </a:rPr>
              <a:t>plant</a:t>
            </a:r>
            <a:r>
              <a:rPr sz="2200" b="1" spc="20" dirty="0">
                <a:latin typeface="Segoe UI"/>
                <a:cs typeface="Segoe UI"/>
              </a:rPr>
              <a:t> </a:t>
            </a:r>
            <a:r>
              <a:rPr sz="2200" b="1" spc="-10" dirty="0">
                <a:latin typeface="Segoe UI"/>
                <a:cs typeface="Segoe UI"/>
              </a:rPr>
              <a:t>productions,</a:t>
            </a:r>
            <a:r>
              <a:rPr sz="2200" b="1" spc="15" dirty="0">
                <a:latin typeface="Segoe UI"/>
                <a:cs typeface="Segoe UI"/>
              </a:rPr>
              <a:t> </a:t>
            </a:r>
            <a:r>
              <a:rPr sz="2200" b="1" spc="-10" dirty="0">
                <a:latin typeface="Segoe UI"/>
                <a:cs typeface="Segoe UI"/>
              </a:rPr>
              <a:t>quality</a:t>
            </a:r>
            <a:r>
              <a:rPr sz="2200" b="1" spc="25" dirty="0">
                <a:latin typeface="Segoe UI"/>
                <a:cs typeface="Segoe UI"/>
              </a:rPr>
              <a:t> </a:t>
            </a:r>
            <a:r>
              <a:rPr sz="2200" b="1" spc="-5" dirty="0">
                <a:latin typeface="Segoe UI"/>
                <a:cs typeface="Segoe UI"/>
              </a:rPr>
              <a:t>and</a:t>
            </a:r>
            <a:r>
              <a:rPr sz="2200" b="1" spc="25" dirty="0">
                <a:latin typeface="Segoe UI"/>
                <a:cs typeface="Segoe UI"/>
              </a:rPr>
              <a:t> </a:t>
            </a:r>
            <a:r>
              <a:rPr sz="2200" b="1" spc="-5" dirty="0">
                <a:latin typeface="Segoe UI"/>
                <a:cs typeface="Segoe UI"/>
              </a:rPr>
              <a:t>uptime</a:t>
            </a:r>
            <a:r>
              <a:rPr sz="2200" b="1" spc="15" dirty="0">
                <a:latin typeface="Segoe UI"/>
                <a:cs typeface="Segoe UI"/>
              </a:rPr>
              <a:t> </a:t>
            </a:r>
            <a:r>
              <a:rPr sz="2200" b="1" spc="-5" dirty="0">
                <a:latin typeface="Segoe UI"/>
                <a:cs typeface="Segoe UI"/>
              </a:rPr>
              <a:t>while</a:t>
            </a:r>
            <a:r>
              <a:rPr sz="2200" b="1" spc="10" dirty="0">
                <a:latin typeface="Segoe UI"/>
                <a:cs typeface="Segoe UI"/>
              </a:rPr>
              <a:t> </a:t>
            </a:r>
            <a:r>
              <a:rPr sz="2200" b="1" spc="-10" dirty="0">
                <a:latin typeface="Segoe UI"/>
                <a:cs typeface="Segoe UI"/>
              </a:rPr>
              <a:t>decreasing</a:t>
            </a:r>
            <a:r>
              <a:rPr sz="2200" b="1" spc="30" dirty="0">
                <a:latin typeface="Segoe UI"/>
                <a:cs typeface="Segoe UI"/>
              </a:rPr>
              <a:t> </a:t>
            </a:r>
            <a:r>
              <a:rPr sz="2200" b="1" spc="-5" dirty="0">
                <a:latin typeface="Segoe UI"/>
                <a:cs typeface="Segoe UI"/>
              </a:rPr>
              <a:t>cost.</a:t>
            </a:r>
            <a:endParaRPr sz="2200">
              <a:latin typeface="Segoe UI"/>
              <a:cs typeface="Segoe UI"/>
            </a:endParaRPr>
          </a:p>
          <a:p>
            <a:pPr marL="355600" indent="-342900">
              <a:lnSpc>
                <a:spcPct val="100000"/>
              </a:lnSpc>
              <a:spcBef>
                <a:spcPts val="1320"/>
              </a:spcBef>
              <a:buFont typeface="Wingdings"/>
              <a:buChar char=""/>
              <a:tabLst>
                <a:tab pos="354965" algn="l"/>
                <a:tab pos="355600" algn="l"/>
              </a:tabLst>
            </a:pPr>
            <a:r>
              <a:rPr sz="2200" b="1" spc="-10" dirty="0">
                <a:latin typeface="Segoe UI"/>
                <a:cs typeface="Segoe UI"/>
              </a:rPr>
              <a:t>Mitigating</a:t>
            </a:r>
            <a:r>
              <a:rPr sz="2200" b="1" dirty="0">
                <a:latin typeface="Segoe UI"/>
                <a:cs typeface="Segoe UI"/>
              </a:rPr>
              <a:t> </a:t>
            </a:r>
            <a:r>
              <a:rPr sz="2200" b="1" spc="-5" dirty="0">
                <a:latin typeface="Segoe UI"/>
                <a:cs typeface="Segoe UI"/>
              </a:rPr>
              <a:t>unplanned</a:t>
            </a:r>
            <a:r>
              <a:rPr sz="2200" b="1" spc="-10" dirty="0">
                <a:latin typeface="Segoe UI"/>
                <a:cs typeface="Segoe UI"/>
              </a:rPr>
              <a:t> downtime</a:t>
            </a:r>
            <a:endParaRPr sz="2200">
              <a:latin typeface="Segoe UI"/>
              <a:cs typeface="Segoe UI"/>
            </a:endParaRPr>
          </a:p>
          <a:p>
            <a:pPr marL="355600" indent="-342900">
              <a:lnSpc>
                <a:spcPct val="100000"/>
              </a:lnSpc>
              <a:spcBef>
                <a:spcPts val="1320"/>
              </a:spcBef>
              <a:buFont typeface="Wingdings"/>
              <a:buChar char=""/>
              <a:tabLst>
                <a:tab pos="354965" algn="l"/>
                <a:tab pos="355600" algn="l"/>
              </a:tabLst>
            </a:pPr>
            <a:r>
              <a:rPr sz="2200" b="1" spc="-5" dirty="0">
                <a:latin typeface="Segoe UI"/>
                <a:cs typeface="Segoe UI"/>
              </a:rPr>
              <a:t>Securing</a:t>
            </a:r>
            <a:r>
              <a:rPr sz="2200" b="1" spc="-10" dirty="0">
                <a:latin typeface="Segoe UI"/>
                <a:cs typeface="Segoe UI"/>
              </a:rPr>
              <a:t> factories</a:t>
            </a:r>
            <a:r>
              <a:rPr sz="2200" b="1" spc="15" dirty="0">
                <a:latin typeface="Segoe UI"/>
                <a:cs typeface="Segoe UI"/>
              </a:rPr>
              <a:t> </a:t>
            </a:r>
            <a:r>
              <a:rPr sz="2200" b="1" spc="-10" dirty="0">
                <a:latin typeface="Segoe UI"/>
                <a:cs typeface="Segoe UI"/>
              </a:rPr>
              <a:t>from</a:t>
            </a:r>
            <a:r>
              <a:rPr sz="2200" b="1" spc="10" dirty="0">
                <a:latin typeface="Segoe UI"/>
                <a:cs typeface="Segoe UI"/>
              </a:rPr>
              <a:t> </a:t>
            </a:r>
            <a:r>
              <a:rPr sz="2200" b="1" spc="-5" dirty="0">
                <a:latin typeface="Segoe UI"/>
                <a:cs typeface="Segoe UI"/>
              </a:rPr>
              <a:t>cyber</a:t>
            </a:r>
            <a:r>
              <a:rPr sz="2200" b="1" spc="15" dirty="0">
                <a:latin typeface="Segoe UI"/>
                <a:cs typeface="Segoe UI"/>
              </a:rPr>
              <a:t> </a:t>
            </a:r>
            <a:r>
              <a:rPr sz="2200" b="1" spc="-10" dirty="0">
                <a:latin typeface="Segoe UI"/>
                <a:cs typeface="Segoe UI"/>
              </a:rPr>
              <a:t>threads</a:t>
            </a:r>
            <a:endParaRPr sz="2200">
              <a:latin typeface="Segoe UI"/>
              <a:cs typeface="Segoe UI"/>
            </a:endParaRPr>
          </a:p>
          <a:p>
            <a:pPr marL="355600" indent="-342900">
              <a:lnSpc>
                <a:spcPct val="100000"/>
              </a:lnSpc>
              <a:spcBef>
                <a:spcPts val="1320"/>
              </a:spcBef>
              <a:buFont typeface="Wingdings"/>
              <a:buChar char=""/>
              <a:tabLst>
                <a:tab pos="354965" algn="l"/>
                <a:tab pos="355600" algn="l"/>
              </a:tabLst>
            </a:pPr>
            <a:r>
              <a:rPr sz="2200" b="1" spc="-5" dirty="0">
                <a:latin typeface="Segoe UI"/>
                <a:cs typeface="Segoe UI"/>
              </a:rPr>
              <a:t>Decreasing</a:t>
            </a:r>
            <a:r>
              <a:rPr sz="2200" b="1" spc="5" dirty="0">
                <a:latin typeface="Segoe UI"/>
                <a:cs typeface="Segoe UI"/>
              </a:rPr>
              <a:t> </a:t>
            </a:r>
            <a:r>
              <a:rPr sz="2200" b="1" spc="-10" dirty="0">
                <a:latin typeface="Segoe UI"/>
                <a:cs typeface="Segoe UI"/>
              </a:rPr>
              <a:t>high</a:t>
            </a:r>
            <a:r>
              <a:rPr sz="2200" b="1" spc="25" dirty="0">
                <a:latin typeface="Segoe UI"/>
                <a:cs typeface="Segoe UI"/>
              </a:rPr>
              <a:t> </a:t>
            </a:r>
            <a:r>
              <a:rPr sz="2200" b="1" spc="-10" dirty="0">
                <a:latin typeface="Segoe UI"/>
                <a:cs typeface="Segoe UI"/>
              </a:rPr>
              <a:t>cabling</a:t>
            </a:r>
            <a:r>
              <a:rPr sz="2200" b="1" spc="20" dirty="0">
                <a:latin typeface="Segoe UI"/>
                <a:cs typeface="Segoe UI"/>
              </a:rPr>
              <a:t> </a:t>
            </a:r>
            <a:r>
              <a:rPr sz="2200" b="1" spc="-5" dirty="0">
                <a:latin typeface="Segoe UI"/>
                <a:cs typeface="Segoe UI"/>
              </a:rPr>
              <a:t>and</a:t>
            </a:r>
            <a:r>
              <a:rPr sz="2200" b="1" spc="10" dirty="0">
                <a:latin typeface="Segoe UI"/>
                <a:cs typeface="Segoe UI"/>
              </a:rPr>
              <a:t> </a:t>
            </a:r>
            <a:r>
              <a:rPr sz="2200" b="1" spc="-10" dirty="0">
                <a:latin typeface="Segoe UI"/>
                <a:cs typeface="Segoe UI"/>
              </a:rPr>
              <a:t>re-cabling</a:t>
            </a:r>
            <a:r>
              <a:rPr sz="2200" b="1" spc="20" dirty="0">
                <a:latin typeface="Segoe UI"/>
                <a:cs typeface="Segoe UI"/>
              </a:rPr>
              <a:t> </a:t>
            </a:r>
            <a:r>
              <a:rPr sz="2200" b="1" spc="-5" dirty="0">
                <a:latin typeface="Segoe UI"/>
                <a:cs typeface="Segoe UI"/>
              </a:rPr>
              <a:t>costs</a:t>
            </a:r>
            <a:endParaRPr sz="2200">
              <a:latin typeface="Segoe UI"/>
              <a:cs typeface="Segoe UI"/>
            </a:endParaRPr>
          </a:p>
          <a:p>
            <a:pPr marL="355600" indent="-342900">
              <a:lnSpc>
                <a:spcPct val="100000"/>
              </a:lnSpc>
              <a:spcBef>
                <a:spcPts val="1325"/>
              </a:spcBef>
              <a:buFont typeface="Wingdings"/>
              <a:buChar char=""/>
              <a:tabLst>
                <a:tab pos="354965" algn="l"/>
                <a:tab pos="355600" algn="l"/>
              </a:tabLst>
            </a:pPr>
            <a:r>
              <a:rPr sz="2200" b="1" spc="-10" dirty="0">
                <a:latin typeface="Segoe UI"/>
                <a:cs typeface="Segoe UI"/>
              </a:rPr>
              <a:t>Improving</a:t>
            </a:r>
            <a:r>
              <a:rPr sz="2200" b="1" spc="15" dirty="0">
                <a:latin typeface="Segoe UI"/>
                <a:cs typeface="Segoe UI"/>
              </a:rPr>
              <a:t> </a:t>
            </a:r>
            <a:r>
              <a:rPr sz="2200" b="1" spc="-15" dirty="0">
                <a:latin typeface="Segoe UI"/>
                <a:cs typeface="Segoe UI"/>
              </a:rPr>
              <a:t>worker</a:t>
            </a:r>
            <a:r>
              <a:rPr sz="2200" b="1" spc="25" dirty="0">
                <a:latin typeface="Segoe UI"/>
                <a:cs typeface="Segoe UI"/>
              </a:rPr>
              <a:t> </a:t>
            </a:r>
            <a:r>
              <a:rPr sz="2200" b="1" spc="-10" dirty="0">
                <a:latin typeface="Segoe UI"/>
                <a:cs typeface="Segoe UI"/>
              </a:rPr>
              <a:t>productivity</a:t>
            </a:r>
            <a:r>
              <a:rPr sz="2200" b="1" spc="30" dirty="0">
                <a:latin typeface="Segoe UI"/>
                <a:cs typeface="Segoe UI"/>
              </a:rPr>
              <a:t> </a:t>
            </a:r>
            <a:r>
              <a:rPr sz="2200" b="1" spc="-10" dirty="0">
                <a:latin typeface="Segoe UI"/>
                <a:cs typeface="Segoe UI"/>
              </a:rPr>
              <a:t>and</a:t>
            </a:r>
            <a:r>
              <a:rPr sz="2200" b="1" spc="15" dirty="0">
                <a:latin typeface="Segoe UI"/>
                <a:cs typeface="Segoe UI"/>
              </a:rPr>
              <a:t> </a:t>
            </a:r>
            <a:r>
              <a:rPr sz="2200" b="1" spc="-25" dirty="0">
                <a:latin typeface="Segoe UI"/>
                <a:cs typeface="Segoe UI"/>
              </a:rPr>
              <a:t>safety.</a:t>
            </a:r>
            <a:endParaRPr sz="2200">
              <a:latin typeface="Segoe UI"/>
              <a:cs typeface="Segoe U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26</a:t>
            </a:fld>
            <a:endParaRPr sz="1200">
              <a:latin typeface="Segoe UI"/>
              <a:cs typeface="Segoe UI"/>
            </a:endParaRPr>
          </a:p>
        </p:txBody>
      </p:sp>
      <p:sp>
        <p:nvSpPr>
          <p:cNvPr id="3" name="object 3"/>
          <p:cNvSpPr txBox="1"/>
          <p:nvPr/>
        </p:nvSpPr>
        <p:spPr>
          <a:xfrm>
            <a:off x="354584" y="1374907"/>
            <a:ext cx="11529060" cy="5028941"/>
          </a:xfrm>
          <a:prstGeom prst="rect">
            <a:avLst/>
          </a:prstGeom>
        </p:spPr>
        <p:txBody>
          <a:bodyPr vert="horz" wrap="square" lIns="0" tIns="179705" rIns="0" bIns="0" rtlCol="0">
            <a:spAutoFit/>
          </a:bodyPr>
          <a:lstStyle/>
          <a:p>
            <a:pPr marL="299085" indent="-287020">
              <a:lnSpc>
                <a:spcPct val="100000"/>
              </a:lnSpc>
              <a:spcBef>
                <a:spcPts val="1415"/>
              </a:spcBef>
              <a:buFont typeface="Wingdings"/>
              <a:buChar char=""/>
              <a:tabLst>
                <a:tab pos="299720" algn="l"/>
              </a:tabLst>
            </a:pPr>
            <a:r>
              <a:rPr sz="2200" b="1" spc="-10" dirty="0">
                <a:latin typeface="Segoe UI"/>
                <a:cs typeface="Segoe UI"/>
              </a:rPr>
              <a:t>The</a:t>
            </a:r>
            <a:r>
              <a:rPr sz="2200" b="1" spc="5" dirty="0">
                <a:latin typeface="Segoe UI"/>
                <a:cs typeface="Segoe UI"/>
              </a:rPr>
              <a:t> </a:t>
            </a:r>
            <a:r>
              <a:rPr sz="2200" b="1" spc="-10" dirty="0">
                <a:latin typeface="Segoe UI"/>
                <a:cs typeface="Segoe UI"/>
              </a:rPr>
              <a:t>Connected</a:t>
            </a:r>
            <a:r>
              <a:rPr sz="2200" b="1" spc="-15" dirty="0">
                <a:latin typeface="Segoe UI"/>
                <a:cs typeface="Segoe UI"/>
              </a:rPr>
              <a:t> </a:t>
            </a:r>
            <a:r>
              <a:rPr sz="2200" b="1" spc="-5" dirty="0">
                <a:latin typeface="Segoe UI"/>
                <a:cs typeface="Segoe UI"/>
              </a:rPr>
              <a:t>Factory</a:t>
            </a:r>
            <a:endParaRPr sz="2200" dirty="0">
              <a:latin typeface="Segoe UI"/>
              <a:cs typeface="Segoe UI"/>
            </a:endParaRPr>
          </a:p>
          <a:p>
            <a:pPr marL="12700" algn="just">
              <a:lnSpc>
                <a:spcPct val="100000"/>
              </a:lnSpc>
              <a:spcBef>
                <a:spcPts val="1320"/>
              </a:spcBef>
            </a:pPr>
            <a:r>
              <a:rPr sz="2200" b="1" spc="-10" dirty="0">
                <a:latin typeface="Segoe UI"/>
                <a:cs typeface="Segoe UI"/>
              </a:rPr>
              <a:t>Example-</a:t>
            </a:r>
            <a:r>
              <a:rPr sz="2200" b="1" spc="615" dirty="0">
                <a:latin typeface="Segoe UI"/>
                <a:cs typeface="Segoe UI"/>
              </a:rPr>
              <a:t>  </a:t>
            </a:r>
            <a:r>
              <a:rPr sz="2200" b="1" spc="-5" dirty="0">
                <a:latin typeface="Segoe UI"/>
                <a:cs typeface="Segoe UI"/>
              </a:rPr>
              <a:t>In</a:t>
            </a:r>
            <a:r>
              <a:rPr sz="2200" b="1" spc="595" dirty="0">
                <a:latin typeface="Segoe UI"/>
                <a:cs typeface="Segoe UI"/>
              </a:rPr>
              <a:t> </a:t>
            </a:r>
            <a:r>
              <a:rPr sz="2200" b="1" spc="-5" dirty="0">
                <a:latin typeface="Segoe UI"/>
                <a:cs typeface="Segoe UI"/>
              </a:rPr>
              <a:t>the</a:t>
            </a:r>
            <a:r>
              <a:rPr sz="2200" b="1" spc="610" dirty="0">
                <a:latin typeface="Segoe UI"/>
                <a:cs typeface="Segoe UI"/>
              </a:rPr>
              <a:t> </a:t>
            </a:r>
            <a:r>
              <a:rPr sz="2200" b="1" spc="-10" dirty="0">
                <a:latin typeface="Segoe UI"/>
                <a:cs typeface="Segoe UI"/>
              </a:rPr>
              <a:t>ore</a:t>
            </a:r>
            <a:r>
              <a:rPr sz="2200" b="1" spc="610" dirty="0">
                <a:latin typeface="Segoe UI"/>
                <a:cs typeface="Segoe UI"/>
              </a:rPr>
              <a:t> </a:t>
            </a:r>
            <a:r>
              <a:rPr sz="2200" b="1" spc="-5" dirty="0">
                <a:latin typeface="Segoe UI"/>
                <a:cs typeface="Segoe UI"/>
              </a:rPr>
              <a:t>melting</a:t>
            </a:r>
            <a:r>
              <a:rPr sz="2200" b="1" spc="595" dirty="0">
                <a:latin typeface="Segoe UI"/>
                <a:cs typeface="Segoe UI"/>
              </a:rPr>
              <a:t> </a:t>
            </a:r>
            <a:r>
              <a:rPr sz="2200" b="1" spc="-10" dirty="0">
                <a:latin typeface="Segoe UI"/>
                <a:cs typeface="Segoe UI"/>
              </a:rPr>
              <a:t>process,</a:t>
            </a:r>
            <a:r>
              <a:rPr sz="2200" b="1" spc="610" dirty="0">
                <a:latin typeface="Segoe UI"/>
                <a:cs typeface="Segoe UI"/>
              </a:rPr>
              <a:t> </a:t>
            </a:r>
            <a:r>
              <a:rPr sz="2200" b="1" spc="-10" dirty="0">
                <a:latin typeface="Segoe UI"/>
                <a:cs typeface="Segoe UI"/>
              </a:rPr>
              <a:t>control</a:t>
            </a:r>
            <a:r>
              <a:rPr sz="2200" b="1" spc="610" dirty="0">
                <a:latin typeface="Segoe UI"/>
                <a:cs typeface="Segoe UI"/>
              </a:rPr>
              <a:t> </a:t>
            </a:r>
            <a:r>
              <a:rPr sz="2200" b="1" spc="-5" dirty="0">
                <a:latin typeface="Segoe UI"/>
                <a:cs typeface="Segoe UI"/>
              </a:rPr>
              <a:t>room</a:t>
            </a:r>
            <a:r>
              <a:rPr sz="2200" b="1" spc="610" dirty="0">
                <a:latin typeface="Segoe UI"/>
                <a:cs typeface="Segoe UI"/>
              </a:rPr>
              <a:t> </a:t>
            </a:r>
            <a:r>
              <a:rPr sz="2200" b="1" spc="-5" dirty="0">
                <a:latin typeface="Segoe UI"/>
                <a:cs typeface="Segoe UI"/>
              </a:rPr>
              <a:t>will</a:t>
            </a:r>
            <a:r>
              <a:rPr sz="2200" b="1" spc="615" dirty="0">
                <a:latin typeface="Segoe UI"/>
                <a:cs typeface="Segoe UI"/>
              </a:rPr>
              <a:t> </a:t>
            </a:r>
            <a:r>
              <a:rPr sz="2200" b="1" spc="-10" dirty="0">
                <a:latin typeface="Segoe UI"/>
                <a:cs typeface="Segoe UI"/>
              </a:rPr>
              <a:t>be</a:t>
            </a:r>
            <a:r>
              <a:rPr sz="2200" b="1" spc="595" dirty="0">
                <a:latin typeface="Segoe UI"/>
                <a:cs typeface="Segoe UI"/>
              </a:rPr>
              <a:t> </a:t>
            </a:r>
            <a:r>
              <a:rPr sz="2200" b="1" spc="-5" dirty="0">
                <a:latin typeface="Segoe UI"/>
                <a:cs typeface="Segoe UI"/>
              </a:rPr>
              <a:t>far</a:t>
            </a:r>
            <a:r>
              <a:rPr sz="2200" b="1" spc="620" dirty="0">
                <a:latin typeface="Segoe UI"/>
                <a:cs typeface="Segoe UI"/>
              </a:rPr>
              <a:t> </a:t>
            </a:r>
            <a:r>
              <a:rPr sz="2200" b="1" spc="-20" dirty="0">
                <a:latin typeface="Segoe UI"/>
                <a:cs typeface="Segoe UI"/>
              </a:rPr>
              <a:t>off</a:t>
            </a:r>
            <a:r>
              <a:rPr sz="2200" b="1" spc="595" dirty="0">
                <a:latin typeface="Segoe UI"/>
                <a:cs typeface="Segoe UI"/>
              </a:rPr>
              <a:t> </a:t>
            </a:r>
            <a:r>
              <a:rPr sz="2200" b="1" spc="-5" dirty="0">
                <a:latin typeface="Segoe UI"/>
                <a:cs typeface="Segoe UI"/>
              </a:rPr>
              <a:t>from</a:t>
            </a:r>
            <a:r>
              <a:rPr sz="2200" b="1" spc="615" dirty="0">
                <a:latin typeface="Segoe UI"/>
                <a:cs typeface="Segoe UI"/>
              </a:rPr>
              <a:t> </a:t>
            </a:r>
            <a:r>
              <a:rPr sz="2200" b="1" spc="-5" dirty="0">
                <a:latin typeface="Segoe UI"/>
                <a:cs typeface="Segoe UI"/>
              </a:rPr>
              <a:t>the</a:t>
            </a:r>
            <a:r>
              <a:rPr sz="2200" b="1" spc="590" dirty="0">
                <a:latin typeface="Segoe UI"/>
                <a:cs typeface="Segoe UI"/>
              </a:rPr>
              <a:t> </a:t>
            </a:r>
            <a:r>
              <a:rPr sz="2200" b="1" spc="-5" dirty="0">
                <a:latin typeface="Segoe UI"/>
                <a:cs typeface="Segoe UI"/>
              </a:rPr>
              <a:t>unit</a:t>
            </a:r>
            <a:endParaRPr sz="2200" dirty="0">
              <a:latin typeface="Segoe UI"/>
              <a:cs typeface="Segoe UI"/>
            </a:endParaRPr>
          </a:p>
          <a:p>
            <a:pPr marL="12700" algn="just">
              <a:lnSpc>
                <a:spcPct val="100000"/>
              </a:lnSpc>
              <a:spcBef>
                <a:spcPts val="1325"/>
              </a:spcBef>
            </a:pPr>
            <a:r>
              <a:rPr sz="2200" b="1" spc="-10" dirty="0">
                <a:latin typeface="Segoe UI"/>
                <a:cs typeface="Segoe UI"/>
              </a:rPr>
              <a:t>resulting</a:t>
            </a:r>
            <a:r>
              <a:rPr sz="2200" b="1" spc="5" dirty="0">
                <a:latin typeface="Segoe UI"/>
                <a:cs typeface="Segoe UI"/>
              </a:rPr>
              <a:t> </a:t>
            </a:r>
            <a:r>
              <a:rPr sz="2200" b="1" spc="-5" dirty="0">
                <a:latin typeface="Segoe UI"/>
                <a:cs typeface="Segoe UI"/>
              </a:rPr>
              <a:t>in</a:t>
            </a:r>
            <a:r>
              <a:rPr sz="2200" b="1" spc="10" dirty="0">
                <a:latin typeface="Segoe UI"/>
                <a:cs typeface="Segoe UI"/>
              </a:rPr>
              <a:t> </a:t>
            </a:r>
            <a:r>
              <a:rPr sz="2200" b="1" spc="-10" dirty="0">
                <a:latin typeface="Segoe UI"/>
                <a:cs typeface="Segoe UI"/>
              </a:rPr>
              <a:t>multiple</a:t>
            </a:r>
            <a:r>
              <a:rPr sz="2200" b="1" spc="20" dirty="0">
                <a:latin typeface="Segoe UI"/>
                <a:cs typeface="Segoe UI"/>
              </a:rPr>
              <a:t> </a:t>
            </a:r>
            <a:r>
              <a:rPr sz="2200" b="1" spc="-5" dirty="0">
                <a:latin typeface="Segoe UI"/>
                <a:cs typeface="Segoe UI"/>
              </a:rPr>
              <a:t>trips</a:t>
            </a:r>
            <a:r>
              <a:rPr sz="2200" b="1" spc="15" dirty="0">
                <a:latin typeface="Segoe UI"/>
                <a:cs typeface="Segoe UI"/>
              </a:rPr>
              <a:t> </a:t>
            </a:r>
            <a:r>
              <a:rPr sz="2200" b="1" spc="-10" dirty="0">
                <a:latin typeface="Segoe UI"/>
                <a:cs typeface="Segoe UI"/>
              </a:rPr>
              <a:t>and</a:t>
            </a:r>
            <a:r>
              <a:rPr sz="2200" b="1" spc="20" dirty="0">
                <a:latin typeface="Segoe UI"/>
                <a:cs typeface="Segoe UI"/>
              </a:rPr>
              <a:t> </a:t>
            </a:r>
            <a:r>
              <a:rPr sz="2200" b="1" spc="-10" dirty="0">
                <a:latin typeface="Segoe UI"/>
                <a:cs typeface="Segoe UI"/>
              </a:rPr>
              <a:t>controlling</a:t>
            </a:r>
            <a:r>
              <a:rPr sz="2200" b="1" spc="35" dirty="0">
                <a:latin typeface="Segoe UI"/>
                <a:cs typeface="Segoe UI"/>
              </a:rPr>
              <a:t> </a:t>
            </a:r>
            <a:r>
              <a:rPr sz="2200" b="1" spc="-10" dirty="0">
                <a:latin typeface="Segoe UI"/>
                <a:cs typeface="Segoe UI"/>
              </a:rPr>
              <a:t>becomes</a:t>
            </a:r>
            <a:r>
              <a:rPr sz="2200" b="1" spc="15" dirty="0">
                <a:latin typeface="Segoe UI"/>
                <a:cs typeface="Segoe UI"/>
              </a:rPr>
              <a:t> </a:t>
            </a:r>
            <a:r>
              <a:rPr sz="2200" b="1" spc="-10" dirty="0">
                <a:latin typeface="Segoe UI"/>
                <a:cs typeface="Segoe UI"/>
              </a:rPr>
              <a:t>difficult</a:t>
            </a:r>
            <a:r>
              <a:rPr sz="2200" b="1" spc="-10" dirty="0" smtClean="0">
                <a:latin typeface="Segoe UI"/>
                <a:cs typeface="Segoe UI"/>
              </a:rPr>
              <a:t>.</a:t>
            </a:r>
            <a:endParaRPr lang="en-IN" sz="2200" b="1" spc="-10" dirty="0" smtClean="0">
              <a:latin typeface="Segoe UI"/>
              <a:cs typeface="Segoe UI"/>
            </a:endParaRPr>
          </a:p>
          <a:p>
            <a:pPr marL="12700" algn="just">
              <a:lnSpc>
                <a:spcPct val="100000"/>
              </a:lnSpc>
              <a:spcBef>
                <a:spcPts val="1325"/>
              </a:spcBef>
            </a:pPr>
            <a:r>
              <a:rPr lang="en-IN" sz="2200" dirty="0">
                <a:latin typeface="Segoe UI"/>
                <a:cs typeface="Segoe UI"/>
              </a:rPr>
              <a:t>https://</a:t>
            </a:r>
            <a:r>
              <a:rPr lang="en-IN" sz="2200" dirty="0" smtClean="0">
                <a:latin typeface="Segoe UI"/>
                <a:cs typeface="Segoe UI"/>
              </a:rPr>
              <a:t>www.youtube.com/watch?v=y94yKPm3PM4</a:t>
            </a:r>
            <a:endParaRPr sz="2950" dirty="0">
              <a:latin typeface="Segoe UI"/>
              <a:cs typeface="Segoe UI"/>
            </a:endParaRPr>
          </a:p>
          <a:p>
            <a:pPr marL="12700" marR="5080" algn="just">
              <a:lnSpc>
                <a:spcPct val="150000"/>
              </a:lnSpc>
            </a:pPr>
            <a:r>
              <a:rPr sz="2200" b="1" spc="-5" dirty="0">
                <a:latin typeface="Segoe UI"/>
                <a:cs typeface="Segoe UI"/>
              </a:rPr>
              <a:t>With </a:t>
            </a:r>
            <a:r>
              <a:rPr sz="2200" b="1" dirty="0">
                <a:latin typeface="Segoe UI"/>
                <a:cs typeface="Segoe UI"/>
              </a:rPr>
              <a:t>IoT and </a:t>
            </a:r>
            <a:r>
              <a:rPr sz="2200" b="1" spc="-10" dirty="0">
                <a:latin typeface="Segoe UI"/>
                <a:cs typeface="Segoe UI"/>
              </a:rPr>
              <a:t>Connected </a:t>
            </a:r>
            <a:r>
              <a:rPr sz="2200" b="1" spc="5" dirty="0">
                <a:latin typeface="Segoe UI"/>
                <a:cs typeface="Segoe UI"/>
              </a:rPr>
              <a:t>factory </a:t>
            </a:r>
            <a:r>
              <a:rPr sz="2200" b="1" spc="-5" dirty="0">
                <a:latin typeface="Segoe UI"/>
                <a:cs typeface="Segoe UI"/>
              </a:rPr>
              <a:t>– “machine </a:t>
            </a:r>
            <a:r>
              <a:rPr sz="2200" b="1" spc="-15" dirty="0">
                <a:latin typeface="Segoe UI"/>
                <a:cs typeface="Segoe UI"/>
              </a:rPr>
              <a:t>to</a:t>
            </a:r>
            <a:r>
              <a:rPr sz="2200" b="1" spc="-10" dirty="0">
                <a:latin typeface="Segoe UI"/>
                <a:cs typeface="Segoe UI"/>
              </a:rPr>
              <a:t> </a:t>
            </a:r>
            <a:r>
              <a:rPr sz="2200" b="1" spc="-5" dirty="0">
                <a:latin typeface="Segoe UI"/>
                <a:cs typeface="Segoe UI"/>
              </a:rPr>
              <a:t>people</a:t>
            </a:r>
            <a:r>
              <a:rPr sz="2200" b="1" dirty="0">
                <a:latin typeface="Segoe UI"/>
                <a:cs typeface="Segoe UI"/>
              </a:rPr>
              <a:t> </a:t>
            </a:r>
            <a:r>
              <a:rPr sz="2200" b="1" spc="-5" dirty="0">
                <a:latin typeface="Segoe UI"/>
                <a:cs typeface="Segoe UI"/>
              </a:rPr>
              <a:t>“ connections </a:t>
            </a:r>
            <a:r>
              <a:rPr sz="2200" b="1" spc="-10" dirty="0">
                <a:latin typeface="Segoe UI"/>
                <a:cs typeface="Segoe UI"/>
              </a:rPr>
              <a:t>are</a:t>
            </a:r>
            <a:r>
              <a:rPr sz="2200" b="1" spc="585" dirty="0">
                <a:latin typeface="Segoe UI"/>
                <a:cs typeface="Segoe UI"/>
              </a:rPr>
              <a:t> </a:t>
            </a:r>
            <a:r>
              <a:rPr sz="2200" b="1" spc="-5" dirty="0">
                <a:latin typeface="Segoe UI"/>
                <a:cs typeface="Segoe UI"/>
              </a:rPr>
              <a:t>implemented </a:t>
            </a:r>
            <a:r>
              <a:rPr sz="2200" b="1" spc="-595" dirty="0">
                <a:latin typeface="Segoe UI"/>
                <a:cs typeface="Segoe UI"/>
              </a:rPr>
              <a:t> </a:t>
            </a:r>
            <a:r>
              <a:rPr sz="2200" b="1" spc="-10" dirty="0">
                <a:latin typeface="Segoe UI"/>
                <a:cs typeface="Segoe UI"/>
              </a:rPr>
              <a:t>to </a:t>
            </a:r>
            <a:r>
              <a:rPr sz="2200" b="1" spc="-5" dirty="0">
                <a:latin typeface="Segoe UI"/>
                <a:cs typeface="Segoe UI"/>
              </a:rPr>
              <a:t>bring sensor data directly </a:t>
            </a:r>
            <a:r>
              <a:rPr sz="2200" b="1" spc="-10" dirty="0">
                <a:latin typeface="Segoe UI"/>
                <a:cs typeface="Segoe UI"/>
              </a:rPr>
              <a:t>to operator </a:t>
            </a:r>
            <a:r>
              <a:rPr sz="2200" b="1" dirty="0">
                <a:latin typeface="Segoe UI"/>
                <a:cs typeface="Segoe UI"/>
              </a:rPr>
              <a:t>on </a:t>
            </a:r>
            <a:r>
              <a:rPr sz="2200" b="1" spc="-10" dirty="0">
                <a:latin typeface="Segoe UI"/>
                <a:cs typeface="Segoe UI"/>
              </a:rPr>
              <a:t>the </a:t>
            </a:r>
            <a:r>
              <a:rPr sz="2200" b="1" spc="-5" dirty="0">
                <a:latin typeface="Segoe UI"/>
                <a:cs typeface="Segoe UI"/>
              </a:rPr>
              <a:t>floor via mobile </a:t>
            </a:r>
            <a:r>
              <a:rPr sz="2200" b="1" spc="-10" dirty="0">
                <a:latin typeface="Segoe UI"/>
                <a:cs typeface="Segoe UI"/>
              </a:rPr>
              <a:t>devices. </a:t>
            </a:r>
            <a:r>
              <a:rPr sz="2200" b="1" spc="-5" dirty="0">
                <a:latin typeface="Segoe UI"/>
                <a:cs typeface="Segoe UI"/>
              </a:rPr>
              <a:t>Time is no </a:t>
            </a:r>
            <a:r>
              <a:rPr sz="2200" b="1" dirty="0">
                <a:latin typeface="Segoe UI"/>
                <a:cs typeface="Segoe UI"/>
              </a:rPr>
              <a:t> </a:t>
            </a:r>
            <a:r>
              <a:rPr sz="2200" b="1" spc="-10" dirty="0">
                <a:latin typeface="Segoe UI"/>
                <a:cs typeface="Segoe UI"/>
              </a:rPr>
              <a:t>longer</a:t>
            </a:r>
            <a:r>
              <a:rPr sz="2200" b="1" spc="5" dirty="0">
                <a:latin typeface="Segoe UI"/>
                <a:cs typeface="Segoe UI"/>
              </a:rPr>
              <a:t> </a:t>
            </a:r>
            <a:r>
              <a:rPr sz="2200" b="1" spc="-10" dirty="0">
                <a:latin typeface="Segoe UI"/>
                <a:cs typeface="Segoe UI"/>
              </a:rPr>
              <a:t>wasted</a:t>
            </a:r>
            <a:r>
              <a:rPr sz="2200" b="1" spc="15" dirty="0">
                <a:latin typeface="Segoe UI"/>
                <a:cs typeface="Segoe UI"/>
              </a:rPr>
              <a:t> </a:t>
            </a:r>
            <a:r>
              <a:rPr sz="2200" b="1" spc="-5" dirty="0">
                <a:latin typeface="Segoe UI"/>
                <a:cs typeface="Segoe UI"/>
              </a:rPr>
              <a:t>in</a:t>
            </a:r>
            <a:r>
              <a:rPr sz="2200" b="1" spc="5" dirty="0">
                <a:latin typeface="Segoe UI"/>
                <a:cs typeface="Segoe UI"/>
              </a:rPr>
              <a:t> </a:t>
            </a:r>
            <a:r>
              <a:rPr sz="2200" b="1" spc="-5" dirty="0">
                <a:latin typeface="Segoe UI"/>
                <a:cs typeface="Segoe UI"/>
              </a:rPr>
              <a:t>moving.</a:t>
            </a:r>
            <a:endParaRPr sz="2200" dirty="0">
              <a:latin typeface="Segoe UI"/>
              <a:cs typeface="Segoe UI"/>
            </a:endParaRPr>
          </a:p>
          <a:p>
            <a:pPr>
              <a:lnSpc>
                <a:spcPct val="100000"/>
              </a:lnSpc>
              <a:spcBef>
                <a:spcPts val="35"/>
              </a:spcBef>
            </a:pPr>
            <a:endParaRPr sz="2950" dirty="0">
              <a:latin typeface="Segoe UI"/>
              <a:cs typeface="Segoe UI"/>
            </a:endParaRPr>
          </a:p>
          <a:p>
            <a:pPr marL="12700" marR="9525" algn="just">
              <a:lnSpc>
                <a:spcPct val="150000"/>
              </a:lnSpc>
              <a:spcBef>
                <a:spcPts val="5"/>
              </a:spcBef>
            </a:pPr>
            <a:r>
              <a:rPr sz="2200" b="1" spc="-20" dirty="0">
                <a:latin typeface="Segoe UI"/>
                <a:cs typeface="Segoe UI"/>
              </a:rPr>
              <a:t>Real</a:t>
            </a:r>
            <a:r>
              <a:rPr sz="2200" b="1" spc="-15" dirty="0">
                <a:latin typeface="Segoe UI"/>
                <a:cs typeface="Segoe UI"/>
              </a:rPr>
              <a:t> </a:t>
            </a:r>
            <a:r>
              <a:rPr sz="2200" b="1" spc="-5" dirty="0">
                <a:latin typeface="Segoe UI"/>
                <a:cs typeface="Segoe UI"/>
              </a:rPr>
              <a:t>time</a:t>
            </a:r>
            <a:r>
              <a:rPr sz="2200" b="1" dirty="0">
                <a:latin typeface="Segoe UI"/>
                <a:cs typeface="Segoe UI"/>
              </a:rPr>
              <a:t> </a:t>
            </a:r>
            <a:r>
              <a:rPr sz="2200" b="1" spc="-5" dirty="0">
                <a:latin typeface="Segoe UI"/>
                <a:cs typeface="Segoe UI"/>
              </a:rPr>
              <a:t>location</a:t>
            </a:r>
            <a:r>
              <a:rPr sz="2200" b="1" dirty="0">
                <a:latin typeface="Segoe UI"/>
                <a:cs typeface="Segoe UI"/>
              </a:rPr>
              <a:t> </a:t>
            </a:r>
            <a:r>
              <a:rPr sz="2200" b="1" spc="-5" dirty="0">
                <a:latin typeface="Segoe UI"/>
                <a:cs typeface="Segoe UI"/>
              </a:rPr>
              <a:t>system</a:t>
            </a:r>
            <a:r>
              <a:rPr sz="2200" b="1" dirty="0">
                <a:latin typeface="Segoe UI"/>
                <a:cs typeface="Segoe UI"/>
              </a:rPr>
              <a:t> </a:t>
            </a:r>
            <a:r>
              <a:rPr sz="2200" b="1" spc="-15" dirty="0">
                <a:latin typeface="Segoe UI"/>
                <a:cs typeface="Segoe UI"/>
              </a:rPr>
              <a:t>(RTLS)</a:t>
            </a:r>
            <a:r>
              <a:rPr sz="2200" b="1" spc="-10" dirty="0">
                <a:latin typeface="Segoe UI"/>
                <a:cs typeface="Segoe UI"/>
              </a:rPr>
              <a:t> attached</a:t>
            </a:r>
            <a:r>
              <a:rPr sz="2200" b="1" spc="-5" dirty="0">
                <a:latin typeface="Segoe UI"/>
                <a:cs typeface="Segoe UI"/>
              </a:rPr>
              <a:t> Wi-fi</a:t>
            </a:r>
            <a:r>
              <a:rPr sz="2200" b="1" dirty="0">
                <a:latin typeface="Segoe UI"/>
                <a:cs typeface="Segoe UI"/>
              </a:rPr>
              <a:t> </a:t>
            </a:r>
            <a:r>
              <a:rPr sz="2200" b="1" spc="-5" dirty="0">
                <a:latin typeface="Segoe UI"/>
                <a:cs typeface="Segoe UI"/>
              </a:rPr>
              <a:t>RFID</a:t>
            </a:r>
            <a:r>
              <a:rPr sz="2200" b="1" dirty="0">
                <a:latin typeface="Segoe UI"/>
                <a:cs typeface="Segoe UI"/>
              </a:rPr>
              <a:t> </a:t>
            </a:r>
            <a:r>
              <a:rPr sz="2200" b="1" spc="-10" dirty="0">
                <a:latin typeface="Segoe UI"/>
                <a:cs typeface="Segoe UI"/>
              </a:rPr>
              <a:t>tag</a:t>
            </a:r>
            <a:r>
              <a:rPr sz="2200" b="1" spc="-5" dirty="0">
                <a:latin typeface="Segoe UI"/>
                <a:cs typeface="Segoe UI"/>
              </a:rPr>
              <a:t> </a:t>
            </a:r>
            <a:r>
              <a:rPr sz="2200" b="1" spc="-10" dirty="0">
                <a:latin typeface="Segoe UI"/>
                <a:cs typeface="Segoe UI"/>
              </a:rPr>
              <a:t>to</a:t>
            </a:r>
            <a:r>
              <a:rPr sz="2200" b="1" spc="-5" dirty="0">
                <a:latin typeface="Segoe UI"/>
                <a:cs typeface="Segoe UI"/>
              </a:rPr>
              <a:t> locate</a:t>
            </a:r>
            <a:r>
              <a:rPr sz="2200" b="1" dirty="0">
                <a:latin typeface="Segoe UI"/>
                <a:cs typeface="Segoe UI"/>
              </a:rPr>
              <a:t> </a:t>
            </a:r>
            <a:r>
              <a:rPr sz="2200" b="1" spc="-10" dirty="0">
                <a:latin typeface="Segoe UI"/>
                <a:cs typeface="Segoe UI"/>
              </a:rPr>
              <a:t>the</a:t>
            </a:r>
            <a:r>
              <a:rPr sz="2200" b="1" spc="585" dirty="0">
                <a:latin typeface="Segoe UI"/>
                <a:cs typeface="Segoe UI"/>
              </a:rPr>
              <a:t> </a:t>
            </a:r>
            <a:r>
              <a:rPr sz="2200" b="1" spc="-10" dirty="0">
                <a:latin typeface="Segoe UI"/>
                <a:cs typeface="Segoe UI"/>
              </a:rPr>
              <a:t>real</a:t>
            </a:r>
            <a:r>
              <a:rPr sz="2200" b="1" spc="585" dirty="0">
                <a:latin typeface="Segoe UI"/>
                <a:cs typeface="Segoe UI"/>
              </a:rPr>
              <a:t> </a:t>
            </a:r>
            <a:r>
              <a:rPr sz="2200" b="1" spc="-10" dirty="0">
                <a:latin typeface="Segoe UI"/>
                <a:cs typeface="Segoe UI"/>
              </a:rPr>
              <a:t>time </a:t>
            </a:r>
            <a:r>
              <a:rPr sz="2200" b="1" spc="-5" dirty="0">
                <a:latin typeface="Segoe UI"/>
                <a:cs typeface="Segoe UI"/>
              </a:rPr>
              <a:t> </a:t>
            </a:r>
            <a:r>
              <a:rPr sz="2200" b="1" spc="-10" dirty="0">
                <a:latin typeface="Segoe UI"/>
                <a:cs typeface="Segoe UI"/>
              </a:rPr>
              <a:t>location</a:t>
            </a:r>
            <a:r>
              <a:rPr sz="2200" b="1" spc="15" dirty="0">
                <a:latin typeface="Segoe UI"/>
                <a:cs typeface="Segoe UI"/>
              </a:rPr>
              <a:t> </a:t>
            </a:r>
            <a:r>
              <a:rPr sz="2200" b="1" spc="-10" dirty="0">
                <a:latin typeface="Segoe UI"/>
                <a:cs typeface="Segoe UI"/>
              </a:rPr>
              <a:t>and</a:t>
            </a:r>
            <a:r>
              <a:rPr sz="2200" b="1" spc="10" dirty="0">
                <a:latin typeface="Segoe UI"/>
                <a:cs typeface="Segoe UI"/>
              </a:rPr>
              <a:t> </a:t>
            </a:r>
            <a:r>
              <a:rPr sz="2200" b="1" spc="-5" dirty="0">
                <a:latin typeface="Segoe UI"/>
                <a:cs typeface="Segoe UI"/>
              </a:rPr>
              <a:t>status</a:t>
            </a:r>
            <a:r>
              <a:rPr sz="2200" b="1" spc="-20" dirty="0">
                <a:latin typeface="Segoe UI"/>
                <a:cs typeface="Segoe UI"/>
              </a:rPr>
              <a:t> of</a:t>
            </a:r>
            <a:r>
              <a:rPr sz="2200" b="1" spc="15" dirty="0">
                <a:latin typeface="Segoe UI"/>
                <a:cs typeface="Segoe UI"/>
              </a:rPr>
              <a:t> </a:t>
            </a:r>
            <a:r>
              <a:rPr sz="2200" b="1" spc="-10" dirty="0">
                <a:latin typeface="Segoe UI"/>
                <a:cs typeface="Segoe UI"/>
              </a:rPr>
              <a:t>product.</a:t>
            </a:r>
            <a:endParaRPr sz="2200" dirty="0">
              <a:latin typeface="Segoe UI"/>
              <a:cs typeface="Segoe U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384172"/>
            <a:ext cx="466217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dirty="0">
                <a:latin typeface="Segoe UI"/>
                <a:cs typeface="Segoe UI"/>
              </a:rPr>
              <a:t>Four</a:t>
            </a:r>
            <a:r>
              <a:rPr sz="2400" b="1" spc="-30" dirty="0">
                <a:latin typeface="Segoe UI"/>
                <a:cs typeface="Segoe UI"/>
              </a:rPr>
              <a:t> </a:t>
            </a:r>
            <a:r>
              <a:rPr sz="2400" b="1" dirty="0">
                <a:latin typeface="Segoe UI"/>
                <a:cs typeface="Segoe UI"/>
              </a:rPr>
              <a:t>Industrial</a:t>
            </a:r>
            <a:r>
              <a:rPr sz="2400" b="1" spc="-25" dirty="0">
                <a:latin typeface="Segoe UI"/>
                <a:cs typeface="Segoe UI"/>
              </a:rPr>
              <a:t> </a:t>
            </a:r>
            <a:r>
              <a:rPr sz="2400" b="1" spc="-15" dirty="0">
                <a:latin typeface="Segoe UI"/>
                <a:cs typeface="Segoe UI"/>
              </a:rPr>
              <a:t>Revolution</a:t>
            </a:r>
            <a:endParaRPr sz="2400">
              <a:latin typeface="Segoe UI"/>
              <a:cs typeface="Segoe UI"/>
            </a:endParaRPr>
          </a:p>
        </p:txBody>
      </p:sp>
      <p:pic>
        <p:nvPicPr>
          <p:cNvPr id="4" name="object 4"/>
          <p:cNvPicPr/>
          <p:nvPr/>
        </p:nvPicPr>
        <p:blipFill>
          <a:blip r:embed="rId2" cstate="print"/>
          <a:stretch>
            <a:fillRect/>
          </a:stretch>
        </p:blipFill>
        <p:spPr>
          <a:xfrm>
            <a:off x="1412747" y="1813558"/>
            <a:ext cx="8005572" cy="4975860"/>
          </a:xfrm>
          <a:prstGeom prst="rect">
            <a:avLst/>
          </a:prstGeom>
        </p:spPr>
      </p:pic>
      <p:sp>
        <p:nvSpPr>
          <p:cNvPr id="5" name="object 5"/>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27</a:t>
            </a:fld>
            <a:endParaRPr sz="1200">
              <a:latin typeface="Segoe UI"/>
              <a:cs typeface="Segoe U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795756" y="1898650"/>
            <a:ext cx="10570845" cy="4016484"/>
          </a:xfrm>
        </p:spPr>
        <p:txBody>
          <a:bodyPr/>
          <a:lstStyle/>
          <a:p>
            <a:pPr>
              <a:lnSpc>
                <a:spcPct val="150000"/>
              </a:lnSpc>
            </a:pPr>
            <a:r>
              <a:rPr lang="en-US" dirty="0">
                <a:solidFill>
                  <a:srgbClr val="00B050"/>
                </a:solidFill>
                <a:latin typeface="Arial" pitchFamily="34" charset="0"/>
                <a:cs typeface="Arial" pitchFamily="34" charset="0"/>
              </a:rPr>
              <a:t>Industry 1.0 – The Industrial Revolution</a:t>
            </a:r>
          </a:p>
          <a:p>
            <a:pPr>
              <a:lnSpc>
                <a:spcPct val="150000"/>
              </a:lnSpc>
            </a:pPr>
            <a:r>
              <a:rPr lang="en-US" dirty="0" smtClean="0">
                <a:latin typeface="Arial" pitchFamily="34" charset="0"/>
                <a:cs typeface="Arial" pitchFamily="34" charset="0"/>
              </a:rPr>
              <a:t>This </a:t>
            </a:r>
            <a:r>
              <a:rPr lang="en-US" dirty="0">
                <a:latin typeface="Arial" pitchFamily="34" charset="0"/>
                <a:cs typeface="Arial" pitchFamily="34" charset="0"/>
              </a:rPr>
              <a:t>was when the primary means of manufacturing moved from manpower to machine power</a:t>
            </a:r>
            <a:r>
              <a:rPr lang="en-US" dirty="0" smtClean="0">
                <a:latin typeface="Arial" pitchFamily="34" charset="0"/>
                <a:cs typeface="Arial" pitchFamily="34" charset="0"/>
              </a:rPr>
              <a:t>.</a:t>
            </a:r>
          </a:p>
          <a:p>
            <a:pPr>
              <a:lnSpc>
                <a:spcPct val="150000"/>
              </a:lnSpc>
            </a:pPr>
            <a:r>
              <a:rPr lang="en-US" dirty="0" smtClean="0">
                <a:latin typeface="Arial" pitchFamily="34" charset="0"/>
                <a:cs typeface="Arial" pitchFamily="34" charset="0"/>
              </a:rPr>
              <a:t>Fuel </a:t>
            </a:r>
            <a:r>
              <a:rPr lang="en-US" dirty="0">
                <a:latin typeface="Arial" pitchFamily="34" charset="0"/>
                <a:cs typeface="Arial" pitchFamily="34" charset="0"/>
              </a:rPr>
              <a:t>sources like steam and coal made machine use more feasible, and the idea of manufacturing with machines quickly spread. </a:t>
            </a: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Machines </a:t>
            </a:r>
            <a:r>
              <a:rPr lang="en-US" dirty="0">
                <a:latin typeface="Arial" pitchFamily="34" charset="0"/>
                <a:cs typeface="Arial" pitchFamily="34" charset="0"/>
              </a:rPr>
              <a:t>allowed faster and easier production, and they made all kinds of new innovations and technologies possible as well</a:t>
            </a:r>
            <a:r>
              <a:rPr lang="en-US" dirty="0" smtClean="0">
                <a:latin typeface="Arial" pitchFamily="34" charset="0"/>
                <a:cs typeface="Arial" pitchFamily="34" charset="0"/>
              </a:rPr>
              <a:t>.</a:t>
            </a:r>
          </a:p>
          <a:p>
            <a:pPr>
              <a:lnSpc>
                <a:spcPct val="150000"/>
              </a:lnSpc>
            </a:pPr>
            <a:r>
              <a:rPr lang="en-US" dirty="0">
                <a:solidFill>
                  <a:srgbClr val="00B050"/>
                </a:solidFill>
              </a:rPr>
              <a:t>Industry 2.0 – The Technological Revolution</a:t>
            </a:r>
          </a:p>
          <a:p>
            <a:pPr>
              <a:lnSpc>
                <a:spcPct val="150000"/>
              </a:lnSpc>
            </a:pPr>
            <a:r>
              <a:rPr lang="en-US" dirty="0" smtClean="0"/>
              <a:t>Electrical </a:t>
            </a:r>
            <a:r>
              <a:rPr lang="en-US" dirty="0"/>
              <a:t>technology </a:t>
            </a:r>
            <a:r>
              <a:rPr lang="en-US" smtClean="0"/>
              <a:t>used for </a:t>
            </a:r>
            <a:r>
              <a:rPr lang="en-US" dirty="0"/>
              <a:t>greater production and more sophisticated machines.</a:t>
            </a:r>
          </a:p>
          <a:p>
            <a:pPr>
              <a:lnSpc>
                <a:spcPct val="150000"/>
              </a:lnSpc>
            </a:pPr>
            <a:endParaRPr lang="en-US" dirty="0">
              <a:latin typeface="Arial" pitchFamily="34" charset="0"/>
              <a:cs typeface="Arial" pitchFamily="34" charset="0"/>
            </a:endParaRPr>
          </a:p>
          <a:p>
            <a:endParaRPr lang="en-IN" dirty="0"/>
          </a:p>
        </p:txBody>
      </p:sp>
    </p:spTree>
    <p:extLst>
      <p:ext uri="{BB962C8B-B14F-4D97-AF65-F5344CB8AC3E}">
        <p14:creationId xmlns:p14="http://schemas.microsoft.com/office/powerpoint/2010/main" val="372468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Arial"/>
                <a:cs typeface="Arial"/>
              </a:rPr>
              <a:t>Module</a:t>
            </a:r>
            <a:r>
              <a:rPr sz="3600" b="1" spc="-10" dirty="0">
                <a:latin typeface="Arial"/>
                <a:cs typeface="Arial"/>
              </a:rPr>
              <a:t> </a:t>
            </a:r>
            <a:r>
              <a:rPr sz="3600" b="1" dirty="0">
                <a:latin typeface="Arial"/>
                <a:cs typeface="Arial"/>
              </a:rPr>
              <a:t>-</a:t>
            </a:r>
            <a:r>
              <a:rPr sz="3600" b="1" spc="-10" dirty="0">
                <a:latin typeface="Arial"/>
                <a:cs typeface="Arial"/>
              </a:rPr>
              <a:t> </a:t>
            </a:r>
            <a:r>
              <a:rPr sz="3600" b="1" dirty="0">
                <a:latin typeface="Arial"/>
                <a:cs typeface="Arial"/>
              </a:rPr>
              <a:t>1</a:t>
            </a:r>
            <a:r>
              <a:rPr sz="3600" b="1" spc="-20" dirty="0">
                <a:latin typeface="Arial"/>
                <a:cs typeface="Arial"/>
              </a:rPr>
              <a:t> </a:t>
            </a:r>
            <a:r>
              <a:rPr sz="3600" b="1" dirty="0">
                <a:latin typeface="Arial"/>
                <a:cs typeface="Arial"/>
              </a:rPr>
              <a:t>:</a:t>
            </a:r>
            <a:r>
              <a:rPr sz="3600" b="1" spc="-25" dirty="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29</a:t>
            </a:fld>
            <a:endParaRPr sz="1200">
              <a:latin typeface="Segoe UI"/>
              <a:cs typeface="Segoe UI"/>
            </a:endParaRPr>
          </a:p>
        </p:txBody>
      </p:sp>
      <p:sp>
        <p:nvSpPr>
          <p:cNvPr id="3" name="object 3"/>
          <p:cNvSpPr txBox="1"/>
          <p:nvPr/>
        </p:nvSpPr>
        <p:spPr>
          <a:xfrm>
            <a:off x="457606" y="1201292"/>
            <a:ext cx="11214100" cy="3866515"/>
          </a:xfrm>
          <a:prstGeom prst="rect">
            <a:avLst/>
          </a:prstGeom>
        </p:spPr>
        <p:txBody>
          <a:bodyPr vert="horz" wrap="square" lIns="0" tIns="195580" rIns="0" bIns="0" rtlCol="0">
            <a:spAutoFit/>
          </a:bodyPr>
          <a:lstStyle/>
          <a:p>
            <a:pPr marL="299085" indent="-287020">
              <a:lnSpc>
                <a:spcPct val="100000"/>
              </a:lnSpc>
              <a:spcBef>
                <a:spcPts val="1540"/>
              </a:spcBef>
              <a:buFont typeface="Wingdings"/>
              <a:buChar char=""/>
              <a:tabLst>
                <a:tab pos="299720" algn="l"/>
              </a:tabLst>
            </a:pPr>
            <a:r>
              <a:rPr sz="2400" b="1" spc="15" dirty="0">
                <a:latin typeface="Segoe UI"/>
                <a:cs typeface="Segoe UI"/>
              </a:rPr>
              <a:t>Smart</a:t>
            </a:r>
            <a:r>
              <a:rPr sz="2400" b="1" spc="-40" dirty="0">
                <a:latin typeface="Segoe UI"/>
                <a:cs typeface="Segoe UI"/>
              </a:rPr>
              <a:t> </a:t>
            </a:r>
            <a:r>
              <a:rPr sz="2400" b="1" spc="-5" dirty="0">
                <a:latin typeface="Segoe UI"/>
                <a:cs typeface="Segoe UI"/>
              </a:rPr>
              <a:t>Connected</a:t>
            </a:r>
            <a:r>
              <a:rPr sz="2400" b="1" spc="-20" dirty="0">
                <a:latin typeface="Segoe UI"/>
                <a:cs typeface="Segoe UI"/>
              </a:rPr>
              <a:t> </a:t>
            </a:r>
            <a:r>
              <a:rPr sz="2400" b="1" spc="-5" dirty="0">
                <a:latin typeface="Segoe UI"/>
                <a:cs typeface="Segoe UI"/>
              </a:rPr>
              <a:t>Buildings</a:t>
            </a:r>
            <a:endParaRPr sz="2400">
              <a:latin typeface="Segoe UI"/>
              <a:cs typeface="Segoe UI"/>
            </a:endParaRPr>
          </a:p>
          <a:p>
            <a:pPr marL="299085" marR="7620" indent="-287020">
              <a:lnSpc>
                <a:spcPct val="150000"/>
              </a:lnSpc>
              <a:buFont typeface="Wingdings"/>
              <a:buChar char=""/>
              <a:tabLst>
                <a:tab pos="299720" algn="l"/>
              </a:tabLst>
            </a:pPr>
            <a:r>
              <a:rPr sz="2400" b="1" dirty="0">
                <a:latin typeface="Segoe UI"/>
                <a:cs typeface="Segoe UI"/>
              </a:rPr>
              <a:t>The</a:t>
            </a:r>
            <a:r>
              <a:rPr sz="2400" b="1" spc="110" dirty="0">
                <a:latin typeface="Segoe UI"/>
                <a:cs typeface="Segoe UI"/>
              </a:rPr>
              <a:t> </a:t>
            </a:r>
            <a:r>
              <a:rPr sz="2400" b="1" spc="-5" dirty="0">
                <a:latin typeface="Segoe UI"/>
                <a:cs typeface="Segoe UI"/>
              </a:rPr>
              <a:t>function</a:t>
            </a:r>
            <a:r>
              <a:rPr sz="2400" b="1" spc="120" dirty="0">
                <a:latin typeface="Segoe UI"/>
                <a:cs typeface="Segoe UI"/>
              </a:rPr>
              <a:t> </a:t>
            </a:r>
            <a:r>
              <a:rPr sz="2400" b="1" spc="-20" dirty="0">
                <a:latin typeface="Segoe UI"/>
                <a:cs typeface="Segoe UI"/>
              </a:rPr>
              <a:t>of</a:t>
            </a:r>
            <a:r>
              <a:rPr sz="2400" b="1" spc="120" dirty="0">
                <a:latin typeface="Segoe UI"/>
                <a:cs typeface="Segoe UI"/>
              </a:rPr>
              <a:t> </a:t>
            </a:r>
            <a:r>
              <a:rPr sz="2400" b="1" dirty="0">
                <a:latin typeface="Segoe UI"/>
                <a:cs typeface="Segoe UI"/>
              </a:rPr>
              <a:t>a</a:t>
            </a:r>
            <a:r>
              <a:rPr sz="2400" b="1" spc="105" dirty="0">
                <a:latin typeface="Segoe UI"/>
                <a:cs typeface="Segoe UI"/>
              </a:rPr>
              <a:t> </a:t>
            </a:r>
            <a:r>
              <a:rPr sz="2400" b="1" spc="-5" dirty="0">
                <a:latin typeface="Segoe UI"/>
                <a:cs typeface="Segoe UI"/>
              </a:rPr>
              <a:t>building</a:t>
            </a:r>
            <a:r>
              <a:rPr sz="2400" b="1" spc="125" dirty="0">
                <a:latin typeface="Segoe UI"/>
                <a:cs typeface="Segoe UI"/>
              </a:rPr>
              <a:t> </a:t>
            </a:r>
            <a:r>
              <a:rPr sz="2400" b="1" dirty="0">
                <a:latin typeface="Segoe UI"/>
                <a:cs typeface="Segoe UI"/>
              </a:rPr>
              <a:t>is</a:t>
            </a:r>
            <a:r>
              <a:rPr sz="2400" b="1" spc="114" dirty="0">
                <a:latin typeface="Segoe UI"/>
                <a:cs typeface="Segoe UI"/>
              </a:rPr>
              <a:t> </a:t>
            </a:r>
            <a:r>
              <a:rPr sz="2400" b="1" spc="-5" dirty="0">
                <a:latin typeface="Segoe UI"/>
                <a:cs typeface="Segoe UI"/>
              </a:rPr>
              <a:t>to</a:t>
            </a:r>
            <a:r>
              <a:rPr sz="2400" b="1" spc="105" dirty="0">
                <a:latin typeface="Segoe UI"/>
                <a:cs typeface="Segoe UI"/>
              </a:rPr>
              <a:t> </a:t>
            </a:r>
            <a:r>
              <a:rPr sz="2400" b="1" spc="-5" dirty="0">
                <a:latin typeface="Segoe UI"/>
                <a:cs typeface="Segoe UI"/>
              </a:rPr>
              <a:t>provide</a:t>
            </a:r>
            <a:r>
              <a:rPr sz="2400" b="1" spc="114" dirty="0">
                <a:latin typeface="Segoe UI"/>
                <a:cs typeface="Segoe UI"/>
              </a:rPr>
              <a:t> </a:t>
            </a:r>
            <a:r>
              <a:rPr sz="2400" b="1" dirty="0">
                <a:latin typeface="Segoe UI"/>
                <a:cs typeface="Segoe UI"/>
              </a:rPr>
              <a:t>a</a:t>
            </a:r>
            <a:r>
              <a:rPr sz="2400" b="1" spc="110" dirty="0">
                <a:latin typeface="Segoe UI"/>
                <a:cs typeface="Segoe UI"/>
              </a:rPr>
              <a:t> </a:t>
            </a:r>
            <a:r>
              <a:rPr sz="2400" b="1" spc="-10" dirty="0">
                <a:latin typeface="Segoe UI"/>
                <a:cs typeface="Segoe UI"/>
              </a:rPr>
              <a:t>work</a:t>
            </a:r>
            <a:r>
              <a:rPr sz="2400" b="1" spc="114" dirty="0">
                <a:latin typeface="Segoe UI"/>
                <a:cs typeface="Segoe UI"/>
              </a:rPr>
              <a:t> </a:t>
            </a:r>
            <a:r>
              <a:rPr sz="2400" b="1" spc="-5" dirty="0">
                <a:latin typeface="Segoe UI"/>
                <a:cs typeface="Segoe UI"/>
              </a:rPr>
              <a:t>environment</a:t>
            </a:r>
            <a:r>
              <a:rPr sz="2400" b="1" spc="114" dirty="0">
                <a:latin typeface="Segoe UI"/>
                <a:cs typeface="Segoe UI"/>
              </a:rPr>
              <a:t> </a:t>
            </a:r>
            <a:r>
              <a:rPr sz="2400" b="1" spc="-5" dirty="0">
                <a:latin typeface="Segoe UI"/>
                <a:cs typeface="Segoe UI"/>
              </a:rPr>
              <a:t>that</a:t>
            </a:r>
            <a:r>
              <a:rPr sz="2400" b="1" spc="120" dirty="0">
                <a:latin typeface="Segoe UI"/>
                <a:cs typeface="Segoe UI"/>
              </a:rPr>
              <a:t> </a:t>
            </a:r>
            <a:r>
              <a:rPr sz="2400" b="1" spc="-10" dirty="0">
                <a:latin typeface="Segoe UI"/>
                <a:cs typeface="Segoe UI"/>
              </a:rPr>
              <a:t>keeps</a:t>
            </a:r>
            <a:r>
              <a:rPr sz="2400" b="1" spc="114" dirty="0">
                <a:latin typeface="Segoe UI"/>
                <a:cs typeface="Segoe UI"/>
              </a:rPr>
              <a:t> </a:t>
            </a:r>
            <a:r>
              <a:rPr sz="2400" b="1" spc="-5" dirty="0">
                <a:latin typeface="Segoe UI"/>
                <a:cs typeface="Segoe UI"/>
              </a:rPr>
              <a:t>the </a:t>
            </a:r>
            <a:r>
              <a:rPr sz="2400" b="1" spc="-650" dirty="0">
                <a:latin typeface="Segoe UI"/>
                <a:cs typeface="Segoe UI"/>
              </a:rPr>
              <a:t> </a:t>
            </a:r>
            <a:r>
              <a:rPr sz="2400" b="1" spc="-15" dirty="0">
                <a:latin typeface="Segoe UI"/>
                <a:cs typeface="Segoe UI"/>
              </a:rPr>
              <a:t>worker </a:t>
            </a:r>
            <a:r>
              <a:rPr sz="2400" b="1" dirty="0">
                <a:latin typeface="Segoe UI"/>
                <a:cs typeface="Segoe UI"/>
              </a:rPr>
              <a:t>comfortable,</a:t>
            </a:r>
            <a:r>
              <a:rPr sz="2400" b="1" spc="-15" dirty="0">
                <a:latin typeface="Segoe UI"/>
                <a:cs typeface="Segoe UI"/>
              </a:rPr>
              <a:t> </a:t>
            </a:r>
            <a:r>
              <a:rPr sz="2400" b="1" dirty="0">
                <a:latin typeface="Segoe UI"/>
                <a:cs typeface="Segoe UI"/>
              </a:rPr>
              <a:t>efficient</a:t>
            </a:r>
            <a:r>
              <a:rPr sz="2400" b="1" spc="20" dirty="0">
                <a:latin typeface="Segoe UI"/>
                <a:cs typeface="Segoe UI"/>
              </a:rPr>
              <a:t> </a:t>
            </a:r>
            <a:r>
              <a:rPr sz="2400" b="1" spc="-5" dirty="0">
                <a:latin typeface="Segoe UI"/>
                <a:cs typeface="Segoe UI"/>
              </a:rPr>
              <a:t>and</a:t>
            </a:r>
            <a:r>
              <a:rPr sz="2400" b="1" spc="-10" dirty="0">
                <a:latin typeface="Segoe UI"/>
                <a:cs typeface="Segoe UI"/>
              </a:rPr>
              <a:t> </a:t>
            </a:r>
            <a:r>
              <a:rPr sz="2400" b="1" dirty="0">
                <a:latin typeface="Segoe UI"/>
                <a:cs typeface="Segoe UI"/>
              </a:rPr>
              <a:t>safe.</a:t>
            </a:r>
            <a:endParaRPr sz="2400">
              <a:latin typeface="Segoe UI"/>
              <a:cs typeface="Segoe UI"/>
            </a:endParaRPr>
          </a:p>
          <a:p>
            <a:pPr marL="299085" marR="5080" indent="-287020">
              <a:lnSpc>
                <a:spcPct val="150000"/>
              </a:lnSpc>
              <a:buFont typeface="Wingdings"/>
              <a:buChar char=""/>
              <a:tabLst>
                <a:tab pos="299720" algn="l"/>
              </a:tabLst>
            </a:pPr>
            <a:r>
              <a:rPr sz="2400" b="1" spc="-5" dirty="0">
                <a:latin typeface="Segoe UI"/>
                <a:cs typeface="Segoe UI"/>
              </a:rPr>
              <a:t>Physical</a:t>
            </a:r>
            <a:r>
              <a:rPr sz="2400" b="1" spc="210" dirty="0">
                <a:latin typeface="Segoe UI"/>
                <a:cs typeface="Segoe UI"/>
              </a:rPr>
              <a:t> </a:t>
            </a:r>
            <a:r>
              <a:rPr sz="2400" b="1" dirty="0">
                <a:latin typeface="Segoe UI"/>
                <a:cs typeface="Segoe UI"/>
              </a:rPr>
              <a:t>Security</a:t>
            </a:r>
            <a:r>
              <a:rPr sz="2400" b="1" spc="195" dirty="0">
                <a:latin typeface="Segoe UI"/>
                <a:cs typeface="Segoe UI"/>
              </a:rPr>
              <a:t> </a:t>
            </a:r>
            <a:r>
              <a:rPr sz="2400" b="1" spc="-5" dirty="0">
                <a:latin typeface="Segoe UI"/>
                <a:cs typeface="Segoe UI"/>
              </a:rPr>
              <a:t>alarm</a:t>
            </a:r>
            <a:r>
              <a:rPr sz="2400" b="1" spc="200" dirty="0">
                <a:latin typeface="Segoe UI"/>
                <a:cs typeface="Segoe UI"/>
              </a:rPr>
              <a:t> </a:t>
            </a:r>
            <a:r>
              <a:rPr sz="2400" b="1" spc="-5" dirty="0">
                <a:latin typeface="Segoe UI"/>
                <a:cs typeface="Segoe UI"/>
              </a:rPr>
              <a:t>–fire</a:t>
            </a:r>
            <a:r>
              <a:rPr sz="2400" b="1" spc="185" dirty="0">
                <a:latin typeface="Segoe UI"/>
                <a:cs typeface="Segoe UI"/>
              </a:rPr>
              <a:t> </a:t>
            </a:r>
            <a:r>
              <a:rPr sz="2400" b="1" spc="-5" dirty="0">
                <a:latin typeface="Segoe UI"/>
                <a:cs typeface="Segoe UI"/>
              </a:rPr>
              <a:t>alarm</a:t>
            </a:r>
            <a:r>
              <a:rPr sz="2400" b="1" spc="185" dirty="0">
                <a:latin typeface="Segoe UI"/>
                <a:cs typeface="Segoe UI"/>
              </a:rPr>
              <a:t> </a:t>
            </a:r>
            <a:r>
              <a:rPr sz="2400" b="1" dirty="0">
                <a:latin typeface="Segoe UI"/>
                <a:cs typeface="Segoe UI"/>
              </a:rPr>
              <a:t>and</a:t>
            </a:r>
            <a:r>
              <a:rPr sz="2400" b="1" spc="204" dirty="0">
                <a:latin typeface="Segoe UI"/>
                <a:cs typeface="Segoe UI"/>
              </a:rPr>
              <a:t> </a:t>
            </a:r>
            <a:r>
              <a:rPr sz="2400" b="1" spc="-5" dirty="0">
                <a:latin typeface="Segoe UI"/>
                <a:cs typeface="Segoe UI"/>
              </a:rPr>
              <a:t>suppression</a:t>
            </a:r>
            <a:r>
              <a:rPr sz="2400" b="1" spc="200" dirty="0">
                <a:latin typeface="Segoe UI"/>
                <a:cs typeface="Segoe UI"/>
              </a:rPr>
              <a:t> </a:t>
            </a:r>
            <a:r>
              <a:rPr sz="2400" b="1" spc="-5" dirty="0">
                <a:latin typeface="Segoe UI"/>
                <a:cs typeface="Segoe UI"/>
              </a:rPr>
              <a:t>system</a:t>
            </a:r>
            <a:r>
              <a:rPr sz="2400" b="1" spc="185" dirty="0">
                <a:latin typeface="Segoe UI"/>
                <a:cs typeface="Segoe UI"/>
              </a:rPr>
              <a:t> </a:t>
            </a:r>
            <a:r>
              <a:rPr sz="2400" b="1" spc="-5" dirty="0">
                <a:latin typeface="Segoe UI"/>
                <a:cs typeface="Segoe UI"/>
              </a:rPr>
              <a:t>to</a:t>
            </a:r>
            <a:r>
              <a:rPr sz="2400" b="1" spc="195" dirty="0">
                <a:latin typeface="Segoe UI"/>
                <a:cs typeface="Segoe UI"/>
              </a:rPr>
              <a:t> </a:t>
            </a:r>
            <a:r>
              <a:rPr sz="2400" b="1" spc="-10" dirty="0">
                <a:latin typeface="Segoe UI"/>
                <a:cs typeface="Segoe UI"/>
              </a:rPr>
              <a:t>keep</a:t>
            </a:r>
            <a:r>
              <a:rPr sz="2400" b="1" spc="195" dirty="0">
                <a:latin typeface="Segoe UI"/>
                <a:cs typeface="Segoe UI"/>
              </a:rPr>
              <a:t> </a:t>
            </a:r>
            <a:r>
              <a:rPr sz="2400" b="1" spc="-15" dirty="0">
                <a:latin typeface="Segoe UI"/>
                <a:cs typeface="Segoe UI"/>
              </a:rPr>
              <a:t>worker </a:t>
            </a:r>
            <a:r>
              <a:rPr sz="2400" b="1" spc="-645" dirty="0">
                <a:latin typeface="Segoe UI"/>
                <a:cs typeface="Segoe UI"/>
              </a:rPr>
              <a:t> </a:t>
            </a:r>
            <a:r>
              <a:rPr sz="2400" b="1" dirty="0">
                <a:latin typeface="Segoe UI"/>
                <a:cs typeface="Segoe UI"/>
              </a:rPr>
              <a:t>safe.</a:t>
            </a:r>
            <a:endParaRPr sz="2400">
              <a:latin typeface="Segoe UI"/>
              <a:cs typeface="Segoe UI"/>
            </a:endParaRPr>
          </a:p>
          <a:p>
            <a:pPr marL="299085" indent="-287020">
              <a:lnSpc>
                <a:spcPct val="100000"/>
              </a:lnSpc>
              <a:spcBef>
                <a:spcPts val="1440"/>
              </a:spcBef>
              <a:buFont typeface="Wingdings"/>
              <a:buChar char=""/>
              <a:tabLst>
                <a:tab pos="299720" algn="l"/>
                <a:tab pos="4526915" algn="l"/>
              </a:tabLst>
            </a:pPr>
            <a:r>
              <a:rPr sz="2400" b="1" dirty="0">
                <a:latin typeface="Segoe UI"/>
                <a:cs typeface="Segoe UI"/>
              </a:rPr>
              <a:t>Sensors</a:t>
            </a:r>
            <a:r>
              <a:rPr sz="2400" b="1" spc="-10" dirty="0">
                <a:latin typeface="Segoe UI"/>
                <a:cs typeface="Segoe UI"/>
              </a:rPr>
              <a:t> </a:t>
            </a:r>
            <a:r>
              <a:rPr sz="2400" b="1" spc="-5" dirty="0">
                <a:latin typeface="Segoe UI"/>
                <a:cs typeface="Segoe UI"/>
              </a:rPr>
              <a:t>to</a:t>
            </a:r>
            <a:r>
              <a:rPr sz="2400" b="1" spc="10" dirty="0">
                <a:latin typeface="Segoe UI"/>
                <a:cs typeface="Segoe UI"/>
              </a:rPr>
              <a:t> </a:t>
            </a:r>
            <a:r>
              <a:rPr sz="2400" b="1" spc="-5" dirty="0">
                <a:latin typeface="Segoe UI"/>
                <a:cs typeface="Segoe UI"/>
              </a:rPr>
              <a:t>detect</a:t>
            </a:r>
            <a:r>
              <a:rPr sz="2400" b="1" spc="15" dirty="0">
                <a:latin typeface="Segoe UI"/>
                <a:cs typeface="Segoe UI"/>
              </a:rPr>
              <a:t> </a:t>
            </a:r>
            <a:r>
              <a:rPr sz="2400" b="1" spc="-10" dirty="0">
                <a:latin typeface="Segoe UI"/>
                <a:cs typeface="Segoe UI"/>
              </a:rPr>
              <a:t>occupancy	</a:t>
            </a:r>
            <a:r>
              <a:rPr sz="2400" b="1" dirty="0">
                <a:latin typeface="Segoe UI"/>
                <a:cs typeface="Segoe UI"/>
              </a:rPr>
              <a:t>in</a:t>
            </a:r>
            <a:r>
              <a:rPr sz="2400" b="1" spc="-25" dirty="0">
                <a:latin typeface="Segoe UI"/>
                <a:cs typeface="Segoe UI"/>
              </a:rPr>
              <a:t> </a:t>
            </a:r>
            <a:r>
              <a:rPr sz="2400" b="1" spc="-5" dirty="0">
                <a:latin typeface="Segoe UI"/>
                <a:cs typeface="Segoe UI"/>
              </a:rPr>
              <a:t>the building.</a:t>
            </a:r>
            <a:endParaRPr sz="2400">
              <a:latin typeface="Segoe UI"/>
              <a:cs typeface="Segoe UI"/>
            </a:endParaRPr>
          </a:p>
          <a:p>
            <a:pPr marL="299085" indent="-287020">
              <a:lnSpc>
                <a:spcPct val="100000"/>
              </a:lnSpc>
              <a:spcBef>
                <a:spcPts val="1445"/>
              </a:spcBef>
              <a:buFont typeface="Wingdings"/>
              <a:buChar char=""/>
              <a:tabLst>
                <a:tab pos="299720" algn="l"/>
              </a:tabLst>
            </a:pPr>
            <a:r>
              <a:rPr sz="2400" b="1" spc="-5" dirty="0">
                <a:latin typeface="Segoe UI"/>
                <a:cs typeface="Segoe UI"/>
              </a:rPr>
              <a:t>Lights</a:t>
            </a:r>
            <a:r>
              <a:rPr sz="2400" b="1" spc="5" dirty="0">
                <a:latin typeface="Segoe UI"/>
                <a:cs typeface="Segoe UI"/>
              </a:rPr>
              <a:t> </a:t>
            </a:r>
            <a:r>
              <a:rPr sz="2400" b="1" spc="-5" dirty="0">
                <a:latin typeface="Segoe UI"/>
                <a:cs typeface="Segoe UI"/>
              </a:rPr>
              <a:t>are</a:t>
            </a:r>
            <a:r>
              <a:rPr sz="2400" b="1" spc="-20" dirty="0">
                <a:latin typeface="Segoe UI"/>
                <a:cs typeface="Segoe UI"/>
              </a:rPr>
              <a:t> </a:t>
            </a:r>
            <a:r>
              <a:rPr sz="2400" b="1" spc="-15" dirty="0">
                <a:latin typeface="Segoe UI"/>
                <a:cs typeface="Segoe UI"/>
              </a:rPr>
              <a:t>off</a:t>
            </a:r>
            <a:r>
              <a:rPr sz="2400" b="1" spc="5" dirty="0">
                <a:latin typeface="Segoe UI"/>
                <a:cs typeface="Segoe UI"/>
              </a:rPr>
              <a:t> </a:t>
            </a:r>
            <a:r>
              <a:rPr sz="2400" b="1" spc="-5" dirty="0">
                <a:latin typeface="Segoe UI"/>
                <a:cs typeface="Segoe UI"/>
              </a:rPr>
              <a:t>automatically</a:t>
            </a:r>
            <a:r>
              <a:rPr sz="2400" b="1" spc="-15" dirty="0">
                <a:latin typeface="Segoe UI"/>
                <a:cs typeface="Segoe UI"/>
              </a:rPr>
              <a:t> </a:t>
            </a:r>
            <a:r>
              <a:rPr sz="2400" b="1" spc="-5" dirty="0">
                <a:latin typeface="Segoe UI"/>
                <a:cs typeface="Segoe UI"/>
              </a:rPr>
              <a:t>when</a:t>
            </a:r>
            <a:r>
              <a:rPr sz="2400" b="1" spc="20" dirty="0">
                <a:latin typeface="Segoe UI"/>
                <a:cs typeface="Segoe UI"/>
              </a:rPr>
              <a:t> </a:t>
            </a:r>
            <a:r>
              <a:rPr sz="2400" b="1" dirty="0">
                <a:latin typeface="Segoe UI"/>
                <a:cs typeface="Segoe UI"/>
              </a:rPr>
              <a:t>no</a:t>
            </a:r>
            <a:r>
              <a:rPr sz="2400" b="1" spc="-5" dirty="0">
                <a:latin typeface="Segoe UI"/>
                <a:cs typeface="Segoe UI"/>
              </a:rPr>
              <a:t> one</a:t>
            </a:r>
            <a:r>
              <a:rPr sz="2400" b="1" spc="-15" dirty="0">
                <a:latin typeface="Segoe UI"/>
                <a:cs typeface="Segoe UI"/>
              </a:rPr>
              <a:t> </a:t>
            </a:r>
            <a:r>
              <a:rPr sz="2400" b="1" dirty="0">
                <a:latin typeface="Segoe UI"/>
                <a:cs typeface="Segoe UI"/>
              </a:rPr>
              <a:t>is</a:t>
            </a:r>
            <a:r>
              <a:rPr sz="2400" b="1" spc="-5" dirty="0">
                <a:latin typeface="Segoe UI"/>
                <a:cs typeface="Segoe UI"/>
              </a:rPr>
              <a:t> </a:t>
            </a:r>
            <a:r>
              <a:rPr sz="2400" b="1" spc="-10" dirty="0">
                <a:latin typeface="Segoe UI"/>
                <a:cs typeface="Segoe UI"/>
              </a:rPr>
              <a:t>there.</a:t>
            </a:r>
            <a:endParaRPr sz="2400">
              <a:latin typeface="Segoe UI"/>
              <a:cs typeface="Segoe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795756" y="1898650"/>
            <a:ext cx="10570845" cy="3600986"/>
          </a:xfrm>
        </p:spPr>
        <p:txBody>
          <a:bodyPr/>
          <a:lstStyle/>
          <a:p>
            <a:r>
              <a:rPr lang="en-US" b="1" dirty="0"/>
              <a:t>1. Collecting and Sending Information</a:t>
            </a:r>
          </a:p>
          <a:p>
            <a:pPr>
              <a:lnSpc>
                <a:spcPct val="150000"/>
              </a:lnSpc>
            </a:pPr>
            <a:r>
              <a:rPr lang="en-US" dirty="0"/>
              <a:t>Sensors could be temperature sensors, motion sensors, moisture sensors, air quality sensors, light </a:t>
            </a:r>
            <a:r>
              <a:rPr lang="en-US" dirty="0" smtClean="0"/>
              <a:t>sensors. </a:t>
            </a:r>
          </a:p>
          <a:p>
            <a:pPr>
              <a:lnSpc>
                <a:spcPct val="150000"/>
              </a:lnSpc>
            </a:pPr>
            <a:r>
              <a:rPr lang="en-US" dirty="0" smtClean="0"/>
              <a:t>These </a:t>
            </a:r>
            <a:r>
              <a:rPr lang="en-US" dirty="0"/>
              <a:t>sensors, along with a connection, allow us to automatically collect information from the environment which, in turn, allows us to make more intelligent decisions.</a:t>
            </a:r>
          </a:p>
          <a:p>
            <a:pPr>
              <a:lnSpc>
                <a:spcPct val="150000"/>
              </a:lnSpc>
            </a:pPr>
            <a:r>
              <a:rPr lang="en-US" dirty="0"/>
              <a:t>On a farm, automatically getting information about the soil moisture can tell farmers exactly when their crops need to be watered. Instead of watering too much (which can be an expensive over-use of irrigation systems) or watering too little (which can be an expensive loss of crops), the farmer can ensure that crops get exactly the right amount of water. This enables farmers to increase their crop yield while decreasing their associated expenses.</a:t>
            </a:r>
            <a:endParaRPr lang="en-IN" dirty="0"/>
          </a:p>
        </p:txBody>
      </p:sp>
    </p:spTree>
    <p:extLst>
      <p:ext uri="{BB962C8B-B14F-4D97-AF65-F5344CB8AC3E}">
        <p14:creationId xmlns:p14="http://schemas.microsoft.com/office/powerpoint/2010/main" val="597330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30</a:t>
            </a:fld>
            <a:endParaRPr sz="1200">
              <a:latin typeface="Segoe UI"/>
              <a:cs typeface="Segoe UI"/>
            </a:endParaRPr>
          </a:p>
        </p:txBody>
      </p:sp>
      <p:sp>
        <p:nvSpPr>
          <p:cNvPr id="3" name="object 3"/>
          <p:cNvSpPr txBox="1"/>
          <p:nvPr/>
        </p:nvSpPr>
        <p:spPr>
          <a:xfrm>
            <a:off x="457606" y="1210436"/>
            <a:ext cx="11213465" cy="5147310"/>
          </a:xfrm>
          <a:prstGeom prst="rect">
            <a:avLst/>
          </a:prstGeom>
        </p:spPr>
        <p:txBody>
          <a:bodyPr vert="horz" wrap="square" lIns="0" tIns="158750" rIns="0" bIns="0" rtlCol="0">
            <a:spAutoFit/>
          </a:bodyPr>
          <a:lstStyle/>
          <a:p>
            <a:pPr marL="299085" indent="-287020">
              <a:lnSpc>
                <a:spcPct val="100000"/>
              </a:lnSpc>
              <a:spcBef>
                <a:spcPts val="1250"/>
              </a:spcBef>
              <a:buFont typeface="Wingdings"/>
              <a:buChar char=""/>
              <a:tabLst>
                <a:tab pos="299720" algn="l"/>
              </a:tabLst>
            </a:pPr>
            <a:r>
              <a:rPr sz="2400" b="1" spc="15" dirty="0">
                <a:latin typeface="Segoe UI"/>
                <a:cs typeface="Segoe UI"/>
              </a:rPr>
              <a:t>Smart</a:t>
            </a:r>
            <a:r>
              <a:rPr sz="2400" b="1" spc="-40" dirty="0">
                <a:latin typeface="Segoe UI"/>
                <a:cs typeface="Segoe UI"/>
              </a:rPr>
              <a:t> </a:t>
            </a:r>
            <a:r>
              <a:rPr sz="2400" b="1" spc="-5" dirty="0">
                <a:latin typeface="Segoe UI"/>
                <a:cs typeface="Segoe UI"/>
              </a:rPr>
              <a:t>Connected</a:t>
            </a:r>
            <a:r>
              <a:rPr sz="2400" b="1" spc="-20" dirty="0">
                <a:latin typeface="Segoe UI"/>
                <a:cs typeface="Segoe UI"/>
              </a:rPr>
              <a:t> </a:t>
            </a:r>
            <a:r>
              <a:rPr sz="2400" b="1" spc="-5" dirty="0">
                <a:latin typeface="Segoe UI"/>
                <a:cs typeface="Segoe UI"/>
              </a:rPr>
              <a:t>Buildings</a:t>
            </a:r>
            <a:endParaRPr sz="2400">
              <a:latin typeface="Segoe UI"/>
              <a:cs typeface="Segoe UI"/>
            </a:endParaRPr>
          </a:p>
          <a:p>
            <a:pPr marL="299085" marR="6985" indent="-287020">
              <a:lnSpc>
                <a:spcPct val="140000"/>
              </a:lnSpc>
              <a:buFont typeface="Wingdings"/>
              <a:buChar char=""/>
              <a:tabLst>
                <a:tab pos="299720" algn="l"/>
                <a:tab pos="1539875" algn="l"/>
                <a:tab pos="2132330" algn="l"/>
                <a:tab pos="2949575" algn="l"/>
                <a:tab pos="3397885" algn="l"/>
                <a:tab pos="4571365" algn="l"/>
                <a:tab pos="5182235" algn="l"/>
                <a:tab pos="6502400" algn="l"/>
                <a:tab pos="8192770" algn="l"/>
                <a:tab pos="8874125" algn="l"/>
              </a:tabLst>
            </a:pPr>
            <a:r>
              <a:rPr sz="2400" b="1" dirty="0">
                <a:latin typeface="Segoe UI"/>
                <a:cs typeface="Segoe UI"/>
              </a:rPr>
              <a:t>Sens</a:t>
            </a:r>
            <a:r>
              <a:rPr sz="2400" b="1" spc="-10" dirty="0">
                <a:latin typeface="Segoe UI"/>
                <a:cs typeface="Segoe UI"/>
              </a:rPr>
              <a:t>o</a:t>
            </a:r>
            <a:r>
              <a:rPr sz="2400" b="1" spc="10" dirty="0">
                <a:latin typeface="Segoe UI"/>
                <a:cs typeface="Segoe UI"/>
              </a:rPr>
              <a:t>r</a:t>
            </a:r>
            <a:r>
              <a:rPr sz="2400" b="1" dirty="0">
                <a:latin typeface="Segoe UI"/>
                <a:cs typeface="Segoe UI"/>
              </a:rPr>
              <a:t>s	</a:t>
            </a:r>
            <a:r>
              <a:rPr sz="2400" b="1" spc="-5" dirty="0">
                <a:latin typeface="Segoe UI"/>
                <a:cs typeface="Segoe UI"/>
              </a:rPr>
              <a:t>a</a:t>
            </a:r>
            <a:r>
              <a:rPr sz="2400" b="1" spc="-15" dirty="0">
                <a:latin typeface="Segoe UI"/>
                <a:cs typeface="Segoe UI"/>
              </a:rPr>
              <a:t>r</a:t>
            </a:r>
            <a:r>
              <a:rPr sz="2400" b="1" dirty="0">
                <a:latin typeface="Segoe UI"/>
                <a:cs typeface="Segoe UI"/>
              </a:rPr>
              <a:t>e	used	</a:t>
            </a:r>
            <a:r>
              <a:rPr sz="2400" b="1" spc="-10" dirty="0">
                <a:latin typeface="Segoe UI"/>
                <a:cs typeface="Segoe UI"/>
              </a:rPr>
              <a:t>t</a:t>
            </a:r>
            <a:r>
              <a:rPr sz="2400" b="1" dirty="0">
                <a:latin typeface="Segoe UI"/>
                <a:cs typeface="Segoe UI"/>
              </a:rPr>
              <a:t>o	cont</a:t>
            </a:r>
            <a:r>
              <a:rPr sz="2400" b="1" spc="-10" dirty="0">
                <a:latin typeface="Segoe UI"/>
                <a:cs typeface="Segoe UI"/>
              </a:rPr>
              <a:t>r</a:t>
            </a:r>
            <a:r>
              <a:rPr sz="2400" b="1" spc="-5" dirty="0">
                <a:latin typeface="Segoe UI"/>
                <a:cs typeface="Segoe UI"/>
              </a:rPr>
              <a:t>o</a:t>
            </a:r>
            <a:r>
              <a:rPr sz="2400" b="1" dirty="0">
                <a:latin typeface="Segoe UI"/>
                <a:cs typeface="Segoe UI"/>
              </a:rPr>
              <a:t>l	</a:t>
            </a:r>
            <a:r>
              <a:rPr sz="2400" b="1" spc="-10" dirty="0">
                <a:latin typeface="Segoe UI"/>
                <a:cs typeface="Segoe UI"/>
              </a:rPr>
              <a:t>t</a:t>
            </a:r>
            <a:r>
              <a:rPr sz="2400" b="1" spc="-5" dirty="0">
                <a:latin typeface="Segoe UI"/>
                <a:cs typeface="Segoe UI"/>
              </a:rPr>
              <a:t>h</a:t>
            </a:r>
            <a:r>
              <a:rPr sz="2400" b="1" dirty="0">
                <a:latin typeface="Segoe UI"/>
                <a:cs typeface="Segoe UI"/>
              </a:rPr>
              <a:t>e	</a:t>
            </a:r>
            <a:r>
              <a:rPr sz="2400" b="1" spc="-5" dirty="0">
                <a:latin typeface="Segoe UI"/>
                <a:cs typeface="Segoe UI"/>
              </a:rPr>
              <a:t>heati</a:t>
            </a:r>
            <a:r>
              <a:rPr sz="2400" b="1" spc="10" dirty="0">
                <a:latin typeface="Segoe UI"/>
                <a:cs typeface="Segoe UI"/>
              </a:rPr>
              <a:t>n</a:t>
            </a:r>
            <a:r>
              <a:rPr sz="2400" b="1" spc="-5" dirty="0">
                <a:latin typeface="Segoe UI"/>
                <a:cs typeface="Segoe UI"/>
              </a:rPr>
              <a:t>g</a:t>
            </a:r>
            <a:r>
              <a:rPr sz="2400" b="1" dirty="0">
                <a:latin typeface="Segoe UI"/>
                <a:cs typeface="Segoe UI"/>
              </a:rPr>
              <a:t>,	</a:t>
            </a:r>
            <a:r>
              <a:rPr sz="2400" b="1" spc="-30" dirty="0">
                <a:latin typeface="Segoe UI"/>
                <a:cs typeface="Segoe UI"/>
              </a:rPr>
              <a:t>v</a:t>
            </a:r>
            <a:r>
              <a:rPr sz="2400" b="1" dirty="0">
                <a:latin typeface="Segoe UI"/>
                <a:cs typeface="Segoe UI"/>
              </a:rPr>
              <a:t>entil</a:t>
            </a:r>
            <a:r>
              <a:rPr sz="2400" b="1" spc="5" dirty="0">
                <a:latin typeface="Segoe UI"/>
                <a:cs typeface="Segoe UI"/>
              </a:rPr>
              <a:t>a</a:t>
            </a:r>
            <a:r>
              <a:rPr sz="2400" b="1" spc="10" dirty="0">
                <a:latin typeface="Segoe UI"/>
                <a:cs typeface="Segoe UI"/>
              </a:rPr>
              <a:t>t</a:t>
            </a:r>
            <a:r>
              <a:rPr sz="2400" b="1" spc="-5" dirty="0">
                <a:latin typeface="Segoe UI"/>
                <a:cs typeface="Segoe UI"/>
              </a:rPr>
              <a:t>io</a:t>
            </a:r>
            <a:r>
              <a:rPr sz="2400" b="1" dirty="0">
                <a:latin typeface="Segoe UI"/>
                <a:cs typeface="Segoe UI"/>
              </a:rPr>
              <a:t>n	</a:t>
            </a:r>
            <a:r>
              <a:rPr sz="2400" b="1" spc="-5" dirty="0">
                <a:latin typeface="Segoe UI"/>
                <a:cs typeface="Segoe UI"/>
              </a:rPr>
              <a:t>an</a:t>
            </a:r>
            <a:r>
              <a:rPr sz="2400" b="1" dirty="0">
                <a:latin typeface="Segoe UI"/>
                <a:cs typeface="Segoe UI"/>
              </a:rPr>
              <a:t>d	</a:t>
            </a:r>
            <a:r>
              <a:rPr sz="2400" b="1" spc="-5" dirty="0">
                <a:latin typeface="Segoe UI"/>
                <a:cs typeface="Segoe UI"/>
              </a:rPr>
              <a:t>a</a:t>
            </a:r>
            <a:r>
              <a:rPr sz="2400" b="1" dirty="0">
                <a:latin typeface="Segoe UI"/>
                <a:cs typeface="Segoe UI"/>
              </a:rPr>
              <a:t>i</a:t>
            </a:r>
            <a:r>
              <a:rPr sz="2400" b="1" spc="5" dirty="0">
                <a:latin typeface="Segoe UI"/>
                <a:cs typeface="Segoe UI"/>
              </a:rPr>
              <a:t>r</a:t>
            </a:r>
            <a:r>
              <a:rPr sz="2400" b="1" dirty="0">
                <a:latin typeface="Segoe UI"/>
                <a:cs typeface="Segoe UI"/>
              </a:rPr>
              <a:t>-conditi</a:t>
            </a:r>
            <a:r>
              <a:rPr sz="2400" b="1" spc="-20" dirty="0">
                <a:latin typeface="Segoe UI"/>
                <a:cs typeface="Segoe UI"/>
              </a:rPr>
              <a:t>o</a:t>
            </a:r>
            <a:r>
              <a:rPr sz="2400" b="1" dirty="0">
                <a:latin typeface="Segoe UI"/>
                <a:cs typeface="Segoe UI"/>
              </a:rPr>
              <a:t>ning  </a:t>
            </a:r>
            <a:r>
              <a:rPr sz="2400" b="1" spc="-30" dirty="0">
                <a:latin typeface="Segoe UI"/>
                <a:cs typeface="Segoe UI"/>
              </a:rPr>
              <a:t>(HVAC)</a:t>
            </a:r>
            <a:r>
              <a:rPr sz="2400" b="1" dirty="0">
                <a:latin typeface="Segoe UI"/>
                <a:cs typeface="Segoe UI"/>
              </a:rPr>
              <a:t> </a:t>
            </a:r>
            <a:r>
              <a:rPr sz="2400" b="1" spc="-5" dirty="0">
                <a:latin typeface="Segoe UI"/>
                <a:cs typeface="Segoe UI"/>
              </a:rPr>
              <a:t>system</a:t>
            </a:r>
            <a:endParaRPr sz="2400">
              <a:latin typeface="Segoe UI"/>
              <a:cs typeface="Segoe UI"/>
            </a:endParaRPr>
          </a:p>
          <a:p>
            <a:pPr marL="299085" indent="-287020">
              <a:lnSpc>
                <a:spcPct val="100000"/>
              </a:lnSpc>
              <a:spcBef>
                <a:spcPts val="1155"/>
              </a:spcBef>
              <a:buFont typeface="Wingdings"/>
              <a:buChar char=""/>
              <a:tabLst>
                <a:tab pos="299720" algn="l"/>
                <a:tab pos="2254250" algn="l"/>
                <a:tab pos="3444875" algn="l"/>
                <a:tab pos="4027170" algn="l"/>
                <a:tab pos="5118100" algn="l"/>
                <a:tab pos="6906259" algn="l"/>
                <a:tab pos="7506970" algn="l"/>
                <a:tab pos="8837295" algn="l"/>
                <a:tab pos="9507855" algn="l"/>
                <a:tab pos="10090150" algn="l"/>
                <a:tab pos="10893425" algn="l"/>
              </a:tabLst>
            </a:pPr>
            <a:r>
              <a:rPr sz="2400" b="1" spc="-25" dirty="0">
                <a:latin typeface="Segoe UI"/>
                <a:cs typeface="Segoe UI"/>
              </a:rPr>
              <a:t>Temperature	</a:t>
            </a:r>
            <a:r>
              <a:rPr sz="2400" b="1" spc="-5" dirty="0">
                <a:latin typeface="Segoe UI"/>
                <a:cs typeface="Segoe UI"/>
              </a:rPr>
              <a:t>sensors	are	</a:t>
            </a:r>
            <a:r>
              <a:rPr sz="2400" b="1" spc="-10" dirty="0">
                <a:latin typeface="Segoe UI"/>
                <a:cs typeface="Segoe UI"/>
              </a:rPr>
              <a:t>spread	</a:t>
            </a:r>
            <a:r>
              <a:rPr sz="2400" b="1" spc="-5" dirty="0">
                <a:latin typeface="Segoe UI"/>
                <a:cs typeface="Segoe UI"/>
              </a:rPr>
              <a:t>throughout	the	</a:t>
            </a:r>
            <a:r>
              <a:rPr sz="2400" b="1" dirty="0">
                <a:latin typeface="Segoe UI"/>
                <a:cs typeface="Segoe UI"/>
              </a:rPr>
              <a:t>building	</a:t>
            </a:r>
            <a:r>
              <a:rPr sz="2400" b="1" spc="-5" dirty="0">
                <a:latin typeface="Segoe UI"/>
                <a:cs typeface="Segoe UI"/>
              </a:rPr>
              <a:t>and	are	used	</a:t>
            </a:r>
            <a:r>
              <a:rPr sz="2400" b="1" spc="-15" dirty="0">
                <a:latin typeface="Segoe UI"/>
                <a:cs typeface="Segoe UI"/>
              </a:rPr>
              <a:t>to</a:t>
            </a:r>
            <a:endParaRPr sz="2400">
              <a:latin typeface="Segoe UI"/>
              <a:cs typeface="Segoe UI"/>
            </a:endParaRPr>
          </a:p>
          <a:p>
            <a:pPr marL="299085" marR="7620">
              <a:lnSpc>
                <a:spcPct val="140000"/>
              </a:lnSpc>
              <a:tabLst>
                <a:tab pos="1758950" algn="l"/>
                <a:tab pos="2362835" algn="l"/>
                <a:tab pos="3699510" algn="l"/>
                <a:tab pos="5726430" algn="l"/>
                <a:tab pos="7741284" algn="l"/>
                <a:tab pos="8907780" algn="l"/>
                <a:tab pos="9342120" algn="l"/>
                <a:tab pos="9852660" algn="l"/>
                <a:tab pos="10622280" algn="l"/>
              </a:tabLst>
            </a:pPr>
            <a:r>
              <a:rPr sz="2400" b="1" spc="-5" dirty="0">
                <a:latin typeface="Segoe UI"/>
                <a:cs typeface="Segoe UI"/>
              </a:rPr>
              <a:t>in</a:t>
            </a:r>
            <a:r>
              <a:rPr sz="2400" b="1" spc="15" dirty="0">
                <a:latin typeface="Segoe UI"/>
                <a:cs typeface="Segoe UI"/>
              </a:rPr>
              <a:t>f</a:t>
            </a:r>
            <a:r>
              <a:rPr sz="2400" b="1" spc="-5" dirty="0">
                <a:latin typeface="Segoe UI"/>
                <a:cs typeface="Segoe UI"/>
              </a:rPr>
              <a:t>luenc</a:t>
            </a:r>
            <a:r>
              <a:rPr sz="2400" b="1" dirty="0">
                <a:latin typeface="Segoe UI"/>
                <a:cs typeface="Segoe UI"/>
              </a:rPr>
              <a:t>e	</a:t>
            </a:r>
            <a:r>
              <a:rPr sz="2400" b="1" spc="-5" dirty="0">
                <a:latin typeface="Segoe UI"/>
                <a:cs typeface="Segoe UI"/>
              </a:rPr>
              <a:t>th</a:t>
            </a:r>
            <a:r>
              <a:rPr sz="2400" b="1" dirty="0">
                <a:latin typeface="Segoe UI"/>
                <a:cs typeface="Segoe UI"/>
              </a:rPr>
              <a:t>e	</a:t>
            </a:r>
            <a:r>
              <a:rPr sz="2400" b="1" spc="-5" dirty="0">
                <a:latin typeface="Segoe UI"/>
                <a:cs typeface="Segoe UI"/>
              </a:rPr>
              <a:t>bu</a:t>
            </a:r>
            <a:r>
              <a:rPr sz="2400" b="1" spc="10" dirty="0">
                <a:latin typeface="Segoe UI"/>
                <a:cs typeface="Segoe UI"/>
              </a:rPr>
              <a:t>i</a:t>
            </a:r>
            <a:r>
              <a:rPr sz="2400" b="1" spc="-5" dirty="0">
                <a:latin typeface="Segoe UI"/>
                <a:cs typeface="Segoe UI"/>
              </a:rPr>
              <a:t>ld</a:t>
            </a:r>
            <a:r>
              <a:rPr sz="2400" b="1" spc="15" dirty="0">
                <a:latin typeface="Segoe UI"/>
                <a:cs typeface="Segoe UI"/>
              </a:rPr>
              <a:t>i</a:t>
            </a:r>
            <a:r>
              <a:rPr sz="2400" b="1" dirty="0">
                <a:latin typeface="Segoe UI"/>
                <a:cs typeface="Segoe UI"/>
              </a:rPr>
              <a:t>ng	ma</a:t>
            </a:r>
            <a:r>
              <a:rPr sz="2400" b="1" spc="-10" dirty="0">
                <a:latin typeface="Segoe UI"/>
                <a:cs typeface="Segoe UI"/>
              </a:rPr>
              <a:t>n</a:t>
            </a:r>
            <a:r>
              <a:rPr sz="2400" b="1" spc="-5" dirty="0">
                <a:latin typeface="Segoe UI"/>
                <a:cs typeface="Segoe UI"/>
              </a:rPr>
              <a:t>ag</a:t>
            </a:r>
            <a:r>
              <a:rPr sz="2400" b="1" spc="-10" dirty="0">
                <a:latin typeface="Segoe UI"/>
                <a:cs typeface="Segoe UI"/>
              </a:rPr>
              <a:t>e</a:t>
            </a:r>
            <a:r>
              <a:rPr sz="2400" b="1" dirty="0">
                <a:latin typeface="Segoe UI"/>
                <a:cs typeface="Segoe UI"/>
              </a:rPr>
              <a:t>ment	sy</a:t>
            </a:r>
            <a:r>
              <a:rPr sz="2400" b="1" spc="-10" dirty="0">
                <a:latin typeface="Segoe UI"/>
                <a:cs typeface="Segoe UI"/>
              </a:rPr>
              <a:t>st</a:t>
            </a:r>
            <a:r>
              <a:rPr sz="2400" b="1" dirty="0">
                <a:latin typeface="Segoe UI"/>
                <a:cs typeface="Segoe UI"/>
              </a:rPr>
              <a:t>em(B</a:t>
            </a:r>
            <a:r>
              <a:rPr sz="2400" b="1" spc="-5" dirty="0">
                <a:latin typeface="Segoe UI"/>
                <a:cs typeface="Segoe UI"/>
              </a:rPr>
              <a:t>M</a:t>
            </a:r>
            <a:r>
              <a:rPr sz="2400" b="1" spc="-10" dirty="0">
                <a:latin typeface="Segoe UI"/>
                <a:cs typeface="Segoe UI"/>
              </a:rPr>
              <a:t>S</a:t>
            </a:r>
            <a:r>
              <a:rPr sz="2400" b="1" dirty="0">
                <a:latin typeface="Segoe UI"/>
                <a:cs typeface="Segoe UI"/>
              </a:rPr>
              <a:t>)	cont</a:t>
            </a:r>
            <a:r>
              <a:rPr sz="2400" b="1" spc="-10" dirty="0">
                <a:latin typeface="Segoe UI"/>
                <a:cs typeface="Segoe UI"/>
              </a:rPr>
              <a:t>r</a:t>
            </a:r>
            <a:r>
              <a:rPr sz="2400" b="1" spc="-5" dirty="0">
                <a:latin typeface="Segoe UI"/>
                <a:cs typeface="Segoe UI"/>
              </a:rPr>
              <a:t>o</a:t>
            </a:r>
            <a:r>
              <a:rPr sz="2400" b="1" dirty="0">
                <a:latin typeface="Segoe UI"/>
                <a:cs typeface="Segoe UI"/>
              </a:rPr>
              <a:t>l	</a:t>
            </a:r>
            <a:r>
              <a:rPr sz="2400" b="1" spc="-55" dirty="0">
                <a:latin typeface="Segoe UI"/>
                <a:cs typeface="Segoe UI"/>
              </a:rPr>
              <a:t>o</a:t>
            </a:r>
            <a:r>
              <a:rPr sz="2400" b="1" dirty="0">
                <a:latin typeface="Segoe UI"/>
                <a:cs typeface="Segoe UI"/>
              </a:rPr>
              <a:t>f	</a:t>
            </a:r>
            <a:r>
              <a:rPr sz="2400" b="1" spc="-5" dirty="0">
                <a:latin typeface="Segoe UI"/>
                <a:cs typeface="Segoe UI"/>
              </a:rPr>
              <a:t>a</a:t>
            </a:r>
            <a:r>
              <a:rPr sz="2400" b="1" dirty="0">
                <a:latin typeface="Segoe UI"/>
                <a:cs typeface="Segoe UI"/>
              </a:rPr>
              <a:t>ir	</a:t>
            </a:r>
            <a:r>
              <a:rPr sz="2400" b="1" spc="10" dirty="0">
                <a:latin typeface="Segoe UI"/>
                <a:cs typeface="Segoe UI"/>
              </a:rPr>
              <a:t>f</a:t>
            </a:r>
            <a:r>
              <a:rPr sz="2400" b="1" spc="-5" dirty="0">
                <a:latin typeface="Segoe UI"/>
                <a:cs typeface="Segoe UI"/>
              </a:rPr>
              <a:t>lo</a:t>
            </a:r>
            <a:r>
              <a:rPr sz="2400" b="1" dirty="0">
                <a:latin typeface="Segoe UI"/>
                <a:cs typeface="Segoe UI"/>
              </a:rPr>
              <a:t>w	</a:t>
            </a:r>
            <a:r>
              <a:rPr sz="2400" b="1" spc="-5" dirty="0">
                <a:latin typeface="Segoe UI"/>
                <a:cs typeface="Segoe UI"/>
              </a:rPr>
              <a:t>in</a:t>
            </a:r>
            <a:r>
              <a:rPr sz="2400" b="1" spc="-10" dirty="0">
                <a:latin typeface="Segoe UI"/>
                <a:cs typeface="Segoe UI"/>
              </a:rPr>
              <a:t>t</a:t>
            </a:r>
            <a:r>
              <a:rPr sz="2400" b="1" dirty="0">
                <a:latin typeface="Segoe UI"/>
                <a:cs typeface="Segoe UI"/>
              </a:rPr>
              <a:t>o  </a:t>
            </a:r>
            <a:r>
              <a:rPr sz="2400" b="1" spc="-5" dirty="0">
                <a:latin typeface="Segoe UI"/>
                <a:cs typeface="Segoe UI"/>
              </a:rPr>
              <a:t>the</a:t>
            </a:r>
            <a:r>
              <a:rPr sz="2400" b="1" dirty="0">
                <a:latin typeface="Segoe UI"/>
                <a:cs typeface="Segoe UI"/>
              </a:rPr>
              <a:t> </a:t>
            </a:r>
            <a:r>
              <a:rPr sz="2400" b="1" spc="-10" dirty="0">
                <a:latin typeface="Segoe UI"/>
                <a:cs typeface="Segoe UI"/>
              </a:rPr>
              <a:t>room.</a:t>
            </a:r>
            <a:endParaRPr sz="2400">
              <a:latin typeface="Segoe UI"/>
              <a:cs typeface="Segoe UI"/>
            </a:endParaRPr>
          </a:p>
          <a:p>
            <a:pPr marL="299085" indent="-287020">
              <a:lnSpc>
                <a:spcPct val="100000"/>
              </a:lnSpc>
              <a:spcBef>
                <a:spcPts val="1155"/>
              </a:spcBef>
              <a:buFont typeface="Wingdings"/>
              <a:buChar char=""/>
              <a:tabLst>
                <a:tab pos="299720" algn="l"/>
                <a:tab pos="1647825" algn="l"/>
                <a:tab pos="3515360" algn="l"/>
                <a:tab pos="5488940" algn="l"/>
                <a:tab pos="6868159" algn="l"/>
                <a:tab pos="7177405" algn="l"/>
                <a:tab pos="8166734" algn="l"/>
                <a:tab pos="10204450" algn="l"/>
              </a:tabLst>
            </a:pPr>
            <a:r>
              <a:rPr sz="2400" b="1" spc="-5" dirty="0">
                <a:latin typeface="Segoe UI"/>
                <a:cs typeface="Segoe UI"/>
              </a:rPr>
              <a:t>Building	Automation	</a:t>
            </a:r>
            <a:r>
              <a:rPr sz="2400" b="1" spc="-10" dirty="0">
                <a:latin typeface="Segoe UI"/>
                <a:cs typeface="Segoe UI"/>
              </a:rPr>
              <a:t>System(BAS)	</a:t>
            </a:r>
            <a:r>
              <a:rPr sz="2400" b="1" spc="-5" dirty="0">
                <a:latin typeface="Segoe UI"/>
                <a:cs typeface="Segoe UI"/>
              </a:rPr>
              <a:t>provides	</a:t>
            </a:r>
            <a:r>
              <a:rPr sz="2400" b="1" dirty="0">
                <a:latin typeface="Segoe UI"/>
                <a:cs typeface="Segoe UI"/>
              </a:rPr>
              <a:t>a	</a:t>
            </a:r>
            <a:r>
              <a:rPr sz="2400" b="1" spc="-5" dirty="0">
                <a:latin typeface="Segoe UI"/>
                <a:cs typeface="Segoe UI"/>
              </a:rPr>
              <a:t>single	</a:t>
            </a:r>
            <a:r>
              <a:rPr sz="2400" b="1" dirty="0">
                <a:latin typeface="Segoe UI"/>
                <a:cs typeface="Segoe UI"/>
              </a:rPr>
              <a:t>management	</a:t>
            </a:r>
            <a:r>
              <a:rPr sz="2400" b="1" spc="-5" dirty="0">
                <a:latin typeface="Segoe UI"/>
                <a:cs typeface="Segoe UI"/>
              </a:rPr>
              <a:t>system</a:t>
            </a:r>
            <a:endParaRPr sz="2400">
              <a:latin typeface="Segoe UI"/>
              <a:cs typeface="Segoe UI"/>
            </a:endParaRPr>
          </a:p>
          <a:p>
            <a:pPr marL="299085">
              <a:lnSpc>
                <a:spcPct val="100000"/>
              </a:lnSpc>
              <a:spcBef>
                <a:spcPts val="1150"/>
              </a:spcBef>
            </a:pPr>
            <a:r>
              <a:rPr sz="2400" b="1" spc="-5" dirty="0">
                <a:latin typeface="Segoe UI"/>
                <a:cs typeface="Segoe UI"/>
              </a:rPr>
              <a:t>for</a:t>
            </a:r>
            <a:r>
              <a:rPr sz="2400" b="1" spc="-10" dirty="0">
                <a:latin typeface="Segoe UI"/>
                <a:cs typeface="Segoe UI"/>
              </a:rPr>
              <a:t> </a:t>
            </a:r>
            <a:r>
              <a:rPr sz="2400" b="1" spc="-35" dirty="0">
                <a:latin typeface="Segoe UI"/>
                <a:cs typeface="Segoe UI"/>
              </a:rPr>
              <a:t>HVAC,</a:t>
            </a:r>
            <a:r>
              <a:rPr sz="2400" b="1" spc="-10" dirty="0">
                <a:latin typeface="Segoe UI"/>
                <a:cs typeface="Segoe UI"/>
              </a:rPr>
              <a:t> </a:t>
            </a:r>
            <a:r>
              <a:rPr sz="2400" b="1" spc="-5" dirty="0">
                <a:latin typeface="Segoe UI"/>
                <a:cs typeface="Segoe UI"/>
              </a:rPr>
              <a:t>lighting,</a:t>
            </a:r>
            <a:r>
              <a:rPr sz="2400" b="1" spc="20" dirty="0">
                <a:latin typeface="Segoe UI"/>
                <a:cs typeface="Segoe UI"/>
              </a:rPr>
              <a:t> </a:t>
            </a:r>
            <a:r>
              <a:rPr sz="2400" b="1" dirty="0">
                <a:latin typeface="Segoe UI"/>
                <a:cs typeface="Segoe UI"/>
              </a:rPr>
              <a:t>alarm</a:t>
            </a:r>
            <a:r>
              <a:rPr sz="2400" b="1" spc="-25" dirty="0">
                <a:latin typeface="Segoe UI"/>
                <a:cs typeface="Segoe UI"/>
              </a:rPr>
              <a:t> </a:t>
            </a:r>
            <a:r>
              <a:rPr sz="2400" b="1" spc="-5" dirty="0">
                <a:latin typeface="Segoe UI"/>
                <a:cs typeface="Segoe UI"/>
              </a:rPr>
              <a:t>and</a:t>
            </a:r>
            <a:r>
              <a:rPr sz="2400" b="1" spc="-10" dirty="0">
                <a:latin typeface="Segoe UI"/>
                <a:cs typeface="Segoe UI"/>
              </a:rPr>
              <a:t> </a:t>
            </a:r>
            <a:r>
              <a:rPr sz="2400" b="1" spc="-5" dirty="0">
                <a:latin typeface="Segoe UI"/>
                <a:cs typeface="Segoe UI"/>
              </a:rPr>
              <a:t>detection</a:t>
            </a:r>
            <a:r>
              <a:rPr sz="2400" b="1" spc="5" dirty="0">
                <a:latin typeface="Segoe UI"/>
                <a:cs typeface="Segoe UI"/>
              </a:rPr>
              <a:t> </a:t>
            </a:r>
            <a:r>
              <a:rPr sz="2400" b="1" spc="-5" dirty="0">
                <a:latin typeface="Segoe UI"/>
                <a:cs typeface="Segoe UI"/>
              </a:rPr>
              <a:t>system.</a:t>
            </a:r>
            <a:endParaRPr sz="2400">
              <a:latin typeface="Segoe UI"/>
              <a:cs typeface="Segoe UI"/>
            </a:endParaRPr>
          </a:p>
          <a:p>
            <a:pPr marL="299085" marR="5715" indent="-287020">
              <a:lnSpc>
                <a:spcPct val="140000"/>
              </a:lnSpc>
              <a:buFont typeface="Wingdings"/>
              <a:buChar char=""/>
              <a:tabLst>
                <a:tab pos="299720" algn="l"/>
                <a:tab pos="1612900" algn="l"/>
                <a:tab pos="4041140" algn="l"/>
                <a:tab pos="5452110" algn="l"/>
                <a:tab pos="6071235" algn="l"/>
                <a:tab pos="7461250" algn="l"/>
                <a:tab pos="9326880" algn="l"/>
                <a:tab pos="9741535" algn="l"/>
                <a:tab pos="10902950" algn="l"/>
              </a:tabLst>
            </a:pPr>
            <a:r>
              <a:rPr sz="2400" b="1" spc="-5" dirty="0">
                <a:latin typeface="Segoe UI"/>
                <a:cs typeface="Segoe UI"/>
              </a:rPr>
              <a:t>D</a:t>
            </a:r>
            <a:r>
              <a:rPr sz="2400" b="1" spc="-10" dirty="0">
                <a:latin typeface="Segoe UI"/>
                <a:cs typeface="Segoe UI"/>
              </a:rPr>
              <a:t>e</a:t>
            </a:r>
            <a:r>
              <a:rPr sz="2400" b="1" spc="-5" dirty="0">
                <a:latin typeface="Segoe UI"/>
                <a:cs typeface="Segoe UI"/>
              </a:rPr>
              <a:t>f</a:t>
            </a:r>
            <a:r>
              <a:rPr sz="2400" b="1" spc="5" dirty="0">
                <a:latin typeface="Segoe UI"/>
                <a:cs typeface="Segoe UI"/>
              </a:rPr>
              <a:t>a</a:t>
            </a:r>
            <a:r>
              <a:rPr sz="2400" b="1" dirty="0">
                <a:latin typeface="Segoe UI"/>
                <a:cs typeface="Segoe UI"/>
              </a:rPr>
              <a:t>c</a:t>
            </a:r>
            <a:r>
              <a:rPr sz="2400" b="1" spc="-10" dirty="0">
                <a:latin typeface="Segoe UI"/>
                <a:cs typeface="Segoe UI"/>
              </a:rPr>
              <a:t>t</a:t>
            </a:r>
            <a:r>
              <a:rPr sz="2400" b="1" dirty="0">
                <a:latin typeface="Segoe UI"/>
                <a:cs typeface="Segoe UI"/>
              </a:rPr>
              <a:t>o	</a:t>
            </a:r>
            <a:r>
              <a:rPr sz="2400" b="1" spc="5" dirty="0">
                <a:latin typeface="Segoe UI"/>
                <a:cs typeface="Segoe UI"/>
              </a:rPr>
              <a:t>c</a:t>
            </a:r>
            <a:r>
              <a:rPr sz="2400" b="1" spc="-5" dirty="0">
                <a:latin typeface="Segoe UI"/>
                <a:cs typeface="Segoe UI"/>
              </a:rPr>
              <a:t>ommunicatio</a:t>
            </a:r>
            <a:r>
              <a:rPr sz="2400" b="1" dirty="0">
                <a:latin typeface="Segoe UI"/>
                <a:cs typeface="Segoe UI"/>
              </a:rPr>
              <a:t>n	</a:t>
            </a:r>
            <a:r>
              <a:rPr sz="2400" b="1" spc="-5" dirty="0">
                <a:latin typeface="Segoe UI"/>
                <a:cs typeface="Segoe UI"/>
              </a:rPr>
              <a:t>p</a:t>
            </a:r>
            <a:r>
              <a:rPr sz="2400" b="1" spc="-10" dirty="0">
                <a:latin typeface="Segoe UI"/>
                <a:cs typeface="Segoe UI"/>
              </a:rPr>
              <a:t>r</a:t>
            </a:r>
            <a:r>
              <a:rPr sz="2400" b="1" spc="-5" dirty="0">
                <a:latin typeface="Segoe UI"/>
                <a:cs typeface="Segoe UI"/>
              </a:rPr>
              <a:t>o</a:t>
            </a:r>
            <a:r>
              <a:rPr sz="2400" b="1" spc="-15" dirty="0">
                <a:latin typeface="Segoe UI"/>
                <a:cs typeface="Segoe UI"/>
              </a:rPr>
              <a:t>t</a:t>
            </a:r>
            <a:r>
              <a:rPr sz="2400" b="1" spc="-5" dirty="0">
                <a:latin typeface="Segoe UI"/>
                <a:cs typeface="Segoe UI"/>
              </a:rPr>
              <a:t>oco</a:t>
            </a:r>
            <a:r>
              <a:rPr sz="2400" b="1" dirty="0">
                <a:latin typeface="Segoe UI"/>
                <a:cs typeface="Segoe UI"/>
              </a:rPr>
              <a:t>l	f</a:t>
            </a:r>
            <a:r>
              <a:rPr sz="2400" b="1" spc="-5" dirty="0">
                <a:latin typeface="Segoe UI"/>
                <a:cs typeface="Segoe UI"/>
              </a:rPr>
              <a:t>o</a:t>
            </a:r>
            <a:r>
              <a:rPr sz="2400" b="1" dirty="0">
                <a:latin typeface="Segoe UI"/>
                <a:cs typeface="Segoe UI"/>
              </a:rPr>
              <a:t>r	</a:t>
            </a:r>
            <a:r>
              <a:rPr sz="2400" b="1" spc="-5" dirty="0">
                <a:latin typeface="Segoe UI"/>
                <a:cs typeface="Segoe UI"/>
              </a:rPr>
              <a:t>build</a:t>
            </a:r>
            <a:r>
              <a:rPr sz="2400" b="1" spc="5" dirty="0">
                <a:latin typeface="Segoe UI"/>
                <a:cs typeface="Segoe UI"/>
              </a:rPr>
              <a:t>i</a:t>
            </a:r>
            <a:r>
              <a:rPr sz="2400" b="1" dirty="0">
                <a:latin typeface="Segoe UI"/>
                <a:cs typeface="Segoe UI"/>
              </a:rPr>
              <a:t>ng	</a:t>
            </a:r>
            <a:r>
              <a:rPr sz="2400" b="1" spc="-5" dirty="0">
                <a:latin typeface="Segoe UI"/>
                <a:cs typeface="Segoe UI"/>
              </a:rPr>
              <a:t>aut</a:t>
            </a:r>
            <a:r>
              <a:rPr sz="2400" b="1" spc="-10" dirty="0">
                <a:latin typeface="Segoe UI"/>
                <a:cs typeface="Segoe UI"/>
              </a:rPr>
              <a:t>o</a:t>
            </a:r>
            <a:r>
              <a:rPr sz="2400" b="1" dirty="0">
                <a:latin typeface="Segoe UI"/>
                <a:cs typeface="Segoe UI"/>
              </a:rPr>
              <a:t>mati</a:t>
            </a:r>
            <a:r>
              <a:rPr sz="2400" b="1" spc="-5" dirty="0">
                <a:latin typeface="Segoe UI"/>
                <a:cs typeface="Segoe UI"/>
              </a:rPr>
              <a:t>o</a:t>
            </a:r>
            <a:r>
              <a:rPr sz="2400" b="1" dirty="0">
                <a:latin typeface="Segoe UI"/>
                <a:cs typeface="Segoe UI"/>
              </a:rPr>
              <a:t>n	is	</a:t>
            </a:r>
            <a:r>
              <a:rPr sz="2400" b="1" spc="-5" dirty="0">
                <a:latin typeface="Segoe UI"/>
                <a:cs typeface="Segoe UI"/>
              </a:rPr>
              <a:t>know</a:t>
            </a:r>
            <a:r>
              <a:rPr sz="2400" b="1" dirty="0">
                <a:latin typeface="Segoe UI"/>
                <a:cs typeface="Segoe UI"/>
              </a:rPr>
              <a:t>n	</a:t>
            </a:r>
            <a:r>
              <a:rPr sz="2400" b="1" spc="-10" dirty="0">
                <a:latin typeface="Segoe UI"/>
                <a:cs typeface="Segoe UI"/>
              </a:rPr>
              <a:t>as  BACnet </a:t>
            </a:r>
            <a:r>
              <a:rPr sz="2400" b="1" spc="-5" dirty="0">
                <a:latin typeface="Segoe UI"/>
                <a:cs typeface="Segoe UI"/>
              </a:rPr>
              <a:t>(Building</a:t>
            </a:r>
            <a:r>
              <a:rPr sz="2400" b="1" spc="10" dirty="0">
                <a:latin typeface="Segoe UI"/>
                <a:cs typeface="Segoe UI"/>
              </a:rPr>
              <a:t> </a:t>
            </a:r>
            <a:r>
              <a:rPr sz="2400" b="1" spc="-5" dirty="0">
                <a:latin typeface="Segoe UI"/>
                <a:cs typeface="Segoe UI"/>
              </a:rPr>
              <a:t>Automation</a:t>
            </a:r>
            <a:r>
              <a:rPr sz="2400" b="1" dirty="0">
                <a:latin typeface="Segoe UI"/>
                <a:cs typeface="Segoe UI"/>
              </a:rPr>
              <a:t> </a:t>
            </a:r>
            <a:r>
              <a:rPr sz="2400" b="1" spc="-5" dirty="0">
                <a:latin typeface="Segoe UI"/>
                <a:cs typeface="Segoe UI"/>
              </a:rPr>
              <a:t>and</a:t>
            </a:r>
            <a:r>
              <a:rPr sz="2400" b="1" spc="-15" dirty="0">
                <a:latin typeface="Segoe UI"/>
                <a:cs typeface="Segoe UI"/>
              </a:rPr>
              <a:t> </a:t>
            </a:r>
            <a:r>
              <a:rPr sz="2400" b="1" spc="-5" dirty="0">
                <a:latin typeface="Segoe UI"/>
                <a:cs typeface="Segoe UI"/>
              </a:rPr>
              <a:t>Control</a:t>
            </a:r>
            <a:r>
              <a:rPr sz="2400" b="1" spc="-15" dirty="0">
                <a:latin typeface="Segoe UI"/>
                <a:cs typeface="Segoe UI"/>
              </a:rPr>
              <a:t> </a:t>
            </a:r>
            <a:r>
              <a:rPr sz="2400" b="1" spc="-10" dirty="0">
                <a:latin typeface="Segoe UI"/>
                <a:cs typeface="Segoe UI"/>
              </a:rPr>
              <a:t>Network)</a:t>
            </a:r>
            <a:endParaRPr sz="2400">
              <a:latin typeface="Segoe UI"/>
              <a:cs typeface="Segoe U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384172"/>
            <a:ext cx="10647045"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15" dirty="0">
                <a:latin typeface="Segoe UI"/>
                <a:cs typeface="Segoe UI"/>
              </a:rPr>
              <a:t>Smart</a:t>
            </a:r>
            <a:r>
              <a:rPr sz="2400" b="1" spc="-20" dirty="0">
                <a:latin typeface="Segoe UI"/>
                <a:cs typeface="Segoe UI"/>
              </a:rPr>
              <a:t> </a:t>
            </a:r>
            <a:r>
              <a:rPr sz="2400" b="1" spc="-5" dirty="0">
                <a:latin typeface="Segoe UI"/>
                <a:cs typeface="Segoe UI"/>
              </a:rPr>
              <a:t>Connected</a:t>
            </a:r>
            <a:r>
              <a:rPr sz="2400" b="1" spc="5" dirty="0">
                <a:latin typeface="Segoe UI"/>
                <a:cs typeface="Segoe UI"/>
              </a:rPr>
              <a:t> </a:t>
            </a:r>
            <a:r>
              <a:rPr sz="2400" b="1" spc="-5" dirty="0">
                <a:latin typeface="Segoe UI"/>
                <a:cs typeface="Segoe UI"/>
              </a:rPr>
              <a:t>Buildings- </a:t>
            </a:r>
            <a:r>
              <a:rPr sz="2400" b="1" spc="-10" dirty="0">
                <a:latin typeface="Segoe UI"/>
                <a:cs typeface="Segoe UI"/>
              </a:rPr>
              <a:t>Convergence</a:t>
            </a:r>
            <a:r>
              <a:rPr sz="2400" b="1" spc="10" dirty="0">
                <a:latin typeface="Segoe UI"/>
                <a:cs typeface="Segoe UI"/>
              </a:rPr>
              <a:t> </a:t>
            </a:r>
            <a:r>
              <a:rPr sz="2400" b="1" spc="-20" dirty="0">
                <a:latin typeface="Segoe UI"/>
                <a:cs typeface="Segoe UI"/>
              </a:rPr>
              <a:t>of</a:t>
            </a:r>
            <a:r>
              <a:rPr sz="2400" b="1" spc="-5" dirty="0">
                <a:latin typeface="Segoe UI"/>
                <a:cs typeface="Segoe UI"/>
              </a:rPr>
              <a:t> Building</a:t>
            </a:r>
            <a:r>
              <a:rPr sz="2400" b="1" spc="15" dirty="0">
                <a:latin typeface="Segoe UI"/>
                <a:cs typeface="Segoe UI"/>
              </a:rPr>
              <a:t> </a:t>
            </a:r>
            <a:r>
              <a:rPr sz="2400" b="1" spc="-20" dirty="0">
                <a:latin typeface="Segoe UI"/>
                <a:cs typeface="Segoe UI"/>
              </a:rPr>
              <a:t>Technologies</a:t>
            </a:r>
            <a:r>
              <a:rPr sz="2400" b="1" spc="15" dirty="0">
                <a:latin typeface="Segoe UI"/>
                <a:cs typeface="Segoe UI"/>
              </a:rPr>
              <a:t> </a:t>
            </a:r>
            <a:r>
              <a:rPr sz="2400" b="1" spc="-5" dirty="0">
                <a:latin typeface="Segoe UI"/>
                <a:cs typeface="Segoe UI"/>
              </a:rPr>
              <a:t>to IP</a:t>
            </a:r>
            <a:endParaRPr sz="2400">
              <a:latin typeface="Segoe UI"/>
              <a:cs typeface="Segoe UI"/>
            </a:endParaRPr>
          </a:p>
        </p:txBody>
      </p:sp>
      <p:pic>
        <p:nvPicPr>
          <p:cNvPr id="4" name="object 4"/>
          <p:cNvPicPr/>
          <p:nvPr/>
        </p:nvPicPr>
        <p:blipFill>
          <a:blip r:embed="rId2" cstate="print"/>
          <a:stretch>
            <a:fillRect/>
          </a:stretch>
        </p:blipFill>
        <p:spPr>
          <a:xfrm>
            <a:off x="1220724" y="1822704"/>
            <a:ext cx="10209276" cy="6102096"/>
          </a:xfrm>
          <a:prstGeom prst="rect">
            <a:avLst/>
          </a:prstGeom>
        </p:spPr>
      </p:pic>
      <p:sp>
        <p:nvSpPr>
          <p:cNvPr id="5" name="object 5"/>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31</a:t>
            </a:fld>
            <a:endParaRPr sz="1200">
              <a:latin typeface="Segoe UI"/>
              <a:cs typeface="Segoe U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384172"/>
            <a:ext cx="9580245" cy="764312"/>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 pos="6475095" algn="l"/>
              </a:tabLst>
            </a:pPr>
            <a:r>
              <a:rPr sz="2400" b="1" spc="15" dirty="0">
                <a:latin typeface="Segoe UI"/>
                <a:cs typeface="Segoe UI"/>
              </a:rPr>
              <a:t>Smart</a:t>
            </a:r>
            <a:r>
              <a:rPr sz="2400" b="1" spc="-10" dirty="0">
                <a:latin typeface="Segoe UI"/>
                <a:cs typeface="Segoe UI"/>
              </a:rPr>
              <a:t> </a:t>
            </a:r>
            <a:r>
              <a:rPr sz="2400" b="1" spc="-5" dirty="0">
                <a:latin typeface="Segoe UI"/>
                <a:cs typeface="Segoe UI"/>
              </a:rPr>
              <a:t>Connected</a:t>
            </a:r>
            <a:r>
              <a:rPr sz="2400" b="1" spc="10" dirty="0">
                <a:latin typeface="Segoe UI"/>
                <a:cs typeface="Segoe UI"/>
              </a:rPr>
              <a:t> </a:t>
            </a:r>
            <a:r>
              <a:rPr sz="2400" b="1" spc="-5" dirty="0">
                <a:latin typeface="Segoe UI"/>
                <a:cs typeface="Segoe UI"/>
              </a:rPr>
              <a:t>Buildings-</a:t>
            </a:r>
            <a:r>
              <a:rPr sz="2400" b="1" spc="5" dirty="0">
                <a:latin typeface="Segoe UI"/>
                <a:cs typeface="Segoe UI"/>
              </a:rPr>
              <a:t> </a:t>
            </a:r>
            <a:r>
              <a:rPr sz="2400" b="1" dirty="0">
                <a:latin typeface="Segoe UI"/>
                <a:cs typeface="Segoe UI"/>
              </a:rPr>
              <a:t>A</a:t>
            </a:r>
            <a:r>
              <a:rPr sz="2400" b="1" spc="5" dirty="0">
                <a:latin typeface="Segoe UI"/>
                <a:cs typeface="Segoe UI"/>
              </a:rPr>
              <a:t> </a:t>
            </a:r>
            <a:r>
              <a:rPr sz="2400" b="1" spc="-5" dirty="0">
                <a:latin typeface="Segoe UI"/>
                <a:cs typeface="Segoe UI"/>
              </a:rPr>
              <a:t>Framework	for</a:t>
            </a:r>
            <a:r>
              <a:rPr sz="2400" b="1" spc="-25" dirty="0">
                <a:latin typeface="Segoe UI"/>
                <a:cs typeface="Segoe UI"/>
              </a:rPr>
              <a:t> </a:t>
            </a:r>
            <a:r>
              <a:rPr sz="2400" b="1" spc="-5" dirty="0">
                <a:latin typeface="Segoe UI"/>
                <a:cs typeface="Segoe UI"/>
              </a:rPr>
              <a:t>the Digital </a:t>
            </a:r>
            <a:r>
              <a:rPr sz="2400" b="1" spc="-5" dirty="0" smtClean="0">
                <a:latin typeface="Segoe UI"/>
                <a:cs typeface="Segoe UI"/>
              </a:rPr>
              <a:t>Ceiling</a:t>
            </a:r>
            <a:endParaRPr lang="en-IN" sz="2400" b="1" spc="-5" dirty="0" smtClean="0">
              <a:latin typeface="Segoe UI"/>
              <a:cs typeface="Segoe UI"/>
            </a:endParaRPr>
          </a:p>
          <a:p>
            <a:pPr marL="299085" indent="-287020">
              <a:lnSpc>
                <a:spcPct val="100000"/>
              </a:lnSpc>
              <a:spcBef>
                <a:spcPts val="100"/>
              </a:spcBef>
              <a:buFont typeface="Wingdings"/>
              <a:buChar char=""/>
              <a:tabLst>
                <a:tab pos="299720" algn="l"/>
                <a:tab pos="6475095" algn="l"/>
              </a:tabLst>
            </a:pPr>
            <a:r>
              <a:rPr lang="en-IN" sz="2400" dirty="0">
                <a:latin typeface="Segoe UI"/>
                <a:cs typeface="Segoe UI"/>
              </a:rPr>
              <a:t>https://www.youtube.com/watch?v=WTHK6SRMLoo</a:t>
            </a:r>
            <a:endParaRPr sz="2400" dirty="0">
              <a:latin typeface="Segoe UI"/>
              <a:cs typeface="Segoe UI"/>
            </a:endParaRPr>
          </a:p>
        </p:txBody>
      </p:sp>
      <p:pic>
        <p:nvPicPr>
          <p:cNvPr id="4" name="object 4"/>
          <p:cNvPicPr/>
          <p:nvPr/>
        </p:nvPicPr>
        <p:blipFill>
          <a:blip r:embed="rId2" cstate="print"/>
          <a:stretch>
            <a:fillRect/>
          </a:stretch>
        </p:blipFill>
        <p:spPr>
          <a:xfrm>
            <a:off x="1458467" y="2209800"/>
            <a:ext cx="10733533" cy="5715000"/>
          </a:xfrm>
          <a:prstGeom prst="rect">
            <a:avLst/>
          </a:prstGeom>
        </p:spPr>
      </p:pic>
      <p:sp>
        <p:nvSpPr>
          <p:cNvPr id="5" name="object 5"/>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32</a:t>
            </a:fld>
            <a:endParaRPr sz="1200">
              <a:latin typeface="Segoe UI"/>
              <a:cs typeface="Segoe U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457606" y="1384172"/>
            <a:ext cx="991616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15" dirty="0">
                <a:latin typeface="Segoe UI"/>
                <a:cs typeface="Segoe UI"/>
              </a:rPr>
              <a:t>Smart</a:t>
            </a:r>
            <a:r>
              <a:rPr sz="2400" b="1" spc="-15" dirty="0">
                <a:latin typeface="Segoe UI"/>
                <a:cs typeface="Segoe UI"/>
              </a:rPr>
              <a:t> </a:t>
            </a:r>
            <a:r>
              <a:rPr sz="2400" b="1" spc="-5" dirty="0">
                <a:latin typeface="Segoe UI"/>
                <a:cs typeface="Segoe UI"/>
              </a:rPr>
              <a:t>Connected</a:t>
            </a:r>
            <a:r>
              <a:rPr sz="2400" b="1" spc="5" dirty="0">
                <a:latin typeface="Segoe UI"/>
                <a:cs typeface="Segoe UI"/>
              </a:rPr>
              <a:t> </a:t>
            </a:r>
            <a:r>
              <a:rPr sz="2400" b="1" spc="-5" dirty="0">
                <a:latin typeface="Segoe UI"/>
                <a:cs typeface="Segoe UI"/>
              </a:rPr>
              <a:t>Buildings-</a:t>
            </a:r>
            <a:r>
              <a:rPr sz="2400" b="1" dirty="0">
                <a:latin typeface="Segoe UI"/>
                <a:cs typeface="Segoe UI"/>
              </a:rPr>
              <a:t> An</a:t>
            </a:r>
            <a:r>
              <a:rPr sz="2400" b="1" spc="-5" dirty="0">
                <a:latin typeface="Segoe UI"/>
                <a:cs typeface="Segoe UI"/>
              </a:rPr>
              <a:t> LED</a:t>
            </a:r>
            <a:r>
              <a:rPr sz="2400" b="1" spc="20" dirty="0">
                <a:latin typeface="Segoe UI"/>
                <a:cs typeface="Segoe UI"/>
              </a:rPr>
              <a:t> </a:t>
            </a:r>
            <a:r>
              <a:rPr sz="2400" b="1" spc="-5" dirty="0">
                <a:latin typeface="Segoe UI"/>
                <a:cs typeface="Segoe UI"/>
              </a:rPr>
              <a:t>Ceiling</a:t>
            </a:r>
            <a:r>
              <a:rPr sz="2400" b="1" spc="5" dirty="0">
                <a:latin typeface="Segoe UI"/>
                <a:cs typeface="Segoe UI"/>
              </a:rPr>
              <a:t> </a:t>
            </a:r>
            <a:r>
              <a:rPr sz="2400" b="1" spc="-5" dirty="0">
                <a:latin typeface="Segoe UI"/>
                <a:cs typeface="Segoe UI"/>
              </a:rPr>
              <a:t>with</a:t>
            </a:r>
            <a:r>
              <a:rPr sz="2400" b="1" spc="20" dirty="0">
                <a:latin typeface="Segoe UI"/>
                <a:cs typeface="Segoe UI"/>
              </a:rPr>
              <a:t> </a:t>
            </a:r>
            <a:r>
              <a:rPr sz="2400" b="1" spc="-10" dirty="0">
                <a:latin typeface="Segoe UI"/>
                <a:cs typeface="Segoe UI"/>
              </a:rPr>
              <a:t>Occupancy</a:t>
            </a:r>
            <a:r>
              <a:rPr sz="2400" b="1" spc="-15" dirty="0">
                <a:latin typeface="Segoe UI"/>
                <a:cs typeface="Segoe UI"/>
              </a:rPr>
              <a:t> </a:t>
            </a:r>
            <a:r>
              <a:rPr sz="2400" b="1" spc="-5" dirty="0">
                <a:latin typeface="Segoe UI"/>
                <a:cs typeface="Segoe UI"/>
              </a:rPr>
              <a:t>Sensor</a:t>
            </a:r>
            <a:endParaRPr sz="2400" dirty="0">
              <a:latin typeface="Segoe UI"/>
              <a:cs typeface="Segoe UI"/>
            </a:endParaRPr>
          </a:p>
        </p:txBody>
      </p:sp>
      <p:pic>
        <p:nvPicPr>
          <p:cNvPr id="4" name="object 4"/>
          <p:cNvPicPr/>
          <p:nvPr/>
        </p:nvPicPr>
        <p:blipFill>
          <a:blip r:embed="rId2" cstate="print"/>
          <a:stretch>
            <a:fillRect/>
          </a:stretch>
        </p:blipFill>
        <p:spPr>
          <a:xfrm>
            <a:off x="1635251" y="1978151"/>
            <a:ext cx="8088166" cy="4576265"/>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33</a:t>
            </a:fld>
            <a:endParaRPr sz="1200">
              <a:latin typeface="Segoe UI"/>
              <a:cs typeface="Segoe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497967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dirty="0">
                <a:latin typeface="Arial"/>
                <a:cs typeface="Arial"/>
              </a:rPr>
              <a:t>Impact</a:t>
            </a:r>
            <a:endParaRPr sz="3600" dirty="0">
              <a:latin typeface="Arial"/>
              <a:cs typeface="Arial"/>
            </a:endParaRPr>
          </a:p>
        </p:txBody>
      </p:sp>
      <p:sp>
        <p:nvSpPr>
          <p:cNvPr id="3" name="object 3"/>
          <p:cNvSpPr txBox="1"/>
          <p:nvPr/>
        </p:nvSpPr>
        <p:spPr>
          <a:xfrm>
            <a:off x="243331" y="1384172"/>
            <a:ext cx="8037195" cy="4624705"/>
          </a:xfrm>
          <a:prstGeom prst="rect">
            <a:avLst/>
          </a:prstGeom>
        </p:spPr>
        <p:txBody>
          <a:bodyPr vert="horz" wrap="square" lIns="0" tIns="12700" rIns="0" bIns="0" rtlCol="0">
            <a:spAutoFit/>
          </a:bodyPr>
          <a:lstStyle/>
          <a:p>
            <a:pPr marL="513080" indent="-287020">
              <a:lnSpc>
                <a:spcPct val="100000"/>
              </a:lnSpc>
              <a:spcBef>
                <a:spcPts val="100"/>
              </a:spcBef>
              <a:buFont typeface="Wingdings"/>
              <a:buChar char=""/>
              <a:tabLst>
                <a:tab pos="513715" algn="l"/>
              </a:tabLst>
            </a:pPr>
            <a:r>
              <a:rPr sz="2400" b="1" spc="15" dirty="0">
                <a:latin typeface="Segoe UI"/>
                <a:cs typeface="Segoe UI"/>
              </a:rPr>
              <a:t>Smart</a:t>
            </a:r>
            <a:r>
              <a:rPr sz="2400" b="1" spc="-25" dirty="0">
                <a:latin typeface="Segoe UI"/>
                <a:cs typeface="Segoe UI"/>
              </a:rPr>
              <a:t> </a:t>
            </a:r>
            <a:r>
              <a:rPr sz="2400" b="1" spc="-5" dirty="0">
                <a:latin typeface="Segoe UI"/>
                <a:cs typeface="Segoe UI"/>
              </a:rPr>
              <a:t>Creatures-IoT</a:t>
            </a:r>
            <a:r>
              <a:rPr sz="2400" b="1" spc="-20" dirty="0">
                <a:latin typeface="Segoe UI"/>
                <a:cs typeface="Segoe UI"/>
              </a:rPr>
              <a:t> </a:t>
            </a:r>
            <a:r>
              <a:rPr sz="2400" b="1" spc="-5" dirty="0">
                <a:latin typeface="Segoe UI"/>
                <a:cs typeface="Segoe UI"/>
              </a:rPr>
              <a:t>Enabled </a:t>
            </a:r>
            <a:r>
              <a:rPr sz="2400" b="1" spc="-20" dirty="0">
                <a:latin typeface="Segoe UI"/>
                <a:cs typeface="Segoe UI"/>
              </a:rPr>
              <a:t>Roach</a:t>
            </a:r>
            <a:r>
              <a:rPr sz="2400" b="1" spc="-10" dirty="0">
                <a:latin typeface="Segoe UI"/>
                <a:cs typeface="Segoe UI"/>
              </a:rPr>
              <a:t> </a:t>
            </a:r>
            <a:r>
              <a:rPr sz="2400" b="1" spc="-5" dirty="0">
                <a:latin typeface="Segoe UI"/>
                <a:cs typeface="Segoe UI"/>
              </a:rPr>
              <a:t>to</a:t>
            </a:r>
            <a:r>
              <a:rPr sz="2400" b="1" spc="-15" dirty="0">
                <a:latin typeface="Segoe UI"/>
                <a:cs typeface="Segoe UI"/>
              </a:rPr>
              <a:t> </a:t>
            </a:r>
            <a:r>
              <a:rPr sz="2400" b="1" spc="-5" dirty="0">
                <a:latin typeface="Segoe UI"/>
                <a:cs typeface="Segoe UI"/>
              </a:rPr>
              <a:t>find</a:t>
            </a:r>
            <a:r>
              <a:rPr sz="2400" b="1" dirty="0">
                <a:latin typeface="Segoe UI"/>
                <a:cs typeface="Segoe UI"/>
              </a:rPr>
              <a:t> </a:t>
            </a:r>
            <a:r>
              <a:rPr sz="2400" b="1" spc="5" dirty="0">
                <a:latin typeface="Segoe UI"/>
                <a:cs typeface="Segoe UI"/>
              </a:rPr>
              <a:t>survivors</a:t>
            </a:r>
            <a:endParaRPr sz="2400">
              <a:latin typeface="Segoe UI"/>
              <a:cs typeface="Segoe UI"/>
            </a:endParaRPr>
          </a:p>
          <a:p>
            <a:pPr marL="299085" marR="3042285" indent="-287020">
              <a:lnSpc>
                <a:spcPct val="150000"/>
              </a:lnSpc>
              <a:spcBef>
                <a:spcPts val="1650"/>
              </a:spcBef>
              <a:buFont typeface="Wingdings"/>
              <a:buChar char=""/>
              <a:tabLst>
                <a:tab pos="299720" algn="l"/>
              </a:tabLst>
            </a:pPr>
            <a:r>
              <a:rPr sz="2200" b="1" spc="-5" dirty="0">
                <a:latin typeface="Segoe UI"/>
                <a:cs typeface="Segoe UI"/>
              </a:rPr>
              <a:t>IoT</a:t>
            </a:r>
            <a:r>
              <a:rPr sz="2200" b="1" spc="280" dirty="0">
                <a:latin typeface="Segoe UI"/>
                <a:cs typeface="Segoe UI"/>
              </a:rPr>
              <a:t> </a:t>
            </a:r>
            <a:r>
              <a:rPr sz="2200" b="1" spc="-5" dirty="0">
                <a:latin typeface="Segoe UI"/>
                <a:cs typeface="Segoe UI"/>
              </a:rPr>
              <a:t>provides</a:t>
            </a:r>
            <a:r>
              <a:rPr sz="2200" b="1" spc="285" dirty="0">
                <a:latin typeface="Segoe UI"/>
                <a:cs typeface="Segoe UI"/>
              </a:rPr>
              <a:t> </a:t>
            </a:r>
            <a:r>
              <a:rPr sz="2200" b="1" spc="-10" dirty="0">
                <a:latin typeface="Segoe UI"/>
                <a:cs typeface="Segoe UI"/>
              </a:rPr>
              <a:t>the</a:t>
            </a:r>
            <a:r>
              <a:rPr sz="2200" b="1" spc="285" dirty="0">
                <a:latin typeface="Segoe UI"/>
                <a:cs typeface="Segoe UI"/>
              </a:rPr>
              <a:t> </a:t>
            </a:r>
            <a:r>
              <a:rPr sz="2200" b="1" spc="-5" dirty="0">
                <a:latin typeface="Segoe UI"/>
                <a:cs typeface="Segoe UI"/>
              </a:rPr>
              <a:t>ability</a:t>
            </a:r>
            <a:r>
              <a:rPr sz="2200" b="1" spc="275" dirty="0">
                <a:latin typeface="Segoe UI"/>
                <a:cs typeface="Segoe UI"/>
              </a:rPr>
              <a:t> </a:t>
            </a:r>
            <a:r>
              <a:rPr sz="2200" b="1" spc="-10" dirty="0">
                <a:latin typeface="Segoe UI"/>
                <a:cs typeface="Segoe UI"/>
              </a:rPr>
              <a:t>to</a:t>
            </a:r>
            <a:r>
              <a:rPr sz="2200" b="1" spc="285" dirty="0">
                <a:latin typeface="Segoe UI"/>
                <a:cs typeface="Segoe UI"/>
              </a:rPr>
              <a:t> </a:t>
            </a:r>
            <a:r>
              <a:rPr sz="2200" b="1" spc="-5" dirty="0">
                <a:latin typeface="Segoe UI"/>
                <a:cs typeface="Segoe UI"/>
              </a:rPr>
              <a:t>connect </a:t>
            </a:r>
            <a:r>
              <a:rPr sz="2200" b="1" spc="-595" dirty="0">
                <a:latin typeface="Segoe UI"/>
                <a:cs typeface="Segoe UI"/>
              </a:rPr>
              <a:t> </a:t>
            </a:r>
            <a:r>
              <a:rPr sz="2200" b="1" spc="-10" dirty="0">
                <a:latin typeface="Segoe UI"/>
                <a:cs typeface="Segoe UI"/>
              </a:rPr>
              <a:t>living</a:t>
            </a:r>
            <a:r>
              <a:rPr sz="2200" b="1" spc="-5" dirty="0">
                <a:latin typeface="Segoe UI"/>
                <a:cs typeface="Segoe UI"/>
              </a:rPr>
              <a:t> </a:t>
            </a:r>
            <a:r>
              <a:rPr sz="2200" b="1" spc="-10" dirty="0">
                <a:latin typeface="Segoe UI"/>
                <a:cs typeface="Segoe UI"/>
              </a:rPr>
              <a:t>things</a:t>
            </a:r>
            <a:r>
              <a:rPr sz="2200" b="1" spc="5" dirty="0">
                <a:latin typeface="Segoe UI"/>
                <a:cs typeface="Segoe UI"/>
              </a:rPr>
              <a:t> </a:t>
            </a:r>
            <a:r>
              <a:rPr sz="2200" b="1" spc="-10" dirty="0">
                <a:latin typeface="Segoe UI"/>
                <a:cs typeface="Segoe UI"/>
              </a:rPr>
              <a:t>to</a:t>
            </a:r>
            <a:r>
              <a:rPr sz="2200" b="1" spc="5" dirty="0">
                <a:latin typeface="Segoe UI"/>
                <a:cs typeface="Segoe UI"/>
              </a:rPr>
              <a:t> </a:t>
            </a:r>
            <a:r>
              <a:rPr sz="2200" b="1" spc="-10" dirty="0">
                <a:latin typeface="Segoe UI"/>
                <a:cs typeface="Segoe UI"/>
              </a:rPr>
              <a:t>the</a:t>
            </a:r>
            <a:r>
              <a:rPr sz="2200" b="1" spc="15" dirty="0">
                <a:latin typeface="Segoe UI"/>
                <a:cs typeface="Segoe UI"/>
              </a:rPr>
              <a:t> </a:t>
            </a:r>
            <a:r>
              <a:rPr sz="2200" b="1" spc="-5" dirty="0">
                <a:latin typeface="Segoe UI"/>
                <a:cs typeface="Segoe UI"/>
              </a:rPr>
              <a:t>Internet.</a:t>
            </a:r>
            <a:endParaRPr sz="2200">
              <a:latin typeface="Segoe UI"/>
              <a:cs typeface="Segoe UI"/>
            </a:endParaRPr>
          </a:p>
          <a:p>
            <a:pPr marL="299085" marR="3043555" indent="-287020">
              <a:lnSpc>
                <a:spcPts val="3960"/>
              </a:lnSpc>
              <a:spcBef>
                <a:spcPts val="350"/>
              </a:spcBef>
              <a:buFont typeface="Wingdings"/>
              <a:buChar char=""/>
              <a:tabLst>
                <a:tab pos="299720" algn="l"/>
                <a:tab pos="1442085" algn="l"/>
                <a:tab pos="2033270" algn="l"/>
                <a:tab pos="2496820" algn="l"/>
                <a:tab pos="3496310" algn="l"/>
                <a:tab pos="3976370" algn="l"/>
              </a:tabLst>
            </a:pPr>
            <a:r>
              <a:rPr sz="2200" b="1" spc="-5" dirty="0">
                <a:latin typeface="Segoe UI"/>
                <a:cs typeface="Segoe UI"/>
              </a:rPr>
              <a:t>Se</a:t>
            </a:r>
            <a:r>
              <a:rPr sz="2200" b="1" dirty="0">
                <a:latin typeface="Segoe UI"/>
                <a:cs typeface="Segoe UI"/>
              </a:rPr>
              <a:t>n</a:t>
            </a:r>
            <a:r>
              <a:rPr sz="2200" b="1" spc="-5" dirty="0">
                <a:latin typeface="Segoe UI"/>
                <a:cs typeface="Segoe UI"/>
              </a:rPr>
              <a:t>s</a:t>
            </a:r>
            <a:r>
              <a:rPr sz="2200" b="1" dirty="0">
                <a:latin typeface="Segoe UI"/>
                <a:cs typeface="Segoe UI"/>
              </a:rPr>
              <a:t>o</a:t>
            </a:r>
            <a:r>
              <a:rPr sz="2200" b="1" spc="-5" dirty="0">
                <a:latin typeface="Segoe UI"/>
                <a:cs typeface="Segoe UI"/>
              </a:rPr>
              <a:t>rs</a:t>
            </a:r>
            <a:r>
              <a:rPr sz="2200" b="1" dirty="0">
                <a:latin typeface="Segoe UI"/>
                <a:cs typeface="Segoe UI"/>
              </a:rPr>
              <a:t>	</a:t>
            </a:r>
            <a:r>
              <a:rPr sz="2200" b="1" spc="-5" dirty="0">
                <a:latin typeface="Segoe UI"/>
                <a:cs typeface="Segoe UI"/>
              </a:rPr>
              <a:t>c</a:t>
            </a:r>
            <a:r>
              <a:rPr sz="2200" b="1" dirty="0">
                <a:latin typeface="Segoe UI"/>
                <a:cs typeface="Segoe UI"/>
              </a:rPr>
              <a:t>a</a:t>
            </a:r>
            <a:r>
              <a:rPr sz="2200" b="1" spc="-5" dirty="0">
                <a:latin typeface="Segoe UI"/>
                <a:cs typeface="Segoe UI"/>
              </a:rPr>
              <a:t>n</a:t>
            </a:r>
            <a:r>
              <a:rPr sz="2200" b="1" dirty="0">
                <a:latin typeface="Segoe UI"/>
                <a:cs typeface="Segoe UI"/>
              </a:rPr>
              <a:t>	</a:t>
            </a:r>
            <a:r>
              <a:rPr sz="2200" b="1" spc="-15" dirty="0">
                <a:latin typeface="Segoe UI"/>
                <a:cs typeface="Segoe UI"/>
              </a:rPr>
              <a:t>b</a:t>
            </a:r>
            <a:r>
              <a:rPr sz="2200" b="1" spc="-5" dirty="0">
                <a:latin typeface="Segoe UI"/>
                <a:cs typeface="Segoe UI"/>
              </a:rPr>
              <a:t>e</a:t>
            </a:r>
            <a:r>
              <a:rPr sz="2200" b="1" dirty="0">
                <a:latin typeface="Segoe UI"/>
                <a:cs typeface="Segoe UI"/>
              </a:rPr>
              <a:t>	</a:t>
            </a:r>
            <a:r>
              <a:rPr sz="2200" b="1" spc="-10" dirty="0">
                <a:latin typeface="Segoe UI"/>
                <a:cs typeface="Segoe UI"/>
              </a:rPr>
              <a:t>p</a:t>
            </a:r>
            <a:r>
              <a:rPr sz="2200" b="1" spc="-5" dirty="0">
                <a:latin typeface="Segoe UI"/>
                <a:cs typeface="Segoe UI"/>
              </a:rPr>
              <a:t>l</a:t>
            </a:r>
            <a:r>
              <a:rPr sz="2200" b="1" spc="-10" dirty="0">
                <a:latin typeface="Segoe UI"/>
                <a:cs typeface="Segoe UI"/>
              </a:rPr>
              <a:t>ac</a:t>
            </a:r>
            <a:r>
              <a:rPr sz="2200" b="1" dirty="0">
                <a:latin typeface="Segoe UI"/>
                <a:cs typeface="Segoe UI"/>
              </a:rPr>
              <a:t>e</a:t>
            </a:r>
            <a:r>
              <a:rPr sz="2200" b="1" spc="-5" dirty="0">
                <a:latin typeface="Segoe UI"/>
                <a:cs typeface="Segoe UI"/>
              </a:rPr>
              <a:t>d</a:t>
            </a:r>
            <a:r>
              <a:rPr sz="2200" b="1" dirty="0">
                <a:latin typeface="Segoe UI"/>
                <a:cs typeface="Segoe UI"/>
              </a:rPr>
              <a:t>	</a:t>
            </a:r>
            <a:r>
              <a:rPr sz="2200" b="1" spc="-5" dirty="0">
                <a:latin typeface="Segoe UI"/>
                <a:cs typeface="Segoe UI"/>
              </a:rPr>
              <a:t>on</a:t>
            </a:r>
            <a:r>
              <a:rPr sz="2200" b="1" dirty="0">
                <a:latin typeface="Segoe UI"/>
                <a:cs typeface="Segoe UI"/>
              </a:rPr>
              <a:t>	</a:t>
            </a:r>
            <a:r>
              <a:rPr sz="2200" b="1" spc="-10" dirty="0">
                <a:latin typeface="Segoe UI"/>
                <a:cs typeface="Segoe UI"/>
              </a:rPr>
              <a:t>ani</a:t>
            </a:r>
            <a:r>
              <a:rPr sz="2200" b="1" spc="15" dirty="0">
                <a:latin typeface="Segoe UI"/>
                <a:cs typeface="Segoe UI"/>
              </a:rPr>
              <a:t>m</a:t>
            </a:r>
            <a:r>
              <a:rPr sz="2200" b="1" spc="-10" dirty="0">
                <a:latin typeface="Segoe UI"/>
                <a:cs typeface="Segoe UI"/>
              </a:rPr>
              <a:t>als  and</a:t>
            </a:r>
            <a:r>
              <a:rPr sz="2200" b="1" spc="5" dirty="0">
                <a:latin typeface="Segoe UI"/>
                <a:cs typeface="Segoe UI"/>
              </a:rPr>
              <a:t> </a:t>
            </a:r>
            <a:r>
              <a:rPr sz="2200" b="1" spc="-5" dirty="0">
                <a:latin typeface="Segoe UI"/>
                <a:cs typeface="Segoe UI"/>
              </a:rPr>
              <a:t>insects.</a:t>
            </a:r>
            <a:endParaRPr sz="2200">
              <a:latin typeface="Segoe UI"/>
              <a:cs typeface="Segoe UI"/>
            </a:endParaRPr>
          </a:p>
          <a:p>
            <a:pPr marL="299085" marR="3044825" indent="-287020">
              <a:lnSpc>
                <a:spcPts val="3960"/>
              </a:lnSpc>
              <a:spcBef>
                <a:spcPts val="5"/>
              </a:spcBef>
              <a:buFont typeface="Wingdings"/>
              <a:buChar char=""/>
              <a:tabLst>
                <a:tab pos="299720" algn="l"/>
                <a:tab pos="1853564" algn="l"/>
                <a:tab pos="2649220" algn="l"/>
                <a:tab pos="3776979" algn="l"/>
                <a:tab pos="4274185" algn="l"/>
              </a:tabLst>
            </a:pPr>
            <a:r>
              <a:rPr sz="2200" b="1" spc="-10" dirty="0">
                <a:latin typeface="Segoe UI"/>
                <a:cs typeface="Segoe UI"/>
              </a:rPr>
              <a:t>Con</a:t>
            </a:r>
            <a:r>
              <a:rPr sz="2200" b="1" spc="-5" dirty="0">
                <a:latin typeface="Segoe UI"/>
                <a:cs typeface="Segoe UI"/>
              </a:rPr>
              <a:t>nec</a:t>
            </a:r>
            <a:r>
              <a:rPr sz="2200" b="1" spc="-20" dirty="0">
                <a:latin typeface="Segoe UI"/>
                <a:cs typeface="Segoe UI"/>
              </a:rPr>
              <a:t>t</a:t>
            </a:r>
            <a:r>
              <a:rPr sz="2200" b="1" spc="-5" dirty="0">
                <a:latin typeface="Segoe UI"/>
                <a:cs typeface="Segoe UI"/>
              </a:rPr>
              <a:t>ed</a:t>
            </a:r>
            <a:r>
              <a:rPr sz="2200" b="1" dirty="0">
                <a:latin typeface="Segoe UI"/>
                <a:cs typeface="Segoe UI"/>
              </a:rPr>
              <a:t>	</a:t>
            </a:r>
            <a:r>
              <a:rPr sz="2200" b="1" spc="-5" dirty="0">
                <a:latin typeface="Segoe UI"/>
                <a:cs typeface="Segoe UI"/>
              </a:rPr>
              <a:t>cow-</a:t>
            </a:r>
            <a:r>
              <a:rPr sz="2200" b="1" dirty="0">
                <a:latin typeface="Segoe UI"/>
                <a:cs typeface="Segoe UI"/>
              </a:rPr>
              <a:t>	</a:t>
            </a:r>
            <a:r>
              <a:rPr sz="2200" b="1" spc="-5" dirty="0">
                <a:latin typeface="Segoe UI"/>
                <a:cs typeface="Segoe UI"/>
              </a:rPr>
              <a:t>se</a:t>
            </a:r>
            <a:r>
              <a:rPr sz="2200" b="1" dirty="0">
                <a:latin typeface="Segoe UI"/>
                <a:cs typeface="Segoe UI"/>
              </a:rPr>
              <a:t>n</a:t>
            </a:r>
            <a:r>
              <a:rPr sz="2200" b="1" spc="-5" dirty="0">
                <a:latin typeface="Segoe UI"/>
                <a:cs typeface="Segoe UI"/>
              </a:rPr>
              <a:t>so</a:t>
            </a:r>
            <a:r>
              <a:rPr sz="2200" b="1" dirty="0">
                <a:latin typeface="Segoe UI"/>
                <a:cs typeface="Segoe UI"/>
              </a:rPr>
              <a:t>r</a:t>
            </a:r>
            <a:r>
              <a:rPr sz="2200" b="1" spc="-5" dirty="0">
                <a:latin typeface="Segoe UI"/>
                <a:cs typeface="Segoe UI"/>
              </a:rPr>
              <a:t>s</a:t>
            </a:r>
            <a:r>
              <a:rPr sz="2200" b="1" dirty="0">
                <a:latin typeface="Segoe UI"/>
                <a:cs typeface="Segoe UI"/>
              </a:rPr>
              <a:t>	</a:t>
            </a:r>
            <a:r>
              <a:rPr sz="2200" b="1" spc="-5" dirty="0">
                <a:latin typeface="Segoe UI"/>
                <a:cs typeface="Segoe UI"/>
              </a:rPr>
              <a:t>on</a:t>
            </a:r>
            <a:r>
              <a:rPr sz="2200" b="1" dirty="0">
                <a:latin typeface="Segoe UI"/>
                <a:cs typeface="Segoe UI"/>
              </a:rPr>
              <a:t>	</a:t>
            </a:r>
            <a:r>
              <a:rPr sz="2200" b="1" spc="-5" dirty="0">
                <a:latin typeface="Segoe UI"/>
                <a:cs typeface="Segoe UI"/>
              </a:rPr>
              <a:t>cow</a:t>
            </a:r>
            <a:r>
              <a:rPr sz="2200" b="1" spc="-170" dirty="0">
                <a:latin typeface="Segoe UI"/>
                <a:cs typeface="Segoe UI"/>
              </a:rPr>
              <a:t>’</a:t>
            </a:r>
            <a:r>
              <a:rPr sz="2200" b="1" spc="-5" dirty="0">
                <a:latin typeface="Segoe UI"/>
                <a:cs typeface="Segoe UI"/>
              </a:rPr>
              <a:t>s  </a:t>
            </a:r>
            <a:r>
              <a:rPr sz="2200" b="1" spc="-50" dirty="0">
                <a:latin typeface="Segoe UI"/>
                <a:cs typeface="Segoe UI"/>
              </a:rPr>
              <a:t>ear.</a:t>
            </a:r>
            <a:endParaRPr sz="2200">
              <a:latin typeface="Segoe UI"/>
              <a:cs typeface="Segoe UI"/>
            </a:endParaRPr>
          </a:p>
          <a:p>
            <a:pPr marL="299085" marR="3044825" indent="-287020">
              <a:lnSpc>
                <a:spcPts val="3960"/>
              </a:lnSpc>
              <a:buFont typeface="Wingdings"/>
              <a:buChar char=""/>
              <a:tabLst>
                <a:tab pos="299720" algn="l"/>
              </a:tabLst>
            </a:pPr>
            <a:r>
              <a:rPr sz="2200" b="1" spc="-5" dirty="0">
                <a:latin typeface="Segoe UI"/>
                <a:cs typeface="Segoe UI"/>
              </a:rPr>
              <a:t>IoT</a:t>
            </a:r>
            <a:r>
              <a:rPr sz="2200" b="1" spc="365" dirty="0">
                <a:latin typeface="Segoe UI"/>
                <a:cs typeface="Segoe UI"/>
              </a:rPr>
              <a:t> </a:t>
            </a:r>
            <a:r>
              <a:rPr sz="2200" b="1" spc="-5" dirty="0">
                <a:latin typeface="Segoe UI"/>
                <a:cs typeface="Segoe UI"/>
              </a:rPr>
              <a:t>enables</a:t>
            </a:r>
            <a:r>
              <a:rPr sz="2200" b="1" spc="365" dirty="0">
                <a:latin typeface="Segoe UI"/>
                <a:cs typeface="Segoe UI"/>
              </a:rPr>
              <a:t> </a:t>
            </a:r>
            <a:r>
              <a:rPr sz="2200" b="1" spc="-10" dirty="0">
                <a:latin typeface="Segoe UI"/>
                <a:cs typeface="Segoe UI"/>
              </a:rPr>
              <a:t>roaches</a:t>
            </a:r>
            <a:r>
              <a:rPr sz="2200" b="1" spc="355" dirty="0">
                <a:latin typeface="Segoe UI"/>
                <a:cs typeface="Segoe UI"/>
              </a:rPr>
              <a:t> </a:t>
            </a:r>
            <a:r>
              <a:rPr sz="2200" b="1" spc="-10" dirty="0">
                <a:latin typeface="Segoe UI"/>
                <a:cs typeface="Segoe UI"/>
              </a:rPr>
              <a:t>to</a:t>
            </a:r>
            <a:r>
              <a:rPr sz="2200" b="1" spc="375" dirty="0">
                <a:latin typeface="Segoe UI"/>
                <a:cs typeface="Segoe UI"/>
              </a:rPr>
              <a:t> </a:t>
            </a:r>
            <a:r>
              <a:rPr sz="2200" b="1" spc="-10" dirty="0">
                <a:latin typeface="Segoe UI"/>
                <a:cs typeface="Segoe UI"/>
              </a:rPr>
              <a:t>save</a:t>
            </a:r>
            <a:r>
              <a:rPr sz="2200" b="1" spc="370" dirty="0">
                <a:latin typeface="Segoe UI"/>
                <a:cs typeface="Segoe UI"/>
              </a:rPr>
              <a:t> </a:t>
            </a:r>
            <a:r>
              <a:rPr sz="2200" b="1" spc="-10" dirty="0">
                <a:latin typeface="Segoe UI"/>
                <a:cs typeface="Segoe UI"/>
              </a:rPr>
              <a:t>life</a:t>
            </a:r>
            <a:r>
              <a:rPr sz="2200" b="1" spc="370" dirty="0">
                <a:latin typeface="Segoe UI"/>
                <a:cs typeface="Segoe UI"/>
              </a:rPr>
              <a:t> </a:t>
            </a:r>
            <a:r>
              <a:rPr sz="2200" b="1" spc="-10" dirty="0">
                <a:latin typeface="Segoe UI"/>
                <a:cs typeface="Segoe UI"/>
              </a:rPr>
              <a:t>in </a:t>
            </a:r>
            <a:r>
              <a:rPr sz="2200" b="1" spc="-595" dirty="0">
                <a:latin typeface="Segoe UI"/>
                <a:cs typeface="Segoe UI"/>
              </a:rPr>
              <a:t> </a:t>
            </a:r>
            <a:r>
              <a:rPr sz="2200" b="1" spc="-10" dirty="0">
                <a:latin typeface="Segoe UI"/>
                <a:cs typeface="Segoe UI"/>
              </a:rPr>
              <a:t>disaster</a:t>
            </a:r>
            <a:r>
              <a:rPr sz="2200" b="1" dirty="0">
                <a:latin typeface="Segoe UI"/>
                <a:cs typeface="Segoe UI"/>
              </a:rPr>
              <a:t> </a:t>
            </a:r>
            <a:r>
              <a:rPr sz="2200" b="1" spc="-5" dirty="0">
                <a:latin typeface="Segoe UI"/>
                <a:cs typeface="Segoe UI"/>
              </a:rPr>
              <a:t>situations.</a:t>
            </a:r>
            <a:endParaRPr sz="2200">
              <a:latin typeface="Segoe UI"/>
              <a:cs typeface="Segoe UI"/>
            </a:endParaRPr>
          </a:p>
        </p:txBody>
      </p:sp>
      <p:pic>
        <p:nvPicPr>
          <p:cNvPr id="4" name="object 4"/>
          <p:cNvPicPr/>
          <p:nvPr/>
        </p:nvPicPr>
        <p:blipFill>
          <a:blip r:embed="rId2" cstate="print"/>
          <a:stretch>
            <a:fillRect/>
          </a:stretch>
        </p:blipFill>
        <p:spPr>
          <a:xfrm>
            <a:off x="6062471" y="1927860"/>
            <a:ext cx="5943219" cy="4733925"/>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34</a:t>
            </a:fld>
            <a:endParaRPr sz="1200">
              <a:latin typeface="Segoe UI"/>
              <a:cs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43470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0" dirty="0" smtClean="0">
                <a:latin typeface="Arial"/>
                <a:cs typeface="Arial"/>
              </a:rPr>
              <a:t> </a:t>
            </a:r>
            <a:r>
              <a:rPr sz="3600" b="1" spc="-5" dirty="0">
                <a:latin typeface="Arial"/>
                <a:cs typeface="Arial"/>
              </a:rPr>
              <a:t>Convergence</a:t>
            </a:r>
            <a:r>
              <a:rPr sz="3600" b="1" spc="-30" dirty="0">
                <a:latin typeface="Arial"/>
                <a:cs typeface="Arial"/>
              </a:rPr>
              <a:t> </a:t>
            </a:r>
            <a:r>
              <a:rPr sz="3600" b="1" dirty="0">
                <a:latin typeface="Arial"/>
                <a:cs typeface="Arial"/>
              </a:rPr>
              <a:t>of</a:t>
            </a:r>
            <a:r>
              <a:rPr sz="3600" b="1" spc="-5" dirty="0">
                <a:latin typeface="Arial"/>
                <a:cs typeface="Arial"/>
              </a:rPr>
              <a:t> </a:t>
            </a:r>
            <a:r>
              <a:rPr sz="3600" b="1" dirty="0">
                <a:latin typeface="Arial"/>
                <a:cs typeface="Arial"/>
              </a:rPr>
              <a:t>IT</a:t>
            </a:r>
            <a:r>
              <a:rPr sz="3600" b="1" spc="-10" dirty="0">
                <a:latin typeface="Arial"/>
                <a:cs typeface="Arial"/>
              </a:rPr>
              <a:t> </a:t>
            </a:r>
            <a:r>
              <a:rPr sz="3600" b="1" spc="-5" dirty="0">
                <a:latin typeface="Arial"/>
                <a:cs typeface="Arial"/>
              </a:rPr>
              <a:t>and</a:t>
            </a:r>
            <a:r>
              <a:rPr sz="3600" b="1" spc="10" dirty="0">
                <a:latin typeface="Arial"/>
                <a:cs typeface="Arial"/>
              </a:rPr>
              <a:t> </a:t>
            </a:r>
            <a:r>
              <a:rPr sz="3600" b="1" dirty="0">
                <a:latin typeface="Arial"/>
                <a:cs typeface="Arial"/>
              </a:rPr>
              <a:t>IoT</a:t>
            </a:r>
            <a:endParaRPr sz="3600" dirty="0">
              <a:latin typeface="Arial"/>
              <a:cs typeface="Arial"/>
            </a:endParaRPr>
          </a:p>
        </p:txBody>
      </p:sp>
      <p:sp>
        <p:nvSpPr>
          <p:cNvPr id="3" name="object 3"/>
          <p:cNvSpPr txBox="1"/>
          <p:nvPr/>
        </p:nvSpPr>
        <p:spPr>
          <a:xfrm>
            <a:off x="457606" y="1384172"/>
            <a:ext cx="10688955"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Comparing Operational</a:t>
            </a:r>
            <a:r>
              <a:rPr sz="2400" b="1" dirty="0">
                <a:latin typeface="Segoe UI"/>
                <a:cs typeface="Segoe UI"/>
              </a:rPr>
              <a:t> </a:t>
            </a:r>
            <a:r>
              <a:rPr sz="2400" b="1" spc="-25" dirty="0">
                <a:latin typeface="Segoe UI"/>
                <a:cs typeface="Segoe UI"/>
              </a:rPr>
              <a:t>Technology(OT)</a:t>
            </a:r>
            <a:r>
              <a:rPr sz="2400" b="1" spc="10" dirty="0">
                <a:latin typeface="Segoe UI"/>
                <a:cs typeface="Segoe UI"/>
              </a:rPr>
              <a:t> </a:t>
            </a:r>
            <a:r>
              <a:rPr sz="2400" b="1" spc="-5" dirty="0">
                <a:latin typeface="Segoe UI"/>
                <a:cs typeface="Segoe UI"/>
              </a:rPr>
              <a:t>and</a:t>
            </a:r>
            <a:r>
              <a:rPr sz="2400" b="1" spc="5" dirty="0">
                <a:latin typeface="Segoe UI"/>
                <a:cs typeface="Segoe UI"/>
              </a:rPr>
              <a:t> </a:t>
            </a:r>
            <a:r>
              <a:rPr sz="2400" b="1" dirty="0">
                <a:latin typeface="Segoe UI"/>
                <a:cs typeface="Segoe UI"/>
              </a:rPr>
              <a:t>Information</a:t>
            </a:r>
            <a:r>
              <a:rPr sz="2400" b="1" spc="-15" dirty="0">
                <a:latin typeface="Segoe UI"/>
                <a:cs typeface="Segoe UI"/>
              </a:rPr>
              <a:t> </a:t>
            </a:r>
            <a:r>
              <a:rPr sz="2400" b="1" spc="-20" dirty="0">
                <a:latin typeface="Segoe UI"/>
                <a:cs typeface="Segoe UI"/>
              </a:rPr>
              <a:t>Technology(IT)</a:t>
            </a:r>
            <a:endParaRPr sz="2400">
              <a:latin typeface="Segoe UI"/>
              <a:cs typeface="Segoe UI"/>
            </a:endParaRPr>
          </a:p>
        </p:txBody>
      </p:sp>
      <p:pic>
        <p:nvPicPr>
          <p:cNvPr id="4" name="object 4"/>
          <p:cNvPicPr/>
          <p:nvPr/>
        </p:nvPicPr>
        <p:blipFill>
          <a:blip r:embed="rId2" cstate="print"/>
          <a:stretch>
            <a:fillRect/>
          </a:stretch>
        </p:blipFill>
        <p:spPr>
          <a:xfrm>
            <a:off x="1453241" y="2065892"/>
            <a:ext cx="8924405" cy="3819795"/>
          </a:xfrm>
          <a:prstGeom prst="rect">
            <a:avLst/>
          </a:prstGeom>
        </p:spPr>
      </p:pic>
      <p:sp>
        <p:nvSpPr>
          <p:cNvPr id="5" name="object 5"/>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35</a:t>
            </a:fld>
            <a:endParaRPr sz="1200">
              <a:latin typeface="Segoe UI"/>
              <a:cs typeface="Segoe U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43470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sz="3600" b="1" spc="-15" dirty="0" smtClean="0">
                <a:latin typeface="Arial"/>
                <a:cs typeface="Arial"/>
              </a:rPr>
              <a:t> </a:t>
            </a:r>
            <a:r>
              <a:rPr sz="3600" b="1" dirty="0">
                <a:latin typeface="Arial"/>
                <a:cs typeface="Arial"/>
              </a:rPr>
              <a:t>:</a:t>
            </a:r>
            <a:r>
              <a:rPr sz="3600" b="1" spc="-10" dirty="0">
                <a:latin typeface="Arial"/>
                <a:cs typeface="Arial"/>
              </a:rPr>
              <a:t> </a:t>
            </a:r>
            <a:r>
              <a:rPr sz="3600" b="1" spc="-5" dirty="0">
                <a:latin typeface="Arial"/>
                <a:cs typeface="Arial"/>
              </a:rPr>
              <a:t>Convergence</a:t>
            </a:r>
            <a:r>
              <a:rPr sz="3600" b="1" spc="-15" dirty="0">
                <a:latin typeface="Arial"/>
                <a:cs typeface="Arial"/>
              </a:rPr>
              <a:t> </a:t>
            </a:r>
            <a:r>
              <a:rPr sz="3600" b="1" spc="-10" dirty="0">
                <a:latin typeface="Arial"/>
                <a:cs typeface="Arial"/>
              </a:rPr>
              <a:t>of </a:t>
            </a:r>
            <a:r>
              <a:rPr sz="3600" b="1" dirty="0">
                <a:latin typeface="Arial"/>
                <a:cs typeface="Arial"/>
              </a:rPr>
              <a:t>IT</a:t>
            </a:r>
            <a:r>
              <a:rPr sz="3600" b="1" spc="-5" dirty="0">
                <a:latin typeface="Arial"/>
                <a:cs typeface="Arial"/>
              </a:rPr>
              <a:t> and</a:t>
            </a:r>
            <a:r>
              <a:rPr sz="3600" b="1" spc="15" dirty="0">
                <a:latin typeface="Arial"/>
                <a:cs typeface="Arial"/>
              </a:rPr>
              <a:t> </a:t>
            </a:r>
            <a:r>
              <a:rPr sz="3600" b="1" dirty="0">
                <a:latin typeface="Arial"/>
                <a:cs typeface="Arial"/>
              </a:rPr>
              <a:t>IoT</a:t>
            </a:r>
            <a:endParaRPr sz="3600" dirty="0">
              <a:latin typeface="Arial"/>
              <a:cs typeface="Arial"/>
            </a:endParaRPr>
          </a:p>
        </p:txBody>
      </p:sp>
      <p:sp>
        <p:nvSpPr>
          <p:cNvPr id="3" name="object 3"/>
          <p:cNvSpPr txBox="1"/>
          <p:nvPr/>
        </p:nvSpPr>
        <p:spPr>
          <a:xfrm>
            <a:off x="457606" y="1384172"/>
            <a:ext cx="10688955"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Comparing Operational</a:t>
            </a:r>
            <a:r>
              <a:rPr sz="2400" b="1" dirty="0">
                <a:latin typeface="Segoe UI"/>
                <a:cs typeface="Segoe UI"/>
              </a:rPr>
              <a:t> </a:t>
            </a:r>
            <a:r>
              <a:rPr sz="2400" b="1" spc="-25" dirty="0">
                <a:latin typeface="Segoe UI"/>
                <a:cs typeface="Segoe UI"/>
              </a:rPr>
              <a:t>Technology(OT)</a:t>
            </a:r>
            <a:r>
              <a:rPr sz="2400" b="1" spc="10" dirty="0">
                <a:latin typeface="Segoe UI"/>
                <a:cs typeface="Segoe UI"/>
              </a:rPr>
              <a:t> </a:t>
            </a:r>
            <a:r>
              <a:rPr sz="2400" b="1" spc="-5" dirty="0">
                <a:latin typeface="Segoe UI"/>
                <a:cs typeface="Segoe UI"/>
              </a:rPr>
              <a:t>and</a:t>
            </a:r>
            <a:r>
              <a:rPr sz="2400" b="1" spc="5" dirty="0">
                <a:latin typeface="Segoe UI"/>
                <a:cs typeface="Segoe UI"/>
              </a:rPr>
              <a:t> </a:t>
            </a:r>
            <a:r>
              <a:rPr sz="2400" b="1" dirty="0">
                <a:latin typeface="Segoe UI"/>
                <a:cs typeface="Segoe UI"/>
              </a:rPr>
              <a:t>Information</a:t>
            </a:r>
            <a:r>
              <a:rPr sz="2400" b="1" spc="-15" dirty="0">
                <a:latin typeface="Segoe UI"/>
                <a:cs typeface="Segoe UI"/>
              </a:rPr>
              <a:t> </a:t>
            </a:r>
            <a:r>
              <a:rPr sz="2400" b="1" spc="-20" dirty="0">
                <a:latin typeface="Segoe UI"/>
                <a:cs typeface="Segoe UI"/>
              </a:rPr>
              <a:t>Technology(IT)</a:t>
            </a:r>
            <a:endParaRPr sz="2400">
              <a:latin typeface="Segoe UI"/>
              <a:cs typeface="Segoe UI"/>
            </a:endParaRPr>
          </a:p>
        </p:txBody>
      </p:sp>
      <p:grpSp>
        <p:nvGrpSpPr>
          <p:cNvPr id="4" name="object 4"/>
          <p:cNvGrpSpPr/>
          <p:nvPr/>
        </p:nvGrpSpPr>
        <p:grpSpPr>
          <a:xfrm>
            <a:off x="1392936" y="2055793"/>
            <a:ext cx="8773795" cy="3858895"/>
            <a:chOff x="1392936" y="2055793"/>
            <a:chExt cx="8773795" cy="3858895"/>
          </a:xfrm>
        </p:grpSpPr>
        <p:pic>
          <p:nvPicPr>
            <p:cNvPr id="5" name="object 5"/>
            <p:cNvPicPr/>
            <p:nvPr/>
          </p:nvPicPr>
          <p:blipFill>
            <a:blip r:embed="rId2" cstate="print"/>
            <a:stretch>
              <a:fillRect/>
            </a:stretch>
          </p:blipFill>
          <p:spPr>
            <a:xfrm>
              <a:off x="1426350" y="2055793"/>
              <a:ext cx="8676530" cy="425278"/>
            </a:xfrm>
            <a:prstGeom prst="rect">
              <a:avLst/>
            </a:prstGeom>
          </p:spPr>
        </p:pic>
        <p:pic>
          <p:nvPicPr>
            <p:cNvPr id="6" name="object 6"/>
            <p:cNvPicPr/>
            <p:nvPr/>
          </p:nvPicPr>
          <p:blipFill>
            <a:blip r:embed="rId3" cstate="print"/>
            <a:stretch>
              <a:fillRect/>
            </a:stretch>
          </p:blipFill>
          <p:spPr>
            <a:xfrm>
              <a:off x="1392936" y="2383536"/>
              <a:ext cx="8773667" cy="3531108"/>
            </a:xfrm>
            <a:prstGeom prst="rect">
              <a:avLst/>
            </a:prstGeom>
          </p:spPr>
        </p:pic>
      </p:grpSp>
      <p:sp>
        <p:nvSpPr>
          <p:cNvPr id="8" name="object 8"/>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36</a:t>
            </a:fld>
            <a:endParaRPr sz="1200">
              <a:latin typeface="Segoe UI"/>
              <a:cs typeface="Segoe U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86803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spc="-5" dirty="0">
                <a:latin typeface="Arial"/>
                <a:cs typeface="Arial"/>
              </a:rPr>
              <a:t>challenges</a:t>
            </a:r>
            <a:endParaRPr sz="3600" dirty="0">
              <a:latin typeface="Arial"/>
              <a:cs typeface="Arial"/>
            </a:endParaRP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37</a:t>
            </a:fld>
            <a:endParaRPr sz="1200">
              <a:latin typeface="Segoe UI"/>
              <a:cs typeface="Segoe UI"/>
            </a:endParaRPr>
          </a:p>
        </p:txBody>
      </p:sp>
      <p:sp>
        <p:nvSpPr>
          <p:cNvPr id="3" name="object 3"/>
          <p:cNvSpPr txBox="1"/>
          <p:nvPr/>
        </p:nvSpPr>
        <p:spPr>
          <a:xfrm>
            <a:off x="158292" y="1309242"/>
            <a:ext cx="23622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90" dirty="0">
                <a:latin typeface="Segoe UI"/>
                <a:cs typeface="Segoe UI"/>
              </a:rPr>
              <a:t> </a:t>
            </a:r>
            <a:r>
              <a:rPr sz="2400" b="1" dirty="0">
                <a:latin typeface="Segoe UI"/>
                <a:cs typeface="Segoe UI"/>
              </a:rPr>
              <a:t>challenges</a:t>
            </a:r>
            <a:endParaRPr sz="2400">
              <a:latin typeface="Segoe UI"/>
              <a:cs typeface="Segoe UI"/>
            </a:endParaRPr>
          </a:p>
        </p:txBody>
      </p:sp>
      <p:graphicFrame>
        <p:nvGraphicFramePr>
          <p:cNvPr id="4" name="object 4"/>
          <p:cNvGraphicFramePr>
            <a:graphicFrameLocks noGrp="1"/>
          </p:cNvGraphicFramePr>
          <p:nvPr/>
        </p:nvGraphicFramePr>
        <p:xfrm>
          <a:off x="160629" y="1807591"/>
          <a:ext cx="11791315" cy="4686541"/>
        </p:xfrm>
        <a:graphic>
          <a:graphicData uri="http://schemas.openxmlformats.org/drawingml/2006/table">
            <a:tbl>
              <a:tblPr firstRow="1" bandRow="1">
                <a:tableStyleId>{2D5ABB26-0587-4C30-8999-92F81FD0307C}</a:tableStyleId>
              </a:tblPr>
              <a:tblGrid>
                <a:gridCol w="2008505"/>
                <a:gridCol w="9782810"/>
              </a:tblGrid>
              <a:tr h="365760">
                <a:tc>
                  <a:txBody>
                    <a:bodyPr/>
                    <a:lstStyle/>
                    <a:p>
                      <a:pPr algn="ctr">
                        <a:lnSpc>
                          <a:spcPct val="100000"/>
                        </a:lnSpc>
                        <a:spcBef>
                          <a:spcPts val="315"/>
                        </a:spcBef>
                      </a:pPr>
                      <a:r>
                        <a:rPr sz="1800" b="1" spc="-5" dirty="0">
                          <a:solidFill>
                            <a:srgbClr val="FFFFFF"/>
                          </a:solidFill>
                          <a:latin typeface="Segoe UI"/>
                          <a:cs typeface="Segoe UI"/>
                        </a:rPr>
                        <a:t>Challenge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315"/>
                        </a:spcBef>
                      </a:pPr>
                      <a:r>
                        <a:rPr sz="1800" b="1" spc="-5" dirty="0">
                          <a:solidFill>
                            <a:srgbClr val="FFFFFF"/>
                          </a:solidFill>
                          <a:latin typeface="Segoe UI"/>
                          <a:cs typeface="Segoe UI"/>
                        </a:rPr>
                        <a:t>Description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394714">
                <a:tc>
                  <a:txBody>
                    <a:bodyPr/>
                    <a:lstStyle/>
                    <a:p>
                      <a:pPr>
                        <a:lnSpc>
                          <a:spcPct val="100000"/>
                        </a:lnSpc>
                      </a:pPr>
                      <a:endParaRPr sz="2400">
                        <a:latin typeface="Times New Roman"/>
                        <a:cs typeface="Times New Roman"/>
                      </a:endParaRPr>
                    </a:p>
                    <a:p>
                      <a:pPr algn="ctr">
                        <a:lnSpc>
                          <a:spcPct val="100000"/>
                        </a:lnSpc>
                        <a:spcBef>
                          <a:spcPts val="1605"/>
                        </a:spcBef>
                      </a:pPr>
                      <a:r>
                        <a:rPr sz="1800" b="1" dirty="0">
                          <a:latin typeface="Segoe UI"/>
                          <a:cs typeface="Segoe UI"/>
                        </a:rPr>
                        <a:t>Scale</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77825" indent="-287020">
                        <a:lnSpc>
                          <a:spcPct val="100000"/>
                        </a:lnSpc>
                        <a:spcBef>
                          <a:spcPts val="315"/>
                        </a:spcBef>
                        <a:buFont typeface="Arial MT"/>
                        <a:buChar char="•"/>
                        <a:tabLst>
                          <a:tab pos="377825" algn="l"/>
                          <a:tab pos="378460" algn="l"/>
                        </a:tabLst>
                      </a:pPr>
                      <a:r>
                        <a:rPr sz="1800" dirty="0">
                          <a:latin typeface="Segoe UI"/>
                          <a:cs typeface="Segoe UI"/>
                        </a:rPr>
                        <a:t>IT</a:t>
                      </a:r>
                      <a:r>
                        <a:rPr sz="1800" spc="-25" dirty="0">
                          <a:latin typeface="Segoe UI"/>
                          <a:cs typeface="Segoe UI"/>
                        </a:rPr>
                        <a:t> </a:t>
                      </a:r>
                      <a:r>
                        <a:rPr sz="1800" spc="-5" dirty="0">
                          <a:latin typeface="Segoe UI"/>
                          <a:cs typeface="Segoe UI"/>
                        </a:rPr>
                        <a:t>networks</a:t>
                      </a:r>
                      <a:r>
                        <a:rPr sz="1800" spc="-20" dirty="0">
                          <a:latin typeface="Segoe UI"/>
                          <a:cs typeface="Segoe UI"/>
                        </a:rPr>
                        <a:t> </a:t>
                      </a:r>
                      <a:r>
                        <a:rPr sz="1800" spc="-5" dirty="0">
                          <a:latin typeface="Segoe UI"/>
                          <a:cs typeface="Segoe UI"/>
                        </a:rPr>
                        <a:t>scale</a:t>
                      </a:r>
                      <a:r>
                        <a:rPr sz="1800" spc="15" dirty="0">
                          <a:latin typeface="Segoe UI"/>
                          <a:cs typeface="Segoe UI"/>
                        </a:rPr>
                        <a:t> </a:t>
                      </a:r>
                      <a:r>
                        <a:rPr sz="1800" spc="-5" dirty="0">
                          <a:latin typeface="Segoe UI"/>
                          <a:cs typeface="Segoe UI"/>
                        </a:rPr>
                        <a:t>is</a:t>
                      </a:r>
                      <a:r>
                        <a:rPr sz="1800" dirty="0">
                          <a:latin typeface="Segoe UI"/>
                          <a:cs typeface="Segoe UI"/>
                        </a:rPr>
                        <a:t> </a:t>
                      </a:r>
                      <a:r>
                        <a:rPr sz="1800" spc="-30" dirty="0">
                          <a:latin typeface="Segoe UI"/>
                          <a:cs typeface="Segoe UI"/>
                        </a:rPr>
                        <a:t>larger,</a:t>
                      </a:r>
                      <a:r>
                        <a:rPr sz="1800" spc="40" dirty="0">
                          <a:latin typeface="Segoe UI"/>
                          <a:cs typeface="Segoe UI"/>
                        </a:rPr>
                        <a:t> </a:t>
                      </a:r>
                      <a:r>
                        <a:rPr sz="1800" dirty="0">
                          <a:latin typeface="Segoe UI"/>
                          <a:cs typeface="Segoe UI"/>
                        </a:rPr>
                        <a:t>The</a:t>
                      </a:r>
                      <a:r>
                        <a:rPr sz="1800" spc="-25" dirty="0">
                          <a:latin typeface="Segoe UI"/>
                          <a:cs typeface="Segoe UI"/>
                        </a:rPr>
                        <a:t> </a:t>
                      </a:r>
                      <a:r>
                        <a:rPr sz="1800" spc="-5" dirty="0">
                          <a:latin typeface="Segoe UI"/>
                          <a:cs typeface="Segoe UI"/>
                        </a:rPr>
                        <a:t>scale</a:t>
                      </a:r>
                      <a:r>
                        <a:rPr sz="1800" spc="5" dirty="0">
                          <a:latin typeface="Segoe UI"/>
                          <a:cs typeface="Segoe UI"/>
                        </a:rPr>
                        <a:t> </a:t>
                      </a:r>
                      <a:r>
                        <a:rPr sz="1800" spc="-20" dirty="0">
                          <a:latin typeface="Segoe UI"/>
                          <a:cs typeface="Segoe UI"/>
                        </a:rPr>
                        <a:t>of</a:t>
                      </a:r>
                      <a:r>
                        <a:rPr sz="1800" spc="-10" dirty="0">
                          <a:latin typeface="Segoe UI"/>
                          <a:cs typeface="Segoe UI"/>
                        </a:rPr>
                        <a:t> </a:t>
                      </a:r>
                      <a:r>
                        <a:rPr sz="1800" spc="-45" dirty="0">
                          <a:latin typeface="Segoe UI"/>
                          <a:cs typeface="Segoe UI"/>
                        </a:rPr>
                        <a:t>OT</a:t>
                      </a:r>
                      <a:r>
                        <a:rPr sz="1800" dirty="0">
                          <a:latin typeface="Segoe UI"/>
                          <a:cs typeface="Segoe UI"/>
                        </a:rPr>
                        <a:t> </a:t>
                      </a:r>
                      <a:r>
                        <a:rPr sz="1800" spc="-5" dirty="0">
                          <a:latin typeface="Segoe UI"/>
                          <a:cs typeface="Segoe UI"/>
                        </a:rPr>
                        <a:t>is</a:t>
                      </a:r>
                      <a:r>
                        <a:rPr sz="1800" spc="-10" dirty="0">
                          <a:latin typeface="Segoe UI"/>
                          <a:cs typeface="Segoe UI"/>
                        </a:rPr>
                        <a:t> several</a:t>
                      </a:r>
                      <a:r>
                        <a:rPr sz="1800" dirty="0">
                          <a:latin typeface="Segoe UI"/>
                          <a:cs typeface="Segoe UI"/>
                        </a:rPr>
                        <a:t> </a:t>
                      </a:r>
                      <a:r>
                        <a:rPr sz="1800" spc="-10" dirty="0">
                          <a:latin typeface="Segoe UI"/>
                          <a:cs typeface="Segoe UI"/>
                        </a:rPr>
                        <a:t>orders</a:t>
                      </a:r>
                      <a:r>
                        <a:rPr sz="1800" spc="5" dirty="0">
                          <a:latin typeface="Segoe UI"/>
                          <a:cs typeface="Segoe UI"/>
                        </a:rPr>
                        <a:t> </a:t>
                      </a:r>
                      <a:r>
                        <a:rPr sz="1800" spc="-20" dirty="0">
                          <a:latin typeface="Segoe UI"/>
                          <a:cs typeface="Segoe UI"/>
                        </a:rPr>
                        <a:t>of</a:t>
                      </a:r>
                      <a:r>
                        <a:rPr sz="1800" spc="-5" dirty="0">
                          <a:latin typeface="Segoe UI"/>
                          <a:cs typeface="Segoe UI"/>
                        </a:rPr>
                        <a:t> magnitude</a:t>
                      </a:r>
                      <a:r>
                        <a:rPr sz="1800" dirty="0">
                          <a:latin typeface="Segoe UI"/>
                          <a:cs typeface="Segoe UI"/>
                        </a:rPr>
                        <a:t> </a:t>
                      </a:r>
                      <a:r>
                        <a:rPr sz="1800" spc="-30" dirty="0">
                          <a:latin typeface="Segoe UI"/>
                          <a:cs typeface="Segoe UI"/>
                        </a:rPr>
                        <a:t>larger.</a:t>
                      </a:r>
                      <a:endParaRPr sz="1800">
                        <a:latin typeface="Segoe UI"/>
                        <a:cs typeface="Segoe UI"/>
                      </a:endParaRPr>
                    </a:p>
                    <a:p>
                      <a:pPr marL="377825" marR="81280" indent="-287020">
                        <a:lnSpc>
                          <a:spcPct val="100000"/>
                        </a:lnSpc>
                        <a:buFont typeface="Arial MT"/>
                        <a:buChar char="•"/>
                        <a:tabLst>
                          <a:tab pos="377825" algn="l"/>
                          <a:tab pos="378460" algn="l"/>
                        </a:tabLst>
                      </a:pPr>
                      <a:r>
                        <a:rPr sz="1800" spc="-5" dirty="0">
                          <a:latin typeface="Segoe UI"/>
                          <a:cs typeface="Segoe UI"/>
                        </a:rPr>
                        <a:t>Example:</a:t>
                      </a:r>
                      <a:r>
                        <a:rPr sz="1800" spc="30" dirty="0">
                          <a:latin typeface="Segoe UI"/>
                          <a:cs typeface="Segoe UI"/>
                        </a:rPr>
                        <a:t> </a:t>
                      </a:r>
                      <a:r>
                        <a:rPr sz="1800" spc="-5" dirty="0">
                          <a:latin typeface="Segoe UI"/>
                          <a:cs typeface="Segoe UI"/>
                        </a:rPr>
                        <a:t>Electrical</a:t>
                      </a:r>
                      <a:r>
                        <a:rPr sz="1800" spc="30" dirty="0">
                          <a:latin typeface="Segoe UI"/>
                          <a:cs typeface="Segoe UI"/>
                        </a:rPr>
                        <a:t> </a:t>
                      </a:r>
                      <a:r>
                        <a:rPr sz="1800" spc="-10" dirty="0">
                          <a:latin typeface="Segoe UI"/>
                          <a:cs typeface="Segoe UI"/>
                        </a:rPr>
                        <a:t>Company</a:t>
                      </a:r>
                      <a:r>
                        <a:rPr sz="1800" spc="20" dirty="0">
                          <a:latin typeface="Segoe UI"/>
                          <a:cs typeface="Segoe UI"/>
                        </a:rPr>
                        <a:t> </a:t>
                      </a:r>
                      <a:r>
                        <a:rPr sz="1800" spc="-5" dirty="0">
                          <a:latin typeface="Segoe UI"/>
                          <a:cs typeface="Segoe UI"/>
                        </a:rPr>
                        <a:t>has</a:t>
                      </a:r>
                      <a:r>
                        <a:rPr sz="1800" spc="25" dirty="0">
                          <a:latin typeface="Segoe UI"/>
                          <a:cs typeface="Segoe UI"/>
                        </a:rPr>
                        <a:t> </a:t>
                      </a:r>
                      <a:r>
                        <a:rPr sz="1800" spc="-5" dirty="0">
                          <a:latin typeface="Segoe UI"/>
                          <a:cs typeface="Segoe UI"/>
                        </a:rPr>
                        <a:t>deployed</a:t>
                      </a:r>
                      <a:r>
                        <a:rPr sz="1800" spc="20" dirty="0">
                          <a:latin typeface="Segoe UI"/>
                          <a:cs typeface="Segoe UI"/>
                        </a:rPr>
                        <a:t> </a:t>
                      </a:r>
                      <a:r>
                        <a:rPr sz="1800" spc="-5" dirty="0">
                          <a:latin typeface="Segoe UI"/>
                          <a:cs typeface="Segoe UI"/>
                        </a:rPr>
                        <a:t>tons</a:t>
                      </a:r>
                      <a:r>
                        <a:rPr sz="1800" spc="25" dirty="0">
                          <a:latin typeface="Segoe UI"/>
                          <a:cs typeface="Segoe UI"/>
                        </a:rPr>
                        <a:t> </a:t>
                      </a:r>
                      <a:r>
                        <a:rPr sz="1800" spc="-20" dirty="0">
                          <a:latin typeface="Segoe UI"/>
                          <a:cs typeface="Segoe UI"/>
                        </a:rPr>
                        <a:t>of</a:t>
                      </a:r>
                      <a:r>
                        <a:rPr sz="1800" spc="15" dirty="0">
                          <a:latin typeface="Segoe UI"/>
                          <a:cs typeface="Segoe UI"/>
                        </a:rPr>
                        <a:t> </a:t>
                      </a:r>
                      <a:r>
                        <a:rPr sz="1800" spc="-10" dirty="0">
                          <a:latin typeface="Segoe UI"/>
                          <a:cs typeface="Segoe UI"/>
                        </a:rPr>
                        <a:t>millions</a:t>
                      </a:r>
                      <a:r>
                        <a:rPr sz="1800" spc="20" dirty="0">
                          <a:latin typeface="Segoe UI"/>
                          <a:cs typeface="Segoe UI"/>
                        </a:rPr>
                        <a:t> </a:t>
                      </a:r>
                      <a:r>
                        <a:rPr sz="1800" spc="-10" dirty="0">
                          <a:latin typeface="Segoe UI"/>
                          <a:cs typeface="Segoe UI"/>
                        </a:rPr>
                        <a:t>meters</a:t>
                      </a:r>
                      <a:r>
                        <a:rPr sz="1800" spc="40" dirty="0">
                          <a:latin typeface="Segoe UI"/>
                          <a:cs typeface="Segoe UI"/>
                        </a:rPr>
                        <a:t> </a:t>
                      </a:r>
                      <a:r>
                        <a:rPr sz="1800" spc="-5" dirty="0">
                          <a:latin typeface="Segoe UI"/>
                          <a:cs typeface="Segoe UI"/>
                        </a:rPr>
                        <a:t>in</a:t>
                      </a:r>
                      <a:r>
                        <a:rPr sz="1800" spc="15" dirty="0">
                          <a:latin typeface="Segoe UI"/>
                          <a:cs typeface="Segoe UI"/>
                        </a:rPr>
                        <a:t> </a:t>
                      </a:r>
                      <a:r>
                        <a:rPr sz="1800" spc="5" dirty="0">
                          <a:latin typeface="Segoe UI"/>
                          <a:cs typeface="Segoe UI"/>
                        </a:rPr>
                        <a:t>service</a:t>
                      </a:r>
                      <a:r>
                        <a:rPr sz="1800" spc="25" dirty="0">
                          <a:latin typeface="Segoe UI"/>
                          <a:cs typeface="Segoe UI"/>
                        </a:rPr>
                        <a:t> </a:t>
                      </a:r>
                      <a:r>
                        <a:rPr sz="1800" spc="-15" dirty="0">
                          <a:latin typeface="Segoe UI"/>
                          <a:cs typeface="Segoe UI"/>
                        </a:rPr>
                        <a:t>area</a:t>
                      </a:r>
                      <a:r>
                        <a:rPr sz="1800" spc="25" dirty="0">
                          <a:latin typeface="Segoe UI"/>
                          <a:cs typeface="Segoe UI"/>
                        </a:rPr>
                        <a:t> </a:t>
                      </a:r>
                      <a:r>
                        <a:rPr sz="1800" spc="-10" dirty="0">
                          <a:latin typeface="Segoe UI"/>
                          <a:cs typeface="Segoe UI"/>
                        </a:rPr>
                        <a:t>where</a:t>
                      </a:r>
                      <a:r>
                        <a:rPr sz="1800" spc="20" dirty="0">
                          <a:latin typeface="Segoe UI"/>
                          <a:cs typeface="Segoe UI"/>
                        </a:rPr>
                        <a:t> </a:t>
                      </a:r>
                      <a:r>
                        <a:rPr sz="1800" spc="-5" dirty="0">
                          <a:latin typeface="Segoe UI"/>
                          <a:cs typeface="Segoe UI"/>
                        </a:rPr>
                        <a:t>they </a:t>
                      </a:r>
                      <a:r>
                        <a:rPr sz="1800" spc="-480" dirty="0">
                          <a:latin typeface="Segoe UI"/>
                          <a:cs typeface="Segoe UI"/>
                        </a:rPr>
                        <a:t> </a:t>
                      </a:r>
                      <a:r>
                        <a:rPr sz="1800" spc="-10" dirty="0">
                          <a:latin typeface="Segoe UI"/>
                          <a:cs typeface="Segoe UI"/>
                        </a:rPr>
                        <a:t>employed</a:t>
                      </a:r>
                      <a:r>
                        <a:rPr sz="1800" spc="5" dirty="0">
                          <a:latin typeface="Segoe UI"/>
                          <a:cs typeface="Segoe UI"/>
                        </a:rPr>
                        <a:t> </a:t>
                      </a:r>
                      <a:r>
                        <a:rPr sz="1800" spc="-10" dirty="0">
                          <a:latin typeface="Segoe UI"/>
                          <a:cs typeface="Segoe UI"/>
                        </a:rPr>
                        <a:t>tens</a:t>
                      </a:r>
                      <a:r>
                        <a:rPr sz="1800" spc="-5" dirty="0">
                          <a:latin typeface="Segoe UI"/>
                          <a:cs typeface="Segoe UI"/>
                        </a:rPr>
                        <a:t> </a:t>
                      </a:r>
                      <a:r>
                        <a:rPr sz="1800" spc="-20" dirty="0">
                          <a:latin typeface="Segoe UI"/>
                          <a:cs typeface="Segoe UI"/>
                        </a:rPr>
                        <a:t>of</a:t>
                      </a:r>
                      <a:r>
                        <a:rPr sz="1800" spc="-15" dirty="0">
                          <a:latin typeface="Segoe UI"/>
                          <a:cs typeface="Segoe UI"/>
                        </a:rPr>
                        <a:t> </a:t>
                      </a:r>
                      <a:r>
                        <a:rPr sz="1800" spc="-5" dirty="0">
                          <a:latin typeface="Segoe UI"/>
                          <a:cs typeface="Segoe UI"/>
                        </a:rPr>
                        <a:t>thousands</a:t>
                      </a:r>
                      <a:r>
                        <a:rPr sz="1800" spc="-35" dirty="0">
                          <a:latin typeface="Segoe UI"/>
                          <a:cs typeface="Segoe UI"/>
                        </a:rPr>
                        <a:t> </a:t>
                      </a:r>
                      <a:r>
                        <a:rPr sz="1800" spc="-20" dirty="0">
                          <a:latin typeface="Segoe UI"/>
                          <a:cs typeface="Segoe UI"/>
                        </a:rPr>
                        <a:t>of</a:t>
                      </a:r>
                      <a:r>
                        <a:rPr sz="1800" spc="-10" dirty="0">
                          <a:latin typeface="Segoe UI"/>
                          <a:cs typeface="Segoe UI"/>
                        </a:rPr>
                        <a:t> employees</a:t>
                      </a:r>
                      <a:r>
                        <a:rPr sz="1800" spc="15" dirty="0">
                          <a:latin typeface="Segoe UI"/>
                          <a:cs typeface="Segoe UI"/>
                        </a:rPr>
                        <a:t> </a:t>
                      </a:r>
                      <a:r>
                        <a:rPr sz="1800" dirty="0">
                          <a:latin typeface="Segoe UI"/>
                          <a:cs typeface="Segoe UI"/>
                        </a:rPr>
                        <a:t>for</a:t>
                      </a:r>
                      <a:r>
                        <a:rPr sz="1800" spc="-15" dirty="0">
                          <a:latin typeface="Segoe UI"/>
                          <a:cs typeface="Segoe UI"/>
                        </a:rPr>
                        <a:t> </a:t>
                      </a:r>
                      <a:r>
                        <a:rPr sz="1800" spc="-5" dirty="0">
                          <a:latin typeface="Segoe UI"/>
                          <a:cs typeface="Segoe UI"/>
                        </a:rPr>
                        <a:t>acting</a:t>
                      </a:r>
                      <a:r>
                        <a:rPr sz="1800" dirty="0">
                          <a:latin typeface="Segoe UI"/>
                          <a:cs typeface="Segoe UI"/>
                        </a:rPr>
                        <a:t> </a:t>
                      </a:r>
                      <a:r>
                        <a:rPr sz="1800" spc="-5" dirty="0">
                          <a:latin typeface="Segoe UI"/>
                          <a:cs typeface="Segoe UI"/>
                        </a:rPr>
                        <a:t>as </a:t>
                      </a:r>
                      <a:r>
                        <a:rPr sz="1800" dirty="0">
                          <a:latin typeface="Segoe UI"/>
                          <a:cs typeface="Segoe UI"/>
                        </a:rPr>
                        <a:t>IP</a:t>
                      </a:r>
                      <a:r>
                        <a:rPr sz="1800" spc="-15" dirty="0">
                          <a:latin typeface="Segoe UI"/>
                          <a:cs typeface="Segoe UI"/>
                        </a:rPr>
                        <a:t> </a:t>
                      </a:r>
                      <a:r>
                        <a:rPr sz="1800" spc="-5" dirty="0">
                          <a:latin typeface="Segoe UI"/>
                          <a:cs typeface="Segoe UI"/>
                        </a:rPr>
                        <a:t>Node</a:t>
                      </a:r>
                      <a:r>
                        <a:rPr sz="1800" spc="5" dirty="0">
                          <a:latin typeface="Segoe UI"/>
                          <a:cs typeface="Segoe UI"/>
                        </a:rPr>
                        <a:t> </a:t>
                      </a:r>
                      <a:r>
                        <a:rPr sz="1800" spc="-5" dirty="0">
                          <a:latin typeface="Segoe UI"/>
                          <a:cs typeface="Segoe UI"/>
                        </a:rPr>
                        <a:t>using</a:t>
                      </a:r>
                      <a:r>
                        <a:rPr sz="1800" spc="-20" dirty="0">
                          <a:latin typeface="Segoe UI"/>
                          <a:cs typeface="Segoe UI"/>
                        </a:rPr>
                        <a:t> </a:t>
                      </a:r>
                      <a:r>
                        <a:rPr sz="1800" dirty="0">
                          <a:latin typeface="Segoe UI"/>
                          <a:cs typeface="Segoe UI"/>
                        </a:rPr>
                        <a:t>IP</a:t>
                      </a:r>
                      <a:r>
                        <a:rPr sz="1800" spc="-10" dirty="0">
                          <a:latin typeface="Segoe UI"/>
                          <a:cs typeface="Segoe UI"/>
                        </a:rPr>
                        <a:t> </a:t>
                      </a:r>
                      <a:r>
                        <a:rPr sz="1800" dirty="0">
                          <a:latin typeface="Segoe UI"/>
                          <a:cs typeface="Segoe UI"/>
                        </a:rPr>
                        <a:t>v6.</a:t>
                      </a:r>
                      <a:endParaRPr sz="1800">
                        <a:latin typeface="Segoe UI"/>
                        <a:cs typeface="Segoe UI"/>
                      </a:endParaRPr>
                    </a:p>
                    <a:p>
                      <a:pPr marL="377825" indent="-287020">
                        <a:lnSpc>
                          <a:spcPct val="100000"/>
                        </a:lnSpc>
                        <a:buFont typeface="Arial MT"/>
                        <a:buChar char="•"/>
                        <a:tabLst>
                          <a:tab pos="377825" algn="l"/>
                          <a:tab pos="378460" algn="l"/>
                        </a:tabLst>
                      </a:pPr>
                      <a:r>
                        <a:rPr sz="1800" dirty="0">
                          <a:latin typeface="Segoe UI"/>
                          <a:cs typeface="Segoe UI"/>
                        </a:rPr>
                        <a:t>i.e</a:t>
                      </a:r>
                      <a:r>
                        <a:rPr sz="1800" spc="-20" dirty="0">
                          <a:latin typeface="Segoe UI"/>
                          <a:cs typeface="Segoe UI"/>
                        </a:rPr>
                        <a:t> </a:t>
                      </a:r>
                      <a:r>
                        <a:rPr sz="1800" dirty="0">
                          <a:latin typeface="Segoe UI"/>
                          <a:cs typeface="Segoe UI"/>
                        </a:rPr>
                        <a:t>the</a:t>
                      </a:r>
                      <a:r>
                        <a:rPr sz="1800" spc="-10" dirty="0">
                          <a:latin typeface="Segoe UI"/>
                          <a:cs typeface="Segoe UI"/>
                        </a:rPr>
                        <a:t> </a:t>
                      </a:r>
                      <a:r>
                        <a:rPr sz="1800" spc="-5" dirty="0">
                          <a:latin typeface="Segoe UI"/>
                          <a:cs typeface="Segoe UI"/>
                        </a:rPr>
                        <a:t>scale </a:t>
                      </a:r>
                      <a:r>
                        <a:rPr sz="1800" spc="-20" dirty="0">
                          <a:latin typeface="Segoe UI"/>
                          <a:cs typeface="Segoe UI"/>
                        </a:rPr>
                        <a:t>of</a:t>
                      </a:r>
                      <a:r>
                        <a:rPr sz="1800" dirty="0">
                          <a:latin typeface="Segoe UI"/>
                          <a:cs typeface="Segoe UI"/>
                        </a:rPr>
                        <a:t> </a:t>
                      </a:r>
                      <a:r>
                        <a:rPr sz="1800" spc="5" dirty="0">
                          <a:latin typeface="Segoe UI"/>
                          <a:cs typeface="Segoe UI"/>
                        </a:rPr>
                        <a:t>network,</a:t>
                      </a:r>
                      <a:r>
                        <a:rPr sz="1800" spc="-30" dirty="0">
                          <a:latin typeface="Segoe UI"/>
                          <a:cs typeface="Segoe UI"/>
                        </a:rPr>
                        <a:t> </a:t>
                      </a:r>
                      <a:r>
                        <a:rPr sz="1800" dirty="0">
                          <a:latin typeface="Segoe UI"/>
                          <a:cs typeface="Segoe UI"/>
                        </a:rPr>
                        <a:t>the</a:t>
                      </a:r>
                      <a:r>
                        <a:rPr sz="1800" spc="-10" dirty="0">
                          <a:latin typeface="Segoe UI"/>
                          <a:cs typeface="Segoe UI"/>
                        </a:rPr>
                        <a:t> </a:t>
                      </a:r>
                      <a:r>
                        <a:rPr sz="1800" spc="-5" dirty="0">
                          <a:latin typeface="Segoe UI"/>
                          <a:cs typeface="Segoe UI"/>
                        </a:rPr>
                        <a:t>utility</a:t>
                      </a:r>
                      <a:r>
                        <a:rPr sz="1800" dirty="0">
                          <a:latin typeface="Segoe UI"/>
                          <a:cs typeface="Segoe UI"/>
                        </a:rPr>
                        <a:t> </a:t>
                      </a:r>
                      <a:r>
                        <a:rPr sz="1800" spc="-5" dirty="0">
                          <a:latin typeface="Segoe UI"/>
                          <a:cs typeface="Segoe UI"/>
                        </a:rPr>
                        <a:t>is</a:t>
                      </a:r>
                      <a:r>
                        <a:rPr sz="1800" dirty="0">
                          <a:latin typeface="Segoe UI"/>
                          <a:cs typeface="Segoe UI"/>
                        </a:rPr>
                        <a:t> </a:t>
                      </a:r>
                      <a:r>
                        <a:rPr sz="1800" spc="-5" dirty="0">
                          <a:latin typeface="Segoe UI"/>
                          <a:cs typeface="Segoe UI"/>
                        </a:rPr>
                        <a:t>managing</a:t>
                      </a:r>
                      <a:r>
                        <a:rPr sz="1800" spc="-15" dirty="0">
                          <a:latin typeface="Segoe UI"/>
                          <a:cs typeface="Segoe UI"/>
                        </a:rPr>
                        <a:t> </a:t>
                      </a:r>
                      <a:r>
                        <a:rPr sz="1800" dirty="0">
                          <a:latin typeface="Segoe UI"/>
                          <a:cs typeface="Segoe UI"/>
                        </a:rPr>
                        <a:t>has</a:t>
                      </a:r>
                      <a:r>
                        <a:rPr sz="1800" spc="-25" dirty="0">
                          <a:latin typeface="Segoe UI"/>
                          <a:cs typeface="Segoe UI"/>
                        </a:rPr>
                        <a:t> </a:t>
                      </a:r>
                      <a:r>
                        <a:rPr sz="1800" spc="-10" dirty="0">
                          <a:latin typeface="Segoe UI"/>
                          <a:cs typeface="Segoe UI"/>
                        </a:rPr>
                        <a:t>increased</a:t>
                      </a:r>
                      <a:r>
                        <a:rPr sz="1800" dirty="0">
                          <a:latin typeface="Segoe UI"/>
                          <a:cs typeface="Segoe UI"/>
                        </a:rPr>
                        <a:t> by </a:t>
                      </a:r>
                      <a:r>
                        <a:rPr sz="1800" spc="-10" dirty="0">
                          <a:latin typeface="Segoe UI"/>
                          <a:cs typeface="Segoe UI"/>
                        </a:rPr>
                        <a:t>more</a:t>
                      </a:r>
                      <a:r>
                        <a:rPr sz="1800" spc="-5" dirty="0">
                          <a:latin typeface="Segoe UI"/>
                          <a:cs typeface="Segoe UI"/>
                        </a:rPr>
                        <a:t> </a:t>
                      </a:r>
                      <a:r>
                        <a:rPr sz="1800" dirty="0">
                          <a:latin typeface="Segoe UI"/>
                          <a:cs typeface="Segoe UI"/>
                        </a:rPr>
                        <a:t>than</a:t>
                      </a:r>
                      <a:r>
                        <a:rPr sz="1800" spc="-25" dirty="0">
                          <a:latin typeface="Segoe UI"/>
                          <a:cs typeface="Segoe UI"/>
                        </a:rPr>
                        <a:t> </a:t>
                      </a:r>
                      <a:r>
                        <a:rPr sz="1800" dirty="0">
                          <a:latin typeface="Segoe UI"/>
                          <a:cs typeface="Segoe UI"/>
                        </a:rPr>
                        <a:t>1000</a:t>
                      </a:r>
                      <a:r>
                        <a:rPr sz="1800" spc="10" dirty="0">
                          <a:latin typeface="Segoe UI"/>
                          <a:cs typeface="Segoe UI"/>
                        </a:rPr>
                        <a:t> </a:t>
                      </a:r>
                      <a:r>
                        <a:rPr sz="1800" spc="-5" dirty="0">
                          <a:latin typeface="Segoe UI"/>
                          <a:cs typeface="Segoe UI"/>
                        </a:rPr>
                        <a:t>fold.</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188720">
                <a:tc>
                  <a:txBody>
                    <a:bodyPr/>
                    <a:lstStyle/>
                    <a:p>
                      <a:pPr>
                        <a:lnSpc>
                          <a:spcPct val="100000"/>
                        </a:lnSpc>
                        <a:spcBef>
                          <a:spcPts val="50"/>
                        </a:spcBef>
                      </a:pPr>
                      <a:endParaRPr sz="3050">
                        <a:latin typeface="Times New Roman"/>
                        <a:cs typeface="Times New Roman"/>
                      </a:endParaRPr>
                    </a:p>
                    <a:p>
                      <a:pPr algn="ctr">
                        <a:lnSpc>
                          <a:spcPct val="100000"/>
                        </a:lnSpc>
                      </a:pPr>
                      <a:r>
                        <a:rPr sz="1800" b="1" spc="-5" dirty="0">
                          <a:latin typeface="Segoe UI"/>
                          <a:cs typeface="Segoe UI"/>
                        </a:rPr>
                        <a:t>Security</a:t>
                      </a:r>
                      <a:endParaRPr sz="1800">
                        <a:latin typeface="Segoe UI"/>
                        <a:cs typeface="Segoe U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7825" marR="82550" indent="-287020" algn="just">
                        <a:lnSpc>
                          <a:spcPct val="100000"/>
                        </a:lnSpc>
                        <a:spcBef>
                          <a:spcPts val="315"/>
                        </a:spcBef>
                        <a:buFont typeface="Arial MT"/>
                        <a:buChar char="•"/>
                        <a:tabLst>
                          <a:tab pos="378460" algn="l"/>
                        </a:tabLst>
                      </a:pPr>
                      <a:r>
                        <a:rPr sz="1800" spc="-5" dirty="0">
                          <a:latin typeface="Segoe UI"/>
                          <a:cs typeface="Segoe UI"/>
                        </a:rPr>
                        <a:t>With </a:t>
                      </a:r>
                      <a:r>
                        <a:rPr sz="1800" spc="-10" dirty="0">
                          <a:latin typeface="Segoe UI"/>
                          <a:cs typeface="Segoe UI"/>
                        </a:rPr>
                        <a:t>more “things” connected </a:t>
                      </a:r>
                      <a:r>
                        <a:rPr sz="1800" spc="-5" dirty="0">
                          <a:latin typeface="Segoe UI"/>
                          <a:cs typeface="Segoe UI"/>
                        </a:rPr>
                        <a:t>with </a:t>
                      </a:r>
                      <a:r>
                        <a:rPr sz="1800" dirty="0">
                          <a:latin typeface="Segoe UI"/>
                          <a:cs typeface="Segoe UI"/>
                        </a:rPr>
                        <a:t>other </a:t>
                      </a:r>
                      <a:r>
                        <a:rPr sz="1800" spc="-5" dirty="0">
                          <a:latin typeface="Segoe UI"/>
                          <a:cs typeface="Segoe UI"/>
                        </a:rPr>
                        <a:t>“things” </a:t>
                      </a:r>
                      <a:r>
                        <a:rPr sz="1800" dirty="0">
                          <a:latin typeface="Segoe UI"/>
                          <a:cs typeface="Segoe UI"/>
                        </a:rPr>
                        <a:t>and </a:t>
                      </a:r>
                      <a:r>
                        <a:rPr sz="1800" spc="-5" dirty="0">
                          <a:latin typeface="Segoe UI"/>
                          <a:cs typeface="Segoe UI"/>
                        </a:rPr>
                        <a:t>people security </a:t>
                      </a:r>
                      <a:r>
                        <a:rPr sz="1800" dirty="0">
                          <a:latin typeface="Segoe UI"/>
                          <a:cs typeface="Segoe UI"/>
                        </a:rPr>
                        <a:t>is </a:t>
                      </a:r>
                      <a:r>
                        <a:rPr sz="1800" spc="-5" dirty="0">
                          <a:latin typeface="Segoe UI"/>
                          <a:cs typeface="Segoe UI"/>
                        </a:rPr>
                        <a:t>an </a:t>
                      </a:r>
                      <a:r>
                        <a:rPr sz="1800" spc="-10" dirty="0">
                          <a:latin typeface="Segoe UI"/>
                          <a:cs typeface="Segoe UI"/>
                        </a:rPr>
                        <a:t>increasingly </a:t>
                      </a:r>
                      <a:r>
                        <a:rPr sz="1800" spc="-5" dirty="0">
                          <a:latin typeface="Segoe UI"/>
                          <a:cs typeface="Segoe UI"/>
                        </a:rPr>
                        <a:t> complex issue </a:t>
                      </a:r>
                      <a:r>
                        <a:rPr sz="1800" dirty="0">
                          <a:latin typeface="Segoe UI"/>
                          <a:cs typeface="Segoe UI"/>
                        </a:rPr>
                        <a:t>for </a:t>
                      </a:r>
                      <a:r>
                        <a:rPr sz="1800" spc="-50" dirty="0">
                          <a:latin typeface="Segoe UI"/>
                          <a:cs typeface="Segoe UI"/>
                        </a:rPr>
                        <a:t>IoT.</a:t>
                      </a:r>
                      <a:r>
                        <a:rPr sz="1800" spc="-45" dirty="0">
                          <a:latin typeface="Segoe UI"/>
                          <a:cs typeface="Segoe UI"/>
                        </a:rPr>
                        <a:t> </a:t>
                      </a:r>
                      <a:r>
                        <a:rPr sz="1800" spc="-10" dirty="0">
                          <a:latin typeface="Segoe UI"/>
                          <a:cs typeface="Segoe UI"/>
                        </a:rPr>
                        <a:t>Threat </a:t>
                      </a:r>
                      <a:r>
                        <a:rPr sz="1800" dirty="0">
                          <a:latin typeface="Segoe UI"/>
                          <a:cs typeface="Segoe UI"/>
                        </a:rPr>
                        <a:t>surface </a:t>
                      </a:r>
                      <a:r>
                        <a:rPr sz="1800" spc="-5" dirty="0">
                          <a:latin typeface="Segoe UI"/>
                          <a:cs typeface="Segoe UI"/>
                        </a:rPr>
                        <a:t>is </a:t>
                      </a:r>
                      <a:r>
                        <a:rPr sz="1800" spc="-10" dirty="0">
                          <a:latin typeface="Segoe UI"/>
                          <a:cs typeface="Segoe UI"/>
                        </a:rPr>
                        <a:t>greatly expanded </a:t>
                      </a:r>
                      <a:r>
                        <a:rPr sz="1800" dirty="0">
                          <a:latin typeface="Segoe UI"/>
                          <a:cs typeface="Segoe UI"/>
                        </a:rPr>
                        <a:t>and </a:t>
                      </a:r>
                      <a:r>
                        <a:rPr sz="1800" spc="-5" dirty="0">
                          <a:latin typeface="Segoe UI"/>
                          <a:cs typeface="Segoe UI"/>
                        </a:rPr>
                        <a:t>if </a:t>
                      </a:r>
                      <a:r>
                        <a:rPr sz="1800" dirty="0">
                          <a:latin typeface="Segoe UI"/>
                          <a:cs typeface="Segoe UI"/>
                        </a:rPr>
                        <a:t>device </a:t>
                      </a:r>
                      <a:r>
                        <a:rPr sz="1800" spc="-5" dirty="0">
                          <a:latin typeface="Segoe UI"/>
                          <a:cs typeface="Segoe UI"/>
                        </a:rPr>
                        <a:t>gets </a:t>
                      </a:r>
                      <a:r>
                        <a:rPr sz="1800" spc="-10" dirty="0">
                          <a:latin typeface="Segoe UI"/>
                          <a:cs typeface="Segoe UI"/>
                        </a:rPr>
                        <a:t>hacked, </a:t>
                      </a:r>
                      <a:r>
                        <a:rPr sz="1800" spc="-5" dirty="0">
                          <a:latin typeface="Segoe UI"/>
                          <a:cs typeface="Segoe UI"/>
                        </a:rPr>
                        <a:t>its </a:t>
                      </a:r>
                      <a:r>
                        <a:rPr sz="1800" dirty="0">
                          <a:latin typeface="Segoe UI"/>
                          <a:cs typeface="Segoe UI"/>
                        </a:rPr>
                        <a:t> </a:t>
                      </a:r>
                      <a:r>
                        <a:rPr sz="1800" spc="-5" dirty="0">
                          <a:latin typeface="Segoe UI"/>
                          <a:cs typeface="Segoe UI"/>
                        </a:rPr>
                        <a:t>connectivity is</a:t>
                      </a:r>
                      <a:r>
                        <a:rPr sz="1800" spc="5" dirty="0">
                          <a:latin typeface="Segoe UI"/>
                          <a:cs typeface="Segoe UI"/>
                        </a:rPr>
                        <a:t> </a:t>
                      </a:r>
                      <a:r>
                        <a:rPr sz="1800" dirty="0">
                          <a:latin typeface="Segoe UI"/>
                          <a:cs typeface="Segoe UI"/>
                        </a:rPr>
                        <a:t>a</a:t>
                      </a:r>
                      <a:r>
                        <a:rPr sz="1800" spc="-5" dirty="0">
                          <a:latin typeface="Segoe UI"/>
                          <a:cs typeface="Segoe UI"/>
                        </a:rPr>
                        <a:t> major concern.</a:t>
                      </a:r>
                      <a:endParaRPr sz="1800">
                        <a:latin typeface="Segoe UI"/>
                        <a:cs typeface="Segoe UI"/>
                      </a:endParaRPr>
                    </a:p>
                    <a:p>
                      <a:pPr marL="377825" indent="-287020" algn="just">
                        <a:lnSpc>
                          <a:spcPct val="100000"/>
                        </a:lnSpc>
                        <a:spcBef>
                          <a:spcPts val="5"/>
                        </a:spcBef>
                        <a:buFont typeface="Arial MT"/>
                        <a:buChar char="•"/>
                        <a:tabLst>
                          <a:tab pos="378460" algn="l"/>
                        </a:tabLst>
                      </a:pPr>
                      <a:r>
                        <a:rPr sz="1800" dirty="0">
                          <a:latin typeface="Segoe UI"/>
                          <a:cs typeface="Segoe UI"/>
                        </a:rPr>
                        <a:t>A</a:t>
                      </a:r>
                      <a:r>
                        <a:rPr sz="1800" spc="-15" dirty="0">
                          <a:latin typeface="Segoe UI"/>
                          <a:cs typeface="Segoe UI"/>
                        </a:rPr>
                        <a:t> </a:t>
                      </a:r>
                      <a:r>
                        <a:rPr sz="1800" spc="-5" dirty="0">
                          <a:latin typeface="Segoe UI"/>
                          <a:cs typeface="Segoe UI"/>
                        </a:rPr>
                        <a:t>Compromised</a:t>
                      </a:r>
                      <a:r>
                        <a:rPr sz="1800" dirty="0">
                          <a:latin typeface="Segoe UI"/>
                          <a:cs typeface="Segoe UI"/>
                        </a:rPr>
                        <a:t> </a:t>
                      </a:r>
                      <a:r>
                        <a:rPr sz="1800" spc="-5" dirty="0">
                          <a:latin typeface="Segoe UI"/>
                          <a:cs typeface="Segoe UI"/>
                        </a:rPr>
                        <a:t>device</a:t>
                      </a:r>
                      <a:r>
                        <a:rPr sz="1800" dirty="0">
                          <a:latin typeface="Segoe UI"/>
                          <a:cs typeface="Segoe UI"/>
                        </a:rPr>
                        <a:t> </a:t>
                      </a:r>
                      <a:r>
                        <a:rPr sz="1800" spc="-5" dirty="0">
                          <a:latin typeface="Segoe UI"/>
                          <a:cs typeface="Segoe UI"/>
                        </a:rPr>
                        <a:t>can </a:t>
                      </a:r>
                      <a:r>
                        <a:rPr sz="1800" spc="5" dirty="0">
                          <a:latin typeface="Segoe UI"/>
                          <a:cs typeface="Segoe UI"/>
                        </a:rPr>
                        <a:t>serve</a:t>
                      </a:r>
                      <a:r>
                        <a:rPr sz="1800" spc="-15" dirty="0">
                          <a:latin typeface="Segoe UI"/>
                          <a:cs typeface="Segoe UI"/>
                        </a:rPr>
                        <a:t> </a:t>
                      </a:r>
                      <a:r>
                        <a:rPr sz="1800" spc="-5" dirty="0">
                          <a:latin typeface="Segoe UI"/>
                          <a:cs typeface="Segoe UI"/>
                        </a:rPr>
                        <a:t>as</a:t>
                      </a:r>
                      <a:r>
                        <a:rPr sz="1800" dirty="0">
                          <a:latin typeface="Segoe UI"/>
                          <a:cs typeface="Segoe UI"/>
                        </a:rPr>
                        <a:t> a</a:t>
                      </a:r>
                      <a:r>
                        <a:rPr sz="1800" spc="-15" dirty="0">
                          <a:latin typeface="Segoe UI"/>
                          <a:cs typeface="Segoe UI"/>
                        </a:rPr>
                        <a:t> </a:t>
                      </a:r>
                      <a:r>
                        <a:rPr sz="1800" spc="-5" dirty="0">
                          <a:latin typeface="Segoe UI"/>
                          <a:cs typeface="Segoe UI"/>
                        </a:rPr>
                        <a:t>launching </a:t>
                      </a:r>
                      <a:r>
                        <a:rPr sz="1800" dirty="0">
                          <a:latin typeface="Segoe UI"/>
                          <a:cs typeface="Segoe UI"/>
                        </a:rPr>
                        <a:t>point</a:t>
                      </a:r>
                      <a:r>
                        <a:rPr sz="1800" spc="-20" dirty="0">
                          <a:latin typeface="Segoe UI"/>
                          <a:cs typeface="Segoe UI"/>
                        </a:rPr>
                        <a:t> </a:t>
                      </a:r>
                      <a:r>
                        <a:rPr sz="1800" spc="-5" dirty="0">
                          <a:latin typeface="Segoe UI"/>
                          <a:cs typeface="Segoe UI"/>
                        </a:rPr>
                        <a:t>to</a:t>
                      </a:r>
                      <a:r>
                        <a:rPr sz="1800" spc="-15" dirty="0">
                          <a:latin typeface="Segoe UI"/>
                          <a:cs typeface="Segoe UI"/>
                        </a:rPr>
                        <a:t> </a:t>
                      </a:r>
                      <a:r>
                        <a:rPr sz="1800" spc="-5" dirty="0">
                          <a:latin typeface="Segoe UI"/>
                          <a:cs typeface="Segoe UI"/>
                        </a:rPr>
                        <a:t>attack</a:t>
                      </a:r>
                      <a:r>
                        <a:rPr sz="1800" spc="15" dirty="0">
                          <a:latin typeface="Segoe UI"/>
                          <a:cs typeface="Segoe UI"/>
                        </a:rPr>
                        <a:t> </a:t>
                      </a:r>
                      <a:r>
                        <a:rPr sz="1800" dirty="0">
                          <a:latin typeface="Segoe UI"/>
                          <a:cs typeface="Segoe UI"/>
                        </a:rPr>
                        <a:t>other</a:t>
                      </a:r>
                      <a:r>
                        <a:rPr sz="1800" spc="-20" dirty="0">
                          <a:latin typeface="Segoe UI"/>
                          <a:cs typeface="Segoe UI"/>
                        </a:rPr>
                        <a:t> </a:t>
                      </a:r>
                      <a:r>
                        <a:rPr sz="1800" spc="-5" dirty="0">
                          <a:latin typeface="Segoe UI"/>
                          <a:cs typeface="Segoe UI"/>
                        </a:rPr>
                        <a:t>devices</a:t>
                      </a:r>
                      <a:r>
                        <a:rPr sz="1800" spc="10" dirty="0">
                          <a:latin typeface="Segoe UI"/>
                          <a:cs typeface="Segoe UI"/>
                        </a:rPr>
                        <a:t> </a:t>
                      </a:r>
                      <a:r>
                        <a:rPr sz="1800" dirty="0">
                          <a:latin typeface="Segoe UI"/>
                          <a:cs typeface="Segoe UI"/>
                        </a:rPr>
                        <a:t>and</a:t>
                      </a:r>
                      <a:r>
                        <a:rPr sz="1800" spc="-25" dirty="0">
                          <a:latin typeface="Segoe UI"/>
                          <a:cs typeface="Segoe UI"/>
                        </a:rPr>
                        <a:t> </a:t>
                      </a:r>
                      <a:r>
                        <a:rPr sz="1800" spc="-5" dirty="0">
                          <a:latin typeface="Segoe UI"/>
                          <a:cs typeface="Segoe UI"/>
                        </a:rPr>
                        <a:t>systems.</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737347">
                <a:tc>
                  <a:txBody>
                    <a:bodyPr/>
                    <a:lstStyle/>
                    <a:p>
                      <a:pPr>
                        <a:lnSpc>
                          <a:spcPct val="100000"/>
                        </a:lnSpc>
                      </a:pPr>
                      <a:endParaRPr sz="2400">
                        <a:latin typeface="Times New Roman"/>
                        <a:cs typeface="Times New Roman"/>
                      </a:endParaRPr>
                    </a:p>
                    <a:p>
                      <a:pPr>
                        <a:lnSpc>
                          <a:spcPct val="100000"/>
                        </a:lnSpc>
                        <a:spcBef>
                          <a:spcPts val="25"/>
                        </a:spcBef>
                      </a:pPr>
                      <a:endParaRPr sz="2550">
                        <a:latin typeface="Times New Roman"/>
                        <a:cs typeface="Times New Roman"/>
                      </a:endParaRPr>
                    </a:p>
                    <a:p>
                      <a:pPr algn="ctr">
                        <a:lnSpc>
                          <a:spcPct val="100000"/>
                        </a:lnSpc>
                        <a:spcBef>
                          <a:spcPts val="5"/>
                        </a:spcBef>
                      </a:pPr>
                      <a:r>
                        <a:rPr sz="1800" b="1" spc="-5" dirty="0">
                          <a:latin typeface="Segoe UI"/>
                          <a:cs typeface="Segoe UI"/>
                        </a:rPr>
                        <a:t>Privacy</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77825" indent="-287020">
                        <a:lnSpc>
                          <a:spcPct val="100000"/>
                        </a:lnSpc>
                        <a:spcBef>
                          <a:spcPts val="320"/>
                        </a:spcBef>
                        <a:buFont typeface="Arial MT"/>
                        <a:buChar char="•"/>
                        <a:tabLst>
                          <a:tab pos="377825" algn="l"/>
                          <a:tab pos="378460" algn="l"/>
                        </a:tabLst>
                      </a:pPr>
                      <a:r>
                        <a:rPr sz="1800" dirty="0">
                          <a:latin typeface="Segoe UI"/>
                          <a:cs typeface="Segoe UI"/>
                        </a:rPr>
                        <a:t>A</a:t>
                      </a:r>
                      <a:r>
                        <a:rPr sz="1800" spc="120" dirty="0">
                          <a:latin typeface="Segoe UI"/>
                          <a:cs typeface="Segoe UI"/>
                        </a:rPr>
                        <a:t> </a:t>
                      </a:r>
                      <a:r>
                        <a:rPr sz="1800" spc="-5" dirty="0">
                          <a:latin typeface="Segoe UI"/>
                          <a:cs typeface="Segoe UI"/>
                        </a:rPr>
                        <a:t>sensor</a:t>
                      </a:r>
                      <a:r>
                        <a:rPr sz="1800" spc="114" dirty="0">
                          <a:latin typeface="Segoe UI"/>
                          <a:cs typeface="Segoe UI"/>
                        </a:rPr>
                        <a:t> </a:t>
                      </a:r>
                      <a:r>
                        <a:rPr sz="1800" spc="-5" dirty="0">
                          <a:latin typeface="Segoe UI"/>
                          <a:cs typeface="Segoe UI"/>
                        </a:rPr>
                        <a:t>become</a:t>
                      </a:r>
                      <a:r>
                        <a:rPr sz="1800" spc="105" dirty="0">
                          <a:latin typeface="Segoe UI"/>
                          <a:cs typeface="Segoe UI"/>
                        </a:rPr>
                        <a:t> </a:t>
                      </a:r>
                      <a:r>
                        <a:rPr sz="1800" spc="-10" dirty="0">
                          <a:latin typeface="Segoe UI"/>
                          <a:cs typeface="Segoe UI"/>
                        </a:rPr>
                        <a:t>more</a:t>
                      </a:r>
                      <a:r>
                        <a:rPr sz="1800" spc="114" dirty="0">
                          <a:latin typeface="Segoe UI"/>
                          <a:cs typeface="Segoe UI"/>
                        </a:rPr>
                        <a:t> </a:t>
                      </a:r>
                      <a:r>
                        <a:rPr sz="1800" spc="-5" dirty="0">
                          <a:latin typeface="Segoe UI"/>
                          <a:cs typeface="Segoe UI"/>
                        </a:rPr>
                        <a:t>prolific</a:t>
                      </a:r>
                      <a:r>
                        <a:rPr sz="1800" spc="110" dirty="0">
                          <a:latin typeface="Segoe UI"/>
                          <a:cs typeface="Segoe UI"/>
                        </a:rPr>
                        <a:t> </a:t>
                      </a:r>
                      <a:r>
                        <a:rPr sz="1800" spc="-5" dirty="0">
                          <a:latin typeface="Segoe UI"/>
                          <a:cs typeface="Segoe UI"/>
                        </a:rPr>
                        <a:t>in</a:t>
                      </a:r>
                      <a:r>
                        <a:rPr sz="1800" spc="125" dirty="0">
                          <a:latin typeface="Segoe UI"/>
                          <a:cs typeface="Segoe UI"/>
                        </a:rPr>
                        <a:t> </a:t>
                      </a:r>
                      <a:r>
                        <a:rPr sz="1800" spc="5" dirty="0">
                          <a:latin typeface="Segoe UI"/>
                          <a:cs typeface="Segoe UI"/>
                        </a:rPr>
                        <a:t>every</a:t>
                      </a:r>
                      <a:r>
                        <a:rPr sz="1800" spc="125" dirty="0">
                          <a:latin typeface="Segoe UI"/>
                          <a:cs typeface="Segoe UI"/>
                        </a:rPr>
                        <a:t> </a:t>
                      </a:r>
                      <a:r>
                        <a:rPr sz="1800" spc="-5" dirty="0">
                          <a:latin typeface="Segoe UI"/>
                          <a:cs typeface="Segoe UI"/>
                        </a:rPr>
                        <a:t>day</a:t>
                      </a:r>
                      <a:r>
                        <a:rPr sz="1800" spc="120" dirty="0">
                          <a:latin typeface="Segoe UI"/>
                          <a:cs typeface="Segoe UI"/>
                        </a:rPr>
                        <a:t> </a:t>
                      </a:r>
                      <a:r>
                        <a:rPr sz="1800" spc="-10" dirty="0">
                          <a:latin typeface="Segoe UI"/>
                          <a:cs typeface="Segoe UI"/>
                        </a:rPr>
                        <a:t>lives,</a:t>
                      </a:r>
                      <a:r>
                        <a:rPr sz="1800" spc="130" dirty="0">
                          <a:latin typeface="Segoe UI"/>
                          <a:cs typeface="Segoe UI"/>
                        </a:rPr>
                        <a:t> </a:t>
                      </a:r>
                      <a:r>
                        <a:rPr sz="1800" spc="-5" dirty="0">
                          <a:latin typeface="Segoe UI"/>
                          <a:cs typeface="Segoe UI"/>
                        </a:rPr>
                        <a:t>the</a:t>
                      </a:r>
                      <a:r>
                        <a:rPr sz="1800" spc="114" dirty="0">
                          <a:latin typeface="Segoe UI"/>
                          <a:cs typeface="Segoe UI"/>
                        </a:rPr>
                        <a:t> </a:t>
                      </a:r>
                      <a:r>
                        <a:rPr sz="1800" spc="-5" dirty="0">
                          <a:latin typeface="Segoe UI"/>
                          <a:cs typeface="Segoe UI"/>
                        </a:rPr>
                        <a:t>data</a:t>
                      </a:r>
                      <a:r>
                        <a:rPr sz="1800" spc="105" dirty="0">
                          <a:latin typeface="Segoe UI"/>
                          <a:cs typeface="Segoe UI"/>
                        </a:rPr>
                        <a:t> </a:t>
                      </a:r>
                      <a:r>
                        <a:rPr sz="1800" spc="-5" dirty="0">
                          <a:latin typeface="Segoe UI"/>
                          <a:cs typeface="Segoe UI"/>
                        </a:rPr>
                        <a:t>what</a:t>
                      </a:r>
                      <a:r>
                        <a:rPr sz="1800" spc="125" dirty="0">
                          <a:latin typeface="Segoe UI"/>
                          <a:cs typeface="Segoe UI"/>
                        </a:rPr>
                        <a:t> </a:t>
                      </a:r>
                      <a:r>
                        <a:rPr sz="1800" spc="-5" dirty="0">
                          <a:latin typeface="Segoe UI"/>
                          <a:cs typeface="Segoe UI"/>
                        </a:rPr>
                        <a:t>they</a:t>
                      </a:r>
                      <a:r>
                        <a:rPr sz="1800" spc="120" dirty="0">
                          <a:latin typeface="Segoe UI"/>
                          <a:cs typeface="Segoe UI"/>
                        </a:rPr>
                        <a:t> </a:t>
                      </a:r>
                      <a:r>
                        <a:rPr sz="1800" spc="-5" dirty="0">
                          <a:latin typeface="Segoe UI"/>
                          <a:cs typeface="Segoe UI"/>
                        </a:rPr>
                        <a:t>gather</a:t>
                      </a:r>
                      <a:r>
                        <a:rPr sz="1800" spc="110" dirty="0">
                          <a:latin typeface="Segoe UI"/>
                          <a:cs typeface="Segoe UI"/>
                        </a:rPr>
                        <a:t> </a:t>
                      </a:r>
                      <a:r>
                        <a:rPr sz="1800" spc="-5" dirty="0">
                          <a:latin typeface="Segoe UI"/>
                          <a:cs typeface="Segoe UI"/>
                        </a:rPr>
                        <a:t>will</a:t>
                      </a:r>
                      <a:r>
                        <a:rPr sz="1800" spc="110" dirty="0">
                          <a:latin typeface="Segoe UI"/>
                          <a:cs typeface="Segoe UI"/>
                        </a:rPr>
                        <a:t> </a:t>
                      </a:r>
                      <a:r>
                        <a:rPr sz="1800" spc="-5" dirty="0">
                          <a:latin typeface="Segoe UI"/>
                          <a:cs typeface="Segoe UI"/>
                        </a:rPr>
                        <a:t>be</a:t>
                      </a:r>
                      <a:r>
                        <a:rPr sz="1800" spc="114" dirty="0">
                          <a:latin typeface="Segoe UI"/>
                          <a:cs typeface="Segoe UI"/>
                        </a:rPr>
                        <a:t> </a:t>
                      </a:r>
                      <a:r>
                        <a:rPr sz="1800" spc="-5" dirty="0">
                          <a:latin typeface="Segoe UI"/>
                          <a:cs typeface="Segoe UI"/>
                        </a:rPr>
                        <a:t>specific</a:t>
                      </a:r>
                      <a:endParaRPr sz="1800" dirty="0">
                        <a:latin typeface="Segoe UI"/>
                        <a:cs typeface="Segoe UI"/>
                      </a:endParaRPr>
                    </a:p>
                    <a:p>
                      <a:pPr marL="377825">
                        <a:lnSpc>
                          <a:spcPct val="100000"/>
                        </a:lnSpc>
                      </a:pPr>
                      <a:r>
                        <a:rPr sz="1800" spc="-10" dirty="0">
                          <a:latin typeface="Segoe UI"/>
                          <a:cs typeface="Segoe UI"/>
                        </a:rPr>
                        <a:t>to</a:t>
                      </a:r>
                      <a:r>
                        <a:rPr sz="1800" spc="-15" dirty="0">
                          <a:latin typeface="Segoe UI"/>
                          <a:cs typeface="Segoe UI"/>
                        </a:rPr>
                        <a:t> </a:t>
                      </a:r>
                      <a:r>
                        <a:rPr sz="1800" spc="-10" dirty="0">
                          <a:latin typeface="Segoe UI"/>
                          <a:cs typeface="Segoe UI"/>
                        </a:rPr>
                        <a:t>individuals</a:t>
                      </a:r>
                      <a:r>
                        <a:rPr sz="1800" spc="10" dirty="0">
                          <a:latin typeface="Segoe UI"/>
                          <a:cs typeface="Segoe UI"/>
                        </a:rPr>
                        <a:t> </a:t>
                      </a:r>
                      <a:r>
                        <a:rPr sz="1800" dirty="0">
                          <a:latin typeface="Segoe UI"/>
                          <a:cs typeface="Segoe UI"/>
                        </a:rPr>
                        <a:t>and</a:t>
                      </a:r>
                      <a:r>
                        <a:rPr sz="1800" spc="-25" dirty="0">
                          <a:latin typeface="Segoe UI"/>
                          <a:cs typeface="Segoe UI"/>
                        </a:rPr>
                        <a:t> </a:t>
                      </a:r>
                      <a:r>
                        <a:rPr sz="1800" spc="-5" dirty="0">
                          <a:latin typeface="Segoe UI"/>
                          <a:cs typeface="Segoe UI"/>
                        </a:rPr>
                        <a:t>their activities.</a:t>
                      </a:r>
                      <a:endParaRPr sz="1800" dirty="0">
                        <a:latin typeface="Segoe UI"/>
                        <a:cs typeface="Segoe UI"/>
                      </a:endParaRPr>
                    </a:p>
                    <a:p>
                      <a:pPr marL="377825" indent="-287020">
                        <a:lnSpc>
                          <a:spcPct val="100000"/>
                        </a:lnSpc>
                        <a:buFont typeface="Arial MT"/>
                        <a:buChar char="•"/>
                        <a:tabLst>
                          <a:tab pos="377825" algn="l"/>
                          <a:tab pos="378460" algn="l"/>
                        </a:tabLst>
                      </a:pPr>
                      <a:r>
                        <a:rPr sz="1800" spc="-5" dirty="0">
                          <a:latin typeface="Segoe UI"/>
                          <a:cs typeface="Segoe UI"/>
                        </a:rPr>
                        <a:t>Example:</a:t>
                      </a:r>
                      <a:r>
                        <a:rPr sz="1800" spc="5" dirty="0">
                          <a:latin typeface="Segoe UI"/>
                          <a:cs typeface="Segoe UI"/>
                        </a:rPr>
                        <a:t> </a:t>
                      </a:r>
                      <a:r>
                        <a:rPr sz="1800" spc="-5" dirty="0">
                          <a:latin typeface="Segoe UI"/>
                          <a:cs typeface="Segoe UI"/>
                        </a:rPr>
                        <a:t>Health</a:t>
                      </a:r>
                      <a:r>
                        <a:rPr sz="1800" spc="10" dirty="0">
                          <a:latin typeface="Segoe UI"/>
                          <a:cs typeface="Segoe UI"/>
                        </a:rPr>
                        <a:t> </a:t>
                      </a:r>
                      <a:r>
                        <a:rPr sz="1800" spc="-5" dirty="0">
                          <a:latin typeface="Segoe UI"/>
                          <a:cs typeface="Segoe UI"/>
                        </a:rPr>
                        <a:t>information</a:t>
                      </a:r>
                      <a:r>
                        <a:rPr sz="1800" spc="-20" dirty="0">
                          <a:latin typeface="Segoe UI"/>
                          <a:cs typeface="Segoe UI"/>
                        </a:rPr>
                        <a:t> </a:t>
                      </a:r>
                      <a:r>
                        <a:rPr sz="1800" dirty="0">
                          <a:latin typeface="Segoe UI"/>
                          <a:cs typeface="Segoe UI"/>
                        </a:rPr>
                        <a:t>, </a:t>
                      </a:r>
                      <a:r>
                        <a:rPr sz="1800" spc="-5" dirty="0">
                          <a:latin typeface="Segoe UI"/>
                          <a:cs typeface="Segoe UI"/>
                        </a:rPr>
                        <a:t>Shopping</a:t>
                      </a:r>
                      <a:r>
                        <a:rPr sz="1800" spc="10" dirty="0">
                          <a:latin typeface="Segoe UI"/>
                          <a:cs typeface="Segoe UI"/>
                        </a:rPr>
                        <a:t> </a:t>
                      </a:r>
                      <a:r>
                        <a:rPr sz="1800" spc="-10" dirty="0">
                          <a:latin typeface="Segoe UI"/>
                          <a:cs typeface="Segoe UI"/>
                        </a:rPr>
                        <a:t>patterns,</a:t>
                      </a:r>
                      <a:r>
                        <a:rPr sz="1800" dirty="0">
                          <a:latin typeface="Segoe UI"/>
                          <a:cs typeface="Segoe UI"/>
                        </a:rPr>
                        <a:t> </a:t>
                      </a:r>
                      <a:r>
                        <a:rPr sz="1800" spc="-5" dirty="0">
                          <a:latin typeface="Segoe UI"/>
                          <a:cs typeface="Segoe UI"/>
                        </a:rPr>
                        <a:t>transactions</a:t>
                      </a:r>
                      <a:r>
                        <a:rPr sz="1800" spc="-10" dirty="0">
                          <a:latin typeface="Segoe UI"/>
                          <a:cs typeface="Segoe UI"/>
                        </a:rPr>
                        <a:t> </a:t>
                      </a:r>
                      <a:r>
                        <a:rPr sz="1800" spc="-5" dirty="0">
                          <a:latin typeface="Segoe UI"/>
                          <a:cs typeface="Segoe UI"/>
                        </a:rPr>
                        <a:t>at</a:t>
                      </a:r>
                      <a:r>
                        <a:rPr sz="1800" spc="10" dirty="0">
                          <a:latin typeface="Segoe UI"/>
                          <a:cs typeface="Segoe UI"/>
                        </a:rPr>
                        <a:t> </a:t>
                      </a:r>
                      <a:r>
                        <a:rPr sz="1800" spc="-10" dirty="0">
                          <a:latin typeface="Segoe UI"/>
                          <a:cs typeface="Segoe UI"/>
                        </a:rPr>
                        <a:t>retail</a:t>
                      </a:r>
                      <a:r>
                        <a:rPr sz="1800" spc="10" dirty="0">
                          <a:latin typeface="Segoe UI"/>
                          <a:cs typeface="Segoe UI"/>
                        </a:rPr>
                        <a:t> </a:t>
                      </a:r>
                      <a:r>
                        <a:rPr sz="1800" spc="-5" dirty="0">
                          <a:latin typeface="Segoe UI"/>
                          <a:cs typeface="Segoe UI"/>
                        </a:rPr>
                        <a:t>establishments.</a:t>
                      </a:r>
                      <a:endParaRPr sz="1800" dirty="0">
                        <a:latin typeface="Segoe UI"/>
                        <a:cs typeface="Segoe UI"/>
                      </a:endParaRPr>
                    </a:p>
                    <a:p>
                      <a:pPr marL="377825" indent="-287020">
                        <a:lnSpc>
                          <a:spcPct val="100000"/>
                        </a:lnSpc>
                        <a:buFont typeface="Arial MT"/>
                        <a:buChar char="•"/>
                        <a:tabLst>
                          <a:tab pos="377825" algn="l"/>
                          <a:tab pos="378460" algn="l"/>
                        </a:tabLst>
                      </a:pPr>
                      <a:r>
                        <a:rPr sz="1800" spc="-5" dirty="0">
                          <a:latin typeface="Segoe UI"/>
                          <a:cs typeface="Segoe UI"/>
                        </a:rPr>
                        <a:t>For</a:t>
                      </a:r>
                      <a:r>
                        <a:rPr sz="1800" spc="-25" dirty="0">
                          <a:latin typeface="Segoe UI"/>
                          <a:cs typeface="Segoe UI"/>
                        </a:rPr>
                        <a:t> </a:t>
                      </a:r>
                      <a:r>
                        <a:rPr sz="1800" spc="-5" dirty="0">
                          <a:latin typeface="Segoe UI"/>
                          <a:cs typeface="Segoe UI"/>
                        </a:rPr>
                        <a:t>Businesses,</a:t>
                      </a:r>
                      <a:r>
                        <a:rPr sz="1800" spc="-30" dirty="0">
                          <a:latin typeface="Segoe UI"/>
                          <a:cs typeface="Segoe UI"/>
                        </a:rPr>
                        <a:t> </a:t>
                      </a:r>
                      <a:r>
                        <a:rPr sz="1800" dirty="0">
                          <a:latin typeface="Segoe UI"/>
                          <a:cs typeface="Segoe UI"/>
                        </a:rPr>
                        <a:t>the</a:t>
                      </a:r>
                      <a:r>
                        <a:rPr sz="1800" spc="-25" dirty="0">
                          <a:latin typeface="Segoe UI"/>
                          <a:cs typeface="Segoe UI"/>
                        </a:rPr>
                        <a:t> </a:t>
                      </a:r>
                      <a:r>
                        <a:rPr sz="1800" spc="-5" dirty="0">
                          <a:latin typeface="Segoe UI"/>
                          <a:cs typeface="Segoe UI"/>
                        </a:rPr>
                        <a:t>data</a:t>
                      </a:r>
                      <a:r>
                        <a:rPr sz="1800" dirty="0">
                          <a:latin typeface="Segoe UI"/>
                          <a:cs typeface="Segoe UI"/>
                        </a:rPr>
                        <a:t> has</a:t>
                      </a:r>
                      <a:r>
                        <a:rPr sz="1800" spc="-30" dirty="0">
                          <a:latin typeface="Segoe UI"/>
                          <a:cs typeface="Segoe UI"/>
                        </a:rPr>
                        <a:t> </a:t>
                      </a:r>
                      <a:r>
                        <a:rPr sz="1800" dirty="0">
                          <a:latin typeface="Segoe UI"/>
                          <a:cs typeface="Segoe UI"/>
                        </a:rPr>
                        <a:t>monetary</a:t>
                      </a:r>
                      <a:r>
                        <a:rPr sz="1800" spc="-10" dirty="0">
                          <a:latin typeface="Segoe UI"/>
                          <a:cs typeface="Segoe UI"/>
                        </a:rPr>
                        <a:t> value.</a:t>
                      </a:r>
                      <a:endParaRPr sz="1800" dirty="0">
                        <a:latin typeface="Segoe UI"/>
                        <a:cs typeface="Segoe UI"/>
                      </a:endParaRPr>
                    </a:p>
                    <a:p>
                      <a:pPr marL="377825" marR="83185" indent="-287020">
                        <a:lnSpc>
                          <a:spcPct val="100000"/>
                        </a:lnSpc>
                        <a:buFont typeface="Arial MT"/>
                        <a:buChar char="•"/>
                        <a:tabLst>
                          <a:tab pos="377825" algn="l"/>
                          <a:tab pos="378460" algn="l"/>
                        </a:tabLst>
                      </a:pPr>
                      <a:r>
                        <a:rPr sz="1800" spc="-5" dirty="0">
                          <a:latin typeface="Segoe UI"/>
                          <a:cs typeface="Segoe UI"/>
                        </a:rPr>
                        <a:t>Organization</a:t>
                      </a:r>
                      <a:r>
                        <a:rPr sz="1800" spc="40" dirty="0">
                          <a:latin typeface="Segoe UI"/>
                          <a:cs typeface="Segoe UI"/>
                        </a:rPr>
                        <a:t> </a:t>
                      </a:r>
                      <a:r>
                        <a:rPr sz="1800" spc="-5" dirty="0">
                          <a:latin typeface="Segoe UI"/>
                          <a:cs typeface="Segoe UI"/>
                        </a:rPr>
                        <a:t>discusses</a:t>
                      </a:r>
                      <a:r>
                        <a:rPr sz="1800" spc="40" dirty="0">
                          <a:latin typeface="Segoe UI"/>
                          <a:cs typeface="Segoe UI"/>
                        </a:rPr>
                        <a:t> </a:t>
                      </a:r>
                      <a:r>
                        <a:rPr sz="1800" spc="-5" dirty="0">
                          <a:latin typeface="Segoe UI"/>
                          <a:cs typeface="Segoe UI"/>
                        </a:rPr>
                        <a:t>about</a:t>
                      </a:r>
                      <a:r>
                        <a:rPr sz="1800" spc="35" dirty="0">
                          <a:latin typeface="Segoe UI"/>
                          <a:cs typeface="Segoe UI"/>
                        </a:rPr>
                        <a:t> </a:t>
                      </a:r>
                      <a:r>
                        <a:rPr sz="1800" dirty="0">
                          <a:latin typeface="Segoe UI"/>
                          <a:cs typeface="Segoe UI"/>
                        </a:rPr>
                        <a:t>who</a:t>
                      </a:r>
                      <a:r>
                        <a:rPr sz="1800" spc="30" dirty="0">
                          <a:latin typeface="Segoe UI"/>
                          <a:cs typeface="Segoe UI"/>
                        </a:rPr>
                        <a:t> </a:t>
                      </a:r>
                      <a:r>
                        <a:rPr sz="1800" spc="-5" dirty="0">
                          <a:latin typeface="Segoe UI"/>
                          <a:cs typeface="Segoe UI"/>
                        </a:rPr>
                        <a:t>owns</a:t>
                      </a:r>
                      <a:r>
                        <a:rPr sz="1800" spc="50" dirty="0">
                          <a:latin typeface="Segoe UI"/>
                          <a:cs typeface="Segoe UI"/>
                        </a:rPr>
                        <a:t> </a:t>
                      </a:r>
                      <a:r>
                        <a:rPr sz="1800" spc="-5" dirty="0">
                          <a:latin typeface="Segoe UI"/>
                          <a:cs typeface="Segoe UI"/>
                        </a:rPr>
                        <a:t>the</a:t>
                      </a:r>
                      <a:r>
                        <a:rPr sz="1800" spc="30" dirty="0">
                          <a:latin typeface="Segoe UI"/>
                          <a:cs typeface="Segoe UI"/>
                        </a:rPr>
                        <a:t> </a:t>
                      </a:r>
                      <a:r>
                        <a:rPr sz="1800" spc="-5" dirty="0">
                          <a:latin typeface="Segoe UI"/>
                          <a:cs typeface="Segoe UI"/>
                        </a:rPr>
                        <a:t>data</a:t>
                      </a:r>
                      <a:r>
                        <a:rPr sz="1800" spc="40" dirty="0">
                          <a:latin typeface="Segoe UI"/>
                          <a:cs typeface="Segoe UI"/>
                        </a:rPr>
                        <a:t> </a:t>
                      </a:r>
                      <a:r>
                        <a:rPr sz="1800" dirty="0">
                          <a:latin typeface="Segoe UI"/>
                          <a:cs typeface="Segoe UI"/>
                        </a:rPr>
                        <a:t>and</a:t>
                      </a:r>
                      <a:r>
                        <a:rPr sz="1800" spc="35" dirty="0">
                          <a:latin typeface="Segoe UI"/>
                          <a:cs typeface="Segoe UI"/>
                        </a:rPr>
                        <a:t> </a:t>
                      </a:r>
                      <a:r>
                        <a:rPr sz="1800" spc="-5" dirty="0">
                          <a:latin typeface="Segoe UI"/>
                          <a:cs typeface="Segoe UI"/>
                        </a:rPr>
                        <a:t>how</a:t>
                      </a:r>
                      <a:r>
                        <a:rPr sz="1800" spc="40" dirty="0">
                          <a:latin typeface="Segoe UI"/>
                          <a:cs typeface="Segoe UI"/>
                        </a:rPr>
                        <a:t> </a:t>
                      </a:r>
                      <a:r>
                        <a:rPr sz="1800" spc="-5" dirty="0">
                          <a:latin typeface="Segoe UI"/>
                          <a:cs typeface="Segoe UI"/>
                        </a:rPr>
                        <a:t>individuals</a:t>
                      </a:r>
                      <a:r>
                        <a:rPr sz="1800" spc="50" dirty="0">
                          <a:latin typeface="Segoe UI"/>
                          <a:cs typeface="Segoe UI"/>
                        </a:rPr>
                        <a:t> </a:t>
                      </a:r>
                      <a:r>
                        <a:rPr sz="1800" spc="-5" dirty="0">
                          <a:latin typeface="Segoe UI"/>
                          <a:cs typeface="Segoe UI"/>
                        </a:rPr>
                        <a:t>can</a:t>
                      </a:r>
                      <a:r>
                        <a:rPr sz="1800" spc="45" dirty="0">
                          <a:latin typeface="Segoe UI"/>
                          <a:cs typeface="Segoe UI"/>
                        </a:rPr>
                        <a:t> </a:t>
                      </a:r>
                      <a:r>
                        <a:rPr sz="1800" spc="-5" dirty="0">
                          <a:latin typeface="Segoe UI"/>
                          <a:cs typeface="Segoe UI"/>
                        </a:rPr>
                        <a:t>control</a:t>
                      </a:r>
                      <a:r>
                        <a:rPr sz="1800" spc="40" dirty="0">
                          <a:latin typeface="Segoe UI"/>
                          <a:cs typeface="Segoe UI"/>
                        </a:rPr>
                        <a:t> </a:t>
                      </a:r>
                      <a:r>
                        <a:rPr sz="1800" spc="-5" dirty="0">
                          <a:latin typeface="Segoe UI"/>
                          <a:cs typeface="Segoe UI"/>
                        </a:rPr>
                        <a:t>whether</a:t>
                      </a:r>
                      <a:r>
                        <a:rPr sz="1800" spc="40" dirty="0">
                          <a:latin typeface="Segoe UI"/>
                          <a:cs typeface="Segoe UI"/>
                        </a:rPr>
                        <a:t> </a:t>
                      </a:r>
                      <a:r>
                        <a:rPr sz="1800" spc="-20" dirty="0">
                          <a:latin typeface="Segoe UI"/>
                          <a:cs typeface="Segoe UI"/>
                        </a:rPr>
                        <a:t>it </a:t>
                      </a:r>
                      <a:r>
                        <a:rPr sz="1800" spc="-480" dirty="0">
                          <a:latin typeface="Segoe UI"/>
                          <a:cs typeface="Segoe UI"/>
                        </a:rPr>
                        <a:t> </a:t>
                      </a:r>
                      <a:r>
                        <a:rPr sz="1800" spc="-5" dirty="0">
                          <a:latin typeface="Segoe UI"/>
                          <a:cs typeface="Segoe UI"/>
                        </a:rPr>
                        <a:t>is </a:t>
                      </a:r>
                      <a:r>
                        <a:rPr sz="1800" spc="-10" dirty="0">
                          <a:latin typeface="Segoe UI"/>
                          <a:cs typeface="Segoe UI"/>
                        </a:rPr>
                        <a:t>shared</a:t>
                      </a:r>
                      <a:r>
                        <a:rPr sz="1800" spc="-15" dirty="0">
                          <a:latin typeface="Segoe UI"/>
                          <a:cs typeface="Segoe UI"/>
                        </a:rPr>
                        <a:t> </a:t>
                      </a:r>
                      <a:r>
                        <a:rPr sz="1800" dirty="0">
                          <a:latin typeface="Segoe UI"/>
                          <a:cs typeface="Segoe UI"/>
                        </a:rPr>
                        <a:t>and</a:t>
                      </a:r>
                      <a:r>
                        <a:rPr sz="1800" spc="-10" dirty="0">
                          <a:latin typeface="Segoe UI"/>
                          <a:cs typeface="Segoe UI"/>
                        </a:rPr>
                        <a:t> </a:t>
                      </a:r>
                      <a:r>
                        <a:rPr sz="1800" spc="-5" dirty="0">
                          <a:latin typeface="Segoe UI"/>
                          <a:cs typeface="Segoe UI"/>
                        </a:rPr>
                        <a:t>with</a:t>
                      </a:r>
                      <a:r>
                        <a:rPr sz="1800" spc="-15" dirty="0">
                          <a:latin typeface="Segoe UI"/>
                          <a:cs typeface="Segoe UI"/>
                        </a:rPr>
                        <a:t> </a:t>
                      </a:r>
                      <a:r>
                        <a:rPr sz="1800" spc="-5" dirty="0">
                          <a:latin typeface="Segoe UI"/>
                          <a:cs typeface="Segoe UI"/>
                        </a:rPr>
                        <a:t>whom.</a:t>
                      </a:r>
                      <a:endParaRPr sz="1800" dirty="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86803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spc="-5" dirty="0">
                <a:latin typeface="Arial"/>
                <a:cs typeface="Arial"/>
              </a:rPr>
              <a:t>challenges</a:t>
            </a:r>
            <a:endParaRPr sz="3600" dirty="0">
              <a:latin typeface="Arial"/>
              <a:cs typeface="Arial"/>
            </a:endParaRP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38</a:t>
            </a:fld>
            <a:endParaRPr sz="1200">
              <a:latin typeface="Segoe UI"/>
              <a:cs typeface="Segoe UI"/>
            </a:endParaRPr>
          </a:p>
        </p:txBody>
      </p:sp>
      <p:sp>
        <p:nvSpPr>
          <p:cNvPr id="3" name="object 3"/>
          <p:cNvSpPr txBox="1"/>
          <p:nvPr/>
        </p:nvSpPr>
        <p:spPr>
          <a:xfrm>
            <a:off x="457606" y="1384172"/>
            <a:ext cx="23622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90" dirty="0">
                <a:latin typeface="Segoe UI"/>
                <a:cs typeface="Segoe UI"/>
              </a:rPr>
              <a:t> </a:t>
            </a:r>
            <a:r>
              <a:rPr sz="2400" b="1" dirty="0">
                <a:latin typeface="Segoe UI"/>
                <a:cs typeface="Segoe UI"/>
              </a:rPr>
              <a:t>challenges</a:t>
            </a:r>
            <a:endParaRPr sz="2400">
              <a:latin typeface="Segoe UI"/>
              <a:cs typeface="Segoe UI"/>
            </a:endParaRPr>
          </a:p>
        </p:txBody>
      </p:sp>
      <p:graphicFrame>
        <p:nvGraphicFramePr>
          <p:cNvPr id="4" name="object 4"/>
          <p:cNvGraphicFramePr>
            <a:graphicFrameLocks noGrp="1"/>
          </p:cNvGraphicFramePr>
          <p:nvPr/>
        </p:nvGraphicFramePr>
        <p:xfrm>
          <a:off x="703922" y="1790700"/>
          <a:ext cx="10878183" cy="4636997"/>
        </p:xfrm>
        <a:graphic>
          <a:graphicData uri="http://schemas.openxmlformats.org/drawingml/2006/table">
            <a:tbl>
              <a:tblPr firstRow="1" bandRow="1">
                <a:tableStyleId>{2D5ABB26-0587-4C30-8999-92F81FD0307C}</a:tableStyleId>
              </a:tblPr>
              <a:tblGrid>
                <a:gridCol w="2066289"/>
                <a:gridCol w="8811894"/>
              </a:tblGrid>
              <a:tr h="441578">
                <a:tc>
                  <a:txBody>
                    <a:bodyPr/>
                    <a:lstStyle/>
                    <a:p>
                      <a:pPr algn="ctr">
                        <a:lnSpc>
                          <a:spcPct val="100000"/>
                        </a:lnSpc>
                        <a:spcBef>
                          <a:spcPts val="315"/>
                        </a:spcBef>
                      </a:pPr>
                      <a:r>
                        <a:rPr sz="1800" b="1" spc="-5" dirty="0">
                          <a:solidFill>
                            <a:srgbClr val="FFFFFF"/>
                          </a:solidFill>
                          <a:latin typeface="Segoe UI"/>
                          <a:cs typeface="Segoe UI"/>
                        </a:rPr>
                        <a:t>Challenge</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15"/>
                        </a:spcBef>
                      </a:pPr>
                      <a:r>
                        <a:rPr sz="1800" b="1" spc="-5" dirty="0">
                          <a:solidFill>
                            <a:srgbClr val="FFFFFF"/>
                          </a:solidFill>
                          <a:latin typeface="Segoe UI"/>
                          <a:cs typeface="Segoe UI"/>
                        </a:rPr>
                        <a:t>Description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097659">
                <a:tc>
                  <a:txBody>
                    <a:bodyPr/>
                    <a:lstStyle/>
                    <a:p>
                      <a:pPr>
                        <a:lnSpc>
                          <a:spcPct val="100000"/>
                        </a:lnSpc>
                      </a:pPr>
                      <a:endParaRPr sz="2400">
                        <a:latin typeface="Times New Roman"/>
                        <a:cs typeface="Times New Roman"/>
                      </a:endParaRPr>
                    </a:p>
                    <a:p>
                      <a:pPr>
                        <a:lnSpc>
                          <a:spcPct val="100000"/>
                        </a:lnSpc>
                        <a:spcBef>
                          <a:spcPts val="15"/>
                        </a:spcBef>
                      </a:pPr>
                      <a:endParaRPr sz="2850">
                        <a:latin typeface="Times New Roman"/>
                        <a:cs typeface="Times New Roman"/>
                      </a:endParaRPr>
                    </a:p>
                    <a:p>
                      <a:pPr marL="262255" marR="255270" indent="77470">
                        <a:lnSpc>
                          <a:spcPct val="100000"/>
                        </a:lnSpc>
                        <a:spcBef>
                          <a:spcPts val="5"/>
                        </a:spcBef>
                      </a:pPr>
                      <a:r>
                        <a:rPr sz="1800" b="1" spc="-5" dirty="0">
                          <a:latin typeface="Segoe UI"/>
                          <a:cs typeface="Segoe UI"/>
                        </a:rPr>
                        <a:t>Big Data </a:t>
                      </a:r>
                      <a:r>
                        <a:rPr sz="1800" b="1" dirty="0">
                          <a:latin typeface="Segoe UI"/>
                          <a:cs typeface="Segoe UI"/>
                        </a:rPr>
                        <a:t>and </a:t>
                      </a:r>
                      <a:r>
                        <a:rPr sz="1800" b="1" spc="5" dirty="0">
                          <a:latin typeface="Segoe UI"/>
                          <a:cs typeface="Segoe UI"/>
                        </a:rPr>
                        <a:t> </a:t>
                      </a:r>
                      <a:r>
                        <a:rPr sz="1800" b="1" spc="-5" dirty="0">
                          <a:latin typeface="Segoe UI"/>
                          <a:cs typeface="Segoe UI"/>
                        </a:rPr>
                        <a:t>Data</a:t>
                      </a:r>
                      <a:r>
                        <a:rPr sz="1800" b="1" spc="-80" dirty="0">
                          <a:latin typeface="Segoe UI"/>
                          <a:cs typeface="Segoe UI"/>
                        </a:rPr>
                        <a:t> </a:t>
                      </a:r>
                      <a:r>
                        <a:rPr sz="1800" b="1" spc="-5" dirty="0">
                          <a:latin typeface="Segoe UI"/>
                          <a:cs typeface="Segoe UI"/>
                        </a:rPr>
                        <a:t>Analytics</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77825" indent="-287020">
                        <a:lnSpc>
                          <a:spcPct val="100000"/>
                        </a:lnSpc>
                        <a:spcBef>
                          <a:spcPts val="315"/>
                        </a:spcBef>
                        <a:buFont typeface="Arial MT"/>
                        <a:buChar char="•"/>
                        <a:tabLst>
                          <a:tab pos="377825" algn="l"/>
                          <a:tab pos="378460" algn="l"/>
                        </a:tabLst>
                      </a:pPr>
                      <a:r>
                        <a:rPr sz="1800" spc="-5" dirty="0">
                          <a:latin typeface="Segoe UI"/>
                          <a:cs typeface="Segoe UI"/>
                        </a:rPr>
                        <a:t>IoT</a:t>
                      </a:r>
                      <a:r>
                        <a:rPr sz="1800" spc="95" dirty="0">
                          <a:latin typeface="Segoe UI"/>
                          <a:cs typeface="Segoe UI"/>
                        </a:rPr>
                        <a:t> </a:t>
                      </a:r>
                      <a:r>
                        <a:rPr sz="1800" dirty="0">
                          <a:latin typeface="Segoe UI"/>
                          <a:cs typeface="Segoe UI"/>
                        </a:rPr>
                        <a:t>and</a:t>
                      </a:r>
                      <a:r>
                        <a:rPr sz="1800" spc="95" dirty="0">
                          <a:latin typeface="Segoe UI"/>
                          <a:cs typeface="Segoe UI"/>
                        </a:rPr>
                        <a:t> </a:t>
                      </a:r>
                      <a:r>
                        <a:rPr sz="1800" spc="-10" dirty="0">
                          <a:latin typeface="Segoe UI"/>
                          <a:cs typeface="Segoe UI"/>
                        </a:rPr>
                        <a:t>large</a:t>
                      </a:r>
                      <a:r>
                        <a:rPr sz="1800" spc="95" dirty="0">
                          <a:latin typeface="Segoe UI"/>
                          <a:cs typeface="Segoe UI"/>
                        </a:rPr>
                        <a:t> </a:t>
                      </a:r>
                      <a:r>
                        <a:rPr sz="1800" spc="-5" dirty="0">
                          <a:latin typeface="Segoe UI"/>
                          <a:cs typeface="Segoe UI"/>
                        </a:rPr>
                        <a:t>number</a:t>
                      </a:r>
                      <a:r>
                        <a:rPr sz="1800" spc="105" dirty="0">
                          <a:latin typeface="Segoe UI"/>
                          <a:cs typeface="Segoe UI"/>
                        </a:rPr>
                        <a:t> </a:t>
                      </a:r>
                      <a:r>
                        <a:rPr sz="1800" spc="-20" dirty="0">
                          <a:latin typeface="Segoe UI"/>
                          <a:cs typeface="Segoe UI"/>
                        </a:rPr>
                        <a:t>of</a:t>
                      </a:r>
                      <a:r>
                        <a:rPr sz="1800" spc="95" dirty="0">
                          <a:latin typeface="Segoe UI"/>
                          <a:cs typeface="Segoe UI"/>
                        </a:rPr>
                        <a:t> </a:t>
                      </a:r>
                      <a:r>
                        <a:rPr sz="1800" spc="-5" dirty="0">
                          <a:latin typeface="Segoe UI"/>
                          <a:cs typeface="Segoe UI"/>
                        </a:rPr>
                        <a:t>sensors</a:t>
                      </a:r>
                      <a:r>
                        <a:rPr sz="1800" spc="100" dirty="0">
                          <a:latin typeface="Segoe UI"/>
                          <a:cs typeface="Segoe UI"/>
                        </a:rPr>
                        <a:t> </a:t>
                      </a:r>
                      <a:r>
                        <a:rPr sz="1800" spc="-15" dirty="0">
                          <a:latin typeface="Segoe UI"/>
                          <a:cs typeface="Segoe UI"/>
                        </a:rPr>
                        <a:t>are</a:t>
                      </a:r>
                      <a:r>
                        <a:rPr sz="1800" spc="100" dirty="0">
                          <a:latin typeface="Segoe UI"/>
                          <a:cs typeface="Segoe UI"/>
                        </a:rPr>
                        <a:t> </a:t>
                      </a:r>
                      <a:r>
                        <a:rPr sz="1800" spc="-5" dirty="0">
                          <a:latin typeface="Segoe UI"/>
                          <a:cs typeface="Segoe UI"/>
                        </a:rPr>
                        <a:t>going</a:t>
                      </a:r>
                      <a:r>
                        <a:rPr sz="1800" spc="100" dirty="0">
                          <a:latin typeface="Segoe UI"/>
                          <a:cs typeface="Segoe UI"/>
                        </a:rPr>
                        <a:t> </a:t>
                      </a:r>
                      <a:r>
                        <a:rPr sz="1800" spc="-15" dirty="0">
                          <a:latin typeface="Segoe UI"/>
                          <a:cs typeface="Segoe UI"/>
                        </a:rPr>
                        <a:t>to</a:t>
                      </a:r>
                      <a:r>
                        <a:rPr sz="1800" spc="105" dirty="0">
                          <a:latin typeface="Segoe UI"/>
                          <a:cs typeface="Segoe UI"/>
                        </a:rPr>
                        <a:t> </a:t>
                      </a:r>
                      <a:r>
                        <a:rPr sz="1800" spc="-5" dirty="0">
                          <a:latin typeface="Segoe UI"/>
                          <a:cs typeface="Segoe UI"/>
                        </a:rPr>
                        <a:t>trigger</a:t>
                      </a:r>
                      <a:r>
                        <a:rPr sz="1800" spc="90" dirty="0">
                          <a:latin typeface="Segoe UI"/>
                          <a:cs typeface="Segoe UI"/>
                        </a:rPr>
                        <a:t> </a:t>
                      </a:r>
                      <a:r>
                        <a:rPr sz="1800" spc="-5" dirty="0">
                          <a:latin typeface="Segoe UI"/>
                          <a:cs typeface="Segoe UI"/>
                        </a:rPr>
                        <a:t>deluge</a:t>
                      </a:r>
                      <a:r>
                        <a:rPr sz="1800" spc="105" dirty="0">
                          <a:latin typeface="Segoe UI"/>
                          <a:cs typeface="Segoe UI"/>
                        </a:rPr>
                        <a:t> </a:t>
                      </a:r>
                      <a:r>
                        <a:rPr sz="1800" spc="-20" dirty="0">
                          <a:latin typeface="Segoe UI"/>
                          <a:cs typeface="Segoe UI"/>
                        </a:rPr>
                        <a:t>of</a:t>
                      </a:r>
                      <a:r>
                        <a:rPr sz="1800" spc="95" dirty="0">
                          <a:latin typeface="Segoe UI"/>
                          <a:cs typeface="Segoe UI"/>
                        </a:rPr>
                        <a:t> </a:t>
                      </a:r>
                      <a:r>
                        <a:rPr sz="1800" spc="-5" dirty="0">
                          <a:latin typeface="Segoe UI"/>
                          <a:cs typeface="Segoe UI"/>
                        </a:rPr>
                        <a:t>data</a:t>
                      </a:r>
                      <a:r>
                        <a:rPr sz="1800" spc="105" dirty="0">
                          <a:latin typeface="Segoe UI"/>
                          <a:cs typeface="Segoe UI"/>
                        </a:rPr>
                        <a:t> </a:t>
                      </a:r>
                      <a:r>
                        <a:rPr sz="1800" dirty="0">
                          <a:latin typeface="Segoe UI"/>
                          <a:cs typeface="Segoe UI"/>
                        </a:rPr>
                        <a:t>that</a:t>
                      </a:r>
                      <a:r>
                        <a:rPr sz="1800" spc="85" dirty="0">
                          <a:latin typeface="Segoe UI"/>
                          <a:cs typeface="Segoe UI"/>
                        </a:rPr>
                        <a:t> </a:t>
                      </a:r>
                      <a:r>
                        <a:rPr sz="1800" spc="-5" dirty="0">
                          <a:latin typeface="Segoe UI"/>
                          <a:cs typeface="Segoe UI"/>
                        </a:rPr>
                        <a:t>must</a:t>
                      </a:r>
                      <a:r>
                        <a:rPr sz="1800" spc="100" dirty="0">
                          <a:latin typeface="Segoe UI"/>
                          <a:cs typeface="Segoe UI"/>
                        </a:rPr>
                        <a:t> </a:t>
                      </a:r>
                      <a:r>
                        <a:rPr sz="1800" spc="-5" dirty="0">
                          <a:latin typeface="Segoe UI"/>
                          <a:cs typeface="Segoe UI"/>
                        </a:rPr>
                        <a:t>be</a:t>
                      </a:r>
                      <a:endParaRPr sz="1800">
                        <a:latin typeface="Segoe UI"/>
                        <a:cs typeface="Segoe UI"/>
                      </a:endParaRPr>
                    </a:p>
                    <a:p>
                      <a:pPr marL="377825">
                        <a:lnSpc>
                          <a:spcPct val="100000"/>
                        </a:lnSpc>
                      </a:pPr>
                      <a:r>
                        <a:rPr sz="1800" spc="-5" dirty="0">
                          <a:latin typeface="Segoe UI"/>
                          <a:cs typeface="Segoe UI"/>
                        </a:rPr>
                        <a:t>handled.</a:t>
                      </a:r>
                      <a:endParaRPr sz="1800">
                        <a:latin typeface="Segoe UI"/>
                        <a:cs typeface="Segoe UI"/>
                      </a:endParaRPr>
                    </a:p>
                    <a:p>
                      <a:pPr marL="377825" marR="83820" indent="-287020">
                        <a:lnSpc>
                          <a:spcPct val="100000"/>
                        </a:lnSpc>
                        <a:buFont typeface="Arial MT"/>
                        <a:buChar char="•"/>
                        <a:tabLst>
                          <a:tab pos="377825" algn="l"/>
                          <a:tab pos="378460" algn="l"/>
                        </a:tabLst>
                      </a:pPr>
                      <a:r>
                        <a:rPr sz="1800" dirty="0">
                          <a:latin typeface="Segoe UI"/>
                          <a:cs typeface="Segoe UI"/>
                        </a:rPr>
                        <a:t>This</a:t>
                      </a:r>
                      <a:r>
                        <a:rPr sz="1800" spc="125" dirty="0">
                          <a:latin typeface="Segoe UI"/>
                          <a:cs typeface="Segoe UI"/>
                        </a:rPr>
                        <a:t> </a:t>
                      </a:r>
                      <a:r>
                        <a:rPr sz="1800" spc="-5" dirty="0">
                          <a:latin typeface="Segoe UI"/>
                          <a:cs typeface="Segoe UI"/>
                        </a:rPr>
                        <a:t>data</a:t>
                      </a:r>
                      <a:r>
                        <a:rPr sz="1800" spc="130" dirty="0">
                          <a:latin typeface="Segoe UI"/>
                          <a:cs typeface="Segoe UI"/>
                        </a:rPr>
                        <a:t> </a:t>
                      </a:r>
                      <a:r>
                        <a:rPr sz="1800" spc="-5" dirty="0">
                          <a:latin typeface="Segoe UI"/>
                          <a:cs typeface="Segoe UI"/>
                        </a:rPr>
                        <a:t>will</a:t>
                      </a:r>
                      <a:r>
                        <a:rPr sz="1800" spc="130" dirty="0">
                          <a:latin typeface="Segoe UI"/>
                          <a:cs typeface="Segoe UI"/>
                        </a:rPr>
                        <a:t> </a:t>
                      </a:r>
                      <a:r>
                        <a:rPr sz="1800" spc="-5" dirty="0">
                          <a:latin typeface="Segoe UI"/>
                          <a:cs typeface="Segoe UI"/>
                        </a:rPr>
                        <a:t>provide</a:t>
                      </a:r>
                      <a:r>
                        <a:rPr sz="1800" spc="125" dirty="0">
                          <a:latin typeface="Segoe UI"/>
                          <a:cs typeface="Segoe UI"/>
                        </a:rPr>
                        <a:t> </a:t>
                      </a:r>
                      <a:r>
                        <a:rPr sz="1800" spc="-5" dirty="0">
                          <a:latin typeface="Segoe UI"/>
                          <a:cs typeface="Segoe UI"/>
                        </a:rPr>
                        <a:t>critical</a:t>
                      </a:r>
                      <a:r>
                        <a:rPr sz="1800" spc="135" dirty="0">
                          <a:latin typeface="Segoe UI"/>
                          <a:cs typeface="Segoe UI"/>
                        </a:rPr>
                        <a:t> </a:t>
                      </a:r>
                      <a:r>
                        <a:rPr sz="1800" spc="-5" dirty="0">
                          <a:latin typeface="Segoe UI"/>
                          <a:cs typeface="Segoe UI"/>
                        </a:rPr>
                        <a:t>information</a:t>
                      </a:r>
                      <a:r>
                        <a:rPr sz="1800" spc="135" dirty="0">
                          <a:latin typeface="Segoe UI"/>
                          <a:cs typeface="Segoe UI"/>
                        </a:rPr>
                        <a:t> </a:t>
                      </a:r>
                      <a:r>
                        <a:rPr sz="1800" spc="-15" dirty="0">
                          <a:latin typeface="Segoe UI"/>
                          <a:cs typeface="Segoe UI"/>
                        </a:rPr>
                        <a:t>and</a:t>
                      </a:r>
                      <a:r>
                        <a:rPr sz="1800" spc="130" dirty="0">
                          <a:latin typeface="Segoe UI"/>
                          <a:cs typeface="Segoe UI"/>
                        </a:rPr>
                        <a:t> </a:t>
                      </a:r>
                      <a:r>
                        <a:rPr sz="1800" spc="-5" dirty="0">
                          <a:latin typeface="Segoe UI"/>
                          <a:cs typeface="Segoe UI"/>
                        </a:rPr>
                        <a:t>insights</a:t>
                      </a:r>
                      <a:r>
                        <a:rPr sz="1800" spc="145" dirty="0">
                          <a:latin typeface="Segoe UI"/>
                          <a:cs typeface="Segoe UI"/>
                        </a:rPr>
                        <a:t> </a:t>
                      </a:r>
                      <a:r>
                        <a:rPr sz="1800" spc="-5" dirty="0">
                          <a:latin typeface="Segoe UI"/>
                          <a:cs typeface="Segoe UI"/>
                        </a:rPr>
                        <a:t>if</a:t>
                      </a:r>
                      <a:r>
                        <a:rPr sz="1800" spc="130" dirty="0">
                          <a:latin typeface="Segoe UI"/>
                          <a:cs typeface="Segoe UI"/>
                        </a:rPr>
                        <a:t> </a:t>
                      </a:r>
                      <a:r>
                        <a:rPr sz="1800" spc="-5" dirty="0">
                          <a:latin typeface="Segoe UI"/>
                          <a:cs typeface="Segoe UI"/>
                        </a:rPr>
                        <a:t>it</a:t>
                      </a:r>
                      <a:r>
                        <a:rPr sz="1800" spc="135" dirty="0">
                          <a:latin typeface="Segoe UI"/>
                          <a:cs typeface="Segoe UI"/>
                        </a:rPr>
                        <a:t> </a:t>
                      </a:r>
                      <a:r>
                        <a:rPr sz="1800" spc="-5" dirty="0">
                          <a:latin typeface="Segoe UI"/>
                          <a:cs typeface="Segoe UI"/>
                        </a:rPr>
                        <a:t>can</a:t>
                      </a:r>
                      <a:r>
                        <a:rPr sz="1800" spc="135" dirty="0">
                          <a:latin typeface="Segoe UI"/>
                          <a:cs typeface="Segoe UI"/>
                        </a:rPr>
                        <a:t> </a:t>
                      </a:r>
                      <a:r>
                        <a:rPr sz="1800" spc="-5" dirty="0">
                          <a:latin typeface="Segoe UI"/>
                          <a:cs typeface="Segoe UI"/>
                        </a:rPr>
                        <a:t>be</a:t>
                      </a:r>
                      <a:r>
                        <a:rPr sz="1800" spc="130" dirty="0">
                          <a:latin typeface="Segoe UI"/>
                          <a:cs typeface="Segoe UI"/>
                        </a:rPr>
                        <a:t> </a:t>
                      </a:r>
                      <a:r>
                        <a:rPr sz="1800" spc="-5" dirty="0">
                          <a:latin typeface="Segoe UI"/>
                          <a:cs typeface="Segoe UI"/>
                        </a:rPr>
                        <a:t>processed</a:t>
                      </a:r>
                      <a:r>
                        <a:rPr sz="1800" spc="140" dirty="0">
                          <a:latin typeface="Segoe UI"/>
                          <a:cs typeface="Segoe UI"/>
                        </a:rPr>
                        <a:t> </a:t>
                      </a:r>
                      <a:r>
                        <a:rPr sz="1800" spc="-5" dirty="0">
                          <a:latin typeface="Segoe UI"/>
                          <a:cs typeface="Segoe UI"/>
                        </a:rPr>
                        <a:t>in</a:t>
                      </a:r>
                      <a:r>
                        <a:rPr sz="1800" spc="130" dirty="0">
                          <a:latin typeface="Segoe UI"/>
                          <a:cs typeface="Segoe UI"/>
                        </a:rPr>
                        <a:t> </a:t>
                      </a:r>
                      <a:r>
                        <a:rPr sz="1800" spc="-5" dirty="0">
                          <a:latin typeface="Segoe UI"/>
                          <a:cs typeface="Segoe UI"/>
                        </a:rPr>
                        <a:t>an </a:t>
                      </a:r>
                      <a:r>
                        <a:rPr sz="1800" spc="-475" dirty="0">
                          <a:latin typeface="Segoe UI"/>
                          <a:cs typeface="Segoe UI"/>
                        </a:rPr>
                        <a:t> </a:t>
                      </a:r>
                      <a:r>
                        <a:rPr sz="1800" spc="-5" dirty="0">
                          <a:latin typeface="Segoe UI"/>
                          <a:cs typeface="Segoe UI"/>
                        </a:rPr>
                        <a:t>efficient</a:t>
                      </a:r>
                      <a:r>
                        <a:rPr sz="1800" spc="5" dirty="0">
                          <a:latin typeface="Segoe UI"/>
                          <a:cs typeface="Segoe UI"/>
                        </a:rPr>
                        <a:t> </a:t>
                      </a:r>
                      <a:r>
                        <a:rPr sz="1800" spc="-25" dirty="0">
                          <a:latin typeface="Segoe UI"/>
                          <a:cs typeface="Segoe UI"/>
                        </a:rPr>
                        <a:t>manner.</a:t>
                      </a:r>
                      <a:endParaRPr sz="1800">
                        <a:latin typeface="Segoe UI"/>
                        <a:cs typeface="Segoe UI"/>
                      </a:endParaRPr>
                    </a:p>
                    <a:p>
                      <a:pPr marL="377825" marR="82550" indent="-287020">
                        <a:lnSpc>
                          <a:spcPct val="100000"/>
                        </a:lnSpc>
                        <a:buFont typeface="Arial MT"/>
                        <a:buChar char="•"/>
                        <a:tabLst>
                          <a:tab pos="377825" algn="l"/>
                          <a:tab pos="378460" algn="l"/>
                        </a:tabLst>
                      </a:pPr>
                      <a:r>
                        <a:rPr sz="1800" spc="-5" dirty="0">
                          <a:latin typeface="Segoe UI"/>
                          <a:cs typeface="Segoe UI"/>
                        </a:rPr>
                        <a:t>Challenge</a:t>
                      </a:r>
                      <a:r>
                        <a:rPr sz="1800" spc="80" dirty="0">
                          <a:latin typeface="Segoe UI"/>
                          <a:cs typeface="Segoe UI"/>
                        </a:rPr>
                        <a:t> </a:t>
                      </a:r>
                      <a:r>
                        <a:rPr sz="1800" spc="-5" dirty="0">
                          <a:latin typeface="Segoe UI"/>
                          <a:cs typeface="Segoe UI"/>
                        </a:rPr>
                        <a:t>is</a:t>
                      </a:r>
                      <a:r>
                        <a:rPr sz="1800" spc="105" dirty="0">
                          <a:latin typeface="Segoe UI"/>
                          <a:cs typeface="Segoe UI"/>
                        </a:rPr>
                        <a:t> </a:t>
                      </a:r>
                      <a:r>
                        <a:rPr sz="1800" spc="-10" dirty="0">
                          <a:latin typeface="Segoe UI"/>
                          <a:cs typeface="Segoe UI"/>
                        </a:rPr>
                        <a:t>evaluating</a:t>
                      </a:r>
                      <a:r>
                        <a:rPr sz="1800" spc="95" dirty="0">
                          <a:latin typeface="Segoe UI"/>
                          <a:cs typeface="Segoe UI"/>
                        </a:rPr>
                        <a:t> </a:t>
                      </a:r>
                      <a:r>
                        <a:rPr sz="1800" spc="-10" dirty="0">
                          <a:latin typeface="Segoe UI"/>
                          <a:cs typeface="Segoe UI"/>
                        </a:rPr>
                        <a:t>massive</a:t>
                      </a:r>
                      <a:r>
                        <a:rPr sz="1800" spc="90" dirty="0">
                          <a:latin typeface="Segoe UI"/>
                          <a:cs typeface="Segoe UI"/>
                        </a:rPr>
                        <a:t> </a:t>
                      </a:r>
                      <a:r>
                        <a:rPr sz="1800" spc="-5" dirty="0">
                          <a:latin typeface="Segoe UI"/>
                          <a:cs typeface="Segoe UI"/>
                        </a:rPr>
                        <a:t>amounts</a:t>
                      </a:r>
                      <a:r>
                        <a:rPr sz="1800" spc="95" dirty="0">
                          <a:latin typeface="Segoe UI"/>
                          <a:cs typeface="Segoe UI"/>
                        </a:rPr>
                        <a:t> </a:t>
                      </a:r>
                      <a:r>
                        <a:rPr sz="1800" spc="-20" dirty="0">
                          <a:latin typeface="Segoe UI"/>
                          <a:cs typeface="Segoe UI"/>
                        </a:rPr>
                        <a:t>of</a:t>
                      </a:r>
                      <a:r>
                        <a:rPr sz="1800" spc="105" dirty="0">
                          <a:latin typeface="Segoe UI"/>
                          <a:cs typeface="Segoe UI"/>
                        </a:rPr>
                        <a:t> </a:t>
                      </a:r>
                      <a:r>
                        <a:rPr sz="1800" spc="-5" dirty="0">
                          <a:latin typeface="Segoe UI"/>
                          <a:cs typeface="Segoe UI"/>
                        </a:rPr>
                        <a:t>data</a:t>
                      </a:r>
                      <a:r>
                        <a:rPr sz="1800" spc="95" dirty="0">
                          <a:latin typeface="Segoe UI"/>
                          <a:cs typeface="Segoe UI"/>
                        </a:rPr>
                        <a:t> </a:t>
                      </a:r>
                      <a:r>
                        <a:rPr sz="1800" spc="-5" dirty="0">
                          <a:latin typeface="Segoe UI"/>
                          <a:cs typeface="Segoe UI"/>
                        </a:rPr>
                        <a:t>arriving</a:t>
                      </a:r>
                      <a:r>
                        <a:rPr sz="1800" spc="95" dirty="0">
                          <a:latin typeface="Segoe UI"/>
                          <a:cs typeface="Segoe UI"/>
                        </a:rPr>
                        <a:t> </a:t>
                      </a:r>
                      <a:r>
                        <a:rPr sz="1800" spc="-15" dirty="0">
                          <a:latin typeface="Segoe UI"/>
                          <a:cs typeface="Segoe UI"/>
                        </a:rPr>
                        <a:t>from</a:t>
                      </a:r>
                      <a:r>
                        <a:rPr sz="1800" spc="100" dirty="0">
                          <a:latin typeface="Segoe UI"/>
                          <a:cs typeface="Segoe UI"/>
                        </a:rPr>
                        <a:t> </a:t>
                      </a:r>
                      <a:r>
                        <a:rPr sz="1800" spc="-10" dirty="0">
                          <a:latin typeface="Segoe UI"/>
                          <a:cs typeface="Segoe UI"/>
                        </a:rPr>
                        <a:t>different</a:t>
                      </a:r>
                      <a:r>
                        <a:rPr sz="1800" spc="105" dirty="0">
                          <a:latin typeface="Segoe UI"/>
                          <a:cs typeface="Segoe UI"/>
                        </a:rPr>
                        <a:t> </a:t>
                      </a:r>
                      <a:r>
                        <a:rPr sz="1800" spc="-10" dirty="0">
                          <a:latin typeface="Segoe UI"/>
                          <a:cs typeface="Segoe UI"/>
                        </a:rPr>
                        <a:t>sources</a:t>
                      </a:r>
                      <a:r>
                        <a:rPr sz="1800" spc="105" dirty="0">
                          <a:latin typeface="Segoe UI"/>
                          <a:cs typeface="Segoe UI"/>
                        </a:rPr>
                        <a:t> </a:t>
                      </a:r>
                      <a:r>
                        <a:rPr sz="1800" spc="-5" dirty="0">
                          <a:latin typeface="Segoe UI"/>
                          <a:cs typeface="Segoe UI"/>
                        </a:rPr>
                        <a:t>in </a:t>
                      </a:r>
                      <a:r>
                        <a:rPr sz="1800" spc="-475" dirty="0">
                          <a:latin typeface="Segoe UI"/>
                          <a:cs typeface="Segoe UI"/>
                        </a:rPr>
                        <a:t> </a:t>
                      </a:r>
                      <a:r>
                        <a:rPr sz="1800" spc="-5" dirty="0">
                          <a:latin typeface="Segoe UI"/>
                          <a:cs typeface="Segoe UI"/>
                        </a:rPr>
                        <a:t>various</a:t>
                      </a:r>
                      <a:r>
                        <a:rPr sz="1800" spc="-25" dirty="0">
                          <a:latin typeface="Segoe UI"/>
                          <a:cs typeface="Segoe UI"/>
                        </a:rPr>
                        <a:t> </a:t>
                      </a:r>
                      <a:r>
                        <a:rPr sz="1800" dirty="0">
                          <a:latin typeface="Segoe UI"/>
                          <a:cs typeface="Segoe UI"/>
                        </a:rPr>
                        <a:t>forms</a:t>
                      </a:r>
                      <a:r>
                        <a:rPr sz="1800" spc="-25" dirty="0">
                          <a:latin typeface="Segoe UI"/>
                          <a:cs typeface="Segoe UI"/>
                        </a:rPr>
                        <a:t> </a:t>
                      </a:r>
                      <a:r>
                        <a:rPr sz="1800" dirty="0">
                          <a:latin typeface="Segoe UI"/>
                          <a:cs typeface="Segoe UI"/>
                        </a:rPr>
                        <a:t>and</a:t>
                      </a:r>
                      <a:r>
                        <a:rPr sz="1800" spc="-10" dirty="0">
                          <a:latin typeface="Segoe UI"/>
                          <a:cs typeface="Segoe UI"/>
                        </a:rPr>
                        <a:t> </a:t>
                      </a:r>
                      <a:r>
                        <a:rPr sz="1800" spc="-5" dirty="0">
                          <a:latin typeface="Segoe UI"/>
                          <a:cs typeface="Segoe UI"/>
                        </a:rPr>
                        <a:t>doing </a:t>
                      </a:r>
                      <a:r>
                        <a:rPr sz="1800" dirty="0">
                          <a:latin typeface="Segoe UI"/>
                          <a:cs typeface="Segoe UI"/>
                        </a:rPr>
                        <a:t>so</a:t>
                      </a:r>
                      <a:r>
                        <a:rPr sz="1800" spc="-15" dirty="0">
                          <a:latin typeface="Segoe UI"/>
                          <a:cs typeface="Segoe UI"/>
                        </a:rPr>
                        <a:t> </a:t>
                      </a:r>
                      <a:r>
                        <a:rPr sz="1800" spc="-5" dirty="0">
                          <a:latin typeface="Segoe UI"/>
                          <a:cs typeface="Segoe UI"/>
                        </a:rPr>
                        <a:t>in</a:t>
                      </a:r>
                      <a:r>
                        <a:rPr sz="1800" spc="-15" dirty="0">
                          <a:latin typeface="Segoe UI"/>
                          <a:cs typeface="Segoe UI"/>
                        </a:rPr>
                        <a:t> </a:t>
                      </a:r>
                      <a:r>
                        <a:rPr sz="1800" dirty="0">
                          <a:latin typeface="Segoe UI"/>
                          <a:cs typeface="Segoe UI"/>
                        </a:rPr>
                        <a:t>a</a:t>
                      </a:r>
                      <a:r>
                        <a:rPr sz="1800" spc="-10" dirty="0">
                          <a:latin typeface="Segoe UI"/>
                          <a:cs typeface="Segoe UI"/>
                        </a:rPr>
                        <a:t> </a:t>
                      </a:r>
                      <a:r>
                        <a:rPr sz="1800" spc="-5" dirty="0">
                          <a:latin typeface="Segoe UI"/>
                          <a:cs typeface="Segoe UI"/>
                        </a:rPr>
                        <a:t>timely</a:t>
                      </a:r>
                      <a:r>
                        <a:rPr sz="1800" spc="10" dirty="0">
                          <a:latin typeface="Segoe UI"/>
                          <a:cs typeface="Segoe UI"/>
                        </a:rPr>
                        <a:t> </a:t>
                      </a:r>
                      <a:r>
                        <a:rPr sz="1800" spc="-25" dirty="0">
                          <a:latin typeface="Segoe UI"/>
                          <a:cs typeface="Segoe UI"/>
                        </a:rPr>
                        <a:t>manner.</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2097760">
                <a:tc>
                  <a:txBody>
                    <a:bodyPr/>
                    <a:lstStyle/>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gn="ctr">
                        <a:lnSpc>
                          <a:spcPct val="100000"/>
                        </a:lnSpc>
                        <a:spcBef>
                          <a:spcPts val="1620"/>
                        </a:spcBef>
                      </a:pPr>
                      <a:r>
                        <a:rPr sz="1800" b="1" spc="-5" dirty="0">
                          <a:latin typeface="Segoe UI"/>
                          <a:cs typeface="Segoe UI"/>
                        </a:rPr>
                        <a:t>Interoperability</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7825" marR="81280" indent="-287020">
                        <a:lnSpc>
                          <a:spcPct val="100000"/>
                        </a:lnSpc>
                        <a:spcBef>
                          <a:spcPts val="320"/>
                        </a:spcBef>
                        <a:buFont typeface="Arial MT"/>
                        <a:buChar char="•"/>
                        <a:tabLst>
                          <a:tab pos="377825" algn="l"/>
                          <a:tab pos="378460" algn="l"/>
                        </a:tabLst>
                      </a:pPr>
                      <a:r>
                        <a:rPr sz="1800" dirty="0">
                          <a:latin typeface="Segoe UI"/>
                          <a:cs typeface="Segoe UI"/>
                        </a:rPr>
                        <a:t>As</a:t>
                      </a:r>
                      <a:r>
                        <a:rPr sz="1800" spc="190" dirty="0">
                          <a:latin typeface="Segoe UI"/>
                          <a:cs typeface="Segoe UI"/>
                        </a:rPr>
                        <a:t> </a:t>
                      </a:r>
                      <a:r>
                        <a:rPr sz="1800" spc="-5" dirty="0">
                          <a:latin typeface="Segoe UI"/>
                          <a:cs typeface="Segoe UI"/>
                        </a:rPr>
                        <a:t>with</a:t>
                      </a:r>
                      <a:r>
                        <a:rPr sz="1800" spc="185" dirty="0">
                          <a:latin typeface="Segoe UI"/>
                          <a:cs typeface="Segoe UI"/>
                        </a:rPr>
                        <a:t> </a:t>
                      </a:r>
                      <a:r>
                        <a:rPr sz="1800" spc="-5" dirty="0">
                          <a:latin typeface="Segoe UI"/>
                          <a:cs typeface="Segoe UI"/>
                        </a:rPr>
                        <a:t>nascent</a:t>
                      </a:r>
                      <a:r>
                        <a:rPr sz="1800" spc="195" dirty="0">
                          <a:latin typeface="Segoe UI"/>
                          <a:cs typeface="Segoe UI"/>
                        </a:rPr>
                        <a:t> </a:t>
                      </a:r>
                      <a:r>
                        <a:rPr sz="1800" spc="-15" dirty="0">
                          <a:latin typeface="Segoe UI"/>
                          <a:cs typeface="Segoe UI"/>
                        </a:rPr>
                        <a:t>technology,</a:t>
                      </a:r>
                      <a:r>
                        <a:rPr sz="1800" spc="190" dirty="0">
                          <a:latin typeface="Segoe UI"/>
                          <a:cs typeface="Segoe UI"/>
                        </a:rPr>
                        <a:t> </a:t>
                      </a:r>
                      <a:r>
                        <a:rPr sz="1800" spc="-15" dirty="0">
                          <a:latin typeface="Segoe UI"/>
                          <a:cs typeface="Segoe UI"/>
                        </a:rPr>
                        <a:t>various</a:t>
                      </a:r>
                      <a:r>
                        <a:rPr sz="1800" spc="185" dirty="0">
                          <a:latin typeface="Segoe UI"/>
                          <a:cs typeface="Segoe UI"/>
                        </a:rPr>
                        <a:t> </a:t>
                      </a:r>
                      <a:r>
                        <a:rPr sz="1800" spc="-5" dirty="0">
                          <a:latin typeface="Segoe UI"/>
                          <a:cs typeface="Segoe UI"/>
                        </a:rPr>
                        <a:t>protocols</a:t>
                      </a:r>
                      <a:r>
                        <a:rPr sz="1800" spc="195" dirty="0">
                          <a:latin typeface="Segoe UI"/>
                          <a:cs typeface="Segoe UI"/>
                        </a:rPr>
                        <a:t> </a:t>
                      </a:r>
                      <a:r>
                        <a:rPr sz="1800" spc="-5" dirty="0">
                          <a:latin typeface="Segoe UI"/>
                          <a:cs typeface="Segoe UI"/>
                        </a:rPr>
                        <a:t>and</a:t>
                      </a:r>
                      <a:r>
                        <a:rPr sz="1800" spc="190" dirty="0">
                          <a:latin typeface="Segoe UI"/>
                          <a:cs typeface="Segoe UI"/>
                        </a:rPr>
                        <a:t> </a:t>
                      </a:r>
                      <a:r>
                        <a:rPr sz="1800" spc="-10" dirty="0">
                          <a:latin typeface="Segoe UI"/>
                          <a:cs typeface="Segoe UI"/>
                        </a:rPr>
                        <a:t>architectures</a:t>
                      </a:r>
                      <a:r>
                        <a:rPr sz="1800" spc="200" dirty="0">
                          <a:latin typeface="Segoe UI"/>
                          <a:cs typeface="Segoe UI"/>
                        </a:rPr>
                        <a:t> </a:t>
                      </a:r>
                      <a:r>
                        <a:rPr sz="1800" spc="-15" dirty="0">
                          <a:latin typeface="Segoe UI"/>
                          <a:cs typeface="Segoe UI"/>
                        </a:rPr>
                        <a:t>are</a:t>
                      </a:r>
                      <a:r>
                        <a:rPr sz="1800" spc="170" dirty="0">
                          <a:latin typeface="Segoe UI"/>
                          <a:cs typeface="Segoe UI"/>
                        </a:rPr>
                        <a:t> </a:t>
                      </a:r>
                      <a:r>
                        <a:rPr sz="1800" spc="-10" dirty="0">
                          <a:latin typeface="Segoe UI"/>
                          <a:cs typeface="Segoe UI"/>
                        </a:rPr>
                        <a:t>jockeying</a:t>
                      </a:r>
                      <a:r>
                        <a:rPr sz="1800" spc="195" dirty="0">
                          <a:latin typeface="Segoe UI"/>
                          <a:cs typeface="Segoe UI"/>
                        </a:rPr>
                        <a:t> </a:t>
                      </a:r>
                      <a:r>
                        <a:rPr sz="1800" spc="-5" dirty="0">
                          <a:latin typeface="Segoe UI"/>
                          <a:cs typeface="Segoe UI"/>
                        </a:rPr>
                        <a:t>for </a:t>
                      </a:r>
                      <a:r>
                        <a:rPr sz="1800" spc="-475" dirty="0">
                          <a:latin typeface="Segoe UI"/>
                          <a:cs typeface="Segoe UI"/>
                        </a:rPr>
                        <a:t> </a:t>
                      </a:r>
                      <a:r>
                        <a:rPr sz="1800" spc="-10" dirty="0">
                          <a:latin typeface="Segoe UI"/>
                          <a:cs typeface="Segoe UI"/>
                        </a:rPr>
                        <a:t>market share</a:t>
                      </a:r>
                      <a:r>
                        <a:rPr sz="1800" spc="-15" dirty="0">
                          <a:latin typeface="Segoe UI"/>
                          <a:cs typeface="Segoe UI"/>
                        </a:rPr>
                        <a:t> </a:t>
                      </a:r>
                      <a:r>
                        <a:rPr sz="1800" dirty="0">
                          <a:latin typeface="Segoe UI"/>
                          <a:cs typeface="Segoe UI"/>
                        </a:rPr>
                        <a:t>and</a:t>
                      </a:r>
                      <a:r>
                        <a:rPr sz="1800" spc="-10" dirty="0">
                          <a:latin typeface="Segoe UI"/>
                          <a:cs typeface="Segoe UI"/>
                        </a:rPr>
                        <a:t> standardizations</a:t>
                      </a:r>
                      <a:r>
                        <a:rPr sz="1800" spc="-5" dirty="0">
                          <a:latin typeface="Segoe UI"/>
                          <a:cs typeface="Segoe UI"/>
                        </a:rPr>
                        <a:t> within</a:t>
                      </a:r>
                      <a:r>
                        <a:rPr sz="1800" spc="-15" dirty="0">
                          <a:latin typeface="Segoe UI"/>
                          <a:cs typeface="Segoe UI"/>
                        </a:rPr>
                        <a:t> </a:t>
                      </a:r>
                      <a:r>
                        <a:rPr sz="1800" spc="-40" dirty="0">
                          <a:latin typeface="Segoe UI"/>
                          <a:cs typeface="Segoe UI"/>
                        </a:rPr>
                        <a:t>IoT.</a:t>
                      </a:r>
                      <a:endParaRPr sz="1800" dirty="0">
                        <a:latin typeface="Segoe UI"/>
                        <a:cs typeface="Segoe UI"/>
                      </a:endParaRPr>
                    </a:p>
                    <a:p>
                      <a:pPr marL="377825" marR="80645" indent="-287020">
                        <a:lnSpc>
                          <a:spcPct val="100000"/>
                        </a:lnSpc>
                        <a:buFont typeface="Arial MT"/>
                        <a:buChar char="•"/>
                        <a:tabLst>
                          <a:tab pos="377825" algn="l"/>
                          <a:tab pos="378460" algn="l"/>
                        </a:tabLst>
                      </a:pPr>
                      <a:r>
                        <a:rPr sz="1800" dirty="0">
                          <a:latin typeface="Segoe UI"/>
                          <a:cs typeface="Segoe UI"/>
                        </a:rPr>
                        <a:t>Some</a:t>
                      </a:r>
                      <a:r>
                        <a:rPr sz="1800" spc="95" dirty="0">
                          <a:latin typeface="Segoe UI"/>
                          <a:cs typeface="Segoe UI"/>
                        </a:rPr>
                        <a:t> </a:t>
                      </a:r>
                      <a:r>
                        <a:rPr sz="1800" spc="-20" dirty="0">
                          <a:latin typeface="Segoe UI"/>
                          <a:cs typeface="Segoe UI"/>
                        </a:rPr>
                        <a:t>of</a:t>
                      </a:r>
                      <a:r>
                        <a:rPr sz="1800" spc="105" dirty="0">
                          <a:latin typeface="Segoe UI"/>
                          <a:cs typeface="Segoe UI"/>
                        </a:rPr>
                        <a:t> </a:t>
                      </a:r>
                      <a:r>
                        <a:rPr sz="1800" spc="-5" dirty="0">
                          <a:latin typeface="Segoe UI"/>
                          <a:cs typeface="Segoe UI"/>
                        </a:rPr>
                        <a:t>these</a:t>
                      </a:r>
                      <a:r>
                        <a:rPr sz="1800" spc="70" dirty="0">
                          <a:latin typeface="Segoe UI"/>
                          <a:cs typeface="Segoe UI"/>
                        </a:rPr>
                        <a:t> </a:t>
                      </a:r>
                      <a:r>
                        <a:rPr sz="1800" spc="-5" dirty="0">
                          <a:latin typeface="Segoe UI"/>
                          <a:cs typeface="Segoe UI"/>
                        </a:rPr>
                        <a:t>protocols</a:t>
                      </a:r>
                      <a:r>
                        <a:rPr sz="1800" spc="105" dirty="0">
                          <a:latin typeface="Segoe UI"/>
                          <a:cs typeface="Segoe UI"/>
                        </a:rPr>
                        <a:t> </a:t>
                      </a:r>
                      <a:r>
                        <a:rPr sz="1800" dirty="0">
                          <a:latin typeface="Segoe UI"/>
                          <a:cs typeface="Segoe UI"/>
                        </a:rPr>
                        <a:t>and</a:t>
                      </a:r>
                      <a:r>
                        <a:rPr sz="1800" spc="80" dirty="0">
                          <a:latin typeface="Segoe UI"/>
                          <a:cs typeface="Segoe UI"/>
                        </a:rPr>
                        <a:t> </a:t>
                      </a:r>
                      <a:r>
                        <a:rPr sz="1800" spc="-10" dirty="0">
                          <a:latin typeface="Segoe UI"/>
                          <a:cs typeface="Segoe UI"/>
                        </a:rPr>
                        <a:t>architectures</a:t>
                      </a:r>
                      <a:r>
                        <a:rPr sz="1800" spc="110" dirty="0">
                          <a:latin typeface="Segoe UI"/>
                          <a:cs typeface="Segoe UI"/>
                        </a:rPr>
                        <a:t> </a:t>
                      </a:r>
                      <a:r>
                        <a:rPr sz="1800" spc="-15" dirty="0">
                          <a:latin typeface="Segoe UI"/>
                          <a:cs typeface="Segoe UI"/>
                        </a:rPr>
                        <a:t>are</a:t>
                      </a:r>
                      <a:r>
                        <a:rPr sz="1800" spc="95" dirty="0">
                          <a:latin typeface="Segoe UI"/>
                          <a:cs typeface="Segoe UI"/>
                        </a:rPr>
                        <a:t> </a:t>
                      </a:r>
                      <a:r>
                        <a:rPr sz="1800" spc="-5" dirty="0">
                          <a:latin typeface="Segoe UI"/>
                          <a:cs typeface="Segoe UI"/>
                        </a:rPr>
                        <a:t>based</a:t>
                      </a:r>
                      <a:r>
                        <a:rPr sz="1800" spc="90" dirty="0">
                          <a:latin typeface="Segoe UI"/>
                          <a:cs typeface="Segoe UI"/>
                        </a:rPr>
                        <a:t> </a:t>
                      </a:r>
                      <a:r>
                        <a:rPr sz="1800" dirty="0">
                          <a:latin typeface="Segoe UI"/>
                          <a:cs typeface="Segoe UI"/>
                        </a:rPr>
                        <a:t>on</a:t>
                      </a:r>
                      <a:r>
                        <a:rPr sz="1800" spc="95" dirty="0">
                          <a:latin typeface="Segoe UI"/>
                          <a:cs typeface="Segoe UI"/>
                        </a:rPr>
                        <a:t> </a:t>
                      </a:r>
                      <a:r>
                        <a:rPr sz="1800" dirty="0">
                          <a:latin typeface="Segoe UI"/>
                          <a:cs typeface="Segoe UI"/>
                        </a:rPr>
                        <a:t>proprietary</a:t>
                      </a:r>
                      <a:r>
                        <a:rPr sz="1800" spc="110" dirty="0">
                          <a:latin typeface="Segoe UI"/>
                          <a:cs typeface="Segoe UI"/>
                        </a:rPr>
                        <a:t> </a:t>
                      </a:r>
                      <a:r>
                        <a:rPr sz="1800" spc="-5" dirty="0">
                          <a:latin typeface="Segoe UI"/>
                          <a:cs typeface="Segoe UI"/>
                        </a:rPr>
                        <a:t>elements</a:t>
                      </a:r>
                      <a:r>
                        <a:rPr sz="1800" spc="105" dirty="0">
                          <a:latin typeface="Segoe UI"/>
                          <a:cs typeface="Segoe UI"/>
                        </a:rPr>
                        <a:t> </a:t>
                      </a:r>
                      <a:r>
                        <a:rPr sz="1800" dirty="0">
                          <a:latin typeface="Segoe UI"/>
                          <a:cs typeface="Segoe UI"/>
                        </a:rPr>
                        <a:t>and </a:t>
                      </a:r>
                      <a:r>
                        <a:rPr sz="1800" spc="-480" dirty="0">
                          <a:latin typeface="Segoe UI"/>
                          <a:cs typeface="Segoe UI"/>
                        </a:rPr>
                        <a:t> </a:t>
                      </a:r>
                      <a:r>
                        <a:rPr sz="1800" dirty="0">
                          <a:latin typeface="Segoe UI"/>
                          <a:cs typeface="Segoe UI"/>
                        </a:rPr>
                        <a:t>others</a:t>
                      </a:r>
                      <a:r>
                        <a:rPr sz="1800" spc="-35" dirty="0">
                          <a:latin typeface="Segoe UI"/>
                          <a:cs typeface="Segoe UI"/>
                        </a:rPr>
                        <a:t> </a:t>
                      </a:r>
                      <a:r>
                        <a:rPr sz="1800" spc="-15" dirty="0">
                          <a:latin typeface="Segoe UI"/>
                          <a:cs typeface="Segoe UI"/>
                        </a:rPr>
                        <a:t>are</a:t>
                      </a:r>
                      <a:r>
                        <a:rPr sz="1800" spc="-10" dirty="0">
                          <a:latin typeface="Segoe UI"/>
                          <a:cs typeface="Segoe UI"/>
                        </a:rPr>
                        <a:t> </a:t>
                      </a:r>
                      <a:r>
                        <a:rPr sz="1800" spc="-5" dirty="0">
                          <a:latin typeface="Segoe UI"/>
                          <a:cs typeface="Segoe UI"/>
                        </a:rPr>
                        <a:t>open.</a:t>
                      </a:r>
                      <a:endParaRPr sz="1800" dirty="0">
                        <a:latin typeface="Segoe UI"/>
                        <a:cs typeface="Segoe UI"/>
                      </a:endParaRPr>
                    </a:p>
                    <a:p>
                      <a:pPr marL="377825" marR="82550" indent="-287020">
                        <a:lnSpc>
                          <a:spcPct val="100000"/>
                        </a:lnSpc>
                        <a:buFont typeface="Arial MT"/>
                        <a:buChar char="•"/>
                        <a:tabLst>
                          <a:tab pos="377825" algn="l"/>
                          <a:tab pos="378460" algn="l"/>
                        </a:tabLst>
                      </a:pPr>
                      <a:r>
                        <a:rPr sz="1800" spc="-10" dirty="0">
                          <a:latin typeface="Segoe UI"/>
                          <a:cs typeface="Segoe UI"/>
                        </a:rPr>
                        <a:t>Recently</a:t>
                      </a:r>
                      <a:r>
                        <a:rPr sz="1800" spc="395" dirty="0">
                          <a:latin typeface="Segoe UI"/>
                          <a:cs typeface="Segoe UI"/>
                        </a:rPr>
                        <a:t> </a:t>
                      </a:r>
                      <a:r>
                        <a:rPr sz="1800" spc="-5" dirty="0">
                          <a:latin typeface="Segoe UI"/>
                          <a:cs typeface="Segoe UI"/>
                        </a:rPr>
                        <a:t>IoT</a:t>
                      </a:r>
                      <a:r>
                        <a:rPr sz="1800" spc="405" dirty="0">
                          <a:latin typeface="Segoe UI"/>
                          <a:cs typeface="Segoe UI"/>
                        </a:rPr>
                        <a:t> </a:t>
                      </a:r>
                      <a:r>
                        <a:rPr sz="1800" spc="-15" dirty="0">
                          <a:latin typeface="Segoe UI"/>
                          <a:cs typeface="Segoe UI"/>
                        </a:rPr>
                        <a:t>Standards</a:t>
                      </a:r>
                      <a:r>
                        <a:rPr sz="1800" spc="409" dirty="0">
                          <a:latin typeface="Segoe UI"/>
                          <a:cs typeface="Segoe UI"/>
                        </a:rPr>
                        <a:t> </a:t>
                      </a:r>
                      <a:r>
                        <a:rPr sz="1800" spc="-15" dirty="0">
                          <a:latin typeface="Segoe UI"/>
                          <a:cs typeface="Segoe UI"/>
                        </a:rPr>
                        <a:t>are</a:t>
                      </a:r>
                      <a:r>
                        <a:rPr sz="1800" spc="395" dirty="0">
                          <a:latin typeface="Segoe UI"/>
                          <a:cs typeface="Segoe UI"/>
                        </a:rPr>
                        <a:t> </a:t>
                      </a:r>
                      <a:r>
                        <a:rPr sz="1800" spc="-10" dirty="0">
                          <a:latin typeface="Segoe UI"/>
                          <a:cs typeface="Segoe UI"/>
                        </a:rPr>
                        <a:t>helping</a:t>
                      </a:r>
                      <a:r>
                        <a:rPr sz="1800" spc="405" dirty="0">
                          <a:latin typeface="Segoe UI"/>
                          <a:cs typeface="Segoe UI"/>
                        </a:rPr>
                        <a:t> </a:t>
                      </a:r>
                      <a:r>
                        <a:rPr sz="1800" spc="-5" dirty="0">
                          <a:latin typeface="Segoe UI"/>
                          <a:cs typeface="Segoe UI"/>
                        </a:rPr>
                        <a:t>minimize</a:t>
                      </a:r>
                      <a:r>
                        <a:rPr sz="1800" spc="405" dirty="0">
                          <a:latin typeface="Segoe UI"/>
                          <a:cs typeface="Segoe UI"/>
                        </a:rPr>
                        <a:t> </a:t>
                      </a:r>
                      <a:r>
                        <a:rPr sz="1800" dirty="0">
                          <a:latin typeface="Segoe UI"/>
                          <a:cs typeface="Segoe UI"/>
                        </a:rPr>
                        <a:t>this</a:t>
                      </a:r>
                      <a:r>
                        <a:rPr sz="1800" spc="395" dirty="0">
                          <a:latin typeface="Segoe UI"/>
                          <a:cs typeface="Segoe UI"/>
                        </a:rPr>
                        <a:t> </a:t>
                      </a:r>
                      <a:r>
                        <a:rPr sz="1800" spc="-10" dirty="0">
                          <a:latin typeface="Segoe UI"/>
                          <a:cs typeface="Segoe UI"/>
                        </a:rPr>
                        <a:t>problem,</a:t>
                      </a:r>
                      <a:r>
                        <a:rPr sz="1800" spc="415" dirty="0">
                          <a:latin typeface="Segoe UI"/>
                          <a:cs typeface="Segoe UI"/>
                        </a:rPr>
                        <a:t> </a:t>
                      </a:r>
                      <a:r>
                        <a:rPr sz="1800" spc="-5" dirty="0">
                          <a:latin typeface="Segoe UI"/>
                          <a:cs typeface="Segoe UI"/>
                        </a:rPr>
                        <a:t>but</a:t>
                      </a:r>
                      <a:r>
                        <a:rPr sz="1800" spc="409" dirty="0">
                          <a:latin typeface="Segoe UI"/>
                          <a:cs typeface="Segoe UI"/>
                        </a:rPr>
                        <a:t> </a:t>
                      </a:r>
                      <a:r>
                        <a:rPr sz="1800" spc="-10" dirty="0">
                          <a:latin typeface="Segoe UI"/>
                          <a:cs typeface="Segoe UI"/>
                        </a:rPr>
                        <a:t>there</a:t>
                      </a:r>
                      <a:r>
                        <a:rPr sz="1800" spc="409" dirty="0">
                          <a:latin typeface="Segoe UI"/>
                          <a:cs typeface="Segoe UI"/>
                        </a:rPr>
                        <a:t> </a:t>
                      </a:r>
                      <a:r>
                        <a:rPr sz="1800" spc="-15" dirty="0">
                          <a:latin typeface="Segoe UI"/>
                          <a:cs typeface="Segoe UI"/>
                        </a:rPr>
                        <a:t>are</a:t>
                      </a:r>
                      <a:r>
                        <a:rPr sz="1800" spc="400" dirty="0">
                          <a:latin typeface="Segoe UI"/>
                          <a:cs typeface="Segoe UI"/>
                        </a:rPr>
                        <a:t> </a:t>
                      </a:r>
                      <a:r>
                        <a:rPr sz="1800" spc="-10" dirty="0">
                          <a:latin typeface="Segoe UI"/>
                          <a:cs typeface="Segoe UI"/>
                        </a:rPr>
                        <a:t>often </a:t>
                      </a:r>
                      <a:r>
                        <a:rPr sz="1800" spc="-480" dirty="0">
                          <a:latin typeface="Segoe UI"/>
                          <a:cs typeface="Segoe UI"/>
                        </a:rPr>
                        <a:t> </a:t>
                      </a:r>
                      <a:r>
                        <a:rPr sz="1800" spc="-5" dirty="0">
                          <a:latin typeface="Segoe UI"/>
                          <a:cs typeface="Segoe UI"/>
                        </a:rPr>
                        <a:t>various</a:t>
                      </a:r>
                      <a:r>
                        <a:rPr sz="1800" spc="-25" dirty="0">
                          <a:latin typeface="Segoe UI"/>
                          <a:cs typeface="Segoe UI"/>
                        </a:rPr>
                        <a:t> </a:t>
                      </a:r>
                      <a:r>
                        <a:rPr sz="1800" spc="-5" dirty="0">
                          <a:latin typeface="Segoe UI"/>
                          <a:cs typeface="Segoe UI"/>
                        </a:rPr>
                        <a:t>protocols</a:t>
                      </a:r>
                      <a:r>
                        <a:rPr sz="1800" spc="-15" dirty="0">
                          <a:latin typeface="Segoe UI"/>
                          <a:cs typeface="Segoe UI"/>
                        </a:rPr>
                        <a:t> </a:t>
                      </a:r>
                      <a:r>
                        <a:rPr sz="1800" dirty="0">
                          <a:latin typeface="Segoe UI"/>
                          <a:cs typeface="Segoe UI"/>
                        </a:rPr>
                        <a:t>and</a:t>
                      </a:r>
                      <a:r>
                        <a:rPr sz="1800" spc="-10" dirty="0">
                          <a:latin typeface="Segoe UI"/>
                          <a:cs typeface="Segoe UI"/>
                        </a:rPr>
                        <a:t> </a:t>
                      </a:r>
                      <a:r>
                        <a:rPr sz="1800" spc="-5" dirty="0">
                          <a:latin typeface="Segoe UI"/>
                          <a:cs typeface="Segoe UI"/>
                        </a:rPr>
                        <a:t>implementations</a:t>
                      </a:r>
                      <a:r>
                        <a:rPr sz="1800" dirty="0">
                          <a:latin typeface="Segoe UI"/>
                          <a:cs typeface="Segoe UI"/>
                        </a:rPr>
                        <a:t> </a:t>
                      </a:r>
                      <a:r>
                        <a:rPr sz="1800" spc="-10" dirty="0">
                          <a:latin typeface="Segoe UI"/>
                          <a:cs typeface="Segoe UI"/>
                        </a:rPr>
                        <a:t>available</a:t>
                      </a:r>
                      <a:r>
                        <a:rPr sz="1800" spc="15" dirty="0">
                          <a:latin typeface="Segoe UI"/>
                          <a:cs typeface="Segoe UI"/>
                        </a:rPr>
                        <a:t> </a:t>
                      </a:r>
                      <a:r>
                        <a:rPr sz="1800" dirty="0">
                          <a:latin typeface="Segoe UI"/>
                          <a:cs typeface="Segoe UI"/>
                        </a:rPr>
                        <a:t>for</a:t>
                      </a:r>
                      <a:r>
                        <a:rPr sz="1800" spc="-15" dirty="0">
                          <a:latin typeface="Segoe UI"/>
                          <a:cs typeface="Segoe UI"/>
                        </a:rPr>
                        <a:t> </a:t>
                      </a:r>
                      <a:r>
                        <a:rPr sz="1800" dirty="0">
                          <a:latin typeface="Segoe UI"/>
                          <a:cs typeface="Segoe UI"/>
                        </a:rPr>
                        <a:t>IoT</a:t>
                      </a:r>
                      <a:r>
                        <a:rPr sz="1800" spc="-20" dirty="0">
                          <a:latin typeface="Segoe UI"/>
                          <a:cs typeface="Segoe UI"/>
                        </a:rPr>
                        <a:t> </a:t>
                      </a:r>
                      <a:r>
                        <a:rPr sz="1800" spc="-5" dirty="0">
                          <a:latin typeface="Segoe UI"/>
                          <a:cs typeface="Segoe UI"/>
                        </a:rPr>
                        <a:t>networks.</a:t>
                      </a:r>
                      <a:endParaRPr sz="1800" dirty="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86803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25" dirty="0" smtClean="0">
                <a:latin typeface="Arial"/>
                <a:cs typeface="Arial"/>
              </a:rPr>
              <a:t> </a:t>
            </a:r>
            <a:r>
              <a:rPr sz="3600" b="1" dirty="0">
                <a:latin typeface="Arial"/>
                <a:cs typeface="Arial"/>
              </a:rPr>
              <a:t>IoT</a:t>
            </a:r>
            <a:r>
              <a:rPr sz="3600" b="1" spc="-20" dirty="0">
                <a:latin typeface="Arial"/>
                <a:cs typeface="Arial"/>
              </a:rPr>
              <a:t> </a:t>
            </a:r>
            <a:r>
              <a:rPr sz="3600" b="1" spc="-5" dirty="0">
                <a:latin typeface="Arial"/>
                <a:cs typeface="Arial"/>
              </a:rPr>
              <a:t>challenges</a:t>
            </a:r>
            <a:endParaRPr sz="36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39</a:t>
            </a:fld>
            <a:endParaRPr sz="1200">
              <a:latin typeface="Segoe UI"/>
              <a:cs typeface="Segoe UI"/>
            </a:endParaRPr>
          </a:p>
        </p:txBody>
      </p:sp>
      <p:sp>
        <p:nvSpPr>
          <p:cNvPr id="3" name="object 3"/>
          <p:cNvSpPr txBox="1"/>
          <p:nvPr/>
        </p:nvSpPr>
        <p:spPr>
          <a:xfrm>
            <a:off x="457606" y="1384172"/>
            <a:ext cx="23622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90" dirty="0">
                <a:latin typeface="Segoe UI"/>
                <a:cs typeface="Segoe UI"/>
              </a:rPr>
              <a:t> </a:t>
            </a:r>
            <a:r>
              <a:rPr sz="2400" b="1" dirty="0">
                <a:latin typeface="Segoe UI"/>
                <a:cs typeface="Segoe UI"/>
              </a:rPr>
              <a:t>challenges</a:t>
            </a:r>
            <a:endParaRPr sz="2400">
              <a:latin typeface="Segoe UI"/>
              <a:cs typeface="Segoe UI"/>
            </a:endParaRPr>
          </a:p>
        </p:txBody>
      </p:sp>
      <p:graphicFrame>
        <p:nvGraphicFramePr>
          <p:cNvPr id="4" name="object 4"/>
          <p:cNvGraphicFramePr>
            <a:graphicFrameLocks noGrp="1"/>
          </p:cNvGraphicFramePr>
          <p:nvPr/>
        </p:nvGraphicFramePr>
        <p:xfrm>
          <a:off x="517347" y="1790700"/>
          <a:ext cx="11064239" cy="4636997"/>
        </p:xfrm>
        <a:graphic>
          <a:graphicData uri="http://schemas.openxmlformats.org/drawingml/2006/table">
            <a:tbl>
              <a:tblPr firstRow="1" bandRow="1">
                <a:tableStyleId>{2D5ABB26-0587-4C30-8999-92F81FD0307C}</a:tableStyleId>
              </a:tblPr>
              <a:tblGrid>
                <a:gridCol w="2028189"/>
                <a:gridCol w="9036050"/>
              </a:tblGrid>
              <a:tr h="441578">
                <a:tc>
                  <a:txBody>
                    <a:bodyPr/>
                    <a:lstStyle/>
                    <a:p>
                      <a:pPr algn="ctr">
                        <a:lnSpc>
                          <a:spcPct val="100000"/>
                        </a:lnSpc>
                        <a:spcBef>
                          <a:spcPts val="315"/>
                        </a:spcBef>
                      </a:pPr>
                      <a:r>
                        <a:rPr sz="1800" b="1" spc="-5" dirty="0">
                          <a:solidFill>
                            <a:srgbClr val="FFFFFF"/>
                          </a:solidFill>
                          <a:latin typeface="Segoe UI"/>
                          <a:cs typeface="Segoe UI"/>
                        </a:rPr>
                        <a:t>Challenge</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15"/>
                        </a:spcBef>
                      </a:pPr>
                      <a:r>
                        <a:rPr sz="1800" b="1" dirty="0">
                          <a:solidFill>
                            <a:srgbClr val="FFFFFF"/>
                          </a:solidFill>
                          <a:latin typeface="Segoe UI"/>
                          <a:cs typeface="Segoe UI"/>
                        </a:rPr>
                        <a:t>Description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097659">
                <a:tc>
                  <a:txBody>
                    <a:bodyPr/>
                    <a:lstStyle/>
                    <a:p>
                      <a:pPr>
                        <a:lnSpc>
                          <a:spcPct val="100000"/>
                        </a:lnSpc>
                      </a:pPr>
                      <a:endParaRPr sz="2400">
                        <a:latin typeface="Times New Roman"/>
                        <a:cs typeface="Times New Roman"/>
                      </a:endParaRPr>
                    </a:p>
                    <a:p>
                      <a:pPr>
                        <a:lnSpc>
                          <a:spcPct val="100000"/>
                        </a:lnSpc>
                        <a:spcBef>
                          <a:spcPts val="15"/>
                        </a:spcBef>
                      </a:pPr>
                      <a:endParaRPr sz="2850">
                        <a:latin typeface="Times New Roman"/>
                        <a:cs typeface="Times New Roman"/>
                      </a:endParaRPr>
                    </a:p>
                    <a:p>
                      <a:pPr marL="242570" marR="237490" indent="77470">
                        <a:lnSpc>
                          <a:spcPct val="100000"/>
                        </a:lnSpc>
                        <a:spcBef>
                          <a:spcPts val="5"/>
                        </a:spcBef>
                      </a:pPr>
                      <a:r>
                        <a:rPr sz="1800" b="1" spc="-5" dirty="0">
                          <a:latin typeface="Segoe UI"/>
                          <a:cs typeface="Segoe UI"/>
                        </a:rPr>
                        <a:t>Big Data </a:t>
                      </a:r>
                      <a:r>
                        <a:rPr sz="1800" b="1" dirty="0">
                          <a:latin typeface="Segoe UI"/>
                          <a:cs typeface="Segoe UI"/>
                        </a:rPr>
                        <a:t>and </a:t>
                      </a:r>
                      <a:r>
                        <a:rPr sz="1800" b="1" spc="5" dirty="0">
                          <a:latin typeface="Segoe UI"/>
                          <a:cs typeface="Segoe UI"/>
                        </a:rPr>
                        <a:t> </a:t>
                      </a:r>
                      <a:r>
                        <a:rPr sz="1800" b="1" spc="-5" dirty="0">
                          <a:latin typeface="Segoe UI"/>
                          <a:cs typeface="Segoe UI"/>
                        </a:rPr>
                        <a:t>Data</a:t>
                      </a:r>
                      <a:r>
                        <a:rPr sz="1800" b="1" spc="-80" dirty="0">
                          <a:latin typeface="Segoe UI"/>
                          <a:cs typeface="Segoe UI"/>
                        </a:rPr>
                        <a:t> </a:t>
                      </a:r>
                      <a:r>
                        <a:rPr sz="1800" b="1" spc="-5" dirty="0">
                          <a:latin typeface="Segoe UI"/>
                          <a:cs typeface="Segoe UI"/>
                        </a:rPr>
                        <a:t>Analytics</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77825" indent="-287020">
                        <a:lnSpc>
                          <a:spcPct val="100000"/>
                        </a:lnSpc>
                        <a:spcBef>
                          <a:spcPts val="315"/>
                        </a:spcBef>
                        <a:buFont typeface="Arial MT"/>
                        <a:buChar char="•"/>
                        <a:tabLst>
                          <a:tab pos="377825" algn="l"/>
                          <a:tab pos="378460" algn="l"/>
                        </a:tabLst>
                      </a:pPr>
                      <a:r>
                        <a:rPr sz="1800" spc="-5" dirty="0">
                          <a:latin typeface="Segoe UI"/>
                          <a:cs typeface="Segoe UI"/>
                        </a:rPr>
                        <a:t>IoT</a:t>
                      </a:r>
                      <a:r>
                        <a:rPr sz="1800" spc="215" dirty="0">
                          <a:latin typeface="Segoe UI"/>
                          <a:cs typeface="Segoe UI"/>
                        </a:rPr>
                        <a:t> </a:t>
                      </a:r>
                      <a:r>
                        <a:rPr sz="1800" dirty="0">
                          <a:latin typeface="Segoe UI"/>
                          <a:cs typeface="Segoe UI"/>
                        </a:rPr>
                        <a:t>and</a:t>
                      </a:r>
                      <a:r>
                        <a:rPr sz="1800" spc="204" dirty="0">
                          <a:latin typeface="Segoe UI"/>
                          <a:cs typeface="Segoe UI"/>
                        </a:rPr>
                        <a:t> </a:t>
                      </a:r>
                      <a:r>
                        <a:rPr sz="1800" spc="-10" dirty="0">
                          <a:latin typeface="Segoe UI"/>
                          <a:cs typeface="Segoe UI"/>
                        </a:rPr>
                        <a:t>large</a:t>
                      </a:r>
                      <a:r>
                        <a:rPr sz="1800" spc="220" dirty="0">
                          <a:latin typeface="Segoe UI"/>
                          <a:cs typeface="Segoe UI"/>
                        </a:rPr>
                        <a:t> </a:t>
                      </a:r>
                      <a:r>
                        <a:rPr sz="1800" spc="-5" dirty="0">
                          <a:latin typeface="Segoe UI"/>
                          <a:cs typeface="Segoe UI"/>
                        </a:rPr>
                        <a:t>number</a:t>
                      </a:r>
                      <a:r>
                        <a:rPr sz="1800" spc="210" dirty="0">
                          <a:latin typeface="Segoe UI"/>
                          <a:cs typeface="Segoe UI"/>
                        </a:rPr>
                        <a:t> </a:t>
                      </a:r>
                      <a:r>
                        <a:rPr sz="1800" spc="-20" dirty="0">
                          <a:latin typeface="Segoe UI"/>
                          <a:cs typeface="Segoe UI"/>
                        </a:rPr>
                        <a:t>of</a:t>
                      </a:r>
                      <a:r>
                        <a:rPr sz="1800" spc="215" dirty="0">
                          <a:latin typeface="Segoe UI"/>
                          <a:cs typeface="Segoe UI"/>
                        </a:rPr>
                        <a:t> </a:t>
                      </a:r>
                      <a:r>
                        <a:rPr sz="1800" spc="-5" dirty="0">
                          <a:latin typeface="Segoe UI"/>
                          <a:cs typeface="Segoe UI"/>
                        </a:rPr>
                        <a:t>sensors</a:t>
                      </a:r>
                      <a:r>
                        <a:rPr sz="1800" spc="225" dirty="0">
                          <a:latin typeface="Segoe UI"/>
                          <a:cs typeface="Segoe UI"/>
                        </a:rPr>
                        <a:t> </a:t>
                      </a:r>
                      <a:r>
                        <a:rPr sz="1800" spc="-10" dirty="0">
                          <a:latin typeface="Segoe UI"/>
                          <a:cs typeface="Segoe UI"/>
                        </a:rPr>
                        <a:t>are</a:t>
                      </a:r>
                      <a:r>
                        <a:rPr sz="1800" spc="204" dirty="0">
                          <a:latin typeface="Segoe UI"/>
                          <a:cs typeface="Segoe UI"/>
                        </a:rPr>
                        <a:t> </a:t>
                      </a:r>
                      <a:r>
                        <a:rPr sz="1800" spc="-5" dirty="0">
                          <a:latin typeface="Segoe UI"/>
                          <a:cs typeface="Segoe UI"/>
                        </a:rPr>
                        <a:t>going</a:t>
                      </a:r>
                      <a:r>
                        <a:rPr sz="1800" spc="210" dirty="0">
                          <a:latin typeface="Segoe UI"/>
                          <a:cs typeface="Segoe UI"/>
                        </a:rPr>
                        <a:t> </a:t>
                      </a:r>
                      <a:r>
                        <a:rPr sz="1800" spc="-5" dirty="0">
                          <a:latin typeface="Segoe UI"/>
                          <a:cs typeface="Segoe UI"/>
                        </a:rPr>
                        <a:t>to</a:t>
                      </a:r>
                      <a:r>
                        <a:rPr sz="1800" spc="215" dirty="0">
                          <a:latin typeface="Segoe UI"/>
                          <a:cs typeface="Segoe UI"/>
                        </a:rPr>
                        <a:t> </a:t>
                      </a:r>
                      <a:r>
                        <a:rPr sz="1800" spc="-5" dirty="0">
                          <a:latin typeface="Segoe UI"/>
                          <a:cs typeface="Segoe UI"/>
                        </a:rPr>
                        <a:t>trigger</a:t>
                      </a:r>
                      <a:r>
                        <a:rPr sz="1800" spc="220" dirty="0">
                          <a:latin typeface="Segoe UI"/>
                          <a:cs typeface="Segoe UI"/>
                        </a:rPr>
                        <a:t> </a:t>
                      </a:r>
                      <a:r>
                        <a:rPr sz="1800" dirty="0">
                          <a:latin typeface="Segoe UI"/>
                          <a:cs typeface="Segoe UI"/>
                        </a:rPr>
                        <a:t>deluge</a:t>
                      </a:r>
                      <a:r>
                        <a:rPr sz="1800" spc="210" dirty="0">
                          <a:latin typeface="Segoe UI"/>
                          <a:cs typeface="Segoe UI"/>
                        </a:rPr>
                        <a:t> </a:t>
                      </a:r>
                      <a:r>
                        <a:rPr sz="1800" spc="-20" dirty="0">
                          <a:latin typeface="Segoe UI"/>
                          <a:cs typeface="Segoe UI"/>
                        </a:rPr>
                        <a:t>of</a:t>
                      </a:r>
                      <a:r>
                        <a:rPr sz="1800" spc="215" dirty="0">
                          <a:latin typeface="Segoe UI"/>
                          <a:cs typeface="Segoe UI"/>
                        </a:rPr>
                        <a:t> </a:t>
                      </a:r>
                      <a:r>
                        <a:rPr sz="1800" spc="-5" dirty="0">
                          <a:latin typeface="Segoe UI"/>
                          <a:cs typeface="Segoe UI"/>
                        </a:rPr>
                        <a:t>data</a:t>
                      </a:r>
                      <a:r>
                        <a:rPr sz="1800" spc="210" dirty="0">
                          <a:latin typeface="Segoe UI"/>
                          <a:cs typeface="Segoe UI"/>
                        </a:rPr>
                        <a:t> </a:t>
                      </a:r>
                      <a:r>
                        <a:rPr sz="1800" dirty="0">
                          <a:latin typeface="Segoe UI"/>
                          <a:cs typeface="Segoe UI"/>
                        </a:rPr>
                        <a:t>that</a:t>
                      </a:r>
                      <a:r>
                        <a:rPr sz="1800" spc="215" dirty="0">
                          <a:latin typeface="Segoe UI"/>
                          <a:cs typeface="Segoe UI"/>
                        </a:rPr>
                        <a:t> </a:t>
                      </a:r>
                      <a:r>
                        <a:rPr sz="1800" spc="-5" dirty="0">
                          <a:latin typeface="Segoe UI"/>
                          <a:cs typeface="Segoe UI"/>
                        </a:rPr>
                        <a:t>must</a:t>
                      </a:r>
                      <a:r>
                        <a:rPr sz="1800" spc="220" dirty="0">
                          <a:latin typeface="Segoe UI"/>
                          <a:cs typeface="Segoe UI"/>
                        </a:rPr>
                        <a:t> </a:t>
                      </a:r>
                      <a:r>
                        <a:rPr sz="1800" spc="-15" dirty="0">
                          <a:latin typeface="Segoe UI"/>
                          <a:cs typeface="Segoe UI"/>
                        </a:rPr>
                        <a:t>be</a:t>
                      </a:r>
                      <a:endParaRPr sz="1800">
                        <a:latin typeface="Segoe UI"/>
                        <a:cs typeface="Segoe UI"/>
                      </a:endParaRPr>
                    </a:p>
                    <a:p>
                      <a:pPr marL="377825">
                        <a:lnSpc>
                          <a:spcPct val="100000"/>
                        </a:lnSpc>
                      </a:pPr>
                      <a:r>
                        <a:rPr sz="1800" spc="-10" dirty="0">
                          <a:latin typeface="Segoe UI"/>
                          <a:cs typeface="Segoe UI"/>
                        </a:rPr>
                        <a:t>handled.</a:t>
                      </a:r>
                      <a:endParaRPr sz="1800">
                        <a:latin typeface="Segoe UI"/>
                        <a:cs typeface="Segoe UI"/>
                      </a:endParaRPr>
                    </a:p>
                    <a:p>
                      <a:pPr marL="377825" marR="82550" indent="-287020">
                        <a:lnSpc>
                          <a:spcPct val="100000"/>
                        </a:lnSpc>
                        <a:buFont typeface="Arial MT"/>
                        <a:buChar char="•"/>
                        <a:tabLst>
                          <a:tab pos="377825" algn="l"/>
                          <a:tab pos="378460" algn="l"/>
                        </a:tabLst>
                      </a:pPr>
                      <a:r>
                        <a:rPr sz="1800" spc="-5" dirty="0">
                          <a:latin typeface="Segoe UI"/>
                          <a:cs typeface="Segoe UI"/>
                        </a:rPr>
                        <a:t>This</a:t>
                      </a:r>
                      <a:r>
                        <a:rPr sz="1800" spc="265" dirty="0">
                          <a:latin typeface="Segoe UI"/>
                          <a:cs typeface="Segoe UI"/>
                        </a:rPr>
                        <a:t> </a:t>
                      </a:r>
                      <a:r>
                        <a:rPr sz="1800" spc="-5" dirty="0">
                          <a:latin typeface="Segoe UI"/>
                          <a:cs typeface="Segoe UI"/>
                        </a:rPr>
                        <a:t>data</a:t>
                      </a:r>
                      <a:r>
                        <a:rPr sz="1800" spc="260" dirty="0">
                          <a:latin typeface="Segoe UI"/>
                          <a:cs typeface="Segoe UI"/>
                        </a:rPr>
                        <a:t> </a:t>
                      </a:r>
                      <a:r>
                        <a:rPr sz="1800" spc="-5" dirty="0">
                          <a:latin typeface="Segoe UI"/>
                          <a:cs typeface="Segoe UI"/>
                        </a:rPr>
                        <a:t>will</a:t>
                      </a:r>
                      <a:r>
                        <a:rPr sz="1800" spc="260" dirty="0">
                          <a:latin typeface="Segoe UI"/>
                          <a:cs typeface="Segoe UI"/>
                        </a:rPr>
                        <a:t> </a:t>
                      </a:r>
                      <a:r>
                        <a:rPr sz="1800" spc="-5" dirty="0">
                          <a:latin typeface="Segoe UI"/>
                          <a:cs typeface="Segoe UI"/>
                        </a:rPr>
                        <a:t>provide</a:t>
                      </a:r>
                      <a:r>
                        <a:rPr sz="1800" spc="250" dirty="0">
                          <a:latin typeface="Segoe UI"/>
                          <a:cs typeface="Segoe UI"/>
                        </a:rPr>
                        <a:t> </a:t>
                      </a:r>
                      <a:r>
                        <a:rPr sz="1800" spc="-5" dirty="0">
                          <a:latin typeface="Segoe UI"/>
                          <a:cs typeface="Segoe UI"/>
                        </a:rPr>
                        <a:t>critical</a:t>
                      </a:r>
                      <a:r>
                        <a:rPr sz="1800" spc="285" dirty="0">
                          <a:latin typeface="Segoe UI"/>
                          <a:cs typeface="Segoe UI"/>
                        </a:rPr>
                        <a:t> </a:t>
                      </a:r>
                      <a:r>
                        <a:rPr sz="1800" spc="-5" dirty="0">
                          <a:latin typeface="Segoe UI"/>
                          <a:cs typeface="Segoe UI"/>
                        </a:rPr>
                        <a:t>information</a:t>
                      </a:r>
                      <a:r>
                        <a:rPr sz="1800" spc="254" dirty="0">
                          <a:latin typeface="Segoe UI"/>
                          <a:cs typeface="Segoe UI"/>
                        </a:rPr>
                        <a:t> </a:t>
                      </a:r>
                      <a:r>
                        <a:rPr sz="1800" spc="-10" dirty="0">
                          <a:latin typeface="Segoe UI"/>
                          <a:cs typeface="Segoe UI"/>
                        </a:rPr>
                        <a:t>and</a:t>
                      </a:r>
                      <a:r>
                        <a:rPr sz="1800" spc="265" dirty="0">
                          <a:latin typeface="Segoe UI"/>
                          <a:cs typeface="Segoe UI"/>
                        </a:rPr>
                        <a:t> </a:t>
                      </a:r>
                      <a:r>
                        <a:rPr sz="1800" spc="-5" dirty="0">
                          <a:latin typeface="Segoe UI"/>
                          <a:cs typeface="Segoe UI"/>
                        </a:rPr>
                        <a:t>insights</a:t>
                      </a:r>
                      <a:r>
                        <a:rPr sz="1800" spc="260" dirty="0">
                          <a:latin typeface="Segoe UI"/>
                          <a:cs typeface="Segoe UI"/>
                        </a:rPr>
                        <a:t> </a:t>
                      </a:r>
                      <a:r>
                        <a:rPr sz="1800" spc="-5" dirty="0">
                          <a:latin typeface="Segoe UI"/>
                          <a:cs typeface="Segoe UI"/>
                        </a:rPr>
                        <a:t>if</a:t>
                      </a:r>
                      <a:r>
                        <a:rPr sz="1800" spc="270" dirty="0">
                          <a:latin typeface="Segoe UI"/>
                          <a:cs typeface="Segoe UI"/>
                        </a:rPr>
                        <a:t> </a:t>
                      </a:r>
                      <a:r>
                        <a:rPr sz="1800" spc="-10" dirty="0">
                          <a:latin typeface="Segoe UI"/>
                          <a:cs typeface="Segoe UI"/>
                        </a:rPr>
                        <a:t>it</a:t>
                      </a:r>
                      <a:r>
                        <a:rPr sz="1800" spc="265" dirty="0">
                          <a:latin typeface="Segoe UI"/>
                          <a:cs typeface="Segoe UI"/>
                        </a:rPr>
                        <a:t> </a:t>
                      </a:r>
                      <a:r>
                        <a:rPr sz="1800" spc="-5" dirty="0">
                          <a:latin typeface="Segoe UI"/>
                          <a:cs typeface="Segoe UI"/>
                        </a:rPr>
                        <a:t>can</a:t>
                      </a:r>
                      <a:r>
                        <a:rPr sz="1800" spc="270" dirty="0">
                          <a:latin typeface="Segoe UI"/>
                          <a:cs typeface="Segoe UI"/>
                        </a:rPr>
                        <a:t> </a:t>
                      </a:r>
                      <a:r>
                        <a:rPr sz="1800" spc="-5" dirty="0">
                          <a:latin typeface="Segoe UI"/>
                          <a:cs typeface="Segoe UI"/>
                        </a:rPr>
                        <a:t>be</a:t>
                      </a:r>
                      <a:r>
                        <a:rPr sz="1800" spc="254" dirty="0">
                          <a:latin typeface="Segoe UI"/>
                          <a:cs typeface="Segoe UI"/>
                        </a:rPr>
                        <a:t> </a:t>
                      </a:r>
                      <a:r>
                        <a:rPr sz="1800" spc="-10" dirty="0">
                          <a:latin typeface="Segoe UI"/>
                          <a:cs typeface="Segoe UI"/>
                        </a:rPr>
                        <a:t>processed</a:t>
                      </a:r>
                      <a:r>
                        <a:rPr sz="1800" spc="260" dirty="0">
                          <a:latin typeface="Segoe UI"/>
                          <a:cs typeface="Segoe UI"/>
                        </a:rPr>
                        <a:t> </a:t>
                      </a:r>
                      <a:r>
                        <a:rPr sz="1800" spc="-5" dirty="0">
                          <a:latin typeface="Segoe UI"/>
                          <a:cs typeface="Segoe UI"/>
                        </a:rPr>
                        <a:t>in</a:t>
                      </a:r>
                      <a:r>
                        <a:rPr sz="1800" spc="260" dirty="0">
                          <a:latin typeface="Segoe UI"/>
                          <a:cs typeface="Segoe UI"/>
                        </a:rPr>
                        <a:t> </a:t>
                      </a:r>
                      <a:r>
                        <a:rPr sz="1800" spc="-5" dirty="0">
                          <a:latin typeface="Segoe UI"/>
                          <a:cs typeface="Segoe UI"/>
                        </a:rPr>
                        <a:t>an </a:t>
                      </a:r>
                      <a:r>
                        <a:rPr sz="1800" spc="-480" dirty="0">
                          <a:latin typeface="Segoe UI"/>
                          <a:cs typeface="Segoe UI"/>
                        </a:rPr>
                        <a:t> </a:t>
                      </a:r>
                      <a:r>
                        <a:rPr sz="1800" spc="-5" dirty="0">
                          <a:latin typeface="Segoe UI"/>
                          <a:cs typeface="Segoe UI"/>
                        </a:rPr>
                        <a:t>efficient</a:t>
                      </a:r>
                      <a:r>
                        <a:rPr sz="1800" spc="5" dirty="0">
                          <a:latin typeface="Segoe UI"/>
                          <a:cs typeface="Segoe UI"/>
                        </a:rPr>
                        <a:t> </a:t>
                      </a:r>
                      <a:r>
                        <a:rPr sz="1800" spc="-25" dirty="0">
                          <a:latin typeface="Segoe UI"/>
                          <a:cs typeface="Segoe UI"/>
                        </a:rPr>
                        <a:t>manner.</a:t>
                      </a:r>
                      <a:endParaRPr sz="1800">
                        <a:latin typeface="Segoe UI"/>
                        <a:cs typeface="Segoe UI"/>
                      </a:endParaRPr>
                    </a:p>
                    <a:p>
                      <a:pPr marL="377825" marR="82550" indent="-287020">
                        <a:lnSpc>
                          <a:spcPct val="100000"/>
                        </a:lnSpc>
                        <a:buFont typeface="Arial MT"/>
                        <a:buChar char="•"/>
                        <a:tabLst>
                          <a:tab pos="377825" algn="l"/>
                          <a:tab pos="378460" algn="l"/>
                        </a:tabLst>
                      </a:pPr>
                      <a:r>
                        <a:rPr sz="1800" spc="-5" dirty="0">
                          <a:latin typeface="Segoe UI"/>
                          <a:cs typeface="Segoe UI"/>
                        </a:rPr>
                        <a:t>Challenge</a:t>
                      </a:r>
                      <a:r>
                        <a:rPr sz="1800" spc="245" dirty="0">
                          <a:latin typeface="Segoe UI"/>
                          <a:cs typeface="Segoe UI"/>
                        </a:rPr>
                        <a:t> </a:t>
                      </a:r>
                      <a:r>
                        <a:rPr sz="1800" spc="-5" dirty="0">
                          <a:latin typeface="Segoe UI"/>
                          <a:cs typeface="Segoe UI"/>
                        </a:rPr>
                        <a:t>is</a:t>
                      </a:r>
                      <a:r>
                        <a:rPr sz="1800" spc="265" dirty="0">
                          <a:latin typeface="Segoe UI"/>
                          <a:cs typeface="Segoe UI"/>
                        </a:rPr>
                        <a:t> </a:t>
                      </a:r>
                      <a:r>
                        <a:rPr sz="1800" spc="-10" dirty="0">
                          <a:latin typeface="Segoe UI"/>
                          <a:cs typeface="Segoe UI"/>
                        </a:rPr>
                        <a:t>evaluating</a:t>
                      </a:r>
                      <a:r>
                        <a:rPr sz="1800" spc="245" dirty="0">
                          <a:latin typeface="Segoe UI"/>
                          <a:cs typeface="Segoe UI"/>
                        </a:rPr>
                        <a:t> </a:t>
                      </a:r>
                      <a:r>
                        <a:rPr sz="1800" spc="-10" dirty="0">
                          <a:latin typeface="Segoe UI"/>
                          <a:cs typeface="Segoe UI"/>
                        </a:rPr>
                        <a:t>massive</a:t>
                      </a:r>
                      <a:r>
                        <a:rPr sz="1800" spc="254" dirty="0">
                          <a:latin typeface="Segoe UI"/>
                          <a:cs typeface="Segoe UI"/>
                        </a:rPr>
                        <a:t> </a:t>
                      </a:r>
                      <a:r>
                        <a:rPr sz="1800" spc="-5" dirty="0">
                          <a:latin typeface="Segoe UI"/>
                          <a:cs typeface="Segoe UI"/>
                        </a:rPr>
                        <a:t>amounts</a:t>
                      </a:r>
                      <a:r>
                        <a:rPr sz="1800" spc="260" dirty="0">
                          <a:latin typeface="Segoe UI"/>
                          <a:cs typeface="Segoe UI"/>
                        </a:rPr>
                        <a:t> </a:t>
                      </a:r>
                      <a:r>
                        <a:rPr sz="1800" spc="-20" dirty="0">
                          <a:latin typeface="Segoe UI"/>
                          <a:cs typeface="Segoe UI"/>
                        </a:rPr>
                        <a:t>of</a:t>
                      </a:r>
                      <a:r>
                        <a:rPr sz="1800" spc="245" dirty="0">
                          <a:latin typeface="Segoe UI"/>
                          <a:cs typeface="Segoe UI"/>
                        </a:rPr>
                        <a:t> </a:t>
                      </a:r>
                      <a:r>
                        <a:rPr sz="1800" spc="-5" dirty="0">
                          <a:latin typeface="Segoe UI"/>
                          <a:cs typeface="Segoe UI"/>
                        </a:rPr>
                        <a:t>data</a:t>
                      </a:r>
                      <a:r>
                        <a:rPr sz="1800" spc="254" dirty="0">
                          <a:latin typeface="Segoe UI"/>
                          <a:cs typeface="Segoe UI"/>
                        </a:rPr>
                        <a:t> </a:t>
                      </a:r>
                      <a:r>
                        <a:rPr sz="1800" spc="-5" dirty="0">
                          <a:latin typeface="Segoe UI"/>
                          <a:cs typeface="Segoe UI"/>
                        </a:rPr>
                        <a:t>arriving</a:t>
                      </a:r>
                      <a:r>
                        <a:rPr sz="1800" spc="260" dirty="0">
                          <a:latin typeface="Segoe UI"/>
                          <a:cs typeface="Segoe UI"/>
                        </a:rPr>
                        <a:t> </a:t>
                      </a:r>
                      <a:r>
                        <a:rPr sz="1800" spc="-10" dirty="0">
                          <a:latin typeface="Segoe UI"/>
                          <a:cs typeface="Segoe UI"/>
                        </a:rPr>
                        <a:t>from</a:t>
                      </a:r>
                      <a:r>
                        <a:rPr sz="1800" spc="254" dirty="0">
                          <a:latin typeface="Segoe UI"/>
                          <a:cs typeface="Segoe UI"/>
                        </a:rPr>
                        <a:t> </a:t>
                      </a:r>
                      <a:r>
                        <a:rPr sz="1800" spc="-10" dirty="0">
                          <a:latin typeface="Segoe UI"/>
                          <a:cs typeface="Segoe UI"/>
                        </a:rPr>
                        <a:t>different</a:t>
                      </a:r>
                      <a:r>
                        <a:rPr sz="1800" spc="260" dirty="0">
                          <a:latin typeface="Segoe UI"/>
                          <a:cs typeface="Segoe UI"/>
                        </a:rPr>
                        <a:t> </a:t>
                      </a:r>
                      <a:r>
                        <a:rPr sz="1800" spc="-10" dirty="0">
                          <a:latin typeface="Segoe UI"/>
                          <a:cs typeface="Segoe UI"/>
                        </a:rPr>
                        <a:t>sources</a:t>
                      </a:r>
                      <a:r>
                        <a:rPr sz="1800" spc="260" dirty="0">
                          <a:latin typeface="Segoe UI"/>
                          <a:cs typeface="Segoe UI"/>
                        </a:rPr>
                        <a:t> </a:t>
                      </a:r>
                      <a:r>
                        <a:rPr sz="1800" spc="-5" dirty="0">
                          <a:latin typeface="Segoe UI"/>
                          <a:cs typeface="Segoe UI"/>
                        </a:rPr>
                        <a:t>in </a:t>
                      </a:r>
                      <a:r>
                        <a:rPr sz="1800" spc="-475" dirty="0">
                          <a:latin typeface="Segoe UI"/>
                          <a:cs typeface="Segoe UI"/>
                        </a:rPr>
                        <a:t> </a:t>
                      </a:r>
                      <a:r>
                        <a:rPr sz="1800" spc="-10" dirty="0">
                          <a:latin typeface="Segoe UI"/>
                          <a:cs typeface="Segoe UI"/>
                        </a:rPr>
                        <a:t>various</a:t>
                      </a:r>
                      <a:r>
                        <a:rPr sz="1800" spc="-15" dirty="0">
                          <a:latin typeface="Segoe UI"/>
                          <a:cs typeface="Segoe UI"/>
                        </a:rPr>
                        <a:t> </a:t>
                      </a:r>
                      <a:r>
                        <a:rPr sz="1800" dirty="0">
                          <a:latin typeface="Segoe UI"/>
                          <a:cs typeface="Segoe UI"/>
                        </a:rPr>
                        <a:t>forms</a:t>
                      </a:r>
                      <a:r>
                        <a:rPr sz="1800" spc="-25" dirty="0">
                          <a:latin typeface="Segoe UI"/>
                          <a:cs typeface="Segoe UI"/>
                        </a:rPr>
                        <a:t> </a:t>
                      </a:r>
                      <a:r>
                        <a:rPr sz="1800" dirty="0">
                          <a:latin typeface="Segoe UI"/>
                          <a:cs typeface="Segoe UI"/>
                        </a:rPr>
                        <a:t>and</a:t>
                      </a:r>
                      <a:r>
                        <a:rPr sz="1800" spc="-10" dirty="0">
                          <a:latin typeface="Segoe UI"/>
                          <a:cs typeface="Segoe UI"/>
                        </a:rPr>
                        <a:t> </a:t>
                      </a:r>
                      <a:r>
                        <a:rPr sz="1800" spc="-5" dirty="0">
                          <a:latin typeface="Segoe UI"/>
                          <a:cs typeface="Segoe UI"/>
                        </a:rPr>
                        <a:t>doing </a:t>
                      </a:r>
                      <a:r>
                        <a:rPr sz="1800" dirty="0">
                          <a:latin typeface="Segoe UI"/>
                          <a:cs typeface="Segoe UI"/>
                        </a:rPr>
                        <a:t>so</a:t>
                      </a:r>
                      <a:r>
                        <a:rPr sz="1800" spc="-15" dirty="0">
                          <a:latin typeface="Segoe UI"/>
                          <a:cs typeface="Segoe UI"/>
                        </a:rPr>
                        <a:t> </a:t>
                      </a:r>
                      <a:r>
                        <a:rPr sz="1800" spc="-5" dirty="0">
                          <a:latin typeface="Segoe UI"/>
                          <a:cs typeface="Segoe UI"/>
                        </a:rPr>
                        <a:t>in</a:t>
                      </a:r>
                      <a:r>
                        <a:rPr sz="1800" spc="-15" dirty="0">
                          <a:latin typeface="Segoe UI"/>
                          <a:cs typeface="Segoe UI"/>
                        </a:rPr>
                        <a:t> </a:t>
                      </a:r>
                      <a:r>
                        <a:rPr sz="1800" dirty="0">
                          <a:latin typeface="Segoe UI"/>
                          <a:cs typeface="Segoe UI"/>
                        </a:rPr>
                        <a:t>a</a:t>
                      </a:r>
                      <a:r>
                        <a:rPr sz="1800" spc="-5" dirty="0">
                          <a:latin typeface="Segoe UI"/>
                          <a:cs typeface="Segoe UI"/>
                        </a:rPr>
                        <a:t> timely</a:t>
                      </a:r>
                      <a:r>
                        <a:rPr sz="1800" spc="5" dirty="0">
                          <a:latin typeface="Segoe UI"/>
                          <a:cs typeface="Segoe UI"/>
                        </a:rPr>
                        <a:t> </a:t>
                      </a:r>
                      <a:r>
                        <a:rPr sz="1800" spc="-25" dirty="0">
                          <a:latin typeface="Segoe UI"/>
                          <a:cs typeface="Segoe UI"/>
                        </a:rPr>
                        <a:t>manner.</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2097760">
                <a:tc>
                  <a:txBody>
                    <a:bodyPr/>
                    <a:lstStyle/>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gn="ctr">
                        <a:lnSpc>
                          <a:spcPct val="100000"/>
                        </a:lnSpc>
                        <a:spcBef>
                          <a:spcPts val="1620"/>
                        </a:spcBef>
                      </a:pPr>
                      <a:r>
                        <a:rPr sz="1800" b="1" spc="-5" dirty="0">
                          <a:latin typeface="Segoe UI"/>
                          <a:cs typeface="Segoe UI"/>
                        </a:rPr>
                        <a:t>Interoperability</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7825" marR="82550" indent="-287020">
                        <a:lnSpc>
                          <a:spcPct val="100000"/>
                        </a:lnSpc>
                        <a:spcBef>
                          <a:spcPts val="320"/>
                        </a:spcBef>
                        <a:buFont typeface="Arial MT"/>
                        <a:buChar char="•"/>
                        <a:tabLst>
                          <a:tab pos="377825" algn="l"/>
                          <a:tab pos="378460" algn="l"/>
                        </a:tabLst>
                      </a:pPr>
                      <a:r>
                        <a:rPr sz="1800" dirty="0">
                          <a:latin typeface="Segoe UI"/>
                          <a:cs typeface="Segoe UI"/>
                        </a:rPr>
                        <a:t>As</a:t>
                      </a:r>
                      <a:r>
                        <a:rPr sz="1800" spc="370" dirty="0">
                          <a:latin typeface="Segoe UI"/>
                          <a:cs typeface="Segoe UI"/>
                        </a:rPr>
                        <a:t> </a:t>
                      </a:r>
                      <a:r>
                        <a:rPr sz="1800" spc="-5" dirty="0">
                          <a:latin typeface="Segoe UI"/>
                          <a:cs typeface="Segoe UI"/>
                        </a:rPr>
                        <a:t>with</a:t>
                      </a:r>
                      <a:r>
                        <a:rPr sz="1800" spc="365" dirty="0">
                          <a:latin typeface="Segoe UI"/>
                          <a:cs typeface="Segoe UI"/>
                        </a:rPr>
                        <a:t> </a:t>
                      </a:r>
                      <a:r>
                        <a:rPr sz="1800" spc="-5" dirty="0">
                          <a:latin typeface="Segoe UI"/>
                          <a:cs typeface="Segoe UI"/>
                        </a:rPr>
                        <a:t>nascent</a:t>
                      </a:r>
                      <a:r>
                        <a:rPr sz="1800" spc="375" dirty="0">
                          <a:latin typeface="Segoe UI"/>
                          <a:cs typeface="Segoe UI"/>
                        </a:rPr>
                        <a:t> </a:t>
                      </a:r>
                      <a:r>
                        <a:rPr sz="1800" spc="-15" dirty="0">
                          <a:latin typeface="Segoe UI"/>
                          <a:cs typeface="Segoe UI"/>
                        </a:rPr>
                        <a:t>technology,</a:t>
                      </a:r>
                      <a:r>
                        <a:rPr sz="1800" spc="360" dirty="0">
                          <a:latin typeface="Segoe UI"/>
                          <a:cs typeface="Segoe UI"/>
                        </a:rPr>
                        <a:t> </a:t>
                      </a:r>
                      <a:r>
                        <a:rPr sz="1800" spc="-10" dirty="0">
                          <a:latin typeface="Segoe UI"/>
                          <a:cs typeface="Segoe UI"/>
                        </a:rPr>
                        <a:t>various</a:t>
                      </a:r>
                      <a:r>
                        <a:rPr sz="1800" spc="370" dirty="0">
                          <a:latin typeface="Segoe UI"/>
                          <a:cs typeface="Segoe UI"/>
                        </a:rPr>
                        <a:t> </a:t>
                      </a:r>
                      <a:r>
                        <a:rPr sz="1800" spc="-10" dirty="0">
                          <a:latin typeface="Segoe UI"/>
                          <a:cs typeface="Segoe UI"/>
                        </a:rPr>
                        <a:t>protocols</a:t>
                      </a:r>
                      <a:r>
                        <a:rPr sz="1800" spc="370" dirty="0">
                          <a:latin typeface="Segoe UI"/>
                          <a:cs typeface="Segoe UI"/>
                        </a:rPr>
                        <a:t> </a:t>
                      </a:r>
                      <a:r>
                        <a:rPr sz="1800" dirty="0">
                          <a:latin typeface="Segoe UI"/>
                          <a:cs typeface="Segoe UI"/>
                        </a:rPr>
                        <a:t>and</a:t>
                      </a:r>
                      <a:r>
                        <a:rPr sz="1800" spc="355" dirty="0">
                          <a:latin typeface="Segoe UI"/>
                          <a:cs typeface="Segoe UI"/>
                        </a:rPr>
                        <a:t> </a:t>
                      </a:r>
                      <a:r>
                        <a:rPr sz="1800" spc="-10" dirty="0">
                          <a:latin typeface="Segoe UI"/>
                          <a:cs typeface="Segoe UI"/>
                        </a:rPr>
                        <a:t>architectures</a:t>
                      </a:r>
                      <a:r>
                        <a:rPr sz="1800" spc="375" dirty="0">
                          <a:latin typeface="Segoe UI"/>
                          <a:cs typeface="Segoe UI"/>
                        </a:rPr>
                        <a:t> </a:t>
                      </a:r>
                      <a:r>
                        <a:rPr sz="1800" spc="-15" dirty="0">
                          <a:latin typeface="Segoe UI"/>
                          <a:cs typeface="Segoe UI"/>
                        </a:rPr>
                        <a:t>are</a:t>
                      </a:r>
                      <a:r>
                        <a:rPr sz="1800" spc="360" dirty="0">
                          <a:latin typeface="Segoe UI"/>
                          <a:cs typeface="Segoe UI"/>
                        </a:rPr>
                        <a:t> </a:t>
                      </a:r>
                      <a:r>
                        <a:rPr sz="1800" spc="-10" dirty="0">
                          <a:latin typeface="Segoe UI"/>
                          <a:cs typeface="Segoe UI"/>
                        </a:rPr>
                        <a:t>jockeying</a:t>
                      </a:r>
                      <a:r>
                        <a:rPr sz="1800" spc="365" dirty="0">
                          <a:latin typeface="Segoe UI"/>
                          <a:cs typeface="Segoe UI"/>
                        </a:rPr>
                        <a:t> </a:t>
                      </a:r>
                      <a:r>
                        <a:rPr sz="1800" dirty="0">
                          <a:latin typeface="Segoe UI"/>
                          <a:cs typeface="Segoe UI"/>
                        </a:rPr>
                        <a:t>for </a:t>
                      </a:r>
                      <a:r>
                        <a:rPr sz="1800" spc="-475" dirty="0">
                          <a:latin typeface="Segoe UI"/>
                          <a:cs typeface="Segoe UI"/>
                        </a:rPr>
                        <a:t> </a:t>
                      </a:r>
                      <a:r>
                        <a:rPr sz="1800" spc="-10" dirty="0">
                          <a:latin typeface="Segoe UI"/>
                          <a:cs typeface="Segoe UI"/>
                        </a:rPr>
                        <a:t>market</a:t>
                      </a:r>
                      <a:r>
                        <a:rPr sz="1800" dirty="0">
                          <a:latin typeface="Segoe UI"/>
                          <a:cs typeface="Segoe UI"/>
                        </a:rPr>
                        <a:t> </a:t>
                      </a:r>
                      <a:r>
                        <a:rPr sz="1800" spc="-10" dirty="0">
                          <a:latin typeface="Segoe UI"/>
                          <a:cs typeface="Segoe UI"/>
                        </a:rPr>
                        <a:t>share</a:t>
                      </a:r>
                      <a:r>
                        <a:rPr sz="1800" spc="-15" dirty="0">
                          <a:latin typeface="Segoe UI"/>
                          <a:cs typeface="Segoe UI"/>
                        </a:rPr>
                        <a:t> </a:t>
                      </a:r>
                      <a:r>
                        <a:rPr sz="1800" dirty="0">
                          <a:latin typeface="Segoe UI"/>
                          <a:cs typeface="Segoe UI"/>
                        </a:rPr>
                        <a:t>and</a:t>
                      </a:r>
                      <a:r>
                        <a:rPr sz="1800" spc="-10" dirty="0">
                          <a:latin typeface="Segoe UI"/>
                          <a:cs typeface="Segoe UI"/>
                        </a:rPr>
                        <a:t> standardizations </a:t>
                      </a:r>
                      <a:r>
                        <a:rPr sz="1800" spc="-5" dirty="0">
                          <a:latin typeface="Segoe UI"/>
                          <a:cs typeface="Segoe UI"/>
                        </a:rPr>
                        <a:t>within</a:t>
                      </a:r>
                      <a:r>
                        <a:rPr sz="1800" spc="-20" dirty="0">
                          <a:latin typeface="Segoe UI"/>
                          <a:cs typeface="Segoe UI"/>
                        </a:rPr>
                        <a:t> </a:t>
                      </a:r>
                      <a:r>
                        <a:rPr sz="1800" spc="-40" dirty="0">
                          <a:latin typeface="Segoe UI"/>
                          <a:cs typeface="Segoe UI"/>
                        </a:rPr>
                        <a:t>IoT.</a:t>
                      </a:r>
                      <a:endParaRPr sz="1800">
                        <a:latin typeface="Segoe UI"/>
                        <a:cs typeface="Segoe UI"/>
                      </a:endParaRPr>
                    </a:p>
                    <a:p>
                      <a:pPr marL="377825" marR="85090" indent="-287020">
                        <a:lnSpc>
                          <a:spcPct val="100000"/>
                        </a:lnSpc>
                        <a:buFont typeface="Arial MT"/>
                        <a:buChar char="•"/>
                        <a:tabLst>
                          <a:tab pos="377825" algn="l"/>
                          <a:tab pos="378460" algn="l"/>
                        </a:tabLst>
                      </a:pPr>
                      <a:r>
                        <a:rPr sz="1800" spc="-5" dirty="0">
                          <a:latin typeface="Segoe UI"/>
                          <a:cs typeface="Segoe UI"/>
                        </a:rPr>
                        <a:t>Some</a:t>
                      </a:r>
                      <a:r>
                        <a:rPr sz="1800" spc="254" dirty="0">
                          <a:latin typeface="Segoe UI"/>
                          <a:cs typeface="Segoe UI"/>
                        </a:rPr>
                        <a:t> </a:t>
                      </a:r>
                      <a:r>
                        <a:rPr sz="1800" spc="-20" dirty="0">
                          <a:latin typeface="Segoe UI"/>
                          <a:cs typeface="Segoe UI"/>
                        </a:rPr>
                        <a:t>of</a:t>
                      </a:r>
                      <a:r>
                        <a:rPr sz="1800" spc="260" dirty="0">
                          <a:latin typeface="Segoe UI"/>
                          <a:cs typeface="Segoe UI"/>
                        </a:rPr>
                        <a:t> </a:t>
                      </a:r>
                      <a:r>
                        <a:rPr sz="1800" spc="-5" dirty="0">
                          <a:latin typeface="Segoe UI"/>
                          <a:cs typeface="Segoe UI"/>
                        </a:rPr>
                        <a:t>these</a:t>
                      </a:r>
                      <a:r>
                        <a:rPr sz="1800" spc="250" dirty="0">
                          <a:latin typeface="Segoe UI"/>
                          <a:cs typeface="Segoe UI"/>
                        </a:rPr>
                        <a:t> </a:t>
                      </a:r>
                      <a:r>
                        <a:rPr sz="1800" spc="-5" dirty="0">
                          <a:latin typeface="Segoe UI"/>
                          <a:cs typeface="Segoe UI"/>
                        </a:rPr>
                        <a:t>protocols</a:t>
                      </a:r>
                      <a:r>
                        <a:rPr sz="1800" spc="254" dirty="0">
                          <a:latin typeface="Segoe UI"/>
                          <a:cs typeface="Segoe UI"/>
                        </a:rPr>
                        <a:t> </a:t>
                      </a:r>
                      <a:r>
                        <a:rPr sz="1800" dirty="0">
                          <a:latin typeface="Segoe UI"/>
                          <a:cs typeface="Segoe UI"/>
                        </a:rPr>
                        <a:t>and</a:t>
                      </a:r>
                      <a:r>
                        <a:rPr sz="1800" spc="240" dirty="0">
                          <a:latin typeface="Segoe UI"/>
                          <a:cs typeface="Segoe UI"/>
                        </a:rPr>
                        <a:t> </a:t>
                      </a:r>
                      <a:r>
                        <a:rPr sz="1800" spc="-10" dirty="0">
                          <a:latin typeface="Segoe UI"/>
                          <a:cs typeface="Segoe UI"/>
                        </a:rPr>
                        <a:t>architectures</a:t>
                      </a:r>
                      <a:r>
                        <a:rPr sz="1800" spc="270" dirty="0">
                          <a:latin typeface="Segoe UI"/>
                          <a:cs typeface="Segoe UI"/>
                        </a:rPr>
                        <a:t> </a:t>
                      </a:r>
                      <a:r>
                        <a:rPr sz="1800" spc="-15" dirty="0">
                          <a:latin typeface="Segoe UI"/>
                          <a:cs typeface="Segoe UI"/>
                        </a:rPr>
                        <a:t>are</a:t>
                      </a:r>
                      <a:r>
                        <a:rPr sz="1800" spc="250" dirty="0">
                          <a:latin typeface="Segoe UI"/>
                          <a:cs typeface="Segoe UI"/>
                        </a:rPr>
                        <a:t> </a:t>
                      </a:r>
                      <a:r>
                        <a:rPr sz="1800" spc="-10" dirty="0">
                          <a:latin typeface="Segoe UI"/>
                          <a:cs typeface="Segoe UI"/>
                        </a:rPr>
                        <a:t>based</a:t>
                      </a:r>
                      <a:r>
                        <a:rPr sz="1800" spc="250" dirty="0">
                          <a:latin typeface="Segoe UI"/>
                          <a:cs typeface="Segoe UI"/>
                        </a:rPr>
                        <a:t> </a:t>
                      </a:r>
                      <a:r>
                        <a:rPr sz="1800" dirty="0">
                          <a:latin typeface="Segoe UI"/>
                          <a:cs typeface="Segoe UI"/>
                        </a:rPr>
                        <a:t>on</a:t>
                      </a:r>
                      <a:r>
                        <a:rPr sz="1800" spc="254" dirty="0">
                          <a:latin typeface="Segoe UI"/>
                          <a:cs typeface="Segoe UI"/>
                        </a:rPr>
                        <a:t> </a:t>
                      </a:r>
                      <a:r>
                        <a:rPr sz="1800" dirty="0">
                          <a:latin typeface="Segoe UI"/>
                          <a:cs typeface="Segoe UI"/>
                        </a:rPr>
                        <a:t>proprietary</a:t>
                      </a:r>
                      <a:r>
                        <a:rPr sz="1800" spc="265" dirty="0">
                          <a:latin typeface="Segoe UI"/>
                          <a:cs typeface="Segoe UI"/>
                        </a:rPr>
                        <a:t> </a:t>
                      </a:r>
                      <a:r>
                        <a:rPr sz="1800" spc="-5" dirty="0">
                          <a:latin typeface="Segoe UI"/>
                          <a:cs typeface="Segoe UI"/>
                        </a:rPr>
                        <a:t>elements</a:t>
                      </a:r>
                      <a:r>
                        <a:rPr sz="1800" spc="265" dirty="0">
                          <a:latin typeface="Segoe UI"/>
                          <a:cs typeface="Segoe UI"/>
                        </a:rPr>
                        <a:t> </a:t>
                      </a:r>
                      <a:r>
                        <a:rPr sz="1800" spc="-5" dirty="0">
                          <a:latin typeface="Segoe UI"/>
                          <a:cs typeface="Segoe UI"/>
                        </a:rPr>
                        <a:t>and </a:t>
                      </a:r>
                      <a:r>
                        <a:rPr sz="1800" spc="-480" dirty="0">
                          <a:latin typeface="Segoe UI"/>
                          <a:cs typeface="Segoe UI"/>
                        </a:rPr>
                        <a:t> </a:t>
                      </a:r>
                      <a:r>
                        <a:rPr sz="1800" dirty="0">
                          <a:latin typeface="Segoe UI"/>
                          <a:cs typeface="Segoe UI"/>
                        </a:rPr>
                        <a:t>others</a:t>
                      </a:r>
                      <a:r>
                        <a:rPr sz="1800" spc="-25" dirty="0">
                          <a:latin typeface="Segoe UI"/>
                          <a:cs typeface="Segoe UI"/>
                        </a:rPr>
                        <a:t> </a:t>
                      </a:r>
                      <a:r>
                        <a:rPr sz="1800" spc="-15" dirty="0">
                          <a:latin typeface="Segoe UI"/>
                          <a:cs typeface="Segoe UI"/>
                        </a:rPr>
                        <a:t>are</a:t>
                      </a:r>
                      <a:r>
                        <a:rPr sz="1800" spc="-10" dirty="0">
                          <a:latin typeface="Segoe UI"/>
                          <a:cs typeface="Segoe UI"/>
                        </a:rPr>
                        <a:t> </a:t>
                      </a:r>
                      <a:r>
                        <a:rPr sz="1800" spc="-5" dirty="0">
                          <a:latin typeface="Segoe UI"/>
                          <a:cs typeface="Segoe UI"/>
                        </a:rPr>
                        <a:t>open.</a:t>
                      </a:r>
                      <a:endParaRPr sz="1800">
                        <a:latin typeface="Segoe UI"/>
                        <a:cs typeface="Segoe UI"/>
                      </a:endParaRPr>
                    </a:p>
                    <a:p>
                      <a:pPr marL="377825" marR="83185" indent="-287020">
                        <a:lnSpc>
                          <a:spcPct val="100000"/>
                        </a:lnSpc>
                        <a:buFont typeface="Arial MT"/>
                        <a:buChar char="•"/>
                        <a:tabLst>
                          <a:tab pos="377825" algn="l"/>
                          <a:tab pos="378460" algn="l"/>
                        </a:tabLst>
                      </a:pPr>
                      <a:r>
                        <a:rPr sz="1800" spc="-10" dirty="0">
                          <a:latin typeface="Segoe UI"/>
                          <a:cs typeface="Segoe UI"/>
                        </a:rPr>
                        <a:t>Recently</a:t>
                      </a:r>
                      <a:r>
                        <a:rPr sz="1800" spc="15" dirty="0">
                          <a:latin typeface="Segoe UI"/>
                          <a:cs typeface="Segoe UI"/>
                        </a:rPr>
                        <a:t> </a:t>
                      </a:r>
                      <a:r>
                        <a:rPr sz="1800" spc="-5" dirty="0">
                          <a:latin typeface="Segoe UI"/>
                          <a:cs typeface="Segoe UI"/>
                        </a:rPr>
                        <a:t>IoT</a:t>
                      </a:r>
                      <a:r>
                        <a:rPr sz="1800" spc="5" dirty="0">
                          <a:latin typeface="Segoe UI"/>
                          <a:cs typeface="Segoe UI"/>
                        </a:rPr>
                        <a:t> </a:t>
                      </a:r>
                      <a:r>
                        <a:rPr sz="1800" spc="-15" dirty="0">
                          <a:latin typeface="Segoe UI"/>
                          <a:cs typeface="Segoe UI"/>
                        </a:rPr>
                        <a:t>Standards</a:t>
                      </a:r>
                      <a:r>
                        <a:rPr sz="1800" spc="10" dirty="0">
                          <a:latin typeface="Segoe UI"/>
                          <a:cs typeface="Segoe UI"/>
                        </a:rPr>
                        <a:t> </a:t>
                      </a:r>
                      <a:r>
                        <a:rPr sz="1800" spc="-15" dirty="0">
                          <a:latin typeface="Segoe UI"/>
                          <a:cs typeface="Segoe UI"/>
                        </a:rPr>
                        <a:t>are</a:t>
                      </a:r>
                      <a:r>
                        <a:rPr sz="1800" spc="-10" dirty="0">
                          <a:latin typeface="Segoe UI"/>
                          <a:cs typeface="Segoe UI"/>
                        </a:rPr>
                        <a:t> </a:t>
                      </a:r>
                      <a:r>
                        <a:rPr sz="1800" spc="-5" dirty="0">
                          <a:latin typeface="Segoe UI"/>
                          <a:cs typeface="Segoe UI"/>
                        </a:rPr>
                        <a:t>helping</a:t>
                      </a:r>
                      <a:r>
                        <a:rPr sz="1800" spc="10" dirty="0">
                          <a:latin typeface="Segoe UI"/>
                          <a:cs typeface="Segoe UI"/>
                        </a:rPr>
                        <a:t> </a:t>
                      </a:r>
                      <a:r>
                        <a:rPr sz="1800" spc="-5" dirty="0">
                          <a:latin typeface="Segoe UI"/>
                          <a:cs typeface="Segoe UI"/>
                        </a:rPr>
                        <a:t>minimize</a:t>
                      </a:r>
                      <a:r>
                        <a:rPr sz="1800" dirty="0">
                          <a:latin typeface="Segoe UI"/>
                          <a:cs typeface="Segoe UI"/>
                        </a:rPr>
                        <a:t> this</a:t>
                      </a:r>
                      <a:r>
                        <a:rPr sz="1800" spc="10" dirty="0">
                          <a:latin typeface="Segoe UI"/>
                          <a:cs typeface="Segoe UI"/>
                        </a:rPr>
                        <a:t> </a:t>
                      </a:r>
                      <a:r>
                        <a:rPr sz="1800" spc="-10" dirty="0">
                          <a:latin typeface="Segoe UI"/>
                          <a:cs typeface="Segoe UI"/>
                        </a:rPr>
                        <a:t>problem,</a:t>
                      </a:r>
                      <a:r>
                        <a:rPr sz="1800" spc="15" dirty="0">
                          <a:latin typeface="Segoe UI"/>
                          <a:cs typeface="Segoe UI"/>
                        </a:rPr>
                        <a:t> </a:t>
                      </a:r>
                      <a:r>
                        <a:rPr sz="1800" spc="-5" dirty="0">
                          <a:latin typeface="Segoe UI"/>
                          <a:cs typeface="Segoe UI"/>
                        </a:rPr>
                        <a:t>but</a:t>
                      </a:r>
                      <a:r>
                        <a:rPr sz="1800" spc="20" dirty="0">
                          <a:latin typeface="Segoe UI"/>
                          <a:cs typeface="Segoe UI"/>
                        </a:rPr>
                        <a:t> </a:t>
                      </a:r>
                      <a:r>
                        <a:rPr sz="1800" spc="-10" dirty="0">
                          <a:latin typeface="Segoe UI"/>
                          <a:cs typeface="Segoe UI"/>
                        </a:rPr>
                        <a:t>there</a:t>
                      </a:r>
                      <a:r>
                        <a:rPr sz="1800" spc="5" dirty="0">
                          <a:latin typeface="Segoe UI"/>
                          <a:cs typeface="Segoe UI"/>
                        </a:rPr>
                        <a:t> </a:t>
                      </a:r>
                      <a:r>
                        <a:rPr sz="1800" spc="-15" dirty="0">
                          <a:latin typeface="Segoe UI"/>
                          <a:cs typeface="Segoe UI"/>
                        </a:rPr>
                        <a:t>are</a:t>
                      </a:r>
                      <a:r>
                        <a:rPr sz="1800" spc="-10" dirty="0">
                          <a:latin typeface="Segoe UI"/>
                          <a:cs typeface="Segoe UI"/>
                        </a:rPr>
                        <a:t> </a:t>
                      </a:r>
                      <a:r>
                        <a:rPr sz="1800" spc="-15" dirty="0">
                          <a:latin typeface="Segoe UI"/>
                          <a:cs typeface="Segoe UI"/>
                        </a:rPr>
                        <a:t>often</a:t>
                      </a:r>
                      <a:r>
                        <a:rPr sz="1800" spc="10" dirty="0">
                          <a:latin typeface="Segoe UI"/>
                          <a:cs typeface="Segoe UI"/>
                        </a:rPr>
                        <a:t> </a:t>
                      </a:r>
                      <a:r>
                        <a:rPr sz="1800" spc="-10" dirty="0">
                          <a:latin typeface="Segoe UI"/>
                          <a:cs typeface="Segoe UI"/>
                        </a:rPr>
                        <a:t>various </a:t>
                      </a:r>
                      <a:r>
                        <a:rPr sz="1800" spc="-475" dirty="0">
                          <a:latin typeface="Segoe UI"/>
                          <a:cs typeface="Segoe UI"/>
                        </a:rPr>
                        <a:t> </a:t>
                      </a:r>
                      <a:r>
                        <a:rPr sz="1800" spc="-5" dirty="0">
                          <a:latin typeface="Segoe UI"/>
                          <a:cs typeface="Segoe UI"/>
                        </a:rPr>
                        <a:t>protocols</a:t>
                      </a:r>
                      <a:r>
                        <a:rPr sz="1800" spc="-20" dirty="0">
                          <a:latin typeface="Segoe UI"/>
                          <a:cs typeface="Segoe UI"/>
                        </a:rPr>
                        <a:t> </a:t>
                      </a:r>
                      <a:r>
                        <a:rPr sz="1800" dirty="0">
                          <a:latin typeface="Segoe UI"/>
                          <a:cs typeface="Segoe UI"/>
                        </a:rPr>
                        <a:t>and</a:t>
                      </a:r>
                      <a:r>
                        <a:rPr sz="1800" spc="-10" dirty="0">
                          <a:latin typeface="Segoe UI"/>
                          <a:cs typeface="Segoe UI"/>
                        </a:rPr>
                        <a:t> </a:t>
                      </a:r>
                      <a:r>
                        <a:rPr sz="1800" spc="-5" dirty="0">
                          <a:latin typeface="Segoe UI"/>
                          <a:cs typeface="Segoe UI"/>
                        </a:rPr>
                        <a:t>implementations</a:t>
                      </a:r>
                      <a:r>
                        <a:rPr sz="1800" dirty="0">
                          <a:latin typeface="Segoe UI"/>
                          <a:cs typeface="Segoe UI"/>
                        </a:rPr>
                        <a:t> </a:t>
                      </a:r>
                      <a:r>
                        <a:rPr sz="1800" spc="-10" dirty="0">
                          <a:latin typeface="Segoe UI"/>
                          <a:cs typeface="Segoe UI"/>
                        </a:rPr>
                        <a:t>available</a:t>
                      </a:r>
                      <a:r>
                        <a:rPr sz="1800" spc="15" dirty="0">
                          <a:latin typeface="Segoe UI"/>
                          <a:cs typeface="Segoe UI"/>
                        </a:rPr>
                        <a:t> </a:t>
                      </a:r>
                      <a:r>
                        <a:rPr sz="1800" dirty="0">
                          <a:latin typeface="Segoe UI"/>
                          <a:cs typeface="Segoe UI"/>
                        </a:rPr>
                        <a:t>for</a:t>
                      </a:r>
                      <a:r>
                        <a:rPr sz="1800" spc="-15" dirty="0">
                          <a:latin typeface="Segoe UI"/>
                          <a:cs typeface="Segoe UI"/>
                        </a:rPr>
                        <a:t> </a:t>
                      </a:r>
                      <a:r>
                        <a:rPr sz="1800" dirty="0">
                          <a:latin typeface="Segoe UI"/>
                          <a:cs typeface="Segoe UI"/>
                        </a:rPr>
                        <a:t>IoT</a:t>
                      </a:r>
                      <a:r>
                        <a:rPr sz="1800" spc="-20" dirty="0">
                          <a:latin typeface="Segoe UI"/>
                          <a:cs typeface="Segoe UI"/>
                        </a:rPr>
                        <a:t> </a:t>
                      </a:r>
                      <a:r>
                        <a:rPr sz="1800" spc="-5" dirty="0">
                          <a:latin typeface="Segoe UI"/>
                          <a:cs typeface="Segoe UI"/>
                        </a:rPr>
                        <a:t>networks.</a:t>
                      </a:r>
                      <a:endParaRPr sz="180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381000" y="1898650"/>
            <a:ext cx="10985601" cy="4154984"/>
          </a:xfrm>
        </p:spPr>
        <p:txBody>
          <a:bodyPr/>
          <a:lstStyle/>
          <a:p>
            <a:pPr>
              <a:lnSpc>
                <a:spcPct val="200000"/>
              </a:lnSpc>
            </a:pPr>
            <a:r>
              <a:rPr lang="en-US" b="1" dirty="0" smtClean="0">
                <a:latin typeface="Cambria" pitchFamily="18" charset="0"/>
                <a:ea typeface="Cambria" pitchFamily="18" charset="0"/>
              </a:rPr>
              <a:t>2.Receiving </a:t>
            </a:r>
            <a:r>
              <a:rPr lang="en-US" b="1" dirty="0">
                <a:latin typeface="Cambria" pitchFamily="18" charset="0"/>
                <a:ea typeface="Cambria" pitchFamily="18" charset="0"/>
              </a:rPr>
              <a:t>and Acting on Information</a:t>
            </a:r>
          </a:p>
          <a:p>
            <a:pPr>
              <a:lnSpc>
                <a:spcPct val="200000"/>
              </a:lnSpc>
            </a:pPr>
            <a:r>
              <a:rPr lang="en-US" dirty="0" smtClean="0">
                <a:latin typeface="Cambria" pitchFamily="18" charset="0"/>
                <a:ea typeface="Cambria" pitchFamily="18" charset="0"/>
              </a:rPr>
              <a:t>The machines get </a:t>
            </a:r>
            <a:r>
              <a:rPr lang="en-US" dirty="0">
                <a:latin typeface="Cambria" pitchFamily="18" charset="0"/>
                <a:ea typeface="Cambria" pitchFamily="18" charset="0"/>
              </a:rPr>
              <a:t>information and then acting. </a:t>
            </a:r>
            <a:endParaRPr lang="en-US" dirty="0" smtClean="0">
              <a:latin typeface="Cambria" pitchFamily="18" charset="0"/>
              <a:ea typeface="Cambria" pitchFamily="18" charset="0"/>
            </a:endParaRPr>
          </a:p>
          <a:p>
            <a:pPr>
              <a:lnSpc>
                <a:spcPct val="200000"/>
              </a:lnSpc>
            </a:pPr>
            <a:r>
              <a:rPr lang="en-US" dirty="0" smtClean="0">
                <a:latin typeface="Cambria" pitchFamily="18" charset="0"/>
                <a:ea typeface="Cambria" pitchFamily="18" charset="0"/>
              </a:rPr>
              <a:t>Ex: printer </a:t>
            </a:r>
            <a:r>
              <a:rPr lang="en-US" dirty="0">
                <a:latin typeface="Cambria" pitchFamily="18" charset="0"/>
                <a:ea typeface="Cambria" pitchFamily="18" charset="0"/>
              </a:rPr>
              <a:t>receives a document and it prints it. </a:t>
            </a:r>
            <a:endParaRPr lang="en-US" dirty="0" smtClean="0">
              <a:latin typeface="Cambria" pitchFamily="18" charset="0"/>
              <a:ea typeface="Cambria" pitchFamily="18" charset="0"/>
            </a:endParaRPr>
          </a:p>
          <a:p>
            <a:pPr>
              <a:lnSpc>
                <a:spcPct val="200000"/>
              </a:lnSpc>
            </a:pPr>
            <a:r>
              <a:rPr lang="en-US" dirty="0" smtClean="0">
                <a:latin typeface="Cambria" pitchFamily="18" charset="0"/>
                <a:ea typeface="Cambria" pitchFamily="18" charset="0"/>
              </a:rPr>
              <a:t>A </a:t>
            </a:r>
            <a:r>
              <a:rPr lang="en-US" dirty="0">
                <a:latin typeface="Cambria" pitchFamily="18" charset="0"/>
                <a:ea typeface="Cambria" pitchFamily="18" charset="0"/>
              </a:rPr>
              <a:t>car receives a signal from your car keys and the doors open. The examples are endless.</a:t>
            </a:r>
          </a:p>
          <a:p>
            <a:pPr>
              <a:lnSpc>
                <a:spcPct val="200000"/>
              </a:lnSpc>
            </a:pPr>
            <a:r>
              <a:rPr lang="en-US" dirty="0">
                <a:latin typeface="Cambria" pitchFamily="18" charset="0"/>
                <a:ea typeface="Cambria" pitchFamily="18" charset="0"/>
              </a:rPr>
              <a:t>Whether it’s a simple as sending the command “turn on” or as complex as sending a 3D model to a 3D printer, we know that we can tell machines what to do from far </a:t>
            </a:r>
            <a:r>
              <a:rPr lang="en-US" dirty="0" smtClean="0">
                <a:latin typeface="Cambria" pitchFamily="18" charset="0"/>
                <a:ea typeface="Cambria" pitchFamily="18" charset="0"/>
              </a:rPr>
              <a:t>away. Things </a:t>
            </a:r>
            <a:r>
              <a:rPr lang="en-US" dirty="0">
                <a:latin typeface="Cambria" pitchFamily="18" charset="0"/>
                <a:ea typeface="Cambria" pitchFamily="18" charset="0"/>
              </a:rPr>
              <a:t>that collect information and send it, but also receive information and act on it.</a:t>
            </a:r>
          </a:p>
          <a:p>
            <a:endParaRPr lang="en-IN" dirty="0"/>
          </a:p>
        </p:txBody>
      </p:sp>
    </p:spTree>
    <p:extLst>
      <p:ext uri="{BB962C8B-B14F-4D97-AF65-F5344CB8AC3E}">
        <p14:creationId xmlns:p14="http://schemas.microsoft.com/office/powerpoint/2010/main" val="3932511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40</a:t>
            </a:fld>
            <a:endParaRPr sz="1200">
              <a:latin typeface="Segoe UI"/>
              <a:cs typeface="Segoe UI"/>
            </a:endParaRPr>
          </a:p>
        </p:txBody>
      </p:sp>
      <p:sp>
        <p:nvSpPr>
          <p:cNvPr id="3" name="object 3"/>
          <p:cNvSpPr txBox="1"/>
          <p:nvPr/>
        </p:nvSpPr>
        <p:spPr>
          <a:xfrm>
            <a:off x="324713" y="1857578"/>
            <a:ext cx="11211560" cy="3592829"/>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15" dirty="0">
                <a:latin typeface="Segoe UI"/>
                <a:cs typeface="Segoe UI"/>
              </a:rPr>
              <a:t> </a:t>
            </a:r>
            <a:r>
              <a:rPr sz="2400" b="1" spc="-15" dirty="0">
                <a:latin typeface="Segoe UI"/>
                <a:cs typeface="Segoe UI"/>
              </a:rPr>
              <a:t>key</a:t>
            </a:r>
            <a:r>
              <a:rPr sz="2400" b="1" dirty="0">
                <a:latin typeface="Segoe UI"/>
                <a:cs typeface="Segoe UI"/>
              </a:rPr>
              <a:t> </a:t>
            </a:r>
            <a:r>
              <a:rPr sz="2400" b="1" spc="-5" dirty="0">
                <a:latin typeface="Segoe UI"/>
                <a:cs typeface="Segoe UI"/>
              </a:rPr>
              <a:t>difference</a:t>
            </a:r>
            <a:r>
              <a:rPr sz="2400" b="1" spc="-10" dirty="0">
                <a:latin typeface="Segoe UI"/>
                <a:cs typeface="Segoe UI"/>
              </a:rPr>
              <a:t> between</a:t>
            </a:r>
            <a:r>
              <a:rPr sz="2400" b="1" spc="25" dirty="0">
                <a:latin typeface="Segoe UI"/>
                <a:cs typeface="Segoe UI"/>
              </a:rPr>
              <a:t> </a:t>
            </a:r>
            <a:r>
              <a:rPr sz="2400" b="1" spc="-5" dirty="0">
                <a:latin typeface="Segoe UI"/>
                <a:cs typeface="Segoe UI"/>
              </a:rPr>
              <a:t>IT</a:t>
            </a:r>
            <a:r>
              <a:rPr sz="2400" b="1" spc="10" dirty="0">
                <a:latin typeface="Segoe UI"/>
                <a:cs typeface="Segoe UI"/>
              </a:rPr>
              <a:t> </a:t>
            </a:r>
            <a:r>
              <a:rPr sz="2400" b="1" spc="-5" dirty="0">
                <a:latin typeface="Segoe UI"/>
                <a:cs typeface="Segoe UI"/>
              </a:rPr>
              <a:t>and</a:t>
            </a:r>
            <a:r>
              <a:rPr sz="2400" b="1" dirty="0">
                <a:latin typeface="Segoe UI"/>
                <a:cs typeface="Segoe UI"/>
              </a:rPr>
              <a:t> </a:t>
            </a:r>
            <a:r>
              <a:rPr sz="2400" b="1" spc="-5" dirty="0">
                <a:latin typeface="Segoe UI"/>
                <a:cs typeface="Segoe UI"/>
              </a:rPr>
              <a:t>IoT</a:t>
            </a:r>
            <a:r>
              <a:rPr sz="2400" b="1" spc="10" dirty="0">
                <a:latin typeface="Segoe UI"/>
                <a:cs typeface="Segoe UI"/>
              </a:rPr>
              <a:t> </a:t>
            </a:r>
            <a:r>
              <a:rPr sz="2400" b="1" dirty="0">
                <a:latin typeface="Segoe UI"/>
                <a:cs typeface="Segoe UI"/>
              </a:rPr>
              <a:t>is</a:t>
            </a:r>
            <a:r>
              <a:rPr sz="2400" b="1" spc="-5" dirty="0">
                <a:latin typeface="Segoe UI"/>
                <a:cs typeface="Segoe UI"/>
              </a:rPr>
              <a:t> the</a:t>
            </a:r>
            <a:r>
              <a:rPr sz="2400" b="1" spc="5" dirty="0">
                <a:latin typeface="Segoe UI"/>
                <a:cs typeface="Segoe UI"/>
              </a:rPr>
              <a:t> </a:t>
            </a:r>
            <a:r>
              <a:rPr sz="2400" b="1" spc="-5" dirty="0">
                <a:solidFill>
                  <a:srgbClr val="001F5F"/>
                </a:solidFill>
                <a:latin typeface="Segoe UI"/>
                <a:cs typeface="Segoe UI"/>
              </a:rPr>
              <a:t>Data</a:t>
            </a:r>
            <a:r>
              <a:rPr sz="2400" b="1" spc="-5" dirty="0">
                <a:latin typeface="Segoe UI"/>
                <a:cs typeface="Segoe UI"/>
              </a:rPr>
              <a:t>.</a:t>
            </a:r>
            <a:endParaRPr sz="2400">
              <a:latin typeface="Segoe UI"/>
              <a:cs typeface="Segoe UI"/>
            </a:endParaRPr>
          </a:p>
          <a:p>
            <a:pPr marL="299085" marR="10795" indent="-287020">
              <a:lnSpc>
                <a:spcPct val="150000"/>
              </a:lnSpc>
              <a:spcBef>
                <a:spcPts val="1205"/>
              </a:spcBef>
              <a:buFont typeface="Wingdings"/>
              <a:buChar char=""/>
              <a:tabLst>
                <a:tab pos="299720" algn="l"/>
                <a:tab pos="707390" algn="l"/>
                <a:tab pos="1967864" algn="l"/>
                <a:tab pos="2550160" algn="l"/>
                <a:tab pos="3653154" algn="l"/>
                <a:tab pos="5272405" algn="l"/>
                <a:tab pos="6038850" algn="l"/>
                <a:tab pos="7237095" algn="l"/>
                <a:tab pos="7908925" algn="l"/>
                <a:tab pos="9637395" algn="l"/>
                <a:tab pos="10899140" algn="l"/>
              </a:tabLst>
            </a:pPr>
            <a:r>
              <a:rPr sz="2400" b="1" spc="-5" dirty="0">
                <a:latin typeface="Segoe UI"/>
                <a:cs typeface="Segoe UI"/>
              </a:rPr>
              <a:t>I</a:t>
            </a:r>
            <a:r>
              <a:rPr sz="2400" b="1" dirty="0">
                <a:latin typeface="Segoe UI"/>
                <a:cs typeface="Segoe UI"/>
              </a:rPr>
              <a:t>T	syst</a:t>
            </a:r>
            <a:r>
              <a:rPr sz="2400" b="1" spc="-10" dirty="0">
                <a:latin typeface="Segoe UI"/>
                <a:cs typeface="Segoe UI"/>
              </a:rPr>
              <a:t>e</a:t>
            </a:r>
            <a:r>
              <a:rPr sz="2400" b="1" dirty="0">
                <a:latin typeface="Segoe UI"/>
                <a:cs typeface="Segoe UI"/>
              </a:rPr>
              <a:t>ms	</a:t>
            </a:r>
            <a:r>
              <a:rPr sz="2400" b="1" spc="-5" dirty="0">
                <a:latin typeface="Segoe UI"/>
                <a:cs typeface="Segoe UI"/>
              </a:rPr>
              <a:t>ar</a:t>
            </a:r>
            <a:r>
              <a:rPr sz="2400" b="1" dirty="0">
                <a:latin typeface="Segoe UI"/>
                <a:cs typeface="Segoe UI"/>
              </a:rPr>
              <a:t>e	most</a:t>
            </a:r>
            <a:r>
              <a:rPr sz="2400" b="1" spc="5" dirty="0">
                <a:latin typeface="Segoe UI"/>
                <a:cs typeface="Segoe UI"/>
              </a:rPr>
              <a:t>l</a:t>
            </a:r>
            <a:r>
              <a:rPr sz="2400" b="1" dirty="0">
                <a:latin typeface="Segoe UI"/>
                <a:cs typeface="Segoe UI"/>
              </a:rPr>
              <a:t>y	conc</a:t>
            </a:r>
            <a:r>
              <a:rPr sz="2400" b="1" spc="-20" dirty="0">
                <a:latin typeface="Segoe UI"/>
                <a:cs typeface="Segoe UI"/>
              </a:rPr>
              <a:t>e</a:t>
            </a:r>
            <a:r>
              <a:rPr sz="2400" b="1" spc="10" dirty="0">
                <a:latin typeface="Segoe UI"/>
                <a:cs typeface="Segoe UI"/>
              </a:rPr>
              <a:t>r</a:t>
            </a:r>
            <a:r>
              <a:rPr sz="2400" b="1" spc="-15" dirty="0">
                <a:latin typeface="Segoe UI"/>
                <a:cs typeface="Segoe UI"/>
              </a:rPr>
              <a:t>n</a:t>
            </a:r>
            <a:r>
              <a:rPr sz="2400" b="1" dirty="0">
                <a:latin typeface="Segoe UI"/>
                <a:cs typeface="Segoe UI"/>
              </a:rPr>
              <a:t>ed	w</a:t>
            </a:r>
            <a:r>
              <a:rPr sz="2400" b="1" spc="-5" dirty="0">
                <a:latin typeface="Segoe UI"/>
                <a:cs typeface="Segoe UI"/>
              </a:rPr>
              <a:t>i</a:t>
            </a:r>
            <a:r>
              <a:rPr sz="2400" b="1" spc="10" dirty="0">
                <a:latin typeface="Segoe UI"/>
                <a:cs typeface="Segoe UI"/>
              </a:rPr>
              <a:t>t</a:t>
            </a:r>
            <a:r>
              <a:rPr sz="2400" b="1" dirty="0">
                <a:latin typeface="Segoe UI"/>
                <a:cs typeface="Segoe UI"/>
              </a:rPr>
              <a:t>h	</a:t>
            </a:r>
            <a:r>
              <a:rPr sz="2400" b="1" spc="-10" dirty="0">
                <a:latin typeface="Segoe UI"/>
                <a:cs typeface="Segoe UI"/>
              </a:rPr>
              <a:t>r</a:t>
            </a:r>
            <a:r>
              <a:rPr sz="2400" b="1" spc="5" dirty="0">
                <a:latin typeface="Segoe UI"/>
                <a:cs typeface="Segoe UI"/>
              </a:rPr>
              <a:t>e</a:t>
            </a:r>
            <a:r>
              <a:rPr sz="2400" b="1" spc="-5" dirty="0">
                <a:latin typeface="Segoe UI"/>
                <a:cs typeface="Segoe UI"/>
              </a:rPr>
              <a:t>li</a:t>
            </a:r>
            <a:r>
              <a:rPr sz="2400" b="1" spc="5" dirty="0">
                <a:latin typeface="Segoe UI"/>
                <a:cs typeface="Segoe UI"/>
              </a:rPr>
              <a:t>a</a:t>
            </a:r>
            <a:r>
              <a:rPr sz="2400" b="1" spc="-5" dirty="0">
                <a:latin typeface="Segoe UI"/>
                <a:cs typeface="Segoe UI"/>
              </a:rPr>
              <a:t>bl</a:t>
            </a:r>
            <a:r>
              <a:rPr sz="2400" b="1" dirty="0">
                <a:latin typeface="Segoe UI"/>
                <a:cs typeface="Segoe UI"/>
              </a:rPr>
              <a:t>e	</a:t>
            </a:r>
            <a:r>
              <a:rPr sz="2400" b="1" spc="-5" dirty="0">
                <a:latin typeface="Segoe UI"/>
                <a:cs typeface="Segoe UI"/>
              </a:rPr>
              <a:t>an</a:t>
            </a:r>
            <a:r>
              <a:rPr sz="2400" b="1" dirty="0">
                <a:latin typeface="Segoe UI"/>
                <a:cs typeface="Segoe UI"/>
              </a:rPr>
              <a:t>d	continu</a:t>
            </a:r>
            <a:r>
              <a:rPr sz="2400" b="1" spc="-15" dirty="0">
                <a:latin typeface="Segoe UI"/>
                <a:cs typeface="Segoe UI"/>
              </a:rPr>
              <a:t>o</a:t>
            </a:r>
            <a:r>
              <a:rPr sz="2400" b="1" dirty="0">
                <a:latin typeface="Segoe UI"/>
                <a:cs typeface="Segoe UI"/>
              </a:rPr>
              <a:t>us	</a:t>
            </a:r>
            <a:r>
              <a:rPr sz="2400" b="1" spc="-15" dirty="0">
                <a:latin typeface="Segoe UI"/>
                <a:cs typeface="Segoe UI"/>
              </a:rPr>
              <a:t>s</a:t>
            </a:r>
            <a:r>
              <a:rPr sz="2400" b="1" dirty="0">
                <a:latin typeface="Segoe UI"/>
                <a:cs typeface="Segoe UI"/>
              </a:rPr>
              <a:t>upp</a:t>
            </a:r>
            <a:r>
              <a:rPr sz="2400" b="1" spc="-15" dirty="0">
                <a:latin typeface="Segoe UI"/>
                <a:cs typeface="Segoe UI"/>
              </a:rPr>
              <a:t>o</a:t>
            </a:r>
            <a:r>
              <a:rPr sz="2400" b="1" spc="60" dirty="0">
                <a:latin typeface="Segoe UI"/>
                <a:cs typeface="Segoe UI"/>
              </a:rPr>
              <a:t>r</a:t>
            </a:r>
            <a:r>
              <a:rPr sz="2400" b="1" dirty="0">
                <a:latin typeface="Segoe UI"/>
                <a:cs typeface="Segoe UI"/>
              </a:rPr>
              <a:t>t	</a:t>
            </a:r>
            <a:r>
              <a:rPr sz="2400" b="1" spc="-40" dirty="0">
                <a:latin typeface="Segoe UI"/>
                <a:cs typeface="Segoe UI"/>
              </a:rPr>
              <a:t>of  </a:t>
            </a:r>
            <a:r>
              <a:rPr sz="2400" b="1" spc="-5" dirty="0">
                <a:latin typeface="Segoe UI"/>
                <a:cs typeface="Segoe UI"/>
              </a:rPr>
              <a:t>business</a:t>
            </a:r>
            <a:r>
              <a:rPr sz="2400" b="1" spc="-15" dirty="0">
                <a:latin typeface="Segoe UI"/>
                <a:cs typeface="Segoe UI"/>
              </a:rPr>
              <a:t> </a:t>
            </a:r>
            <a:r>
              <a:rPr sz="2400" b="1" spc="-5" dirty="0">
                <a:latin typeface="Segoe UI"/>
                <a:cs typeface="Segoe UI"/>
              </a:rPr>
              <a:t>application </a:t>
            </a:r>
            <a:r>
              <a:rPr sz="2400" b="1" dirty="0">
                <a:latin typeface="Segoe UI"/>
                <a:cs typeface="Segoe UI"/>
              </a:rPr>
              <a:t>such</a:t>
            </a:r>
            <a:r>
              <a:rPr sz="2400" b="1" spc="-10" dirty="0">
                <a:latin typeface="Segoe UI"/>
                <a:cs typeface="Segoe UI"/>
              </a:rPr>
              <a:t> </a:t>
            </a:r>
            <a:r>
              <a:rPr sz="2400" b="1" dirty="0">
                <a:latin typeface="Segoe UI"/>
                <a:cs typeface="Segoe UI"/>
              </a:rPr>
              <a:t>as</a:t>
            </a:r>
            <a:r>
              <a:rPr sz="2400" b="1" spc="-15" dirty="0">
                <a:latin typeface="Segoe UI"/>
                <a:cs typeface="Segoe UI"/>
              </a:rPr>
              <a:t> </a:t>
            </a:r>
            <a:r>
              <a:rPr sz="2400" b="1" dirty="0">
                <a:latin typeface="Segoe UI"/>
                <a:cs typeface="Segoe UI"/>
              </a:rPr>
              <a:t>email,</a:t>
            </a:r>
            <a:r>
              <a:rPr sz="2400" b="1" spc="10" dirty="0">
                <a:latin typeface="Segoe UI"/>
                <a:cs typeface="Segoe UI"/>
              </a:rPr>
              <a:t> </a:t>
            </a:r>
            <a:r>
              <a:rPr sz="2400" b="1" spc="-5" dirty="0">
                <a:latin typeface="Segoe UI"/>
                <a:cs typeface="Segoe UI"/>
              </a:rPr>
              <a:t>web,</a:t>
            </a:r>
            <a:r>
              <a:rPr sz="2400" b="1" dirty="0">
                <a:latin typeface="Segoe UI"/>
                <a:cs typeface="Segoe UI"/>
              </a:rPr>
              <a:t> </a:t>
            </a:r>
            <a:r>
              <a:rPr sz="2400" b="1" spc="-10" dirty="0">
                <a:latin typeface="Segoe UI"/>
                <a:cs typeface="Segoe UI"/>
              </a:rPr>
              <a:t>database,</a:t>
            </a:r>
            <a:r>
              <a:rPr sz="2400" b="1" spc="-5" dirty="0">
                <a:latin typeface="Segoe UI"/>
                <a:cs typeface="Segoe UI"/>
              </a:rPr>
              <a:t> CRM systems</a:t>
            </a:r>
            <a:r>
              <a:rPr sz="2400" b="1" spc="-20" dirty="0">
                <a:latin typeface="Segoe UI"/>
                <a:cs typeface="Segoe UI"/>
              </a:rPr>
              <a:t> </a:t>
            </a:r>
            <a:r>
              <a:rPr sz="2400" b="1" spc="-5" dirty="0">
                <a:latin typeface="Segoe UI"/>
                <a:cs typeface="Segoe UI"/>
              </a:rPr>
              <a:t>and</a:t>
            </a:r>
            <a:r>
              <a:rPr sz="2400" b="1" spc="-10" dirty="0">
                <a:latin typeface="Segoe UI"/>
                <a:cs typeface="Segoe UI"/>
              </a:rPr>
              <a:t> </a:t>
            </a:r>
            <a:r>
              <a:rPr sz="2400" b="1" dirty="0">
                <a:latin typeface="Segoe UI"/>
                <a:cs typeface="Segoe UI"/>
              </a:rPr>
              <a:t>so</a:t>
            </a:r>
            <a:r>
              <a:rPr sz="2400" b="1" spc="-10" dirty="0">
                <a:latin typeface="Segoe UI"/>
                <a:cs typeface="Segoe UI"/>
              </a:rPr>
              <a:t> </a:t>
            </a:r>
            <a:r>
              <a:rPr sz="2400" b="1" spc="-5" dirty="0">
                <a:latin typeface="Segoe UI"/>
                <a:cs typeface="Segoe UI"/>
              </a:rPr>
              <a:t>on.</a:t>
            </a:r>
            <a:endParaRPr sz="2400">
              <a:latin typeface="Segoe UI"/>
              <a:cs typeface="Segoe UI"/>
            </a:endParaRPr>
          </a:p>
          <a:p>
            <a:pPr marL="299085" indent="-287020">
              <a:lnSpc>
                <a:spcPct val="100000"/>
              </a:lnSpc>
              <a:spcBef>
                <a:spcPts val="2640"/>
              </a:spcBef>
              <a:buFont typeface="Wingdings"/>
              <a:buChar char=""/>
              <a:tabLst>
                <a:tab pos="299720" algn="l"/>
              </a:tabLst>
            </a:pPr>
            <a:r>
              <a:rPr sz="2400" b="1" dirty="0">
                <a:latin typeface="Segoe UI"/>
                <a:cs typeface="Segoe UI"/>
              </a:rPr>
              <a:t>IoT</a:t>
            </a:r>
            <a:r>
              <a:rPr sz="2400" b="1" spc="-10" dirty="0">
                <a:latin typeface="Segoe UI"/>
                <a:cs typeface="Segoe UI"/>
              </a:rPr>
              <a:t> </a:t>
            </a:r>
            <a:r>
              <a:rPr sz="2400" b="1" dirty="0">
                <a:latin typeface="Segoe UI"/>
                <a:cs typeface="Segoe UI"/>
              </a:rPr>
              <a:t>is</a:t>
            </a:r>
            <a:r>
              <a:rPr sz="2400" b="1" spc="-5" dirty="0">
                <a:latin typeface="Segoe UI"/>
                <a:cs typeface="Segoe UI"/>
              </a:rPr>
              <a:t> all</a:t>
            </a:r>
            <a:r>
              <a:rPr sz="2400" b="1" dirty="0">
                <a:latin typeface="Segoe UI"/>
                <a:cs typeface="Segoe UI"/>
              </a:rPr>
              <a:t> </a:t>
            </a:r>
            <a:r>
              <a:rPr sz="2400" b="1" spc="-5" dirty="0">
                <a:latin typeface="Segoe UI"/>
                <a:cs typeface="Segoe UI"/>
              </a:rPr>
              <a:t>about</a:t>
            </a:r>
            <a:r>
              <a:rPr sz="2400" b="1" dirty="0">
                <a:latin typeface="Segoe UI"/>
                <a:cs typeface="Segoe UI"/>
              </a:rPr>
              <a:t> </a:t>
            </a:r>
            <a:r>
              <a:rPr sz="2400" b="1" spc="-5" dirty="0">
                <a:latin typeface="Segoe UI"/>
                <a:cs typeface="Segoe UI"/>
              </a:rPr>
              <a:t>the</a:t>
            </a:r>
            <a:r>
              <a:rPr sz="2400" b="1" spc="5" dirty="0">
                <a:latin typeface="Segoe UI"/>
                <a:cs typeface="Segoe UI"/>
              </a:rPr>
              <a:t> </a:t>
            </a:r>
            <a:r>
              <a:rPr sz="2400" b="1" spc="-5" dirty="0">
                <a:latin typeface="Segoe UI"/>
                <a:cs typeface="Segoe UI"/>
              </a:rPr>
              <a:t>data generated</a:t>
            </a:r>
            <a:r>
              <a:rPr sz="2400" b="1" dirty="0">
                <a:latin typeface="Segoe UI"/>
                <a:cs typeface="Segoe UI"/>
              </a:rPr>
              <a:t> </a:t>
            </a:r>
            <a:r>
              <a:rPr sz="2400" b="1" spc="-5" dirty="0">
                <a:latin typeface="Segoe UI"/>
                <a:cs typeface="Segoe UI"/>
              </a:rPr>
              <a:t>by</a:t>
            </a:r>
            <a:r>
              <a:rPr sz="2400" b="1" spc="-10" dirty="0">
                <a:latin typeface="Segoe UI"/>
                <a:cs typeface="Segoe UI"/>
              </a:rPr>
              <a:t> </a:t>
            </a:r>
            <a:r>
              <a:rPr sz="2400" b="1" dirty="0">
                <a:latin typeface="Segoe UI"/>
                <a:cs typeface="Segoe UI"/>
              </a:rPr>
              <a:t>sensors</a:t>
            </a:r>
            <a:r>
              <a:rPr sz="2400" b="1" spc="-25" dirty="0">
                <a:latin typeface="Segoe UI"/>
                <a:cs typeface="Segoe UI"/>
              </a:rPr>
              <a:t> </a:t>
            </a:r>
            <a:r>
              <a:rPr sz="2400" b="1" spc="-5" dirty="0">
                <a:latin typeface="Segoe UI"/>
                <a:cs typeface="Segoe UI"/>
              </a:rPr>
              <a:t>and</a:t>
            </a:r>
            <a:r>
              <a:rPr sz="2400" b="1" spc="5" dirty="0">
                <a:latin typeface="Segoe UI"/>
                <a:cs typeface="Segoe UI"/>
              </a:rPr>
              <a:t> </a:t>
            </a:r>
            <a:r>
              <a:rPr sz="2400" b="1" spc="-5" dirty="0">
                <a:latin typeface="Segoe UI"/>
                <a:cs typeface="Segoe UI"/>
              </a:rPr>
              <a:t>how</a:t>
            </a:r>
            <a:r>
              <a:rPr sz="2400" b="1" dirty="0">
                <a:latin typeface="Segoe UI"/>
                <a:cs typeface="Segoe UI"/>
              </a:rPr>
              <a:t> </a:t>
            </a:r>
            <a:r>
              <a:rPr sz="2400" b="1" spc="-5" dirty="0">
                <a:latin typeface="Segoe UI"/>
                <a:cs typeface="Segoe UI"/>
              </a:rPr>
              <a:t>that</a:t>
            </a:r>
            <a:r>
              <a:rPr sz="2400" b="1" spc="10" dirty="0">
                <a:latin typeface="Segoe UI"/>
                <a:cs typeface="Segoe UI"/>
              </a:rPr>
              <a:t> </a:t>
            </a:r>
            <a:r>
              <a:rPr sz="2400" b="1" spc="-5" dirty="0">
                <a:latin typeface="Segoe UI"/>
                <a:cs typeface="Segoe UI"/>
              </a:rPr>
              <a:t>data</a:t>
            </a:r>
            <a:r>
              <a:rPr sz="2400" b="1" spc="-20" dirty="0">
                <a:latin typeface="Segoe UI"/>
                <a:cs typeface="Segoe UI"/>
              </a:rPr>
              <a:t> </a:t>
            </a:r>
            <a:r>
              <a:rPr sz="2400" b="1" dirty="0">
                <a:latin typeface="Segoe UI"/>
                <a:cs typeface="Segoe UI"/>
              </a:rPr>
              <a:t>is</a:t>
            </a:r>
            <a:r>
              <a:rPr sz="2400" b="1" spc="-5" dirty="0">
                <a:latin typeface="Segoe UI"/>
                <a:cs typeface="Segoe UI"/>
              </a:rPr>
              <a:t> used.</a:t>
            </a:r>
            <a:endParaRPr sz="2400">
              <a:latin typeface="Segoe UI"/>
              <a:cs typeface="Segoe UI"/>
            </a:endParaRPr>
          </a:p>
          <a:p>
            <a:pPr marL="299085" marR="5080" indent="-287020">
              <a:lnSpc>
                <a:spcPct val="150000"/>
              </a:lnSpc>
              <a:spcBef>
                <a:spcPts val="1200"/>
              </a:spcBef>
              <a:buFont typeface="Wingdings"/>
              <a:buChar char=""/>
              <a:tabLst>
                <a:tab pos="299720" algn="l"/>
              </a:tabLst>
            </a:pPr>
            <a:r>
              <a:rPr sz="2400" b="1" dirty="0">
                <a:latin typeface="Segoe UI"/>
                <a:cs typeface="Segoe UI"/>
              </a:rPr>
              <a:t>The</a:t>
            </a:r>
            <a:r>
              <a:rPr sz="2400" b="1" spc="135" dirty="0">
                <a:latin typeface="Segoe UI"/>
                <a:cs typeface="Segoe UI"/>
              </a:rPr>
              <a:t> </a:t>
            </a:r>
            <a:r>
              <a:rPr sz="2400" b="1" dirty="0">
                <a:latin typeface="Segoe UI"/>
                <a:cs typeface="Segoe UI"/>
              </a:rPr>
              <a:t>essence</a:t>
            </a:r>
            <a:r>
              <a:rPr sz="2400" b="1" spc="125" dirty="0">
                <a:latin typeface="Segoe UI"/>
                <a:cs typeface="Segoe UI"/>
              </a:rPr>
              <a:t> </a:t>
            </a:r>
            <a:r>
              <a:rPr sz="2400" b="1" spc="-20" dirty="0">
                <a:latin typeface="Segoe UI"/>
                <a:cs typeface="Segoe UI"/>
              </a:rPr>
              <a:t>of</a:t>
            </a:r>
            <a:r>
              <a:rPr sz="2400" b="1" spc="145" dirty="0">
                <a:latin typeface="Segoe UI"/>
                <a:cs typeface="Segoe UI"/>
              </a:rPr>
              <a:t> </a:t>
            </a:r>
            <a:r>
              <a:rPr sz="2400" b="1" dirty="0">
                <a:latin typeface="Segoe UI"/>
                <a:cs typeface="Segoe UI"/>
              </a:rPr>
              <a:t>IoT</a:t>
            </a:r>
            <a:r>
              <a:rPr sz="2400" b="1" spc="130" dirty="0">
                <a:latin typeface="Segoe UI"/>
                <a:cs typeface="Segoe UI"/>
              </a:rPr>
              <a:t> </a:t>
            </a:r>
            <a:r>
              <a:rPr sz="2400" b="1" spc="-5" dirty="0">
                <a:latin typeface="Segoe UI"/>
                <a:cs typeface="Segoe UI"/>
              </a:rPr>
              <a:t>architectures</a:t>
            </a:r>
            <a:r>
              <a:rPr sz="2400" b="1" spc="125" dirty="0">
                <a:latin typeface="Segoe UI"/>
                <a:cs typeface="Segoe UI"/>
              </a:rPr>
              <a:t> </a:t>
            </a:r>
            <a:r>
              <a:rPr sz="2400" b="1" spc="-15" dirty="0">
                <a:latin typeface="Segoe UI"/>
                <a:cs typeface="Segoe UI"/>
              </a:rPr>
              <a:t>involve</a:t>
            </a:r>
            <a:r>
              <a:rPr sz="2400" b="1" spc="150" dirty="0">
                <a:latin typeface="Segoe UI"/>
                <a:cs typeface="Segoe UI"/>
              </a:rPr>
              <a:t> </a:t>
            </a:r>
            <a:r>
              <a:rPr sz="2400" b="1" spc="-5" dirty="0">
                <a:latin typeface="Segoe UI"/>
                <a:cs typeface="Segoe UI"/>
              </a:rPr>
              <a:t>how</a:t>
            </a:r>
            <a:r>
              <a:rPr sz="2400" b="1" spc="125" dirty="0">
                <a:latin typeface="Segoe UI"/>
                <a:cs typeface="Segoe UI"/>
              </a:rPr>
              <a:t> </a:t>
            </a:r>
            <a:r>
              <a:rPr sz="2400" b="1" spc="-5" dirty="0">
                <a:latin typeface="Segoe UI"/>
                <a:cs typeface="Segoe UI"/>
              </a:rPr>
              <a:t>data</a:t>
            </a:r>
            <a:r>
              <a:rPr sz="2400" b="1" spc="135" dirty="0">
                <a:latin typeface="Segoe UI"/>
                <a:cs typeface="Segoe UI"/>
              </a:rPr>
              <a:t> </a:t>
            </a:r>
            <a:r>
              <a:rPr sz="2400" b="1" dirty="0">
                <a:latin typeface="Segoe UI"/>
                <a:cs typeface="Segoe UI"/>
              </a:rPr>
              <a:t>is</a:t>
            </a:r>
            <a:r>
              <a:rPr sz="2400" b="1" spc="130" dirty="0">
                <a:latin typeface="Segoe UI"/>
                <a:cs typeface="Segoe UI"/>
              </a:rPr>
              <a:t> </a:t>
            </a:r>
            <a:r>
              <a:rPr sz="2400" b="1" dirty="0">
                <a:latin typeface="Segoe UI"/>
                <a:cs typeface="Segoe UI"/>
              </a:rPr>
              <a:t>transported,</a:t>
            </a:r>
            <a:r>
              <a:rPr sz="2400" b="1" spc="130" dirty="0">
                <a:latin typeface="Segoe UI"/>
                <a:cs typeface="Segoe UI"/>
              </a:rPr>
              <a:t> </a:t>
            </a:r>
            <a:r>
              <a:rPr sz="2400" b="1" dirty="0">
                <a:latin typeface="Segoe UI"/>
                <a:cs typeface="Segoe UI"/>
              </a:rPr>
              <a:t>collected, </a:t>
            </a:r>
            <a:r>
              <a:rPr sz="2400" b="1" spc="-650" dirty="0">
                <a:latin typeface="Segoe UI"/>
                <a:cs typeface="Segoe UI"/>
              </a:rPr>
              <a:t> </a:t>
            </a:r>
            <a:r>
              <a:rPr sz="2400" b="1" spc="-5" dirty="0">
                <a:latin typeface="Segoe UI"/>
                <a:cs typeface="Segoe UI"/>
              </a:rPr>
              <a:t>analyzed</a:t>
            </a:r>
            <a:r>
              <a:rPr sz="2400" b="1" spc="-30" dirty="0">
                <a:latin typeface="Segoe UI"/>
                <a:cs typeface="Segoe UI"/>
              </a:rPr>
              <a:t> </a:t>
            </a:r>
            <a:r>
              <a:rPr sz="2400" b="1" spc="-5" dirty="0">
                <a:latin typeface="Segoe UI"/>
                <a:cs typeface="Segoe UI"/>
              </a:rPr>
              <a:t>and</a:t>
            </a:r>
            <a:r>
              <a:rPr sz="2400" b="1" dirty="0">
                <a:latin typeface="Segoe UI"/>
                <a:cs typeface="Segoe UI"/>
              </a:rPr>
              <a:t> </a:t>
            </a:r>
            <a:r>
              <a:rPr sz="2400" b="1" spc="-5" dirty="0">
                <a:latin typeface="Segoe UI"/>
                <a:cs typeface="Segoe UI"/>
              </a:rPr>
              <a:t>acted</a:t>
            </a:r>
            <a:r>
              <a:rPr sz="2400" b="1" spc="-10" dirty="0">
                <a:latin typeface="Segoe UI"/>
                <a:cs typeface="Segoe UI"/>
              </a:rPr>
              <a:t> </a:t>
            </a:r>
            <a:r>
              <a:rPr sz="2400" b="1" spc="-5" dirty="0">
                <a:latin typeface="Segoe UI"/>
                <a:cs typeface="Segoe UI"/>
              </a:rPr>
              <a:t>upon.</a:t>
            </a:r>
            <a:endParaRPr sz="2400">
              <a:latin typeface="Segoe UI"/>
              <a:cs typeface="Segoe U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357936" y="1575308"/>
            <a:ext cx="38989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30" dirty="0">
                <a:latin typeface="Segoe UI"/>
                <a:cs typeface="Segoe UI"/>
              </a:rPr>
              <a:t> </a:t>
            </a:r>
            <a:r>
              <a:rPr sz="2400" b="1" spc="-5" dirty="0">
                <a:latin typeface="Segoe UI"/>
                <a:cs typeface="Segoe UI"/>
              </a:rPr>
              <a:t>Architectural</a:t>
            </a:r>
            <a:r>
              <a:rPr sz="2400" b="1" spc="-15" dirty="0">
                <a:latin typeface="Segoe UI"/>
                <a:cs typeface="Segoe UI"/>
              </a:rPr>
              <a:t> </a:t>
            </a:r>
            <a:r>
              <a:rPr sz="2400" b="1" spc="-5" dirty="0">
                <a:latin typeface="Segoe UI"/>
                <a:cs typeface="Segoe UI"/>
              </a:rPr>
              <a:t>Drivers.</a:t>
            </a:r>
            <a:endParaRPr sz="2400">
              <a:latin typeface="Segoe UI"/>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253055072"/>
              </p:ext>
            </p:extLst>
          </p:nvPr>
        </p:nvGraphicFramePr>
        <p:xfrm>
          <a:off x="595858" y="2384170"/>
          <a:ext cx="11519942" cy="4778630"/>
        </p:xfrm>
        <a:graphic>
          <a:graphicData uri="http://schemas.openxmlformats.org/drawingml/2006/table">
            <a:tbl>
              <a:tblPr firstRow="1" bandRow="1">
                <a:tableStyleId>{2D5ABB26-0587-4C30-8999-92F81FD0307C}</a:tableStyleId>
              </a:tblPr>
              <a:tblGrid>
                <a:gridCol w="1478969"/>
                <a:gridCol w="4076276"/>
                <a:gridCol w="5964697"/>
              </a:tblGrid>
              <a:tr h="424637">
                <a:tc>
                  <a:txBody>
                    <a:bodyPr/>
                    <a:lstStyle/>
                    <a:p>
                      <a:pPr marL="93980" algn="ctr">
                        <a:lnSpc>
                          <a:spcPct val="100000"/>
                        </a:lnSpc>
                        <a:spcBef>
                          <a:spcPts val="315"/>
                        </a:spcBef>
                      </a:pPr>
                      <a:r>
                        <a:rPr sz="1800" b="1" spc="-5" dirty="0">
                          <a:solidFill>
                            <a:srgbClr val="FFFFFF"/>
                          </a:solidFill>
                          <a:latin typeface="Segoe UI"/>
                          <a:cs typeface="Segoe UI"/>
                        </a:rPr>
                        <a:t>Challenges</a:t>
                      </a:r>
                      <a:endParaRPr sz="1800" dirty="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528570" marR="113030">
                        <a:lnSpc>
                          <a:spcPct val="100000"/>
                        </a:lnSpc>
                        <a:spcBef>
                          <a:spcPts val="315"/>
                        </a:spcBef>
                      </a:pPr>
                      <a:r>
                        <a:rPr sz="1800" b="1" spc="-5" dirty="0">
                          <a:solidFill>
                            <a:srgbClr val="FFFFFF"/>
                          </a:solidFill>
                          <a:latin typeface="Segoe UI"/>
                          <a:cs typeface="Segoe UI"/>
                        </a:rPr>
                        <a:t>Description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981835">
                        <a:lnSpc>
                          <a:spcPct val="100000"/>
                        </a:lnSpc>
                        <a:spcBef>
                          <a:spcPts val="315"/>
                        </a:spcBef>
                      </a:pPr>
                      <a:r>
                        <a:rPr sz="1800" b="1" dirty="0">
                          <a:solidFill>
                            <a:srgbClr val="FFFFFF"/>
                          </a:solidFill>
                          <a:latin typeface="Segoe UI"/>
                          <a:cs typeface="Segoe UI"/>
                        </a:rPr>
                        <a:t>IoT</a:t>
                      </a:r>
                      <a:r>
                        <a:rPr sz="1800" b="1" spc="-25" dirty="0">
                          <a:solidFill>
                            <a:srgbClr val="FFFFFF"/>
                          </a:solidFill>
                          <a:latin typeface="Segoe UI"/>
                          <a:cs typeface="Segoe UI"/>
                        </a:rPr>
                        <a:t> </a:t>
                      </a:r>
                      <a:r>
                        <a:rPr sz="1800" b="1" spc="-5" dirty="0">
                          <a:solidFill>
                            <a:srgbClr val="FFFFFF"/>
                          </a:solidFill>
                          <a:latin typeface="Segoe UI"/>
                          <a:cs typeface="Segoe UI"/>
                        </a:rPr>
                        <a:t>Architectural</a:t>
                      </a:r>
                      <a:r>
                        <a:rPr sz="1800" b="1" dirty="0">
                          <a:solidFill>
                            <a:srgbClr val="FFFFFF"/>
                          </a:solidFill>
                          <a:latin typeface="Segoe UI"/>
                          <a:cs typeface="Segoe UI"/>
                        </a:rPr>
                        <a:t> </a:t>
                      </a:r>
                      <a:r>
                        <a:rPr sz="1800" b="1" spc="-5" dirty="0">
                          <a:solidFill>
                            <a:srgbClr val="FFFFFF"/>
                          </a:solidFill>
                          <a:latin typeface="Segoe UI"/>
                          <a:cs typeface="Segoe UI"/>
                        </a:rPr>
                        <a:t>Changes</a:t>
                      </a:r>
                      <a:r>
                        <a:rPr sz="1800" b="1" spc="-10" dirty="0">
                          <a:solidFill>
                            <a:srgbClr val="FFFFFF"/>
                          </a:solidFill>
                          <a:latin typeface="Segoe UI"/>
                          <a:cs typeface="Segoe UI"/>
                        </a:rPr>
                        <a:t> </a:t>
                      </a:r>
                      <a:r>
                        <a:rPr sz="1800" b="1" spc="-5" dirty="0">
                          <a:solidFill>
                            <a:srgbClr val="FFFFFF"/>
                          </a:solidFill>
                          <a:latin typeface="Segoe UI"/>
                          <a:cs typeface="Segoe UI"/>
                        </a:rPr>
                        <a:t>required</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849792">
                <a:tc>
                  <a:txBody>
                    <a:bodyPr/>
                    <a:lstStyle/>
                    <a:p>
                      <a:pPr>
                        <a:lnSpc>
                          <a:spcPct val="100000"/>
                        </a:lnSpc>
                      </a:pPr>
                      <a:endParaRPr sz="2400">
                        <a:latin typeface="Times New Roman"/>
                        <a:cs typeface="Times New Roman"/>
                      </a:endParaRPr>
                    </a:p>
                    <a:p>
                      <a:pPr>
                        <a:lnSpc>
                          <a:spcPct val="100000"/>
                        </a:lnSpc>
                        <a:spcBef>
                          <a:spcPts val="5"/>
                        </a:spcBef>
                      </a:pPr>
                      <a:endParaRPr sz="2150">
                        <a:latin typeface="Times New Roman"/>
                        <a:cs typeface="Times New Roman"/>
                      </a:endParaRPr>
                    </a:p>
                    <a:p>
                      <a:pPr algn="ctr">
                        <a:lnSpc>
                          <a:spcPct val="100000"/>
                        </a:lnSpc>
                      </a:pPr>
                      <a:r>
                        <a:rPr sz="1800" spc="-5" dirty="0">
                          <a:latin typeface="Segoe UI"/>
                          <a:cs typeface="Segoe UI"/>
                        </a:rPr>
                        <a:t>Scale</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R="113030">
                        <a:lnSpc>
                          <a:spcPct val="100000"/>
                        </a:lnSpc>
                        <a:spcBef>
                          <a:spcPts val="30"/>
                        </a:spcBef>
                      </a:pPr>
                      <a:endParaRPr sz="2650">
                        <a:latin typeface="Times New Roman"/>
                        <a:cs typeface="Times New Roman"/>
                      </a:endParaRPr>
                    </a:p>
                    <a:p>
                      <a:pPr marL="91440" marR="203200" algn="just">
                        <a:lnSpc>
                          <a:spcPct val="100000"/>
                        </a:lnSpc>
                      </a:pPr>
                      <a:r>
                        <a:rPr sz="1800" spc="-5" dirty="0">
                          <a:latin typeface="Segoe UI"/>
                          <a:cs typeface="Segoe UI"/>
                        </a:rPr>
                        <a:t>The massive scale </a:t>
                      </a:r>
                      <a:r>
                        <a:rPr sz="1800" spc="-20" dirty="0">
                          <a:latin typeface="Segoe UI"/>
                          <a:cs typeface="Segoe UI"/>
                        </a:rPr>
                        <a:t>of </a:t>
                      </a:r>
                      <a:r>
                        <a:rPr sz="1800" spc="-5" dirty="0">
                          <a:latin typeface="Segoe UI"/>
                          <a:cs typeface="Segoe UI"/>
                        </a:rPr>
                        <a:t>IoT endpoints </a:t>
                      </a:r>
                      <a:r>
                        <a:rPr sz="1800" dirty="0">
                          <a:latin typeface="Segoe UI"/>
                          <a:cs typeface="Segoe UI"/>
                        </a:rPr>
                        <a:t> </a:t>
                      </a:r>
                      <a:r>
                        <a:rPr sz="1800" spc="-5" dirty="0">
                          <a:latin typeface="Segoe UI"/>
                          <a:cs typeface="Segoe UI"/>
                        </a:rPr>
                        <a:t>(sensors)</a:t>
                      </a:r>
                      <a:r>
                        <a:rPr sz="1800" dirty="0">
                          <a:latin typeface="Segoe UI"/>
                          <a:cs typeface="Segoe UI"/>
                        </a:rPr>
                        <a:t> </a:t>
                      </a:r>
                      <a:r>
                        <a:rPr sz="1800" spc="-5" dirty="0">
                          <a:latin typeface="Segoe UI"/>
                          <a:cs typeface="Segoe UI"/>
                        </a:rPr>
                        <a:t>is</a:t>
                      </a:r>
                      <a:r>
                        <a:rPr sz="1800" dirty="0">
                          <a:latin typeface="Segoe UI"/>
                          <a:cs typeface="Segoe UI"/>
                        </a:rPr>
                        <a:t> </a:t>
                      </a:r>
                      <a:r>
                        <a:rPr sz="1800" spc="-5" dirty="0">
                          <a:latin typeface="Segoe UI"/>
                          <a:cs typeface="Segoe UI"/>
                        </a:rPr>
                        <a:t>far</a:t>
                      </a:r>
                      <a:r>
                        <a:rPr sz="1800" dirty="0">
                          <a:latin typeface="Segoe UI"/>
                          <a:cs typeface="Segoe UI"/>
                        </a:rPr>
                        <a:t> </a:t>
                      </a:r>
                      <a:r>
                        <a:rPr sz="1800" spc="-5" dirty="0">
                          <a:latin typeface="Segoe UI"/>
                          <a:cs typeface="Segoe UI"/>
                        </a:rPr>
                        <a:t>beyond</a:t>
                      </a:r>
                      <a:r>
                        <a:rPr sz="1800" dirty="0">
                          <a:latin typeface="Segoe UI"/>
                          <a:cs typeface="Segoe UI"/>
                        </a:rPr>
                        <a:t> that</a:t>
                      </a:r>
                      <a:r>
                        <a:rPr sz="1800" spc="495" dirty="0">
                          <a:latin typeface="Segoe UI"/>
                          <a:cs typeface="Segoe UI"/>
                        </a:rPr>
                        <a:t> </a:t>
                      </a:r>
                      <a:r>
                        <a:rPr sz="1800" spc="-45" dirty="0">
                          <a:latin typeface="Segoe UI"/>
                          <a:cs typeface="Segoe UI"/>
                        </a:rPr>
                        <a:t>of </a:t>
                      </a:r>
                      <a:r>
                        <a:rPr sz="1800" spc="-40" dirty="0">
                          <a:latin typeface="Segoe UI"/>
                          <a:cs typeface="Segoe UI"/>
                        </a:rPr>
                        <a:t> </a:t>
                      </a:r>
                      <a:r>
                        <a:rPr sz="1800" spc="-5" dirty="0">
                          <a:latin typeface="Segoe UI"/>
                          <a:cs typeface="Segoe UI"/>
                        </a:rPr>
                        <a:t>typical</a:t>
                      </a:r>
                      <a:r>
                        <a:rPr sz="1800" spc="10" dirty="0">
                          <a:latin typeface="Segoe UI"/>
                          <a:cs typeface="Segoe UI"/>
                        </a:rPr>
                        <a:t> </a:t>
                      </a:r>
                      <a:r>
                        <a:rPr sz="1800" dirty="0">
                          <a:latin typeface="Segoe UI"/>
                          <a:cs typeface="Segoe UI"/>
                        </a:rPr>
                        <a:t>IT</a:t>
                      </a:r>
                      <a:r>
                        <a:rPr sz="1800" spc="-30" dirty="0">
                          <a:latin typeface="Segoe UI"/>
                          <a:cs typeface="Segoe UI"/>
                        </a:rPr>
                        <a:t> </a:t>
                      </a:r>
                      <a:r>
                        <a:rPr sz="1800" dirty="0">
                          <a:latin typeface="Segoe UI"/>
                          <a:cs typeface="Segoe UI"/>
                        </a:rPr>
                        <a:t>networks.</a:t>
                      </a:r>
                      <a:endParaRPr sz="1800">
                        <a:latin typeface="Segoe UI"/>
                        <a:cs typeface="Segoe UI"/>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78460" marR="80645" indent="-287020">
                        <a:lnSpc>
                          <a:spcPct val="100000"/>
                        </a:lnSpc>
                        <a:spcBef>
                          <a:spcPts val="315"/>
                        </a:spcBef>
                        <a:buFont typeface="Arial MT"/>
                        <a:buChar char="•"/>
                        <a:tabLst>
                          <a:tab pos="378460" algn="l"/>
                          <a:tab pos="379095" algn="l"/>
                        </a:tabLst>
                      </a:pPr>
                      <a:r>
                        <a:rPr sz="1800" spc="-5" dirty="0">
                          <a:latin typeface="Segoe UI"/>
                          <a:cs typeface="Segoe UI"/>
                        </a:rPr>
                        <a:t>The</a:t>
                      </a:r>
                      <a:r>
                        <a:rPr sz="1800" spc="185" dirty="0">
                          <a:latin typeface="Segoe UI"/>
                          <a:cs typeface="Segoe UI"/>
                        </a:rPr>
                        <a:t> </a:t>
                      </a:r>
                      <a:r>
                        <a:rPr sz="1800" spc="-5" dirty="0">
                          <a:latin typeface="Segoe UI"/>
                          <a:cs typeface="Segoe UI"/>
                        </a:rPr>
                        <a:t>IPv4</a:t>
                      </a:r>
                      <a:r>
                        <a:rPr sz="1800" spc="190" dirty="0">
                          <a:latin typeface="Segoe UI"/>
                          <a:cs typeface="Segoe UI"/>
                        </a:rPr>
                        <a:t> </a:t>
                      </a:r>
                      <a:r>
                        <a:rPr sz="1800" spc="-10" dirty="0">
                          <a:latin typeface="Segoe UI"/>
                          <a:cs typeface="Segoe UI"/>
                        </a:rPr>
                        <a:t>address</a:t>
                      </a:r>
                      <a:r>
                        <a:rPr sz="1800" spc="190" dirty="0">
                          <a:latin typeface="Segoe UI"/>
                          <a:cs typeface="Segoe UI"/>
                        </a:rPr>
                        <a:t> </a:t>
                      </a:r>
                      <a:r>
                        <a:rPr sz="1800" spc="-10" dirty="0">
                          <a:latin typeface="Segoe UI"/>
                          <a:cs typeface="Segoe UI"/>
                        </a:rPr>
                        <a:t>space</a:t>
                      </a:r>
                      <a:r>
                        <a:rPr sz="1800" spc="185" dirty="0">
                          <a:latin typeface="Segoe UI"/>
                          <a:cs typeface="Segoe UI"/>
                        </a:rPr>
                        <a:t> </a:t>
                      </a:r>
                      <a:r>
                        <a:rPr sz="1800" dirty="0">
                          <a:latin typeface="Segoe UI"/>
                          <a:cs typeface="Segoe UI"/>
                        </a:rPr>
                        <a:t>has</a:t>
                      </a:r>
                      <a:r>
                        <a:rPr sz="1800" spc="190" dirty="0">
                          <a:latin typeface="Segoe UI"/>
                          <a:cs typeface="Segoe UI"/>
                        </a:rPr>
                        <a:t> </a:t>
                      </a:r>
                      <a:r>
                        <a:rPr sz="1800" spc="-10" dirty="0">
                          <a:latin typeface="Segoe UI"/>
                          <a:cs typeface="Segoe UI"/>
                        </a:rPr>
                        <a:t>reached</a:t>
                      </a:r>
                      <a:r>
                        <a:rPr sz="1800" spc="180" dirty="0">
                          <a:latin typeface="Segoe UI"/>
                          <a:cs typeface="Segoe UI"/>
                        </a:rPr>
                        <a:t> </a:t>
                      </a:r>
                      <a:r>
                        <a:rPr sz="1800" spc="-5" dirty="0">
                          <a:latin typeface="Segoe UI"/>
                          <a:cs typeface="Segoe UI"/>
                        </a:rPr>
                        <a:t>exhaustion</a:t>
                      </a:r>
                      <a:r>
                        <a:rPr sz="1800" spc="190" dirty="0">
                          <a:latin typeface="Segoe UI"/>
                          <a:cs typeface="Segoe UI"/>
                        </a:rPr>
                        <a:t> </a:t>
                      </a:r>
                      <a:r>
                        <a:rPr sz="1800" spc="-5" dirty="0">
                          <a:latin typeface="Segoe UI"/>
                          <a:cs typeface="Segoe UI"/>
                        </a:rPr>
                        <a:t>and </a:t>
                      </a:r>
                      <a:r>
                        <a:rPr sz="1800" spc="-480" dirty="0">
                          <a:latin typeface="Segoe UI"/>
                          <a:cs typeface="Segoe UI"/>
                        </a:rPr>
                        <a:t> </a:t>
                      </a:r>
                      <a:r>
                        <a:rPr sz="1800" spc="-5" dirty="0">
                          <a:latin typeface="Segoe UI"/>
                          <a:cs typeface="Segoe UI"/>
                        </a:rPr>
                        <a:t>is</a:t>
                      </a:r>
                      <a:r>
                        <a:rPr sz="1800" dirty="0">
                          <a:latin typeface="Segoe UI"/>
                          <a:cs typeface="Segoe UI"/>
                        </a:rPr>
                        <a:t> </a:t>
                      </a:r>
                      <a:r>
                        <a:rPr sz="1800" spc="-5" dirty="0">
                          <a:latin typeface="Segoe UI"/>
                          <a:cs typeface="Segoe UI"/>
                        </a:rPr>
                        <a:t>unable</a:t>
                      </a:r>
                      <a:r>
                        <a:rPr sz="1800" spc="-20" dirty="0">
                          <a:latin typeface="Segoe UI"/>
                          <a:cs typeface="Segoe UI"/>
                        </a:rPr>
                        <a:t> </a:t>
                      </a:r>
                      <a:r>
                        <a:rPr sz="1800" spc="-5" dirty="0">
                          <a:latin typeface="Segoe UI"/>
                          <a:cs typeface="Segoe UI"/>
                        </a:rPr>
                        <a:t>to</a:t>
                      </a:r>
                      <a:r>
                        <a:rPr sz="1800" spc="-10" dirty="0">
                          <a:latin typeface="Segoe UI"/>
                          <a:cs typeface="Segoe UI"/>
                        </a:rPr>
                        <a:t> meet</a:t>
                      </a:r>
                      <a:r>
                        <a:rPr sz="1800" spc="20" dirty="0">
                          <a:latin typeface="Segoe UI"/>
                          <a:cs typeface="Segoe UI"/>
                        </a:rPr>
                        <a:t> </a:t>
                      </a:r>
                      <a:r>
                        <a:rPr sz="1800" spc="-20" dirty="0">
                          <a:latin typeface="Segoe UI"/>
                          <a:cs typeface="Segoe UI"/>
                        </a:rPr>
                        <a:t>IoT’s </a:t>
                      </a:r>
                      <a:r>
                        <a:rPr sz="1800" spc="-10" dirty="0">
                          <a:latin typeface="Segoe UI"/>
                          <a:cs typeface="Segoe UI"/>
                        </a:rPr>
                        <a:t>scalability</a:t>
                      </a:r>
                      <a:r>
                        <a:rPr sz="1800" spc="35" dirty="0">
                          <a:latin typeface="Segoe UI"/>
                          <a:cs typeface="Segoe UI"/>
                        </a:rPr>
                        <a:t> </a:t>
                      </a:r>
                      <a:r>
                        <a:rPr sz="1800" spc="-10" dirty="0">
                          <a:latin typeface="Segoe UI"/>
                          <a:cs typeface="Segoe UI"/>
                        </a:rPr>
                        <a:t>requirements.</a:t>
                      </a:r>
                      <a:endParaRPr sz="1800">
                        <a:latin typeface="Segoe UI"/>
                        <a:cs typeface="Segoe UI"/>
                      </a:endParaRPr>
                    </a:p>
                    <a:p>
                      <a:pPr marL="378460" indent="-287020">
                        <a:lnSpc>
                          <a:spcPct val="100000"/>
                        </a:lnSpc>
                        <a:spcBef>
                          <a:spcPts val="600"/>
                        </a:spcBef>
                        <a:buFont typeface="Arial MT"/>
                        <a:buChar char="•"/>
                        <a:tabLst>
                          <a:tab pos="378460" algn="l"/>
                          <a:tab pos="379095" algn="l"/>
                        </a:tabLst>
                      </a:pPr>
                      <a:r>
                        <a:rPr sz="1800" spc="-5" dirty="0">
                          <a:latin typeface="Segoe UI"/>
                          <a:cs typeface="Segoe UI"/>
                        </a:rPr>
                        <a:t>Scale</a:t>
                      </a:r>
                      <a:r>
                        <a:rPr sz="1800" dirty="0">
                          <a:latin typeface="Segoe UI"/>
                          <a:cs typeface="Segoe UI"/>
                        </a:rPr>
                        <a:t> </a:t>
                      </a:r>
                      <a:r>
                        <a:rPr sz="1800" spc="-5" dirty="0">
                          <a:latin typeface="Segoe UI"/>
                          <a:cs typeface="Segoe UI"/>
                        </a:rPr>
                        <a:t>can</a:t>
                      </a:r>
                      <a:r>
                        <a:rPr sz="1800" spc="-15" dirty="0">
                          <a:latin typeface="Segoe UI"/>
                          <a:cs typeface="Segoe UI"/>
                        </a:rPr>
                        <a:t> </a:t>
                      </a:r>
                      <a:r>
                        <a:rPr sz="1800" spc="-5" dirty="0">
                          <a:latin typeface="Segoe UI"/>
                          <a:cs typeface="Segoe UI"/>
                        </a:rPr>
                        <a:t>be</a:t>
                      </a:r>
                      <a:r>
                        <a:rPr sz="1800" spc="-20" dirty="0">
                          <a:latin typeface="Segoe UI"/>
                          <a:cs typeface="Segoe UI"/>
                        </a:rPr>
                        <a:t> </a:t>
                      </a:r>
                      <a:r>
                        <a:rPr sz="1800" spc="-5" dirty="0">
                          <a:latin typeface="Segoe UI"/>
                          <a:cs typeface="Segoe UI"/>
                        </a:rPr>
                        <a:t>met</a:t>
                      </a:r>
                      <a:r>
                        <a:rPr sz="1800" spc="-10" dirty="0">
                          <a:latin typeface="Segoe UI"/>
                          <a:cs typeface="Segoe UI"/>
                        </a:rPr>
                        <a:t> </a:t>
                      </a:r>
                      <a:r>
                        <a:rPr sz="1800" dirty="0">
                          <a:latin typeface="Segoe UI"/>
                          <a:cs typeface="Segoe UI"/>
                        </a:rPr>
                        <a:t>only</a:t>
                      </a:r>
                      <a:r>
                        <a:rPr sz="1800" spc="-15" dirty="0">
                          <a:latin typeface="Segoe UI"/>
                          <a:cs typeface="Segoe UI"/>
                        </a:rPr>
                        <a:t> </a:t>
                      </a:r>
                      <a:r>
                        <a:rPr sz="1800" spc="-5" dirty="0">
                          <a:latin typeface="Segoe UI"/>
                          <a:cs typeface="Segoe UI"/>
                        </a:rPr>
                        <a:t>by</a:t>
                      </a:r>
                      <a:r>
                        <a:rPr sz="1800" spc="-10" dirty="0">
                          <a:latin typeface="Segoe UI"/>
                          <a:cs typeface="Segoe UI"/>
                        </a:rPr>
                        <a:t> </a:t>
                      </a:r>
                      <a:r>
                        <a:rPr sz="1800" spc="-5" dirty="0">
                          <a:latin typeface="Segoe UI"/>
                          <a:cs typeface="Segoe UI"/>
                        </a:rPr>
                        <a:t>IPv6.</a:t>
                      </a:r>
                      <a:endParaRPr sz="1800">
                        <a:latin typeface="Segoe UI"/>
                        <a:cs typeface="Segoe UI"/>
                      </a:endParaRPr>
                    </a:p>
                    <a:p>
                      <a:pPr marL="378460" indent="-287020">
                        <a:lnSpc>
                          <a:spcPct val="100000"/>
                        </a:lnSpc>
                        <a:spcBef>
                          <a:spcPts val="600"/>
                        </a:spcBef>
                        <a:buFont typeface="Arial MT"/>
                        <a:buChar char="•"/>
                        <a:tabLst>
                          <a:tab pos="378460" algn="l"/>
                          <a:tab pos="379095" algn="l"/>
                        </a:tabLst>
                      </a:pPr>
                      <a:r>
                        <a:rPr sz="1800" dirty="0">
                          <a:latin typeface="Segoe UI"/>
                          <a:cs typeface="Segoe UI"/>
                        </a:rPr>
                        <a:t>IT</a:t>
                      </a:r>
                      <a:r>
                        <a:rPr sz="1800" spc="375" dirty="0">
                          <a:latin typeface="Segoe UI"/>
                          <a:cs typeface="Segoe UI"/>
                        </a:rPr>
                        <a:t> </a:t>
                      </a:r>
                      <a:r>
                        <a:rPr sz="1800" dirty="0">
                          <a:latin typeface="Segoe UI"/>
                          <a:cs typeface="Segoe UI"/>
                        </a:rPr>
                        <a:t>networks</a:t>
                      </a:r>
                      <a:r>
                        <a:rPr sz="1800" spc="375" dirty="0">
                          <a:latin typeface="Segoe UI"/>
                          <a:cs typeface="Segoe UI"/>
                        </a:rPr>
                        <a:t> </a:t>
                      </a:r>
                      <a:r>
                        <a:rPr sz="1800" dirty="0">
                          <a:latin typeface="Segoe UI"/>
                          <a:cs typeface="Segoe UI"/>
                        </a:rPr>
                        <a:t>continue</a:t>
                      </a:r>
                      <a:r>
                        <a:rPr sz="1800" spc="380" dirty="0">
                          <a:latin typeface="Segoe UI"/>
                          <a:cs typeface="Segoe UI"/>
                        </a:rPr>
                        <a:t> </a:t>
                      </a:r>
                      <a:r>
                        <a:rPr sz="1800" spc="-15" dirty="0">
                          <a:latin typeface="Segoe UI"/>
                          <a:cs typeface="Segoe UI"/>
                        </a:rPr>
                        <a:t>to</a:t>
                      </a:r>
                      <a:r>
                        <a:rPr sz="1800" spc="380" dirty="0">
                          <a:latin typeface="Segoe UI"/>
                          <a:cs typeface="Segoe UI"/>
                        </a:rPr>
                        <a:t> </a:t>
                      </a:r>
                      <a:r>
                        <a:rPr sz="1800" dirty="0">
                          <a:latin typeface="Segoe UI"/>
                          <a:cs typeface="Segoe UI"/>
                        </a:rPr>
                        <a:t>use</a:t>
                      </a:r>
                      <a:r>
                        <a:rPr sz="1800" spc="370" dirty="0">
                          <a:latin typeface="Segoe UI"/>
                          <a:cs typeface="Segoe UI"/>
                        </a:rPr>
                        <a:t> </a:t>
                      </a:r>
                      <a:r>
                        <a:rPr sz="1800" spc="-5" dirty="0">
                          <a:latin typeface="Segoe UI"/>
                          <a:cs typeface="Segoe UI"/>
                        </a:rPr>
                        <a:t>IPv4</a:t>
                      </a:r>
                      <a:r>
                        <a:rPr sz="1800" spc="390" dirty="0">
                          <a:latin typeface="Segoe UI"/>
                          <a:cs typeface="Segoe UI"/>
                        </a:rPr>
                        <a:t> </a:t>
                      </a:r>
                      <a:r>
                        <a:rPr sz="1800" spc="-10" dirty="0">
                          <a:latin typeface="Segoe UI"/>
                          <a:cs typeface="Segoe UI"/>
                        </a:rPr>
                        <a:t>through</a:t>
                      </a:r>
                      <a:r>
                        <a:rPr sz="1800" spc="390" dirty="0">
                          <a:latin typeface="Segoe UI"/>
                          <a:cs typeface="Segoe UI"/>
                        </a:rPr>
                        <a:t> </a:t>
                      </a:r>
                      <a:r>
                        <a:rPr sz="1800" spc="-10" dirty="0">
                          <a:latin typeface="Segoe UI"/>
                          <a:cs typeface="Segoe UI"/>
                        </a:rPr>
                        <a:t>features</a:t>
                      </a:r>
                      <a:endParaRPr sz="1800">
                        <a:latin typeface="Segoe UI"/>
                        <a:cs typeface="Segoe UI"/>
                      </a:endParaRPr>
                    </a:p>
                    <a:p>
                      <a:pPr marL="378460">
                        <a:lnSpc>
                          <a:spcPct val="100000"/>
                        </a:lnSpc>
                      </a:pPr>
                      <a:r>
                        <a:rPr sz="1800" spc="-15" dirty="0">
                          <a:latin typeface="Segoe UI"/>
                          <a:cs typeface="Segoe UI"/>
                        </a:rPr>
                        <a:t>like</a:t>
                      </a:r>
                      <a:r>
                        <a:rPr sz="1800" spc="-5" dirty="0">
                          <a:latin typeface="Segoe UI"/>
                          <a:cs typeface="Segoe UI"/>
                        </a:rPr>
                        <a:t> Network</a:t>
                      </a:r>
                      <a:r>
                        <a:rPr sz="1800" spc="-30" dirty="0">
                          <a:latin typeface="Segoe UI"/>
                          <a:cs typeface="Segoe UI"/>
                        </a:rPr>
                        <a:t> </a:t>
                      </a:r>
                      <a:r>
                        <a:rPr sz="1800" spc="-10" dirty="0">
                          <a:latin typeface="Segoe UI"/>
                          <a:cs typeface="Segoe UI"/>
                        </a:rPr>
                        <a:t>Address</a:t>
                      </a:r>
                      <a:r>
                        <a:rPr sz="1800" dirty="0">
                          <a:latin typeface="Segoe UI"/>
                          <a:cs typeface="Segoe UI"/>
                        </a:rPr>
                        <a:t> </a:t>
                      </a:r>
                      <a:r>
                        <a:rPr sz="1800" spc="-15" dirty="0">
                          <a:latin typeface="Segoe UI"/>
                          <a:cs typeface="Segoe UI"/>
                        </a:rPr>
                        <a:t>Translation.</a:t>
                      </a:r>
                      <a:endParaRPr sz="1800">
                        <a:latin typeface="Segoe UI"/>
                        <a:cs typeface="Segoe UI"/>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2504201">
                <a:tc>
                  <a:txBody>
                    <a:bodyPr/>
                    <a:lstStyle/>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gn="ctr">
                        <a:lnSpc>
                          <a:spcPct val="100000"/>
                        </a:lnSpc>
                        <a:spcBef>
                          <a:spcPts val="1880"/>
                        </a:spcBef>
                      </a:pPr>
                      <a:r>
                        <a:rPr sz="1800" spc="-10" dirty="0">
                          <a:latin typeface="Segoe UI"/>
                          <a:cs typeface="Segoe UI"/>
                        </a:rPr>
                        <a:t>Security</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R="113030">
                        <a:lnSpc>
                          <a:spcPct val="100000"/>
                        </a:lnSpc>
                      </a:pPr>
                      <a:endParaRPr sz="2400" dirty="0">
                        <a:latin typeface="Times New Roman"/>
                        <a:cs typeface="Times New Roman"/>
                      </a:endParaRPr>
                    </a:p>
                    <a:p>
                      <a:pPr marL="91440" marR="200660" algn="just">
                        <a:lnSpc>
                          <a:spcPct val="100000"/>
                        </a:lnSpc>
                        <a:spcBef>
                          <a:spcPts val="1400"/>
                        </a:spcBef>
                      </a:pPr>
                      <a:r>
                        <a:rPr sz="1800" spc="-5" dirty="0">
                          <a:latin typeface="Segoe UI"/>
                          <a:cs typeface="Segoe UI"/>
                        </a:rPr>
                        <a:t>IoT</a:t>
                      </a:r>
                      <a:r>
                        <a:rPr sz="1800" dirty="0">
                          <a:latin typeface="Segoe UI"/>
                          <a:cs typeface="Segoe UI"/>
                        </a:rPr>
                        <a:t> </a:t>
                      </a:r>
                      <a:r>
                        <a:rPr sz="1800" spc="-5" dirty="0">
                          <a:latin typeface="Segoe UI"/>
                          <a:cs typeface="Segoe UI"/>
                        </a:rPr>
                        <a:t>devices,</a:t>
                      </a:r>
                      <a:r>
                        <a:rPr sz="1800" dirty="0">
                          <a:latin typeface="Segoe UI"/>
                          <a:cs typeface="Segoe UI"/>
                        </a:rPr>
                        <a:t> </a:t>
                      </a:r>
                      <a:r>
                        <a:rPr sz="1800" spc="-10" dirty="0">
                          <a:latin typeface="Segoe UI"/>
                          <a:cs typeface="Segoe UI"/>
                        </a:rPr>
                        <a:t>especially</a:t>
                      </a:r>
                      <a:r>
                        <a:rPr sz="1800" spc="-5" dirty="0">
                          <a:latin typeface="Segoe UI"/>
                          <a:cs typeface="Segoe UI"/>
                        </a:rPr>
                        <a:t> </a:t>
                      </a:r>
                      <a:r>
                        <a:rPr sz="1800" dirty="0">
                          <a:latin typeface="Segoe UI"/>
                          <a:cs typeface="Segoe UI"/>
                        </a:rPr>
                        <a:t>those</a:t>
                      </a:r>
                      <a:r>
                        <a:rPr sz="1800" spc="5" dirty="0">
                          <a:latin typeface="Segoe UI"/>
                          <a:cs typeface="Segoe UI"/>
                        </a:rPr>
                        <a:t> </a:t>
                      </a:r>
                      <a:r>
                        <a:rPr sz="1800" spc="-10" dirty="0">
                          <a:latin typeface="Segoe UI"/>
                          <a:cs typeface="Segoe UI"/>
                        </a:rPr>
                        <a:t>on </a:t>
                      </a:r>
                      <a:r>
                        <a:rPr sz="1800" spc="-5" dirty="0">
                          <a:latin typeface="Segoe UI"/>
                          <a:cs typeface="Segoe UI"/>
                        </a:rPr>
                        <a:t> </a:t>
                      </a:r>
                      <a:r>
                        <a:rPr sz="1800" spc="-10" dirty="0">
                          <a:latin typeface="Segoe UI"/>
                          <a:cs typeface="Segoe UI"/>
                        </a:rPr>
                        <a:t>wireless </a:t>
                      </a:r>
                      <a:r>
                        <a:rPr sz="1800" spc="-5" dirty="0">
                          <a:latin typeface="Segoe UI"/>
                          <a:cs typeface="Segoe UI"/>
                        </a:rPr>
                        <a:t>sensor networks(WSNs) </a:t>
                      </a:r>
                      <a:r>
                        <a:rPr sz="1800" spc="-10" dirty="0">
                          <a:latin typeface="Segoe UI"/>
                          <a:cs typeface="Segoe UI"/>
                        </a:rPr>
                        <a:t>are </a:t>
                      </a:r>
                      <a:r>
                        <a:rPr sz="1800" spc="-5" dirty="0">
                          <a:latin typeface="Segoe UI"/>
                          <a:cs typeface="Segoe UI"/>
                        </a:rPr>
                        <a:t> </a:t>
                      </a:r>
                      <a:r>
                        <a:rPr sz="1800" spc="-10" dirty="0">
                          <a:latin typeface="Segoe UI"/>
                          <a:cs typeface="Segoe UI"/>
                        </a:rPr>
                        <a:t>often</a:t>
                      </a:r>
                      <a:r>
                        <a:rPr sz="1800" spc="-5" dirty="0">
                          <a:latin typeface="Segoe UI"/>
                          <a:cs typeface="Segoe UI"/>
                        </a:rPr>
                        <a:t> physically</a:t>
                      </a:r>
                      <a:r>
                        <a:rPr sz="1800" dirty="0">
                          <a:latin typeface="Segoe UI"/>
                          <a:cs typeface="Segoe UI"/>
                        </a:rPr>
                        <a:t> </a:t>
                      </a:r>
                      <a:r>
                        <a:rPr sz="1800" spc="-5" dirty="0">
                          <a:latin typeface="Segoe UI"/>
                          <a:cs typeface="Segoe UI"/>
                        </a:rPr>
                        <a:t>exposed</a:t>
                      </a:r>
                      <a:r>
                        <a:rPr sz="1800" dirty="0">
                          <a:latin typeface="Segoe UI"/>
                          <a:cs typeface="Segoe UI"/>
                        </a:rPr>
                        <a:t> </a:t>
                      </a:r>
                      <a:r>
                        <a:rPr sz="1800" spc="-15" dirty="0">
                          <a:latin typeface="Segoe UI"/>
                          <a:cs typeface="Segoe UI"/>
                        </a:rPr>
                        <a:t>to</a:t>
                      </a:r>
                      <a:r>
                        <a:rPr sz="1800" spc="-10" dirty="0">
                          <a:latin typeface="Segoe UI"/>
                          <a:cs typeface="Segoe UI"/>
                        </a:rPr>
                        <a:t> </a:t>
                      </a:r>
                      <a:r>
                        <a:rPr sz="1800" spc="-5" dirty="0">
                          <a:latin typeface="Segoe UI"/>
                          <a:cs typeface="Segoe UI"/>
                        </a:rPr>
                        <a:t>the </a:t>
                      </a:r>
                      <a:r>
                        <a:rPr sz="1800" dirty="0">
                          <a:latin typeface="Segoe UI"/>
                          <a:cs typeface="Segoe UI"/>
                        </a:rPr>
                        <a:t> </a:t>
                      </a:r>
                      <a:r>
                        <a:rPr sz="1800" spc="-5" dirty="0">
                          <a:latin typeface="Segoe UI"/>
                          <a:cs typeface="Segoe UI"/>
                        </a:rPr>
                        <a:t>world.</a:t>
                      </a:r>
                      <a:endParaRPr sz="1800" dirty="0">
                        <a:latin typeface="Segoe UI"/>
                        <a:cs typeface="Segoe UI"/>
                      </a:endParaRPr>
                    </a:p>
                    <a:p>
                      <a:pPr marR="113030">
                        <a:lnSpc>
                          <a:spcPct val="100000"/>
                        </a:lnSpc>
                        <a:spcBef>
                          <a:spcPts val="25"/>
                        </a:spcBef>
                      </a:pPr>
                      <a:endParaRPr sz="3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8460" indent="-287020" algn="just">
                        <a:lnSpc>
                          <a:spcPct val="100000"/>
                        </a:lnSpc>
                        <a:spcBef>
                          <a:spcPts val="320"/>
                        </a:spcBef>
                        <a:buFont typeface="Arial MT"/>
                        <a:buChar char="•"/>
                        <a:tabLst>
                          <a:tab pos="379095" algn="l"/>
                        </a:tabLst>
                      </a:pPr>
                      <a:r>
                        <a:rPr sz="1800" spc="-5" dirty="0">
                          <a:latin typeface="Segoe UI"/>
                          <a:cs typeface="Segoe UI"/>
                        </a:rPr>
                        <a:t>Security</a:t>
                      </a:r>
                      <a:r>
                        <a:rPr sz="1800" spc="10" dirty="0">
                          <a:latin typeface="Segoe UI"/>
                          <a:cs typeface="Segoe UI"/>
                        </a:rPr>
                        <a:t> </a:t>
                      </a:r>
                      <a:r>
                        <a:rPr sz="1800" spc="-5" dirty="0">
                          <a:latin typeface="Segoe UI"/>
                          <a:cs typeface="Segoe UI"/>
                        </a:rPr>
                        <a:t>is</a:t>
                      </a:r>
                      <a:r>
                        <a:rPr sz="1800" spc="-10" dirty="0">
                          <a:latin typeface="Segoe UI"/>
                          <a:cs typeface="Segoe UI"/>
                        </a:rPr>
                        <a:t> </a:t>
                      </a:r>
                      <a:r>
                        <a:rPr sz="1800" spc="-15" dirty="0">
                          <a:latin typeface="Segoe UI"/>
                          <a:cs typeface="Segoe UI"/>
                        </a:rPr>
                        <a:t>required</a:t>
                      </a:r>
                      <a:r>
                        <a:rPr sz="1800" spc="5" dirty="0">
                          <a:latin typeface="Segoe UI"/>
                          <a:cs typeface="Segoe UI"/>
                        </a:rPr>
                        <a:t> </a:t>
                      </a:r>
                      <a:r>
                        <a:rPr sz="1800" spc="-5" dirty="0">
                          <a:latin typeface="Segoe UI"/>
                          <a:cs typeface="Segoe UI"/>
                        </a:rPr>
                        <a:t>at </a:t>
                      </a:r>
                      <a:r>
                        <a:rPr sz="1800" spc="5" dirty="0">
                          <a:latin typeface="Segoe UI"/>
                          <a:cs typeface="Segoe UI"/>
                        </a:rPr>
                        <a:t>every </a:t>
                      </a:r>
                      <a:r>
                        <a:rPr sz="1800" spc="-10" dirty="0">
                          <a:latin typeface="Segoe UI"/>
                          <a:cs typeface="Segoe UI"/>
                        </a:rPr>
                        <a:t>level</a:t>
                      </a:r>
                      <a:r>
                        <a:rPr sz="1800" spc="5" dirty="0">
                          <a:latin typeface="Segoe UI"/>
                          <a:cs typeface="Segoe UI"/>
                        </a:rPr>
                        <a:t> </a:t>
                      </a:r>
                      <a:r>
                        <a:rPr sz="1800" spc="-20" dirty="0">
                          <a:latin typeface="Segoe UI"/>
                          <a:cs typeface="Segoe UI"/>
                        </a:rPr>
                        <a:t>of </a:t>
                      </a:r>
                      <a:r>
                        <a:rPr sz="1800" dirty="0">
                          <a:latin typeface="Segoe UI"/>
                          <a:cs typeface="Segoe UI"/>
                        </a:rPr>
                        <a:t>the</a:t>
                      </a:r>
                      <a:r>
                        <a:rPr sz="1800" spc="-20" dirty="0">
                          <a:latin typeface="Segoe UI"/>
                          <a:cs typeface="Segoe UI"/>
                        </a:rPr>
                        <a:t> </a:t>
                      </a:r>
                      <a:r>
                        <a:rPr sz="1800" dirty="0">
                          <a:latin typeface="Segoe UI"/>
                          <a:cs typeface="Segoe UI"/>
                        </a:rPr>
                        <a:t>IoT</a:t>
                      </a:r>
                      <a:r>
                        <a:rPr sz="1800" spc="-20" dirty="0">
                          <a:latin typeface="Segoe UI"/>
                          <a:cs typeface="Segoe UI"/>
                        </a:rPr>
                        <a:t> </a:t>
                      </a:r>
                      <a:r>
                        <a:rPr sz="1800" spc="5" dirty="0">
                          <a:latin typeface="Segoe UI"/>
                          <a:cs typeface="Segoe UI"/>
                        </a:rPr>
                        <a:t>network.</a:t>
                      </a:r>
                      <a:endParaRPr sz="1800" dirty="0">
                        <a:latin typeface="Segoe UI"/>
                        <a:cs typeface="Segoe UI"/>
                      </a:endParaRPr>
                    </a:p>
                    <a:p>
                      <a:pPr marL="378460" marR="80010" indent="-287020" algn="just">
                        <a:lnSpc>
                          <a:spcPct val="100000"/>
                        </a:lnSpc>
                        <a:spcBef>
                          <a:spcPts val="600"/>
                        </a:spcBef>
                        <a:buFont typeface="Arial MT"/>
                        <a:buChar char="•"/>
                        <a:tabLst>
                          <a:tab pos="379095" algn="l"/>
                        </a:tabLst>
                      </a:pPr>
                      <a:r>
                        <a:rPr sz="1800" spc="5" dirty="0">
                          <a:latin typeface="Segoe UI"/>
                          <a:cs typeface="Segoe UI"/>
                        </a:rPr>
                        <a:t>Every</a:t>
                      </a:r>
                      <a:r>
                        <a:rPr sz="1800" spc="405" dirty="0">
                          <a:latin typeface="Segoe UI"/>
                          <a:cs typeface="Segoe UI"/>
                        </a:rPr>
                        <a:t> </a:t>
                      </a:r>
                      <a:r>
                        <a:rPr sz="1800" spc="-5" dirty="0">
                          <a:latin typeface="Segoe UI"/>
                          <a:cs typeface="Segoe UI"/>
                        </a:rPr>
                        <a:t>IoT</a:t>
                      </a:r>
                      <a:r>
                        <a:rPr sz="1800" spc="395" dirty="0">
                          <a:latin typeface="Segoe UI"/>
                          <a:cs typeface="Segoe UI"/>
                        </a:rPr>
                        <a:t> </a:t>
                      </a:r>
                      <a:r>
                        <a:rPr sz="1800" spc="-5" dirty="0">
                          <a:latin typeface="Segoe UI"/>
                          <a:cs typeface="Segoe UI"/>
                        </a:rPr>
                        <a:t>endpoint</a:t>
                      </a:r>
                      <a:r>
                        <a:rPr sz="1800" spc="395" dirty="0">
                          <a:latin typeface="Segoe UI"/>
                          <a:cs typeface="Segoe UI"/>
                        </a:rPr>
                        <a:t> </a:t>
                      </a:r>
                      <a:r>
                        <a:rPr sz="1800" spc="-5" dirty="0">
                          <a:latin typeface="Segoe UI"/>
                          <a:cs typeface="Segoe UI"/>
                        </a:rPr>
                        <a:t>node</a:t>
                      </a:r>
                      <a:r>
                        <a:rPr sz="1800" spc="395" dirty="0">
                          <a:latin typeface="Segoe UI"/>
                          <a:cs typeface="Segoe UI"/>
                        </a:rPr>
                        <a:t> </a:t>
                      </a:r>
                      <a:r>
                        <a:rPr sz="1800" spc="-5" dirty="0">
                          <a:latin typeface="Segoe UI"/>
                          <a:cs typeface="Segoe UI"/>
                        </a:rPr>
                        <a:t>on</a:t>
                      </a:r>
                      <a:r>
                        <a:rPr sz="1800" spc="390" dirty="0">
                          <a:latin typeface="Segoe UI"/>
                          <a:cs typeface="Segoe UI"/>
                        </a:rPr>
                        <a:t> </a:t>
                      </a:r>
                      <a:r>
                        <a:rPr sz="1800" dirty="0">
                          <a:latin typeface="Segoe UI"/>
                          <a:cs typeface="Segoe UI"/>
                        </a:rPr>
                        <a:t>the</a:t>
                      </a:r>
                      <a:r>
                        <a:rPr sz="1800" spc="380" dirty="0">
                          <a:latin typeface="Segoe UI"/>
                          <a:cs typeface="Segoe UI"/>
                        </a:rPr>
                        <a:t> </a:t>
                      </a:r>
                      <a:r>
                        <a:rPr sz="1800" spc="-5" dirty="0">
                          <a:latin typeface="Segoe UI"/>
                          <a:cs typeface="Segoe UI"/>
                        </a:rPr>
                        <a:t>network</a:t>
                      </a:r>
                      <a:r>
                        <a:rPr sz="1800" spc="395" dirty="0">
                          <a:latin typeface="Segoe UI"/>
                          <a:cs typeface="Segoe UI"/>
                        </a:rPr>
                        <a:t> </a:t>
                      </a:r>
                      <a:r>
                        <a:rPr sz="1800" spc="-5" dirty="0">
                          <a:latin typeface="Segoe UI"/>
                          <a:cs typeface="Segoe UI"/>
                        </a:rPr>
                        <a:t>must</a:t>
                      </a:r>
                      <a:r>
                        <a:rPr sz="1800" spc="405" dirty="0">
                          <a:latin typeface="Segoe UI"/>
                          <a:cs typeface="Segoe UI"/>
                        </a:rPr>
                        <a:t> </a:t>
                      </a:r>
                      <a:r>
                        <a:rPr sz="1800" dirty="0">
                          <a:latin typeface="Segoe UI"/>
                          <a:cs typeface="Segoe UI"/>
                        </a:rPr>
                        <a:t>be </a:t>
                      </a:r>
                      <a:r>
                        <a:rPr sz="1800" spc="-480" dirty="0">
                          <a:latin typeface="Segoe UI"/>
                          <a:cs typeface="Segoe UI"/>
                        </a:rPr>
                        <a:t> </a:t>
                      </a:r>
                      <a:r>
                        <a:rPr sz="1800" dirty="0">
                          <a:latin typeface="Segoe UI"/>
                          <a:cs typeface="Segoe UI"/>
                        </a:rPr>
                        <a:t>part</a:t>
                      </a:r>
                      <a:r>
                        <a:rPr sz="1800" spc="5" dirty="0">
                          <a:latin typeface="Segoe UI"/>
                          <a:cs typeface="Segoe UI"/>
                        </a:rPr>
                        <a:t> </a:t>
                      </a:r>
                      <a:r>
                        <a:rPr sz="1800" spc="-20" dirty="0">
                          <a:latin typeface="Segoe UI"/>
                          <a:cs typeface="Segoe UI"/>
                        </a:rPr>
                        <a:t>of</a:t>
                      </a:r>
                      <a:r>
                        <a:rPr sz="1800" spc="-15" dirty="0">
                          <a:latin typeface="Segoe UI"/>
                          <a:cs typeface="Segoe UI"/>
                        </a:rPr>
                        <a:t> </a:t>
                      </a:r>
                      <a:r>
                        <a:rPr sz="1800" dirty="0">
                          <a:latin typeface="Segoe UI"/>
                          <a:cs typeface="Segoe UI"/>
                        </a:rPr>
                        <a:t>the</a:t>
                      </a:r>
                      <a:r>
                        <a:rPr sz="1800" spc="5" dirty="0">
                          <a:latin typeface="Segoe UI"/>
                          <a:cs typeface="Segoe UI"/>
                        </a:rPr>
                        <a:t> </a:t>
                      </a:r>
                      <a:r>
                        <a:rPr sz="1800" spc="-5" dirty="0">
                          <a:latin typeface="Segoe UI"/>
                          <a:cs typeface="Segoe UI"/>
                        </a:rPr>
                        <a:t>overall</a:t>
                      </a:r>
                      <a:r>
                        <a:rPr sz="1800" dirty="0">
                          <a:latin typeface="Segoe UI"/>
                          <a:cs typeface="Segoe UI"/>
                        </a:rPr>
                        <a:t> </a:t>
                      </a:r>
                      <a:r>
                        <a:rPr sz="1800" spc="-5" dirty="0">
                          <a:latin typeface="Segoe UI"/>
                          <a:cs typeface="Segoe UI"/>
                        </a:rPr>
                        <a:t>security</a:t>
                      </a:r>
                      <a:r>
                        <a:rPr sz="1800" dirty="0">
                          <a:latin typeface="Segoe UI"/>
                          <a:cs typeface="Segoe UI"/>
                        </a:rPr>
                        <a:t> </a:t>
                      </a:r>
                      <a:r>
                        <a:rPr sz="1800" spc="-5" dirty="0">
                          <a:latin typeface="Segoe UI"/>
                          <a:cs typeface="Segoe UI"/>
                        </a:rPr>
                        <a:t>strategy</a:t>
                      </a:r>
                      <a:r>
                        <a:rPr sz="1800" spc="480" dirty="0">
                          <a:latin typeface="Segoe UI"/>
                          <a:cs typeface="Segoe UI"/>
                        </a:rPr>
                        <a:t> </a:t>
                      </a:r>
                      <a:r>
                        <a:rPr sz="1800" spc="-5" dirty="0">
                          <a:latin typeface="Segoe UI"/>
                          <a:cs typeface="Segoe UI"/>
                        </a:rPr>
                        <a:t>and</a:t>
                      </a:r>
                      <a:r>
                        <a:rPr sz="1800" spc="484" dirty="0">
                          <a:latin typeface="Segoe UI"/>
                          <a:cs typeface="Segoe UI"/>
                        </a:rPr>
                        <a:t> </a:t>
                      </a:r>
                      <a:r>
                        <a:rPr sz="1800" spc="-5" dirty="0">
                          <a:latin typeface="Segoe UI"/>
                          <a:cs typeface="Segoe UI"/>
                        </a:rPr>
                        <a:t>must </a:t>
                      </a:r>
                      <a:r>
                        <a:rPr sz="1800" dirty="0">
                          <a:latin typeface="Segoe UI"/>
                          <a:cs typeface="Segoe UI"/>
                        </a:rPr>
                        <a:t> support</a:t>
                      </a:r>
                      <a:r>
                        <a:rPr sz="1800" spc="5" dirty="0">
                          <a:latin typeface="Segoe UI"/>
                          <a:cs typeface="Segoe UI"/>
                        </a:rPr>
                        <a:t> </a:t>
                      </a:r>
                      <a:r>
                        <a:rPr sz="1800" spc="-5" dirty="0">
                          <a:latin typeface="Segoe UI"/>
                          <a:cs typeface="Segoe UI"/>
                        </a:rPr>
                        <a:t>device</a:t>
                      </a:r>
                      <a:r>
                        <a:rPr sz="1800" dirty="0">
                          <a:latin typeface="Segoe UI"/>
                          <a:cs typeface="Segoe UI"/>
                        </a:rPr>
                        <a:t> </a:t>
                      </a:r>
                      <a:r>
                        <a:rPr sz="1800" spc="-10" dirty="0">
                          <a:latin typeface="Segoe UI"/>
                          <a:cs typeface="Segoe UI"/>
                        </a:rPr>
                        <a:t>level</a:t>
                      </a:r>
                      <a:r>
                        <a:rPr sz="1800" spc="-5" dirty="0">
                          <a:latin typeface="Segoe UI"/>
                          <a:cs typeface="Segoe UI"/>
                        </a:rPr>
                        <a:t> authentication</a:t>
                      </a:r>
                      <a:r>
                        <a:rPr sz="1800" dirty="0">
                          <a:latin typeface="Segoe UI"/>
                          <a:cs typeface="Segoe UI"/>
                        </a:rPr>
                        <a:t> and</a:t>
                      </a:r>
                      <a:r>
                        <a:rPr sz="1800" spc="5" dirty="0">
                          <a:latin typeface="Segoe UI"/>
                          <a:cs typeface="Segoe UI"/>
                        </a:rPr>
                        <a:t> </a:t>
                      </a:r>
                      <a:r>
                        <a:rPr sz="1800" spc="-5" dirty="0">
                          <a:latin typeface="Segoe UI"/>
                          <a:cs typeface="Segoe UI"/>
                        </a:rPr>
                        <a:t>link </a:t>
                      </a:r>
                      <a:r>
                        <a:rPr sz="1800" spc="-480" dirty="0">
                          <a:latin typeface="Segoe UI"/>
                          <a:cs typeface="Segoe UI"/>
                        </a:rPr>
                        <a:t> </a:t>
                      </a:r>
                      <a:r>
                        <a:rPr sz="1800" spc="5" dirty="0">
                          <a:latin typeface="Segoe UI"/>
                          <a:cs typeface="Segoe UI"/>
                        </a:rPr>
                        <a:t>encryption.</a:t>
                      </a:r>
                      <a:endParaRPr sz="1800" dirty="0">
                        <a:latin typeface="Segoe UI"/>
                        <a:cs typeface="Segoe UI"/>
                      </a:endParaRPr>
                    </a:p>
                    <a:p>
                      <a:pPr marL="378460" marR="80010" indent="-287020" algn="just">
                        <a:lnSpc>
                          <a:spcPct val="100000"/>
                        </a:lnSpc>
                        <a:spcBef>
                          <a:spcPts val="600"/>
                        </a:spcBef>
                        <a:buFont typeface="Arial MT"/>
                        <a:buChar char="•"/>
                        <a:tabLst>
                          <a:tab pos="379095" algn="l"/>
                        </a:tabLst>
                      </a:pPr>
                      <a:r>
                        <a:rPr sz="1800" dirty="0">
                          <a:latin typeface="Segoe UI"/>
                          <a:cs typeface="Segoe UI"/>
                        </a:rPr>
                        <a:t>It </a:t>
                      </a:r>
                      <a:r>
                        <a:rPr sz="1800" spc="-10" dirty="0">
                          <a:latin typeface="Segoe UI"/>
                          <a:cs typeface="Segoe UI"/>
                        </a:rPr>
                        <a:t>must </a:t>
                      </a:r>
                      <a:r>
                        <a:rPr sz="1800" spc="-5" dirty="0">
                          <a:latin typeface="Segoe UI"/>
                          <a:cs typeface="Segoe UI"/>
                        </a:rPr>
                        <a:t>also be easy </a:t>
                      </a:r>
                      <a:r>
                        <a:rPr sz="1800" spc="-15" dirty="0">
                          <a:latin typeface="Segoe UI"/>
                          <a:cs typeface="Segoe UI"/>
                        </a:rPr>
                        <a:t>to </a:t>
                      </a:r>
                      <a:r>
                        <a:rPr sz="1800" spc="-5" dirty="0">
                          <a:latin typeface="Segoe UI"/>
                          <a:cs typeface="Segoe UI"/>
                        </a:rPr>
                        <a:t>deploy with some </a:t>
                      </a:r>
                      <a:r>
                        <a:rPr sz="1800" dirty="0">
                          <a:latin typeface="Segoe UI"/>
                          <a:cs typeface="Segoe UI"/>
                        </a:rPr>
                        <a:t>type </a:t>
                      </a:r>
                      <a:r>
                        <a:rPr sz="1800" spc="-20" dirty="0">
                          <a:latin typeface="Segoe UI"/>
                          <a:cs typeface="Segoe UI"/>
                        </a:rPr>
                        <a:t>of </a:t>
                      </a:r>
                      <a:r>
                        <a:rPr sz="1800" dirty="0">
                          <a:latin typeface="Segoe UI"/>
                          <a:cs typeface="Segoe UI"/>
                        </a:rPr>
                        <a:t>a </a:t>
                      </a:r>
                      <a:r>
                        <a:rPr sz="1800" spc="5" dirty="0">
                          <a:latin typeface="Segoe UI"/>
                          <a:cs typeface="Segoe UI"/>
                        </a:rPr>
                        <a:t> </a:t>
                      </a:r>
                      <a:r>
                        <a:rPr sz="1800" spc="-10" dirty="0">
                          <a:latin typeface="Segoe UI"/>
                          <a:cs typeface="Segoe UI"/>
                        </a:rPr>
                        <a:t>zero</a:t>
                      </a:r>
                      <a:r>
                        <a:rPr sz="1800" spc="-15" dirty="0">
                          <a:latin typeface="Segoe UI"/>
                          <a:cs typeface="Segoe UI"/>
                        </a:rPr>
                        <a:t> </a:t>
                      </a:r>
                      <a:r>
                        <a:rPr sz="1800" dirty="0">
                          <a:latin typeface="Segoe UI"/>
                          <a:cs typeface="Segoe UI"/>
                        </a:rPr>
                        <a:t>–</a:t>
                      </a:r>
                      <a:r>
                        <a:rPr sz="1800" spc="-5" dirty="0">
                          <a:latin typeface="Segoe UI"/>
                          <a:cs typeface="Segoe UI"/>
                        </a:rPr>
                        <a:t> touch</a:t>
                      </a:r>
                      <a:r>
                        <a:rPr sz="1800" spc="-30" dirty="0">
                          <a:latin typeface="Segoe UI"/>
                          <a:cs typeface="Segoe UI"/>
                        </a:rPr>
                        <a:t> </a:t>
                      </a:r>
                      <a:r>
                        <a:rPr sz="1800" spc="-5" dirty="0">
                          <a:latin typeface="Segoe UI"/>
                          <a:cs typeface="Segoe UI"/>
                        </a:rPr>
                        <a:t>deployment</a:t>
                      </a:r>
                      <a:r>
                        <a:rPr sz="1800" spc="15" dirty="0">
                          <a:latin typeface="Segoe UI"/>
                          <a:cs typeface="Segoe UI"/>
                        </a:rPr>
                        <a:t> </a:t>
                      </a:r>
                      <a:r>
                        <a:rPr sz="1800" spc="-5" dirty="0">
                          <a:latin typeface="Segoe UI"/>
                          <a:cs typeface="Segoe UI"/>
                        </a:rPr>
                        <a:t>model.</a:t>
                      </a:r>
                      <a:endParaRPr sz="1800" dirty="0">
                        <a:latin typeface="Segoe UI"/>
                        <a:cs typeface="Segoe UI"/>
                      </a:endParaRPr>
                    </a:p>
                    <a:p>
                      <a:pPr marL="113664">
                        <a:lnSpc>
                          <a:spcPts val="295"/>
                        </a:lnSpc>
                        <a:tabLst>
                          <a:tab pos="5195570" algn="l"/>
                        </a:tabLst>
                      </a:pPr>
                      <a:r>
                        <a:rPr sz="1200" spc="-15" dirty="0">
                          <a:solidFill>
                            <a:srgbClr val="888888"/>
                          </a:solidFill>
                          <a:latin typeface="Segoe UI"/>
                          <a:cs typeface="Segoe UI"/>
                        </a:rPr>
                        <a:t>	</a:t>
                      </a:r>
                      <a:r>
                        <a:rPr sz="1200" spc="-5" dirty="0">
                          <a:solidFill>
                            <a:srgbClr val="888888"/>
                          </a:solidFill>
                          <a:latin typeface="Segoe UI"/>
                          <a:cs typeface="Segoe UI"/>
                        </a:rPr>
                        <a:t>45</a:t>
                      </a:r>
                      <a:endParaRPr sz="1200" dirty="0">
                        <a:latin typeface="Segoe UI"/>
                        <a:cs typeface="Segoe U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433829"/>
            <a:ext cx="38989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30" dirty="0">
                <a:latin typeface="Segoe UI"/>
                <a:cs typeface="Segoe UI"/>
              </a:rPr>
              <a:t> </a:t>
            </a:r>
            <a:r>
              <a:rPr sz="2400" b="1" spc="-5" dirty="0">
                <a:latin typeface="Segoe UI"/>
                <a:cs typeface="Segoe UI"/>
              </a:rPr>
              <a:t>Architectural</a:t>
            </a:r>
            <a:r>
              <a:rPr sz="2400" b="1" spc="-15" dirty="0">
                <a:latin typeface="Segoe UI"/>
                <a:cs typeface="Segoe UI"/>
              </a:rPr>
              <a:t> </a:t>
            </a:r>
            <a:r>
              <a:rPr sz="2400" b="1" spc="-5" dirty="0">
                <a:latin typeface="Segoe UI"/>
                <a:cs typeface="Segoe UI"/>
              </a:rPr>
              <a:t>Drivers.</a:t>
            </a:r>
            <a:endParaRPr sz="2400">
              <a:latin typeface="Segoe UI"/>
              <a:cs typeface="Segoe UI"/>
            </a:endParaRPr>
          </a:p>
        </p:txBody>
      </p:sp>
      <p:graphicFrame>
        <p:nvGraphicFramePr>
          <p:cNvPr id="4" name="object 4"/>
          <p:cNvGraphicFramePr>
            <a:graphicFrameLocks noGrp="1"/>
          </p:cNvGraphicFramePr>
          <p:nvPr/>
        </p:nvGraphicFramePr>
        <p:xfrm>
          <a:off x="285280" y="1839595"/>
          <a:ext cx="11129644" cy="4554854"/>
        </p:xfrm>
        <a:graphic>
          <a:graphicData uri="http://schemas.openxmlformats.org/drawingml/2006/table">
            <a:tbl>
              <a:tblPr firstRow="1" bandRow="1">
                <a:tableStyleId>{2D5ABB26-0587-4C30-8999-92F81FD0307C}</a:tableStyleId>
              </a:tblPr>
              <a:tblGrid>
                <a:gridCol w="1443990"/>
                <a:gridCol w="3860800"/>
                <a:gridCol w="5824854"/>
              </a:tblGrid>
              <a:tr h="402463">
                <a:tc>
                  <a:txBody>
                    <a:bodyPr/>
                    <a:lstStyle/>
                    <a:p>
                      <a:pPr marL="188595">
                        <a:lnSpc>
                          <a:spcPct val="100000"/>
                        </a:lnSpc>
                        <a:spcBef>
                          <a:spcPts val="310"/>
                        </a:spcBef>
                      </a:pPr>
                      <a:r>
                        <a:rPr sz="1800" b="1" dirty="0">
                          <a:solidFill>
                            <a:srgbClr val="FFFFFF"/>
                          </a:solidFill>
                          <a:latin typeface="Segoe UI"/>
                          <a:cs typeface="Segoe UI"/>
                        </a:rPr>
                        <a:t>Challenges</a:t>
                      </a:r>
                      <a:endParaRPr sz="180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10"/>
                        </a:spcBef>
                      </a:pPr>
                      <a:r>
                        <a:rPr sz="1800" b="1" spc="-5" dirty="0">
                          <a:solidFill>
                            <a:srgbClr val="FFFFFF"/>
                          </a:solidFill>
                          <a:latin typeface="Segoe UI"/>
                          <a:cs typeface="Segoe UI"/>
                        </a:rPr>
                        <a:t>Description</a:t>
                      </a:r>
                      <a:endParaRPr sz="180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4769" algn="ctr">
                        <a:lnSpc>
                          <a:spcPct val="100000"/>
                        </a:lnSpc>
                        <a:spcBef>
                          <a:spcPts val="310"/>
                        </a:spcBef>
                      </a:pPr>
                      <a:r>
                        <a:rPr sz="1800" b="1" dirty="0">
                          <a:solidFill>
                            <a:srgbClr val="FFFFFF"/>
                          </a:solidFill>
                          <a:latin typeface="Segoe UI"/>
                          <a:cs typeface="Segoe UI"/>
                        </a:rPr>
                        <a:t>IoT</a:t>
                      </a:r>
                      <a:r>
                        <a:rPr sz="1800" b="1" spc="-30" dirty="0">
                          <a:solidFill>
                            <a:srgbClr val="FFFFFF"/>
                          </a:solidFill>
                          <a:latin typeface="Segoe UI"/>
                          <a:cs typeface="Segoe UI"/>
                        </a:rPr>
                        <a:t> </a:t>
                      </a:r>
                      <a:r>
                        <a:rPr sz="1800" b="1" spc="-5" dirty="0">
                          <a:solidFill>
                            <a:srgbClr val="FFFFFF"/>
                          </a:solidFill>
                          <a:latin typeface="Segoe UI"/>
                          <a:cs typeface="Segoe UI"/>
                        </a:rPr>
                        <a:t>Architectural Changes</a:t>
                      </a:r>
                      <a:r>
                        <a:rPr sz="1800" b="1" spc="-15" dirty="0">
                          <a:solidFill>
                            <a:srgbClr val="FFFFFF"/>
                          </a:solidFill>
                          <a:latin typeface="Segoe UI"/>
                          <a:cs typeface="Segoe UI"/>
                        </a:rPr>
                        <a:t> </a:t>
                      </a:r>
                      <a:r>
                        <a:rPr sz="1800" b="1" spc="-5" dirty="0">
                          <a:solidFill>
                            <a:srgbClr val="FFFFFF"/>
                          </a:solidFill>
                          <a:latin typeface="Segoe UI"/>
                          <a:cs typeface="Segoe UI"/>
                        </a:rPr>
                        <a:t>required</a:t>
                      </a:r>
                      <a:endParaRPr sz="180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481579">
                <a:tc>
                  <a:txBody>
                    <a:bodyPr/>
                    <a:lstStyle/>
                    <a:p>
                      <a:pPr marL="117475" marR="107950" algn="ctr">
                        <a:lnSpc>
                          <a:spcPct val="100000"/>
                        </a:lnSpc>
                        <a:spcBef>
                          <a:spcPts val="1085"/>
                        </a:spcBef>
                      </a:pPr>
                      <a:r>
                        <a:rPr sz="1800" spc="-5" dirty="0">
                          <a:latin typeface="Segoe UI"/>
                          <a:cs typeface="Segoe UI"/>
                        </a:rPr>
                        <a:t>Devices</a:t>
                      </a:r>
                      <a:r>
                        <a:rPr sz="1800" spc="-85" dirty="0">
                          <a:latin typeface="Segoe UI"/>
                          <a:cs typeface="Segoe UI"/>
                        </a:rPr>
                        <a:t> </a:t>
                      </a:r>
                      <a:r>
                        <a:rPr sz="1800" dirty="0">
                          <a:latin typeface="Segoe UI"/>
                          <a:cs typeface="Segoe UI"/>
                        </a:rPr>
                        <a:t>and </a:t>
                      </a:r>
                      <a:r>
                        <a:rPr sz="1800" spc="-475" dirty="0">
                          <a:latin typeface="Segoe UI"/>
                          <a:cs typeface="Segoe UI"/>
                        </a:rPr>
                        <a:t> </a:t>
                      </a:r>
                      <a:r>
                        <a:rPr sz="1800" spc="-5" dirty="0">
                          <a:latin typeface="Segoe UI"/>
                          <a:cs typeface="Segoe UI"/>
                        </a:rPr>
                        <a:t>networks </a:t>
                      </a:r>
                      <a:r>
                        <a:rPr sz="1800" dirty="0">
                          <a:latin typeface="Segoe UI"/>
                          <a:cs typeface="Segoe UI"/>
                        </a:rPr>
                        <a:t> constrained </a:t>
                      </a:r>
                      <a:r>
                        <a:rPr sz="1800" spc="-480" dirty="0">
                          <a:latin typeface="Segoe UI"/>
                          <a:cs typeface="Segoe UI"/>
                        </a:rPr>
                        <a:t> </a:t>
                      </a:r>
                      <a:r>
                        <a:rPr sz="1800" dirty="0">
                          <a:latin typeface="Segoe UI"/>
                          <a:cs typeface="Segoe UI"/>
                        </a:rPr>
                        <a:t>by </a:t>
                      </a:r>
                      <a:r>
                        <a:rPr sz="1800" spc="-30" dirty="0">
                          <a:latin typeface="Segoe UI"/>
                          <a:cs typeface="Segoe UI"/>
                        </a:rPr>
                        <a:t>power, </a:t>
                      </a:r>
                      <a:r>
                        <a:rPr sz="1800" spc="-25" dirty="0">
                          <a:latin typeface="Segoe UI"/>
                          <a:cs typeface="Segoe UI"/>
                        </a:rPr>
                        <a:t> </a:t>
                      </a:r>
                      <a:r>
                        <a:rPr sz="1800" spc="-5" dirty="0">
                          <a:latin typeface="Segoe UI"/>
                          <a:cs typeface="Segoe UI"/>
                        </a:rPr>
                        <a:t>CPU</a:t>
                      </a:r>
                      <a:endParaRPr sz="1800">
                        <a:latin typeface="Segoe UI"/>
                        <a:cs typeface="Segoe UI"/>
                      </a:endParaRPr>
                    </a:p>
                    <a:p>
                      <a:pPr marL="323215" marR="292100" indent="-24765" algn="just">
                        <a:lnSpc>
                          <a:spcPct val="100000"/>
                        </a:lnSpc>
                      </a:pPr>
                      <a:r>
                        <a:rPr sz="1800" spc="-5" dirty="0">
                          <a:latin typeface="Segoe UI"/>
                          <a:cs typeface="Segoe UI"/>
                        </a:rPr>
                        <a:t>m</a:t>
                      </a:r>
                      <a:r>
                        <a:rPr sz="1800" spc="-10" dirty="0">
                          <a:latin typeface="Segoe UI"/>
                          <a:cs typeface="Segoe UI"/>
                        </a:rPr>
                        <a:t>e</a:t>
                      </a:r>
                      <a:r>
                        <a:rPr sz="1800" spc="-5" dirty="0">
                          <a:latin typeface="Segoe UI"/>
                          <a:cs typeface="Segoe UI"/>
                        </a:rPr>
                        <a:t>mo</a:t>
                      </a:r>
                      <a:r>
                        <a:rPr sz="1800" spc="65" dirty="0">
                          <a:latin typeface="Segoe UI"/>
                          <a:cs typeface="Segoe UI"/>
                        </a:rPr>
                        <a:t>r</a:t>
                      </a:r>
                      <a:r>
                        <a:rPr sz="1800" dirty="0">
                          <a:latin typeface="Segoe UI"/>
                          <a:cs typeface="Segoe UI"/>
                        </a:rPr>
                        <a:t>y  and </a:t>
                      </a:r>
                      <a:r>
                        <a:rPr sz="1800" spc="-5" dirty="0">
                          <a:latin typeface="Segoe UI"/>
                          <a:cs typeface="Segoe UI"/>
                        </a:rPr>
                        <a:t>link </a:t>
                      </a:r>
                      <a:r>
                        <a:rPr sz="1800" spc="-480" dirty="0">
                          <a:latin typeface="Segoe UI"/>
                          <a:cs typeface="Segoe UI"/>
                        </a:rPr>
                        <a:t> </a:t>
                      </a:r>
                      <a:r>
                        <a:rPr sz="1800" spc="-5" dirty="0">
                          <a:latin typeface="Segoe UI"/>
                          <a:cs typeface="Segoe UI"/>
                        </a:rPr>
                        <a:t>speed</a:t>
                      </a:r>
                      <a:endParaRPr sz="1800">
                        <a:latin typeface="Segoe UI"/>
                        <a:cs typeface="Segoe UI"/>
                      </a:endParaRPr>
                    </a:p>
                  </a:txBody>
                  <a:tcPr marL="0" marR="0" marT="137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2400">
                        <a:latin typeface="Times New Roman"/>
                        <a:cs typeface="Times New Roman"/>
                      </a:endParaRPr>
                    </a:p>
                    <a:p>
                      <a:pPr marL="91440" marR="83820" algn="just">
                        <a:lnSpc>
                          <a:spcPct val="100000"/>
                        </a:lnSpc>
                        <a:spcBef>
                          <a:spcPts val="1565"/>
                        </a:spcBef>
                      </a:pPr>
                      <a:r>
                        <a:rPr sz="1800" spc="-5" dirty="0">
                          <a:latin typeface="Segoe UI"/>
                          <a:cs typeface="Segoe UI"/>
                        </a:rPr>
                        <a:t>Due </a:t>
                      </a:r>
                      <a:r>
                        <a:rPr sz="1800" spc="-10" dirty="0">
                          <a:latin typeface="Segoe UI"/>
                          <a:cs typeface="Segoe UI"/>
                        </a:rPr>
                        <a:t>to </a:t>
                      </a:r>
                      <a:r>
                        <a:rPr sz="1800" spc="-5" dirty="0">
                          <a:latin typeface="Segoe UI"/>
                          <a:cs typeface="Segoe UI"/>
                        </a:rPr>
                        <a:t>the </a:t>
                      </a:r>
                      <a:r>
                        <a:rPr sz="1800" spc="-10" dirty="0">
                          <a:latin typeface="Segoe UI"/>
                          <a:cs typeface="Segoe UI"/>
                        </a:rPr>
                        <a:t>massive </a:t>
                      </a:r>
                      <a:r>
                        <a:rPr sz="1800" spc="-5" dirty="0">
                          <a:latin typeface="Segoe UI"/>
                          <a:cs typeface="Segoe UI"/>
                        </a:rPr>
                        <a:t>scale and </a:t>
                      </a:r>
                      <a:r>
                        <a:rPr sz="1800" spc="-10" dirty="0">
                          <a:latin typeface="Segoe UI"/>
                          <a:cs typeface="Segoe UI"/>
                        </a:rPr>
                        <a:t>longer </a:t>
                      </a:r>
                      <a:r>
                        <a:rPr sz="1800" spc="-480" dirty="0">
                          <a:latin typeface="Segoe UI"/>
                          <a:cs typeface="Segoe UI"/>
                        </a:rPr>
                        <a:t> </a:t>
                      </a:r>
                      <a:r>
                        <a:rPr sz="1800" spc="-5" dirty="0">
                          <a:latin typeface="Segoe UI"/>
                          <a:cs typeface="Segoe UI"/>
                        </a:rPr>
                        <a:t>distances,</a:t>
                      </a:r>
                      <a:r>
                        <a:rPr sz="1800" dirty="0">
                          <a:latin typeface="Segoe UI"/>
                          <a:cs typeface="Segoe UI"/>
                        </a:rPr>
                        <a:t> </a:t>
                      </a:r>
                      <a:r>
                        <a:rPr sz="1800" spc="-5" dirty="0">
                          <a:latin typeface="Segoe UI"/>
                          <a:cs typeface="Segoe UI"/>
                        </a:rPr>
                        <a:t>the</a:t>
                      </a:r>
                      <a:r>
                        <a:rPr sz="1800" dirty="0">
                          <a:latin typeface="Segoe UI"/>
                          <a:cs typeface="Segoe UI"/>
                        </a:rPr>
                        <a:t> </a:t>
                      </a:r>
                      <a:r>
                        <a:rPr sz="1800" spc="-5" dirty="0">
                          <a:latin typeface="Segoe UI"/>
                          <a:cs typeface="Segoe UI"/>
                        </a:rPr>
                        <a:t>networks</a:t>
                      </a:r>
                      <a:r>
                        <a:rPr sz="1800" dirty="0">
                          <a:latin typeface="Segoe UI"/>
                          <a:cs typeface="Segoe UI"/>
                        </a:rPr>
                        <a:t> </a:t>
                      </a:r>
                      <a:r>
                        <a:rPr sz="1800" spc="-15" dirty="0">
                          <a:latin typeface="Segoe UI"/>
                          <a:cs typeface="Segoe UI"/>
                        </a:rPr>
                        <a:t>are</a:t>
                      </a:r>
                      <a:r>
                        <a:rPr sz="1800" spc="-10" dirty="0">
                          <a:latin typeface="Segoe UI"/>
                          <a:cs typeface="Segoe UI"/>
                        </a:rPr>
                        <a:t> often </a:t>
                      </a:r>
                      <a:r>
                        <a:rPr sz="1800" spc="-5" dirty="0">
                          <a:latin typeface="Segoe UI"/>
                          <a:cs typeface="Segoe UI"/>
                        </a:rPr>
                        <a:t> constrained,</a:t>
                      </a:r>
                      <a:r>
                        <a:rPr sz="1800" dirty="0">
                          <a:latin typeface="Segoe UI"/>
                          <a:cs typeface="Segoe UI"/>
                        </a:rPr>
                        <a:t> </a:t>
                      </a:r>
                      <a:r>
                        <a:rPr sz="1800" spc="-5" dirty="0">
                          <a:latin typeface="Segoe UI"/>
                          <a:cs typeface="Segoe UI"/>
                        </a:rPr>
                        <a:t>lossy</a:t>
                      </a:r>
                      <a:r>
                        <a:rPr sz="1800" dirty="0">
                          <a:latin typeface="Segoe UI"/>
                          <a:cs typeface="Segoe UI"/>
                        </a:rPr>
                        <a:t> and</a:t>
                      </a:r>
                      <a:r>
                        <a:rPr sz="1800" spc="5" dirty="0">
                          <a:latin typeface="Segoe UI"/>
                          <a:cs typeface="Segoe UI"/>
                        </a:rPr>
                        <a:t> </a:t>
                      </a:r>
                      <a:r>
                        <a:rPr sz="1800" spc="-10" dirty="0">
                          <a:latin typeface="Segoe UI"/>
                          <a:cs typeface="Segoe UI"/>
                        </a:rPr>
                        <a:t>capable</a:t>
                      </a:r>
                      <a:r>
                        <a:rPr sz="1800" spc="-5" dirty="0">
                          <a:latin typeface="Segoe UI"/>
                          <a:cs typeface="Segoe UI"/>
                        </a:rPr>
                        <a:t> </a:t>
                      </a:r>
                      <a:r>
                        <a:rPr sz="1800" spc="-35" dirty="0">
                          <a:latin typeface="Segoe UI"/>
                          <a:cs typeface="Segoe UI"/>
                        </a:rPr>
                        <a:t>of </a:t>
                      </a:r>
                      <a:r>
                        <a:rPr sz="1800" spc="-30" dirty="0">
                          <a:latin typeface="Segoe UI"/>
                          <a:cs typeface="Segoe UI"/>
                        </a:rPr>
                        <a:t> </a:t>
                      </a:r>
                      <a:r>
                        <a:rPr sz="1800" dirty="0">
                          <a:latin typeface="Segoe UI"/>
                          <a:cs typeface="Segoe UI"/>
                        </a:rPr>
                        <a:t>supporting </a:t>
                      </a:r>
                      <a:r>
                        <a:rPr sz="1800" spc="-5" dirty="0">
                          <a:latin typeface="Segoe UI"/>
                          <a:cs typeface="Segoe UI"/>
                        </a:rPr>
                        <a:t>only minimal </a:t>
                      </a:r>
                      <a:r>
                        <a:rPr sz="1800" dirty="0">
                          <a:latin typeface="Segoe UI"/>
                          <a:cs typeface="Segoe UI"/>
                        </a:rPr>
                        <a:t>data </a:t>
                      </a:r>
                      <a:r>
                        <a:rPr sz="1800" spc="-10" dirty="0">
                          <a:latin typeface="Segoe UI"/>
                          <a:cs typeface="Segoe UI"/>
                        </a:rPr>
                        <a:t>rates </a:t>
                      </a:r>
                      <a:r>
                        <a:rPr sz="1800" spc="-5" dirty="0">
                          <a:latin typeface="Segoe UI"/>
                          <a:cs typeface="Segoe UI"/>
                        </a:rPr>
                        <a:t> (10s</a:t>
                      </a:r>
                      <a:r>
                        <a:rPr sz="1800" spc="-15" dirty="0">
                          <a:latin typeface="Segoe UI"/>
                          <a:cs typeface="Segoe UI"/>
                        </a:rPr>
                        <a:t> </a:t>
                      </a:r>
                      <a:r>
                        <a:rPr sz="1800" spc="-20" dirty="0">
                          <a:latin typeface="Segoe UI"/>
                          <a:cs typeface="Segoe UI"/>
                        </a:rPr>
                        <a:t>of</a:t>
                      </a:r>
                      <a:r>
                        <a:rPr sz="1800" spc="-10" dirty="0">
                          <a:latin typeface="Segoe UI"/>
                          <a:cs typeface="Segoe UI"/>
                        </a:rPr>
                        <a:t> </a:t>
                      </a:r>
                      <a:r>
                        <a:rPr sz="1800" spc="-5" dirty="0">
                          <a:latin typeface="Segoe UI"/>
                          <a:cs typeface="Segoe UI"/>
                        </a:rPr>
                        <a:t>bps to</a:t>
                      </a:r>
                      <a:r>
                        <a:rPr sz="1800" spc="-15" dirty="0">
                          <a:latin typeface="Segoe UI"/>
                          <a:cs typeface="Segoe UI"/>
                        </a:rPr>
                        <a:t> </a:t>
                      </a:r>
                      <a:r>
                        <a:rPr sz="1800" dirty="0">
                          <a:latin typeface="Segoe UI"/>
                          <a:cs typeface="Segoe UI"/>
                        </a:rPr>
                        <a:t>100s</a:t>
                      </a:r>
                      <a:r>
                        <a:rPr sz="1800" spc="-5" dirty="0">
                          <a:latin typeface="Segoe UI"/>
                          <a:cs typeface="Segoe UI"/>
                        </a:rPr>
                        <a:t> </a:t>
                      </a:r>
                      <a:r>
                        <a:rPr sz="1800" spc="-20" dirty="0">
                          <a:latin typeface="Segoe UI"/>
                          <a:cs typeface="Segoe UI"/>
                        </a:rPr>
                        <a:t>of </a:t>
                      </a:r>
                      <a:r>
                        <a:rPr sz="1800" spc="-5" dirty="0">
                          <a:latin typeface="Segoe UI"/>
                          <a:cs typeface="Segoe UI"/>
                        </a:rPr>
                        <a:t>kbps)</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3500">
                        <a:latin typeface="Times New Roman"/>
                        <a:cs typeface="Times New Roman"/>
                      </a:endParaRPr>
                    </a:p>
                    <a:p>
                      <a:pPr marL="378460" indent="-287020" algn="just">
                        <a:lnSpc>
                          <a:spcPct val="100000"/>
                        </a:lnSpc>
                        <a:buFont typeface="Arial MT"/>
                        <a:buChar char="•"/>
                        <a:tabLst>
                          <a:tab pos="379095" algn="l"/>
                        </a:tabLst>
                      </a:pPr>
                      <a:r>
                        <a:rPr sz="1800" spc="-5" dirty="0">
                          <a:latin typeface="Segoe UI"/>
                          <a:cs typeface="Segoe UI"/>
                        </a:rPr>
                        <a:t>New-last</a:t>
                      </a:r>
                      <a:r>
                        <a:rPr sz="1800" spc="409" dirty="0">
                          <a:latin typeface="Segoe UI"/>
                          <a:cs typeface="Segoe UI"/>
                        </a:rPr>
                        <a:t> </a:t>
                      </a:r>
                      <a:r>
                        <a:rPr sz="1800" spc="-5" dirty="0">
                          <a:latin typeface="Segoe UI"/>
                          <a:cs typeface="Segoe UI"/>
                        </a:rPr>
                        <a:t>mile</a:t>
                      </a:r>
                      <a:r>
                        <a:rPr sz="1800" spc="420" dirty="0">
                          <a:latin typeface="Segoe UI"/>
                          <a:cs typeface="Segoe UI"/>
                        </a:rPr>
                        <a:t> </a:t>
                      </a:r>
                      <a:r>
                        <a:rPr sz="1800" spc="-10" dirty="0">
                          <a:latin typeface="Segoe UI"/>
                          <a:cs typeface="Segoe UI"/>
                        </a:rPr>
                        <a:t>wireless</a:t>
                      </a:r>
                      <a:r>
                        <a:rPr sz="1800" spc="415" dirty="0">
                          <a:latin typeface="Segoe UI"/>
                          <a:cs typeface="Segoe UI"/>
                        </a:rPr>
                        <a:t> </a:t>
                      </a:r>
                      <a:r>
                        <a:rPr sz="1800" spc="-10" dirty="0">
                          <a:latin typeface="Segoe UI"/>
                          <a:cs typeface="Segoe UI"/>
                        </a:rPr>
                        <a:t>technologies</a:t>
                      </a:r>
                      <a:r>
                        <a:rPr sz="1800" spc="420" dirty="0">
                          <a:latin typeface="Segoe UI"/>
                          <a:cs typeface="Segoe UI"/>
                        </a:rPr>
                        <a:t> </a:t>
                      </a:r>
                      <a:r>
                        <a:rPr sz="1800" spc="-15" dirty="0">
                          <a:latin typeface="Segoe UI"/>
                          <a:cs typeface="Segoe UI"/>
                        </a:rPr>
                        <a:t>are</a:t>
                      </a:r>
                      <a:r>
                        <a:rPr sz="1800" spc="405" dirty="0">
                          <a:latin typeface="Segoe UI"/>
                          <a:cs typeface="Segoe UI"/>
                        </a:rPr>
                        <a:t> </a:t>
                      </a:r>
                      <a:r>
                        <a:rPr sz="1800" spc="-10" dirty="0">
                          <a:latin typeface="Segoe UI"/>
                          <a:cs typeface="Segoe UI"/>
                        </a:rPr>
                        <a:t>needed</a:t>
                      </a:r>
                      <a:r>
                        <a:rPr sz="1800" spc="400" dirty="0">
                          <a:latin typeface="Segoe UI"/>
                          <a:cs typeface="Segoe UI"/>
                        </a:rPr>
                        <a:t> </a:t>
                      </a:r>
                      <a:r>
                        <a:rPr sz="1800" spc="-15" dirty="0">
                          <a:latin typeface="Segoe UI"/>
                          <a:cs typeface="Segoe UI"/>
                        </a:rPr>
                        <a:t>to</a:t>
                      </a:r>
                      <a:endParaRPr sz="1800">
                        <a:latin typeface="Segoe UI"/>
                        <a:cs typeface="Segoe UI"/>
                      </a:endParaRPr>
                    </a:p>
                    <a:p>
                      <a:pPr marL="378460" algn="just">
                        <a:lnSpc>
                          <a:spcPct val="100000"/>
                        </a:lnSpc>
                      </a:pPr>
                      <a:r>
                        <a:rPr sz="1800" dirty="0">
                          <a:latin typeface="Segoe UI"/>
                          <a:cs typeface="Segoe UI"/>
                        </a:rPr>
                        <a:t>support</a:t>
                      </a:r>
                      <a:r>
                        <a:rPr sz="1800" spc="5" dirty="0">
                          <a:latin typeface="Segoe UI"/>
                          <a:cs typeface="Segoe UI"/>
                        </a:rPr>
                        <a:t> </a:t>
                      </a:r>
                      <a:r>
                        <a:rPr sz="1800" spc="-5" dirty="0">
                          <a:latin typeface="Segoe UI"/>
                          <a:cs typeface="Segoe UI"/>
                        </a:rPr>
                        <a:t>constrained</a:t>
                      </a:r>
                      <a:r>
                        <a:rPr sz="1800" spc="-20" dirty="0">
                          <a:latin typeface="Segoe UI"/>
                          <a:cs typeface="Segoe UI"/>
                        </a:rPr>
                        <a:t> </a:t>
                      </a:r>
                      <a:r>
                        <a:rPr sz="1800" dirty="0">
                          <a:latin typeface="Segoe UI"/>
                          <a:cs typeface="Segoe UI"/>
                        </a:rPr>
                        <a:t>IoT</a:t>
                      </a:r>
                      <a:r>
                        <a:rPr sz="1800" spc="-20" dirty="0">
                          <a:latin typeface="Segoe UI"/>
                          <a:cs typeface="Segoe UI"/>
                        </a:rPr>
                        <a:t> </a:t>
                      </a:r>
                      <a:r>
                        <a:rPr sz="1800" spc="-5" dirty="0">
                          <a:latin typeface="Segoe UI"/>
                          <a:cs typeface="Segoe UI"/>
                        </a:rPr>
                        <a:t>devices</a:t>
                      </a:r>
                      <a:r>
                        <a:rPr sz="1800" spc="10" dirty="0">
                          <a:latin typeface="Segoe UI"/>
                          <a:cs typeface="Segoe UI"/>
                        </a:rPr>
                        <a:t> </a:t>
                      </a:r>
                      <a:r>
                        <a:rPr sz="1800" spc="-5" dirty="0">
                          <a:latin typeface="Segoe UI"/>
                          <a:cs typeface="Segoe UI"/>
                        </a:rPr>
                        <a:t>over</a:t>
                      </a:r>
                      <a:r>
                        <a:rPr sz="1800" spc="-15" dirty="0">
                          <a:latin typeface="Segoe UI"/>
                          <a:cs typeface="Segoe UI"/>
                        </a:rPr>
                        <a:t> </a:t>
                      </a:r>
                      <a:r>
                        <a:rPr sz="1800" spc="-5" dirty="0">
                          <a:latin typeface="Segoe UI"/>
                          <a:cs typeface="Segoe UI"/>
                        </a:rPr>
                        <a:t>long</a:t>
                      </a:r>
                      <a:r>
                        <a:rPr sz="1800" spc="-10" dirty="0">
                          <a:latin typeface="Segoe UI"/>
                          <a:cs typeface="Segoe UI"/>
                        </a:rPr>
                        <a:t> </a:t>
                      </a:r>
                      <a:r>
                        <a:rPr sz="1800" spc="-5" dirty="0">
                          <a:latin typeface="Segoe UI"/>
                          <a:cs typeface="Segoe UI"/>
                        </a:rPr>
                        <a:t>distances.</a:t>
                      </a:r>
                      <a:endParaRPr sz="1800">
                        <a:latin typeface="Segoe UI"/>
                        <a:cs typeface="Segoe UI"/>
                      </a:endParaRPr>
                    </a:p>
                    <a:p>
                      <a:pPr marL="378460" marR="83185" indent="-287020" algn="just">
                        <a:lnSpc>
                          <a:spcPct val="100000"/>
                        </a:lnSpc>
                        <a:spcBef>
                          <a:spcPts val="600"/>
                        </a:spcBef>
                        <a:buFont typeface="Arial MT"/>
                        <a:buChar char="•"/>
                        <a:tabLst>
                          <a:tab pos="379095" algn="l"/>
                        </a:tabLst>
                      </a:pPr>
                      <a:r>
                        <a:rPr sz="1800" spc="-5" dirty="0">
                          <a:latin typeface="Segoe UI"/>
                          <a:cs typeface="Segoe UI"/>
                        </a:rPr>
                        <a:t>The</a:t>
                      </a:r>
                      <a:r>
                        <a:rPr sz="1800" dirty="0">
                          <a:latin typeface="Segoe UI"/>
                          <a:cs typeface="Segoe UI"/>
                        </a:rPr>
                        <a:t> </a:t>
                      </a:r>
                      <a:r>
                        <a:rPr sz="1800" spc="-5" dirty="0">
                          <a:latin typeface="Segoe UI"/>
                          <a:cs typeface="Segoe UI"/>
                        </a:rPr>
                        <a:t>network</a:t>
                      </a:r>
                      <a:r>
                        <a:rPr sz="1800" dirty="0">
                          <a:latin typeface="Segoe UI"/>
                          <a:cs typeface="Segoe UI"/>
                        </a:rPr>
                        <a:t> </a:t>
                      </a:r>
                      <a:r>
                        <a:rPr sz="1800" spc="-10" dirty="0">
                          <a:latin typeface="Segoe UI"/>
                          <a:cs typeface="Segoe UI"/>
                        </a:rPr>
                        <a:t>is</a:t>
                      </a:r>
                      <a:r>
                        <a:rPr sz="1800" spc="-5" dirty="0">
                          <a:latin typeface="Segoe UI"/>
                          <a:cs typeface="Segoe UI"/>
                        </a:rPr>
                        <a:t> also</a:t>
                      </a:r>
                      <a:r>
                        <a:rPr sz="1800" dirty="0">
                          <a:latin typeface="Segoe UI"/>
                          <a:cs typeface="Segoe UI"/>
                        </a:rPr>
                        <a:t> </a:t>
                      </a:r>
                      <a:r>
                        <a:rPr sz="1800" spc="-5" dirty="0">
                          <a:latin typeface="Segoe UI"/>
                          <a:cs typeface="Segoe UI"/>
                        </a:rPr>
                        <a:t>constrained,</a:t>
                      </a:r>
                      <a:r>
                        <a:rPr sz="1800" dirty="0">
                          <a:latin typeface="Segoe UI"/>
                          <a:cs typeface="Segoe UI"/>
                        </a:rPr>
                        <a:t> i.e</a:t>
                      </a:r>
                      <a:r>
                        <a:rPr sz="1800" spc="5" dirty="0">
                          <a:latin typeface="Segoe UI"/>
                          <a:cs typeface="Segoe UI"/>
                        </a:rPr>
                        <a:t> </a:t>
                      </a:r>
                      <a:r>
                        <a:rPr sz="1800" spc="-5" dirty="0">
                          <a:latin typeface="Segoe UI"/>
                          <a:cs typeface="Segoe UI"/>
                        </a:rPr>
                        <a:t>modifications </a:t>
                      </a:r>
                      <a:r>
                        <a:rPr sz="1800" dirty="0">
                          <a:latin typeface="Segoe UI"/>
                          <a:cs typeface="Segoe UI"/>
                        </a:rPr>
                        <a:t> </a:t>
                      </a:r>
                      <a:r>
                        <a:rPr sz="1800" spc="-5" dirty="0">
                          <a:latin typeface="Segoe UI"/>
                          <a:cs typeface="Segoe UI"/>
                        </a:rPr>
                        <a:t>need</a:t>
                      </a:r>
                      <a:r>
                        <a:rPr sz="1800" dirty="0">
                          <a:latin typeface="Segoe UI"/>
                          <a:cs typeface="Segoe UI"/>
                        </a:rPr>
                        <a:t> </a:t>
                      </a:r>
                      <a:r>
                        <a:rPr sz="1800" spc="-5" dirty="0">
                          <a:latin typeface="Segoe UI"/>
                          <a:cs typeface="Segoe UI"/>
                        </a:rPr>
                        <a:t>to</a:t>
                      </a:r>
                      <a:r>
                        <a:rPr sz="1800" dirty="0">
                          <a:latin typeface="Segoe UI"/>
                          <a:cs typeface="Segoe UI"/>
                        </a:rPr>
                        <a:t> </a:t>
                      </a:r>
                      <a:r>
                        <a:rPr sz="1800" spc="-5" dirty="0">
                          <a:latin typeface="Segoe UI"/>
                          <a:cs typeface="Segoe UI"/>
                        </a:rPr>
                        <a:t>be</a:t>
                      </a:r>
                      <a:r>
                        <a:rPr sz="1800" dirty="0">
                          <a:latin typeface="Segoe UI"/>
                          <a:cs typeface="Segoe UI"/>
                        </a:rPr>
                        <a:t> </a:t>
                      </a:r>
                      <a:r>
                        <a:rPr sz="1800" spc="-5" dirty="0">
                          <a:latin typeface="Segoe UI"/>
                          <a:cs typeface="Segoe UI"/>
                        </a:rPr>
                        <a:t>made</a:t>
                      </a:r>
                      <a:r>
                        <a:rPr sz="1800" dirty="0">
                          <a:latin typeface="Segoe UI"/>
                          <a:cs typeface="Segoe UI"/>
                        </a:rPr>
                        <a:t> </a:t>
                      </a:r>
                      <a:r>
                        <a:rPr sz="1800" spc="-5" dirty="0">
                          <a:latin typeface="Segoe UI"/>
                          <a:cs typeface="Segoe UI"/>
                        </a:rPr>
                        <a:t>to</a:t>
                      </a:r>
                      <a:r>
                        <a:rPr sz="1800" dirty="0">
                          <a:latin typeface="Segoe UI"/>
                          <a:cs typeface="Segoe UI"/>
                        </a:rPr>
                        <a:t> </a:t>
                      </a:r>
                      <a:r>
                        <a:rPr sz="1800" spc="-5" dirty="0">
                          <a:latin typeface="Segoe UI"/>
                          <a:cs typeface="Segoe UI"/>
                        </a:rPr>
                        <a:t>the</a:t>
                      </a:r>
                      <a:r>
                        <a:rPr sz="1800" dirty="0">
                          <a:latin typeface="Segoe UI"/>
                          <a:cs typeface="Segoe UI"/>
                        </a:rPr>
                        <a:t> </a:t>
                      </a:r>
                      <a:r>
                        <a:rPr sz="1800" spc="-5" dirty="0">
                          <a:latin typeface="Segoe UI"/>
                          <a:cs typeface="Segoe UI"/>
                        </a:rPr>
                        <a:t>traditional</a:t>
                      </a:r>
                      <a:r>
                        <a:rPr sz="1800" dirty="0">
                          <a:latin typeface="Segoe UI"/>
                          <a:cs typeface="Segoe UI"/>
                        </a:rPr>
                        <a:t> </a:t>
                      </a:r>
                      <a:r>
                        <a:rPr sz="1800" spc="-5" dirty="0">
                          <a:latin typeface="Segoe UI"/>
                          <a:cs typeface="Segoe UI"/>
                        </a:rPr>
                        <a:t>network-layer </a:t>
                      </a:r>
                      <a:r>
                        <a:rPr sz="1800" spc="-480" dirty="0">
                          <a:latin typeface="Segoe UI"/>
                          <a:cs typeface="Segoe UI"/>
                        </a:rPr>
                        <a:t> </a:t>
                      </a:r>
                      <a:r>
                        <a:rPr sz="1800" dirty="0">
                          <a:latin typeface="Segoe UI"/>
                          <a:cs typeface="Segoe UI"/>
                        </a:rPr>
                        <a:t>transport</a:t>
                      </a:r>
                      <a:r>
                        <a:rPr sz="1800" spc="-15" dirty="0">
                          <a:latin typeface="Segoe UI"/>
                          <a:cs typeface="Segoe UI"/>
                        </a:rPr>
                        <a:t> </a:t>
                      </a:r>
                      <a:r>
                        <a:rPr sz="1800" spc="-5" dirty="0">
                          <a:latin typeface="Segoe UI"/>
                          <a:cs typeface="Segoe UI"/>
                        </a:rPr>
                        <a:t>mechanisms.</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670812">
                <a:tc>
                  <a:txBody>
                    <a:bodyPr/>
                    <a:lstStyle/>
                    <a:p>
                      <a:pPr>
                        <a:lnSpc>
                          <a:spcPct val="100000"/>
                        </a:lnSpc>
                        <a:spcBef>
                          <a:spcPts val="30"/>
                        </a:spcBef>
                      </a:pPr>
                      <a:endParaRPr sz="1900">
                        <a:latin typeface="Times New Roman"/>
                        <a:cs typeface="Times New Roman"/>
                      </a:endParaRPr>
                    </a:p>
                    <a:p>
                      <a:pPr marL="113030" marR="102870" algn="ctr">
                        <a:lnSpc>
                          <a:spcPct val="100000"/>
                        </a:lnSpc>
                      </a:pPr>
                      <a:r>
                        <a:rPr sz="1800" dirty="0">
                          <a:latin typeface="Segoe UI"/>
                          <a:cs typeface="Segoe UI"/>
                        </a:rPr>
                        <a:t>The</a:t>
                      </a:r>
                      <a:r>
                        <a:rPr sz="1800" spc="-114" dirty="0">
                          <a:latin typeface="Segoe UI"/>
                          <a:cs typeface="Segoe UI"/>
                        </a:rPr>
                        <a:t> </a:t>
                      </a:r>
                      <a:r>
                        <a:rPr sz="1800" spc="-5" dirty="0">
                          <a:latin typeface="Segoe UI"/>
                          <a:cs typeface="Segoe UI"/>
                        </a:rPr>
                        <a:t>massive </a:t>
                      </a:r>
                      <a:r>
                        <a:rPr sz="1800" spc="-475" dirty="0">
                          <a:latin typeface="Segoe UI"/>
                          <a:cs typeface="Segoe UI"/>
                        </a:rPr>
                        <a:t> </a:t>
                      </a:r>
                      <a:r>
                        <a:rPr sz="1800" spc="-5" dirty="0">
                          <a:latin typeface="Segoe UI"/>
                          <a:cs typeface="Segoe UI"/>
                        </a:rPr>
                        <a:t>volume </a:t>
                      </a:r>
                      <a:r>
                        <a:rPr sz="1800" spc="-20" dirty="0">
                          <a:latin typeface="Segoe UI"/>
                          <a:cs typeface="Segoe UI"/>
                        </a:rPr>
                        <a:t>of </a:t>
                      </a:r>
                      <a:r>
                        <a:rPr sz="1800" spc="-15" dirty="0">
                          <a:latin typeface="Segoe UI"/>
                          <a:cs typeface="Segoe UI"/>
                        </a:rPr>
                        <a:t> </a:t>
                      </a:r>
                      <a:r>
                        <a:rPr sz="1800" spc="-5" dirty="0">
                          <a:latin typeface="Segoe UI"/>
                          <a:cs typeface="Segoe UI"/>
                        </a:rPr>
                        <a:t>data </a:t>
                      </a:r>
                      <a:r>
                        <a:rPr sz="1800" dirty="0">
                          <a:latin typeface="Segoe UI"/>
                          <a:cs typeface="Segoe UI"/>
                        </a:rPr>
                        <a:t> </a:t>
                      </a:r>
                      <a:r>
                        <a:rPr sz="1800" spc="-5" dirty="0">
                          <a:latin typeface="Segoe UI"/>
                          <a:cs typeface="Segoe UI"/>
                        </a:rPr>
                        <a:t>generated</a:t>
                      </a:r>
                      <a:endParaRPr sz="18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30"/>
                        </a:spcBef>
                      </a:pPr>
                      <a:endParaRPr sz="1900">
                        <a:latin typeface="Times New Roman"/>
                        <a:cs typeface="Times New Roman"/>
                      </a:endParaRPr>
                    </a:p>
                    <a:p>
                      <a:pPr marL="91440" marR="82550" algn="just">
                        <a:lnSpc>
                          <a:spcPct val="100000"/>
                        </a:lnSpc>
                      </a:pPr>
                      <a:r>
                        <a:rPr sz="1800" spc="-5" dirty="0">
                          <a:latin typeface="Segoe UI"/>
                          <a:cs typeface="Segoe UI"/>
                        </a:rPr>
                        <a:t>The</a:t>
                      </a:r>
                      <a:r>
                        <a:rPr sz="1800" dirty="0">
                          <a:latin typeface="Segoe UI"/>
                          <a:cs typeface="Segoe UI"/>
                        </a:rPr>
                        <a:t> </a:t>
                      </a:r>
                      <a:r>
                        <a:rPr sz="1800" spc="-5" dirty="0">
                          <a:latin typeface="Segoe UI"/>
                          <a:cs typeface="Segoe UI"/>
                        </a:rPr>
                        <a:t>sensors</a:t>
                      </a:r>
                      <a:r>
                        <a:rPr sz="1800" dirty="0">
                          <a:latin typeface="Segoe UI"/>
                          <a:cs typeface="Segoe UI"/>
                        </a:rPr>
                        <a:t> </a:t>
                      </a:r>
                      <a:r>
                        <a:rPr sz="1800" spc="-10" dirty="0">
                          <a:latin typeface="Segoe UI"/>
                          <a:cs typeface="Segoe UI"/>
                        </a:rPr>
                        <a:t>generate</a:t>
                      </a:r>
                      <a:r>
                        <a:rPr sz="1800" spc="-5" dirty="0">
                          <a:latin typeface="Segoe UI"/>
                          <a:cs typeface="Segoe UI"/>
                        </a:rPr>
                        <a:t> the</a:t>
                      </a:r>
                      <a:r>
                        <a:rPr sz="1800" dirty="0">
                          <a:latin typeface="Segoe UI"/>
                          <a:cs typeface="Segoe UI"/>
                        </a:rPr>
                        <a:t> </a:t>
                      </a:r>
                      <a:r>
                        <a:rPr sz="1800" spc="-10" dirty="0">
                          <a:latin typeface="Segoe UI"/>
                          <a:cs typeface="Segoe UI"/>
                        </a:rPr>
                        <a:t>massive </a:t>
                      </a:r>
                      <a:r>
                        <a:rPr sz="1800" spc="-5" dirty="0">
                          <a:latin typeface="Segoe UI"/>
                          <a:cs typeface="Segoe UI"/>
                        </a:rPr>
                        <a:t> amount</a:t>
                      </a:r>
                      <a:r>
                        <a:rPr sz="1800" dirty="0">
                          <a:latin typeface="Segoe UI"/>
                          <a:cs typeface="Segoe UI"/>
                        </a:rPr>
                        <a:t> </a:t>
                      </a:r>
                      <a:r>
                        <a:rPr sz="1800" spc="-20" dirty="0">
                          <a:latin typeface="Segoe UI"/>
                          <a:cs typeface="Segoe UI"/>
                        </a:rPr>
                        <a:t>of</a:t>
                      </a:r>
                      <a:r>
                        <a:rPr sz="1800" spc="-15" dirty="0">
                          <a:latin typeface="Segoe UI"/>
                          <a:cs typeface="Segoe UI"/>
                        </a:rPr>
                        <a:t> </a:t>
                      </a:r>
                      <a:r>
                        <a:rPr sz="1800" spc="-5" dirty="0">
                          <a:latin typeface="Segoe UI"/>
                          <a:cs typeface="Segoe UI"/>
                        </a:rPr>
                        <a:t>data</a:t>
                      </a:r>
                      <a:r>
                        <a:rPr sz="1800" dirty="0">
                          <a:latin typeface="Segoe UI"/>
                          <a:cs typeface="Segoe UI"/>
                        </a:rPr>
                        <a:t> </a:t>
                      </a:r>
                      <a:r>
                        <a:rPr sz="1800" spc="-10" dirty="0">
                          <a:latin typeface="Segoe UI"/>
                          <a:cs typeface="Segoe UI"/>
                        </a:rPr>
                        <a:t>on</a:t>
                      </a:r>
                      <a:r>
                        <a:rPr sz="1800" spc="-5" dirty="0">
                          <a:latin typeface="Segoe UI"/>
                          <a:cs typeface="Segoe UI"/>
                        </a:rPr>
                        <a:t> daily</a:t>
                      </a:r>
                      <a:r>
                        <a:rPr sz="1800" dirty="0">
                          <a:latin typeface="Segoe UI"/>
                          <a:cs typeface="Segoe UI"/>
                        </a:rPr>
                        <a:t> </a:t>
                      </a:r>
                      <a:r>
                        <a:rPr sz="1800" spc="-5" dirty="0">
                          <a:latin typeface="Segoe UI"/>
                          <a:cs typeface="Segoe UI"/>
                        </a:rPr>
                        <a:t>basis, </a:t>
                      </a:r>
                      <a:r>
                        <a:rPr sz="1800" spc="-480" dirty="0">
                          <a:latin typeface="Segoe UI"/>
                          <a:cs typeface="Segoe UI"/>
                        </a:rPr>
                        <a:t> </a:t>
                      </a:r>
                      <a:r>
                        <a:rPr sz="1800" spc="-5" dirty="0">
                          <a:latin typeface="Segoe UI"/>
                          <a:cs typeface="Segoe UI"/>
                        </a:rPr>
                        <a:t>causing</a:t>
                      </a:r>
                      <a:r>
                        <a:rPr sz="1800" spc="455" dirty="0">
                          <a:latin typeface="Segoe UI"/>
                          <a:cs typeface="Segoe UI"/>
                        </a:rPr>
                        <a:t> </a:t>
                      </a:r>
                      <a:r>
                        <a:rPr sz="1800" spc="-5" dirty="0">
                          <a:latin typeface="Segoe UI"/>
                          <a:cs typeface="Segoe UI"/>
                        </a:rPr>
                        <a:t>network</a:t>
                      </a:r>
                      <a:r>
                        <a:rPr sz="1800" spc="470" dirty="0">
                          <a:latin typeface="Segoe UI"/>
                          <a:cs typeface="Segoe UI"/>
                        </a:rPr>
                        <a:t> </a:t>
                      </a:r>
                      <a:r>
                        <a:rPr sz="1800" spc="-5" dirty="0">
                          <a:latin typeface="Segoe UI"/>
                          <a:cs typeface="Segoe UI"/>
                        </a:rPr>
                        <a:t>bottlenecks</a:t>
                      </a:r>
                      <a:r>
                        <a:rPr sz="1800" spc="470" dirty="0">
                          <a:latin typeface="Segoe UI"/>
                          <a:cs typeface="Segoe UI"/>
                        </a:rPr>
                        <a:t> </a:t>
                      </a:r>
                      <a:r>
                        <a:rPr sz="1800" spc="-10" dirty="0">
                          <a:latin typeface="Segoe UI"/>
                          <a:cs typeface="Segoe UI"/>
                        </a:rPr>
                        <a:t>and </a:t>
                      </a:r>
                      <a:r>
                        <a:rPr sz="1800" spc="-484" dirty="0">
                          <a:latin typeface="Segoe UI"/>
                          <a:cs typeface="Segoe UI"/>
                        </a:rPr>
                        <a:t> </a:t>
                      </a:r>
                      <a:r>
                        <a:rPr sz="1800" spc="-5" dirty="0">
                          <a:latin typeface="Segoe UI"/>
                          <a:cs typeface="Segoe UI"/>
                        </a:rPr>
                        <a:t>slow</a:t>
                      </a:r>
                      <a:r>
                        <a:rPr sz="1800" spc="-20" dirty="0">
                          <a:latin typeface="Segoe UI"/>
                          <a:cs typeface="Segoe UI"/>
                        </a:rPr>
                        <a:t> </a:t>
                      </a:r>
                      <a:r>
                        <a:rPr sz="1800" spc="-5" dirty="0">
                          <a:latin typeface="Segoe UI"/>
                          <a:cs typeface="Segoe UI"/>
                        </a:rPr>
                        <a:t>analytics</a:t>
                      </a:r>
                      <a:r>
                        <a:rPr sz="1800" spc="5" dirty="0">
                          <a:latin typeface="Segoe UI"/>
                          <a:cs typeface="Segoe UI"/>
                        </a:rPr>
                        <a:t> </a:t>
                      </a:r>
                      <a:r>
                        <a:rPr sz="1800" spc="-5" dirty="0">
                          <a:latin typeface="Segoe UI"/>
                          <a:cs typeface="Segoe UI"/>
                        </a:rPr>
                        <a:t>in</a:t>
                      </a:r>
                      <a:r>
                        <a:rPr sz="1800" dirty="0">
                          <a:latin typeface="Segoe UI"/>
                          <a:cs typeface="Segoe UI"/>
                        </a:rPr>
                        <a:t> the</a:t>
                      </a:r>
                      <a:r>
                        <a:rPr sz="1800" spc="-30" dirty="0">
                          <a:latin typeface="Segoe UI"/>
                          <a:cs typeface="Segoe UI"/>
                        </a:rPr>
                        <a:t> </a:t>
                      </a:r>
                      <a:r>
                        <a:rPr sz="1800" spc="-5" dirty="0">
                          <a:latin typeface="Segoe UI"/>
                          <a:cs typeface="Segoe UI"/>
                        </a:rPr>
                        <a:t>cloud.</a:t>
                      </a:r>
                      <a:endParaRPr sz="18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8460" marR="81280" indent="-287020" algn="just">
                        <a:lnSpc>
                          <a:spcPct val="100000"/>
                        </a:lnSpc>
                        <a:spcBef>
                          <a:spcPts val="835"/>
                        </a:spcBef>
                        <a:buFont typeface="Arial MT"/>
                        <a:buChar char="•"/>
                        <a:tabLst>
                          <a:tab pos="379095" algn="l"/>
                        </a:tabLst>
                      </a:pPr>
                      <a:r>
                        <a:rPr sz="1800" spc="-5" dirty="0">
                          <a:latin typeface="Segoe UI"/>
                          <a:cs typeface="Segoe UI"/>
                        </a:rPr>
                        <a:t>Data</a:t>
                      </a:r>
                      <a:r>
                        <a:rPr sz="1800" dirty="0">
                          <a:latin typeface="Segoe UI"/>
                          <a:cs typeface="Segoe UI"/>
                        </a:rPr>
                        <a:t> </a:t>
                      </a:r>
                      <a:r>
                        <a:rPr sz="1800" spc="-5" dirty="0">
                          <a:latin typeface="Segoe UI"/>
                          <a:cs typeface="Segoe UI"/>
                        </a:rPr>
                        <a:t>analytics</a:t>
                      </a:r>
                      <a:r>
                        <a:rPr sz="1800" dirty="0">
                          <a:latin typeface="Segoe UI"/>
                          <a:cs typeface="Segoe UI"/>
                        </a:rPr>
                        <a:t> </a:t>
                      </a:r>
                      <a:r>
                        <a:rPr sz="1800" spc="-5" dirty="0">
                          <a:latin typeface="Segoe UI"/>
                          <a:cs typeface="Segoe UI"/>
                        </a:rPr>
                        <a:t>capabilities</a:t>
                      </a:r>
                      <a:r>
                        <a:rPr sz="1800" dirty="0">
                          <a:latin typeface="Segoe UI"/>
                          <a:cs typeface="Segoe UI"/>
                        </a:rPr>
                        <a:t> </a:t>
                      </a:r>
                      <a:r>
                        <a:rPr sz="1800" spc="-5" dirty="0">
                          <a:latin typeface="Segoe UI"/>
                          <a:cs typeface="Segoe UI"/>
                        </a:rPr>
                        <a:t>need</a:t>
                      </a:r>
                      <a:r>
                        <a:rPr sz="1800" dirty="0">
                          <a:latin typeface="Segoe UI"/>
                          <a:cs typeface="Segoe UI"/>
                        </a:rPr>
                        <a:t> </a:t>
                      </a:r>
                      <a:r>
                        <a:rPr sz="1800" spc="-5" dirty="0">
                          <a:latin typeface="Segoe UI"/>
                          <a:cs typeface="Segoe UI"/>
                        </a:rPr>
                        <a:t>to</a:t>
                      </a:r>
                      <a:r>
                        <a:rPr sz="1800" dirty="0">
                          <a:latin typeface="Segoe UI"/>
                          <a:cs typeface="Segoe UI"/>
                        </a:rPr>
                        <a:t> </a:t>
                      </a:r>
                      <a:r>
                        <a:rPr sz="1800" spc="-5" dirty="0">
                          <a:latin typeface="Segoe UI"/>
                          <a:cs typeface="Segoe UI"/>
                        </a:rPr>
                        <a:t>be</a:t>
                      </a:r>
                      <a:r>
                        <a:rPr sz="1800" dirty="0">
                          <a:latin typeface="Segoe UI"/>
                          <a:cs typeface="Segoe UI"/>
                        </a:rPr>
                        <a:t> </a:t>
                      </a:r>
                      <a:r>
                        <a:rPr sz="1800" spc="-5" dirty="0">
                          <a:latin typeface="Segoe UI"/>
                          <a:cs typeface="Segoe UI"/>
                        </a:rPr>
                        <a:t>distributed </a:t>
                      </a:r>
                      <a:r>
                        <a:rPr sz="1800" dirty="0">
                          <a:latin typeface="Segoe UI"/>
                          <a:cs typeface="Segoe UI"/>
                        </a:rPr>
                        <a:t> </a:t>
                      </a:r>
                      <a:r>
                        <a:rPr sz="1800" spc="-10" dirty="0">
                          <a:latin typeface="Segoe UI"/>
                          <a:cs typeface="Segoe UI"/>
                        </a:rPr>
                        <a:t>throughout the </a:t>
                      </a:r>
                      <a:r>
                        <a:rPr sz="1800" spc="-5" dirty="0">
                          <a:latin typeface="Segoe UI"/>
                          <a:cs typeface="Segoe UI"/>
                        </a:rPr>
                        <a:t>IoT </a:t>
                      </a:r>
                      <a:r>
                        <a:rPr sz="1800" spc="5" dirty="0">
                          <a:latin typeface="Segoe UI"/>
                          <a:cs typeface="Segoe UI"/>
                        </a:rPr>
                        <a:t>network, </a:t>
                      </a:r>
                      <a:r>
                        <a:rPr sz="1800" spc="-10" dirty="0">
                          <a:latin typeface="Segoe UI"/>
                          <a:cs typeface="Segoe UI"/>
                        </a:rPr>
                        <a:t>from </a:t>
                      </a:r>
                      <a:r>
                        <a:rPr sz="1800" spc="-5" dirty="0">
                          <a:latin typeface="Segoe UI"/>
                          <a:cs typeface="Segoe UI"/>
                        </a:rPr>
                        <a:t>the edge to the </a:t>
                      </a:r>
                      <a:r>
                        <a:rPr sz="1800" dirty="0">
                          <a:latin typeface="Segoe UI"/>
                          <a:cs typeface="Segoe UI"/>
                        </a:rPr>
                        <a:t> </a:t>
                      </a:r>
                      <a:r>
                        <a:rPr sz="1800" spc="-5" dirty="0">
                          <a:latin typeface="Segoe UI"/>
                          <a:cs typeface="Segoe UI"/>
                        </a:rPr>
                        <a:t>cloud.</a:t>
                      </a:r>
                      <a:endParaRPr sz="1800">
                        <a:latin typeface="Segoe UI"/>
                        <a:cs typeface="Segoe UI"/>
                      </a:endParaRPr>
                    </a:p>
                    <a:p>
                      <a:pPr marL="378460" marR="83185" indent="-287020" algn="just">
                        <a:lnSpc>
                          <a:spcPct val="100000"/>
                        </a:lnSpc>
                        <a:spcBef>
                          <a:spcPts val="605"/>
                        </a:spcBef>
                        <a:buFont typeface="Arial MT"/>
                        <a:buChar char="•"/>
                        <a:tabLst>
                          <a:tab pos="379095" algn="l"/>
                        </a:tabLst>
                      </a:pPr>
                      <a:r>
                        <a:rPr sz="1800" dirty="0">
                          <a:latin typeface="Segoe UI"/>
                          <a:cs typeface="Segoe UI"/>
                        </a:rPr>
                        <a:t>In </a:t>
                      </a:r>
                      <a:r>
                        <a:rPr sz="1800" spc="-5" dirty="0">
                          <a:latin typeface="Segoe UI"/>
                          <a:cs typeface="Segoe UI"/>
                        </a:rPr>
                        <a:t>traditional </a:t>
                      </a:r>
                      <a:r>
                        <a:rPr sz="1800" spc="-10" dirty="0">
                          <a:latin typeface="Segoe UI"/>
                          <a:cs typeface="Segoe UI"/>
                        </a:rPr>
                        <a:t>IT </a:t>
                      </a:r>
                      <a:r>
                        <a:rPr sz="1800" spc="-5" dirty="0">
                          <a:latin typeface="Segoe UI"/>
                          <a:cs typeface="Segoe UI"/>
                        </a:rPr>
                        <a:t>networks, analytics </a:t>
                      </a:r>
                      <a:r>
                        <a:rPr sz="1800" dirty="0">
                          <a:latin typeface="Segoe UI"/>
                          <a:cs typeface="Segoe UI"/>
                        </a:rPr>
                        <a:t>and </a:t>
                      </a:r>
                      <a:r>
                        <a:rPr sz="1800" spc="-5" dirty="0">
                          <a:latin typeface="Segoe UI"/>
                          <a:cs typeface="Segoe UI"/>
                        </a:rPr>
                        <a:t>applications </a:t>
                      </a:r>
                      <a:r>
                        <a:rPr sz="1800" dirty="0">
                          <a:latin typeface="Segoe UI"/>
                          <a:cs typeface="Segoe UI"/>
                        </a:rPr>
                        <a:t> </a:t>
                      </a:r>
                      <a:r>
                        <a:rPr sz="1800" spc="-5" dirty="0">
                          <a:latin typeface="Segoe UI"/>
                          <a:cs typeface="Segoe UI"/>
                        </a:rPr>
                        <a:t>typically</a:t>
                      </a:r>
                      <a:r>
                        <a:rPr sz="1800" spc="20" dirty="0">
                          <a:latin typeface="Segoe UI"/>
                          <a:cs typeface="Segoe UI"/>
                        </a:rPr>
                        <a:t> </a:t>
                      </a:r>
                      <a:r>
                        <a:rPr sz="1800" dirty="0">
                          <a:latin typeface="Segoe UI"/>
                          <a:cs typeface="Segoe UI"/>
                        </a:rPr>
                        <a:t>run</a:t>
                      </a:r>
                      <a:r>
                        <a:rPr sz="1800" spc="-15" dirty="0">
                          <a:latin typeface="Segoe UI"/>
                          <a:cs typeface="Segoe UI"/>
                        </a:rPr>
                        <a:t> </a:t>
                      </a:r>
                      <a:r>
                        <a:rPr sz="1800" dirty="0">
                          <a:latin typeface="Segoe UI"/>
                          <a:cs typeface="Segoe UI"/>
                        </a:rPr>
                        <a:t>only</a:t>
                      </a:r>
                      <a:r>
                        <a:rPr sz="1800" spc="-15" dirty="0">
                          <a:latin typeface="Segoe UI"/>
                          <a:cs typeface="Segoe UI"/>
                        </a:rPr>
                        <a:t> </a:t>
                      </a:r>
                      <a:r>
                        <a:rPr sz="1800" spc="-5" dirty="0">
                          <a:latin typeface="Segoe UI"/>
                          <a:cs typeface="Segoe UI"/>
                        </a:rPr>
                        <a:t>in</a:t>
                      </a:r>
                      <a:r>
                        <a:rPr sz="1800" spc="-20" dirty="0">
                          <a:latin typeface="Segoe UI"/>
                          <a:cs typeface="Segoe UI"/>
                        </a:rPr>
                        <a:t> </a:t>
                      </a:r>
                      <a:r>
                        <a:rPr sz="1800" dirty="0">
                          <a:latin typeface="Segoe UI"/>
                          <a:cs typeface="Segoe UI"/>
                        </a:rPr>
                        <a:t>the</a:t>
                      </a:r>
                      <a:r>
                        <a:rPr sz="1800" spc="-20" dirty="0">
                          <a:latin typeface="Segoe UI"/>
                          <a:cs typeface="Segoe UI"/>
                        </a:rPr>
                        <a:t> </a:t>
                      </a:r>
                      <a:r>
                        <a:rPr sz="1800" spc="-5" dirty="0">
                          <a:latin typeface="Segoe UI"/>
                          <a:cs typeface="Segoe UI"/>
                        </a:rPr>
                        <a:t>cloud.</a:t>
                      </a:r>
                      <a:endParaRPr sz="1800">
                        <a:latin typeface="Segoe UI"/>
                        <a:cs typeface="Segoe UI"/>
                      </a:endParaRPr>
                    </a:p>
                  </a:txBody>
                  <a:tcPr marL="0" marR="0" marT="1060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
        <p:nvSpPr>
          <p:cNvPr id="6" name="object 6"/>
          <p:cNvSpPr txBox="1"/>
          <p:nvPr/>
        </p:nvSpPr>
        <p:spPr>
          <a:xfrm>
            <a:off x="11085068" y="6431076"/>
            <a:ext cx="190500"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46</a:t>
            </a:r>
            <a:endParaRPr sz="1200">
              <a:latin typeface="Segoe UI"/>
              <a:cs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433829"/>
            <a:ext cx="389890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dirty="0">
                <a:latin typeface="Segoe UI"/>
                <a:cs typeface="Segoe UI"/>
              </a:rPr>
              <a:t>IoT</a:t>
            </a:r>
            <a:r>
              <a:rPr sz="2400" b="1" spc="-30" dirty="0">
                <a:latin typeface="Segoe UI"/>
                <a:cs typeface="Segoe UI"/>
              </a:rPr>
              <a:t> </a:t>
            </a:r>
            <a:r>
              <a:rPr sz="2400" b="1" spc="-5" dirty="0">
                <a:latin typeface="Segoe UI"/>
                <a:cs typeface="Segoe UI"/>
              </a:rPr>
              <a:t>Architectural</a:t>
            </a:r>
            <a:r>
              <a:rPr sz="2400" b="1" spc="-15" dirty="0">
                <a:latin typeface="Segoe UI"/>
                <a:cs typeface="Segoe UI"/>
              </a:rPr>
              <a:t> </a:t>
            </a:r>
            <a:r>
              <a:rPr sz="2400" b="1" spc="-5" dirty="0">
                <a:latin typeface="Segoe UI"/>
                <a:cs typeface="Segoe UI"/>
              </a:rPr>
              <a:t>Drivers.</a:t>
            </a:r>
            <a:endParaRPr sz="2400">
              <a:latin typeface="Segoe UI"/>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3033719439"/>
              </p:ext>
            </p:extLst>
          </p:nvPr>
        </p:nvGraphicFramePr>
        <p:xfrm>
          <a:off x="285280" y="1839595"/>
          <a:ext cx="11138534" cy="4671236"/>
        </p:xfrm>
        <a:graphic>
          <a:graphicData uri="http://schemas.openxmlformats.org/drawingml/2006/table">
            <a:tbl>
              <a:tblPr firstRow="1" bandRow="1">
                <a:tableStyleId>{2D5ABB26-0587-4C30-8999-92F81FD0307C}</a:tableStyleId>
              </a:tblPr>
              <a:tblGrid>
                <a:gridCol w="1445260"/>
                <a:gridCol w="3863975"/>
                <a:gridCol w="5829299"/>
              </a:tblGrid>
              <a:tr h="426719">
                <a:tc>
                  <a:txBody>
                    <a:bodyPr/>
                    <a:lstStyle/>
                    <a:p>
                      <a:pPr marL="190500">
                        <a:lnSpc>
                          <a:spcPct val="100000"/>
                        </a:lnSpc>
                        <a:spcBef>
                          <a:spcPts val="310"/>
                        </a:spcBef>
                      </a:pPr>
                      <a:r>
                        <a:rPr sz="1800" b="1" dirty="0">
                          <a:solidFill>
                            <a:srgbClr val="FFFFFF"/>
                          </a:solidFill>
                          <a:latin typeface="Segoe UI"/>
                          <a:cs typeface="Segoe UI"/>
                        </a:rPr>
                        <a:t>Challenges</a:t>
                      </a:r>
                      <a:endParaRPr sz="1800" dirty="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10"/>
                        </a:spcBef>
                      </a:pPr>
                      <a:r>
                        <a:rPr sz="1800" b="1" spc="-5" dirty="0">
                          <a:solidFill>
                            <a:srgbClr val="FFFFFF"/>
                          </a:solidFill>
                          <a:latin typeface="Segoe UI"/>
                          <a:cs typeface="Segoe UI"/>
                        </a:rPr>
                        <a:t>Description</a:t>
                      </a:r>
                      <a:endParaRPr sz="180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5405" algn="ctr">
                        <a:lnSpc>
                          <a:spcPct val="100000"/>
                        </a:lnSpc>
                        <a:spcBef>
                          <a:spcPts val="310"/>
                        </a:spcBef>
                      </a:pPr>
                      <a:r>
                        <a:rPr sz="1800" b="1" dirty="0">
                          <a:solidFill>
                            <a:srgbClr val="FFFFFF"/>
                          </a:solidFill>
                          <a:latin typeface="Segoe UI"/>
                          <a:cs typeface="Segoe UI"/>
                        </a:rPr>
                        <a:t>IoT</a:t>
                      </a:r>
                      <a:r>
                        <a:rPr sz="1800" b="1" spc="-30" dirty="0">
                          <a:solidFill>
                            <a:srgbClr val="FFFFFF"/>
                          </a:solidFill>
                          <a:latin typeface="Segoe UI"/>
                          <a:cs typeface="Segoe UI"/>
                        </a:rPr>
                        <a:t> </a:t>
                      </a:r>
                      <a:r>
                        <a:rPr sz="1800" b="1" spc="-5" dirty="0">
                          <a:solidFill>
                            <a:srgbClr val="FFFFFF"/>
                          </a:solidFill>
                          <a:latin typeface="Segoe UI"/>
                          <a:cs typeface="Segoe UI"/>
                        </a:rPr>
                        <a:t>Architectural Changes</a:t>
                      </a:r>
                      <a:r>
                        <a:rPr sz="1800" b="1" spc="-15" dirty="0">
                          <a:solidFill>
                            <a:srgbClr val="FFFFFF"/>
                          </a:solidFill>
                          <a:latin typeface="Segoe UI"/>
                          <a:cs typeface="Segoe UI"/>
                        </a:rPr>
                        <a:t> </a:t>
                      </a:r>
                      <a:r>
                        <a:rPr sz="1800" b="1" spc="-5" dirty="0">
                          <a:solidFill>
                            <a:srgbClr val="FFFFFF"/>
                          </a:solidFill>
                          <a:latin typeface="Segoe UI"/>
                          <a:cs typeface="Segoe UI"/>
                        </a:rPr>
                        <a:t>required</a:t>
                      </a:r>
                      <a:endParaRPr sz="1800">
                        <a:latin typeface="Segoe UI"/>
                        <a:cs typeface="Segoe U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322068">
                <a:tc>
                  <a:txBody>
                    <a:bodyPr/>
                    <a:lstStyle/>
                    <a:p>
                      <a:pPr>
                        <a:lnSpc>
                          <a:spcPct val="100000"/>
                        </a:lnSpc>
                      </a:pPr>
                      <a:endParaRPr sz="2400">
                        <a:latin typeface="Times New Roman"/>
                        <a:cs typeface="Times New Roman"/>
                      </a:endParaRPr>
                    </a:p>
                    <a:p>
                      <a:pPr>
                        <a:lnSpc>
                          <a:spcPct val="100000"/>
                        </a:lnSpc>
                        <a:spcBef>
                          <a:spcPts val="50"/>
                        </a:spcBef>
                      </a:pPr>
                      <a:endParaRPr sz="2650">
                        <a:latin typeface="Times New Roman"/>
                        <a:cs typeface="Times New Roman"/>
                      </a:endParaRPr>
                    </a:p>
                    <a:p>
                      <a:pPr marL="140335" marR="132715" algn="ctr">
                        <a:lnSpc>
                          <a:spcPct val="100000"/>
                        </a:lnSpc>
                      </a:pPr>
                      <a:r>
                        <a:rPr sz="1800" dirty="0">
                          <a:latin typeface="Segoe UI"/>
                          <a:cs typeface="Segoe UI"/>
                        </a:rPr>
                        <a:t>Support</a:t>
                      </a:r>
                      <a:r>
                        <a:rPr sz="1800" spc="-75" dirty="0">
                          <a:latin typeface="Segoe UI"/>
                          <a:cs typeface="Segoe UI"/>
                        </a:rPr>
                        <a:t> </a:t>
                      </a:r>
                      <a:r>
                        <a:rPr sz="1800" dirty="0">
                          <a:latin typeface="Segoe UI"/>
                          <a:cs typeface="Segoe UI"/>
                        </a:rPr>
                        <a:t>for </a:t>
                      </a:r>
                      <a:r>
                        <a:rPr sz="1800" spc="-480" dirty="0">
                          <a:latin typeface="Segoe UI"/>
                          <a:cs typeface="Segoe UI"/>
                        </a:rPr>
                        <a:t> </a:t>
                      </a:r>
                      <a:r>
                        <a:rPr sz="1800" spc="-5" dirty="0">
                          <a:latin typeface="Segoe UI"/>
                          <a:cs typeface="Segoe UI"/>
                        </a:rPr>
                        <a:t>legacy </a:t>
                      </a:r>
                      <a:r>
                        <a:rPr sz="1800" dirty="0">
                          <a:latin typeface="Segoe UI"/>
                          <a:cs typeface="Segoe UI"/>
                        </a:rPr>
                        <a:t> </a:t>
                      </a:r>
                      <a:r>
                        <a:rPr sz="1800" spc="-5" dirty="0">
                          <a:latin typeface="Segoe UI"/>
                          <a:cs typeface="Segoe UI"/>
                        </a:rPr>
                        <a:t>systems</a:t>
                      </a:r>
                      <a:endParaRPr sz="1800">
                        <a:latin typeface="Segoe UI"/>
                        <a:cs typeface="Segoe U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15"/>
                        </a:spcBef>
                      </a:pPr>
                      <a:endParaRPr sz="3200" dirty="0">
                        <a:latin typeface="Times New Roman"/>
                        <a:cs typeface="Times New Roman"/>
                      </a:endParaRPr>
                    </a:p>
                    <a:p>
                      <a:pPr marL="91440" marR="83185" algn="just">
                        <a:lnSpc>
                          <a:spcPct val="100000"/>
                        </a:lnSpc>
                      </a:pPr>
                      <a:r>
                        <a:rPr sz="1800" dirty="0">
                          <a:latin typeface="Segoe UI"/>
                          <a:cs typeface="Segoe UI"/>
                        </a:rPr>
                        <a:t>An </a:t>
                      </a:r>
                      <a:r>
                        <a:rPr sz="1800" spc="-5" dirty="0">
                          <a:latin typeface="Segoe UI"/>
                          <a:cs typeface="Segoe UI"/>
                        </a:rPr>
                        <a:t>IoT</a:t>
                      </a:r>
                      <a:r>
                        <a:rPr sz="1800" dirty="0">
                          <a:latin typeface="Segoe UI"/>
                          <a:cs typeface="Segoe UI"/>
                        </a:rPr>
                        <a:t> </a:t>
                      </a:r>
                      <a:r>
                        <a:rPr sz="1800" spc="-5" dirty="0">
                          <a:latin typeface="Segoe UI"/>
                          <a:cs typeface="Segoe UI"/>
                        </a:rPr>
                        <a:t>network</a:t>
                      </a:r>
                      <a:r>
                        <a:rPr sz="1800" dirty="0">
                          <a:latin typeface="Segoe UI"/>
                          <a:cs typeface="Segoe UI"/>
                        </a:rPr>
                        <a:t> </a:t>
                      </a:r>
                      <a:r>
                        <a:rPr sz="1800" spc="-10" dirty="0">
                          <a:latin typeface="Segoe UI"/>
                          <a:cs typeface="Segoe UI"/>
                        </a:rPr>
                        <a:t>often</a:t>
                      </a:r>
                      <a:r>
                        <a:rPr sz="1800" spc="-5" dirty="0">
                          <a:latin typeface="Segoe UI"/>
                          <a:cs typeface="Segoe UI"/>
                        </a:rPr>
                        <a:t> comprises</a:t>
                      </a:r>
                      <a:r>
                        <a:rPr sz="1800" dirty="0">
                          <a:latin typeface="Segoe UI"/>
                          <a:cs typeface="Segoe UI"/>
                        </a:rPr>
                        <a:t> a </a:t>
                      </a:r>
                      <a:r>
                        <a:rPr sz="1800" spc="-480" dirty="0">
                          <a:latin typeface="Segoe UI"/>
                          <a:cs typeface="Segoe UI"/>
                        </a:rPr>
                        <a:t> </a:t>
                      </a:r>
                      <a:r>
                        <a:rPr sz="1800" spc="-5" dirty="0">
                          <a:latin typeface="Segoe UI"/>
                          <a:cs typeface="Segoe UI"/>
                        </a:rPr>
                        <a:t>collection </a:t>
                      </a:r>
                      <a:r>
                        <a:rPr sz="1800" spc="-20" dirty="0">
                          <a:latin typeface="Segoe UI"/>
                          <a:cs typeface="Segoe UI"/>
                        </a:rPr>
                        <a:t>of </a:t>
                      </a:r>
                      <a:r>
                        <a:rPr sz="1800" spc="-5" dirty="0">
                          <a:latin typeface="Segoe UI"/>
                          <a:cs typeface="Segoe UI"/>
                        </a:rPr>
                        <a:t>modern, </a:t>
                      </a:r>
                      <a:r>
                        <a:rPr sz="1800" dirty="0">
                          <a:latin typeface="Segoe UI"/>
                          <a:cs typeface="Segoe UI"/>
                        </a:rPr>
                        <a:t>IP </a:t>
                      </a:r>
                      <a:r>
                        <a:rPr sz="1800" spc="-10" dirty="0">
                          <a:latin typeface="Segoe UI"/>
                          <a:cs typeface="Segoe UI"/>
                        </a:rPr>
                        <a:t>capable </a:t>
                      </a:r>
                      <a:r>
                        <a:rPr sz="1800" spc="-5" dirty="0">
                          <a:latin typeface="Segoe UI"/>
                          <a:cs typeface="Segoe UI"/>
                        </a:rPr>
                        <a:t>end </a:t>
                      </a:r>
                      <a:r>
                        <a:rPr sz="1800" spc="-480" dirty="0">
                          <a:latin typeface="Segoe UI"/>
                          <a:cs typeface="Segoe UI"/>
                        </a:rPr>
                        <a:t> </a:t>
                      </a:r>
                      <a:r>
                        <a:rPr sz="1800" dirty="0">
                          <a:latin typeface="Segoe UI"/>
                          <a:cs typeface="Segoe UI"/>
                        </a:rPr>
                        <a:t>points</a:t>
                      </a:r>
                      <a:r>
                        <a:rPr sz="1800" spc="5" dirty="0">
                          <a:latin typeface="Segoe UI"/>
                          <a:cs typeface="Segoe UI"/>
                        </a:rPr>
                        <a:t> </a:t>
                      </a:r>
                      <a:r>
                        <a:rPr sz="1800" spc="-5" dirty="0">
                          <a:latin typeface="Segoe UI"/>
                          <a:cs typeface="Segoe UI"/>
                        </a:rPr>
                        <a:t>as</a:t>
                      </a:r>
                      <a:r>
                        <a:rPr sz="1800" dirty="0">
                          <a:latin typeface="Segoe UI"/>
                          <a:cs typeface="Segoe UI"/>
                        </a:rPr>
                        <a:t> </a:t>
                      </a:r>
                      <a:r>
                        <a:rPr sz="1800" spc="-10" dirty="0">
                          <a:latin typeface="Segoe UI"/>
                          <a:cs typeface="Segoe UI"/>
                        </a:rPr>
                        <a:t>well</a:t>
                      </a:r>
                      <a:r>
                        <a:rPr sz="1800" spc="-5" dirty="0">
                          <a:latin typeface="Segoe UI"/>
                          <a:cs typeface="Segoe UI"/>
                        </a:rPr>
                        <a:t> as</a:t>
                      </a:r>
                      <a:r>
                        <a:rPr sz="1800" dirty="0">
                          <a:latin typeface="Segoe UI"/>
                          <a:cs typeface="Segoe UI"/>
                        </a:rPr>
                        <a:t> </a:t>
                      </a:r>
                      <a:r>
                        <a:rPr sz="1800" spc="-5" dirty="0">
                          <a:latin typeface="Segoe UI"/>
                          <a:cs typeface="Segoe UI"/>
                        </a:rPr>
                        <a:t>legacy</a:t>
                      </a:r>
                      <a:r>
                        <a:rPr sz="1800" dirty="0">
                          <a:latin typeface="Segoe UI"/>
                          <a:cs typeface="Segoe UI"/>
                        </a:rPr>
                        <a:t> ,</a:t>
                      </a:r>
                      <a:r>
                        <a:rPr sz="1800" spc="5" dirty="0">
                          <a:latin typeface="Segoe UI"/>
                          <a:cs typeface="Segoe UI"/>
                        </a:rPr>
                        <a:t> </a:t>
                      </a:r>
                      <a:r>
                        <a:rPr sz="1800" spc="-5" dirty="0">
                          <a:latin typeface="Segoe UI"/>
                          <a:cs typeface="Segoe UI"/>
                        </a:rPr>
                        <a:t>non-IP </a:t>
                      </a:r>
                      <a:r>
                        <a:rPr sz="1800" dirty="0">
                          <a:latin typeface="Segoe UI"/>
                          <a:cs typeface="Segoe UI"/>
                        </a:rPr>
                        <a:t> </a:t>
                      </a:r>
                      <a:r>
                        <a:rPr sz="1800" spc="-5" dirty="0">
                          <a:latin typeface="Segoe UI"/>
                          <a:cs typeface="Segoe UI"/>
                        </a:rPr>
                        <a:t>devices</a:t>
                      </a:r>
                      <a:r>
                        <a:rPr sz="1800" dirty="0">
                          <a:latin typeface="Segoe UI"/>
                          <a:cs typeface="Segoe UI"/>
                        </a:rPr>
                        <a:t> that</a:t>
                      </a:r>
                      <a:r>
                        <a:rPr sz="1800" spc="5" dirty="0">
                          <a:latin typeface="Segoe UI"/>
                          <a:cs typeface="Segoe UI"/>
                        </a:rPr>
                        <a:t> </a:t>
                      </a:r>
                      <a:r>
                        <a:rPr sz="1800" spc="-15" dirty="0">
                          <a:latin typeface="Segoe UI"/>
                          <a:cs typeface="Segoe UI"/>
                        </a:rPr>
                        <a:t>rely</a:t>
                      </a:r>
                      <a:r>
                        <a:rPr sz="1800" spc="-10" dirty="0">
                          <a:latin typeface="Segoe UI"/>
                          <a:cs typeface="Segoe UI"/>
                        </a:rPr>
                        <a:t> </a:t>
                      </a:r>
                      <a:r>
                        <a:rPr sz="1800" dirty="0">
                          <a:latin typeface="Segoe UI"/>
                          <a:cs typeface="Segoe UI"/>
                        </a:rPr>
                        <a:t>on</a:t>
                      </a:r>
                      <a:r>
                        <a:rPr sz="1800" spc="5" dirty="0">
                          <a:latin typeface="Segoe UI"/>
                          <a:cs typeface="Segoe UI"/>
                        </a:rPr>
                        <a:t> </a:t>
                      </a:r>
                      <a:r>
                        <a:rPr sz="1800" spc="-5" dirty="0">
                          <a:latin typeface="Segoe UI"/>
                          <a:cs typeface="Segoe UI"/>
                        </a:rPr>
                        <a:t>serial</a:t>
                      </a:r>
                      <a:r>
                        <a:rPr sz="1800" dirty="0">
                          <a:latin typeface="Segoe UI"/>
                          <a:cs typeface="Segoe UI"/>
                        </a:rPr>
                        <a:t> or </a:t>
                      </a:r>
                      <a:r>
                        <a:rPr sz="1800" spc="5" dirty="0">
                          <a:latin typeface="Segoe UI"/>
                          <a:cs typeface="Segoe UI"/>
                        </a:rPr>
                        <a:t> </a:t>
                      </a:r>
                      <a:r>
                        <a:rPr sz="1800" dirty="0">
                          <a:latin typeface="Segoe UI"/>
                          <a:cs typeface="Segoe UI"/>
                        </a:rPr>
                        <a:t>proprietary</a:t>
                      </a:r>
                      <a:r>
                        <a:rPr sz="1800" spc="15" dirty="0">
                          <a:latin typeface="Segoe UI"/>
                          <a:cs typeface="Segoe UI"/>
                        </a:rPr>
                        <a:t> </a:t>
                      </a:r>
                      <a:r>
                        <a:rPr sz="1800" spc="-5" dirty="0">
                          <a:latin typeface="Segoe UI"/>
                          <a:cs typeface="Segoe UI"/>
                        </a:rPr>
                        <a:t>protocols.</a:t>
                      </a:r>
                      <a:endParaRPr sz="1800" dirty="0">
                        <a:latin typeface="Segoe UI"/>
                        <a:cs typeface="Segoe U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15"/>
                        </a:spcBef>
                      </a:pPr>
                      <a:endParaRPr sz="3200">
                        <a:latin typeface="Times New Roman"/>
                        <a:cs typeface="Times New Roman"/>
                      </a:endParaRPr>
                    </a:p>
                    <a:p>
                      <a:pPr marL="378460" marR="82550" indent="-287020" algn="just">
                        <a:lnSpc>
                          <a:spcPct val="100000"/>
                        </a:lnSpc>
                        <a:buFont typeface="Arial MT"/>
                        <a:buChar char="•"/>
                        <a:tabLst>
                          <a:tab pos="379095" algn="l"/>
                        </a:tabLst>
                      </a:pPr>
                      <a:r>
                        <a:rPr sz="1800" spc="-5" dirty="0">
                          <a:latin typeface="Segoe UI"/>
                          <a:cs typeface="Segoe UI"/>
                        </a:rPr>
                        <a:t>Digital</a:t>
                      </a:r>
                      <a:r>
                        <a:rPr sz="1800" dirty="0">
                          <a:latin typeface="Segoe UI"/>
                          <a:cs typeface="Segoe UI"/>
                        </a:rPr>
                        <a:t> </a:t>
                      </a:r>
                      <a:r>
                        <a:rPr sz="1800" spc="-5" dirty="0">
                          <a:latin typeface="Segoe UI"/>
                          <a:cs typeface="Segoe UI"/>
                        </a:rPr>
                        <a:t>transformation</a:t>
                      </a:r>
                      <a:r>
                        <a:rPr sz="1800" dirty="0">
                          <a:latin typeface="Segoe UI"/>
                          <a:cs typeface="Segoe UI"/>
                        </a:rPr>
                        <a:t> </a:t>
                      </a:r>
                      <a:r>
                        <a:rPr sz="1800" spc="-5" dirty="0">
                          <a:latin typeface="Segoe UI"/>
                          <a:cs typeface="Segoe UI"/>
                        </a:rPr>
                        <a:t>is</a:t>
                      </a:r>
                      <a:r>
                        <a:rPr sz="1800" dirty="0">
                          <a:latin typeface="Segoe UI"/>
                          <a:cs typeface="Segoe UI"/>
                        </a:rPr>
                        <a:t> a</a:t>
                      </a:r>
                      <a:r>
                        <a:rPr sz="1800" spc="5" dirty="0">
                          <a:latin typeface="Segoe UI"/>
                          <a:cs typeface="Segoe UI"/>
                        </a:rPr>
                        <a:t> </a:t>
                      </a:r>
                      <a:r>
                        <a:rPr sz="1800" spc="-5" dirty="0">
                          <a:latin typeface="Segoe UI"/>
                          <a:cs typeface="Segoe UI"/>
                        </a:rPr>
                        <a:t>long</a:t>
                      </a:r>
                      <a:r>
                        <a:rPr sz="1800" dirty="0">
                          <a:latin typeface="Segoe UI"/>
                          <a:cs typeface="Segoe UI"/>
                        </a:rPr>
                        <a:t> </a:t>
                      </a:r>
                      <a:r>
                        <a:rPr sz="1800" spc="-10" dirty="0">
                          <a:latin typeface="Segoe UI"/>
                          <a:cs typeface="Segoe UI"/>
                        </a:rPr>
                        <a:t>process</a:t>
                      </a:r>
                      <a:r>
                        <a:rPr sz="1800" spc="470" dirty="0">
                          <a:latin typeface="Segoe UI"/>
                          <a:cs typeface="Segoe UI"/>
                        </a:rPr>
                        <a:t> </a:t>
                      </a:r>
                      <a:r>
                        <a:rPr sz="1800" spc="-5" dirty="0">
                          <a:latin typeface="Segoe UI"/>
                          <a:cs typeface="Segoe UI"/>
                        </a:rPr>
                        <a:t>that</a:t>
                      </a:r>
                      <a:r>
                        <a:rPr sz="1800" spc="484" dirty="0">
                          <a:latin typeface="Segoe UI"/>
                          <a:cs typeface="Segoe UI"/>
                        </a:rPr>
                        <a:t> </a:t>
                      </a:r>
                      <a:r>
                        <a:rPr sz="1800" spc="-5" dirty="0">
                          <a:latin typeface="Segoe UI"/>
                          <a:cs typeface="Segoe UI"/>
                        </a:rPr>
                        <a:t>may </a:t>
                      </a:r>
                      <a:r>
                        <a:rPr sz="1800" spc="-480" dirty="0">
                          <a:latin typeface="Segoe UI"/>
                          <a:cs typeface="Segoe UI"/>
                        </a:rPr>
                        <a:t> </a:t>
                      </a:r>
                      <a:r>
                        <a:rPr sz="1800" spc="-10" dirty="0">
                          <a:latin typeface="Segoe UI"/>
                          <a:cs typeface="Segoe UI"/>
                        </a:rPr>
                        <a:t>take </a:t>
                      </a:r>
                      <a:r>
                        <a:rPr sz="1800" spc="-5" dirty="0">
                          <a:latin typeface="Segoe UI"/>
                          <a:cs typeface="Segoe UI"/>
                        </a:rPr>
                        <a:t>many years </a:t>
                      </a:r>
                      <a:r>
                        <a:rPr sz="1800" dirty="0">
                          <a:latin typeface="Segoe UI"/>
                          <a:cs typeface="Segoe UI"/>
                        </a:rPr>
                        <a:t>, </a:t>
                      </a:r>
                      <a:r>
                        <a:rPr sz="1800" spc="-5" dirty="0">
                          <a:latin typeface="Segoe UI"/>
                          <a:cs typeface="Segoe UI"/>
                        </a:rPr>
                        <a:t>and </a:t>
                      </a:r>
                      <a:r>
                        <a:rPr sz="1800" spc="-10" dirty="0">
                          <a:latin typeface="Segoe UI"/>
                          <a:cs typeface="Segoe UI"/>
                        </a:rPr>
                        <a:t>IoT </a:t>
                      </a:r>
                      <a:r>
                        <a:rPr sz="1800" spc="-5" dirty="0">
                          <a:latin typeface="Segoe UI"/>
                          <a:cs typeface="Segoe UI"/>
                        </a:rPr>
                        <a:t>networks need </a:t>
                      </a:r>
                      <a:r>
                        <a:rPr sz="1800" spc="-15" dirty="0">
                          <a:latin typeface="Segoe UI"/>
                          <a:cs typeface="Segoe UI"/>
                        </a:rPr>
                        <a:t>to </a:t>
                      </a:r>
                      <a:r>
                        <a:rPr sz="1800" dirty="0">
                          <a:latin typeface="Segoe UI"/>
                          <a:cs typeface="Segoe UI"/>
                        </a:rPr>
                        <a:t>support </a:t>
                      </a:r>
                      <a:r>
                        <a:rPr sz="1800" spc="5" dirty="0">
                          <a:latin typeface="Segoe UI"/>
                          <a:cs typeface="Segoe UI"/>
                        </a:rPr>
                        <a:t> </a:t>
                      </a:r>
                      <a:r>
                        <a:rPr sz="1800" spc="-5" dirty="0">
                          <a:latin typeface="Segoe UI"/>
                          <a:cs typeface="Segoe UI"/>
                        </a:rPr>
                        <a:t>translation</a:t>
                      </a:r>
                      <a:r>
                        <a:rPr sz="1800" dirty="0">
                          <a:latin typeface="Segoe UI"/>
                          <a:cs typeface="Segoe UI"/>
                        </a:rPr>
                        <a:t> </a:t>
                      </a:r>
                      <a:r>
                        <a:rPr sz="1800" spc="-10" dirty="0">
                          <a:latin typeface="Segoe UI"/>
                          <a:cs typeface="Segoe UI"/>
                        </a:rPr>
                        <a:t>and</a:t>
                      </a:r>
                      <a:r>
                        <a:rPr sz="1800" spc="-5" dirty="0">
                          <a:latin typeface="Segoe UI"/>
                          <a:cs typeface="Segoe UI"/>
                        </a:rPr>
                        <a:t> </a:t>
                      </a:r>
                      <a:r>
                        <a:rPr sz="1800" dirty="0">
                          <a:latin typeface="Segoe UI"/>
                          <a:cs typeface="Segoe UI"/>
                        </a:rPr>
                        <a:t>/</a:t>
                      </a:r>
                      <a:r>
                        <a:rPr sz="1800" spc="5" dirty="0">
                          <a:latin typeface="Segoe UI"/>
                          <a:cs typeface="Segoe UI"/>
                        </a:rPr>
                        <a:t> </a:t>
                      </a:r>
                      <a:r>
                        <a:rPr sz="1800" dirty="0">
                          <a:latin typeface="Segoe UI"/>
                          <a:cs typeface="Segoe UI"/>
                        </a:rPr>
                        <a:t>or</a:t>
                      </a:r>
                      <a:r>
                        <a:rPr sz="1800" spc="5" dirty="0">
                          <a:latin typeface="Segoe UI"/>
                          <a:cs typeface="Segoe UI"/>
                        </a:rPr>
                        <a:t> </a:t>
                      </a:r>
                      <a:r>
                        <a:rPr sz="1800" spc="-10" dirty="0">
                          <a:latin typeface="Segoe UI"/>
                          <a:cs typeface="Segoe UI"/>
                        </a:rPr>
                        <a:t>tunneling</a:t>
                      </a:r>
                      <a:r>
                        <a:rPr sz="1800" spc="475" dirty="0">
                          <a:latin typeface="Segoe UI"/>
                          <a:cs typeface="Segoe UI"/>
                        </a:rPr>
                        <a:t> </a:t>
                      </a:r>
                      <a:r>
                        <a:rPr sz="1800" dirty="0">
                          <a:latin typeface="Segoe UI"/>
                          <a:cs typeface="Segoe UI"/>
                        </a:rPr>
                        <a:t>mechanisms</a:t>
                      </a:r>
                      <a:r>
                        <a:rPr sz="1800" spc="495" dirty="0">
                          <a:latin typeface="Segoe UI"/>
                          <a:cs typeface="Segoe UI"/>
                        </a:rPr>
                        <a:t> </a:t>
                      </a:r>
                      <a:r>
                        <a:rPr sz="1800" spc="-25" dirty="0">
                          <a:latin typeface="Segoe UI"/>
                          <a:cs typeface="Segoe UI"/>
                        </a:rPr>
                        <a:t>to </a:t>
                      </a:r>
                      <a:r>
                        <a:rPr sz="1800" spc="-20" dirty="0">
                          <a:latin typeface="Segoe UI"/>
                          <a:cs typeface="Segoe UI"/>
                        </a:rPr>
                        <a:t> </a:t>
                      </a:r>
                      <a:r>
                        <a:rPr sz="1800" dirty="0">
                          <a:latin typeface="Segoe UI"/>
                          <a:cs typeface="Segoe UI"/>
                        </a:rPr>
                        <a:t>support</a:t>
                      </a:r>
                      <a:r>
                        <a:rPr sz="1800" spc="5" dirty="0">
                          <a:latin typeface="Segoe UI"/>
                          <a:cs typeface="Segoe UI"/>
                        </a:rPr>
                        <a:t> </a:t>
                      </a:r>
                      <a:r>
                        <a:rPr sz="1800" spc="-5" dirty="0">
                          <a:latin typeface="Segoe UI"/>
                          <a:cs typeface="Segoe UI"/>
                        </a:rPr>
                        <a:t>legacy</a:t>
                      </a:r>
                      <a:r>
                        <a:rPr sz="1800" dirty="0">
                          <a:latin typeface="Segoe UI"/>
                          <a:cs typeface="Segoe UI"/>
                        </a:rPr>
                        <a:t> </a:t>
                      </a:r>
                      <a:r>
                        <a:rPr sz="1800" spc="-5" dirty="0">
                          <a:latin typeface="Segoe UI"/>
                          <a:cs typeface="Segoe UI"/>
                        </a:rPr>
                        <a:t>protocols</a:t>
                      </a:r>
                      <a:r>
                        <a:rPr sz="1800" dirty="0">
                          <a:latin typeface="Segoe UI"/>
                          <a:cs typeface="Segoe UI"/>
                        </a:rPr>
                        <a:t> </a:t>
                      </a:r>
                      <a:r>
                        <a:rPr sz="1800" spc="-5" dirty="0">
                          <a:latin typeface="Segoe UI"/>
                          <a:cs typeface="Segoe UI"/>
                        </a:rPr>
                        <a:t>over</a:t>
                      </a:r>
                      <a:r>
                        <a:rPr sz="1800" dirty="0">
                          <a:latin typeface="Segoe UI"/>
                          <a:cs typeface="Segoe UI"/>
                        </a:rPr>
                        <a:t> </a:t>
                      </a:r>
                      <a:r>
                        <a:rPr sz="1800" spc="-10" dirty="0">
                          <a:latin typeface="Segoe UI"/>
                          <a:cs typeface="Segoe UI"/>
                        </a:rPr>
                        <a:t>standards-based </a:t>
                      </a:r>
                      <a:r>
                        <a:rPr sz="1800" spc="-5" dirty="0">
                          <a:latin typeface="Segoe UI"/>
                          <a:cs typeface="Segoe UI"/>
                        </a:rPr>
                        <a:t> protocols,</a:t>
                      </a:r>
                      <a:r>
                        <a:rPr sz="1800" spc="-15" dirty="0">
                          <a:latin typeface="Segoe UI"/>
                          <a:cs typeface="Segoe UI"/>
                        </a:rPr>
                        <a:t> </a:t>
                      </a:r>
                      <a:r>
                        <a:rPr sz="1800" spc="-5" dirty="0">
                          <a:latin typeface="Segoe UI"/>
                          <a:cs typeface="Segoe UI"/>
                        </a:rPr>
                        <a:t>such</a:t>
                      </a:r>
                      <a:r>
                        <a:rPr sz="1800" spc="-25" dirty="0">
                          <a:latin typeface="Segoe UI"/>
                          <a:cs typeface="Segoe UI"/>
                        </a:rPr>
                        <a:t> </a:t>
                      </a:r>
                      <a:r>
                        <a:rPr sz="1800" spc="-5" dirty="0">
                          <a:latin typeface="Segoe UI"/>
                          <a:cs typeface="Segoe UI"/>
                        </a:rPr>
                        <a:t>as</a:t>
                      </a:r>
                      <a:r>
                        <a:rPr sz="1800" dirty="0">
                          <a:latin typeface="Segoe UI"/>
                          <a:cs typeface="Segoe UI"/>
                        </a:rPr>
                        <a:t> </a:t>
                      </a:r>
                      <a:r>
                        <a:rPr sz="1800" spc="-5" dirty="0">
                          <a:latin typeface="Segoe UI"/>
                          <a:cs typeface="Segoe UI"/>
                        </a:rPr>
                        <a:t>Ethernet</a:t>
                      </a:r>
                      <a:r>
                        <a:rPr sz="1800" spc="-25" dirty="0">
                          <a:latin typeface="Segoe UI"/>
                          <a:cs typeface="Segoe UI"/>
                        </a:rPr>
                        <a:t> </a:t>
                      </a:r>
                      <a:r>
                        <a:rPr sz="1800" dirty="0">
                          <a:latin typeface="Segoe UI"/>
                          <a:cs typeface="Segoe UI"/>
                        </a:rPr>
                        <a:t>and</a:t>
                      </a:r>
                      <a:r>
                        <a:rPr sz="1800" spc="-10" dirty="0">
                          <a:latin typeface="Segoe UI"/>
                          <a:cs typeface="Segoe UI"/>
                        </a:rPr>
                        <a:t> </a:t>
                      </a:r>
                      <a:r>
                        <a:rPr sz="1800" spc="-100" dirty="0">
                          <a:latin typeface="Segoe UI"/>
                          <a:cs typeface="Segoe UI"/>
                        </a:rPr>
                        <a:t>IP.</a:t>
                      </a:r>
                      <a:endParaRPr sz="1800">
                        <a:latin typeface="Segoe UI"/>
                        <a:cs typeface="Segoe U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922449">
                <a:tc>
                  <a:txBody>
                    <a:bodyPr/>
                    <a:lstStyle/>
                    <a:p>
                      <a:pPr>
                        <a:lnSpc>
                          <a:spcPct val="100000"/>
                        </a:lnSpc>
                        <a:spcBef>
                          <a:spcPts val="45"/>
                        </a:spcBef>
                      </a:pPr>
                      <a:endParaRPr sz="2750">
                        <a:latin typeface="Times New Roman"/>
                        <a:cs typeface="Times New Roman"/>
                      </a:endParaRPr>
                    </a:p>
                    <a:p>
                      <a:pPr marL="121920" marR="114935" indent="1270" algn="ctr">
                        <a:lnSpc>
                          <a:spcPct val="100000"/>
                        </a:lnSpc>
                      </a:pPr>
                      <a:r>
                        <a:rPr sz="1800" dirty="0">
                          <a:latin typeface="Segoe UI"/>
                          <a:cs typeface="Segoe UI"/>
                        </a:rPr>
                        <a:t>The </a:t>
                      </a:r>
                      <a:r>
                        <a:rPr sz="1800" spc="-5" dirty="0">
                          <a:latin typeface="Segoe UI"/>
                          <a:cs typeface="Segoe UI"/>
                        </a:rPr>
                        <a:t>need </a:t>
                      </a:r>
                      <a:r>
                        <a:rPr sz="1800" dirty="0">
                          <a:latin typeface="Segoe UI"/>
                          <a:cs typeface="Segoe UI"/>
                        </a:rPr>
                        <a:t> for </a:t>
                      </a:r>
                      <a:r>
                        <a:rPr sz="1800" spc="-5" dirty="0">
                          <a:latin typeface="Segoe UI"/>
                          <a:cs typeface="Segoe UI"/>
                        </a:rPr>
                        <a:t>data </a:t>
                      </a:r>
                      <a:r>
                        <a:rPr sz="1800" spc="-10" dirty="0">
                          <a:latin typeface="Segoe UI"/>
                          <a:cs typeface="Segoe UI"/>
                        </a:rPr>
                        <a:t>to </a:t>
                      </a:r>
                      <a:r>
                        <a:rPr sz="1800" spc="-5" dirty="0">
                          <a:latin typeface="Segoe UI"/>
                          <a:cs typeface="Segoe UI"/>
                        </a:rPr>
                        <a:t> </a:t>
                      </a:r>
                      <a:r>
                        <a:rPr sz="1800" dirty="0">
                          <a:latin typeface="Segoe UI"/>
                          <a:cs typeface="Segoe UI"/>
                        </a:rPr>
                        <a:t>be</a:t>
                      </a:r>
                      <a:r>
                        <a:rPr sz="1800" spc="-90" dirty="0">
                          <a:latin typeface="Segoe UI"/>
                          <a:cs typeface="Segoe UI"/>
                        </a:rPr>
                        <a:t> </a:t>
                      </a:r>
                      <a:r>
                        <a:rPr sz="1800" spc="-5" dirty="0">
                          <a:latin typeface="Segoe UI"/>
                          <a:cs typeface="Segoe UI"/>
                        </a:rPr>
                        <a:t>analyzed </a:t>
                      </a:r>
                      <a:r>
                        <a:rPr sz="1800" spc="-475" dirty="0">
                          <a:latin typeface="Segoe UI"/>
                          <a:cs typeface="Segoe UI"/>
                        </a:rPr>
                        <a:t> </a:t>
                      </a:r>
                      <a:r>
                        <a:rPr sz="1800" spc="-5" dirty="0">
                          <a:latin typeface="Segoe UI"/>
                          <a:cs typeface="Segoe UI"/>
                        </a:rPr>
                        <a:t>in</a:t>
                      </a:r>
                      <a:r>
                        <a:rPr sz="1800" spc="-50" dirty="0">
                          <a:latin typeface="Segoe UI"/>
                          <a:cs typeface="Segoe UI"/>
                        </a:rPr>
                        <a:t> </a:t>
                      </a:r>
                      <a:r>
                        <a:rPr sz="1800" spc="-10" dirty="0">
                          <a:latin typeface="Segoe UI"/>
                          <a:cs typeface="Segoe UI"/>
                        </a:rPr>
                        <a:t>real</a:t>
                      </a:r>
                      <a:r>
                        <a:rPr sz="1800" spc="-30" dirty="0">
                          <a:latin typeface="Segoe UI"/>
                          <a:cs typeface="Segoe UI"/>
                        </a:rPr>
                        <a:t> </a:t>
                      </a:r>
                      <a:r>
                        <a:rPr sz="1800" dirty="0">
                          <a:latin typeface="Segoe UI"/>
                          <a:cs typeface="Segoe UI"/>
                        </a:rPr>
                        <a:t>time</a:t>
                      </a:r>
                      <a:endParaRPr sz="1800">
                        <a:latin typeface="Segoe UI"/>
                        <a:cs typeface="Segoe U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marR="81915" algn="just">
                        <a:lnSpc>
                          <a:spcPct val="100000"/>
                        </a:lnSpc>
                        <a:spcBef>
                          <a:spcPts val="2125"/>
                        </a:spcBef>
                      </a:pPr>
                      <a:r>
                        <a:rPr sz="1800" spc="-10" dirty="0">
                          <a:latin typeface="Segoe UI"/>
                          <a:cs typeface="Segoe UI"/>
                        </a:rPr>
                        <a:t>Where</a:t>
                      </a:r>
                      <a:r>
                        <a:rPr sz="1800" spc="-5" dirty="0">
                          <a:latin typeface="Segoe UI"/>
                          <a:cs typeface="Segoe UI"/>
                        </a:rPr>
                        <a:t> as</a:t>
                      </a:r>
                      <a:r>
                        <a:rPr sz="1800" dirty="0">
                          <a:latin typeface="Segoe UI"/>
                          <a:cs typeface="Segoe UI"/>
                        </a:rPr>
                        <a:t> </a:t>
                      </a:r>
                      <a:r>
                        <a:rPr sz="1800" spc="-20" dirty="0">
                          <a:latin typeface="Segoe UI"/>
                          <a:cs typeface="Segoe UI"/>
                        </a:rPr>
                        <a:t>Traditional</a:t>
                      </a:r>
                      <a:r>
                        <a:rPr sz="1800" spc="-15" dirty="0">
                          <a:latin typeface="Segoe UI"/>
                          <a:cs typeface="Segoe UI"/>
                        </a:rPr>
                        <a:t> </a:t>
                      </a:r>
                      <a:r>
                        <a:rPr sz="1800" dirty="0">
                          <a:latin typeface="Segoe UI"/>
                          <a:cs typeface="Segoe UI"/>
                        </a:rPr>
                        <a:t>IT</a:t>
                      </a:r>
                      <a:r>
                        <a:rPr sz="1800" spc="5" dirty="0">
                          <a:latin typeface="Segoe UI"/>
                          <a:cs typeface="Segoe UI"/>
                        </a:rPr>
                        <a:t> </a:t>
                      </a:r>
                      <a:r>
                        <a:rPr sz="1800" spc="-5" dirty="0">
                          <a:latin typeface="Segoe UI"/>
                          <a:cs typeface="Segoe UI"/>
                        </a:rPr>
                        <a:t>networks </a:t>
                      </a:r>
                      <a:r>
                        <a:rPr sz="1800" dirty="0">
                          <a:latin typeface="Segoe UI"/>
                          <a:cs typeface="Segoe UI"/>
                        </a:rPr>
                        <a:t> perform </a:t>
                      </a:r>
                      <a:r>
                        <a:rPr sz="1800" spc="-5" dirty="0">
                          <a:latin typeface="Segoe UI"/>
                          <a:cs typeface="Segoe UI"/>
                        </a:rPr>
                        <a:t>scheduled </a:t>
                      </a:r>
                      <a:r>
                        <a:rPr sz="1800" spc="-10" dirty="0">
                          <a:latin typeface="Segoe UI"/>
                          <a:cs typeface="Segoe UI"/>
                        </a:rPr>
                        <a:t>batch </a:t>
                      </a:r>
                      <a:r>
                        <a:rPr sz="1800" spc="-5" dirty="0">
                          <a:latin typeface="Segoe UI"/>
                          <a:cs typeface="Segoe UI"/>
                        </a:rPr>
                        <a:t>processing </a:t>
                      </a:r>
                      <a:r>
                        <a:rPr sz="1800" spc="-480" dirty="0">
                          <a:latin typeface="Segoe UI"/>
                          <a:cs typeface="Segoe UI"/>
                        </a:rPr>
                        <a:t> </a:t>
                      </a:r>
                      <a:r>
                        <a:rPr sz="1800" spc="-20" dirty="0">
                          <a:latin typeface="Segoe UI"/>
                          <a:cs typeface="Segoe UI"/>
                        </a:rPr>
                        <a:t>of</a:t>
                      </a:r>
                      <a:r>
                        <a:rPr sz="1800" spc="-15" dirty="0">
                          <a:latin typeface="Segoe UI"/>
                          <a:cs typeface="Segoe UI"/>
                        </a:rPr>
                        <a:t> </a:t>
                      </a:r>
                      <a:r>
                        <a:rPr sz="1800" dirty="0">
                          <a:latin typeface="Segoe UI"/>
                          <a:cs typeface="Segoe UI"/>
                        </a:rPr>
                        <a:t>data,</a:t>
                      </a:r>
                      <a:r>
                        <a:rPr sz="1800" spc="5" dirty="0">
                          <a:latin typeface="Segoe UI"/>
                          <a:cs typeface="Segoe UI"/>
                        </a:rPr>
                        <a:t> </a:t>
                      </a:r>
                      <a:r>
                        <a:rPr sz="1800" spc="-5" dirty="0">
                          <a:latin typeface="Segoe UI"/>
                          <a:cs typeface="Segoe UI"/>
                        </a:rPr>
                        <a:t>IoT</a:t>
                      </a:r>
                      <a:r>
                        <a:rPr sz="1800" dirty="0">
                          <a:latin typeface="Segoe UI"/>
                          <a:cs typeface="Segoe UI"/>
                        </a:rPr>
                        <a:t> </a:t>
                      </a:r>
                      <a:r>
                        <a:rPr sz="1800" spc="-5" dirty="0">
                          <a:latin typeface="Segoe UI"/>
                          <a:cs typeface="Segoe UI"/>
                        </a:rPr>
                        <a:t>data</a:t>
                      </a:r>
                      <a:r>
                        <a:rPr sz="1800" dirty="0">
                          <a:latin typeface="Segoe UI"/>
                          <a:cs typeface="Segoe UI"/>
                        </a:rPr>
                        <a:t> </a:t>
                      </a:r>
                      <a:r>
                        <a:rPr sz="1800" spc="-5" dirty="0">
                          <a:latin typeface="Segoe UI"/>
                          <a:cs typeface="Segoe UI"/>
                        </a:rPr>
                        <a:t>needs</a:t>
                      </a:r>
                      <a:r>
                        <a:rPr sz="1800" dirty="0">
                          <a:latin typeface="Segoe UI"/>
                          <a:cs typeface="Segoe UI"/>
                        </a:rPr>
                        <a:t> </a:t>
                      </a:r>
                      <a:r>
                        <a:rPr sz="1800" spc="-5" dirty="0">
                          <a:latin typeface="Segoe UI"/>
                          <a:cs typeface="Segoe UI"/>
                        </a:rPr>
                        <a:t>to</a:t>
                      </a:r>
                      <a:r>
                        <a:rPr sz="1800" dirty="0">
                          <a:latin typeface="Segoe UI"/>
                          <a:cs typeface="Segoe UI"/>
                        </a:rPr>
                        <a:t> </a:t>
                      </a:r>
                      <a:r>
                        <a:rPr sz="1800" spc="-5" dirty="0">
                          <a:latin typeface="Segoe UI"/>
                          <a:cs typeface="Segoe UI"/>
                        </a:rPr>
                        <a:t>be </a:t>
                      </a:r>
                      <a:r>
                        <a:rPr sz="1800" spc="-480" dirty="0">
                          <a:latin typeface="Segoe UI"/>
                          <a:cs typeface="Segoe UI"/>
                        </a:rPr>
                        <a:t> </a:t>
                      </a:r>
                      <a:r>
                        <a:rPr sz="1800" spc="-5" dirty="0">
                          <a:latin typeface="Segoe UI"/>
                          <a:cs typeface="Segoe UI"/>
                        </a:rPr>
                        <a:t>analyzed </a:t>
                      </a:r>
                      <a:r>
                        <a:rPr sz="1800" dirty="0">
                          <a:latin typeface="Segoe UI"/>
                          <a:cs typeface="Segoe UI"/>
                        </a:rPr>
                        <a:t>and </a:t>
                      </a:r>
                      <a:r>
                        <a:rPr sz="1800" spc="-10" dirty="0">
                          <a:latin typeface="Segoe UI"/>
                          <a:cs typeface="Segoe UI"/>
                        </a:rPr>
                        <a:t>responded </a:t>
                      </a:r>
                      <a:r>
                        <a:rPr sz="1800" spc="-5" dirty="0">
                          <a:latin typeface="Segoe UI"/>
                          <a:cs typeface="Segoe UI"/>
                        </a:rPr>
                        <a:t>to in </a:t>
                      </a:r>
                      <a:r>
                        <a:rPr sz="1800" spc="-10" dirty="0">
                          <a:latin typeface="Segoe UI"/>
                          <a:cs typeface="Segoe UI"/>
                        </a:rPr>
                        <a:t>real </a:t>
                      </a:r>
                      <a:r>
                        <a:rPr sz="1800" dirty="0">
                          <a:latin typeface="Segoe UI"/>
                          <a:cs typeface="Segoe UI"/>
                        </a:rPr>
                        <a:t>– </a:t>
                      </a:r>
                      <a:r>
                        <a:rPr sz="1800" spc="5" dirty="0">
                          <a:latin typeface="Segoe UI"/>
                          <a:cs typeface="Segoe UI"/>
                        </a:rPr>
                        <a:t> </a:t>
                      </a:r>
                      <a:r>
                        <a:rPr sz="1800" spc="-5" dirty="0">
                          <a:latin typeface="Segoe UI"/>
                          <a:cs typeface="Segoe UI"/>
                        </a:rPr>
                        <a:t>time</a:t>
                      </a:r>
                      <a:r>
                        <a:rPr sz="1800" spc="-5" dirty="0" smtClean="0">
                          <a:latin typeface="Segoe UI"/>
                          <a:cs typeface="Segoe UI"/>
                        </a:rPr>
                        <a:t>.</a:t>
                      </a:r>
                      <a:endParaRPr sz="1800" dirty="0">
                        <a:latin typeface="Segoe UI"/>
                        <a:cs typeface="Segoe UI"/>
                      </a:endParaRPr>
                    </a:p>
                  </a:txBody>
                  <a:tcPr marL="0" marR="0" marT="269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8460" marR="84455" indent="-287020" algn="just">
                        <a:lnSpc>
                          <a:spcPct val="100000"/>
                        </a:lnSpc>
                        <a:spcBef>
                          <a:spcPts val="745"/>
                        </a:spcBef>
                        <a:buFont typeface="Arial MT"/>
                        <a:buChar char="•"/>
                        <a:tabLst>
                          <a:tab pos="379095" algn="l"/>
                        </a:tabLst>
                      </a:pPr>
                      <a:r>
                        <a:rPr sz="1800" dirty="0">
                          <a:latin typeface="Segoe UI"/>
                          <a:cs typeface="Segoe UI"/>
                        </a:rPr>
                        <a:t>Analytics </a:t>
                      </a:r>
                      <a:r>
                        <a:rPr sz="1800" spc="-10" dirty="0">
                          <a:latin typeface="Segoe UI"/>
                          <a:cs typeface="Segoe UI"/>
                        </a:rPr>
                        <a:t>software</a:t>
                      </a:r>
                      <a:r>
                        <a:rPr sz="1800" spc="470" dirty="0">
                          <a:latin typeface="Segoe UI"/>
                          <a:cs typeface="Segoe UI"/>
                        </a:rPr>
                        <a:t> </a:t>
                      </a:r>
                      <a:r>
                        <a:rPr sz="1800" spc="-5" dirty="0">
                          <a:latin typeface="Segoe UI"/>
                          <a:cs typeface="Segoe UI"/>
                        </a:rPr>
                        <a:t>need to be </a:t>
                      </a:r>
                      <a:r>
                        <a:rPr sz="1800" dirty="0">
                          <a:latin typeface="Segoe UI"/>
                          <a:cs typeface="Segoe UI"/>
                        </a:rPr>
                        <a:t>positioned </a:t>
                      </a:r>
                      <a:r>
                        <a:rPr sz="1800" spc="-5" dirty="0">
                          <a:latin typeface="Segoe UI"/>
                          <a:cs typeface="Segoe UI"/>
                        </a:rPr>
                        <a:t>closer </a:t>
                      </a:r>
                      <a:r>
                        <a:rPr sz="1800" spc="-25" dirty="0">
                          <a:latin typeface="Segoe UI"/>
                          <a:cs typeface="Segoe UI"/>
                        </a:rPr>
                        <a:t>to </a:t>
                      </a:r>
                      <a:r>
                        <a:rPr sz="1800" spc="-20" dirty="0">
                          <a:latin typeface="Segoe UI"/>
                          <a:cs typeface="Segoe UI"/>
                        </a:rPr>
                        <a:t> </a:t>
                      </a:r>
                      <a:r>
                        <a:rPr sz="1800" dirty="0">
                          <a:latin typeface="Segoe UI"/>
                          <a:cs typeface="Segoe UI"/>
                        </a:rPr>
                        <a:t>the</a:t>
                      </a:r>
                      <a:r>
                        <a:rPr sz="1800" spc="5" dirty="0">
                          <a:latin typeface="Segoe UI"/>
                          <a:cs typeface="Segoe UI"/>
                        </a:rPr>
                        <a:t> </a:t>
                      </a:r>
                      <a:r>
                        <a:rPr sz="1800" spc="-5" dirty="0">
                          <a:latin typeface="Segoe UI"/>
                          <a:cs typeface="Segoe UI"/>
                        </a:rPr>
                        <a:t>edge</a:t>
                      </a:r>
                      <a:r>
                        <a:rPr sz="1800" dirty="0">
                          <a:latin typeface="Segoe UI"/>
                          <a:cs typeface="Segoe UI"/>
                        </a:rPr>
                        <a:t> and</a:t>
                      </a:r>
                      <a:r>
                        <a:rPr sz="1800" spc="5" dirty="0">
                          <a:latin typeface="Segoe UI"/>
                          <a:cs typeface="Segoe UI"/>
                        </a:rPr>
                        <a:t> </a:t>
                      </a:r>
                      <a:r>
                        <a:rPr sz="1800" spc="-5" dirty="0">
                          <a:latin typeface="Segoe UI"/>
                          <a:cs typeface="Segoe UI"/>
                        </a:rPr>
                        <a:t>should</a:t>
                      </a:r>
                      <a:r>
                        <a:rPr sz="1800" dirty="0">
                          <a:latin typeface="Segoe UI"/>
                          <a:cs typeface="Segoe UI"/>
                        </a:rPr>
                        <a:t> support</a:t>
                      </a:r>
                      <a:r>
                        <a:rPr sz="1800" spc="5" dirty="0">
                          <a:latin typeface="Segoe UI"/>
                          <a:cs typeface="Segoe UI"/>
                        </a:rPr>
                        <a:t> </a:t>
                      </a:r>
                      <a:r>
                        <a:rPr sz="1800" spc="-10" dirty="0">
                          <a:latin typeface="Segoe UI"/>
                          <a:cs typeface="Segoe UI"/>
                        </a:rPr>
                        <a:t>real-time</a:t>
                      </a:r>
                      <a:r>
                        <a:rPr sz="1800" spc="-5" dirty="0">
                          <a:latin typeface="Segoe UI"/>
                          <a:cs typeface="Segoe UI"/>
                        </a:rPr>
                        <a:t> </a:t>
                      </a:r>
                      <a:r>
                        <a:rPr sz="1800" spc="-10" dirty="0">
                          <a:latin typeface="Segoe UI"/>
                          <a:cs typeface="Segoe UI"/>
                        </a:rPr>
                        <a:t>streaming </a:t>
                      </a:r>
                      <a:r>
                        <a:rPr sz="1800" spc="-480" dirty="0">
                          <a:latin typeface="Segoe UI"/>
                          <a:cs typeface="Segoe UI"/>
                        </a:rPr>
                        <a:t> </a:t>
                      </a:r>
                      <a:r>
                        <a:rPr sz="1800" spc="-5" dirty="0">
                          <a:latin typeface="Segoe UI"/>
                          <a:cs typeface="Segoe UI"/>
                        </a:rPr>
                        <a:t>analytics.</a:t>
                      </a:r>
                      <a:endParaRPr sz="1800" dirty="0">
                        <a:latin typeface="Segoe UI"/>
                        <a:cs typeface="Segoe UI"/>
                      </a:endParaRPr>
                    </a:p>
                    <a:p>
                      <a:pPr marL="378460" marR="82550" indent="-287020" algn="just">
                        <a:lnSpc>
                          <a:spcPct val="100000"/>
                        </a:lnSpc>
                        <a:spcBef>
                          <a:spcPts val="605"/>
                        </a:spcBef>
                        <a:buFont typeface="Arial MT"/>
                        <a:buChar char="•"/>
                        <a:tabLst>
                          <a:tab pos="379095" algn="l"/>
                        </a:tabLst>
                      </a:pPr>
                      <a:r>
                        <a:rPr sz="1800" spc="-20" dirty="0">
                          <a:latin typeface="Segoe UI"/>
                          <a:cs typeface="Segoe UI"/>
                        </a:rPr>
                        <a:t>Traditional </a:t>
                      </a:r>
                      <a:r>
                        <a:rPr sz="1800" spc="-10" dirty="0">
                          <a:latin typeface="Segoe UI"/>
                          <a:cs typeface="Segoe UI"/>
                        </a:rPr>
                        <a:t>IT </a:t>
                      </a:r>
                      <a:r>
                        <a:rPr sz="1800" spc="-5" dirty="0">
                          <a:latin typeface="Segoe UI"/>
                          <a:cs typeface="Segoe UI"/>
                        </a:rPr>
                        <a:t>analytics </a:t>
                      </a:r>
                      <a:r>
                        <a:rPr sz="1800" spc="-10" dirty="0">
                          <a:latin typeface="Segoe UI"/>
                          <a:cs typeface="Segoe UI"/>
                        </a:rPr>
                        <a:t>software</a:t>
                      </a:r>
                      <a:r>
                        <a:rPr sz="1800" spc="-5" dirty="0">
                          <a:latin typeface="Segoe UI"/>
                          <a:cs typeface="Segoe UI"/>
                        </a:rPr>
                        <a:t> (such as </a:t>
                      </a:r>
                      <a:r>
                        <a:rPr sz="1800" spc="-10" dirty="0">
                          <a:latin typeface="Segoe UI"/>
                          <a:cs typeface="Segoe UI"/>
                        </a:rPr>
                        <a:t>relational </a:t>
                      </a:r>
                      <a:r>
                        <a:rPr sz="1800" spc="-5" dirty="0">
                          <a:latin typeface="Segoe UI"/>
                          <a:cs typeface="Segoe UI"/>
                        </a:rPr>
                        <a:t> database</a:t>
                      </a:r>
                      <a:r>
                        <a:rPr sz="1800" dirty="0">
                          <a:latin typeface="Segoe UI"/>
                          <a:cs typeface="Segoe UI"/>
                        </a:rPr>
                        <a:t> or</a:t>
                      </a:r>
                      <a:r>
                        <a:rPr sz="1800" spc="5" dirty="0">
                          <a:latin typeface="Segoe UI"/>
                          <a:cs typeface="Segoe UI"/>
                        </a:rPr>
                        <a:t> </a:t>
                      </a:r>
                      <a:r>
                        <a:rPr sz="1800" spc="-10" dirty="0">
                          <a:latin typeface="Segoe UI"/>
                          <a:cs typeface="Segoe UI"/>
                        </a:rPr>
                        <a:t>even</a:t>
                      </a:r>
                      <a:r>
                        <a:rPr sz="1800" spc="-5" dirty="0">
                          <a:latin typeface="Segoe UI"/>
                          <a:cs typeface="Segoe UI"/>
                        </a:rPr>
                        <a:t> Hadoop),</a:t>
                      </a:r>
                      <a:r>
                        <a:rPr sz="1800" dirty="0">
                          <a:latin typeface="Segoe UI"/>
                          <a:cs typeface="Segoe UI"/>
                        </a:rPr>
                        <a:t> </a:t>
                      </a:r>
                      <a:r>
                        <a:rPr sz="1800" spc="-15" dirty="0">
                          <a:latin typeface="Segoe UI"/>
                          <a:cs typeface="Segoe UI"/>
                        </a:rPr>
                        <a:t>are</a:t>
                      </a:r>
                      <a:r>
                        <a:rPr sz="1800" spc="-10" dirty="0">
                          <a:latin typeface="Segoe UI"/>
                          <a:cs typeface="Segoe UI"/>
                        </a:rPr>
                        <a:t> </a:t>
                      </a:r>
                      <a:r>
                        <a:rPr sz="1800" spc="-5" dirty="0">
                          <a:latin typeface="Segoe UI"/>
                          <a:cs typeface="Segoe UI"/>
                        </a:rPr>
                        <a:t>better</a:t>
                      </a:r>
                      <a:r>
                        <a:rPr sz="1800" dirty="0">
                          <a:latin typeface="Segoe UI"/>
                          <a:cs typeface="Segoe UI"/>
                        </a:rPr>
                        <a:t> </a:t>
                      </a:r>
                      <a:r>
                        <a:rPr sz="1800" spc="-10" dirty="0">
                          <a:latin typeface="Segoe UI"/>
                          <a:cs typeface="Segoe UI"/>
                        </a:rPr>
                        <a:t>suited</a:t>
                      </a:r>
                      <a:r>
                        <a:rPr sz="1800" spc="-5" dirty="0">
                          <a:latin typeface="Segoe UI"/>
                          <a:cs typeface="Segoe UI"/>
                        </a:rPr>
                        <a:t> </a:t>
                      </a:r>
                      <a:r>
                        <a:rPr sz="1800" spc="-10" dirty="0" smtClean="0">
                          <a:latin typeface="Segoe UI"/>
                          <a:cs typeface="Segoe UI"/>
                        </a:rPr>
                        <a:t>to </a:t>
                      </a:r>
                      <a:r>
                        <a:rPr sz="1800" spc="-5" dirty="0" smtClean="0">
                          <a:latin typeface="Segoe UI"/>
                          <a:cs typeface="Segoe UI"/>
                        </a:rPr>
                        <a:t> </a:t>
                      </a:r>
                      <a:r>
                        <a:rPr sz="1800" spc="-10" dirty="0" smtClean="0">
                          <a:latin typeface="Segoe UI"/>
                          <a:cs typeface="Segoe UI"/>
                        </a:rPr>
                        <a:t>batch-level</a:t>
                      </a:r>
                      <a:r>
                        <a:rPr sz="1800" spc="15" dirty="0" smtClean="0">
                          <a:latin typeface="Segoe UI"/>
                          <a:cs typeface="Segoe UI"/>
                        </a:rPr>
                        <a:t> </a:t>
                      </a:r>
                      <a:r>
                        <a:rPr sz="1800" spc="-5" dirty="0" smtClean="0">
                          <a:latin typeface="Segoe UI"/>
                          <a:cs typeface="Segoe UI"/>
                        </a:rPr>
                        <a:t>analytics</a:t>
                      </a:r>
                      <a:r>
                        <a:rPr sz="1800" spc="15" dirty="0" smtClean="0">
                          <a:latin typeface="Segoe UI"/>
                          <a:cs typeface="Segoe UI"/>
                        </a:rPr>
                        <a:t> </a:t>
                      </a:r>
                      <a:r>
                        <a:rPr sz="1800" dirty="0" smtClean="0">
                          <a:latin typeface="Segoe UI"/>
                          <a:cs typeface="Segoe UI"/>
                        </a:rPr>
                        <a:t>hat</a:t>
                      </a:r>
                      <a:r>
                        <a:rPr sz="1800" spc="-20" dirty="0" smtClean="0">
                          <a:latin typeface="Segoe UI"/>
                          <a:cs typeface="Segoe UI"/>
                        </a:rPr>
                        <a:t> </a:t>
                      </a:r>
                      <a:r>
                        <a:rPr sz="1800" spc="-5" dirty="0" smtClean="0">
                          <a:latin typeface="Segoe UI"/>
                          <a:cs typeface="Segoe UI"/>
                        </a:rPr>
                        <a:t>occur </a:t>
                      </a:r>
                      <a:r>
                        <a:rPr sz="1800" dirty="0" smtClean="0">
                          <a:latin typeface="Segoe UI"/>
                          <a:cs typeface="Segoe UI"/>
                        </a:rPr>
                        <a:t>after</a:t>
                      </a:r>
                      <a:r>
                        <a:rPr sz="1800" spc="-20" dirty="0" smtClean="0">
                          <a:latin typeface="Segoe UI"/>
                          <a:cs typeface="Segoe UI"/>
                        </a:rPr>
                        <a:t> </a:t>
                      </a:r>
                      <a:r>
                        <a:rPr sz="1800" dirty="0" smtClean="0">
                          <a:latin typeface="Segoe UI"/>
                          <a:cs typeface="Segoe UI"/>
                        </a:rPr>
                        <a:t>the</a:t>
                      </a:r>
                      <a:r>
                        <a:rPr sz="1800" spc="-10" dirty="0" smtClean="0">
                          <a:latin typeface="Segoe UI"/>
                          <a:cs typeface="Segoe UI"/>
                        </a:rPr>
                        <a:t> </a:t>
                      </a:r>
                      <a:r>
                        <a:rPr sz="1800" spc="-5" dirty="0" smtClean="0">
                          <a:latin typeface="Segoe UI"/>
                          <a:cs typeface="Segoe UI"/>
                        </a:rPr>
                        <a:t>fact.</a:t>
                      </a:r>
                      <a:endParaRPr sz="1800" dirty="0" smtClean="0">
                        <a:latin typeface="Segoe UI"/>
                        <a:cs typeface="Segoe UI"/>
                      </a:endParaRPr>
                    </a:p>
                    <a:p>
                      <a:pPr>
                        <a:lnSpc>
                          <a:spcPts val="475"/>
                        </a:lnSpc>
                        <a:spcBef>
                          <a:spcPts val="250"/>
                        </a:spcBef>
                        <a:tabLst>
                          <a:tab pos="5496560" algn="l"/>
                        </a:tabLst>
                      </a:pPr>
                      <a:r>
                        <a:rPr sz="1200" spc="-15" dirty="0" smtClean="0">
                          <a:solidFill>
                            <a:srgbClr val="888888"/>
                          </a:solidFill>
                          <a:latin typeface="Segoe UI"/>
                          <a:cs typeface="Segoe UI"/>
                        </a:rPr>
                        <a:t>	</a:t>
                      </a:r>
                      <a:r>
                        <a:rPr sz="1200" spc="-5" dirty="0" smtClean="0">
                          <a:solidFill>
                            <a:srgbClr val="888888"/>
                          </a:solidFill>
                          <a:latin typeface="Segoe UI"/>
                          <a:cs typeface="Segoe UI"/>
                        </a:rPr>
                        <a:t>47</a:t>
                      </a:r>
                      <a:endParaRPr sz="1200" dirty="0">
                        <a:latin typeface="Segoe UI"/>
                        <a:cs typeface="Segoe UI"/>
                      </a:endParaRPr>
                    </a:p>
                  </a:txBody>
                  <a:tcPr marL="0" marR="0" marT="946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44</a:t>
            </a:fld>
            <a:endParaRPr sz="1200">
              <a:latin typeface="Segoe UI"/>
              <a:cs typeface="Segoe UI"/>
            </a:endParaRPr>
          </a:p>
        </p:txBody>
      </p:sp>
      <p:sp>
        <p:nvSpPr>
          <p:cNvPr id="3" name="object 3"/>
          <p:cNvSpPr txBox="1"/>
          <p:nvPr/>
        </p:nvSpPr>
        <p:spPr>
          <a:xfrm>
            <a:off x="324713" y="1567434"/>
            <a:ext cx="11269980" cy="4733290"/>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5" dirty="0">
                <a:latin typeface="Segoe UI"/>
                <a:cs typeface="Segoe UI"/>
              </a:rPr>
              <a:t>requirements</a:t>
            </a:r>
            <a:r>
              <a:rPr sz="2200" b="1" spc="-20"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specific</a:t>
            </a:r>
            <a:r>
              <a:rPr sz="2200" b="1" spc="-20" dirty="0">
                <a:latin typeface="Segoe UI"/>
                <a:cs typeface="Segoe UI"/>
              </a:rPr>
              <a:t> </a:t>
            </a:r>
            <a:r>
              <a:rPr sz="2200" b="1" spc="-10"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40" dirty="0">
                <a:latin typeface="Segoe UI"/>
                <a:cs typeface="Segoe UI"/>
              </a:rPr>
              <a:t> </a:t>
            </a:r>
            <a:r>
              <a:rPr sz="2200" b="1" spc="-55" dirty="0">
                <a:latin typeface="Segoe UI"/>
                <a:cs typeface="Segoe UI"/>
              </a:rPr>
              <a:t>IoT.</a:t>
            </a:r>
            <a:endParaRPr sz="2200">
              <a:latin typeface="Segoe UI"/>
              <a:cs typeface="Segoe UI"/>
            </a:endParaRPr>
          </a:p>
          <a:p>
            <a:pPr marL="299085" indent="-287020">
              <a:lnSpc>
                <a:spcPct val="100000"/>
              </a:lnSpc>
              <a:spcBef>
                <a:spcPts val="1989"/>
              </a:spcBef>
              <a:buFont typeface="Wingdings"/>
              <a:buChar char=""/>
              <a:tabLst>
                <a:tab pos="299720" algn="l"/>
              </a:tabLst>
            </a:pPr>
            <a:r>
              <a:rPr sz="2200" b="1" spc="-5" dirty="0">
                <a:latin typeface="Segoe UI"/>
                <a:cs typeface="Segoe UI"/>
              </a:rPr>
              <a:t>Scale</a:t>
            </a:r>
            <a:endParaRPr sz="2200">
              <a:latin typeface="Segoe UI"/>
              <a:cs typeface="Segoe UI"/>
            </a:endParaRPr>
          </a:p>
          <a:p>
            <a:pPr marL="1041400" marR="6985" lvl="1" indent="-343535">
              <a:lnSpc>
                <a:spcPct val="130100"/>
              </a:lnSpc>
              <a:spcBef>
                <a:spcPts val="1230"/>
              </a:spcBef>
              <a:buFont typeface="Wingdings"/>
              <a:buChar char=""/>
              <a:tabLst>
                <a:tab pos="1040765" algn="l"/>
                <a:tab pos="1042035" algn="l"/>
              </a:tabLst>
            </a:pPr>
            <a:r>
              <a:rPr sz="2000" b="1" dirty="0">
                <a:latin typeface="Segoe UI"/>
                <a:cs typeface="Segoe UI"/>
              </a:rPr>
              <a:t>The</a:t>
            </a:r>
            <a:r>
              <a:rPr sz="2000" b="1" spc="70" dirty="0">
                <a:latin typeface="Segoe UI"/>
                <a:cs typeface="Segoe UI"/>
              </a:rPr>
              <a:t> </a:t>
            </a:r>
            <a:r>
              <a:rPr sz="2000" b="1" spc="-5" dirty="0">
                <a:latin typeface="Segoe UI"/>
                <a:cs typeface="Segoe UI"/>
              </a:rPr>
              <a:t>scale</a:t>
            </a:r>
            <a:r>
              <a:rPr sz="2000" b="1" spc="70" dirty="0">
                <a:latin typeface="Segoe UI"/>
                <a:cs typeface="Segoe UI"/>
              </a:rPr>
              <a:t> </a:t>
            </a:r>
            <a:r>
              <a:rPr sz="2000" b="1" spc="-20" dirty="0">
                <a:latin typeface="Segoe UI"/>
                <a:cs typeface="Segoe UI"/>
              </a:rPr>
              <a:t>of</a:t>
            </a:r>
            <a:r>
              <a:rPr sz="2000" b="1" spc="65" dirty="0">
                <a:latin typeface="Segoe UI"/>
                <a:cs typeface="Segoe UI"/>
              </a:rPr>
              <a:t> </a:t>
            </a:r>
            <a:r>
              <a:rPr sz="2000" b="1" dirty="0">
                <a:latin typeface="Segoe UI"/>
                <a:cs typeface="Segoe UI"/>
              </a:rPr>
              <a:t>a</a:t>
            </a:r>
            <a:r>
              <a:rPr sz="2000" b="1" spc="80" dirty="0">
                <a:latin typeface="Segoe UI"/>
                <a:cs typeface="Segoe UI"/>
              </a:rPr>
              <a:t> </a:t>
            </a:r>
            <a:r>
              <a:rPr sz="2000" b="1" spc="-5" dirty="0">
                <a:latin typeface="Segoe UI"/>
                <a:cs typeface="Segoe UI"/>
              </a:rPr>
              <a:t>typical</a:t>
            </a:r>
            <a:r>
              <a:rPr sz="2000" b="1" spc="70" dirty="0">
                <a:latin typeface="Segoe UI"/>
                <a:cs typeface="Segoe UI"/>
              </a:rPr>
              <a:t> </a:t>
            </a:r>
            <a:r>
              <a:rPr sz="2000" b="1" dirty="0">
                <a:latin typeface="Segoe UI"/>
                <a:cs typeface="Segoe UI"/>
              </a:rPr>
              <a:t>IT</a:t>
            </a:r>
            <a:r>
              <a:rPr sz="2000" b="1" spc="65" dirty="0">
                <a:latin typeface="Segoe UI"/>
                <a:cs typeface="Segoe UI"/>
              </a:rPr>
              <a:t> </a:t>
            </a:r>
            <a:r>
              <a:rPr sz="2000" b="1" spc="-5" dirty="0">
                <a:latin typeface="Segoe UI"/>
                <a:cs typeface="Segoe UI"/>
              </a:rPr>
              <a:t>network</a:t>
            </a:r>
            <a:r>
              <a:rPr sz="2000" b="1" spc="70" dirty="0">
                <a:latin typeface="Segoe UI"/>
                <a:cs typeface="Segoe UI"/>
              </a:rPr>
              <a:t> </a:t>
            </a:r>
            <a:r>
              <a:rPr sz="2000" b="1" spc="-5" dirty="0">
                <a:latin typeface="Segoe UI"/>
                <a:cs typeface="Segoe UI"/>
              </a:rPr>
              <a:t>is</a:t>
            </a:r>
            <a:r>
              <a:rPr sz="2000" b="1" spc="75" dirty="0">
                <a:latin typeface="Segoe UI"/>
                <a:cs typeface="Segoe UI"/>
              </a:rPr>
              <a:t> </a:t>
            </a:r>
            <a:r>
              <a:rPr sz="2000" b="1" spc="-5" dirty="0">
                <a:latin typeface="Segoe UI"/>
                <a:cs typeface="Segoe UI"/>
              </a:rPr>
              <a:t>on</a:t>
            </a:r>
            <a:r>
              <a:rPr sz="2000" b="1" spc="75" dirty="0">
                <a:latin typeface="Segoe UI"/>
                <a:cs typeface="Segoe UI"/>
              </a:rPr>
              <a:t> </a:t>
            </a:r>
            <a:r>
              <a:rPr sz="2000" b="1" spc="-5" dirty="0">
                <a:latin typeface="Segoe UI"/>
                <a:cs typeface="Segoe UI"/>
              </a:rPr>
              <a:t>the</a:t>
            </a:r>
            <a:r>
              <a:rPr sz="2000" b="1" spc="75" dirty="0">
                <a:latin typeface="Segoe UI"/>
                <a:cs typeface="Segoe UI"/>
              </a:rPr>
              <a:t> </a:t>
            </a:r>
            <a:r>
              <a:rPr sz="2000" b="1" spc="-5" dirty="0">
                <a:latin typeface="Segoe UI"/>
                <a:cs typeface="Segoe UI"/>
              </a:rPr>
              <a:t>order</a:t>
            </a:r>
            <a:r>
              <a:rPr sz="2000" b="1" spc="75" dirty="0">
                <a:latin typeface="Segoe UI"/>
                <a:cs typeface="Segoe UI"/>
              </a:rPr>
              <a:t> </a:t>
            </a:r>
            <a:r>
              <a:rPr sz="2000" b="1" spc="-20" dirty="0">
                <a:latin typeface="Segoe UI"/>
                <a:cs typeface="Segoe UI"/>
              </a:rPr>
              <a:t>of</a:t>
            </a:r>
            <a:r>
              <a:rPr sz="2000" b="1" spc="90" dirty="0">
                <a:latin typeface="Segoe UI"/>
                <a:cs typeface="Segoe UI"/>
              </a:rPr>
              <a:t> </a:t>
            </a:r>
            <a:r>
              <a:rPr sz="2000" b="1" spc="-10" dirty="0">
                <a:latin typeface="Segoe UI"/>
                <a:cs typeface="Segoe UI"/>
              </a:rPr>
              <a:t>several</a:t>
            </a:r>
            <a:r>
              <a:rPr sz="2000" b="1" spc="70" dirty="0">
                <a:latin typeface="Segoe UI"/>
                <a:cs typeface="Segoe UI"/>
              </a:rPr>
              <a:t> </a:t>
            </a:r>
            <a:r>
              <a:rPr sz="2000" b="1" spc="-5" dirty="0">
                <a:latin typeface="Segoe UI"/>
                <a:cs typeface="Segoe UI"/>
              </a:rPr>
              <a:t>thousand</a:t>
            </a:r>
            <a:r>
              <a:rPr sz="2000" b="1" spc="70" dirty="0">
                <a:latin typeface="Segoe UI"/>
                <a:cs typeface="Segoe UI"/>
              </a:rPr>
              <a:t> </a:t>
            </a:r>
            <a:r>
              <a:rPr sz="2000" b="1" spc="-5" dirty="0">
                <a:latin typeface="Segoe UI"/>
                <a:cs typeface="Segoe UI"/>
              </a:rPr>
              <a:t>devices</a:t>
            </a:r>
            <a:r>
              <a:rPr sz="2000" b="1" spc="70" dirty="0">
                <a:latin typeface="Segoe UI"/>
                <a:cs typeface="Segoe UI"/>
              </a:rPr>
              <a:t> </a:t>
            </a:r>
            <a:r>
              <a:rPr sz="2000" b="1" spc="-10" dirty="0">
                <a:latin typeface="Segoe UI"/>
                <a:cs typeface="Segoe UI"/>
              </a:rPr>
              <a:t>typically </a:t>
            </a:r>
            <a:r>
              <a:rPr sz="2000" b="1" spc="-540" dirty="0">
                <a:latin typeface="Segoe UI"/>
                <a:cs typeface="Segoe UI"/>
              </a:rPr>
              <a:t> </a:t>
            </a:r>
            <a:r>
              <a:rPr sz="2000" b="1" spc="-5" dirty="0">
                <a:latin typeface="Segoe UI"/>
                <a:cs typeface="Segoe UI"/>
              </a:rPr>
              <a:t>printers, </a:t>
            </a:r>
            <a:r>
              <a:rPr sz="2000" b="1" dirty="0">
                <a:latin typeface="Segoe UI"/>
                <a:cs typeface="Segoe UI"/>
              </a:rPr>
              <a:t>mobile</a:t>
            </a:r>
            <a:r>
              <a:rPr sz="2000" b="1" spc="-15" dirty="0">
                <a:latin typeface="Segoe UI"/>
                <a:cs typeface="Segoe UI"/>
              </a:rPr>
              <a:t> </a:t>
            </a:r>
            <a:r>
              <a:rPr sz="2000" b="1" spc="-10" dirty="0">
                <a:latin typeface="Segoe UI"/>
                <a:cs typeface="Segoe UI"/>
              </a:rPr>
              <a:t>wireless</a:t>
            </a:r>
            <a:r>
              <a:rPr sz="2000" b="1" spc="15" dirty="0">
                <a:latin typeface="Segoe UI"/>
                <a:cs typeface="Segoe UI"/>
              </a:rPr>
              <a:t> </a:t>
            </a:r>
            <a:r>
              <a:rPr sz="2000" b="1" spc="-5" dirty="0">
                <a:latin typeface="Segoe UI"/>
                <a:cs typeface="Segoe UI"/>
              </a:rPr>
              <a:t>devices,</a:t>
            </a:r>
            <a:r>
              <a:rPr sz="2000" b="1" spc="-20" dirty="0">
                <a:latin typeface="Segoe UI"/>
                <a:cs typeface="Segoe UI"/>
              </a:rPr>
              <a:t> </a:t>
            </a:r>
            <a:r>
              <a:rPr sz="2000" b="1" spc="-5" dirty="0">
                <a:latin typeface="Segoe UI"/>
                <a:cs typeface="Segoe UI"/>
              </a:rPr>
              <a:t>laptops,</a:t>
            </a:r>
            <a:r>
              <a:rPr sz="2000" b="1" spc="-25" dirty="0">
                <a:latin typeface="Segoe UI"/>
                <a:cs typeface="Segoe UI"/>
              </a:rPr>
              <a:t> </a:t>
            </a:r>
            <a:r>
              <a:rPr sz="2000" b="1" spc="5" dirty="0">
                <a:latin typeface="Segoe UI"/>
                <a:cs typeface="Segoe UI"/>
              </a:rPr>
              <a:t>servers</a:t>
            </a:r>
            <a:r>
              <a:rPr sz="2000" b="1" spc="10" dirty="0">
                <a:latin typeface="Segoe UI"/>
                <a:cs typeface="Segoe UI"/>
              </a:rPr>
              <a:t> </a:t>
            </a:r>
            <a:r>
              <a:rPr sz="2000" b="1" spc="-5" dirty="0">
                <a:latin typeface="Segoe UI"/>
                <a:cs typeface="Segoe UI"/>
              </a:rPr>
              <a:t>and so on.</a:t>
            </a:r>
            <a:endParaRPr sz="2000">
              <a:latin typeface="Segoe UI"/>
              <a:cs typeface="Segoe UI"/>
            </a:endParaRPr>
          </a:p>
          <a:p>
            <a:pPr marL="1041400" marR="5080" lvl="1" indent="-343535">
              <a:lnSpc>
                <a:spcPct val="130000"/>
              </a:lnSpc>
              <a:spcBef>
                <a:spcPts val="1200"/>
              </a:spcBef>
              <a:buFont typeface="Wingdings"/>
              <a:buChar char=""/>
              <a:tabLst>
                <a:tab pos="1040765" algn="l"/>
                <a:tab pos="1042035" algn="l"/>
              </a:tabLst>
            </a:pPr>
            <a:r>
              <a:rPr sz="2000" b="1" dirty="0">
                <a:latin typeface="Segoe UI"/>
                <a:cs typeface="Segoe UI"/>
              </a:rPr>
              <a:t>The</a:t>
            </a:r>
            <a:r>
              <a:rPr sz="2000" b="1" spc="260" dirty="0">
                <a:latin typeface="Segoe UI"/>
                <a:cs typeface="Segoe UI"/>
              </a:rPr>
              <a:t> </a:t>
            </a:r>
            <a:r>
              <a:rPr sz="2000" b="1" spc="-5" dirty="0">
                <a:latin typeface="Segoe UI"/>
                <a:cs typeface="Segoe UI"/>
              </a:rPr>
              <a:t>traditional</a:t>
            </a:r>
            <a:r>
              <a:rPr sz="2000" b="1" spc="260" dirty="0">
                <a:latin typeface="Segoe UI"/>
                <a:cs typeface="Segoe UI"/>
              </a:rPr>
              <a:t> </a:t>
            </a:r>
            <a:r>
              <a:rPr sz="2000" b="1" dirty="0">
                <a:latin typeface="Segoe UI"/>
                <a:cs typeface="Segoe UI"/>
              </a:rPr>
              <a:t>3</a:t>
            </a:r>
            <a:r>
              <a:rPr sz="2000" b="1" spc="260" dirty="0">
                <a:latin typeface="Segoe UI"/>
                <a:cs typeface="Segoe UI"/>
              </a:rPr>
              <a:t> </a:t>
            </a:r>
            <a:r>
              <a:rPr sz="2000" b="1" spc="-10" dirty="0">
                <a:latin typeface="Segoe UI"/>
                <a:cs typeface="Segoe UI"/>
              </a:rPr>
              <a:t>layer</a:t>
            </a:r>
            <a:r>
              <a:rPr sz="2000" b="1" spc="254" dirty="0">
                <a:latin typeface="Segoe UI"/>
                <a:cs typeface="Segoe UI"/>
              </a:rPr>
              <a:t> </a:t>
            </a:r>
            <a:r>
              <a:rPr sz="2000" b="1" dirty="0">
                <a:latin typeface="Segoe UI"/>
                <a:cs typeface="Segoe UI"/>
              </a:rPr>
              <a:t>campus</a:t>
            </a:r>
            <a:r>
              <a:rPr sz="2000" b="1" spc="265" dirty="0">
                <a:latin typeface="Segoe UI"/>
                <a:cs typeface="Segoe UI"/>
              </a:rPr>
              <a:t> </a:t>
            </a:r>
            <a:r>
              <a:rPr sz="2000" b="1" spc="-5" dirty="0">
                <a:latin typeface="Segoe UI"/>
                <a:cs typeface="Segoe UI"/>
              </a:rPr>
              <a:t>networking</a:t>
            </a:r>
            <a:r>
              <a:rPr sz="2000" b="1" spc="254" dirty="0">
                <a:latin typeface="Segoe UI"/>
                <a:cs typeface="Segoe UI"/>
              </a:rPr>
              <a:t> </a:t>
            </a:r>
            <a:r>
              <a:rPr sz="2000" b="1" dirty="0">
                <a:latin typeface="Segoe UI"/>
                <a:cs typeface="Segoe UI"/>
              </a:rPr>
              <a:t>model</a:t>
            </a:r>
            <a:r>
              <a:rPr sz="2000" b="1" spc="254" dirty="0">
                <a:latin typeface="Segoe UI"/>
                <a:cs typeface="Segoe UI"/>
              </a:rPr>
              <a:t> </a:t>
            </a:r>
            <a:r>
              <a:rPr sz="2000" b="1" spc="5" dirty="0">
                <a:latin typeface="Segoe UI"/>
                <a:cs typeface="Segoe UI"/>
              </a:rPr>
              <a:t>supports</a:t>
            </a:r>
            <a:r>
              <a:rPr sz="2000" b="1" spc="250" dirty="0">
                <a:latin typeface="Segoe UI"/>
                <a:cs typeface="Segoe UI"/>
              </a:rPr>
              <a:t> </a:t>
            </a:r>
            <a:r>
              <a:rPr sz="2000" b="1" spc="-5" dirty="0">
                <a:latin typeface="Segoe UI"/>
                <a:cs typeface="Segoe UI"/>
              </a:rPr>
              <a:t>access,</a:t>
            </a:r>
            <a:r>
              <a:rPr sz="2000" b="1" spc="260" dirty="0">
                <a:latin typeface="Segoe UI"/>
                <a:cs typeface="Segoe UI"/>
              </a:rPr>
              <a:t> </a:t>
            </a:r>
            <a:r>
              <a:rPr sz="2000" b="1" dirty="0">
                <a:latin typeface="Segoe UI"/>
                <a:cs typeface="Segoe UI"/>
              </a:rPr>
              <a:t>distribution</a:t>
            </a:r>
            <a:r>
              <a:rPr sz="2000" b="1" spc="245" dirty="0">
                <a:latin typeface="Segoe UI"/>
                <a:cs typeface="Segoe UI"/>
              </a:rPr>
              <a:t> </a:t>
            </a:r>
            <a:r>
              <a:rPr sz="2000" b="1" spc="-5" dirty="0">
                <a:latin typeface="Segoe UI"/>
                <a:cs typeface="Segoe UI"/>
              </a:rPr>
              <a:t>and </a:t>
            </a:r>
            <a:r>
              <a:rPr sz="2000" b="1" spc="-535" dirty="0">
                <a:latin typeface="Segoe UI"/>
                <a:cs typeface="Segoe UI"/>
              </a:rPr>
              <a:t> </a:t>
            </a:r>
            <a:r>
              <a:rPr sz="2000" b="1" spc="-5" dirty="0">
                <a:latin typeface="Segoe UI"/>
                <a:cs typeface="Segoe UI"/>
              </a:rPr>
              <a:t>core.</a:t>
            </a:r>
            <a:endParaRPr sz="2000">
              <a:latin typeface="Segoe UI"/>
              <a:cs typeface="Segoe UI"/>
            </a:endParaRPr>
          </a:p>
          <a:p>
            <a:pPr marL="1041400" lvl="1" indent="-343535">
              <a:lnSpc>
                <a:spcPct val="100000"/>
              </a:lnSpc>
              <a:spcBef>
                <a:spcPts val="1920"/>
              </a:spcBef>
              <a:buFont typeface="Wingdings"/>
              <a:buChar char=""/>
              <a:tabLst>
                <a:tab pos="1040765" algn="l"/>
                <a:tab pos="1042035" algn="l"/>
                <a:tab pos="1584960" algn="l"/>
                <a:tab pos="3005455" algn="l"/>
                <a:tab pos="3301365" algn="l"/>
                <a:tab pos="4216400" algn="l"/>
                <a:tab pos="5104765" algn="l"/>
                <a:tab pos="5555615" algn="l"/>
                <a:tab pos="7362190" algn="l"/>
                <a:tab pos="8276590" algn="l"/>
                <a:tab pos="9291320" algn="l"/>
                <a:tab pos="9518650" algn="l"/>
              </a:tabLst>
            </a:pPr>
            <a:r>
              <a:rPr sz="2000" b="1" dirty="0">
                <a:latin typeface="Segoe UI"/>
                <a:cs typeface="Segoe UI"/>
              </a:rPr>
              <a:t>IoT	</a:t>
            </a:r>
            <a:r>
              <a:rPr sz="2000" b="1" spc="-5" dirty="0">
                <a:latin typeface="Segoe UI"/>
                <a:cs typeface="Segoe UI"/>
              </a:rPr>
              <a:t>introduces	</a:t>
            </a:r>
            <a:r>
              <a:rPr sz="2000" b="1" dirty="0">
                <a:latin typeface="Segoe UI"/>
                <a:cs typeface="Segoe UI"/>
              </a:rPr>
              <a:t>a	model	</a:t>
            </a:r>
            <a:r>
              <a:rPr sz="2000" b="1" spc="-5" dirty="0">
                <a:latin typeface="Segoe UI"/>
                <a:cs typeface="Segoe UI"/>
              </a:rPr>
              <a:t>where	</a:t>
            </a:r>
            <a:r>
              <a:rPr sz="2000" b="1" dirty="0">
                <a:latin typeface="Segoe UI"/>
                <a:cs typeface="Segoe UI"/>
              </a:rPr>
              <a:t>an	</a:t>
            </a:r>
            <a:r>
              <a:rPr sz="2000" b="1" spc="-5" dirty="0">
                <a:latin typeface="Segoe UI"/>
                <a:cs typeface="Segoe UI"/>
              </a:rPr>
              <a:t>average-sized	</a:t>
            </a:r>
            <a:r>
              <a:rPr sz="2000" b="1" spc="-20" dirty="0">
                <a:latin typeface="Segoe UI"/>
                <a:cs typeface="Segoe UI"/>
              </a:rPr>
              <a:t>utility,	</a:t>
            </a:r>
            <a:r>
              <a:rPr sz="2000" b="1" spc="5" dirty="0">
                <a:latin typeface="Segoe UI"/>
                <a:cs typeface="Segoe UI"/>
              </a:rPr>
              <a:t>factory	</a:t>
            </a:r>
            <a:r>
              <a:rPr sz="2000" b="1" dirty="0">
                <a:latin typeface="Segoe UI"/>
                <a:cs typeface="Segoe UI"/>
              </a:rPr>
              <a:t>,	</a:t>
            </a:r>
            <a:r>
              <a:rPr sz="2000" b="1" spc="-5" dirty="0">
                <a:latin typeface="Segoe UI"/>
                <a:cs typeface="Segoe UI"/>
              </a:rPr>
              <a:t>transportation</a:t>
            </a:r>
            <a:endParaRPr sz="2000">
              <a:latin typeface="Segoe UI"/>
              <a:cs typeface="Segoe UI"/>
            </a:endParaRPr>
          </a:p>
          <a:p>
            <a:pPr marL="1041400">
              <a:lnSpc>
                <a:spcPct val="100000"/>
              </a:lnSpc>
              <a:spcBef>
                <a:spcPts val="725"/>
              </a:spcBef>
            </a:pPr>
            <a:r>
              <a:rPr sz="2000" b="1" spc="-5" dirty="0">
                <a:latin typeface="Segoe UI"/>
                <a:cs typeface="Segoe UI"/>
              </a:rPr>
              <a:t>system or city</a:t>
            </a:r>
            <a:r>
              <a:rPr sz="2000" b="1" dirty="0">
                <a:latin typeface="Segoe UI"/>
                <a:cs typeface="Segoe UI"/>
              </a:rPr>
              <a:t> could</a:t>
            </a:r>
            <a:r>
              <a:rPr sz="2000" b="1" spc="-5" dirty="0">
                <a:latin typeface="Segoe UI"/>
                <a:cs typeface="Segoe UI"/>
              </a:rPr>
              <a:t> easily</a:t>
            </a:r>
            <a:r>
              <a:rPr sz="2000" b="1" spc="-10" dirty="0">
                <a:latin typeface="Segoe UI"/>
                <a:cs typeface="Segoe UI"/>
              </a:rPr>
              <a:t> </a:t>
            </a:r>
            <a:r>
              <a:rPr sz="2000" b="1" spc="5" dirty="0">
                <a:latin typeface="Segoe UI"/>
                <a:cs typeface="Segoe UI"/>
              </a:rPr>
              <a:t>support</a:t>
            </a:r>
            <a:r>
              <a:rPr sz="2000" b="1" spc="-20" dirty="0">
                <a:latin typeface="Segoe UI"/>
                <a:cs typeface="Segoe UI"/>
              </a:rPr>
              <a:t> </a:t>
            </a:r>
            <a:r>
              <a:rPr sz="2000" b="1" dirty="0">
                <a:latin typeface="Segoe UI"/>
                <a:cs typeface="Segoe UI"/>
              </a:rPr>
              <a:t>a </a:t>
            </a:r>
            <a:r>
              <a:rPr sz="2000" b="1" spc="-5" dirty="0">
                <a:latin typeface="Segoe UI"/>
                <a:cs typeface="Segoe UI"/>
              </a:rPr>
              <a:t>network</a:t>
            </a:r>
            <a:r>
              <a:rPr sz="2000" b="1" spc="10" dirty="0">
                <a:latin typeface="Segoe UI"/>
                <a:cs typeface="Segoe UI"/>
              </a:rPr>
              <a:t> </a:t>
            </a:r>
            <a:r>
              <a:rPr sz="2000" b="1" spc="-20" dirty="0">
                <a:latin typeface="Segoe UI"/>
                <a:cs typeface="Segoe UI"/>
              </a:rPr>
              <a:t>of</a:t>
            </a:r>
            <a:r>
              <a:rPr sz="2000" b="1" spc="-5" dirty="0">
                <a:latin typeface="Segoe UI"/>
                <a:cs typeface="Segoe UI"/>
              </a:rPr>
              <a:t> million</a:t>
            </a:r>
            <a:r>
              <a:rPr sz="2000" b="1" spc="-10"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routable</a:t>
            </a:r>
            <a:r>
              <a:rPr sz="2000" b="1" dirty="0">
                <a:latin typeface="Segoe UI"/>
                <a:cs typeface="Segoe UI"/>
              </a:rPr>
              <a:t> IP</a:t>
            </a:r>
            <a:r>
              <a:rPr sz="2000" b="1" spc="-10" dirty="0">
                <a:latin typeface="Segoe UI"/>
                <a:cs typeface="Segoe UI"/>
              </a:rPr>
              <a:t> </a:t>
            </a:r>
            <a:r>
              <a:rPr sz="2000" b="1" spc="-5" dirty="0">
                <a:latin typeface="Segoe UI"/>
                <a:cs typeface="Segoe UI"/>
              </a:rPr>
              <a:t>endpoints.</a:t>
            </a:r>
            <a:endParaRPr sz="2000">
              <a:latin typeface="Segoe UI"/>
              <a:cs typeface="Segoe UI"/>
            </a:endParaRPr>
          </a:p>
          <a:p>
            <a:pPr marL="1041400" lvl="1" indent="-343535">
              <a:lnSpc>
                <a:spcPct val="100000"/>
              </a:lnSpc>
              <a:spcBef>
                <a:spcPts val="1920"/>
              </a:spcBef>
              <a:buFont typeface="Wingdings"/>
              <a:buChar char=""/>
              <a:tabLst>
                <a:tab pos="1040765" algn="l"/>
                <a:tab pos="1042035" algn="l"/>
              </a:tabLst>
            </a:pPr>
            <a:r>
              <a:rPr sz="2000" b="1" spc="-5" dirty="0">
                <a:latin typeface="Segoe UI"/>
                <a:cs typeface="Segoe UI"/>
              </a:rPr>
              <a:t>Based</a:t>
            </a:r>
            <a:r>
              <a:rPr sz="2000" b="1" spc="140" dirty="0">
                <a:latin typeface="Segoe UI"/>
                <a:cs typeface="Segoe UI"/>
              </a:rPr>
              <a:t> </a:t>
            </a:r>
            <a:r>
              <a:rPr sz="2000" b="1" spc="-5" dirty="0">
                <a:latin typeface="Segoe UI"/>
                <a:cs typeface="Segoe UI"/>
              </a:rPr>
              <a:t>on</a:t>
            </a:r>
            <a:r>
              <a:rPr sz="2000" b="1" spc="145" dirty="0">
                <a:latin typeface="Segoe UI"/>
                <a:cs typeface="Segoe UI"/>
              </a:rPr>
              <a:t> </a:t>
            </a:r>
            <a:r>
              <a:rPr sz="2000" b="1" spc="-5" dirty="0">
                <a:latin typeface="Segoe UI"/>
                <a:cs typeface="Segoe UI"/>
              </a:rPr>
              <a:t>scale</a:t>
            </a:r>
            <a:r>
              <a:rPr sz="2000" b="1" spc="140" dirty="0">
                <a:latin typeface="Segoe UI"/>
                <a:cs typeface="Segoe UI"/>
              </a:rPr>
              <a:t> </a:t>
            </a:r>
            <a:r>
              <a:rPr sz="2000" b="1" spc="-5" dirty="0">
                <a:latin typeface="Segoe UI"/>
                <a:cs typeface="Segoe UI"/>
              </a:rPr>
              <a:t>requirements</a:t>
            </a:r>
            <a:r>
              <a:rPr sz="2000" b="1" spc="145" dirty="0">
                <a:latin typeface="Segoe UI"/>
                <a:cs typeface="Segoe UI"/>
              </a:rPr>
              <a:t> </a:t>
            </a:r>
            <a:r>
              <a:rPr sz="2000" b="1" spc="-20" dirty="0">
                <a:latin typeface="Segoe UI"/>
                <a:cs typeface="Segoe UI"/>
              </a:rPr>
              <a:t>of</a:t>
            </a:r>
            <a:r>
              <a:rPr sz="2000" b="1" spc="140" dirty="0">
                <a:latin typeface="Segoe UI"/>
                <a:cs typeface="Segoe UI"/>
              </a:rPr>
              <a:t> </a:t>
            </a:r>
            <a:r>
              <a:rPr sz="2000" b="1" spc="-5" dirty="0">
                <a:latin typeface="Segoe UI"/>
                <a:cs typeface="Segoe UI"/>
              </a:rPr>
              <a:t>this</a:t>
            </a:r>
            <a:r>
              <a:rPr sz="2000" b="1" spc="130" dirty="0">
                <a:latin typeface="Segoe UI"/>
                <a:cs typeface="Segoe UI"/>
              </a:rPr>
              <a:t> </a:t>
            </a:r>
            <a:r>
              <a:rPr sz="2000" b="1" spc="-30" dirty="0">
                <a:latin typeface="Segoe UI"/>
                <a:cs typeface="Segoe UI"/>
              </a:rPr>
              <a:t>order,</a:t>
            </a:r>
            <a:r>
              <a:rPr sz="2000" b="1" spc="145" dirty="0">
                <a:latin typeface="Segoe UI"/>
                <a:cs typeface="Segoe UI"/>
              </a:rPr>
              <a:t> </a:t>
            </a:r>
            <a:r>
              <a:rPr sz="2000" b="1" dirty="0">
                <a:latin typeface="Segoe UI"/>
                <a:cs typeface="Segoe UI"/>
              </a:rPr>
              <a:t>IPv6</a:t>
            </a:r>
            <a:r>
              <a:rPr sz="2000" b="1" spc="145" dirty="0">
                <a:latin typeface="Segoe UI"/>
                <a:cs typeface="Segoe UI"/>
              </a:rPr>
              <a:t> </a:t>
            </a:r>
            <a:r>
              <a:rPr sz="2000" b="1" spc="-10" dirty="0">
                <a:latin typeface="Segoe UI"/>
                <a:cs typeface="Segoe UI"/>
              </a:rPr>
              <a:t>is</a:t>
            </a:r>
            <a:r>
              <a:rPr sz="2000" b="1" spc="140" dirty="0">
                <a:latin typeface="Segoe UI"/>
                <a:cs typeface="Segoe UI"/>
              </a:rPr>
              <a:t> </a:t>
            </a:r>
            <a:r>
              <a:rPr sz="2000" b="1" spc="-5" dirty="0">
                <a:latin typeface="Segoe UI"/>
                <a:cs typeface="Segoe UI"/>
              </a:rPr>
              <a:t>the</a:t>
            </a:r>
            <a:r>
              <a:rPr sz="2000" b="1" spc="145" dirty="0">
                <a:latin typeface="Segoe UI"/>
                <a:cs typeface="Segoe UI"/>
              </a:rPr>
              <a:t> </a:t>
            </a:r>
            <a:r>
              <a:rPr sz="2000" b="1" dirty="0">
                <a:latin typeface="Segoe UI"/>
                <a:cs typeface="Segoe UI"/>
              </a:rPr>
              <a:t>natural</a:t>
            </a:r>
            <a:r>
              <a:rPr sz="2000" b="1" spc="125" dirty="0">
                <a:latin typeface="Segoe UI"/>
                <a:cs typeface="Segoe UI"/>
              </a:rPr>
              <a:t> </a:t>
            </a:r>
            <a:r>
              <a:rPr sz="2000" b="1" spc="-5" dirty="0">
                <a:latin typeface="Segoe UI"/>
                <a:cs typeface="Segoe UI"/>
              </a:rPr>
              <a:t>foundation</a:t>
            </a:r>
            <a:r>
              <a:rPr sz="2000" b="1" spc="125" dirty="0">
                <a:latin typeface="Segoe UI"/>
                <a:cs typeface="Segoe UI"/>
              </a:rPr>
              <a:t> </a:t>
            </a:r>
            <a:r>
              <a:rPr sz="2000" b="1" spc="-5" dirty="0">
                <a:latin typeface="Segoe UI"/>
                <a:cs typeface="Segoe UI"/>
              </a:rPr>
              <a:t>for</a:t>
            </a:r>
            <a:r>
              <a:rPr sz="2000" b="1" spc="140" dirty="0">
                <a:latin typeface="Segoe UI"/>
                <a:cs typeface="Segoe UI"/>
              </a:rPr>
              <a:t> </a:t>
            </a:r>
            <a:r>
              <a:rPr sz="2000" b="1" dirty="0">
                <a:latin typeface="Segoe UI"/>
                <a:cs typeface="Segoe UI"/>
              </a:rPr>
              <a:t>the</a:t>
            </a:r>
            <a:r>
              <a:rPr sz="2000" b="1" spc="145" dirty="0">
                <a:latin typeface="Segoe UI"/>
                <a:cs typeface="Segoe UI"/>
              </a:rPr>
              <a:t> </a:t>
            </a:r>
            <a:r>
              <a:rPr sz="2000" b="1" dirty="0">
                <a:latin typeface="Segoe UI"/>
                <a:cs typeface="Segoe UI"/>
              </a:rPr>
              <a:t>IoT</a:t>
            </a:r>
            <a:endParaRPr sz="2000">
              <a:latin typeface="Segoe UI"/>
              <a:cs typeface="Segoe UI"/>
            </a:endParaRPr>
          </a:p>
          <a:p>
            <a:pPr marL="1041400">
              <a:lnSpc>
                <a:spcPct val="100000"/>
              </a:lnSpc>
              <a:spcBef>
                <a:spcPts val="720"/>
              </a:spcBef>
            </a:pPr>
            <a:r>
              <a:rPr sz="2000" b="1" spc="-5" dirty="0">
                <a:latin typeface="Segoe UI"/>
                <a:cs typeface="Segoe UI"/>
              </a:rPr>
              <a:t>network</a:t>
            </a:r>
            <a:r>
              <a:rPr sz="2000" b="1" spc="-30" dirty="0">
                <a:latin typeface="Segoe UI"/>
                <a:cs typeface="Segoe UI"/>
              </a:rPr>
              <a:t> </a:t>
            </a:r>
            <a:r>
              <a:rPr sz="2000" b="1" spc="-35" dirty="0">
                <a:latin typeface="Segoe UI"/>
                <a:cs typeface="Segoe UI"/>
              </a:rPr>
              <a:t>layer.</a:t>
            </a:r>
            <a:endParaRPr sz="2000">
              <a:latin typeface="Segoe UI"/>
              <a:cs typeface="Segoe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7" name="object 7"/>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45</a:t>
            </a:fld>
            <a:endParaRPr sz="1200">
              <a:latin typeface="Segoe UI"/>
              <a:cs typeface="Segoe UI"/>
            </a:endParaRPr>
          </a:p>
        </p:txBody>
      </p:sp>
      <p:sp>
        <p:nvSpPr>
          <p:cNvPr id="3" name="object 3"/>
          <p:cNvSpPr txBox="1"/>
          <p:nvPr/>
        </p:nvSpPr>
        <p:spPr>
          <a:xfrm>
            <a:off x="324713" y="1567434"/>
            <a:ext cx="11269345" cy="3239135"/>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5" dirty="0">
                <a:latin typeface="Segoe UI"/>
                <a:cs typeface="Segoe UI"/>
              </a:rPr>
              <a:t>requirements</a:t>
            </a:r>
            <a:r>
              <a:rPr sz="2200" b="1" spc="-20"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specific</a:t>
            </a:r>
            <a:r>
              <a:rPr sz="2200" b="1" spc="-20" dirty="0">
                <a:latin typeface="Segoe UI"/>
                <a:cs typeface="Segoe UI"/>
              </a:rPr>
              <a:t> </a:t>
            </a:r>
            <a:r>
              <a:rPr sz="2200" b="1" spc="-10"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40" dirty="0">
                <a:latin typeface="Segoe UI"/>
                <a:cs typeface="Segoe UI"/>
              </a:rPr>
              <a:t> </a:t>
            </a:r>
            <a:r>
              <a:rPr sz="2200" b="1" spc="-55" dirty="0">
                <a:latin typeface="Segoe UI"/>
                <a:cs typeface="Segoe UI"/>
              </a:rPr>
              <a:t>IoT.</a:t>
            </a:r>
            <a:endParaRPr sz="2200">
              <a:latin typeface="Segoe UI"/>
              <a:cs typeface="Segoe UI"/>
            </a:endParaRPr>
          </a:p>
          <a:p>
            <a:pPr marL="299085" indent="-287020" algn="just">
              <a:lnSpc>
                <a:spcPct val="100000"/>
              </a:lnSpc>
              <a:spcBef>
                <a:spcPts val="1989"/>
              </a:spcBef>
              <a:buFont typeface="Wingdings"/>
              <a:buChar char=""/>
              <a:tabLst>
                <a:tab pos="299720" algn="l"/>
              </a:tabLst>
            </a:pPr>
            <a:r>
              <a:rPr sz="2200" b="1" spc="-5" dirty="0">
                <a:latin typeface="Segoe UI"/>
                <a:cs typeface="Segoe UI"/>
              </a:rPr>
              <a:t>Security</a:t>
            </a:r>
            <a:endParaRPr sz="2200">
              <a:latin typeface="Segoe UI"/>
              <a:cs typeface="Segoe UI"/>
            </a:endParaRPr>
          </a:p>
          <a:p>
            <a:pPr marL="1041400" marR="5080" lvl="1" indent="-343535" algn="just">
              <a:lnSpc>
                <a:spcPct val="130000"/>
              </a:lnSpc>
              <a:spcBef>
                <a:spcPts val="1235"/>
              </a:spcBef>
              <a:buFont typeface="Wingdings"/>
              <a:buChar char=""/>
              <a:tabLst>
                <a:tab pos="1042035" algn="l"/>
              </a:tabLst>
            </a:pPr>
            <a:r>
              <a:rPr sz="2000" b="1" dirty="0">
                <a:latin typeface="Segoe UI"/>
                <a:cs typeface="Segoe UI"/>
              </a:rPr>
              <a:t>It</a:t>
            </a:r>
            <a:r>
              <a:rPr sz="2000" b="1" spc="5" dirty="0">
                <a:latin typeface="Segoe UI"/>
                <a:cs typeface="Segoe UI"/>
              </a:rPr>
              <a:t> </a:t>
            </a:r>
            <a:r>
              <a:rPr sz="2000" b="1" spc="-5" dirty="0">
                <a:latin typeface="Segoe UI"/>
                <a:cs typeface="Segoe UI"/>
              </a:rPr>
              <a:t>world</a:t>
            </a:r>
            <a:r>
              <a:rPr sz="2000" b="1" dirty="0">
                <a:latin typeface="Segoe UI"/>
                <a:cs typeface="Segoe UI"/>
              </a:rPr>
              <a:t> </a:t>
            </a:r>
            <a:r>
              <a:rPr sz="2000" b="1" spc="-5" dirty="0">
                <a:latin typeface="Segoe UI"/>
                <a:cs typeface="Segoe UI"/>
              </a:rPr>
              <a:t>war</a:t>
            </a:r>
            <a:r>
              <a:rPr sz="2000" b="1" dirty="0">
                <a:latin typeface="Segoe UI"/>
                <a:cs typeface="Segoe UI"/>
              </a:rPr>
              <a:t> </a:t>
            </a:r>
            <a:r>
              <a:rPr sz="2000" b="1" spc="-5" dirty="0">
                <a:latin typeface="Segoe UI"/>
                <a:cs typeface="Segoe UI"/>
              </a:rPr>
              <a:t>3,</a:t>
            </a:r>
            <a:r>
              <a:rPr sz="2000" b="1" dirty="0">
                <a:latin typeface="Segoe UI"/>
                <a:cs typeface="Segoe UI"/>
              </a:rPr>
              <a:t> </a:t>
            </a:r>
            <a:r>
              <a:rPr sz="2000" b="1" spc="-5" dirty="0">
                <a:latin typeface="Segoe UI"/>
                <a:cs typeface="Segoe UI"/>
              </a:rPr>
              <a:t>it</a:t>
            </a:r>
            <a:r>
              <a:rPr sz="2000" b="1" dirty="0">
                <a:latin typeface="Segoe UI"/>
                <a:cs typeface="Segoe UI"/>
              </a:rPr>
              <a:t> </a:t>
            </a:r>
            <a:r>
              <a:rPr sz="2000" b="1" spc="-5" dirty="0">
                <a:latin typeface="Segoe UI"/>
                <a:cs typeface="Segoe UI"/>
              </a:rPr>
              <a:t>would</a:t>
            </a:r>
            <a:r>
              <a:rPr sz="2000" b="1" dirty="0">
                <a:latin typeface="Segoe UI"/>
                <a:cs typeface="Segoe UI"/>
              </a:rPr>
              <a:t> be</a:t>
            </a:r>
            <a:r>
              <a:rPr sz="2000" b="1" spc="5" dirty="0">
                <a:latin typeface="Segoe UI"/>
                <a:cs typeface="Segoe UI"/>
              </a:rPr>
              <a:t> </a:t>
            </a:r>
            <a:r>
              <a:rPr sz="2000" b="1" spc="-5" dirty="0">
                <a:latin typeface="Segoe UI"/>
                <a:cs typeface="Segoe UI"/>
              </a:rPr>
              <a:t>for</a:t>
            </a:r>
            <a:r>
              <a:rPr sz="2000" b="1" dirty="0">
                <a:latin typeface="Segoe UI"/>
                <a:cs typeface="Segoe UI"/>
              </a:rPr>
              <a:t> </a:t>
            </a:r>
            <a:r>
              <a:rPr sz="2000" b="1" spc="-5" dirty="0">
                <a:latin typeface="Segoe UI"/>
                <a:cs typeface="Segoe UI"/>
              </a:rPr>
              <a:t>cyberspace.</a:t>
            </a:r>
            <a:r>
              <a:rPr sz="2000" b="1" dirty="0">
                <a:latin typeface="Segoe UI"/>
                <a:cs typeface="Segoe UI"/>
              </a:rPr>
              <a:t> </a:t>
            </a:r>
            <a:r>
              <a:rPr sz="2000" b="1" spc="-30" dirty="0">
                <a:latin typeface="Segoe UI"/>
                <a:cs typeface="Segoe UI"/>
              </a:rPr>
              <a:t>Targeted</a:t>
            </a:r>
            <a:r>
              <a:rPr sz="2000" b="1" spc="-25" dirty="0">
                <a:latin typeface="Segoe UI"/>
                <a:cs typeface="Segoe UI"/>
              </a:rPr>
              <a:t> </a:t>
            </a:r>
            <a:r>
              <a:rPr sz="2000" b="1" spc="-5" dirty="0">
                <a:latin typeface="Segoe UI"/>
                <a:cs typeface="Segoe UI"/>
              </a:rPr>
              <a:t>malicious</a:t>
            </a:r>
            <a:r>
              <a:rPr sz="2000" b="1" dirty="0">
                <a:latin typeface="Segoe UI"/>
                <a:cs typeface="Segoe UI"/>
              </a:rPr>
              <a:t> </a:t>
            </a:r>
            <a:r>
              <a:rPr sz="2000" b="1" spc="-10" dirty="0">
                <a:latin typeface="Segoe UI"/>
                <a:cs typeface="Segoe UI"/>
              </a:rPr>
              <a:t>attacks</a:t>
            </a:r>
            <a:r>
              <a:rPr sz="2000" b="1" spc="-5" dirty="0">
                <a:latin typeface="Segoe UI"/>
                <a:cs typeface="Segoe UI"/>
              </a:rPr>
              <a:t> using </a:t>
            </a:r>
            <a:r>
              <a:rPr sz="2000" b="1" dirty="0">
                <a:latin typeface="Segoe UI"/>
                <a:cs typeface="Segoe UI"/>
              </a:rPr>
              <a:t> </a:t>
            </a:r>
            <a:r>
              <a:rPr sz="2000" b="1" spc="-5" dirty="0">
                <a:latin typeface="Segoe UI"/>
                <a:cs typeface="Segoe UI"/>
              </a:rPr>
              <a:t>vulnerabilities in networked </a:t>
            </a:r>
            <a:r>
              <a:rPr sz="2000" b="1" dirty="0">
                <a:latin typeface="Segoe UI"/>
                <a:cs typeface="Segoe UI"/>
              </a:rPr>
              <a:t>machines </a:t>
            </a:r>
            <a:r>
              <a:rPr sz="2000" b="1" spc="-5" dirty="0">
                <a:latin typeface="Segoe UI"/>
                <a:cs typeface="Segoe UI"/>
              </a:rPr>
              <a:t>such </a:t>
            </a:r>
            <a:r>
              <a:rPr sz="2000" b="1" dirty="0">
                <a:latin typeface="Segoe UI"/>
                <a:cs typeface="Segoe UI"/>
              </a:rPr>
              <a:t>as </a:t>
            </a:r>
            <a:r>
              <a:rPr sz="2000" b="1" spc="-5" dirty="0">
                <a:latin typeface="Segoe UI"/>
                <a:cs typeface="Segoe UI"/>
              </a:rPr>
              <a:t>out break </a:t>
            </a:r>
            <a:r>
              <a:rPr sz="2000" b="1" spc="-20" dirty="0">
                <a:latin typeface="Segoe UI"/>
                <a:cs typeface="Segoe UI"/>
              </a:rPr>
              <a:t>of of </a:t>
            </a:r>
            <a:r>
              <a:rPr sz="2000" b="1" spc="-5" dirty="0">
                <a:latin typeface="Segoe UI"/>
                <a:cs typeface="Segoe UI"/>
              </a:rPr>
              <a:t>the stuxnet worm, </a:t>
            </a:r>
            <a:r>
              <a:rPr sz="2000" b="1" dirty="0">
                <a:latin typeface="Segoe UI"/>
                <a:cs typeface="Segoe UI"/>
              </a:rPr>
              <a:t> </a:t>
            </a:r>
            <a:r>
              <a:rPr sz="2000" b="1" spc="-5" dirty="0">
                <a:latin typeface="Segoe UI"/>
                <a:cs typeface="Segoe UI"/>
              </a:rPr>
              <a:t>which</a:t>
            </a:r>
            <a:r>
              <a:rPr sz="2000" b="1" spc="-20" dirty="0">
                <a:latin typeface="Segoe UI"/>
                <a:cs typeface="Segoe UI"/>
              </a:rPr>
              <a:t> </a:t>
            </a:r>
            <a:r>
              <a:rPr sz="2000" b="1" spc="-5" dirty="0">
                <a:latin typeface="Segoe UI"/>
                <a:cs typeface="Segoe UI"/>
              </a:rPr>
              <a:t>specifically</a:t>
            </a:r>
            <a:r>
              <a:rPr sz="2000" b="1" spc="530" dirty="0">
                <a:latin typeface="Segoe UI"/>
                <a:cs typeface="Segoe UI"/>
              </a:rPr>
              <a:t> </a:t>
            </a:r>
            <a:r>
              <a:rPr sz="2000" b="1" spc="-5" dirty="0">
                <a:latin typeface="Segoe UI"/>
                <a:cs typeface="Segoe UI"/>
              </a:rPr>
              <a:t>affected </a:t>
            </a:r>
            <a:r>
              <a:rPr sz="2000" b="1" dirty="0">
                <a:latin typeface="Segoe UI"/>
                <a:cs typeface="Segoe UI"/>
              </a:rPr>
              <a:t>Siemens </a:t>
            </a:r>
            <a:r>
              <a:rPr sz="2000" b="1" spc="-5" dirty="0">
                <a:latin typeface="Segoe UI"/>
                <a:cs typeface="Segoe UI"/>
              </a:rPr>
              <a:t>Programming</a:t>
            </a:r>
            <a:r>
              <a:rPr sz="2000" b="1" spc="10" dirty="0">
                <a:latin typeface="Segoe UI"/>
                <a:cs typeface="Segoe UI"/>
              </a:rPr>
              <a:t> </a:t>
            </a:r>
            <a:r>
              <a:rPr sz="2000" b="1" spc="-5" dirty="0">
                <a:latin typeface="Segoe UI"/>
                <a:cs typeface="Segoe UI"/>
              </a:rPr>
              <a:t>Logic</a:t>
            </a:r>
            <a:r>
              <a:rPr sz="2000" b="1" spc="-10" dirty="0">
                <a:latin typeface="Segoe UI"/>
                <a:cs typeface="Segoe UI"/>
              </a:rPr>
              <a:t> </a:t>
            </a:r>
            <a:r>
              <a:rPr sz="2000" b="1" spc="-5" dirty="0">
                <a:latin typeface="Segoe UI"/>
                <a:cs typeface="Segoe UI"/>
              </a:rPr>
              <a:t>Controller</a:t>
            </a:r>
            <a:r>
              <a:rPr sz="2000" b="1" spc="20" dirty="0">
                <a:latin typeface="Segoe UI"/>
                <a:cs typeface="Segoe UI"/>
              </a:rPr>
              <a:t> </a:t>
            </a:r>
            <a:r>
              <a:rPr sz="2000" b="1" spc="-10" dirty="0">
                <a:latin typeface="Segoe UI"/>
                <a:cs typeface="Segoe UI"/>
              </a:rPr>
              <a:t>(PLC)</a:t>
            </a:r>
            <a:r>
              <a:rPr sz="2000" b="1" spc="-25" dirty="0">
                <a:latin typeface="Segoe UI"/>
                <a:cs typeface="Segoe UI"/>
              </a:rPr>
              <a:t> </a:t>
            </a:r>
            <a:r>
              <a:rPr sz="2000" b="1" spc="-5" dirty="0">
                <a:latin typeface="Segoe UI"/>
                <a:cs typeface="Segoe UI"/>
              </a:rPr>
              <a:t>systems.</a:t>
            </a:r>
            <a:endParaRPr sz="2000">
              <a:latin typeface="Segoe UI"/>
              <a:cs typeface="Segoe UI"/>
            </a:endParaRPr>
          </a:p>
          <a:p>
            <a:pPr marL="1041400" lvl="1" indent="-343535">
              <a:lnSpc>
                <a:spcPct val="100000"/>
              </a:lnSpc>
              <a:spcBef>
                <a:spcPts val="1920"/>
              </a:spcBef>
              <a:buFont typeface="Wingdings"/>
              <a:buChar char=""/>
              <a:tabLst>
                <a:tab pos="1040765" algn="l"/>
                <a:tab pos="1042035" algn="l"/>
                <a:tab pos="2446655" algn="l"/>
                <a:tab pos="3803015" algn="l"/>
                <a:tab pos="4518025" algn="l"/>
                <a:tab pos="5257165" algn="l"/>
                <a:tab pos="6482080" algn="l"/>
                <a:tab pos="7085965" algn="l"/>
                <a:tab pos="7831455" algn="l"/>
                <a:tab pos="8168005" algn="l"/>
                <a:tab pos="8709025" algn="l"/>
                <a:tab pos="9458960" algn="l"/>
                <a:tab pos="10622280" algn="l"/>
                <a:tab pos="11024235" algn="l"/>
              </a:tabLst>
            </a:pPr>
            <a:r>
              <a:rPr sz="2000" b="1" spc="-5" dirty="0">
                <a:latin typeface="Segoe UI"/>
                <a:cs typeface="Segoe UI"/>
              </a:rPr>
              <a:t>P</a:t>
            </a:r>
            <a:r>
              <a:rPr sz="2000" b="1" spc="-15" dirty="0">
                <a:latin typeface="Segoe UI"/>
                <a:cs typeface="Segoe UI"/>
              </a:rPr>
              <a:t>r</a:t>
            </a:r>
            <a:r>
              <a:rPr sz="2000" b="1" spc="-5" dirty="0">
                <a:latin typeface="Segoe UI"/>
                <a:cs typeface="Segoe UI"/>
              </a:rPr>
              <a:t>o</a:t>
            </a:r>
            <a:r>
              <a:rPr sz="2000" b="1" spc="-15" dirty="0">
                <a:latin typeface="Segoe UI"/>
                <a:cs typeface="Segoe UI"/>
              </a:rPr>
              <a:t>t</a:t>
            </a:r>
            <a:r>
              <a:rPr sz="2000" b="1" dirty="0">
                <a:latin typeface="Segoe UI"/>
                <a:cs typeface="Segoe UI"/>
              </a:rPr>
              <a:t>e</a:t>
            </a:r>
            <a:r>
              <a:rPr sz="2000" b="1" spc="-10" dirty="0">
                <a:latin typeface="Segoe UI"/>
                <a:cs typeface="Segoe UI"/>
              </a:rPr>
              <a:t>c</a:t>
            </a:r>
            <a:r>
              <a:rPr sz="2000" b="1" spc="-5" dirty="0">
                <a:latin typeface="Segoe UI"/>
                <a:cs typeface="Segoe UI"/>
              </a:rPr>
              <a:t>tin</a:t>
            </a:r>
            <a:r>
              <a:rPr sz="2000" b="1" dirty="0">
                <a:latin typeface="Segoe UI"/>
                <a:cs typeface="Segoe UI"/>
              </a:rPr>
              <a:t>g	Co</a:t>
            </a:r>
            <a:r>
              <a:rPr sz="2000" b="1" spc="-10" dirty="0">
                <a:latin typeface="Segoe UI"/>
                <a:cs typeface="Segoe UI"/>
              </a:rPr>
              <a:t>r</a:t>
            </a:r>
            <a:r>
              <a:rPr sz="2000" b="1" spc="-5" dirty="0">
                <a:latin typeface="Segoe UI"/>
                <a:cs typeface="Segoe UI"/>
              </a:rPr>
              <a:t>pora</a:t>
            </a:r>
            <a:r>
              <a:rPr sz="2000" b="1" spc="-15" dirty="0">
                <a:latin typeface="Segoe UI"/>
                <a:cs typeface="Segoe UI"/>
              </a:rPr>
              <a:t>t</a:t>
            </a:r>
            <a:r>
              <a:rPr sz="2000" b="1" dirty="0">
                <a:latin typeface="Segoe UI"/>
                <a:cs typeface="Segoe UI"/>
              </a:rPr>
              <a:t>e	</a:t>
            </a:r>
            <a:r>
              <a:rPr sz="2000" b="1" spc="-5" dirty="0">
                <a:latin typeface="Segoe UI"/>
                <a:cs typeface="Segoe UI"/>
              </a:rPr>
              <a:t>Dat</a:t>
            </a:r>
            <a:r>
              <a:rPr sz="2000" b="1" dirty="0">
                <a:latin typeface="Segoe UI"/>
                <a:cs typeface="Segoe UI"/>
              </a:rPr>
              <a:t>a	</a:t>
            </a:r>
            <a:r>
              <a:rPr sz="2000" b="1" spc="-5" dirty="0">
                <a:latin typeface="Segoe UI"/>
                <a:cs typeface="Segoe UI"/>
              </a:rPr>
              <a:t>f</a:t>
            </a:r>
            <a:r>
              <a:rPr sz="2000" b="1" spc="-20" dirty="0">
                <a:latin typeface="Segoe UI"/>
                <a:cs typeface="Segoe UI"/>
              </a:rPr>
              <a:t>r</a:t>
            </a:r>
            <a:r>
              <a:rPr sz="2000" b="1" spc="-5" dirty="0">
                <a:latin typeface="Segoe UI"/>
                <a:cs typeface="Segoe UI"/>
              </a:rPr>
              <a:t>o</a:t>
            </a:r>
            <a:r>
              <a:rPr sz="2000" b="1" dirty="0">
                <a:latin typeface="Segoe UI"/>
                <a:cs typeface="Segoe UI"/>
              </a:rPr>
              <a:t>m	</a:t>
            </a:r>
            <a:r>
              <a:rPr sz="2000" b="1" spc="-5" dirty="0">
                <a:latin typeface="Segoe UI"/>
                <a:cs typeface="Segoe UI"/>
              </a:rPr>
              <a:t>int</a:t>
            </a:r>
            <a:r>
              <a:rPr sz="2000" b="1" spc="-15" dirty="0">
                <a:latin typeface="Segoe UI"/>
                <a:cs typeface="Segoe UI"/>
              </a:rPr>
              <a:t>r</a:t>
            </a:r>
            <a:r>
              <a:rPr sz="2000" b="1" dirty="0">
                <a:latin typeface="Segoe UI"/>
                <a:cs typeface="Segoe UI"/>
              </a:rPr>
              <a:t>u</a:t>
            </a:r>
            <a:r>
              <a:rPr sz="2000" b="1" spc="-10" dirty="0">
                <a:latin typeface="Segoe UI"/>
                <a:cs typeface="Segoe UI"/>
              </a:rPr>
              <a:t>s</a:t>
            </a:r>
            <a:r>
              <a:rPr sz="2000" b="1" spc="-5" dirty="0">
                <a:latin typeface="Segoe UI"/>
                <a:cs typeface="Segoe UI"/>
              </a:rPr>
              <a:t>io</a:t>
            </a:r>
            <a:r>
              <a:rPr sz="2000" b="1" dirty="0">
                <a:latin typeface="Segoe UI"/>
                <a:cs typeface="Segoe UI"/>
              </a:rPr>
              <a:t>n	</a:t>
            </a:r>
            <a:r>
              <a:rPr sz="2000" b="1" spc="-5" dirty="0">
                <a:latin typeface="Segoe UI"/>
                <a:cs typeface="Segoe UI"/>
              </a:rPr>
              <a:t>a</a:t>
            </a:r>
            <a:r>
              <a:rPr sz="2000" b="1" dirty="0">
                <a:latin typeface="Segoe UI"/>
                <a:cs typeface="Segoe UI"/>
              </a:rPr>
              <a:t>nd	</a:t>
            </a:r>
            <a:r>
              <a:rPr sz="2000" b="1" spc="-5" dirty="0">
                <a:latin typeface="Segoe UI"/>
                <a:cs typeface="Segoe UI"/>
              </a:rPr>
              <a:t>t</a:t>
            </a:r>
            <a:r>
              <a:rPr sz="2000" b="1" dirty="0">
                <a:latin typeface="Segoe UI"/>
                <a:cs typeface="Segoe UI"/>
              </a:rPr>
              <a:t>he</a:t>
            </a:r>
            <a:r>
              <a:rPr sz="2000" b="1" spc="30" dirty="0">
                <a:latin typeface="Segoe UI"/>
                <a:cs typeface="Segoe UI"/>
              </a:rPr>
              <a:t>f</a:t>
            </a:r>
            <a:r>
              <a:rPr sz="2000" b="1" dirty="0">
                <a:latin typeface="Segoe UI"/>
                <a:cs typeface="Segoe UI"/>
              </a:rPr>
              <a:t>t	</a:t>
            </a:r>
            <a:r>
              <a:rPr sz="2000" b="1" spc="-10" dirty="0">
                <a:latin typeface="Segoe UI"/>
                <a:cs typeface="Segoe UI"/>
              </a:rPr>
              <a:t>i</a:t>
            </a:r>
            <a:r>
              <a:rPr sz="2000" b="1" dirty="0">
                <a:latin typeface="Segoe UI"/>
                <a:cs typeface="Segoe UI"/>
              </a:rPr>
              <a:t>s	</a:t>
            </a:r>
            <a:r>
              <a:rPr sz="2000" b="1" spc="-15" dirty="0">
                <a:latin typeface="Segoe UI"/>
                <a:cs typeface="Segoe UI"/>
              </a:rPr>
              <a:t>t</a:t>
            </a:r>
            <a:r>
              <a:rPr sz="2000" b="1" spc="-10" dirty="0">
                <a:latin typeface="Segoe UI"/>
                <a:cs typeface="Segoe UI"/>
              </a:rPr>
              <a:t>h</a:t>
            </a:r>
            <a:r>
              <a:rPr sz="2000" b="1" dirty="0">
                <a:latin typeface="Segoe UI"/>
                <a:cs typeface="Segoe UI"/>
              </a:rPr>
              <a:t>e	main	</a:t>
            </a:r>
            <a:r>
              <a:rPr sz="2000" b="1" spc="-5" dirty="0">
                <a:latin typeface="Segoe UI"/>
                <a:cs typeface="Segoe UI"/>
              </a:rPr>
              <a:t>fu</a:t>
            </a:r>
            <a:r>
              <a:rPr sz="2000" b="1" spc="5" dirty="0">
                <a:latin typeface="Segoe UI"/>
                <a:cs typeface="Segoe UI"/>
              </a:rPr>
              <a:t>n</a:t>
            </a:r>
            <a:r>
              <a:rPr sz="2000" b="1" dirty="0">
                <a:latin typeface="Segoe UI"/>
                <a:cs typeface="Segoe UI"/>
              </a:rPr>
              <a:t>ct</a:t>
            </a:r>
            <a:r>
              <a:rPr sz="2000" b="1" spc="-10" dirty="0">
                <a:latin typeface="Segoe UI"/>
                <a:cs typeface="Segoe UI"/>
              </a:rPr>
              <a:t>i</a:t>
            </a:r>
            <a:r>
              <a:rPr sz="2000" b="1" spc="-5" dirty="0">
                <a:latin typeface="Segoe UI"/>
                <a:cs typeface="Segoe UI"/>
              </a:rPr>
              <a:t>o</a:t>
            </a:r>
            <a:r>
              <a:rPr sz="2000" b="1" dirty="0">
                <a:latin typeface="Segoe UI"/>
                <a:cs typeface="Segoe UI"/>
              </a:rPr>
              <a:t>n	</a:t>
            </a:r>
            <a:r>
              <a:rPr sz="2000" b="1" spc="-40" dirty="0">
                <a:latin typeface="Segoe UI"/>
                <a:cs typeface="Segoe UI"/>
              </a:rPr>
              <a:t>o</a:t>
            </a:r>
            <a:r>
              <a:rPr sz="2000" b="1" dirty="0">
                <a:latin typeface="Segoe UI"/>
                <a:cs typeface="Segoe UI"/>
              </a:rPr>
              <a:t>f	IT</a:t>
            </a:r>
            <a:endParaRPr sz="2000">
              <a:latin typeface="Segoe UI"/>
              <a:cs typeface="Segoe UI"/>
            </a:endParaRPr>
          </a:p>
          <a:p>
            <a:pPr marL="1041400">
              <a:lnSpc>
                <a:spcPct val="100000"/>
              </a:lnSpc>
              <a:spcBef>
                <a:spcPts val="720"/>
              </a:spcBef>
            </a:pPr>
            <a:r>
              <a:rPr sz="2000" b="1" dirty="0">
                <a:latin typeface="Segoe UI"/>
                <a:cs typeface="Segoe UI"/>
              </a:rPr>
              <a:t>department.</a:t>
            </a:r>
            <a:endParaRPr sz="2000">
              <a:latin typeface="Segoe UI"/>
              <a:cs typeface="Segoe UI"/>
            </a:endParaRPr>
          </a:p>
        </p:txBody>
      </p:sp>
      <p:sp>
        <p:nvSpPr>
          <p:cNvPr id="4" name="object 4"/>
          <p:cNvSpPr txBox="1"/>
          <p:nvPr/>
        </p:nvSpPr>
        <p:spPr>
          <a:xfrm>
            <a:off x="1010513" y="4933493"/>
            <a:ext cx="8603615" cy="1367155"/>
          </a:xfrm>
          <a:prstGeom prst="rect">
            <a:avLst/>
          </a:prstGeom>
        </p:spPr>
        <p:txBody>
          <a:bodyPr vert="horz" wrap="square" lIns="0" tIns="12700" rIns="0" bIns="0" rtlCol="0">
            <a:spAutoFit/>
          </a:bodyPr>
          <a:lstStyle/>
          <a:p>
            <a:pPr marL="355600" marR="5080" indent="-343535">
              <a:lnSpc>
                <a:spcPct val="130000"/>
              </a:lnSpc>
              <a:spcBef>
                <a:spcPts val="100"/>
              </a:spcBef>
              <a:buFont typeface="Wingdings"/>
              <a:buChar char=""/>
              <a:tabLst>
                <a:tab pos="354965" algn="l"/>
                <a:tab pos="356235" algn="l"/>
                <a:tab pos="786765" algn="l"/>
                <a:tab pos="2516505" algn="l"/>
                <a:tab pos="3588385" algn="l"/>
                <a:tab pos="4705350" algn="l"/>
                <a:tab pos="6350000" algn="l"/>
                <a:tab pos="6998970" algn="l"/>
                <a:tab pos="7855584" algn="l"/>
              </a:tabLst>
            </a:pPr>
            <a:r>
              <a:rPr sz="2000" b="1" dirty="0">
                <a:latin typeface="Segoe UI"/>
                <a:cs typeface="Segoe UI"/>
              </a:rPr>
              <a:t>IT	</a:t>
            </a:r>
            <a:r>
              <a:rPr sz="2000" b="1" spc="-5" dirty="0">
                <a:latin typeface="Segoe UI"/>
                <a:cs typeface="Segoe UI"/>
              </a:rPr>
              <a:t>d</a:t>
            </a:r>
            <a:r>
              <a:rPr sz="2000" b="1" spc="-10" dirty="0">
                <a:latin typeface="Segoe UI"/>
                <a:cs typeface="Segoe UI"/>
              </a:rPr>
              <a:t>e</a:t>
            </a:r>
            <a:r>
              <a:rPr sz="2000" b="1" spc="-20" dirty="0">
                <a:latin typeface="Segoe UI"/>
                <a:cs typeface="Segoe UI"/>
              </a:rPr>
              <a:t>p</a:t>
            </a:r>
            <a:r>
              <a:rPr sz="2000" b="1" spc="-5" dirty="0">
                <a:latin typeface="Segoe UI"/>
                <a:cs typeface="Segoe UI"/>
              </a:rPr>
              <a:t>a</a:t>
            </a:r>
            <a:r>
              <a:rPr sz="2000" b="1" spc="50" dirty="0">
                <a:latin typeface="Segoe UI"/>
                <a:cs typeface="Segoe UI"/>
              </a:rPr>
              <a:t>r</a:t>
            </a:r>
            <a:r>
              <a:rPr sz="2000" b="1" spc="-5" dirty="0">
                <a:latin typeface="Segoe UI"/>
                <a:cs typeface="Segoe UI"/>
              </a:rPr>
              <a:t>tment</a:t>
            </a:r>
            <a:r>
              <a:rPr sz="2000" b="1" dirty="0">
                <a:latin typeface="Segoe UI"/>
                <a:cs typeface="Segoe UI"/>
              </a:rPr>
              <a:t>s	</a:t>
            </a:r>
            <a:r>
              <a:rPr sz="2000" b="1" spc="-5" dirty="0">
                <a:latin typeface="Segoe UI"/>
                <a:cs typeface="Segoe UI"/>
              </a:rPr>
              <a:t>p</a:t>
            </a:r>
            <a:r>
              <a:rPr sz="2000" b="1" spc="-15" dirty="0">
                <a:latin typeface="Segoe UI"/>
                <a:cs typeface="Segoe UI"/>
              </a:rPr>
              <a:t>r</a:t>
            </a:r>
            <a:r>
              <a:rPr sz="2000" b="1" spc="-5" dirty="0">
                <a:latin typeface="Segoe UI"/>
                <a:cs typeface="Segoe UI"/>
              </a:rPr>
              <a:t>o</a:t>
            </a:r>
            <a:r>
              <a:rPr sz="2000" b="1" spc="-15" dirty="0">
                <a:latin typeface="Segoe UI"/>
                <a:cs typeface="Segoe UI"/>
              </a:rPr>
              <a:t>t</a:t>
            </a:r>
            <a:r>
              <a:rPr sz="2000" b="1" dirty="0">
                <a:latin typeface="Segoe UI"/>
                <a:cs typeface="Segoe UI"/>
              </a:rPr>
              <a:t>ect	s</a:t>
            </a:r>
            <a:r>
              <a:rPr sz="2000" b="1" spc="-10" dirty="0">
                <a:latin typeface="Segoe UI"/>
                <a:cs typeface="Segoe UI"/>
              </a:rPr>
              <a:t>e</a:t>
            </a:r>
            <a:r>
              <a:rPr sz="2000" b="1" spc="75" dirty="0">
                <a:latin typeface="Segoe UI"/>
                <a:cs typeface="Segoe UI"/>
              </a:rPr>
              <a:t>r</a:t>
            </a:r>
            <a:r>
              <a:rPr sz="2000" b="1" spc="-20" dirty="0">
                <a:latin typeface="Segoe UI"/>
                <a:cs typeface="Segoe UI"/>
              </a:rPr>
              <a:t>v</a:t>
            </a:r>
            <a:r>
              <a:rPr sz="2000" b="1" spc="5" dirty="0">
                <a:latin typeface="Segoe UI"/>
                <a:cs typeface="Segoe UI"/>
              </a:rPr>
              <a:t>e</a:t>
            </a:r>
            <a:r>
              <a:rPr sz="2000" b="1" dirty="0">
                <a:latin typeface="Segoe UI"/>
                <a:cs typeface="Segoe UI"/>
              </a:rPr>
              <a:t>rs,	</a:t>
            </a:r>
            <a:r>
              <a:rPr sz="2000" b="1" spc="-5" dirty="0">
                <a:latin typeface="Segoe UI"/>
                <a:cs typeface="Segoe UI"/>
              </a:rPr>
              <a:t>appl</a:t>
            </a:r>
            <a:r>
              <a:rPr sz="2000" b="1" spc="-15" dirty="0">
                <a:latin typeface="Segoe UI"/>
                <a:cs typeface="Segoe UI"/>
              </a:rPr>
              <a:t>i</a:t>
            </a:r>
            <a:r>
              <a:rPr sz="2000" b="1" dirty="0">
                <a:latin typeface="Segoe UI"/>
                <a:cs typeface="Segoe UI"/>
              </a:rPr>
              <a:t>c</a:t>
            </a:r>
            <a:r>
              <a:rPr sz="2000" b="1" spc="-15" dirty="0">
                <a:latin typeface="Segoe UI"/>
                <a:cs typeface="Segoe UI"/>
              </a:rPr>
              <a:t>a</a:t>
            </a:r>
            <a:r>
              <a:rPr sz="2000" b="1" spc="-5" dirty="0">
                <a:latin typeface="Segoe UI"/>
                <a:cs typeface="Segoe UI"/>
              </a:rPr>
              <a:t>tion</a:t>
            </a:r>
            <a:r>
              <a:rPr sz="2000" b="1" dirty="0">
                <a:latin typeface="Segoe UI"/>
                <a:cs typeface="Segoe UI"/>
              </a:rPr>
              <a:t>s	</a:t>
            </a:r>
            <a:r>
              <a:rPr sz="2000" b="1" spc="-5" dirty="0">
                <a:latin typeface="Segoe UI"/>
                <a:cs typeface="Segoe UI"/>
              </a:rPr>
              <a:t>an</a:t>
            </a:r>
            <a:r>
              <a:rPr sz="2000" b="1" dirty="0">
                <a:latin typeface="Segoe UI"/>
                <a:cs typeface="Segoe UI"/>
              </a:rPr>
              <a:t>d	cyber	c</a:t>
            </a:r>
            <a:r>
              <a:rPr sz="2000" b="1" spc="-20" dirty="0">
                <a:latin typeface="Segoe UI"/>
                <a:cs typeface="Segoe UI"/>
              </a:rPr>
              <a:t>r</a:t>
            </a:r>
            <a:r>
              <a:rPr sz="2000" b="1" spc="5" dirty="0">
                <a:latin typeface="Segoe UI"/>
                <a:cs typeface="Segoe UI"/>
              </a:rPr>
              <a:t>o</a:t>
            </a:r>
            <a:r>
              <a:rPr sz="2000" b="1" spc="-5" dirty="0">
                <a:latin typeface="Segoe UI"/>
                <a:cs typeface="Segoe UI"/>
              </a:rPr>
              <a:t>wn  corporation.</a:t>
            </a:r>
            <a:endParaRPr sz="2000">
              <a:latin typeface="Segoe UI"/>
              <a:cs typeface="Segoe UI"/>
            </a:endParaRPr>
          </a:p>
          <a:p>
            <a:pPr marL="355600" indent="-343535">
              <a:lnSpc>
                <a:spcPct val="100000"/>
              </a:lnSpc>
              <a:spcBef>
                <a:spcPts val="1920"/>
              </a:spcBef>
              <a:buFont typeface="Wingdings"/>
              <a:buChar char=""/>
              <a:tabLst>
                <a:tab pos="354965" algn="l"/>
                <a:tab pos="356235" algn="l"/>
                <a:tab pos="3458210" algn="l"/>
              </a:tabLst>
            </a:pPr>
            <a:r>
              <a:rPr sz="2000" b="1" dirty="0">
                <a:latin typeface="Segoe UI"/>
                <a:cs typeface="Segoe UI"/>
              </a:rPr>
              <a:t>In</a:t>
            </a:r>
            <a:r>
              <a:rPr sz="2000" b="1" spc="5" dirty="0">
                <a:latin typeface="Segoe UI"/>
                <a:cs typeface="Segoe UI"/>
              </a:rPr>
              <a:t> </a:t>
            </a:r>
            <a:r>
              <a:rPr sz="2000" b="1" spc="-50" dirty="0">
                <a:latin typeface="Segoe UI"/>
                <a:cs typeface="Segoe UI"/>
              </a:rPr>
              <a:t>IT,</a:t>
            </a:r>
            <a:r>
              <a:rPr sz="2000" b="1" spc="5" dirty="0">
                <a:latin typeface="Segoe UI"/>
                <a:cs typeface="Segoe UI"/>
              </a:rPr>
              <a:t> </a:t>
            </a:r>
            <a:r>
              <a:rPr sz="2000" b="1" spc="-5" dirty="0">
                <a:latin typeface="Segoe UI"/>
                <a:cs typeface="Segoe UI"/>
              </a:rPr>
              <a:t>first</a:t>
            </a:r>
            <a:r>
              <a:rPr sz="2000" b="1" spc="-10" dirty="0">
                <a:latin typeface="Segoe UI"/>
                <a:cs typeface="Segoe UI"/>
              </a:rPr>
              <a:t> </a:t>
            </a:r>
            <a:r>
              <a:rPr sz="2000" b="1" spc="-5" dirty="0">
                <a:latin typeface="Segoe UI"/>
                <a:cs typeface="Segoe UI"/>
              </a:rPr>
              <a:t>line</a:t>
            </a:r>
            <a:r>
              <a:rPr sz="2000" b="1" spc="15" dirty="0">
                <a:latin typeface="Segoe UI"/>
                <a:cs typeface="Segoe UI"/>
              </a:rPr>
              <a:t> </a:t>
            </a:r>
            <a:r>
              <a:rPr sz="2000" b="1" spc="-20" dirty="0">
                <a:latin typeface="Segoe UI"/>
                <a:cs typeface="Segoe UI"/>
              </a:rPr>
              <a:t>of</a:t>
            </a:r>
            <a:r>
              <a:rPr sz="2000" b="1" spc="-5" dirty="0">
                <a:latin typeface="Segoe UI"/>
                <a:cs typeface="Segoe UI"/>
              </a:rPr>
              <a:t> defense	is</a:t>
            </a:r>
            <a:r>
              <a:rPr sz="2000" b="1" spc="-30" dirty="0">
                <a:latin typeface="Segoe UI"/>
                <a:cs typeface="Segoe UI"/>
              </a:rPr>
              <a:t> </a:t>
            </a:r>
            <a:r>
              <a:rPr sz="2000" b="1" spc="-5" dirty="0">
                <a:latin typeface="Segoe UI"/>
                <a:cs typeface="Segoe UI"/>
              </a:rPr>
              <a:t>perimeter</a:t>
            </a:r>
            <a:r>
              <a:rPr sz="2000" b="1" dirty="0">
                <a:latin typeface="Segoe UI"/>
                <a:cs typeface="Segoe UI"/>
              </a:rPr>
              <a:t> </a:t>
            </a:r>
            <a:r>
              <a:rPr sz="2000" b="1" spc="-10" dirty="0">
                <a:latin typeface="Segoe UI"/>
                <a:cs typeface="Segoe UI"/>
              </a:rPr>
              <a:t>firewall.</a:t>
            </a:r>
            <a:endParaRPr sz="2000">
              <a:latin typeface="Segoe UI"/>
              <a:cs typeface="Segoe UI"/>
            </a:endParaRPr>
          </a:p>
        </p:txBody>
      </p:sp>
      <p:sp>
        <p:nvSpPr>
          <p:cNvPr id="5" name="object 5"/>
          <p:cNvSpPr txBox="1"/>
          <p:nvPr/>
        </p:nvSpPr>
        <p:spPr>
          <a:xfrm>
            <a:off x="9789921" y="5024373"/>
            <a:ext cx="1801495" cy="330835"/>
          </a:xfrm>
          <a:prstGeom prst="rect">
            <a:avLst/>
          </a:prstGeom>
        </p:spPr>
        <p:txBody>
          <a:bodyPr vert="horz" wrap="square" lIns="0" tIns="12700" rIns="0" bIns="0" rtlCol="0">
            <a:spAutoFit/>
          </a:bodyPr>
          <a:lstStyle/>
          <a:p>
            <a:pPr marL="12700">
              <a:lnSpc>
                <a:spcPct val="100000"/>
              </a:lnSpc>
              <a:spcBef>
                <a:spcPts val="100"/>
              </a:spcBef>
              <a:tabLst>
                <a:tab pos="946785" algn="l"/>
                <a:tab pos="1396365" algn="l"/>
              </a:tabLst>
            </a:pPr>
            <a:r>
              <a:rPr sz="2000" b="1" spc="-5" dirty="0">
                <a:latin typeface="Segoe UI"/>
                <a:cs typeface="Segoe UI"/>
              </a:rPr>
              <a:t>je</a:t>
            </a:r>
            <a:r>
              <a:rPr sz="2000" b="1" spc="-15" dirty="0">
                <a:latin typeface="Segoe UI"/>
                <a:cs typeface="Segoe UI"/>
              </a:rPr>
              <a:t>w</a:t>
            </a:r>
            <a:r>
              <a:rPr sz="2000" b="1" dirty="0">
                <a:latin typeface="Segoe UI"/>
                <a:cs typeface="Segoe UI"/>
              </a:rPr>
              <a:t>els	</a:t>
            </a:r>
            <a:r>
              <a:rPr sz="2000" b="1" spc="-40" dirty="0">
                <a:latin typeface="Segoe UI"/>
                <a:cs typeface="Segoe UI"/>
              </a:rPr>
              <a:t>o</a:t>
            </a:r>
            <a:r>
              <a:rPr sz="2000" b="1" dirty="0">
                <a:latin typeface="Segoe UI"/>
                <a:cs typeface="Segoe UI"/>
              </a:rPr>
              <a:t>f	</a:t>
            </a:r>
            <a:r>
              <a:rPr sz="2000" b="1" spc="-5" dirty="0">
                <a:latin typeface="Segoe UI"/>
                <a:cs typeface="Segoe UI"/>
              </a:rPr>
              <a:t>t</a:t>
            </a:r>
            <a:r>
              <a:rPr sz="2000" b="1" spc="15" dirty="0">
                <a:latin typeface="Segoe UI"/>
                <a:cs typeface="Segoe UI"/>
              </a:rPr>
              <a:t>h</a:t>
            </a:r>
            <a:r>
              <a:rPr sz="2000" b="1" dirty="0">
                <a:latin typeface="Segoe UI"/>
                <a:cs typeface="Segoe UI"/>
              </a:rPr>
              <a:t>e</a:t>
            </a:r>
            <a:endParaRPr sz="2000">
              <a:latin typeface="Segoe UI"/>
              <a:cs typeface="Segoe U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smtClean="0">
                <a:latin typeface="Arial"/>
                <a:cs typeface="Arial"/>
              </a:rPr>
              <a:t>1</a:t>
            </a:r>
            <a:r>
              <a:rPr sz="3600" b="1" spc="-5" dirty="0" smtClean="0">
                <a:latin typeface="Arial"/>
                <a:cs typeface="Arial"/>
              </a:rPr>
              <a:t> </a:t>
            </a:r>
            <a:r>
              <a:rPr sz="3600" b="1" spc="-5" dirty="0">
                <a:latin typeface="Arial"/>
                <a:cs typeface="Arial"/>
              </a:rPr>
              <a:t>Drivers</a:t>
            </a:r>
            <a:r>
              <a:rPr sz="3600" b="1" spc="-30" dirty="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46</a:t>
            </a:fld>
            <a:endParaRPr sz="1200">
              <a:latin typeface="Segoe UI"/>
              <a:cs typeface="Segoe UI"/>
            </a:endParaRPr>
          </a:p>
        </p:txBody>
      </p:sp>
      <p:sp>
        <p:nvSpPr>
          <p:cNvPr id="3" name="object 3"/>
          <p:cNvSpPr txBox="1"/>
          <p:nvPr/>
        </p:nvSpPr>
        <p:spPr>
          <a:xfrm>
            <a:off x="324713" y="1617725"/>
            <a:ext cx="11269345" cy="4679950"/>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5" dirty="0">
                <a:latin typeface="Segoe UI"/>
                <a:cs typeface="Segoe UI"/>
              </a:rPr>
              <a:t>requirements</a:t>
            </a:r>
            <a:r>
              <a:rPr sz="2200" b="1" spc="-20"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specific</a:t>
            </a:r>
            <a:r>
              <a:rPr sz="2200" b="1" spc="-20" dirty="0">
                <a:latin typeface="Segoe UI"/>
                <a:cs typeface="Segoe UI"/>
              </a:rPr>
              <a:t> </a:t>
            </a:r>
            <a:r>
              <a:rPr sz="2200" b="1" spc="-10"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40" dirty="0">
                <a:latin typeface="Segoe UI"/>
                <a:cs typeface="Segoe UI"/>
              </a:rPr>
              <a:t> </a:t>
            </a:r>
            <a:r>
              <a:rPr sz="2200" b="1" spc="-55" dirty="0">
                <a:latin typeface="Segoe UI"/>
                <a:cs typeface="Segoe UI"/>
              </a:rPr>
              <a:t>IoT.</a:t>
            </a:r>
            <a:endParaRPr sz="2200">
              <a:latin typeface="Segoe UI"/>
              <a:cs typeface="Segoe UI"/>
            </a:endParaRPr>
          </a:p>
          <a:p>
            <a:pPr marL="299085" indent="-287020">
              <a:lnSpc>
                <a:spcPct val="100000"/>
              </a:lnSpc>
              <a:spcBef>
                <a:spcPts val="2520"/>
              </a:spcBef>
              <a:buFont typeface="Wingdings"/>
              <a:buChar char=""/>
              <a:tabLst>
                <a:tab pos="299720" algn="l"/>
              </a:tabLst>
            </a:pPr>
            <a:r>
              <a:rPr sz="2200" b="1" spc="-5" dirty="0">
                <a:latin typeface="Segoe UI"/>
                <a:cs typeface="Segoe UI"/>
              </a:rPr>
              <a:t>Security</a:t>
            </a:r>
            <a:endParaRPr sz="2200">
              <a:latin typeface="Segoe UI"/>
              <a:cs typeface="Segoe UI"/>
            </a:endParaRPr>
          </a:p>
          <a:p>
            <a:pPr marL="1041400" lvl="1" indent="-343535" algn="just">
              <a:lnSpc>
                <a:spcPct val="100000"/>
              </a:lnSpc>
              <a:spcBef>
                <a:spcPts val="2445"/>
              </a:spcBef>
              <a:buFont typeface="Wingdings"/>
              <a:buChar char=""/>
              <a:tabLst>
                <a:tab pos="1042035" algn="l"/>
              </a:tabLst>
            </a:pPr>
            <a:r>
              <a:rPr sz="2000" b="1" spc="-5" dirty="0">
                <a:latin typeface="Segoe UI"/>
                <a:cs typeface="Segoe UI"/>
              </a:rPr>
              <a:t>Placing</a:t>
            </a:r>
            <a:r>
              <a:rPr sz="2000" b="1" spc="-20" dirty="0">
                <a:latin typeface="Segoe UI"/>
                <a:cs typeface="Segoe UI"/>
              </a:rPr>
              <a:t> </a:t>
            </a:r>
            <a:r>
              <a:rPr sz="2000" b="1" dirty="0">
                <a:latin typeface="Segoe UI"/>
                <a:cs typeface="Segoe UI"/>
              </a:rPr>
              <a:t>IP</a:t>
            </a:r>
            <a:r>
              <a:rPr sz="2000" b="1" spc="-5" dirty="0">
                <a:latin typeface="Segoe UI"/>
                <a:cs typeface="Segoe UI"/>
              </a:rPr>
              <a:t> endpoints</a:t>
            </a:r>
            <a:r>
              <a:rPr sz="2000" b="1" spc="-25" dirty="0">
                <a:latin typeface="Segoe UI"/>
                <a:cs typeface="Segoe UI"/>
              </a:rPr>
              <a:t> </a:t>
            </a:r>
            <a:r>
              <a:rPr sz="2000" b="1" spc="-5" dirty="0">
                <a:latin typeface="Segoe UI"/>
                <a:cs typeface="Segoe UI"/>
              </a:rPr>
              <a:t>outside</a:t>
            </a:r>
            <a:r>
              <a:rPr sz="2000" b="1" spc="5" dirty="0">
                <a:latin typeface="Segoe UI"/>
                <a:cs typeface="Segoe UI"/>
              </a:rPr>
              <a:t> </a:t>
            </a:r>
            <a:r>
              <a:rPr sz="2000" b="1" spc="-5" dirty="0">
                <a:latin typeface="Segoe UI"/>
                <a:cs typeface="Segoe UI"/>
              </a:rPr>
              <a:t>the</a:t>
            </a:r>
            <a:r>
              <a:rPr sz="2000" b="1" spc="-10" dirty="0">
                <a:latin typeface="Segoe UI"/>
                <a:cs typeface="Segoe UI"/>
              </a:rPr>
              <a:t> </a:t>
            </a:r>
            <a:r>
              <a:rPr sz="2000" b="1" spc="-5" dirty="0">
                <a:latin typeface="Segoe UI"/>
                <a:cs typeface="Segoe UI"/>
              </a:rPr>
              <a:t>firewall is</a:t>
            </a:r>
            <a:r>
              <a:rPr sz="2000" b="1" spc="-15" dirty="0">
                <a:latin typeface="Segoe UI"/>
                <a:cs typeface="Segoe UI"/>
              </a:rPr>
              <a:t> </a:t>
            </a:r>
            <a:r>
              <a:rPr sz="2000" b="1" dirty="0">
                <a:latin typeface="Segoe UI"/>
                <a:cs typeface="Segoe UI"/>
              </a:rPr>
              <a:t>critical</a:t>
            </a:r>
            <a:r>
              <a:rPr sz="2000" b="1" spc="-10" dirty="0">
                <a:latin typeface="Segoe UI"/>
                <a:cs typeface="Segoe UI"/>
              </a:rPr>
              <a:t> </a:t>
            </a:r>
            <a:r>
              <a:rPr sz="2000" b="1" dirty="0">
                <a:latin typeface="Segoe UI"/>
                <a:cs typeface="Segoe UI"/>
              </a:rPr>
              <a:t>and</a:t>
            </a:r>
            <a:r>
              <a:rPr sz="2000" b="1" spc="-15" dirty="0">
                <a:latin typeface="Segoe UI"/>
                <a:cs typeface="Segoe UI"/>
              </a:rPr>
              <a:t> </a:t>
            </a:r>
            <a:r>
              <a:rPr sz="2000" b="1" spc="-5" dirty="0">
                <a:latin typeface="Segoe UI"/>
                <a:cs typeface="Segoe UI"/>
              </a:rPr>
              <a:t>visible</a:t>
            </a:r>
            <a:r>
              <a:rPr sz="2000" b="1" spc="-15" dirty="0">
                <a:latin typeface="Segoe UI"/>
                <a:cs typeface="Segoe UI"/>
              </a:rPr>
              <a:t> </a:t>
            </a:r>
            <a:r>
              <a:rPr sz="2000" b="1" spc="-5" dirty="0">
                <a:latin typeface="Segoe UI"/>
                <a:cs typeface="Segoe UI"/>
              </a:rPr>
              <a:t>to anyone.</a:t>
            </a:r>
            <a:endParaRPr sz="2000">
              <a:latin typeface="Segoe UI"/>
              <a:cs typeface="Segoe UI"/>
            </a:endParaRPr>
          </a:p>
          <a:p>
            <a:pPr marL="1041400" marR="6350" lvl="1" indent="-343535" algn="just">
              <a:lnSpc>
                <a:spcPct val="150000"/>
              </a:lnSpc>
              <a:spcBef>
                <a:spcPts val="1200"/>
              </a:spcBef>
              <a:buFont typeface="Wingdings"/>
              <a:buChar char=""/>
              <a:tabLst>
                <a:tab pos="1042035" algn="l"/>
              </a:tabLst>
            </a:pPr>
            <a:r>
              <a:rPr sz="2000" b="1" dirty="0">
                <a:latin typeface="Segoe UI"/>
                <a:cs typeface="Segoe UI"/>
              </a:rPr>
              <a:t>IoT </a:t>
            </a:r>
            <a:r>
              <a:rPr sz="2000" b="1" spc="-5" dirty="0">
                <a:latin typeface="Segoe UI"/>
                <a:cs typeface="Segoe UI"/>
              </a:rPr>
              <a:t>endpoints </a:t>
            </a:r>
            <a:r>
              <a:rPr sz="2000" b="1" spc="-10" dirty="0">
                <a:latin typeface="Segoe UI"/>
                <a:cs typeface="Segoe UI"/>
              </a:rPr>
              <a:t>are </a:t>
            </a:r>
            <a:r>
              <a:rPr sz="2000" b="1" spc="-5" dirty="0">
                <a:latin typeface="Segoe UI"/>
                <a:cs typeface="Segoe UI"/>
              </a:rPr>
              <a:t>located in WSN that use </a:t>
            </a:r>
            <a:r>
              <a:rPr sz="2000" b="1" dirty="0">
                <a:latin typeface="Segoe UI"/>
                <a:cs typeface="Segoe UI"/>
              </a:rPr>
              <a:t>unlicensed </a:t>
            </a:r>
            <a:r>
              <a:rPr sz="2000" b="1" spc="-5" dirty="0">
                <a:latin typeface="Segoe UI"/>
                <a:cs typeface="Segoe UI"/>
              </a:rPr>
              <a:t>spectrum and are visible </a:t>
            </a:r>
            <a:r>
              <a:rPr sz="2000" b="1" spc="-15" dirty="0">
                <a:latin typeface="Segoe UI"/>
                <a:cs typeface="Segoe UI"/>
              </a:rPr>
              <a:t>to </a:t>
            </a:r>
            <a:r>
              <a:rPr sz="2000" b="1" spc="-10" dirty="0">
                <a:latin typeface="Segoe UI"/>
                <a:cs typeface="Segoe UI"/>
              </a:rPr>
              <a:t> </a:t>
            </a:r>
            <a:r>
              <a:rPr sz="2000" b="1" spc="-5" dirty="0">
                <a:latin typeface="Segoe UI"/>
                <a:cs typeface="Segoe UI"/>
              </a:rPr>
              <a:t>world through spectrum analyzer and </a:t>
            </a:r>
            <a:r>
              <a:rPr sz="2000" b="1" spc="-10" dirty="0">
                <a:latin typeface="Segoe UI"/>
                <a:cs typeface="Segoe UI"/>
              </a:rPr>
              <a:t>physically </a:t>
            </a:r>
            <a:r>
              <a:rPr sz="2000" b="1" spc="-5" dirty="0">
                <a:latin typeface="Segoe UI"/>
                <a:cs typeface="Segoe UI"/>
              </a:rPr>
              <a:t>accessible and widely distributed </a:t>
            </a:r>
            <a:r>
              <a:rPr sz="2000" b="1" spc="-10" dirty="0">
                <a:latin typeface="Segoe UI"/>
                <a:cs typeface="Segoe UI"/>
              </a:rPr>
              <a:t>in </a:t>
            </a:r>
            <a:r>
              <a:rPr sz="2000" b="1" spc="-5" dirty="0">
                <a:latin typeface="Segoe UI"/>
                <a:cs typeface="Segoe UI"/>
              </a:rPr>
              <a:t> the</a:t>
            </a:r>
            <a:r>
              <a:rPr sz="2000" b="1" spc="-20" dirty="0">
                <a:latin typeface="Segoe UI"/>
                <a:cs typeface="Segoe UI"/>
              </a:rPr>
              <a:t> </a:t>
            </a:r>
            <a:r>
              <a:rPr sz="2000" b="1" spc="-5" dirty="0">
                <a:latin typeface="Segoe UI"/>
                <a:cs typeface="Segoe UI"/>
              </a:rPr>
              <a:t>field.</a:t>
            </a:r>
            <a:endParaRPr sz="2000">
              <a:latin typeface="Segoe UI"/>
              <a:cs typeface="Segoe UI"/>
            </a:endParaRPr>
          </a:p>
          <a:p>
            <a:pPr marL="1041400" marR="5080" lvl="1" indent="-343535" algn="just">
              <a:lnSpc>
                <a:spcPct val="150000"/>
              </a:lnSpc>
              <a:spcBef>
                <a:spcPts val="1205"/>
              </a:spcBef>
              <a:buFont typeface="Wingdings"/>
              <a:buChar char=""/>
              <a:tabLst>
                <a:tab pos="1042035" algn="l"/>
              </a:tabLst>
            </a:pPr>
            <a:r>
              <a:rPr sz="2000" b="1" spc="-5" dirty="0">
                <a:latin typeface="Segoe UI"/>
                <a:cs typeface="Segoe UI"/>
              </a:rPr>
              <a:t>Ukrainian</a:t>
            </a:r>
            <a:r>
              <a:rPr sz="2000" b="1" dirty="0">
                <a:latin typeface="Segoe UI"/>
                <a:cs typeface="Segoe UI"/>
              </a:rPr>
              <a:t> </a:t>
            </a:r>
            <a:r>
              <a:rPr sz="2000" b="1" spc="-15" dirty="0">
                <a:latin typeface="Segoe UI"/>
                <a:cs typeface="Segoe UI"/>
              </a:rPr>
              <a:t>Power</a:t>
            </a:r>
            <a:r>
              <a:rPr sz="2000" b="1" spc="-10" dirty="0">
                <a:latin typeface="Segoe UI"/>
                <a:cs typeface="Segoe UI"/>
              </a:rPr>
              <a:t> </a:t>
            </a:r>
            <a:r>
              <a:rPr sz="2000" b="1" dirty="0">
                <a:latin typeface="Segoe UI"/>
                <a:cs typeface="Segoe UI"/>
              </a:rPr>
              <a:t>Grid</a:t>
            </a:r>
            <a:r>
              <a:rPr sz="2000" b="1" spc="5" dirty="0">
                <a:latin typeface="Segoe UI"/>
                <a:cs typeface="Segoe UI"/>
              </a:rPr>
              <a:t> </a:t>
            </a:r>
            <a:r>
              <a:rPr sz="2000" b="1" spc="-5" dirty="0">
                <a:latin typeface="Segoe UI"/>
                <a:cs typeface="Segoe UI"/>
              </a:rPr>
              <a:t>experienced</a:t>
            </a:r>
            <a:r>
              <a:rPr sz="2000" b="1" dirty="0">
                <a:latin typeface="Segoe UI"/>
                <a:cs typeface="Segoe UI"/>
              </a:rPr>
              <a:t> an</a:t>
            </a:r>
            <a:r>
              <a:rPr sz="2000" b="1" spc="5" dirty="0">
                <a:latin typeface="Segoe UI"/>
                <a:cs typeface="Segoe UI"/>
              </a:rPr>
              <a:t> </a:t>
            </a:r>
            <a:r>
              <a:rPr sz="2000" b="1" spc="-5" dirty="0">
                <a:latin typeface="Segoe UI"/>
                <a:cs typeface="Segoe UI"/>
              </a:rPr>
              <a:t>unprecedented</a:t>
            </a:r>
            <a:r>
              <a:rPr sz="2000" b="1" dirty="0">
                <a:latin typeface="Segoe UI"/>
                <a:cs typeface="Segoe UI"/>
              </a:rPr>
              <a:t> cyber</a:t>
            </a:r>
            <a:r>
              <a:rPr sz="2000" b="1" spc="5" dirty="0">
                <a:latin typeface="Segoe UI"/>
                <a:cs typeface="Segoe UI"/>
              </a:rPr>
              <a:t> </a:t>
            </a:r>
            <a:r>
              <a:rPr sz="2000" b="1" spc="-5" dirty="0">
                <a:latin typeface="Segoe UI"/>
                <a:cs typeface="Segoe UI"/>
              </a:rPr>
              <a:t>attack</a:t>
            </a:r>
            <a:r>
              <a:rPr sz="2000" b="1" dirty="0">
                <a:latin typeface="Segoe UI"/>
                <a:cs typeface="Segoe UI"/>
              </a:rPr>
              <a:t> </a:t>
            </a:r>
            <a:r>
              <a:rPr sz="2000" b="1" spc="-10" dirty="0">
                <a:latin typeface="Segoe UI"/>
                <a:cs typeface="Segoe UI"/>
              </a:rPr>
              <a:t>that</a:t>
            </a:r>
            <a:r>
              <a:rPr sz="2000" b="1" spc="-5" dirty="0">
                <a:latin typeface="Segoe UI"/>
                <a:cs typeface="Segoe UI"/>
              </a:rPr>
              <a:t> </a:t>
            </a:r>
            <a:r>
              <a:rPr sz="2000" b="1" spc="-10" dirty="0">
                <a:latin typeface="Segoe UI"/>
                <a:cs typeface="Segoe UI"/>
              </a:rPr>
              <a:t>targeted </a:t>
            </a:r>
            <a:r>
              <a:rPr sz="2000" b="1" spc="-5" dirty="0">
                <a:latin typeface="Segoe UI"/>
                <a:cs typeface="Segoe UI"/>
              </a:rPr>
              <a:t> </a:t>
            </a:r>
            <a:r>
              <a:rPr sz="2000" b="1" spc="5" dirty="0">
                <a:latin typeface="Segoe UI"/>
                <a:cs typeface="Segoe UI"/>
              </a:rPr>
              <a:t>SCADA(Supervisory</a:t>
            </a:r>
            <a:r>
              <a:rPr sz="2000" b="1" spc="10" dirty="0">
                <a:latin typeface="Segoe UI"/>
                <a:cs typeface="Segoe UI"/>
              </a:rPr>
              <a:t> </a:t>
            </a:r>
            <a:r>
              <a:rPr sz="2000" b="1" spc="-5" dirty="0">
                <a:latin typeface="Segoe UI"/>
                <a:cs typeface="Segoe UI"/>
              </a:rPr>
              <a:t>control</a:t>
            </a:r>
            <a:r>
              <a:rPr sz="2000" b="1"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data</a:t>
            </a:r>
            <a:r>
              <a:rPr sz="2000" b="1" dirty="0">
                <a:latin typeface="Segoe UI"/>
                <a:cs typeface="Segoe UI"/>
              </a:rPr>
              <a:t> </a:t>
            </a:r>
            <a:r>
              <a:rPr sz="2000" b="1" spc="-5" dirty="0">
                <a:latin typeface="Segoe UI"/>
                <a:cs typeface="Segoe UI"/>
              </a:rPr>
              <a:t>acquisition</a:t>
            </a:r>
            <a:r>
              <a:rPr sz="2000" b="1" dirty="0">
                <a:latin typeface="Segoe UI"/>
                <a:cs typeface="Segoe UI"/>
              </a:rPr>
              <a:t> )</a:t>
            </a:r>
            <a:r>
              <a:rPr sz="2000" b="1" spc="5" dirty="0">
                <a:latin typeface="Segoe UI"/>
                <a:cs typeface="Segoe UI"/>
              </a:rPr>
              <a:t> </a:t>
            </a:r>
            <a:r>
              <a:rPr sz="2000" b="1" spc="-5" dirty="0">
                <a:latin typeface="Segoe UI"/>
                <a:cs typeface="Segoe UI"/>
              </a:rPr>
              <a:t>system,</a:t>
            </a:r>
            <a:r>
              <a:rPr sz="2000" b="1" dirty="0">
                <a:latin typeface="Segoe UI"/>
                <a:cs typeface="Segoe UI"/>
              </a:rPr>
              <a:t> </a:t>
            </a:r>
            <a:r>
              <a:rPr sz="2000" b="1" spc="-5" dirty="0">
                <a:latin typeface="Segoe UI"/>
                <a:cs typeface="Segoe UI"/>
              </a:rPr>
              <a:t>affected</a:t>
            </a:r>
            <a:r>
              <a:rPr sz="2000" b="1" spc="545" dirty="0">
                <a:latin typeface="Segoe UI"/>
                <a:cs typeface="Segoe UI"/>
              </a:rPr>
              <a:t> </a:t>
            </a:r>
            <a:r>
              <a:rPr sz="2000" b="1" spc="-5" dirty="0">
                <a:latin typeface="Segoe UI"/>
                <a:cs typeface="Segoe UI"/>
              </a:rPr>
              <a:t>225,000 </a:t>
            </a:r>
            <a:r>
              <a:rPr sz="2000" b="1" dirty="0">
                <a:latin typeface="Segoe UI"/>
                <a:cs typeface="Segoe UI"/>
              </a:rPr>
              <a:t> </a:t>
            </a:r>
            <a:r>
              <a:rPr sz="2000" b="1" spc="-5" dirty="0">
                <a:latin typeface="Segoe UI"/>
                <a:cs typeface="Segoe UI"/>
              </a:rPr>
              <a:t>customers</a:t>
            </a:r>
            <a:endParaRPr sz="2000">
              <a:latin typeface="Segoe UI"/>
              <a:cs typeface="Segoe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47</a:t>
            </a:fld>
            <a:endParaRPr sz="1200">
              <a:latin typeface="Segoe UI"/>
              <a:cs typeface="Segoe UI"/>
            </a:endParaRPr>
          </a:p>
        </p:txBody>
      </p:sp>
      <p:sp>
        <p:nvSpPr>
          <p:cNvPr id="3" name="object 3"/>
          <p:cNvSpPr txBox="1"/>
          <p:nvPr/>
        </p:nvSpPr>
        <p:spPr>
          <a:xfrm>
            <a:off x="428955" y="1434160"/>
            <a:ext cx="11454765" cy="5100955"/>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10" dirty="0">
                <a:latin typeface="Segoe UI"/>
                <a:cs typeface="Segoe UI"/>
              </a:rPr>
              <a:t>requirements</a:t>
            </a:r>
            <a:r>
              <a:rPr sz="2200" b="1" spc="-15" dirty="0">
                <a:latin typeface="Segoe UI"/>
                <a:cs typeface="Segoe UI"/>
              </a:rPr>
              <a:t> </a:t>
            </a:r>
            <a:r>
              <a:rPr sz="2200" b="1" spc="-5" dirty="0">
                <a:latin typeface="Segoe UI"/>
                <a:cs typeface="Segoe UI"/>
              </a:rPr>
              <a:t>driving</a:t>
            </a:r>
            <a:r>
              <a:rPr sz="2200" b="1" spc="5" dirty="0">
                <a:latin typeface="Segoe UI"/>
                <a:cs typeface="Segoe UI"/>
              </a:rPr>
              <a:t> </a:t>
            </a:r>
            <a:r>
              <a:rPr sz="2200" b="1" spc="-5" dirty="0">
                <a:latin typeface="Segoe UI"/>
                <a:cs typeface="Segoe UI"/>
              </a:rPr>
              <a:t>specific</a:t>
            </a:r>
            <a:r>
              <a:rPr sz="2200" b="1" spc="-20" dirty="0">
                <a:latin typeface="Segoe UI"/>
                <a:cs typeface="Segoe UI"/>
              </a:rPr>
              <a:t> </a:t>
            </a:r>
            <a:r>
              <a:rPr sz="2200" b="1" spc="-5"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35" dirty="0">
                <a:latin typeface="Segoe UI"/>
                <a:cs typeface="Segoe UI"/>
              </a:rPr>
              <a:t> </a:t>
            </a:r>
            <a:r>
              <a:rPr sz="2200" b="1" spc="-55" dirty="0">
                <a:latin typeface="Segoe UI"/>
                <a:cs typeface="Segoe UI"/>
              </a:rPr>
              <a:t>IoT.</a:t>
            </a:r>
            <a:endParaRPr sz="2200">
              <a:latin typeface="Segoe UI"/>
              <a:cs typeface="Segoe UI"/>
            </a:endParaRPr>
          </a:p>
          <a:p>
            <a:pPr marL="299085" indent="-287020">
              <a:lnSpc>
                <a:spcPct val="100000"/>
              </a:lnSpc>
              <a:spcBef>
                <a:spcPts val="2525"/>
              </a:spcBef>
              <a:buFont typeface="Wingdings"/>
              <a:buChar char=""/>
              <a:tabLst>
                <a:tab pos="299720" algn="l"/>
              </a:tabLst>
            </a:pPr>
            <a:r>
              <a:rPr sz="2200" b="1" spc="-5" dirty="0">
                <a:latin typeface="Segoe UI"/>
                <a:cs typeface="Segoe UI"/>
              </a:rPr>
              <a:t>Security</a:t>
            </a:r>
            <a:endParaRPr sz="2200">
              <a:latin typeface="Segoe UI"/>
              <a:cs typeface="Segoe UI"/>
            </a:endParaRPr>
          </a:p>
          <a:p>
            <a:pPr marL="355600" indent="-342900">
              <a:lnSpc>
                <a:spcPct val="100000"/>
              </a:lnSpc>
              <a:spcBef>
                <a:spcPts val="2410"/>
              </a:spcBef>
              <a:buFont typeface="Wingdings"/>
              <a:buChar char=""/>
              <a:tabLst>
                <a:tab pos="354965" algn="l"/>
                <a:tab pos="355600" algn="l"/>
              </a:tabLst>
            </a:pPr>
            <a:r>
              <a:rPr sz="1900" b="1" spc="-5" dirty="0">
                <a:latin typeface="Segoe UI"/>
                <a:cs typeface="Segoe UI"/>
              </a:rPr>
              <a:t>For</a:t>
            </a:r>
            <a:r>
              <a:rPr sz="1900" b="1" spc="-10" dirty="0">
                <a:latin typeface="Segoe UI"/>
                <a:cs typeface="Segoe UI"/>
              </a:rPr>
              <a:t> optimum</a:t>
            </a:r>
            <a:r>
              <a:rPr sz="1900" b="1" spc="10" dirty="0">
                <a:latin typeface="Segoe UI"/>
                <a:cs typeface="Segoe UI"/>
              </a:rPr>
              <a:t> </a:t>
            </a:r>
            <a:r>
              <a:rPr sz="1900" b="1" spc="-5" dirty="0">
                <a:latin typeface="Segoe UI"/>
                <a:cs typeface="Segoe UI"/>
              </a:rPr>
              <a:t>security</a:t>
            </a:r>
            <a:r>
              <a:rPr sz="1900" b="1" spc="-10" dirty="0">
                <a:latin typeface="Segoe UI"/>
                <a:cs typeface="Segoe UI"/>
              </a:rPr>
              <a:t> </a:t>
            </a:r>
            <a:r>
              <a:rPr sz="1900" b="1" spc="-5" dirty="0">
                <a:latin typeface="Segoe UI"/>
                <a:cs typeface="Segoe UI"/>
              </a:rPr>
              <a:t>,</a:t>
            </a:r>
            <a:r>
              <a:rPr sz="1900" b="1" spc="10" dirty="0">
                <a:latin typeface="Segoe UI"/>
                <a:cs typeface="Segoe UI"/>
              </a:rPr>
              <a:t> </a:t>
            </a:r>
            <a:r>
              <a:rPr sz="1900" b="1" spc="-5" dirty="0">
                <a:latin typeface="Segoe UI"/>
                <a:cs typeface="Segoe UI"/>
              </a:rPr>
              <a:t>IoT</a:t>
            </a:r>
            <a:r>
              <a:rPr sz="1900" b="1" dirty="0">
                <a:latin typeface="Segoe UI"/>
                <a:cs typeface="Segoe UI"/>
              </a:rPr>
              <a:t> </a:t>
            </a:r>
            <a:r>
              <a:rPr sz="1900" b="1" spc="-10" dirty="0">
                <a:latin typeface="Segoe UI"/>
                <a:cs typeface="Segoe UI"/>
              </a:rPr>
              <a:t>systems</a:t>
            </a:r>
            <a:r>
              <a:rPr sz="1900" b="1" spc="25" dirty="0">
                <a:latin typeface="Segoe UI"/>
                <a:cs typeface="Segoe UI"/>
              </a:rPr>
              <a:t> </a:t>
            </a:r>
            <a:r>
              <a:rPr sz="1900" b="1" spc="-5" dirty="0">
                <a:latin typeface="Segoe UI"/>
                <a:cs typeface="Segoe UI"/>
              </a:rPr>
              <a:t>must:</a:t>
            </a:r>
            <a:endParaRPr sz="1900">
              <a:latin typeface="Segoe UI"/>
              <a:cs typeface="Segoe UI"/>
            </a:endParaRPr>
          </a:p>
          <a:p>
            <a:pPr marL="1041400" marR="5080" lvl="1" indent="-342900">
              <a:lnSpc>
                <a:spcPct val="150000"/>
              </a:lnSpc>
              <a:spcBef>
                <a:spcPts val="1250"/>
              </a:spcBef>
              <a:buFont typeface="Wingdings"/>
              <a:buChar char=""/>
              <a:tabLst>
                <a:tab pos="1041400" algn="l"/>
                <a:tab pos="1042035" algn="l"/>
              </a:tabLst>
            </a:pPr>
            <a:r>
              <a:rPr sz="1700" b="1" spc="-5" dirty="0">
                <a:latin typeface="Segoe UI"/>
                <a:cs typeface="Segoe UI"/>
              </a:rPr>
              <a:t>Be</a:t>
            </a:r>
            <a:r>
              <a:rPr sz="1700" b="1" spc="245" dirty="0">
                <a:latin typeface="Segoe UI"/>
                <a:cs typeface="Segoe UI"/>
              </a:rPr>
              <a:t> </a:t>
            </a:r>
            <a:r>
              <a:rPr sz="1700" b="1" spc="-5" dirty="0">
                <a:latin typeface="Segoe UI"/>
                <a:cs typeface="Segoe UI"/>
              </a:rPr>
              <a:t>able</a:t>
            </a:r>
            <a:r>
              <a:rPr sz="1700" b="1" spc="254" dirty="0">
                <a:latin typeface="Segoe UI"/>
                <a:cs typeface="Segoe UI"/>
              </a:rPr>
              <a:t> </a:t>
            </a:r>
            <a:r>
              <a:rPr sz="1700" b="1" spc="-10" dirty="0">
                <a:latin typeface="Segoe UI"/>
                <a:cs typeface="Segoe UI"/>
              </a:rPr>
              <a:t>to</a:t>
            </a:r>
            <a:r>
              <a:rPr sz="1700" b="1" spc="254" dirty="0">
                <a:latin typeface="Segoe UI"/>
                <a:cs typeface="Segoe UI"/>
              </a:rPr>
              <a:t> </a:t>
            </a:r>
            <a:r>
              <a:rPr sz="1700" b="1" dirty="0">
                <a:latin typeface="Segoe UI"/>
                <a:cs typeface="Segoe UI"/>
              </a:rPr>
              <a:t>identify</a:t>
            </a:r>
            <a:r>
              <a:rPr sz="1700" b="1" spc="240" dirty="0">
                <a:latin typeface="Segoe UI"/>
                <a:cs typeface="Segoe UI"/>
              </a:rPr>
              <a:t> </a:t>
            </a:r>
            <a:r>
              <a:rPr sz="1700" b="1" spc="-5" dirty="0">
                <a:latin typeface="Segoe UI"/>
                <a:cs typeface="Segoe UI"/>
              </a:rPr>
              <a:t>and</a:t>
            </a:r>
            <a:r>
              <a:rPr sz="1700" b="1" spc="240" dirty="0">
                <a:latin typeface="Segoe UI"/>
                <a:cs typeface="Segoe UI"/>
              </a:rPr>
              <a:t> </a:t>
            </a:r>
            <a:r>
              <a:rPr sz="1700" b="1" spc="-5" dirty="0">
                <a:latin typeface="Segoe UI"/>
                <a:cs typeface="Segoe UI"/>
              </a:rPr>
              <a:t>authenticate</a:t>
            </a:r>
            <a:r>
              <a:rPr sz="1700" b="1" spc="265" dirty="0">
                <a:latin typeface="Segoe UI"/>
                <a:cs typeface="Segoe UI"/>
              </a:rPr>
              <a:t> </a:t>
            </a:r>
            <a:r>
              <a:rPr sz="1700" b="1" spc="-5" dirty="0">
                <a:latin typeface="Segoe UI"/>
                <a:cs typeface="Segoe UI"/>
              </a:rPr>
              <a:t>all</a:t>
            </a:r>
            <a:r>
              <a:rPr sz="1700" b="1" spc="254" dirty="0">
                <a:latin typeface="Segoe UI"/>
                <a:cs typeface="Segoe UI"/>
              </a:rPr>
              <a:t> </a:t>
            </a:r>
            <a:r>
              <a:rPr sz="1700" b="1" dirty="0">
                <a:latin typeface="Segoe UI"/>
                <a:cs typeface="Segoe UI"/>
              </a:rPr>
              <a:t>entities</a:t>
            </a:r>
            <a:r>
              <a:rPr sz="1700" b="1" spc="260" dirty="0">
                <a:latin typeface="Segoe UI"/>
                <a:cs typeface="Segoe UI"/>
              </a:rPr>
              <a:t> </a:t>
            </a:r>
            <a:r>
              <a:rPr sz="1700" b="1" spc="-5" dirty="0">
                <a:latin typeface="Segoe UI"/>
                <a:cs typeface="Segoe UI"/>
              </a:rPr>
              <a:t>involved</a:t>
            </a:r>
            <a:r>
              <a:rPr sz="1700" b="1" spc="245" dirty="0">
                <a:latin typeface="Segoe UI"/>
                <a:cs typeface="Segoe UI"/>
              </a:rPr>
              <a:t> </a:t>
            </a:r>
            <a:r>
              <a:rPr sz="1700" b="1" spc="-5" dirty="0">
                <a:latin typeface="Segoe UI"/>
                <a:cs typeface="Segoe UI"/>
              </a:rPr>
              <a:t>in</a:t>
            </a:r>
            <a:r>
              <a:rPr sz="1700" b="1" spc="245" dirty="0">
                <a:latin typeface="Segoe UI"/>
                <a:cs typeface="Segoe UI"/>
              </a:rPr>
              <a:t> </a:t>
            </a:r>
            <a:r>
              <a:rPr sz="1700" b="1" dirty="0">
                <a:latin typeface="Segoe UI"/>
                <a:cs typeface="Segoe UI"/>
              </a:rPr>
              <a:t>the</a:t>
            </a:r>
            <a:r>
              <a:rPr sz="1700" b="1" spc="250" dirty="0">
                <a:latin typeface="Segoe UI"/>
                <a:cs typeface="Segoe UI"/>
              </a:rPr>
              <a:t> </a:t>
            </a:r>
            <a:r>
              <a:rPr sz="1700" b="1" dirty="0">
                <a:latin typeface="Segoe UI"/>
                <a:cs typeface="Segoe UI"/>
              </a:rPr>
              <a:t>IoT</a:t>
            </a:r>
            <a:r>
              <a:rPr sz="1700" b="1" spc="254" dirty="0">
                <a:latin typeface="Segoe UI"/>
                <a:cs typeface="Segoe UI"/>
              </a:rPr>
              <a:t> </a:t>
            </a:r>
            <a:r>
              <a:rPr sz="1700" b="1" spc="5" dirty="0">
                <a:latin typeface="Segoe UI"/>
                <a:cs typeface="Segoe UI"/>
              </a:rPr>
              <a:t>service(</a:t>
            </a:r>
            <a:r>
              <a:rPr sz="1700" b="1" spc="250" dirty="0">
                <a:latin typeface="Segoe UI"/>
                <a:cs typeface="Segoe UI"/>
              </a:rPr>
              <a:t> </a:t>
            </a:r>
            <a:r>
              <a:rPr sz="1700" b="1" dirty="0">
                <a:latin typeface="Segoe UI"/>
                <a:cs typeface="Segoe UI"/>
              </a:rPr>
              <a:t>i.e</a:t>
            </a:r>
            <a:r>
              <a:rPr sz="1700" b="1" spc="245" dirty="0">
                <a:latin typeface="Segoe UI"/>
                <a:cs typeface="Segoe UI"/>
              </a:rPr>
              <a:t> </a:t>
            </a:r>
            <a:r>
              <a:rPr sz="1700" b="1" spc="-5" dirty="0">
                <a:latin typeface="Segoe UI"/>
                <a:cs typeface="Segoe UI"/>
              </a:rPr>
              <a:t>Gateways,</a:t>
            </a:r>
            <a:r>
              <a:rPr sz="1700" b="1" spc="254" dirty="0">
                <a:latin typeface="Segoe UI"/>
                <a:cs typeface="Segoe UI"/>
              </a:rPr>
              <a:t> </a:t>
            </a:r>
            <a:r>
              <a:rPr sz="1700" b="1" dirty="0">
                <a:latin typeface="Segoe UI"/>
                <a:cs typeface="Segoe UI"/>
              </a:rPr>
              <a:t>endpoint </a:t>
            </a:r>
            <a:r>
              <a:rPr sz="1700" b="1" spc="-450" dirty="0">
                <a:latin typeface="Segoe UI"/>
                <a:cs typeface="Segoe UI"/>
              </a:rPr>
              <a:t> </a:t>
            </a:r>
            <a:r>
              <a:rPr sz="1700" b="1" spc="-5" dirty="0">
                <a:latin typeface="Segoe UI"/>
                <a:cs typeface="Segoe UI"/>
              </a:rPr>
              <a:t>devices,</a:t>
            </a:r>
            <a:r>
              <a:rPr sz="1700" b="1" spc="15" dirty="0">
                <a:latin typeface="Segoe UI"/>
                <a:cs typeface="Segoe UI"/>
              </a:rPr>
              <a:t> </a:t>
            </a:r>
            <a:r>
              <a:rPr sz="1700" b="1" spc="-5" dirty="0">
                <a:latin typeface="Segoe UI"/>
                <a:cs typeface="Segoe UI"/>
              </a:rPr>
              <a:t>home</a:t>
            </a:r>
            <a:r>
              <a:rPr sz="1700" b="1" dirty="0">
                <a:latin typeface="Segoe UI"/>
                <a:cs typeface="Segoe UI"/>
              </a:rPr>
              <a:t> </a:t>
            </a:r>
            <a:r>
              <a:rPr sz="1700" b="1" spc="-5" dirty="0">
                <a:latin typeface="Segoe UI"/>
                <a:cs typeface="Segoe UI"/>
              </a:rPr>
              <a:t>networks, roaming networks, </a:t>
            </a:r>
            <a:r>
              <a:rPr sz="1700" b="1" spc="10" dirty="0">
                <a:latin typeface="Segoe UI"/>
                <a:cs typeface="Segoe UI"/>
              </a:rPr>
              <a:t>service</a:t>
            </a:r>
            <a:r>
              <a:rPr sz="1700" b="1" dirty="0">
                <a:latin typeface="Segoe UI"/>
                <a:cs typeface="Segoe UI"/>
              </a:rPr>
              <a:t> </a:t>
            </a:r>
            <a:r>
              <a:rPr sz="1700" b="1" spc="-5" dirty="0">
                <a:latin typeface="Segoe UI"/>
                <a:cs typeface="Segoe UI"/>
              </a:rPr>
              <a:t>platforms)</a:t>
            </a:r>
            <a:endParaRPr sz="1700">
              <a:latin typeface="Segoe UI"/>
              <a:cs typeface="Segoe UI"/>
            </a:endParaRPr>
          </a:p>
          <a:p>
            <a:pPr lvl="1">
              <a:lnSpc>
                <a:spcPct val="100000"/>
              </a:lnSpc>
              <a:spcBef>
                <a:spcPts val="20"/>
              </a:spcBef>
              <a:buFont typeface="Wingdings"/>
              <a:buChar char=""/>
            </a:pPr>
            <a:endParaRPr sz="1650">
              <a:latin typeface="Segoe UI"/>
              <a:cs typeface="Segoe UI"/>
            </a:endParaRPr>
          </a:p>
          <a:p>
            <a:pPr marL="1041400" lvl="1" indent="-343535">
              <a:lnSpc>
                <a:spcPct val="100000"/>
              </a:lnSpc>
              <a:spcBef>
                <a:spcPts val="5"/>
              </a:spcBef>
              <a:buFont typeface="Wingdings"/>
              <a:buChar char=""/>
              <a:tabLst>
                <a:tab pos="1041400" algn="l"/>
                <a:tab pos="1042035" algn="l"/>
              </a:tabLst>
            </a:pPr>
            <a:r>
              <a:rPr sz="1700" b="1" spc="-5" dirty="0">
                <a:latin typeface="Segoe UI"/>
                <a:cs typeface="Segoe UI"/>
              </a:rPr>
              <a:t>Ensure that</a:t>
            </a:r>
            <a:r>
              <a:rPr sz="1700" b="1" spc="5" dirty="0">
                <a:latin typeface="Segoe UI"/>
                <a:cs typeface="Segoe UI"/>
              </a:rPr>
              <a:t> </a:t>
            </a:r>
            <a:r>
              <a:rPr sz="1700" b="1" spc="-5" dirty="0">
                <a:latin typeface="Segoe UI"/>
                <a:cs typeface="Segoe UI"/>
              </a:rPr>
              <a:t>all</a:t>
            </a:r>
            <a:r>
              <a:rPr sz="1700" b="1" spc="20" dirty="0">
                <a:latin typeface="Segoe UI"/>
                <a:cs typeface="Segoe UI"/>
              </a:rPr>
              <a:t> </a:t>
            </a:r>
            <a:r>
              <a:rPr sz="1700" b="1" dirty="0">
                <a:latin typeface="Segoe UI"/>
                <a:cs typeface="Segoe UI"/>
              </a:rPr>
              <a:t>user</a:t>
            </a:r>
            <a:r>
              <a:rPr sz="1700" b="1" spc="5" dirty="0">
                <a:latin typeface="Segoe UI"/>
                <a:cs typeface="Segoe UI"/>
              </a:rPr>
              <a:t> </a:t>
            </a:r>
            <a:r>
              <a:rPr sz="1700" b="1" spc="-5" dirty="0">
                <a:latin typeface="Segoe UI"/>
                <a:cs typeface="Segoe UI"/>
              </a:rPr>
              <a:t>data shared</a:t>
            </a:r>
            <a:r>
              <a:rPr sz="1700" b="1" spc="15" dirty="0">
                <a:latin typeface="Segoe UI"/>
                <a:cs typeface="Segoe UI"/>
              </a:rPr>
              <a:t> </a:t>
            </a:r>
            <a:r>
              <a:rPr sz="1700" b="1" spc="-5" dirty="0">
                <a:latin typeface="Segoe UI"/>
                <a:cs typeface="Segoe UI"/>
              </a:rPr>
              <a:t>between</a:t>
            </a:r>
            <a:r>
              <a:rPr sz="1700" b="1" spc="10" dirty="0">
                <a:latin typeface="Segoe UI"/>
                <a:cs typeface="Segoe UI"/>
              </a:rPr>
              <a:t> </a:t>
            </a:r>
            <a:r>
              <a:rPr sz="1700" b="1" spc="-5" dirty="0">
                <a:latin typeface="Segoe UI"/>
                <a:cs typeface="Segoe UI"/>
              </a:rPr>
              <a:t>the</a:t>
            </a:r>
            <a:r>
              <a:rPr sz="1700" b="1" spc="15" dirty="0">
                <a:latin typeface="Segoe UI"/>
                <a:cs typeface="Segoe UI"/>
              </a:rPr>
              <a:t> </a:t>
            </a:r>
            <a:r>
              <a:rPr sz="1700" b="1" dirty="0">
                <a:latin typeface="Segoe UI"/>
                <a:cs typeface="Segoe UI"/>
              </a:rPr>
              <a:t>endpoint</a:t>
            </a:r>
            <a:r>
              <a:rPr sz="1700" b="1" spc="-15" dirty="0">
                <a:latin typeface="Segoe UI"/>
                <a:cs typeface="Segoe UI"/>
              </a:rPr>
              <a:t> </a:t>
            </a:r>
            <a:r>
              <a:rPr sz="1700" b="1" spc="-5" dirty="0">
                <a:latin typeface="Segoe UI"/>
                <a:cs typeface="Segoe UI"/>
              </a:rPr>
              <a:t>device</a:t>
            </a:r>
            <a:r>
              <a:rPr sz="1700" b="1" spc="20" dirty="0">
                <a:latin typeface="Segoe UI"/>
                <a:cs typeface="Segoe UI"/>
              </a:rPr>
              <a:t> </a:t>
            </a:r>
            <a:r>
              <a:rPr sz="1700" b="1" spc="-5" dirty="0">
                <a:latin typeface="Segoe UI"/>
                <a:cs typeface="Segoe UI"/>
              </a:rPr>
              <a:t>and</a:t>
            </a:r>
            <a:r>
              <a:rPr sz="1700" b="1" spc="-10" dirty="0">
                <a:latin typeface="Segoe UI"/>
                <a:cs typeface="Segoe UI"/>
              </a:rPr>
              <a:t> </a:t>
            </a:r>
            <a:r>
              <a:rPr sz="1700" b="1" spc="-5" dirty="0">
                <a:latin typeface="Segoe UI"/>
                <a:cs typeface="Segoe UI"/>
              </a:rPr>
              <a:t>back-end applications</a:t>
            </a:r>
            <a:r>
              <a:rPr sz="1700" b="1" spc="15" dirty="0">
                <a:latin typeface="Segoe UI"/>
                <a:cs typeface="Segoe UI"/>
              </a:rPr>
              <a:t> </a:t>
            </a:r>
            <a:r>
              <a:rPr sz="1700" b="1" spc="-5" dirty="0">
                <a:latin typeface="Segoe UI"/>
                <a:cs typeface="Segoe UI"/>
              </a:rPr>
              <a:t>is</a:t>
            </a:r>
            <a:r>
              <a:rPr sz="1700" b="1" spc="20" dirty="0">
                <a:latin typeface="Segoe UI"/>
                <a:cs typeface="Segoe UI"/>
              </a:rPr>
              <a:t> </a:t>
            </a:r>
            <a:r>
              <a:rPr sz="1700" b="1" spc="5" dirty="0">
                <a:latin typeface="Segoe UI"/>
                <a:cs typeface="Segoe UI"/>
              </a:rPr>
              <a:t>encrypted</a:t>
            </a:r>
            <a:endParaRPr sz="1700">
              <a:latin typeface="Segoe UI"/>
              <a:cs typeface="Segoe UI"/>
            </a:endParaRPr>
          </a:p>
          <a:p>
            <a:pPr lvl="1">
              <a:lnSpc>
                <a:spcPct val="100000"/>
              </a:lnSpc>
              <a:spcBef>
                <a:spcPts val="25"/>
              </a:spcBef>
              <a:buFont typeface="Wingdings"/>
              <a:buChar char=""/>
            </a:pPr>
            <a:endParaRPr sz="1650">
              <a:latin typeface="Segoe UI"/>
              <a:cs typeface="Segoe UI"/>
            </a:endParaRPr>
          </a:p>
          <a:p>
            <a:pPr marL="1041400" lvl="1" indent="-343535">
              <a:lnSpc>
                <a:spcPct val="100000"/>
              </a:lnSpc>
              <a:buFont typeface="Wingdings"/>
              <a:buChar char=""/>
              <a:tabLst>
                <a:tab pos="1041400" algn="l"/>
                <a:tab pos="1042035" algn="l"/>
              </a:tabLst>
            </a:pPr>
            <a:r>
              <a:rPr sz="1700" b="1" dirty="0">
                <a:latin typeface="Segoe UI"/>
                <a:cs typeface="Segoe UI"/>
              </a:rPr>
              <a:t>Comply</a:t>
            </a:r>
            <a:r>
              <a:rPr sz="1700" b="1" spc="-5" dirty="0">
                <a:latin typeface="Segoe UI"/>
                <a:cs typeface="Segoe UI"/>
              </a:rPr>
              <a:t> with</a:t>
            </a:r>
            <a:r>
              <a:rPr sz="1700" b="1" spc="5" dirty="0">
                <a:latin typeface="Segoe UI"/>
                <a:cs typeface="Segoe UI"/>
              </a:rPr>
              <a:t> </a:t>
            </a:r>
            <a:r>
              <a:rPr sz="1700" b="1" spc="-5" dirty="0">
                <a:latin typeface="Segoe UI"/>
                <a:cs typeface="Segoe UI"/>
              </a:rPr>
              <a:t>local</a:t>
            </a:r>
            <a:r>
              <a:rPr sz="1700" b="1" spc="5" dirty="0">
                <a:latin typeface="Segoe UI"/>
                <a:cs typeface="Segoe UI"/>
              </a:rPr>
              <a:t> </a:t>
            </a:r>
            <a:r>
              <a:rPr sz="1700" b="1" spc="-5" dirty="0">
                <a:latin typeface="Segoe UI"/>
                <a:cs typeface="Segoe UI"/>
              </a:rPr>
              <a:t>data</a:t>
            </a:r>
            <a:r>
              <a:rPr sz="1700" b="1" spc="10" dirty="0">
                <a:latin typeface="Segoe UI"/>
                <a:cs typeface="Segoe UI"/>
              </a:rPr>
              <a:t> </a:t>
            </a:r>
            <a:r>
              <a:rPr sz="1700" b="1" spc="-5" dirty="0">
                <a:latin typeface="Segoe UI"/>
                <a:cs typeface="Segoe UI"/>
              </a:rPr>
              <a:t>protection</a:t>
            </a:r>
            <a:r>
              <a:rPr sz="1700" b="1" spc="-10" dirty="0">
                <a:latin typeface="Segoe UI"/>
                <a:cs typeface="Segoe UI"/>
              </a:rPr>
              <a:t> </a:t>
            </a:r>
            <a:r>
              <a:rPr sz="1700" b="1" spc="-5" dirty="0">
                <a:latin typeface="Segoe UI"/>
                <a:cs typeface="Segoe UI"/>
              </a:rPr>
              <a:t>legislation</a:t>
            </a:r>
            <a:r>
              <a:rPr sz="1700" b="1" spc="35" dirty="0">
                <a:latin typeface="Segoe UI"/>
                <a:cs typeface="Segoe UI"/>
              </a:rPr>
              <a:t> </a:t>
            </a:r>
            <a:r>
              <a:rPr sz="1700" b="1" spc="-5" dirty="0">
                <a:latin typeface="Segoe UI"/>
                <a:cs typeface="Segoe UI"/>
              </a:rPr>
              <a:t>so</a:t>
            </a:r>
            <a:r>
              <a:rPr sz="1700" b="1" spc="10" dirty="0">
                <a:latin typeface="Segoe UI"/>
                <a:cs typeface="Segoe UI"/>
              </a:rPr>
              <a:t> </a:t>
            </a:r>
            <a:r>
              <a:rPr sz="1700" b="1" spc="-5" dirty="0">
                <a:latin typeface="Segoe UI"/>
                <a:cs typeface="Segoe UI"/>
              </a:rPr>
              <a:t>that</a:t>
            </a:r>
            <a:r>
              <a:rPr sz="1700" b="1" spc="5" dirty="0">
                <a:latin typeface="Segoe UI"/>
                <a:cs typeface="Segoe UI"/>
              </a:rPr>
              <a:t> </a:t>
            </a:r>
            <a:r>
              <a:rPr sz="1700" b="1" spc="-5" dirty="0">
                <a:latin typeface="Segoe UI"/>
                <a:cs typeface="Segoe UI"/>
              </a:rPr>
              <a:t>all</a:t>
            </a:r>
            <a:r>
              <a:rPr sz="1700" b="1" spc="15" dirty="0">
                <a:latin typeface="Segoe UI"/>
                <a:cs typeface="Segoe UI"/>
              </a:rPr>
              <a:t> </a:t>
            </a:r>
            <a:r>
              <a:rPr sz="1700" b="1" spc="-5" dirty="0">
                <a:latin typeface="Segoe UI"/>
                <a:cs typeface="Segoe UI"/>
              </a:rPr>
              <a:t>data</a:t>
            </a:r>
            <a:r>
              <a:rPr sz="1700" b="1" spc="10" dirty="0">
                <a:latin typeface="Segoe UI"/>
                <a:cs typeface="Segoe UI"/>
              </a:rPr>
              <a:t> </a:t>
            </a:r>
            <a:r>
              <a:rPr sz="1700" b="1" spc="-5" dirty="0">
                <a:latin typeface="Segoe UI"/>
                <a:cs typeface="Segoe UI"/>
              </a:rPr>
              <a:t>is</a:t>
            </a:r>
            <a:r>
              <a:rPr sz="1700" b="1" spc="10" dirty="0">
                <a:latin typeface="Segoe UI"/>
                <a:cs typeface="Segoe UI"/>
              </a:rPr>
              <a:t> </a:t>
            </a:r>
            <a:r>
              <a:rPr sz="1700" b="1" spc="-5" dirty="0">
                <a:latin typeface="Segoe UI"/>
                <a:cs typeface="Segoe UI"/>
              </a:rPr>
              <a:t>protected</a:t>
            </a:r>
            <a:r>
              <a:rPr sz="1700" b="1" spc="-15" dirty="0">
                <a:latin typeface="Segoe UI"/>
                <a:cs typeface="Segoe UI"/>
              </a:rPr>
              <a:t> </a:t>
            </a:r>
            <a:r>
              <a:rPr sz="1700" b="1" spc="-5" dirty="0">
                <a:latin typeface="Segoe UI"/>
                <a:cs typeface="Segoe UI"/>
              </a:rPr>
              <a:t>and</a:t>
            </a:r>
            <a:r>
              <a:rPr sz="1700" b="1" dirty="0">
                <a:latin typeface="Segoe UI"/>
                <a:cs typeface="Segoe UI"/>
              </a:rPr>
              <a:t> </a:t>
            </a:r>
            <a:r>
              <a:rPr sz="1700" b="1" spc="-5" dirty="0">
                <a:latin typeface="Segoe UI"/>
                <a:cs typeface="Segoe UI"/>
              </a:rPr>
              <a:t>stored </a:t>
            </a:r>
            <a:r>
              <a:rPr sz="1700" b="1" spc="-10" dirty="0">
                <a:latin typeface="Segoe UI"/>
                <a:cs typeface="Segoe UI"/>
              </a:rPr>
              <a:t>correctly.</a:t>
            </a:r>
            <a:endParaRPr sz="1700">
              <a:latin typeface="Segoe UI"/>
              <a:cs typeface="Segoe UI"/>
            </a:endParaRPr>
          </a:p>
          <a:p>
            <a:pPr marL="1041400" marR="9525" lvl="1" indent="-342900">
              <a:lnSpc>
                <a:spcPct val="150000"/>
              </a:lnSpc>
              <a:spcBef>
                <a:spcPts val="1200"/>
              </a:spcBef>
              <a:buFont typeface="Wingdings"/>
              <a:buChar char=""/>
              <a:tabLst>
                <a:tab pos="1041400" algn="l"/>
                <a:tab pos="1042035" algn="l"/>
                <a:tab pos="1818639" algn="l"/>
                <a:tab pos="2197735" algn="l"/>
                <a:tab pos="2660015" algn="l"/>
                <a:tab pos="4034790" algn="l"/>
                <a:tab pos="5510530" algn="l"/>
                <a:tab pos="6537325" algn="l"/>
                <a:tab pos="7051040" algn="l"/>
                <a:tab pos="8078470" algn="l"/>
                <a:tab pos="9384665" algn="l"/>
                <a:tab pos="10311765" algn="l"/>
                <a:tab pos="11210925" algn="l"/>
              </a:tabLst>
            </a:pPr>
            <a:r>
              <a:rPr sz="1700" b="1" spc="-5" dirty="0">
                <a:latin typeface="Segoe UI"/>
                <a:cs typeface="Segoe UI"/>
              </a:rPr>
              <a:t>Uti</a:t>
            </a:r>
            <a:r>
              <a:rPr sz="1700" b="1" spc="-10" dirty="0">
                <a:latin typeface="Segoe UI"/>
                <a:cs typeface="Segoe UI"/>
              </a:rPr>
              <a:t>l</a:t>
            </a:r>
            <a:r>
              <a:rPr sz="1700" b="1" spc="-5" dirty="0">
                <a:latin typeface="Segoe UI"/>
                <a:cs typeface="Segoe UI"/>
              </a:rPr>
              <a:t>iz</a:t>
            </a:r>
            <a:r>
              <a:rPr sz="1700" b="1" dirty="0">
                <a:latin typeface="Segoe UI"/>
                <a:cs typeface="Segoe UI"/>
              </a:rPr>
              <a:t>e	</a:t>
            </a:r>
            <a:r>
              <a:rPr sz="1700" b="1" spc="-5" dirty="0">
                <a:latin typeface="Segoe UI"/>
                <a:cs typeface="Segoe UI"/>
              </a:rPr>
              <a:t>a</a:t>
            </a:r>
            <a:r>
              <a:rPr sz="1700" b="1" dirty="0">
                <a:latin typeface="Segoe UI"/>
                <a:cs typeface="Segoe UI"/>
              </a:rPr>
              <a:t>n	IoT	co</a:t>
            </a:r>
            <a:r>
              <a:rPr sz="1700" b="1" spc="-10" dirty="0">
                <a:latin typeface="Segoe UI"/>
                <a:cs typeface="Segoe UI"/>
              </a:rPr>
              <a:t>n</a:t>
            </a:r>
            <a:r>
              <a:rPr sz="1700" b="1" dirty="0">
                <a:latin typeface="Segoe UI"/>
                <a:cs typeface="Segoe UI"/>
              </a:rPr>
              <a:t>n</a:t>
            </a:r>
            <a:r>
              <a:rPr sz="1700" b="1" spc="5" dirty="0">
                <a:latin typeface="Segoe UI"/>
                <a:cs typeface="Segoe UI"/>
              </a:rPr>
              <a:t>e</a:t>
            </a:r>
            <a:r>
              <a:rPr sz="1700" b="1" dirty="0">
                <a:latin typeface="Segoe UI"/>
                <a:cs typeface="Segoe UI"/>
              </a:rPr>
              <a:t>ctivi</a:t>
            </a:r>
            <a:r>
              <a:rPr sz="1700" b="1" spc="-10" dirty="0">
                <a:latin typeface="Segoe UI"/>
                <a:cs typeface="Segoe UI"/>
              </a:rPr>
              <a:t>t</a:t>
            </a:r>
            <a:r>
              <a:rPr sz="1700" b="1" dirty="0">
                <a:latin typeface="Segoe UI"/>
                <a:cs typeface="Segoe UI"/>
              </a:rPr>
              <a:t>y	m</a:t>
            </a:r>
            <a:r>
              <a:rPr sz="1700" b="1" spc="-10" dirty="0">
                <a:latin typeface="Segoe UI"/>
                <a:cs typeface="Segoe UI"/>
              </a:rPr>
              <a:t>a</a:t>
            </a:r>
            <a:r>
              <a:rPr sz="1700" b="1" dirty="0">
                <a:latin typeface="Segoe UI"/>
                <a:cs typeface="Segoe UI"/>
              </a:rPr>
              <a:t>nagement	</a:t>
            </a:r>
            <a:r>
              <a:rPr sz="1700" b="1" spc="-5" dirty="0">
                <a:latin typeface="Segoe UI"/>
                <a:cs typeface="Segoe UI"/>
              </a:rPr>
              <a:t>pl</a:t>
            </a:r>
            <a:r>
              <a:rPr sz="1700" b="1" spc="-10" dirty="0">
                <a:latin typeface="Segoe UI"/>
                <a:cs typeface="Segoe UI"/>
              </a:rPr>
              <a:t>a</a:t>
            </a:r>
            <a:r>
              <a:rPr sz="1700" b="1" spc="-5" dirty="0">
                <a:latin typeface="Segoe UI"/>
                <a:cs typeface="Segoe UI"/>
              </a:rPr>
              <a:t>t</a:t>
            </a:r>
            <a:r>
              <a:rPr sz="1700" b="1" spc="-10" dirty="0">
                <a:latin typeface="Segoe UI"/>
                <a:cs typeface="Segoe UI"/>
              </a:rPr>
              <a:t>f</a:t>
            </a:r>
            <a:r>
              <a:rPr sz="1700" b="1" spc="-5" dirty="0">
                <a:latin typeface="Segoe UI"/>
                <a:cs typeface="Segoe UI"/>
              </a:rPr>
              <a:t>o</a:t>
            </a:r>
            <a:r>
              <a:rPr sz="1700" b="1" spc="5" dirty="0">
                <a:latin typeface="Segoe UI"/>
                <a:cs typeface="Segoe UI"/>
              </a:rPr>
              <a:t>r</a:t>
            </a:r>
            <a:r>
              <a:rPr sz="1700" b="1" dirty="0">
                <a:latin typeface="Segoe UI"/>
                <a:cs typeface="Segoe UI"/>
              </a:rPr>
              <a:t>m	</a:t>
            </a:r>
            <a:r>
              <a:rPr sz="1700" b="1" spc="-5" dirty="0">
                <a:latin typeface="Segoe UI"/>
                <a:cs typeface="Segoe UI"/>
              </a:rPr>
              <a:t>an</a:t>
            </a:r>
            <a:r>
              <a:rPr sz="1700" b="1" dirty="0">
                <a:latin typeface="Segoe UI"/>
                <a:cs typeface="Segoe UI"/>
              </a:rPr>
              <a:t>d	es</a:t>
            </a:r>
            <a:r>
              <a:rPr sz="1700" b="1" spc="-10" dirty="0">
                <a:latin typeface="Segoe UI"/>
                <a:cs typeface="Segoe UI"/>
              </a:rPr>
              <a:t>t</a:t>
            </a:r>
            <a:r>
              <a:rPr sz="1700" b="1" spc="-5" dirty="0">
                <a:latin typeface="Segoe UI"/>
                <a:cs typeface="Segoe UI"/>
              </a:rPr>
              <a:t>a</a:t>
            </a:r>
            <a:r>
              <a:rPr sz="1700" b="1" spc="-10" dirty="0">
                <a:latin typeface="Segoe UI"/>
                <a:cs typeface="Segoe UI"/>
              </a:rPr>
              <a:t>b</a:t>
            </a:r>
            <a:r>
              <a:rPr sz="1700" b="1" spc="5" dirty="0">
                <a:latin typeface="Segoe UI"/>
                <a:cs typeface="Segoe UI"/>
              </a:rPr>
              <a:t>l</a:t>
            </a:r>
            <a:r>
              <a:rPr sz="1700" b="1" spc="-5" dirty="0">
                <a:latin typeface="Segoe UI"/>
                <a:cs typeface="Segoe UI"/>
              </a:rPr>
              <a:t>i</a:t>
            </a:r>
            <a:r>
              <a:rPr sz="1700" b="1" spc="-15" dirty="0">
                <a:latin typeface="Segoe UI"/>
                <a:cs typeface="Segoe UI"/>
              </a:rPr>
              <a:t>s</a:t>
            </a:r>
            <a:r>
              <a:rPr sz="1700" b="1" dirty="0">
                <a:latin typeface="Segoe UI"/>
                <a:cs typeface="Segoe UI"/>
              </a:rPr>
              <a:t>h	rule</a:t>
            </a:r>
            <a:r>
              <a:rPr sz="1700" b="1" spc="5" dirty="0">
                <a:latin typeface="Segoe UI"/>
                <a:cs typeface="Segoe UI"/>
              </a:rPr>
              <a:t>s</a:t>
            </a:r>
            <a:r>
              <a:rPr sz="1700" b="1" spc="-5" dirty="0">
                <a:latin typeface="Segoe UI"/>
                <a:cs typeface="Segoe UI"/>
              </a:rPr>
              <a:t>-</a:t>
            </a:r>
            <a:r>
              <a:rPr sz="1700" b="1" spc="-15" dirty="0">
                <a:latin typeface="Segoe UI"/>
                <a:cs typeface="Segoe UI"/>
              </a:rPr>
              <a:t>b</a:t>
            </a:r>
            <a:r>
              <a:rPr sz="1700" b="1" spc="-5" dirty="0">
                <a:latin typeface="Segoe UI"/>
                <a:cs typeface="Segoe UI"/>
              </a:rPr>
              <a:t>a</a:t>
            </a:r>
            <a:r>
              <a:rPr sz="1700" b="1" spc="-15" dirty="0">
                <a:latin typeface="Segoe UI"/>
                <a:cs typeface="Segoe UI"/>
              </a:rPr>
              <a:t>s</a:t>
            </a:r>
            <a:r>
              <a:rPr sz="1700" b="1" dirty="0">
                <a:latin typeface="Segoe UI"/>
                <a:cs typeface="Segoe UI"/>
              </a:rPr>
              <a:t>ed	</a:t>
            </a:r>
            <a:r>
              <a:rPr sz="1700" b="1" spc="-5" dirty="0">
                <a:latin typeface="Segoe UI"/>
                <a:cs typeface="Segoe UI"/>
              </a:rPr>
              <a:t>s</a:t>
            </a:r>
            <a:r>
              <a:rPr sz="1700" b="1" dirty="0">
                <a:latin typeface="Segoe UI"/>
                <a:cs typeface="Segoe UI"/>
              </a:rPr>
              <a:t>ec</a:t>
            </a:r>
            <a:r>
              <a:rPr sz="1700" b="1" spc="-15" dirty="0">
                <a:latin typeface="Segoe UI"/>
                <a:cs typeface="Segoe UI"/>
              </a:rPr>
              <a:t>u</a:t>
            </a:r>
            <a:r>
              <a:rPr sz="1700" b="1" spc="15" dirty="0">
                <a:latin typeface="Segoe UI"/>
                <a:cs typeface="Segoe UI"/>
              </a:rPr>
              <a:t>r</a:t>
            </a:r>
            <a:r>
              <a:rPr sz="1700" b="1" spc="-5" dirty="0">
                <a:latin typeface="Segoe UI"/>
                <a:cs typeface="Segoe UI"/>
              </a:rPr>
              <a:t>i</a:t>
            </a:r>
            <a:r>
              <a:rPr sz="1700" b="1" spc="-10" dirty="0">
                <a:latin typeface="Segoe UI"/>
                <a:cs typeface="Segoe UI"/>
              </a:rPr>
              <a:t>t</a:t>
            </a:r>
            <a:r>
              <a:rPr sz="1700" b="1" dirty="0">
                <a:latin typeface="Segoe UI"/>
                <a:cs typeface="Segoe UI"/>
              </a:rPr>
              <a:t>y	</a:t>
            </a:r>
            <a:r>
              <a:rPr sz="1700" b="1" spc="-5" dirty="0">
                <a:latin typeface="Segoe UI"/>
                <a:cs typeface="Segoe UI"/>
              </a:rPr>
              <a:t>pol</a:t>
            </a:r>
            <a:r>
              <a:rPr sz="1700" b="1" spc="-10" dirty="0">
                <a:latin typeface="Segoe UI"/>
                <a:cs typeface="Segoe UI"/>
              </a:rPr>
              <a:t>i</a:t>
            </a:r>
            <a:r>
              <a:rPr sz="1700" b="1" dirty="0">
                <a:latin typeface="Segoe UI"/>
                <a:cs typeface="Segoe UI"/>
              </a:rPr>
              <a:t>c</a:t>
            </a:r>
            <a:r>
              <a:rPr sz="1700" b="1" spc="-10" dirty="0">
                <a:latin typeface="Segoe UI"/>
                <a:cs typeface="Segoe UI"/>
              </a:rPr>
              <a:t>i</a:t>
            </a:r>
            <a:r>
              <a:rPr sz="1700" b="1" spc="10" dirty="0">
                <a:latin typeface="Segoe UI"/>
                <a:cs typeface="Segoe UI"/>
              </a:rPr>
              <a:t>e</a:t>
            </a:r>
            <a:r>
              <a:rPr sz="1700" b="1" dirty="0">
                <a:latin typeface="Segoe UI"/>
                <a:cs typeface="Segoe UI"/>
              </a:rPr>
              <a:t>s	</a:t>
            </a:r>
            <a:r>
              <a:rPr sz="1700" b="1" spc="-10" dirty="0">
                <a:latin typeface="Segoe UI"/>
                <a:cs typeface="Segoe UI"/>
              </a:rPr>
              <a:t>so  </a:t>
            </a:r>
            <a:r>
              <a:rPr sz="1700" b="1" spc="-5" dirty="0">
                <a:latin typeface="Segoe UI"/>
                <a:cs typeface="Segoe UI"/>
              </a:rPr>
              <a:t>immediate</a:t>
            </a:r>
            <a:r>
              <a:rPr sz="1700" b="1" spc="35" dirty="0">
                <a:latin typeface="Segoe UI"/>
                <a:cs typeface="Segoe UI"/>
              </a:rPr>
              <a:t> </a:t>
            </a:r>
            <a:r>
              <a:rPr sz="1700" b="1" spc="-5" dirty="0">
                <a:latin typeface="Segoe UI"/>
                <a:cs typeface="Segoe UI"/>
              </a:rPr>
              <a:t>action</a:t>
            </a:r>
            <a:r>
              <a:rPr sz="1700" b="1" spc="10" dirty="0">
                <a:latin typeface="Segoe UI"/>
                <a:cs typeface="Segoe UI"/>
              </a:rPr>
              <a:t> </a:t>
            </a:r>
            <a:r>
              <a:rPr sz="1700" b="1" spc="-5" dirty="0">
                <a:latin typeface="Segoe UI"/>
                <a:cs typeface="Segoe UI"/>
              </a:rPr>
              <a:t>can</a:t>
            </a:r>
            <a:r>
              <a:rPr sz="1700" b="1" spc="-15" dirty="0">
                <a:latin typeface="Segoe UI"/>
                <a:cs typeface="Segoe UI"/>
              </a:rPr>
              <a:t> </a:t>
            </a:r>
            <a:r>
              <a:rPr sz="1700" b="1" spc="-5" dirty="0">
                <a:latin typeface="Segoe UI"/>
                <a:cs typeface="Segoe UI"/>
              </a:rPr>
              <a:t>be</a:t>
            </a:r>
            <a:r>
              <a:rPr sz="1700" b="1" spc="15" dirty="0">
                <a:latin typeface="Segoe UI"/>
                <a:cs typeface="Segoe UI"/>
              </a:rPr>
              <a:t> </a:t>
            </a:r>
            <a:r>
              <a:rPr sz="1700" b="1" spc="-10" dirty="0">
                <a:latin typeface="Segoe UI"/>
                <a:cs typeface="Segoe UI"/>
              </a:rPr>
              <a:t>taken</a:t>
            </a:r>
            <a:r>
              <a:rPr sz="1700" b="1" spc="5" dirty="0">
                <a:latin typeface="Segoe UI"/>
                <a:cs typeface="Segoe UI"/>
              </a:rPr>
              <a:t> </a:t>
            </a:r>
            <a:r>
              <a:rPr sz="1700" b="1" spc="-5" dirty="0">
                <a:latin typeface="Segoe UI"/>
                <a:cs typeface="Segoe UI"/>
              </a:rPr>
              <a:t>if</a:t>
            </a:r>
            <a:r>
              <a:rPr sz="1700" b="1" spc="5" dirty="0">
                <a:latin typeface="Segoe UI"/>
                <a:cs typeface="Segoe UI"/>
              </a:rPr>
              <a:t> </a:t>
            </a:r>
            <a:r>
              <a:rPr sz="1700" b="1" spc="-5" dirty="0">
                <a:latin typeface="Segoe UI"/>
                <a:cs typeface="Segoe UI"/>
              </a:rPr>
              <a:t>anomalous</a:t>
            </a:r>
            <a:r>
              <a:rPr sz="1700" b="1" dirty="0">
                <a:latin typeface="Segoe UI"/>
                <a:cs typeface="Segoe UI"/>
              </a:rPr>
              <a:t> </a:t>
            </a:r>
            <a:r>
              <a:rPr sz="1700" b="1" spc="-5" dirty="0">
                <a:latin typeface="Segoe UI"/>
                <a:cs typeface="Segoe UI"/>
              </a:rPr>
              <a:t>behavior</a:t>
            </a:r>
            <a:r>
              <a:rPr sz="1700" b="1" spc="5" dirty="0">
                <a:latin typeface="Segoe UI"/>
                <a:cs typeface="Segoe UI"/>
              </a:rPr>
              <a:t> </a:t>
            </a:r>
            <a:r>
              <a:rPr sz="1700" b="1" spc="-5" dirty="0">
                <a:latin typeface="Segoe UI"/>
                <a:cs typeface="Segoe UI"/>
              </a:rPr>
              <a:t>is</a:t>
            </a:r>
            <a:r>
              <a:rPr sz="1700" b="1" spc="15" dirty="0">
                <a:latin typeface="Segoe UI"/>
                <a:cs typeface="Segoe UI"/>
              </a:rPr>
              <a:t> </a:t>
            </a:r>
            <a:r>
              <a:rPr sz="1700" b="1" spc="-5" dirty="0">
                <a:latin typeface="Segoe UI"/>
                <a:cs typeface="Segoe UI"/>
              </a:rPr>
              <a:t>detected</a:t>
            </a:r>
            <a:r>
              <a:rPr sz="1700" b="1" spc="20" dirty="0">
                <a:latin typeface="Segoe UI"/>
                <a:cs typeface="Segoe UI"/>
              </a:rPr>
              <a:t> </a:t>
            </a:r>
            <a:r>
              <a:rPr sz="1700" b="1" spc="-5" dirty="0">
                <a:latin typeface="Segoe UI"/>
                <a:cs typeface="Segoe UI"/>
              </a:rPr>
              <a:t>from</a:t>
            </a:r>
            <a:r>
              <a:rPr sz="1700" b="1" spc="5" dirty="0">
                <a:latin typeface="Segoe UI"/>
                <a:cs typeface="Segoe UI"/>
              </a:rPr>
              <a:t> </a:t>
            </a:r>
            <a:r>
              <a:rPr sz="1700" b="1" spc="-5" dirty="0">
                <a:latin typeface="Segoe UI"/>
                <a:cs typeface="Segoe UI"/>
              </a:rPr>
              <a:t>connected</a:t>
            </a:r>
            <a:r>
              <a:rPr sz="1700" b="1" spc="-10" dirty="0">
                <a:latin typeface="Segoe UI"/>
                <a:cs typeface="Segoe UI"/>
              </a:rPr>
              <a:t> </a:t>
            </a:r>
            <a:r>
              <a:rPr sz="1700" b="1" spc="-5" dirty="0">
                <a:latin typeface="Segoe UI"/>
                <a:cs typeface="Segoe UI"/>
              </a:rPr>
              <a:t>devices.</a:t>
            </a:r>
            <a:endParaRPr sz="1700">
              <a:latin typeface="Segoe UI"/>
              <a:cs typeface="Segoe UI"/>
            </a:endParaRPr>
          </a:p>
          <a:p>
            <a:pPr lvl="1">
              <a:lnSpc>
                <a:spcPct val="100000"/>
              </a:lnSpc>
              <a:spcBef>
                <a:spcPts val="25"/>
              </a:spcBef>
              <a:buFont typeface="Wingdings"/>
              <a:buChar char=""/>
            </a:pPr>
            <a:endParaRPr sz="1650">
              <a:latin typeface="Segoe UI"/>
              <a:cs typeface="Segoe UI"/>
            </a:endParaRPr>
          </a:p>
          <a:p>
            <a:pPr marL="1041400" lvl="1" indent="-343535">
              <a:lnSpc>
                <a:spcPct val="100000"/>
              </a:lnSpc>
              <a:buFont typeface="Wingdings"/>
              <a:buChar char=""/>
              <a:tabLst>
                <a:tab pos="1041400" algn="l"/>
                <a:tab pos="1042035" algn="l"/>
              </a:tabLst>
            </a:pPr>
            <a:r>
              <a:rPr sz="1700" b="1" spc="-50" dirty="0">
                <a:latin typeface="Segoe UI"/>
                <a:cs typeface="Segoe UI"/>
              </a:rPr>
              <a:t>Take</a:t>
            </a:r>
            <a:r>
              <a:rPr sz="1700" b="1" spc="10" dirty="0">
                <a:latin typeface="Segoe UI"/>
                <a:cs typeface="Segoe UI"/>
              </a:rPr>
              <a:t> </a:t>
            </a:r>
            <a:r>
              <a:rPr sz="1700" b="1" dirty="0">
                <a:latin typeface="Segoe UI"/>
                <a:cs typeface="Segoe UI"/>
              </a:rPr>
              <a:t>a </a:t>
            </a:r>
            <a:r>
              <a:rPr sz="1700" b="1" spc="-5" dirty="0">
                <a:latin typeface="Segoe UI"/>
                <a:cs typeface="Segoe UI"/>
              </a:rPr>
              <a:t>holistic</a:t>
            </a:r>
            <a:r>
              <a:rPr sz="1700" b="1" spc="35" dirty="0">
                <a:latin typeface="Segoe UI"/>
                <a:cs typeface="Segoe UI"/>
              </a:rPr>
              <a:t> </a:t>
            </a:r>
            <a:r>
              <a:rPr sz="1700" b="1" dirty="0">
                <a:latin typeface="Segoe UI"/>
                <a:cs typeface="Segoe UI"/>
              </a:rPr>
              <a:t>, </a:t>
            </a:r>
            <a:r>
              <a:rPr sz="1700" b="1" spc="-5" dirty="0">
                <a:latin typeface="Segoe UI"/>
                <a:cs typeface="Segoe UI"/>
              </a:rPr>
              <a:t>network-</a:t>
            </a:r>
            <a:r>
              <a:rPr sz="1700" b="1" spc="-15" dirty="0">
                <a:latin typeface="Segoe UI"/>
                <a:cs typeface="Segoe UI"/>
              </a:rPr>
              <a:t> </a:t>
            </a:r>
            <a:r>
              <a:rPr sz="1700" b="1" spc="-5" dirty="0">
                <a:latin typeface="Segoe UI"/>
                <a:cs typeface="Segoe UI"/>
              </a:rPr>
              <a:t>level</a:t>
            </a:r>
            <a:r>
              <a:rPr sz="1700" b="1" spc="15" dirty="0">
                <a:latin typeface="Segoe UI"/>
                <a:cs typeface="Segoe UI"/>
              </a:rPr>
              <a:t> </a:t>
            </a:r>
            <a:r>
              <a:rPr sz="1700" b="1" spc="-5" dirty="0">
                <a:latin typeface="Segoe UI"/>
                <a:cs typeface="Segoe UI"/>
              </a:rPr>
              <a:t>approach</a:t>
            </a:r>
            <a:r>
              <a:rPr sz="1700" b="1" spc="-30" dirty="0">
                <a:latin typeface="Segoe UI"/>
                <a:cs typeface="Segoe UI"/>
              </a:rPr>
              <a:t> </a:t>
            </a:r>
            <a:r>
              <a:rPr sz="1700" b="1" spc="-10" dirty="0">
                <a:latin typeface="Segoe UI"/>
                <a:cs typeface="Segoe UI"/>
              </a:rPr>
              <a:t>to</a:t>
            </a:r>
            <a:r>
              <a:rPr sz="1700" b="1" spc="10" dirty="0">
                <a:latin typeface="Segoe UI"/>
                <a:cs typeface="Segoe UI"/>
              </a:rPr>
              <a:t> </a:t>
            </a:r>
            <a:r>
              <a:rPr sz="1700" b="1" spc="-15" dirty="0">
                <a:latin typeface="Segoe UI"/>
                <a:cs typeface="Segoe UI"/>
              </a:rPr>
              <a:t>security,</a:t>
            </a:r>
            <a:endParaRPr sz="1700">
              <a:latin typeface="Segoe UI"/>
              <a:cs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48</a:t>
            </a:fld>
            <a:endParaRPr sz="1200">
              <a:latin typeface="Segoe UI"/>
              <a:cs typeface="Segoe UI"/>
            </a:endParaRPr>
          </a:p>
        </p:txBody>
      </p:sp>
      <p:sp>
        <p:nvSpPr>
          <p:cNvPr id="3" name="object 3"/>
          <p:cNvSpPr txBox="1"/>
          <p:nvPr/>
        </p:nvSpPr>
        <p:spPr>
          <a:xfrm>
            <a:off x="324713" y="1591817"/>
            <a:ext cx="11269345" cy="4585335"/>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5" dirty="0">
                <a:latin typeface="Segoe UI"/>
                <a:cs typeface="Segoe UI"/>
              </a:rPr>
              <a:t>requirements</a:t>
            </a:r>
            <a:r>
              <a:rPr sz="2200" b="1" spc="-20"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specific</a:t>
            </a:r>
            <a:r>
              <a:rPr sz="2200" b="1" spc="-20" dirty="0">
                <a:latin typeface="Segoe UI"/>
                <a:cs typeface="Segoe UI"/>
              </a:rPr>
              <a:t> </a:t>
            </a:r>
            <a:r>
              <a:rPr sz="2200" b="1" spc="-10"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40" dirty="0">
                <a:latin typeface="Segoe UI"/>
                <a:cs typeface="Segoe UI"/>
              </a:rPr>
              <a:t> </a:t>
            </a:r>
            <a:r>
              <a:rPr sz="2200" b="1" spc="-55" dirty="0">
                <a:latin typeface="Segoe UI"/>
                <a:cs typeface="Segoe UI"/>
              </a:rPr>
              <a:t>IoT.</a:t>
            </a:r>
            <a:endParaRPr sz="2200">
              <a:latin typeface="Segoe UI"/>
              <a:cs typeface="Segoe UI"/>
            </a:endParaRPr>
          </a:p>
          <a:p>
            <a:pPr marL="299085" indent="-287020">
              <a:lnSpc>
                <a:spcPct val="100000"/>
              </a:lnSpc>
              <a:spcBef>
                <a:spcPts val="2255"/>
              </a:spcBef>
              <a:buFont typeface="Wingdings"/>
              <a:buChar char=""/>
              <a:tabLst>
                <a:tab pos="299720" algn="l"/>
              </a:tabLst>
            </a:pPr>
            <a:r>
              <a:rPr sz="2200" b="1" spc="-10" dirty="0">
                <a:latin typeface="Segoe UI"/>
                <a:cs typeface="Segoe UI"/>
              </a:rPr>
              <a:t>Constraint</a:t>
            </a:r>
            <a:r>
              <a:rPr sz="2200" b="1" spc="-5" dirty="0">
                <a:latin typeface="Segoe UI"/>
                <a:cs typeface="Segoe UI"/>
              </a:rPr>
              <a:t> devices</a:t>
            </a:r>
            <a:r>
              <a:rPr sz="2200" b="1" spc="-15" dirty="0">
                <a:latin typeface="Segoe UI"/>
                <a:cs typeface="Segoe UI"/>
              </a:rPr>
              <a:t> </a:t>
            </a:r>
            <a:r>
              <a:rPr sz="2200" b="1" spc="-10" dirty="0">
                <a:latin typeface="Segoe UI"/>
                <a:cs typeface="Segoe UI"/>
              </a:rPr>
              <a:t>and</a:t>
            </a:r>
            <a:r>
              <a:rPr sz="2200" b="1" spc="5" dirty="0">
                <a:latin typeface="Segoe UI"/>
                <a:cs typeface="Segoe UI"/>
              </a:rPr>
              <a:t> </a:t>
            </a:r>
            <a:r>
              <a:rPr sz="2200" b="1" spc="-10" dirty="0">
                <a:latin typeface="Segoe UI"/>
                <a:cs typeface="Segoe UI"/>
              </a:rPr>
              <a:t>Networks</a:t>
            </a:r>
            <a:endParaRPr sz="2200">
              <a:latin typeface="Segoe UI"/>
              <a:cs typeface="Segoe UI"/>
            </a:endParaRPr>
          </a:p>
          <a:p>
            <a:pPr marL="1041400" lvl="1" indent="-343535" algn="just">
              <a:lnSpc>
                <a:spcPct val="100000"/>
              </a:lnSpc>
              <a:spcBef>
                <a:spcPts val="2205"/>
              </a:spcBef>
              <a:buFont typeface="Wingdings"/>
              <a:buChar char=""/>
              <a:tabLst>
                <a:tab pos="1042035" algn="l"/>
              </a:tabLst>
            </a:pPr>
            <a:r>
              <a:rPr sz="2000" b="1" spc="-5" dirty="0">
                <a:latin typeface="Segoe UI"/>
                <a:cs typeface="Segoe UI"/>
              </a:rPr>
              <a:t>Most</a:t>
            </a:r>
            <a:r>
              <a:rPr sz="2000" b="1" spc="-15" dirty="0">
                <a:latin typeface="Segoe UI"/>
                <a:cs typeface="Segoe UI"/>
              </a:rPr>
              <a:t> </a:t>
            </a:r>
            <a:r>
              <a:rPr sz="2000" b="1" dirty="0">
                <a:latin typeface="Segoe UI"/>
                <a:cs typeface="Segoe UI"/>
              </a:rPr>
              <a:t>IoT </a:t>
            </a:r>
            <a:r>
              <a:rPr sz="2000" b="1" spc="-5" dirty="0">
                <a:latin typeface="Segoe UI"/>
                <a:cs typeface="Segoe UI"/>
              </a:rPr>
              <a:t>devices</a:t>
            </a:r>
            <a:r>
              <a:rPr sz="2000" b="1" spc="10" dirty="0">
                <a:latin typeface="Segoe UI"/>
                <a:cs typeface="Segoe UI"/>
              </a:rPr>
              <a:t> </a:t>
            </a:r>
            <a:r>
              <a:rPr sz="2000" b="1" spc="-10" dirty="0">
                <a:latin typeface="Segoe UI"/>
                <a:cs typeface="Segoe UI"/>
              </a:rPr>
              <a:t>are</a:t>
            </a:r>
            <a:r>
              <a:rPr sz="2000" b="1" spc="10" dirty="0">
                <a:latin typeface="Segoe UI"/>
                <a:cs typeface="Segoe UI"/>
              </a:rPr>
              <a:t> </a:t>
            </a:r>
            <a:r>
              <a:rPr sz="2000" b="1" spc="-5" dirty="0">
                <a:latin typeface="Segoe UI"/>
                <a:cs typeface="Segoe UI"/>
              </a:rPr>
              <a:t>designed</a:t>
            </a:r>
            <a:r>
              <a:rPr sz="2000" b="1" spc="15" dirty="0">
                <a:latin typeface="Segoe UI"/>
                <a:cs typeface="Segoe UI"/>
              </a:rPr>
              <a:t> </a:t>
            </a:r>
            <a:r>
              <a:rPr sz="2000" b="1" spc="-5" dirty="0">
                <a:latin typeface="Segoe UI"/>
                <a:cs typeface="Segoe UI"/>
              </a:rPr>
              <a:t>for </a:t>
            </a:r>
            <a:r>
              <a:rPr sz="2000" b="1" dirty="0">
                <a:latin typeface="Segoe UI"/>
                <a:cs typeface="Segoe UI"/>
              </a:rPr>
              <a:t>a</a:t>
            </a:r>
            <a:r>
              <a:rPr sz="2000" b="1" spc="-10" dirty="0">
                <a:latin typeface="Segoe UI"/>
                <a:cs typeface="Segoe UI"/>
              </a:rPr>
              <a:t> </a:t>
            </a:r>
            <a:r>
              <a:rPr sz="2000" b="1" spc="-5" dirty="0">
                <a:latin typeface="Segoe UI"/>
                <a:cs typeface="Segoe UI"/>
              </a:rPr>
              <a:t>single</a:t>
            </a:r>
            <a:r>
              <a:rPr sz="2000" b="1" spc="10" dirty="0">
                <a:latin typeface="Segoe UI"/>
                <a:cs typeface="Segoe UI"/>
              </a:rPr>
              <a:t> </a:t>
            </a:r>
            <a:r>
              <a:rPr sz="2000" b="1" spc="-5" dirty="0">
                <a:latin typeface="Segoe UI"/>
                <a:cs typeface="Segoe UI"/>
              </a:rPr>
              <a:t>job,</a:t>
            </a:r>
            <a:r>
              <a:rPr sz="2000" b="1" spc="-25" dirty="0">
                <a:latin typeface="Segoe UI"/>
                <a:cs typeface="Segoe UI"/>
              </a:rPr>
              <a:t> </a:t>
            </a:r>
            <a:r>
              <a:rPr sz="2000" b="1" spc="-5" dirty="0">
                <a:latin typeface="Segoe UI"/>
                <a:cs typeface="Segoe UI"/>
              </a:rPr>
              <a:t>they</a:t>
            </a:r>
            <a:r>
              <a:rPr sz="2000" b="1" spc="-10" dirty="0">
                <a:latin typeface="Segoe UI"/>
                <a:cs typeface="Segoe UI"/>
              </a:rPr>
              <a:t> are</a:t>
            </a:r>
            <a:r>
              <a:rPr sz="2000" b="1" spc="10" dirty="0">
                <a:latin typeface="Segoe UI"/>
                <a:cs typeface="Segoe UI"/>
              </a:rPr>
              <a:t> </a:t>
            </a:r>
            <a:r>
              <a:rPr sz="2000" b="1" spc="-5" dirty="0">
                <a:latin typeface="Segoe UI"/>
                <a:cs typeface="Segoe UI"/>
              </a:rPr>
              <a:t>small</a:t>
            </a:r>
            <a:r>
              <a:rPr sz="2000" b="1" spc="-15" dirty="0">
                <a:latin typeface="Segoe UI"/>
                <a:cs typeface="Segoe UI"/>
              </a:rPr>
              <a:t> </a:t>
            </a:r>
            <a:r>
              <a:rPr sz="2000" b="1" dirty="0">
                <a:latin typeface="Segoe UI"/>
                <a:cs typeface="Segoe UI"/>
              </a:rPr>
              <a:t>and</a:t>
            </a:r>
            <a:r>
              <a:rPr sz="2000" b="1" spc="-5" dirty="0">
                <a:latin typeface="Segoe UI"/>
                <a:cs typeface="Segoe UI"/>
              </a:rPr>
              <a:t> inexpensive.</a:t>
            </a:r>
            <a:endParaRPr sz="2000">
              <a:latin typeface="Segoe UI"/>
              <a:cs typeface="Segoe UI"/>
            </a:endParaRPr>
          </a:p>
          <a:p>
            <a:pPr marL="1041400" lvl="1" indent="-343535" algn="just">
              <a:lnSpc>
                <a:spcPct val="100000"/>
              </a:lnSpc>
              <a:spcBef>
                <a:spcPts val="2160"/>
              </a:spcBef>
              <a:buFont typeface="Wingdings"/>
              <a:buChar char=""/>
              <a:tabLst>
                <a:tab pos="1042035" algn="l"/>
              </a:tabLst>
            </a:pPr>
            <a:r>
              <a:rPr sz="2000" b="1" dirty="0">
                <a:latin typeface="Segoe UI"/>
                <a:cs typeface="Segoe UI"/>
              </a:rPr>
              <a:t>This</a:t>
            </a:r>
            <a:r>
              <a:rPr sz="2000" b="1" spc="-25" dirty="0">
                <a:latin typeface="Segoe UI"/>
                <a:cs typeface="Segoe UI"/>
              </a:rPr>
              <a:t> </a:t>
            </a:r>
            <a:r>
              <a:rPr sz="2000" b="1" spc="-5" dirty="0">
                <a:latin typeface="Segoe UI"/>
                <a:cs typeface="Segoe UI"/>
              </a:rPr>
              <a:t>results</a:t>
            </a:r>
            <a:r>
              <a:rPr sz="2000" b="1" spc="-10" dirty="0">
                <a:latin typeface="Segoe UI"/>
                <a:cs typeface="Segoe UI"/>
              </a:rPr>
              <a:t> </a:t>
            </a:r>
            <a:r>
              <a:rPr sz="2000" b="1" spc="-5" dirty="0">
                <a:latin typeface="Segoe UI"/>
                <a:cs typeface="Segoe UI"/>
              </a:rPr>
              <a:t>in</a:t>
            </a:r>
            <a:r>
              <a:rPr sz="2000" b="1" dirty="0">
                <a:latin typeface="Segoe UI"/>
                <a:cs typeface="Segoe UI"/>
              </a:rPr>
              <a:t> </a:t>
            </a:r>
            <a:r>
              <a:rPr sz="2000" b="1" spc="-5" dirty="0">
                <a:latin typeface="Segoe UI"/>
                <a:cs typeface="Segoe UI"/>
              </a:rPr>
              <a:t>that</a:t>
            </a:r>
            <a:r>
              <a:rPr sz="2000" b="1" spc="-20" dirty="0">
                <a:latin typeface="Segoe UI"/>
                <a:cs typeface="Segoe UI"/>
              </a:rPr>
              <a:t> </a:t>
            </a:r>
            <a:r>
              <a:rPr sz="2000" b="1" dirty="0">
                <a:latin typeface="Segoe UI"/>
                <a:cs typeface="Segoe UI"/>
              </a:rPr>
              <a:t>they</a:t>
            </a:r>
            <a:r>
              <a:rPr sz="2000" b="1" spc="-25" dirty="0">
                <a:latin typeface="Segoe UI"/>
                <a:cs typeface="Segoe UI"/>
              </a:rPr>
              <a:t> </a:t>
            </a:r>
            <a:r>
              <a:rPr sz="2000" b="1" spc="-5" dirty="0">
                <a:latin typeface="Segoe UI"/>
                <a:cs typeface="Segoe UI"/>
              </a:rPr>
              <a:t>have</a:t>
            </a:r>
            <a:r>
              <a:rPr sz="2000" b="1" spc="-10" dirty="0">
                <a:latin typeface="Segoe UI"/>
                <a:cs typeface="Segoe UI"/>
              </a:rPr>
              <a:t> </a:t>
            </a:r>
            <a:r>
              <a:rPr sz="2000" b="1" spc="-5" dirty="0">
                <a:latin typeface="Segoe UI"/>
                <a:cs typeface="Segoe UI"/>
              </a:rPr>
              <a:t>limited</a:t>
            </a:r>
            <a:r>
              <a:rPr sz="2000" b="1" dirty="0">
                <a:latin typeface="Segoe UI"/>
                <a:cs typeface="Segoe UI"/>
              </a:rPr>
              <a:t> </a:t>
            </a:r>
            <a:r>
              <a:rPr sz="2000" b="1" spc="-5" dirty="0">
                <a:latin typeface="Segoe UI"/>
                <a:cs typeface="Segoe UI"/>
              </a:rPr>
              <a:t>power</a:t>
            </a:r>
            <a:r>
              <a:rPr sz="2000" b="1" spc="-15" dirty="0">
                <a:latin typeface="Segoe UI"/>
                <a:cs typeface="Segoe UI"/>
              </a:rPr>
              <a:t> </a:t>
            </a:r>
            <a:r>
              <a:rPr sz="2000" b="1" dirty="0">
                <a:latin typeface="Segoe UI"/>
                <a:cs typeface="Segoe UI"/>
              </a:rPr>
              <a:t>, CPU</a:t>
            </a:r>
            <a:r>
              <a:rPr sz="2000" b="1" spc="-15" dirty="0">
                <a:latin typeface="Segoe UI"/>
                <a:cs typeface="Segoe UI"/>
              </a:rPr>
              <a:t> </a:t>
            </a:r>
            <a:r>
              <a:rPr sz="2000" b="1" spc="-5" dirty="0">
                <a:latin typeface="Segoe UI"/>
                <a:cs typeface="Segoe UI"/>
              </a:rPr>
              <a:t>and memory.</a:t>
            </a:r>
            <a:endParaRPr sz="2000">
              <a:latin typeface="Segoe UI"/>
              <a:cs typeface="Segoe UI"/>
            </a:endParaRPr>
          </a:p>
          <a:p>
            <a:pPr marL="1041400" lvl="1" indent="-343535" algn="just">
              <a:lnSpc>
                <a:spcPct val="100000"/>
              </a:lnSpc>
              <a:spcBef>
                <a:spcPts val="2160"/>
              </a:spcBef>
              <a:buFont typeface="Wingdings"/>
              <a:buChar char=""/>
              <a:tabLst>
                <a:tab pos="1042035" algn="l"/>
              </a:tabLst>
            </a:pPr>
            <a:r>
              <a:rPr sz="2000" b="1" dirty="0">
                <a:latin typeface="Segoe UI"/>
                <a:cs typeface="Segoe UI"/>
              </a:rPr>
              <a:t>They</a:t>
            </a:r>
            <a:r>
              <a:rPr sz="2000" b="1" spc="-15" dirty="0">
                <a:latin typeface="Segoe UI"/>
                <a:cs typeface="Segoe UI"/>
              </a:rPr>
              <a:t> </a:t>
            </a:r>
            <a:r>
              <a:rPr sz="2000" b="1" spc="-5" dirty="0">
                <a:latin typeface="Segoe UI"/>
                <a:cs typeface="Segoe UI"/>
              </a:rPr>
              <a:t>transmit</a:t>
            </a:r>
            <a:r>
              <a:rPr sz="2000" b="1" spc="-20" dirty="0">
                <a:latin typeface="Segoe UI"/>
                <a:cs typeface="Segoe UI"/>
              </a:rPr>
              <a:t> </a:t>
            </a:r>
            <a:r>
              <a:rPr sz="2000" b="1" spc="-5" dirty="0">
                <a:latin typeface="Segoe UI"/>
                <a:cs typeface="Segoe UI"/>
              </a:rPr>
              <a:t>only</a:t>
            </a:r>
            <a:r>
              <a:rPr sz="2000" b="1" dirty="0">
                <a:latin typeface="Segoe UI"/>
                <a:cs typeface="Segoe UI"/>
              </a:rPr>
              <a:t> </a:t>
            </a:r>
            <a:r>
              <a:rPr sz="2000" b="1" spc="-5" dirty="0">
                <a:latin typeface="Segoe UI"/>
                <a:cs typeface="Segoe UI"/>
              </a:rPr>
              <a:t>when</a:t>
            </a:r>
            <a:r>
              <a:rPr sz="2000" b="1" spc="-10" dirty="0">
                <a:latin typeface="Segoe UI"/>
                <a:cs typeface="Segoe UI"/>
              </a:rPr>
              <a:t> </a:t>
            </a:r>
            <a:r>
              <a:rPr sz="2000" b="1" spc="-5" dirty="0">
                <a:latin typeface="Segoe UI"/>
                <a:cs typeface="Segoe UI"/>
              </a:rPr>
              <a:t>there</a:t>
            </a:r>
            <a:r>
              <a:rPr sz="2000" b="1" dirty="0">
                <a:latin typeface="Segoe UI"/>
                <a:cs typeface="Segoe UI"/>
              </a:rPr>
              <a:t> </a:t>
            </a:r>
            <a:r>
              <a:rPr sz="2000" b="1" spc="-5" dirty="0">
                <a:latin typeface="Segoe UI"/>
                <a:cs typeface="Segoe UI"/>
              </a:rPr>
              <a:t>is </a:t>
            </a:r>
            <a:r>
              <a:rPr sz="2000" b="1" dirty="0">
                <a:latin typeface="Segoe UI"/>
                <a:cs typeface="Segoe UI"/>
              </a:rPr>
              <a:t>something</a:t>
            </a:r>
            <a:r>
              <a:rPr sz="2000" b="1" spc="-20" dirty="0">
                <a:latin typeface="Segoe UI"/>
                <a:cs typeface="Segoe UI"/>
              </a:rPr>
              <a:t> </a:t>
            </a:r>
            <a:r>
              <a:rPr sz="2000" b="1" dirty="0">
                <a:latin typeface="Segoe UI"/>
                <a:cs typeface="Segoe UI"/>
              </a:rPr>
              <a:t>important.</a:t>
            </a:r>
            <a:endParaRPr sz="2000">
              <a:latin typeface="Segoe UI"/>
              <a:cs typeface="Segoe UI"/>
            </a:endParaRPr>
          </a:p>
          <a:p>
            <a:pPr marL="1041400" marR="5080" lvl="1" indent="-343535" algn="just">
              <a:lnSpc>
                <a:spcPct val="140000"/>
              </a:lnSpc>
              <a:spcBef>
                <a:spcPts val="1200"/>
              </a:spcBef>
              <a:buFont typeface="Wingdings"/>
              <a:buChar char=""/>
              <a:tabLst>
                <a:tab pos="1042035" algn="l"/>
              </a:tabLst>
            </a:pPr>
            <a:r>
              <a:rPr sz="2000" b="1" spc="-5" dirty="0">
                <a:latin typeface="Segoe UI"/>
                <a:cs typeface="Segoe UI"/>
              </a:rPr>
              <a:t>Large</a:t>
            </a:r>
            <a:r>
              <a:rPr sz="2000" b="1" spc="245" dirty="0">
                <a:latin typeface="Segoe UI"/>
                <a:cs typeface="Segoe UI"/>
              </a:rPr>
              <a:t> </a:t>
            </a:r>
            <a:r>
              <a:rPr sz="2000" b="1" dirty="0">
                <a:latin typeface="Segoe UI"/>
                <a:cs typeface="Segoe UI"/>
              </a:rPr>
              <a:t>amount</a:t>
            </a:r>
            <a:r>
              <a:rPr sz="2000" b="1" spc="245" dirty="0">
                <a:latin typeface="Segoe UI"/>
                <a:cs typeface="Segoe UI"/>
              </a:rPr>
              <a:t> </a:t>
            </a:r>
            <a:r>
              <a:rPr sz="2000" b="1" spc="-20" dirty="0">
                <a:latin typeface="Segoe UI"/>
                <a:cs typeface="Segoe UI"/>
              </a:rPr>
              <a:t>of</a:t>
            </a:r>
            <a:r>
              <a:rPr sz="2000" b="1" spc="240" dirty="0">
                <a:latin typeface="Segoe UI"/>
                <a:cs typeface="Segoe UI"/>
              </a:rPr>
              <a:t> </a:t>
            </a:r>
            <a:r>
              <a:rPr sz="2000" b="1" spc="-5" dirty="0">
                <a:latin typeface="Segoe UI"/>
                <a:cs typeface="Segoe UI"/>
              </a:rPr>
              <a:t>this</a:t>
            </a:r>
            <a:r>
              <a:rPr sz="2000" b="1" spc="235" dirty="0">
                <a:latin typeface="Segoe UI"/>
                <a:cs typeface="Segoe UI"/>
              </a:rPr>
              <a:t> </a:t>
            </a:r>
            <a:r>
              <a:rPr sz="2000" b="1" spc="-5" dirty="0">
                <a:latin typeface="Segoe UI"/>
                <a:cs typeface="Segoe UI"/>
              </a:rPr>
              <a:t>small</a:t>
            </a:r>
            <a:r>
              <a:rPr sz="2000" b="1" spc="245" dirty="0">
                <a:latin typeface="Segoe UI"/>
                <a:cs typeface="Segoe UI"/>
              </a:rPr>
              <a:t> </a:t>
            </a:r>
            <a:r>
              <a:rPr sz="2000" b="1" spc="-5" dirty="0">
                <a:latin typeface="Segoe UI"/>
                <a:cs typeface="Segoe UI"/>
              </a:rPr>
              <a:t>devices,</a:t>
            </a:r>
            <a:r>
              <a:rPr sz="2000" b="1" spc="250" dirty="0">
                <a:latin typeface="Segoe UI"/>
                <a:cs typeface="Segoe UI"/>
              </a:rPr>
              <a:t> </a:t>
            </a:r>
            <a:r>
              <a:rPr sz="2000" b="1" spc="-5" dirty="0">
                <a:latin typeface="Segoe UI"/>
                <a:cs typeface="Segoe UI"/>
              </a:rPr>
              <a:t>large</a:t>
            </a:r>
            <a:r>
              <a:rPr sz="2000" b="1" spc="240" dirty="0">
                <a:latin typeface="Segoe UI"/>
                <a:cs typeface="Segoe UI"/>
              </a:rPr>
              <a:t> </a:t>
            </a:r>
            <a:r>
              <a:rPr sz="2000" b="1" dirty="0">
                <a:latin typeface="Segoe UI"/>
                <a:cs typeface="Segoe UI"/>
              </a:rPr>
              <a:t>and</a:t>
            </a:r>
            <a:r>
              <a:rPr sz="2000" b="1" spc="250" dirty="0">
                <a:latin typeface="Segoe UI"/>
                <a:cs typeface="Segoe UI"/>
              </a:rPr>
              <a:t> </a:t>
            </a:r>
            <a:r>
              <a:rPr sz="2000" b="1" spc="-5" dirty="0">
                <a:latin typeface="Segoe UI"/>
                <a:cs typeface="Segoe UI"/>
              </a:rPr>
              <a:t>uncontrolled</a:t>
            </a:r>
            <a:r>
              <a:rPr sz="2000" b="1" spc="254" dirty="0">
                <a:latin typeface="Segoe UI"/>
                <a:cs typeface="Segoe UI"/>
              </a:rPr>
              <a:t> </a:t>
            </a:r>
            <a:r>
              <a:rPr sz="2000" b="1" spc="-5" dirty="0">
                <a:latin typeface="Segoe UI"/>
                <a:cs typeface="Segoe UI"/>
              </a:rPr>
              <a:t>environents</a:t>
            </a:r>
            <a:r>
              <a:rPr sz="2000" b="1" spc="254" dirty="0">
                <a:latin typeface="Segoe UI"/>
                <a:cs typeface="Segoe UI"/>
              </a:rPr>
              <a:t> </a:t>
            </a:r>
            <a:r>
              <a:rPr sz="2000" b="1" spc="-5" dirty="0">
                <a:latin typeface="Segoe UI"/>
                <a:cs typeface="Segoe UI"/>
              </a:rPr>
              <a:t>where</a:t>
            </a:r>
            <a:r>
              <a:rPr sz="2000" b="1" spc="250" dirty="0">
                <a:latin typeface="Segoe UI"/>
                <a:cs typeface="Segoe UI"/>
              </a:rPr>
              <a:t> </a:t>
            </a:r>
            <a:r>
              <a:rPr sz="2000" b="1" spc="-5" dirty="0">
                <a:latin typeface="Segoe UI"/>
                <a:cs typeface="Segoe UI"/>
              </a:rPr>
              <a:t>they </a:t>
            </a:r>
            <a:r>
              <a:rPr sz="2000" b="1" spc="-540" dirty="0">
                <a:latin typeface="Segoe UI"/>
                <a:cs typeface="Segoe UI"/>
              </a:rPr>
              <a:t> </a:t>
            </a:r>
            <a:r>
              <a:rPr sz="2000" b="1" spc="-10" dirty="0">
                <a:latin typeface="Segoe UI"/>
                <a:cs typeface="Segoe UI"/>
              </a:rPr>
              <a:t>are </a:t>
            </a:r>
            <a:r>
              <a:rPr sz="2000" b="1" spc="-5" dirty="0">
                <a:latin typeface="Segoe UI"/>
                <a:cs typeface="Segoe UI"/>
              </a:rPr>
              <a:t>deployed, </a:t>
            </a:r>
            <a:r>
              <a:rPr sz="2000" b="1" dirty="0">
                <a:latin typeface="Segoe UI"/>
                <a:cs typeface="Segoe UI"/>
              </a:rPr>
              <a:t>the </a:t>
            </a:r>
            <a:r>
              <a:rPr sz="2000" b="1" spc="-5" dirty="0">
                <a:latin typeface="Segoe UI"/>
                <a:cs typeface="Segoe UI"/>
              </a:rPr>
              <a:t>network that </a:t>
            </a:r>
            <a:r>
              <a:rPr sz="2000" b="1" spc="-10" dirty="0">
                <a:latin typeface="Segoe UI"/>
                <a:cs typeface="Segoe UI"/>
              </a:rPr>
              <a:t>provide </a:t>
            </a:r>
            <a:r>
              <a:rPr sz="2000" b="1" spc="-5" dirty="0">
                <a:latin typeface="Segoe UI"/>
                <a:cs typeface="Segoe UI"/>
              </a:rPr>
              <a:t>tends </a:t>
            </a:r>
            <a:r>
              <a:rPr sz="2000" b="1" spc="-10" dirty="0">
                <a:latin typeface="Segoe UI"/>
                <a:cs typeface="Segoe UI"/>
              </a:rPr>
              <a:t>to </a:t>
            </a:r>
            <a:r>
              <a:rPr sz="2000" b="1" dirty="0">
                <a:latin typeface="Segoe UI"/>
                <a:cs typeface="Segoe UI"/>
              </a:rPr>
              <a:t>be </a:t>
            </a:r>
            <a:r>
              <a:rPr sz="2000" b="1" spc="10" dirty="0">
                <a:latin typeface="Segoe UI"/>
                <a:cs typeface="Segoe UI"/>
              </a:rPr>
              <a:t>very </a:t>
            </a:r>
            <a:r>
              <a:rPr sz="2000" b="1" spc="-5" dirty="0">
                <a:latin typeface="Segoe UI"/>
                <a:cs typeface="Segoe UI"/>
              </a:rPr>
              <a:t>lossy and </a:t>
            </a:r>
            <a:r>
              <a:rPr sz="2000" b="1" dirty="0">
                <a:latin typeface="Segoe UI"/>
                <a:cs typeface="Segoe UI"/>
              </a:rPr>
              <a:t>support </a:t>
            </a:r>
            <a:r>
              <a:rPr sz="2000" b="1" spc="10" dirty="0">
                <a:latin typeface="Segoe UI"/>
                <a:cs typeface="Segoe UI"/>
              </a:rPr>
              <a:t>very </a:t>
            </a:r>
            <a:r>
              <a:rPr sz="2000" b="1" dirty="0">
                <a:latin typeface="Segoe UI"/>
                <a:cs typeface="Segoe UI"/>
              </a:rPr>
              <a:t>low </a:t>
            </a:r>
            <a:r>
              <a:rPr sz="2000" b="1" spc="5" dirty="0">
                <a:latin typeface="Segoe UI"/>
                <a:cs typeface="Segoe UI"/>
              </a:rPr>
              <a:t> </a:t>
            </a:r>
            <a:r>
              <a:rPr sz="2000" b="1" spc="-5" dirty="0">
                <a:latin typeface="Segoe UI"/>
                <a:cs typeface="Segoe UI"/>
              </a:rPr>
              <a:t>data rates where </a:t>
            </a:r>
            <a:r>
              <a:rPr sz="2000" b="1" dirty="0">
                <a:latin typeface="Segoe UI"/>
                <a:cs typeface="Segoe UI"/>
              </a:rPr>
              <a:t>as </a:t>
            </a:r>
            <a:r>
              <a:rPr sz="2000" b="1" spc="-5" dirty="0">
                <a:latin typeface="Segoe UI"/>
                <a:cs typeface="Segoe UI"/>
              </a:rPr>
              <a:t>in</a:t>
            </a:r>
            <a:r>
              <a:rPr sz="2000" b="1" dirty="0">
                <a:latin typeface="Segoe UI"/>
                <a:cs typeface="Segoe UI"/>
              </a:rPr>
              <a:t> IT </a:t>
            </a:r>
            <a:r>
              <a:rPr sz="2000" b="1" spc="-5" dirty="0">
                <a:latin typeface="Segoe UI"/>
                <a:cs typeface="Segoe UI"/>
              </a:rPr>
              <a:t>networks provides multi-giga bit connections </a:t>
            </a:r>
            <a:r>
              <a:rPr sz="2000" b="1" dirty="0">
                <a:latin typeface="Segoe UI"/>
                <a:cs typeface="Segoe UI"/>
              </a:rPr>
              <a:t>speed </a:t>
            </a:r>
            <a:r>
              <a:rPr sz="2000" b="1" spc="-5" dirty="0">
                <a:latin typeface="Segoe UI"/>
                <a:cs typeface="Segoe UI"/>
              </a:rPr>
              <a:t>and </a:t>
            </a:r>
            <a:r>
              <a:rPr sz="2000" b="1" dirty="0">
                <a:latin typeface="Segoe UI"/>
                <a:cs typeface="Segoe UI"/>
              </a:rPr>
              <a:t> </a:t>
            </a:r>
            <a:r>
              <a:rPr sz="2000" b="1" spc="-5" dirty="0">
                <a:latin typeface="Segoe UI"/>
                <a:cs typeface="Segoe UI"/>
              </a:rPr>
              <a:t>endpoints</a:t>
            </a:r>
            <a:r>
              <a:rPr sz="2000" b="1" spc="-20" dirty="0">
                <a:latin typeface="Segoe UI"/>
                <a:cs typeface="Segoe UI"/>
              </a:rPr>
              <a:t> </a:t>
            </a:r>
            <a:r>
              <a:rPr sz="2000" b="1" spc="-5" dirty="0">
                <a:latin typeface="Segoe UI"/>
                <a:cs typeface="Segoe UI"/>
              </a:rPr>
              <a:t>with</a:t>
            </a:r>
            <a:r>
              <a:rPr sz="2000" b="1" spc="-10" dirty="0">
                <a:latin typeface="Segoe UI"/>
                <a:cs typeface="Segoe UI"/>
              </a:rPr>
              <a:t> </a:t>
            </a:r>
            <a:r>
              <a:rPr sz="2000" b="1" dirty="0">
                <a:latin typeface="Segoe UI"/>
                <a:cs typeface="Segoe UI"/>
              </a:rPr>
              <a:t>powerful</a:t>
            </a:r>
            <a:r>
              <a:rPr sz="2000" b="1" spc="-5" dirty="0">
                <a:latin typeface="Segoe UI"/>
                <a:cs typeface="Segoe UI"/>
              </a:rPr>
              <a:t> </a:t>
            </a:r>
            <a:r>
              <a:rPr sz="2000" b="1" dirty="0">
                <a:latin typeface="Segoe UI"/>
                <a:cs typeface="Segoe UI"/>
              </a:rPr>
              <a:t>CPUs.</a:t>
            </a:r>
            <a:endParaRPr sz="2000">
              <a:latin typeface="Segoe UI"/>
              <a:cs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49</a:t>
            </a:fld>
            <a:endParaRPr sz="1200">
              <a:latin typeface="Segoe UI"/>
              <a:cs typeface="Segoe UI"/>
            </a:endParaRPr>
          </a:p>
        </p:txBody>
      </p:sp>
      <p:sp>
        <p:nvSpPr>
          <p:cNvPr id="3" name="object 3"/>
          <p:cNvSpPr txBox="1"/>
          <p:nvPr/>
        </p:nvSpPr>
        <p:spPr>
          <a:xfrm>
            <a:off x="324713" y="1625346"/>
            <a:ext cx="11267440" cy="3416300"/>
          </a:xfrm>
          <a:prstGeom prst="rect">
            <a:avLst/>
          </a:prstGeom>
        </p:spPr>
        <p:txBody>
          <a:bodyPr vert="horz" wrap="square" lIns="0" tIns="12700" rIns="0" bIns="0" rtlCol="0">
            <a:spAutoFit/>
          </a:bodyPr>
          <a:lstStyle/>
          <a:p>
            <a:pPr marL="1117600">
              <a:lnSpc>
                <a:spcPct val="100000"/>
              </a:lnSpc>
              <a:spcBef>
                <a:spcPts val="100"/>
              </a:spcBef>
            </a:pPr>
            <a:r>
              <a:rPr sz="2400" b="1" spc="-5" dirty="0">
                <a:latin typeface="Segoe UI"/>
                <a:cs typeface="Segoe UI"/>
              </a:rPr>
              <a:t>The</a:t>
            </a:r>
            <a:r>
              <a:rPr sz="2400" b="1" spc="15" dirty="0">
                <a:latin typeface="Segoe UI"/>
                <a:cs typeface="Segoe UI"/>
              </a:rPr>
              <a:t> </a:t>
            </a:r>
            <a:r>
              <a:rPr sz="2400" b="1" spc="-5" dirty="0">
                <a:latin typeface="Segoe UI"/>
                <a:cs typeface="Segoe UI"/>
              </a:rPr>
              <a:t>requirements</a:t>
            </a:r>
            <a:r>
              <a:rPr sz="2400" b="1" dirty="0">
                <a:latin typeface="Segoe UI"/>
                <a:cs typeface="Segoe UI"/>
              </a:rPr>
              <a:t> </a:t>
            </a:r>
            <a:r>
              <a:rPr sz="2400" b="1" spc="-5" dirty="0">
                <a:latin typeface="Segoe UI"/>
                <a:cs typeface="Segoe UI"/>
              </a:rPr>
              <a:t>driving</a:t>
            </a:r>
            <a:r>
              <a:rPr sz="2400" b="1" dirty="0">
                <a:latin typeface="Segoe UI"/>
                <a:cs typeface="Segoe UI"/>
              </a:rPr>
              <a:t> specific </a:t>
            </a:r>
            <a:r>
              <a:rPr sz="2400" b="1" spc="-5" dirty="0">
                <a:latin typeface="Segoe UI"/>
                <a:cs typeface="Segoe UI"/>
              </a:rPr>
              <a:t>architectural</a:t>
            </a:r>
            <a:r>
              <a:rPr sz="2400" b="1" spc="-15" dirty="0">
                <a:latin typeface="Segoe UI"/>
                <a:cs typeface="Segoe UI"/>
              </a:rPr>
              <a:t> </a:t>
            </a:r>
            <a:r>
              <a:rPr sz="2400" b="1" dirty="0">
                <a:latin typeface="Segoe UI"/>
                <a:cs typeface="Segoe UI"/>
              </a:rPr>
              <a:t>changes</a:t>
            </a:r>
            <a:r>
              <a:rPr sz="2400" b="1" spc="5" dirty="0">
                <a:latin typeface="Segoe UI"/>
                <a:cs typeface="Segoe UI"/>
              </a:rPr>
              <a:t> </a:t>
            </a:r>
            <a:r>
              <a:rPr sz="2400" b="1" spc="-5" dirty="0">
                <a:latin typeface="Segoe UI"/>
                <a:cs typeface="Segoe UI"/>
              </a:rPr>
              <a:t>for</a:t>
            </a:r>
            <a:r>
              <a:rPr sz="2400" b="1" spc="5" dirty="0">
                <a:latin typeface="Segoe UI"/>
                <a:cs typeface="Segoe UI"/>
              </a:rPr>
              <a:t> </a:t>
            </a:r>
            <a:r>
              <a:rPr sz="2400" b="1" spc="-60" dirty="0">
                <a:latin typeface="Segoe UI"/>
                <a:cs typeface="Segoe UI"/>
              </a:rPr>
              <a:t>IoT.</a:t>
            </a:r>
            <a:endParaRPr sz="2400">
              <a:latin typeface="Segoe UI"/>
              <a:cs typeface="Segoe UI"/>
            </a:endParaRPr>
          </a:p>
          <a:p>
            <a:pPr marL="299085" indent="-287020">
              <a:lnSpc>
                <a:spcPct val="100000"/>
              </a:lnSpc>
              <a:spcBef>
                <a:spcPts val="2640"/>
              </a:spcBef>
              <a:buFont typeface="Wingdings"/>
              <a:buChar char=""/>
              <a:tabLst>
                <a:tab pos="299720" algn="l"/>
              </a:tabLst>
            </a:pPr>
            <a:r>
              <a:rPr sz="2400" b="1" spc="-5" dirty="0">
                <a:latin typeface="Segoe UI"/>
                <a:cs typeface="Segoe UI"/>
              </a:rPr>
              <a:t>Constraint</a:t>
            </a:r>
            <a:r>
              <a:rPr sz="2400" b="1" spc="-35" dirty="0">
                <a:latin typeface="Segoe UI"/>
                <a:cs typeface="Segoe UI"/>
              </a:rPr>
              <a:t> </a:t>
            </a:r>
            <a:r>
              <a:rPr sz="2400" b="1" spc="-5" dirty="0">
                <a:latin typeface="Segoe UI"/>
                <a:cs typeface="Segoe UI"/>
              </a:rPr>
              <a:t>devices and</a:t>
            </a:r>
            <a:r>
              <a:rPr sz="2400" b="1" spc="-20" dirty="0">
                <a:latin typeface="Segoe UI"/>
                <a:cs typeface="Segoe UI"/>
              </a:rPr>
              <a:t> </a:t>
            </a:r>
            <a:r>
              <a:rPr sz="2400" b="1" spc="-10" dirty="0">
                <a:latin typeface="Segoe UI"/>
                <a:cs typeface="Segoe UI"/>
              </a:rPr>
              <a:t>Networks</a:t>
            </a:r>
            <a:endParaRPr sz="2400">
              <a:latin typeface="Segoe UI"/>
              <a:cs typeface="Segoe UI"/>
            </a:endParaRPr>
          </a:p>
          <a:p>
            <a:pPr marL="1041400" lvl="1" indent="-343535">
              <a:lnSpc>
                <a:spcPct val="100000"/>
              </a:lnSpc>
              <a:spcBef>
                <a:spcPts val="2575"/>
              </a:spcBef>
              <a:buFont typeface="Wingdings"/>
              <a:buChar char=""/>
              <a:tabLst>
                <a:tab pos="1040765" algn="l"/>
                <a:tab pos="1042035" algn="l"/>
              </a:tabLst>
            </a:pPr>
            <a:r>
              <a:rPr sz="2200" b="1" spc="-5" dirty="0">
                <a:latin typeface="Segoe UI"/>
                <a:cs typeface="Segoe UI"/>
              </a:rPr>
              <a:t>For</a:t>
            </a:r>
            <a:r>
              <a:rPr sz="2200" b="1" spc="204" dirty="0">
                <a:latin typeface="Segoe UI"/>
                <a:cs typeface="Segoe UI"/>
              </a:rPr>
              <a:t> </a:t>
            </a:r>
            <a:r>
              <a:rPr sz="2200" b="1" spc="-5" dirty="0">
                <a:latin typeface="Segoe UI"/>
                <a:cs typeface="Segoe UI"/>
              </a:rPr>
              <a:t>faster</a:t>
            </a:r>
            <a:r>
              <a:rPr sz="2200" b="1" spc="210" dirty="0">
                <a:latin typeface="Segoe UI"/>
                <a:cs typeface="Segoe UI"/>
              </a:rPr>
              <a:t> </a:t>
            </a:r>
            <a:r>
              <a:rPr sz="2200" b="1" spc="5" dirty="0">
                <a:latin typeface="Segoe UI"/>
                <a:cs typeface="Segoe UI"/>
              </a:rPr>
              <a:t>network,</a:t>
            </a:r>
            <a:r>
              <a:rPr sz="2200" b="1" spc="215" dirty="0">
                <a:latin typeface="Segoe UI"/>
                <a:cs typeface="Segoe UI"/>
              </a:rPr>
              <a:t> </a:t>
            </a:r>
            <a:r>
              <a:rPr sz="2200" b="1" spc="10" dirty="0">
                <a:latin typeface="Segoe UI"/>
                <a:cs typeface="Segoe UI"/>
              </a:rPr>
              <a:t>VLAN</a:t>
            </a:r>
            <a:r>
              <a:rPr sz="2200" b="1" spc="204" dirty="0">
                <a:latin typeface="Segoe UI"/>
                <a:cs typeface="Segoe UI"/>
              </a:rPr>
              <a:t> </a:t>
            </a:r>
            <a:r>
              <a:rPr sz="2200" b="1" dirty="0">
                <a:latin typeface="Segoe UI"/>
                <a:cs typeface="Segoe UI"/>
              </a:rPr>
              <a:t>may</a:t>
            </a:r>
            <a:r>
              <a:rPr sz="2200" b="1" spc="220" dirty="0">
                <a:latin typeface="Segoe UI"/>
                <a:cs typeface="Segoe UI"/>
              </a:rPr>
              <a:t> </a:t>
            </a:r>
            <a:r>
              <a:rPr sz="2200" b="1" spc="-10" dirty="0">
                <a:latin typeface="Segoe UI"/>
                <a:cs typeface="Segoe UI"/>
              </a:rPr>
              <a:t>be</a:t>
            </a:r>
            <a:r>
              <a:rPr sz="2200" b="1" spc="204" dirty="0">
                <a:latin typeface="Segoe UI"/>
                <a:cs typeface="Segoe UI"/>
              </a:rPr>
              <a:t> </a:t>
            </a:r>
            <a:r>
              <a:rPr sz="2200" b="1" spc="-5" dirty="0">
                <a:latin typeface="Segoe UI"/>
                <a:cs typeface="Segoe UI"/>
              </a:rPr>
              <a:t>considered</a:t>
            </a:r>
            <a:r>
              <a:rPr sz="2200" b="1" spc="215" dirty="0">
                <a:latin typeface="Segoe UI"/>
                <a:cs typeface="Segoe UI"/>
              </a:rPr>
              <a:t> </a:t>
            </a:r>
            <a:r>
              <a:rPr sz="2200" b="1" spc="-5" dirty="0">
                <a:latin typeface="Segoe UI"/>
                <a:cs typeface="Segoe UI"/>
              </a:rPr>
              <a:t>but</a:t>
            </a:r>
            <a:r>
              <a:rPr sz="2200" b="1" spc="204" dirty="0">
                <a:latin typeface="Segoe UI"/>
                <a:cs typeface="Segoe UI"/>
              </a:rPr>
              <a:t> </a:t>
            </a:r>
            <a:r>
              <a:rPr sz="2200" b="1" spc="-5" dirty="0">
                <a:latin typeface="Segoe UI"/>
                <a:cs typeface="Segoe UI"/>
              </a:rPr>
              <a:t>If</a:t>
            </a:r>
            <a:r>
              <a:rPr sz="2200" b="1" spc="215" dirty="0">
                <a:latin typeface="Segoe UI"/>
                <a:cs typeface="Segoe UI"/>
              </a:rPr>
              <a:t> </a:t>
            </a:r>
            <a:r>
              <a:rPr sz="2200" b="1" spc="-5" dirty="0">
                <a:latin typeface="Segoe UI"/>
                <a:cs typeface="Segoe UI"/>
              </a:rPr>
              <a:t>too</a:t>
            </a:r>
            <a:r>
              <a:rPr sz="2200" b="1" spc="220" dirty="0">
                <a:latin typeface="Segoe UI"/>
                <a:cs typeface="Segoe UI"/>
              </a:rPr>
              <a:t> </a:t>
            </a:r>
            <a:r>
              <a:rPr sz="2200" b="1" spc="-5" dirty="0">
                <a:latin typeface="Segoe UI"/>
                <a:cs typeface="Segoe UI"/>
              </a:rPr>
              <a:t>many</a:t>
            </a:r>
            <a:r>
              <a:rPr sz="2200" b="1" spc="210" dirty="0">
                <a:latin typeface="Segoe UI"/>
                <a:cs typeface="Segoe UI"/>
              </a:rPr>
              <a:t> </a:t>
            </a:r>
            <a:r>
              <a:rPr sz="2200" b="1" spc="-5" dirty="0">
                <a:latin typeface="Segoe UI"/>
                <a:cs typeface="Segoe UI"/>
              </a:rPr>
              <a:t>devices</a:t>
            </a:r>
            <a:r>
              <a:rPr sz="2200" b="1" spc="210" dirty="0">
                <a:latin typeface="Segoe UI"/>
                <a:cs typeface="Segoe UI"/>
              </a:rPr>
              <a:t> </a:t>
            </a:r>
            <a:r>
              <a:rPr sz="2200" b="1" spc="-10" dirty="0">
                <a:latin typeface="Segoe UI"/>
                <a:cs typeface="Segoe UI"/>
              </a:rPr>
              <a:t>are</a:t>
            </a:r>
            <a:r>
              <a:rPr sz="2200" b="1" spc="204" dirty="0">
                <a:latin typeface="Segoe UI"/>
                <a:cs typeface="Segoe UI"/>
              </a:rPr>
              <a:t> </a:t>
            </a:r>
            <a:r>
              <a:rPr sz="2200" b="1" spc="-10" dirty="0">
                <a:latin typeface="Segoe UI"/>
                <a:cs typeface="Segoe UI"/>
              </a:rPr>
              <a:t>in</a:t>
            </a:r>
            <a:endParaRPr sz="2200">
              <a:latin typeface="Segoe UI"/>
              <a:cs typeface="Segoe UI"/>
            </a:endParaRPr>
          </a:p>
          <a:p>
            <a:pPr marL="1041400">
              <a:lnSpc>
                <a:spcPct val="100000"/>
              </a:lnSpc>
              <a:spcBef>
                <a:spcPts val="1320"/>
              </a:spcBef>
            </a:pPr>
            <a:r>
              <a:rPr sz="2200" b="1" spc="5" dirty="0">
                <a:latin typeface="Segoe UI"/>
                <a:cs typeface="Segoe UI"/>
              </a:rPr>
              <a:t>VLAN,</a:t>
            </a:r>
            <a:r>
              <a:rPr sz="2200" b="1" dirty="0">
                <a:latin typeface="Segoe UI"/>
                <a:cs typeface="Segoe UI"/>
              </a:rPr>
              <a:t> </a:t>
            </a:r>
            <a:r>
              <a:rPr sz="2200" b="1" spc="-5" dirty="0">
                <a:latin typeface="Segoe UI"/>
                <a:cs typeface="Segoe UI"/>
              </a:rPr>
              <a:t>it</a:t>
            </a:r>
            <a:r>
              <a:rPr sz="2200" b="1" spc="-15" dirty="0">
                <a:latin typeface="Segoe UI"/>
                <a:cs typeface="Segoe UI"/>
              </a:rPr>
              <a:t> </a:t>
            </a:r>
            <a:r>
              <a:rPr sz="2200" b="1" spc="-5" dirty="0">
                <a:latin typeface="Segoe UI"/>
                <a:cs typeface="Segoe UI"/>
              </a:rPr>
              <a:t>affects</a:t>
            </a:r>
            <a:r>
              <a:rPr sz="2200" b="1" spc="-20" dirty="0">
                <a:latin typeface="Segoe UI"/>
                <a:cs typeface="Segoe UI"/>
              </a:rPr>
              <a:t> </a:t>
            </a:r>
            <a:r>
              <a:rPr sz="2200" b="1" dirty="0">
                <a:latin typeface="Segoe UI"/>
                <a:cs typeface="Segoe UI"/>
              </a:rPr>
              <a:t>performance.</a:t>
            </a:r>
            <a:endParaRPr sz="2200">
              <a:latin typeface="Segoe UI"/>
              <a:cs typeface="Segoe UI"/>
            </a:endParaRPr>
          </a:p>
          <a:p>
            <a:pPr marL="1041400" marR="6350" lvl="1" indent="-343535">
              <a:lnSpc>
                <a:spcPct val="150100"/>
              </a:lnSpc>
              <a:spcBef>
                <a:spcPts val="1200"/>
              </a:spcBef>
              <a:buFont typeface="Wingdings"/>
              <a:buChar char=""/>
              <a:tabLst>
                <a:tab pos="1040765" algn="l"/>
                <a:tab pos="1042035" algn="l"/>
                <a:tab pos="1583690" algn="l"/>
                <a:tab pos="2144395" algn="l"/>
                <a:tab pos="3049905" algn="l"/>
                <a:tab pos="3729354" algn="l"/>
                <a:tab pos="4625975" algn="l"/>
                <a:tab pos="5036185" algn="l"/>
                <a:tab pos="6777990" algn="l"/>
                <a:tab pos="8591550" algn="l"/>
                <a:tab pos="9264015" algn="l"/>
                <a:tab pos="10068560" algn="l"/>
                <a:tab pos="10826115" algn="l"/>
              </a:tabLst>
            </a:pPr>
            <a:r>
              <a:rPr sz="2200" b="1" spc="-5" dirty="0">
                <a:latin typeface="Segoe UI"/>
                <a:cs typeface="Segoe UI"/>
              </a:rPr>
              <a:t>So,	IoT	n</a:t>
            </a:r>
            <a:r>
              <a:rPr sz="2200" b="1" spc="5" dirty="0">
                <a:latin typeface="Segoe UI"/>
                <a:cs typeface="Segoe UI"/>
              </a:rPr>
              <a:t>e</a:t>
            </a:r>
            <a:r>
              <a:rPr sz="2200" b="1" spc="-5" dirty="0">
                <a:latin typeface="Segoe UI"/>
                <a:cs typeface="Segoe UI"/>
              </a:rPr>
              <a:t>eds</a:t>
            </a:r>
            <a:r>
              <a:rPr sz="2200" b="1" dirty="0">
                <a:latin typeface="Segoe UI"/>
                <a:cs typeface="Segoe UI"/>
              </a:rPr>
              <a:t>	</a:t>
            </a:r>
            <a:r>
              <a:rPr sz="2200" b="1" spc="-5" dirty="0">
                <a:latin typeface="Segoe UI"/>
                <a:cs typeface="Segoe UI"/>
              </a:rPr>
              <a:t>new</a:t>
            </a:r>
            <a:r>
              <a:rPr sz="2200" b="1" dirty="0">
                <a:latin typeface="Segoe UI"/>
                <a:cs typeface="Segoe UI"/>
              </a:rPr>
              <a:t>	</a:t>
            </a:r>
            <a:r>
              <a:rPr sz="2200" b="1" spc="-10" dirty="0">
                <a:latin typeface="Segoe UI"/>
                <a:cs typeface="Segoe UI"/>
              </a:rPr>
              <a:t>bre</a:t>
            </a:r>
            <a:r>
              <a:rPr sz="2200" b="1" spc="-15" dirty="0">
                <a:latin typeface="Segoe UI"/>
                <a:cs typeface="Segoe UI"/>
              </a:rPr>
              <a:t>a</a:t>
            </a:r>
            <a:r>
              <a:rPr sz="2200" b="1" spc="-5" dirty="0">
                <a:latin typeface="Segoe UI"/>
                <a:cs typeface="Segoe UI"/>
              </a:rPr>
              <a:t>d</a:t>
            </a:r>
            <a:r>
              <a:rPr sz="2200" b="1" dirty="0">
                <a:latin typeface="Segoe UI"/>
                <a:cs typeface="Segoe UI"/>
              </a:rPr>
              <a:t>	</a:t>
            </a:r>
            <a:r>
              <a:rPr sz="2200" b="1" spc="-40" dirty="0">
                <a:latin typeface="Segoe UI"/>
                <a:cs typeface="Segoe UI"/>
              </a:rPr>
              <a:t>o</a:t>
            </a:r>
            <a:r>
              <a:rPr sz="2200" b="1" spc="-5" dirty="0">
                <a:latin typeface="Segoe UI"/>
                <a:cs typeface="Segoe UI"/>
              </a:rPr>
              <a:t>f</a:t>
            </a:r>
            <a:r>
              <a:rPr sz="2200" b="1" dirty="0">
                <a:latin typeface="Segoe UI"/>
                <a:cs typeface="Segoe UI"/>
              </a:rPr>
              <a:t>	</a:t>
            </a:r>
            <a:r>
              <a:rPr sz="2200" b="1" spc="-5" dirty="0">
                <a:latin typeface="Segoe UI"/>
                <a:cs typeface="Segoe UI"/>
              </a:rPr>
              <a:t>co</a:t>
            </a:r>
            <a:r>
              <a:rPr sz="2200" b="1" spc="10" dirty="0">
                <a:latin typeface="Segoe UI"/>
                <a:cs typeface="Segoe UI"/>
              </a:rPr>
              <a:t>n</a:t>
            </a:r>
            <a:r>
              <a:rPr sz="2200" b="1" spc="-5" dirty="0">
                <a:latin typeface="Segoe UI"/>
                <a:cs typeface="Segoe UI"/>
              </a:rPr>
              <a:t>nectivity</a:t>
            </a:r>
            <a:r>
              <a:rPr sz="2200" b="1" dirty="0">
                <a:latin typeface="Segoe UI"/>
                <a:cs typeface="Segoe UI"/>
              </a:rPr>
              <a:t>	</a:t>
            </a:r>
            <a:r>
              <a:rPr sz="2200" b="1" spc="-20" dirty="0">
                <a:latin typeface="Segoe UI"/>
                <a:cs typeface="Segoe UI"/>
              </a:rPr>
              <a:t>t</a:t>
            </a:r>
            <a:r>
              <a:rPr sz="2200" b="1" spc="-5" dirty="0">
                <a:latin typeface="Segoe UI"/>
                <a:cs typeface="Segoe UI"/>
              </a:rPr>
              <a:t>echnol</a:t>
            </a:r>
            <a:r>
              <a:rPr sz="2200" b="1" dirty="0">
                <a:latin typeface="Segoe UI"/>
                <a:cs typeface="Segoe UI"/>
              </a:rPr>
              <a:t>o</a:t>
            </a:r>
            <a:r>
              <a:rPr sz="2200" b="1" spc="-10" dirty="0">
                <a:latin typeface="Segoe UI"/>
                <a:cs typeface="Segoe UI"/>
              </a:rPr>
              <a:t>gie</a:t>
            </a:r>
            <a:r>
              <a:rPr sz="2200" b="1" spc="-5" dirty="0">
                <a:latin typeface="Segoe UI"/>
                <a:cs typeface="Segoe UI"/>
              </a:rPr>
              <a:t>s</a:t>
            </a:r>
            <a:r>
              <a:rPr sz="2200" b="1" dirty="0">
                <a:latin typeface="Segoe UI"/>
                <a:cs typeface="Segoe UI"/>
              </a:rPr>
              <a:t>	</a:t>
            </a:r>
            <a:r>
              <a:rPr sz="2200" b="1" spc="-10" dirty="0">
                <a:latin typeface="Segoe UI"/>
                <a:cs typeface="Segoe UI"/>
              </a:rPr>
              <a:t>th</a:t>
            </a:r>
            <a:r>
              <a:rPr sz="2200" b="1" spc="-15" dirty="0">
                <a:latin typeface="Segoe UI"/>
                <a:cs typeface="Segoe UI"/>
              </a:rPr>
              <a:t>a</a:t>
            </a:r>
            <a:r>
              <a:rPr sz="2200" b="1" spc="-5" dirty="0">
                <a:latin typeface="Segoe UI"/>
                <a:cs typeface="Segoe UI"/>
              </a:rPr>
              <a:t>t</a:t>
            </a:r>
            <a:r>
              <a:rPr sz="2200" b="1" dirty="0">
                <a:latin typeface="Segoe UI"/>
                <a:cs typeface="Segoe UI"/>
              </a:rPr>
              <a:t>	</a:t>
            </a:r>
            <a:r>
              <a:rPr sz="2200" b="1" spc="-5" dirty="0">
                <a:latin typeface="Segoe UI"/>
                <a:cs typeface="Segoe UI"/>
              </a:rPr>
              <a:t>meet</a:t>
            </a:r>
            <a:r>
              <a:rPr sz="2200" b="1" dirty="0">
                <a:latin typeface="Segoe UI"/>
                <a:cs typeface="Segoe UI"/>
              </a:rPr>
              <a:t>	</a:t>
            </a:r>
            <a:r>
              <a:rPr sz="2200" b="1" spc="-10" dirty="0">
                <a:latin typeface="Segoe UI"/>
                <a:cs typeface="Segoe UI"/>
              </a:rPr>
              <a:t>bot</a:t>
            </a:r>
            <a:r>
              <a:rPr sz="2200" b="1" spc="-5" dirty="0">
                <a:latin typeface="Segoe UI"/>
                <a:cs typeface="Segoe UI"/>
              </a:rPr>
              <a:t>h</a:t>
            </a:r>
            <a:r>
              <a:rPr sz="2200" b="1" dirty="0">
                <a:latin typeface="Segoe UI"/>
                <a:cs typeface="Segoe UI"/>
              </a:rPr>
              <a:t>	</a:t>
            </a:r>
            <a:r>
              <a:rPr sz="2200" b="1" spc="-10" dirty="0">
                <a:latin typeface="Segoe UI"/>
                <a:cs typeface="Segoe UI"/>
              </a:rPr>
              <a:t>the  </a:t>
            </a:r>
            <a:r>
              <a:rPr sz="2200" b="1" spc="-5" dirty="0">
                <a:latin typeface="Segoe UI"/>
                <a:cs typeface="Segoe UI"/>
              </a:rPr>
              <a:t>scale</a:t>
            </a:r>
            <a:r>
              <a:rPr sz="2200" b="1" dirty="0">
                <a:latin typeface="Segoe UI"/>
                <a:cs typeface="Segoe UI"/>
              </a:rPr>
              <a:t> </a:t>
            </a:r>
            <a:r>
              <a:rPr sz="2200" b="1" spc="-10" dirty="0">
                <a:latin typeface="Segoe UI"/>
                <a:cs typeface="Segoe UI"/>
              </a:rPr>
              <a:t>and</a:t>
            </a:r>
            <a:r>
              <a:rPr sz="2200" b="1" spc="10" dirty="0">
                <a:latin typeface="Segoe UI"/>
                <a:cs typeface="Segoe UI"/>
              </a:rPr>
              <a:t> </a:t>
            </a:r>
            <a:r>
              <a:rPr sz="2200" b="1" spc="-5" dirty="0">
                <a:latin typeface="Segoe UI"/>
                <a:cs typeface="Segoe UI"/>
              </a:rPr>
              <a:t>constraint</a:t>
            </a:r>
            <a:r>
              <a:rPr sz="2200" b="1" spc="-20" dirty="0">
                <a:latin typeface="Segoe UI"/>
                <a:cs typeface="Segoe UI"/>
              </a:rPr>
              <a:t> </a:t>
            </a:r>
            <a:r>
              <a:rPr sz="2200" b="1" spc="-10" dirty="0">
                <a:latin typeface="Segoe UI"/>
                <a:cs typeface="Segoe UI"/>
              </a:rPr>
              <a:t>limitations.</a:t>
            </a:r>
            <a:endParaRPr sz="2200">
              <a:latin typeface="Segoe UI"/>
              <a:cs typeface="Segoe U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795756" y="1898650"/>
            <a:ext cx="10570845" cy="3077766"/>
          </a:xfrm>
        </p:spPr>
        <p:txBody>
          <a:bodyPr/>
          <a:lstStyle/>
          <a:p>
            <a:pPr>
              <a:lnSpc>
                <a:spcPct val="200000"/>
              </a:lnSpc>
            </a:pPr>
            <a:r>
              <a:rPr lang="en-US" sz="2000" b="1" dirty="0" smtClean="0">
                <a:latin typeface="Cambria" pitchFamily="18" charset="0"/>
                <a:ea typeface="Cambria" pitchFamily="18" charset="0"/>
              </a:rPr>
              <a:t>3.Doing </a:t>
            </a:r>
            <a:r>
              <a:rPr lang="en-US" sz="2000" b="1" dirty="0">
                <a:latin typeface="Cambria" pitchFamily="18" charset="0"/>
                <a:ea typeface="Cambria" pitchFamily="18" charset="0"/>
              </a:rPr>
              <a:t>Both: The Goal of an IoT System</a:t>
            </a:r>
          </a:p>
          <a:p>
            <a:pPr>
              <a:lnSpc>
                <a:spcPct val="200000"/>
              </a:lnSpc>
            </a:pPr>
            <a:r>
              <a:rPr lang="en-US" sz="2000" b="1" dirty="0">
                <a:latin typeface="Cambria" pitchFamily="18" charset="0"/>
                <a:ea typeface="Cambria" pitchFamily="18" charset="0"/>
              </a:rPr>
              <a:t>F</a:t>
            </a:r>
            <a:r>
              <a:rPr lang="en-US" sz="2000" b="1" dirty="0" smtClean="0">
                <a:latin typeface="Cambria" pitchFamily="18" charset="0"/>
                <a:ea typeface="Cambria" pitchFamily="18" charset="0"/>
              </a:rPr>
              <a:t>arming example</a:t>
            </a:r>
            <a:r>
              <a:rPr lang="en-US" sz="2000" dirty="0" smtClean="0">
                <a:latin typeface="Cambria" pitchFamily="18" charset="0"/>
                <a:ea typeface="Cambria" pitchFamily="18" charset="0"/>
              </a:rPr>
              <a:t>: </a:t>
            </a:r>
            <a:r>
              <a:rPr lang="en-US" sz="2000" dirty="0">
                <a:latin typeface="Cambria" pitchFamily="18" charset="0"/>
                <a:ea typeface="Cambria" pitchFamily="18" charset="0"/>
              </a:rPr>
              <a:t>The sensors can collect information about the soil moisture to tell the farmer how much to water the crops, but you don’t actually need the farmer. Instead, the irrigation system can automatically turn on as needed, based on how much moisture is in the soil.</a:t>
            </a:r>
          </a:p>
          <a:p>
            <a:pPr>
              <a:lnSpc>
                <a:spcPct val="200000"/>
              </a:lnSpc>
            </a:pPr>
            <a:endParaRPr lang="en-IN" sz="2000" dirty="0">
              <a:latin typeface="Cambria" pitchFamily="18" charset="0"/>
              <a:ea typeface="Cambria" pitchFamily="18" charset="0"/>
            </a:endParaRPr>
          </a:p>
        </p:txBody>
      </p:sp>
    </p:spTree>
    <p:extLst>
      <p:ext uri="{BB962C8B-B14F-4D97-AF65-F5344CB8AC3E}">
        <p14:creationId xmlns:p14="http://schemas.microsoft.com/office/powerpoint/2010/main" val="3853335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11463655"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5" dirty="0" smtClean="0">
                <a:latin typeface="Arial"/>
                <a:cs typeface="Arial"/>
              </a:rPr>
              <a:t>Drivers</a:t>
            </a:r>
            <a:r>
              <a:rPr sz="3600" b="1" spc="-30" dirty="0" smtClean="0">
                <a:latin typeface="Arial"/>
                <a:cs typeface="Arial"/>
              </a:rPr>
              <a:t> </a:t>
            </a:r>
            <a:r>
              <a:rPr sz="3600" b="1" spc="-5" dirty="0">
                <a:latin typeface="Arial"/>
                <a:cs typeface="Arial"/>
              </a:rPr>
              <a:t>Behind New Network</a:t>
            </a:r>
            <a:r>
              <a:rPr sz="3600" b="1" spc="-135"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50</a:t>
            </a:fld>
            <a:endParaRPr sz="1200">
              <a:latin typeface="Segoe UI"/>
              <a:cs typeface="Segoe UI"/>
            </a:endParaRPr>
          </a:p>
        </p:txBody>
      </p:sp>
      <p:sp>
        <p:nvSpPr>
          <p:cNvPr id="3" name="object 3"/>
          <p:cNvSpPr txBox="1"/>
          <p:nvPr/>
        </p:nvSpPr>
        <p:spPr>
          <a:xfrm>
            <a:off x="324713" y="1591817"/>
            <a:ext cx="11271250" cy="4585335"/>
          </a:xfrm>
          <a:prstGeom prst="rect">
            <a:avLst/>
          </a:prstGeom>
        </p:spPr>
        <p:txBody>
          <a:bodyPr vert="horz" wrap="square" lIns="0" tIns="12065" rIns="0" bIns="0" rtlCol="0">
            <a:spAutoFit/>
          </a:bodyPr>
          <a:lstStyle/>
          <a:p>
            <a:pPr algn="ctr">
              <a:lnSpc>
                <a:spcPct val="100000"/>
              </a:lnSpc>
              <a:spcBef>
                <a:spcPts val="95"/>
              </a:spcBef>
            </a:pPr>
            <a:r>
              <a:rPr sz="2200" b="1" spc="-5" dirty="0">
                <a:latin typeface="Segoe UI"/>
                <a:cs typeface="Segoe UI"/>
              </a:rPr>
              <a:t>The</a:t>
            </a:r>
            <a:r>
              <a:rPr sz="2200" b="1" spc="10" dirty="0">
                <a:latin typeface="Segoe UI"/>
                <a:cs typeface="Segoe UI"/>
              </a:rPr>
              <a:t> </a:t>
            </a:r>
            <a:r>
              <a:rPr sz="2200" b="1" spc="-5" dirty="0">
                <a:latin typeface="Segoe UI"/>
                <a:cs typeface="Segoe UI"/>
              </a:rPr>
              <a:t>requirements</a:t>
            </a:r>
            <a:r>
              <a:rPr sz="2200" b="1" spc="-20"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specific</a:t>
            </a:r>
            <a:r>
              <a:rPr sz="2200" b="1" spc="-20" dirty="0">
                <a:latin typeface="Segoe UI"/>
                <a:cs typeface="Segoe UI"/>
              </a:rPr>
              <a:t> </a:t>
            </a:r>
            <a:r>
              <a:rPr sz="2200" b="1" spc="-10" dirty="0">
                <a:latin typeface="Segoe UI"/>
                <a:cs typeface="Segoe UI"/>
              </a:rPr>
              <a:t>architectural</a:t>
            </a:r>
            <a:r>
              <a:rPr sz="2200" b="1" spc="15" dirty="0">
                <a:latin typeface="Segoe UI"/>
                <a:cs typeface="Segoe UI"/>
              </a:rPr>
              <a:t> </a:t>
            </a:r>
            <a:r>
              <a:rPr sz="2200" b="1" spc="-5" dirty="0">
                <a:latin typeface="Segoe UI"/>
                <a:cs typeface="Segoe UI"/>
              </a:rPr>
              <a:t>changes for</a:t>
            </a:r>
            <a:r>
              <a:rPr sz="2200" b="1" spc="40" dirty="0">
                <a:latin typeface="Segoe UI"/>
                <a:cs typeface="Segoe UI"/>
              </a:rPr>
              <a:t> </a:t>
            </a:r>
            <a:r>
              <a:rPr sz="2200" b="1" spc="-55" dirty="0">
                <a:latin typeface="Segoe UI"/>
                <a:cs typeface="Segoe UI"/>
              </a:rPr>
              <a:t>IoT.</a:t>
            </a:r>
            <a:endParaRPr sz="2200">
              <a:latin typeface="Segoe UI"/>
              <a:cs typeface="Segoe UI"/>
            </a:endParaRPr>
          </a:p>
          <a:p>
            <a:pPr marL="299085" indent="-287020">
              <a:lnSpc>
                <a:spcPct val="100000"/>
              </a:lnSpc>
              <a:spcBef>
                <a:spcPts val="2255"/>
              </a:spcBef>
              <a:buFont typeface="Wingdings"/>
              <a:buChar char=""/>
              <a:tabLst>
                <a:tab pos="299720" algn="l"/>
              </a:tabLst>
            </a:pPr>
            <a:r>
              <a:rPr sz="2200" b="1" spc="-10" dirty="0">
                <a:latin typeface="Segoe UI"/>
                <a:cs typeface="Segoe UI"/>
              </a:rPr>
              <a:t>Data</a:t>
            </a:r>
            <a:endParaRPr sz="2200">
              <a:latin typeface="Segoe UI"/>
              <a:cs typeface="Segoe UI"/>
            </a:endParaRPr>
          </a:p>
          <a:p>
            <a:pPr marL="1041400" lvl="1" indent="-343535">
              <a:lnSpc>
                <a:spcPct val="100000"/>
              </a:lnSpc>
              <a:spcBef>
                <a:spcPts val="2205"/>
              </a:spcBef>
              <a:buFont typeface="Wingdings"/>
              <a:buChar char=""/>
              <a:tabLst>
                <a:tab pos="1040765" algn="l"/>
                <a:tab pos="1042035" algn="l"/>
              </a:tabLst>
            </a:pPr>
            <a:r>
              <a:rPr sz="2000" b="1" dirty="0">
                <a:latin typeface="Segoe UI"/>
                <a:cs typeface="Segoe UI"/>
              </a:rPr>
              <a:t>IoT</a:t>
            </a:r>
            <a:r>
              <a:rPr sz="2000" b="1" spc="-10" dirty="0">
                <a:latin typeface="Segoe UI"/>
                <a:cs typeface="Segoe UI"/>
              </a:rPr>
              <a:t> </a:t>
            </a:r>
            <a:r>
              <a:rPr sz="2000" b="1" spc="-5" dirty="0">
                <a:latin typeface="Segoe UI"/>
                <a:cs typeface="Segoe UI"/>
              </a:rPr>
              <a:t>devices</a:t>
            </a:r>
            <a:r>
              <a:rPr sz="2000" b="1" dirty="0">
                <a:latin typeface="Segoe UI"/>
                <a:cs typeface="Segoe UI"/>
              </a:rPr>
              <a:t> </a:t>
            </a:r>
            <a:r>
              <a:rPr sz="2000" b="1" spc="-5" dirty="0">
                <a:latin typeface="Segoe UI"/>
                <a:cs typeface="Segoe UI"/>
              </a:rPr>
              <a:t>generate</a:t>
            </a:r>
            <a:r>
              <a:rPr sz="2000" b="1" spc="10" dirty="0">
                <a:latin typeface="Segoe UI"/>
                <a:cs typeface="Segoe UI"/>
              </a:rPr>
              <a:t> </a:t>
            </a:r>
            <a:r>
              <a:rPr sz="2000" b="1" dirty="0">
                <a:latin typeface="Segoe UI"/>
                <a:cs typeface="Segoe UI"/>
              </a:rPr>
              <a:t>a</a:t>
            </a:r>
            <a:r>
              <a:rPr sz="2000" b="1" spc="-20" dirty="0">
                <a:latin typeface="Segoe UI"/>
                <a:cs typeface="Segoe UI"/>
              </a:rPr>
              <a:t> </a:t>
            </a:r>
            <a:r>
              <a:rPr sz="2000" b="1" dirty="0">
                <a:latin typeface="Segoe UI"/>
                <a:cs typeface="Segoe UI"/>
              </a:rPr>
              <a:t>mountain</a:t>
            </a:r>
            <a:r>
              <a:rPr sz="2000" b="1" spc="-20" dirty="0">
                <a:latin typeface="Segoe UI"/>
                <a:cs typeface="Segoe UI"/>
              </a:rPr>
              <a:t> of</a:t>
            </a:r>
            <a:r>
              <a:rPr sz="2000" b="1" spc="-10" dirty="0">
                <a:latin typeface="Segoe UI"/>
                <a:cs typeface="Segoe UI"/>
              </a:rPr>
              <a:t> </a:t>
            </a:r>
            <a:r>
              <a:rPr sz="2000" b="1" spc="-5" dirty="0">
                <a:latin typeface="Segoe UI"/>
                <a:cs typeface="Segoe UI"/>
              </a:rPr>
              <a:t>data.</a:t>
            </a:r>
            <a:endParaRPr sz="2000">
              <a:latin typeface="Segoe UI"/>
              <a:cs typeface="Segoe UI"/>
            </a:endParaRPr>
          </a:p>
          <a:p>
            <a:pPr marL="1041400" marR="5715" lvl="1" indent="-343535">
              <a:lnSpc>
                <a:spcPct val="140000"/>
              </a:lnSpc>
              <a:spcBef>
                <a:spcPts val="1200"/>
              </a:spcBef>
              <a:buFont typeface="Wingdings"/>
              <a:buChar char=""/>
              <a:tabLst>
                <a:tab pos="1040765" algn="l"/>
                <a:tab pos="1042035" algn="l"/>
              </a:tabLst>
            </a:pPr>
            <a:r>
              <a:rPr sz="2000" b="1" dirty="0">
                <a:latin typeface="Segoe UI"/>
                <a:cs typeface="Segoe UI"/>
              </a:rPr>
              <a:t>In</a:t>
            </a:r>
            <a:r>
              <a:rPr sz="2000" b="1" spc="10" dirty="0">
                <a:latin typeface="Segoe UI"/>
                <a:cs typeface="Segoe UI"/>
              </a:rPr>
              <a:t> </a:t>
            </a:r>
            <a:r>
              <a:rPr sz="2000" b="1" spc="-35" dirty="0">
                <a:latin typeface="Segoe UI"/>
                <a:cs typeface="Segoe UI"/>
              </a:rPr>
              <a:t>IoT,</a:t>
            </a:r>
            <a:r>
              <a:rPr sz="2000" b="1" spc="10" dirty="0">
                <a:latin typeface="Segoe UI"/>
                <a:cs typeface="Segoe UI"/>
              </a:rPr>
              <a:t> </a:t>
            </a:r>
            <a:r>
              <a:rPr sz="2000" b="1" spc="-5" dirty="0">
                <a:latin typeface="Segoe UI"/>
                <a:cs typeface="Segoe UI"/>
              </a:rPr>
              <a:t>data</a:t>
            </a:r>
            <a:r>
              <a:rPr sz="2000" b="1" spc="10" dirty="0">
                <a:latin typeface="Segoe UI"/>
                <a:cs typeface="Segoe UI"/>
              </a:rPr>
              <a:t> </a:t>
            </a:r>
            <a:r>
              <a:rPr sz="2000" b="1" spc="-5" dirty="0">
                <a:latin typeface="Segoe UI"/>
                <a:cs typeface="Segoe UI"/>
              </a:rPr>
              <a:t>is</a:t>
            </a:r>
            <a:r>
              <a:rPr sz="2000" b="1" spc="5" dirty="0">
                <a:latin typeface="Segoe UI"/>
                <a:cs typeface="Segoe UI"/>
              </a:rPr>
              <a:t> </a:t>
            </a:r>
            <a:r>
              <a:rPr sz="2000" b="1" spc="-15" dirty="0">
                <a:latin typeface="Segoe UI"/>
                <a:cs typeface="Segoe UI"/>
              </a:rPr>
              <a:t>like</a:t>
            </a:r>
            <a:r>
              <a:rPr sz="2000" b="1" spc="5" dirty="0">
                <a:latin typeface="Segoe UI"/>
                <a:cs typeface="Segoe UI"/>
              </a:rPr>
              <a:t> </a:t>
            </a:r>
            <a:r>
              <a:rPr sz="2000" b="1" dirty="0">
                <a:latin typeface="Segoe UI"/>
                <a:cs typeface="Segoe UI"/>
              </a:rPr>
              <a:t>Gold,</a:t>
            </a:r>
            <a:r>
              <a:rPr sz="2000" b="1" spc="5" dirty="0">
                <a:latin typeface="Segoe UI"/>
                <a:cs typeface="Segoe UI"/>
              </a:rPr>
              <a:t> </a:t>
            </a:r>
            <a:r>
              <a:rPr sz="2000" b="1" spc="-5" dirty="0">
                <a:latin typeface="Segoe UI"/>
                <a:cs typeface="Segoe UI"/>
              </a:rPr>
              <a:t>they</a:t>
            </a:r>
            <a:r>
              <a:rPr sz="2000" b="1" spc="15" dirty="0">
                <a:latin typeface="Segoe UI"/>
                <a:cs typeface="Segoe UI"/>
              </a:rPr>
              <a:t> </a:t>
            </a:r>
            <a:r>
              <a:rPr sz="2000" b="1" dirty="0">
                <a:latin typeface="Segoe UI"/>
                <a:cs typeface="Segoe UI"/>
              </a:rPr>
              <a:t>enable</a:t>
            </a:r>
            <a:r>
              <a:rPr sz="2000" b="1" spc="5" dirty="0">
                <a:latin typeface="Segoe UI"/>
                <a:cs typeface="Segoe UI"/>
              </a:rPr>
              <a:t> </a:t>
            </a:r>
            <a:r>
              <a:rPr sz="2000" b="1" spc="-5" dirty="0">
                <a:latin typeface="Segoe UI"/>
                <a:cs typeface="Segoe UI"/>
              </a:rPr>
              <a:t>business</a:t>
            </a:r>
            <a:r>
              <a:rPr sz="2000" b="1" dirty="0">
                <a:latin typeface="Segoe UI"/>
                <a:cs typeface="Segoe UI"/>
              </a:rPr>
              <a:t> </a:t>
            </a:r>
            <a:r>
              <a:rPr sz="2000" b="1" spc="-5" dirty="0">
                <a:latin typeface="Segoe UI"/>
                <a:cs typeface="Segoe UI"/>
              </a:rPr>
              <a:t>to</a:t>
            </a:r>
            <a:r>
              <a:rPr sz="2000" b="1" spc="10" dirty="0">
                <a:latin typeface="Segoe UI"/>
                <a:cs typeface="Segoe UI"/>
              </a:rPr>
              <a:t> </a:t>
            </a:r>
            <a:r>
              <a:rPr sz="2000" b="1" spc="-5" dirty="0">
                <a:latin typeface="Segoe UI"/>
                <a:cs typeface="Segoe UI"/>
              </a:rPr>
              <a:t>deliver</a:t>
            </a:r>
            <a:r>
              <a:rPr sz="2000" b="1" dirty="0">
                <a:latin typeface="Segoe UI"/>
                <a:cs typeface="Segoe UI"/>
              </a:rPr>
              <a:t> </a:t>
            </a:r>
            <a:r>
              <a:rPr sz="2000" b="1" spc="5" dirty="0">
                <a:latin typeface="Segoe UI"/>
                <a:cs typeface="Segoe UI"/>
              </a:rPr>
              <a:t>new</a:t>
            </a:r>
            <a:r>
              <a:rPr sz="2000" b="1" spc="15" dirty="0">
                <a:latin typeface="Segoe UI"/>
                <a:cs typeface="Segoe UI"/>
              </a:rPr>
              <a:t> </a:t>
            </a:r>
            <a:r>
              <a:rPr sz="2000" b="1" dirty="0">
                <a:latin typeface="Segoe UI"/>
                <a:cs typeface="Segoe UI"/>
              </a:rPr>
              <a:t>IoT</a:t>
            </a:r>
            <a:r>
              <a:rPr sz="2000" b="1" spc="25" dirty="0">
                <a:latin typeface="Segoe UI"/>
                <a:cs typeface="Segoe UI"/>
              </a:rPr>
              <a:t> </a:t>
            </a:r>
            <a:r>
              <a:rPr sz="2000" b="1" spc="10" dirty="0">
                <a:latin typeface="Segoe UI"/>
                <a:cs typeface="Segoe UI"/>
              </a:rPr>
              <a:t>services</a:t>
            </a:r>
            <a:r>
              <a:rPr sz="2000" b="1" spc="15" dirty="0">
                <a:latin typeface="Segoe UI"/>
                <a:cs typeface="Segoe UI"/>
              </a:rPr>
              <a:t> </a:t>
            </a:r>
            <a:r>
              <a:rPr sz="2000" b="1" spc="-5" dirty="0">
                <a:latin typeface="Segoe UI"/>
                <a:cs typeface="Segoe UI"/>
              </a:rPr>
              <a:t>that</a:t>
            </a:r>
            <a:r>
              <a:rPr sz="2000" b="1" spc="10" dirty="0">
                <a:latin typeface="Segoe UI"/>
                <a:cs typeface="Segoe UI"/>
              </a:rPr>
              <a:t> </a:t>
            </a:r>
            <a:r>
              <a:rPr sz="2000" b="1" dirty="0">
                <a:latin typeface="Segoe UI"/>
                <a:cs typeface="Segoe UI"/>
              </a:rPr>
              <a:t>enhance </a:t>
            </a:r>
            <a:r>
              <a:rPr sz="2000" b="1" spc="-53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customer</a:t>
            </a:r>
            <a:r>
              <a:rPr sz="2000" b="1" spc="10" dirty="0">
                <a:latin typeface="Segoe UI"/>
                <a:cs typeface="Segoe UI"/>
              </a:rPr>
              <a:t> </a:t>
            </a:r>
            <a:r>
              <a:rPr sz="2000" b="1" spc="-5" dirty="0">
                <a:latin typeface="Segoe UI"/>
                <a:cs typeface="Segoe UI"/>
              </a:rPr>
              <a:t>experience,</a:t>
            </a:r>
            <a:r>
              <a:rPr sz="2000" b="1" spc="20" dirty="0">
                <a:latin typeface="Segoe UI"/>
                <a:cs typeface="Segoe UI"/>
              </a:rPr>
              <a:t> </a:t>
            </a:r>
            <a:r>
              <a:rPr sz="2000" b="1" spc="-5" dirty="0">
                <a:latin typeface="Segoe UI"/>
                <a:cs typeface="Segoe UI"/>
              </a:rPr>
              <a:t>reduce</a:t>
            </a:r>
            <a:r>
              <a:rPr sz="2000" b="1" spc="15" dirty="0">
                <a:latin typeface="Segoe UI"/>
                <a:cs typeface="Segoe UI"/>
              </a:rPr>
              <a:t> </a:t>
            </a:r>
            <a:r>
              <a:rPr sz="2000" b="1" spc="-5" dirty="0">
                <a:latin typeface="Segoe UI"/>
                <a:cs typeface="Segoe UI"/>
              </a:rPr>
              <a:t>cost and</a:t>
            </a:r>
            <a:r>
              <a:rPr sz="2000" b="1" dirty="0">
                <a:latin typeface="Segoe UI"/>
                <a:cs typeface="Segoe UI"/>
              </a:rPr>
              <a:t> </a:t>
            </a:r>
            <a:r>
              <a:rPr sz="2000" b="1" spc="-10" dirty="0">
                <a:latin typeface="Segoe UI"/>
                <a:cs typeface="Segoe UI"/>
              </a:rPr>
              <a:t>deliver</a:t>
            </a:r>
            <a:r>
              <a:rPr sz="2000" b="1" dirty="0">
                <a:latin typeface="Segoe UI"/>
                <a:cs typeface="Segoe UI"/>
              </a:rPr>
              <a:t> new</a:t>
            </a:r>
            <a:r>
              <a:rPr sz="2000" b="1" spc="10" dirty="0">
                <a:latin typeface="Segoe UI"/>
                <a:cs typeface="Segoe UI"/>
              </a:rPr>
              <a:t> </a:t>
            </a:r>
            <a:r>
              <a:rPr sz="2000" b="1" spc="-5" dirty="0">
                <a:latin typeface="Segoe UI"/>
                <a:cs typeface="Segoe UI"/>
              </a:rPr>
              <a:t>revenue</a:t>
            </a:r>
            <a:r>
              <a:rPr sz="2000" b="1" spc="25" dirty="0">
                <a:latin typeface="Segoe UI"/>
                <a:cs typeface="Segoe UI"/>
              </a:rPr>
              <a:t> </a:t>
            </a:r>
            <a:r>
              <a:rPr sz="2000" b="1" dirty="0">
                <a:latin typeface="Segoe UI"/>
                <a:cs typeface="Segoe UI"/>
              </a:rPr>
              <a:t>opportunities.</a:t>
            </a:r>
            <a:endParaRPr sz="2000">
              <a:latin typeface="Segoe UI"/>
              <a:cs typeface="Segoe UI"/>
            </a:endParaRPr>
          </a:p>
          <a:p>
            <a:pPr marL="1041400" lvl="1" indent="-343535">
              <a:lnSpc>
                <a:spcPct val="100000"/>
              </a:lnSpc>
              <a:spcBef>
                <a:spcPts val="2160"/>
              </a:spcBef>
              <a:buFont typeface="Wingdings"/>
              <a:buChar char=""/>
              <a:tabLst>
                <a:tab pos="1040765" algn="l"/>
                <a:tab pos="1042035" algn="l"/>
              </a:tabLst>
            </a:pPr>
            <a:r>
              <a:rPr sz="2000" b="1" dirty="0">
                <a:latin typeface="Segoe UI"/>
                <a:cs typeface="Segoe UI"/>
              </a:rPr>
              <a:t>IoT</a:t>
            </a:r>
            <a:r>
              <a:rPr sz="2000" b="1" spc="445" dirty="0">
                <a:latin typeface="Segoe UI"/>
                <a:cs typeface="Segoe UI"/>
              </a:rPr>
              <a:t> </a:t>
            </a:r>
            <a:r>
              <a:rPr sz="2000" b="1" dirty="0">
                <a:latin typeface="Segoe UI"/>
                <a:cs typeface="Segoe UI"/>
              </a:rPr>
              <a:t>generated</a:t>
            </a:r>
            <a:r>
              <a:rPr sz="2000" b="1" spc="440" dirty="0">
                <a:latin typeface="Segoe UI"/>
                <a:cs typeface="Segoe UI"/>
              </a:rPr>
              <a:t> </a:t>
            </a:r>
            <a:r>
              <a:rPr sz="2000" b="1" spc="-5" dirty="0">
                <a:latin typeface="Segoe UI"/>
                <a:cs typeface="Segoe UI"/>
              </a:rPr>
              <a:t>data</a:t>
            </a:r>
            <a:r>
              <a:rPr sz="2000" b="1" spc="440" dirty="0">
                <a:latin typeface="Segoe UI"/>
                <a:cs typeface="Segoe UI"/>
              </a:rPr>
              <a:t> </a:t>
            </a:r>
            <a:r>
              <a:rPr sz="2000" b="1" spc="-5" dirty="0">
                <a:latin typeface="Segoe UI"/>
                <a:cs typeface="Segoe UI"/>
              </a:rPr>
              <a:t>is</a:t>
            </a:r>
            <a:r>
              <a:rPr sz="2000" b="1" spc="445" dirty="0">
                <a:latin typeface="Segoe UI"/>
                <a:cs typeface="Segoe UI"/>
              </a:rPr>
              <a:t> </a:t>
            </a:r>
            <a:r>
              <a:rPr sz="2000" b="1" spc="-5" dirty="0">
                <a:latin typeface="Segoe UI"/>
                <a:cs typeface="Segoe UI"/>
              </a:rPr>
              <a:t>unstructured</a:t>
            </a:r>
            <a:r>
              <a:rPr sz="2000" b="1" spc="450" dirty="0">
                <a:latin typeface="Segoe UI"/>
                <a:cs typeface="Segoe UI"/>
              </a:rPr>
              <a:t> </a:t>
            </a:r>
            <a:r>
              <a:rPr sz="2000" b="1" dirty="0">
                <a:latin typeface="Segoe UI"/>
                <a:cs typeface="Segoe UI"/>
              </a:rPr>
              <a:t>but</a:t>
            </a:r>
            <a:r>
              <a:rPr sz="2000" b="1" spc="445" dirty="0">
                <a:latin typeface="Segoe UI"/>
                <a:cs typeface="Segoe UI"/>
              </a:rPr>
              <a:t> </a:t>
            </a:r>
            <a:r>
              <a:rPr sz="2000" b="1" spc="-10" dirty="0">
                <a:latin typeface="Segoe UI"/>
                <a:cs typeface="Segoe UI"/>
              </a:rPr>
              <a:t>insights</a:t>
            </a:r>
            <a:r>
              <a:rPr sz="2000" b="1" spc="430" dirty="0">
                <a:latin typeface="Segoe UI"/>
                <a:cs typeface="Segoe UI"/>
              </a:rPr>
              <a:t> </a:t>
            </a:r>
            <a:r>
              <a:rPr sz="2000" b="1" spc="-5" dirty="0">
                <a:latin typeface="Segoe UI"/>
                <a:cs typeface="Segoe UI"/>
              </a:rPr>
              <a:t>it</a:t>
            </a:r>
            <a:r>
              <a:rPr sz="2000" b="1" spc="434" dirty="0">
                <a:latin typeface="Segoe UI"/>
                <a:cs typeface="Segoe UI"/>
              </a:rPr>
              <a:t> </a:t>
            </a:r>
            <a:r>
              <a:rPr sz="2000" b="1" spc="-5" dirty="0">
                <a:latin typeface="Segoe UI"/>
                <a:cs typeface="Segoe UI"/>
              </a:rPr>
              <a:t>provides</a:t>
            </a:r>
            <a:r>
              <a:rPr sz="2000" b="1" spc="445" dirty="0">
                <a:latin typeface="Segoe UI"/>
                <a:cs typeface="Segoe UI"/>
              </a:rPr>
              <a:t> </a:t>
            </a:r>
            <a:r>
              <a:rPr sz="2000" b="1" spc="-5" dirty="0">
                <a:latin typeface="Segoe UI"/>
                <a:cs typeface="Segoe UI"/>
              </a:rPr>
              <a:t>through</a:t>
            </a:r>
            <a:r>
              <a:rPr sz="2000" b="1" spc="440" dirty="0">
                <a:latin typeface="Segoe UI"/>
                <a:cs typeface="Segoe UI"/>
              </a:rPr>
              <a:t> </a:t>
            </a:r>
            <a:r>
              <a:rPr sz="2000" b="1" spc="-5" dirty="0">
                <a:latin typeface="Segoe UI"/>
                <a:cs typeface="Segoe UI"/>
              </a:rPr>
              <a:t>analytics</a:t>
            </a:r>
            <a:r>
              <a:rPr sz="2000" b="1" spc="440" dirty="0">
                <a:latin typeface="Segoe UI"/>
                <a:cs typeface="Segoe UI"/>
              </a:rPr>
              <a:t> </a:t>
            </a:r>
            <a:r>
              <a:rPr sz="2000" b="1" spc="-5" dirty="0">
                <a:latin typeface="Segoe UI"/>
                <a:cs typeface="Segoe UI"/>
              </a:rPr>
              <a:t>will</a:t>
            </a:r>
            <a:endParaRPr sz="2000">
              <a:latin typeface="Segoe UI"/>
              <a:cs typeface="Segoe UI"/>
            </a:endParaRPr>
          </a:p>
          <a:p>
            <a:pPr marL="1041400">
              <a:lnSpc>
                <a:spcPct val="100000"/>
              </a:lnSpc>
              <a:spcBef>
                <a:spcPts val="965"/>
              </a:spcBef>
            </a:pPr>
            <a:r>
              <a:rPr sz="2000" b="1" spc="-5" dirty="0">
                <a:latin typeface="Segoe UI"/>
                <a:cs typeface="Segoe UI"/>
              </a:rPr>
              <a:t>provide</a:t>
            </a:r>
            <a:r>
              <a:rPr sz="2000" b="1" spc="-20" dirty="0">
                <a:latin typeface="Segoe UI"/>
                <a:cs typeface="Segoe UI"/>
              </a:rPr>
              <a:t> </a:t>
            </a:r>
            <a:r>
              <a:rPr sz="2000" b="1" dirty="0">
                <a:latin typeface="Segoe UI"/>
                <a:cs typeface="Segoe UI"/>
              </a:rPr>
              <a:t>new</a:t>
            </a:r>
            <a:r>
              <a:rPr sz="2000" b="1" spc="-5" dirty="0">
                <a:latin typeface="Segoe UI"/>
                <a:cs typeface="Segoe UI"/>
              </a:rPr>
              <a:t> business</a:t>
            </a:r>
            <a:r>
              <a:rPr sz="2000" b="1" spc="-30" dirty="0">
                <a:latin typeface="Segoe UI"/>
                <a:cs typeface="Segoe UI"/>
              </a:rPr>
              <a:t> </a:t>
            </a:r>
            <a:r>
              <a:rPr sz="2000" b="1" spc="-5" dirty="0">
                <a:latin typeface="Segoe UI"/>
                <a:cs typeface="Segoe UI"/>
              </a:rPr>
              <a:t>models.</a:t>
            </a:r>
            <a:endParaRPr sz="2000">
              <a:latin typeface="Segoe UI"/>
              <a:cs typeface="Segoe UI"/>
            </a:endParaRPr>
          </a:p>
          <a:p>
            <a:pPr marL="1041400" marR="6350" lvl="1" indent="-343535">
              <a:lnSpc>
                <a:spcPct val="140000"/>
              </a:lnSpc>
              <a:spcBef>
                <a:spcPts val="1200"/>
              </a:spcBef>
              <a:buFont typeface="Wingdings"/>
              <a:buChar char=""/>
              <a:tabLst>
                <a:tab pos="1040765" algn="l"/>
                <a:tab pos="1042035" algn="l"/>
              </a:tabLst>
            </a:pPr>
            <a:r>
              <a:rPr sz="2000" b="1" spc="-5" dirty="0">
                <a:latin typeface="Segoe UI"/>
                <a:cs typeface="Segoe UI"/>
              </a:rPr>
              <a:t>Example:</a:t>
            </a:r>
            <a:r>
              <a:rPr sz="2000" b="1" spc="405" dirty="0">
                <a:latin typeface="Segoe UI"/>
                <a:cs typeface="Segoe UI"/>
              </a:rPr>
              <a:t> </a:t>
            </a:r>
            <a:r>
              <a:rPr sz="2000" b="1" dirty="0">
                <a:latin typeface="Segoe UI"/>
                <a:cs typeface="Segoe UI"/>
              </a:rPr>
              <a:t>A</a:t>
            </a:r>
            <a:r>
              <a:rPr sz="2000" b="1" spc="405" dirty="0">
                <a:latin typeface="Segoe UI"/>
                <a:cs typeface="Segoe UI"/>
              </a:rPr>
              <a:t> </a:t>
            </a:r>
            <a:r>
              <a:rPr sz="2000" b="1" spc="10" dirty="0">
                <a:latin typeface="Segoe UI"/>
                <a:cs typeface="Segoe UI"/>
              </a:rPr>
              <a:t>smart</a:t>
            </a:r>
            <a:r>
              <a:rPr sz="2000" b="1" spc="409" dirty="0">
                <a:latin typeface="Segoe UI"/>
                <a:cs typeface="Segoe UI"/>
              </a:rPr>
              <a:t> </a:t>
            </a:r>
            <a:r>
              <a:rPr sz="2000" b="1" spc="-5" dirty="0">
                <a:latin typeface="Segoe UI"/>
                <a:cs typeface="Segoe UI"/>
              </a:rPr>
              <a:t>city</a:t>
            </a:r>
            <a:r>
              <a:rPr sz="2000" b="1" spc="400" dirty="0">
                <a:latin typeface="Segoe UI"/>
                <a:cs typeface="Segoe UI"/>
              </a:rPr>
              <a:t> </a:t>
            </a:r>
            <a:r>
              <a:rPr sz="2000" b="1" spc="-5" dirty="0">
                <a:latin typeface="Segoe UI"/>
                <a:cs typeface="Segoe UI"/>
              </a:rPr>
              <a:t>with</a:t>
            </a:r>
            <a:r>
              <a:rPr sz="2000" b="1" spc="405" dirty="0">
                <a:latin typeface="Segoe UI"/>
                <a:cs typeface="Segoe UI"/>
              </a:rPr>
              <a:t> </a:t>
            </a:r>
            <a:r>
              <a:rPr sz="2000" b="1" spc="-5" dirty="0">
                <a:latin typeface="Segoe UI"/>
                <a:cs typeface="Segoe UI"/>
              </a:rPr>
              <a:t>few</a:t>
            </a:r>
            <a:r>
              <a:rPr sz="2000" b="1" spc="405" dirty="0">
                <a:latin typeface="Segoe UI"/>
                <a:cs typeface="Segoe UI"/>
              </a:rPr>
              <a:t> </a:t>
            </a:r>
            <a:r>
              <a:rPr sz="2000" b="1" spc="-5" dirty="0">
                <a:latin typeface="Segoe UI"/>
                <a:cs typeface="Segoe UI"/>
              </a:rPr>
              <a:t>100</a:t>
            </a:r>
            <a:r>
              <a:rPr sz="2000" b="1" spc="409" dirty="0">
                <a:latin typeface="Segoe UI"/>
                <a:cs typeface="Segoe UI"/>
              </a:rPr>
              <a:t> </a:t>
            </a:r>
            <a:r>
              <a:rPr sz="2000" b="1" spc="-5" dirty="0">
                <a:latin typeface="Segoe UI"/>
                <a:cs typeface="Segoe UI"/>
              </a:rPr>
              <a:t>thousands</a:t>
            </a:r>
            <a:r>
              <a:rPr sz="2000" b="1" spc="390" dirty="0">
                <a:latin typeface="Segoe UI"/>
                <a:cs typeface="Segoe UI"/>
              </a:rPr>
              <a:t> </a:t>
            </a:r>
            <a:r>
              <a:rPr sz="2000" b="1" spc="10" dirty="0">
                <a:latin typeface="Segoe UI"/>
                <a:cs typeface="Segoe UI"/>
              </a:rPr>
              <a:t>smart</a:t>
            </a:r>
            <a:r>
              <a:rPr sz="2000" b="1" spc="409" dirty="0">
                <a:latin typeface="Segoe UI"/>
                <a:cs typeface="Segoe UI"/>
              </a:rPr>
              <a:t> </a:t>
            </a:r>
            <a:r>
              <a:rPr sz="2000" b="1" spc="-5" dirty="0">
                <a:latin typeface="Segoe UI"/>
                <a:cs typeface="Segoe UI"/>
              </a:rPr>
              <a:t>street</a:t>
            </a:r>
            <a:r>
              <a:rPr sz="2000" b="1" spc="409" dirty="0">
                <a:latin typeface="Segoe UI"/>
                <a:cs typeface="Segoe UI"/>
              </a:rPr>
              <a:t> </a:t>
            </a:r>
            <a:r>
              <a:rPr sz="2000" b="1" spc="-10" dirty="0">
                <a:latin typeface="Segoe UI"/>
                <a:cs typeface="Segoe UI"/>
              </a:rPr>
              <a:t>lights</a:t>
            </a:r>
            <a:r>
              <a:rPr sz="2000" b="1" spc="405" dirty="0">
                <a:latin typeface="Segoe UI"/>
                <a:cs typeface="Segoe UI"/>
              </a:rPr>
              <a:t> </a:t>
            </a:r>
            <a:r>
              <a:rPr sz="2000" b="1" dirty="0">
                <a:latin typeface="Segoe UI"/>
                <a:cs typeface="Segoe UI"/>
              </a:rPr>
              <a:t>,</a:t>
            </a:r>
            <a:r>
              <a:rPr sz="2000" b="1" spc="395" dirty="0">
                <a:latin typeface="Segoe UI"/>
                <a:cs typeface="Segoe UI"/>
              </a:rPr>
              <a:t> </a:t>
            </a:r>
            <a:r>
              <a:rPr sz="2000" b="1" spc="-5" dirty="0">
                <a:latin typeface="Segoe UI"/>
                <a:cs typeface="Segoe UI"/>
              </a:rPr>
              <a:t>all</a:t>
            </a:r>
            <a:r>
              <a:rPr sz="2000" b="1" spc="390" dirty="0">
                <a:latin typeface="Segoe UI"/>
                <a:cs typeface="Segoe UI"/>
              </a:rPr>
              <a:t> </a:t>
            </a:r>
            <a:r>
              <a:rPr sz="2000" b="1" dirty="0">
                <a:latin typeface="Segoe UI"/>
                <a:cs typeface="Segoe UI"/>
              </a:rPr>
              <a:t>connected </a:t>
            </a:r>
            <a:r>
              <a:rPr sz="2000" b="1" spc="-535" dirty="0">
                <a:latin typeface="Segoe UI"/>
                <a:cs typeface="Segoe UI"/>
              </a:rPr>
              <a:t> </a:t>
            </a:r>
            <a:r>
              <a:rPr sz="2000" b="1" spc="-5" dirty="0">
                <a:latin typeface="Segoe UI"/>
                <a:cs typeface="Segoe UI"/>
              </a:rPr>
              <a:t>through</a:t>
            </a:r>
            <a:r>
              <a:rPr sz="2000" b="1" spc="-10" dirty="0">
                <a:latin typeface="Segoe UI"/>
                <a:cs typeface="Segoe UI"/>
              </a:rPr>
              <a:t> </a:t>
            </a:r>
            <a:r>
              <a:rPr sz="2000" b="1" dirty="0">
                <a:latin typeface="Segoe UI"/>
                <a:cs typeface="Segoe UI"/>
              </a:rPr>
              <a:t>an</a:t>
            </a:r>
            <a:r>
              <a:rPr sz="2000" b="1" spc="-10" dirty="0">
                <a:latin typeface="Segoe UI"/>
                <a:cs typeface="Segoe UI"/>
              </a:rPr>
              <a:t> </a:t>
            </a:r>
            <a:r>
              <a:rPr sz="2000" b="1" dirty="0">
                <a:latin typeface="Segoe UI"/>
                <a:cs typeface="Segoe UI"/>
              </a:rPr>
              <a:t>IoT </a:t>
            </a:r>
            <a:r>
              <a:rPr sz="2000" b="1" spc="5" dirty="0">
                <a:latin typeface="Segoe UI"/>
                <a:cs typeface="Segoe UI"/>
              </a:rPr>
              <a:t>network.</a:t>
            </a:r>
            <a:r>
              <a:rPr sz="2000" b="1" spc="10" dirty="0">
                <a:latin typeface="Segoe UI"/>
                <a:cs typeface="Segoe UI"/>
              </a:rPr>
              <a:t> </a:t>
            </a:r>
            <a:r>
              <a:rPr sz="2000" b="1" spc="-5" dirty="0">
                <a:latin typeface="Segoe UI"/>
                <a:cs typeface="Segoe UI"/>
              </a:rPr>
              <a:t>Lights</a:t>
            </a:r>
            <a:r>
              <a:rPr sz="2000" b="1" spc="-30" dirty="0">
                <a:latin typeface="Segoe UI"/>
                <a:cs typeface="Segoe UI"/>
              </a:rPr>
              <a:t> </a:t>
            </a:r>
            <a:r>
              <a:rPr sz="2000" b="1" spc="-25" dirty="0">
                <a:latin typeface="Segoe UI"/>
                <a:cs typeface="Segoe UI"/>
              </a:rPr>
              <a:t>ON/OFF,</a:t>
            </a:r>
            <a:r>
              <a:rPr sz="2000" b="1" spc="-35" dirty="0">
                <a:latin typeface="Segoe UI"/>
                <a:cs typeface="Segoe UI"/>
              </a:rPr>
              <a:t> </a:t>
            </a:r>
            <a:r>
              <a:rPr sz="2000" b="1" spc="-5" dirty="0">
                <a:latin typeface="Segoe UI"/>
                <a:cs typeface="Segoe UI"/>
              </a:rPr>
              <a:t>replacement,</a:t>
            </a:r>
            <a:r>
              <a:rPr sz="2000" b="1" spc="10" dirty="0">
                <a:latin typeface="Segoe UI"/>
                <a:cs typeface="Segoe UI"/>
              </a:rPr>
              <a:t> </a:t>
            </a:r>
            <a:r>
              <a:rPr sz="2000" b="1" spc="-5" dirty="0">
                <a:latin typeface="Segoe UI"/>
                <a:cs typeface="Segoe UI"/>
              </a:rPr>
              <a:t>operational expense.</a:t>
            </a:r>
            <a:endParaRPr sz="2000">
              <a:latin typeface="Segoe UI"/>
              <a:cs typeface="Segoe U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8" name="object 8"/>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51</a:t>
            </a:fld>
            <a:endParaRPr sz="1200">
              <a:latin typeface="Segoe UI"/>
              <a:cs typeface="Segoe UI"/>
            </a:endParaRPr>
          </a:p>
        </p:txBody>
      </p:sp>
      <p:sp>
        <p:nvSpPr>
          <p:cNvPr id="3" name="object 3"/>
          <p:cNvSpPr txBox="1"/>
          <p:nvPr/>
        </p:nvSpPr>
        <p:spPr>
          <a:xfrm>
            <a:off x="324713" y="1466240"/>
            <a:ext cx="11053445" cy="1485900"/>
          </a:xfrm>
          <a:prstGeom prst="rect">
            <a:avLst/>
          </a:prstGeom>
        </p:spPr>
        <p:txBody>
          <a:bodyPr vert="horz" wrap="square" lIns="0" tIns="12700" rIns="0" bIns="0" rtlCol="0">
            <a:spAutoFit/>
          </a:bodyPr>
          <a:lstStyle/>
          <a:p>
            <a:pPr marL="354965" marR="5080" indent="-342900">
              <a:lnSpc>
                <a:spcPct val="130000"/>
              </a:lnSpc>
              <a:spcBef>
                <a:spcPts val="100"/>
              </a:spcBef>
              <a:buFont typeface="Arial MT"/>
              <a:buChar char="•"/>
              <a:tabLst>
                <a:tab pos="354965" algn="l"/>
                <a:tab pos="355600" algn="l"/>
              </a:tabLst>
            </a:pPr>
            <a:r>
              <a:rPr sz="2200" b="1" spc="-5" dirty="0">
                <a:latin typeface="Segoe UI"/>
                <a:cs typeface="Segoe UI"/>
              </a:rPr>
              <a:t>The</a:t>
            </a:r>
            <a:r>
              <a:rPr sz="2200" b="1" spc="15" dirty="0">
                <a:latin typeface="Segoe UI"/>
                <a:cs typeface="Segoe UI"/>
              </a:rPr>
              <a:t> </a:t>
            </a:r>
            <a:r>
              <a:rPr sz="2200" b="1" spc="-10" dirty="0">
                <a:latin typeface="Segoe UI"/>
                <a:cs typeface="Segoe UI"/>
              </a:rPr>
              <a:t>foundational</a:t>
            </a:r>
            <a:r>
              <a:rPr sz="2200" b="1" spc="20" dirty="0">
                <a:latin typeface="Segoe UI"/>
                <a:cs typeface="Segoe UI"/>
              </a:rPr>
              <a:t> </a:t>
            </a:r>
            <a:r>
              <a:rPr sz="2200" b="1" spc="-5" dirty="0">
                <a:latin typeface="Segoe UI"/>
                <a:cs typeface="Segoe UI"/>
              </a:rPr>
              <a:t>concept</a:t>
            </a:r>
            <a:r>
              <a:rPr sz="2200" b="1" spc="5" dirty="0">
                <a:latin typeface="Segoe UI"/>
                <a:cs typeface="Segoe UI"/>
              </a:rPr>
              <a:t> </a:t>
            </a:r>
            <a:r>
              <a:rPr sz="2200" b="1" spc="-5" dirty="0">
                <a:latin typeface="Segoe UI"/>
                <a:cs typeface="Segoe UI"/>
              </a:rPr>
              <a:t>in</a:t>
            </a:r>
            <a:r>
              <a:rPr sz="2200" b="1" spc="5" dirty="0">
                <a:latin typeface="Segoe UI"/>
                <a:cs typeface="Segoe UI"/>
              </a:rPr>
              <a:t> </a:t>
            </a:r>
            <a:r>
              <a:rPr sz="2200" b="1" spc="-10" dirty="0">
                <a:latin typeface="Segoe UI"/>
                <a:cs typeface="Segoe UI"/>
              </a:rPr>
              <a:t>all</a:t>
            </a:r>
            <a:r>
              <a:rPr sz="2200" b="1" spc="20" dirty="0">
                <a:latin typeface="Segoe UI"/>
                <a:cs typeface="Segoe UI"/>
              </a:rPr>
              <a:t> </a:t>
            </a:r>
            <a:r>
              <a:rPr sz="2200" b="1" spc="-10" dirty="0">
                <a:latin typeface="Segoe UI"/>
                <a:cs typeface="Segoe UI"/>
              </a:rPr>
              <a:t>these</a:t>
            </a:r>
            <a:r>
              <a:rPr sz="2200" b="1" spc="5" dirty="0">
                <a:latin typeface="Segoe UI"/>
                <a:cs typeface="Segoe UI"/>
              </a:rPr>
              <a:t> </a:t>
            </a:r>
            <a:r>
              <a:rPr sz="2200" b="1" spc="-10" dirty="0">
                <a:latin typeface="Segoe UI"/>
                <a:cs typeface="Segoe UI"/>
              </a:rPr>
              <a:t>architecture</a:t>
            </a:r>
            <a:r>
              <a:rPr sz="2200" b="1" spc="5" dirty="0">
                <a:latin typeface="Segoe UI"/>
                <a:cs typeface="Segoe UI"/>
              </a:rPr>
              <a:t> </a:t>
            </a:r>
            <a:r>
              <a:rPr sz="2200" b="1" spc="-5" dirty="0">
                <a:latin typeface="Segoe UI"/>
                <a:cs typeface="Segoe UI"/>
              </a:rPr>
              <a:t>is</a:t>
            </a:r>
            <a:r>
              <a:rPr sz="2200" b="1" spc="15" dirty="0">
                <a:latin typeface="Segoe UI"/>
                <a:cs typeface="Segoe UI"/>
              </a:rPr>
              <a:t> </a:t>
            </a:r>
            <a:r>
              <a:rPr sz="2200" b="1" dirty="0">
                <a:latin typeface="Segoe UI"/>
                <a:cs typeface="Segoe UI"/>
              </a:rPr>
              <a:t>supporting</a:t>
            </a:r>
            <a:r>
              <a:rPr sz="2200" b="1" spc="20" dirty="0">
                <a:latin typeface="Segoe UI"/>
                <a:cs typeface="Segoe UI"/>
              </a:rPr>
              <a:t> </a:t>
            </a:r>
            <a:r>
              <a:rPr sz="2200" b="1" spc="-10" dirty="0">
                <a:latin typeface="Segoe UI"/>
                <a:cs typeface="Segoe UI"/>
              </a:rPr>
              <a:t>data,</a:t>
            </a:r>
            <a:r>
              <a:rPr sz="2200" b="1" spc="40" dirty="0">
                <a:latin typeface="Segoe UI"/>
                <a:cs typeface="Segoe UI"/>
              </a:rPr>
              <a:t> </a:t>
            </a:r>
            <a:r>
              <a:rPr sz="2200" b="1" spc="-10" dirty="0">
                <a:latin typeface="Segoe UI"/>
                <a:cs typeface="Segoe UI"/>
              </a:rPr>
              <a:t>process</a:t>
            </a:r>
            <a:r>
              <a:rPr sz="2200" b="1" spc="5" dirty="0">
                <a:latin typeface="Segoe UI"/>
                <a:cs typeface="Segoe UI"/>
              </a:rPr>
              <a:t> </a:t>
            </a:r>
            <a:r>
              <a:rPr sz="2200" b="1" spc="-10" dirty="0">
                <a:latin typeface="Segoe UI"/>
                <a:cs typeface="Segoe UI"/>
              </a:rPr>
              <a:t>and </a:t>
            </a:r>
            <a:r>
              <a:rPr sz="2200" b="1" spc="-595" dirty="0">
                <a:latin typeface="Segoe UI"/>
                <a:cs typeface="Segoe UI"/>
              </a:rPr>
              <a:t> </a:t>
            </a:r>
            <a:r>
              <a:rPr sz="2200" b="1" spc="-10" dirty="0">
                <a:latin typeface="Segoe UI"/>
                <a:cs typeface="Segoe UI"/>
              </a:rPr>
              <a:t>the</a:t>
            </a:r>
            <a:r>
              <a:rPr sz="2200" b="1" spc="-5" dirty="0">
                <a:latin typeface="Segoe UI"/>
                <a:cs typeface="Segoe UI"/>
              </a:rPr>
              <a:t> functions</a:t>
            </a:r>
            <a:r>
              <a:rPr sz="2200" b="1" spc="-25" dirty="0">
                <a:latin typeface="Segoe UI"/>
                <a:cs typeface="Segoe UI"/>
              </a:rPr>
              <a:t> </a:t>
            </a:r>
            <a:r>
              <a:rPr sz="2200" b="1" spc="-10" dirty="0">
                <a:latin typeface="Segoe UI"/>
                <a:cs typeface="Segoe UI"/>
              </a:rPr>
              <a:t>that</a:t>
            </a:r>
            <a:r>
              <a:rPr sz="2200" b="1" spc="20" dirty="0">
                <a:latin typeface="Segoe UI"/>
                <a:cs typeface="Segoe UI"/>
              </a:rPr>
              <a:t> </a:t>
            </a:r>
            <a:r>
              <a:rPr sz="2200" b="1" spc="-10" dirty="0">
                <a:latin typeface="Segoe UI"/>
                <a:cs typeface="Segoe UI"/>
              </a:rPr>
              <a:t>end</a:t>
            </a:r>
            <a:r>
              <a:rPr sz="2200" b="1" spc="-5" dirty="0">
                <a:latin typeface="Segoe UI"/>
                <a:cs typeface="Segoe UI"/>
              </a:rPr>
              <a:t> </a:t>
            </a:r>
            <a:r>
              <a:rPr sz="2200" b="1" spc="-10" dirty="0">
                <a:latin typeface="Segoe UI"/>
                <a:cs typeface="Segoe UI"/>
              </a:rPr>
              <a:t>point</a:t>
            </a:r>
            <a:r>
              <a:rPr sz="2200" b="1" spc="5" dirty="0">
                <a:latin typeface="Segoe UI"/>
                <a:cs typeface="Segoe UI"/>
              </a:rPr>
              <a:t> </a:t>
            </a:r>
            <a:r>
              <a:rPr sz="2200" b="1" spc="-10" dirty="0">
                <a:latin typeface="Segoe UI"/>
                <a:cs typeface="Segoe UI"/>
              </a:rPr>
              <a:t>devices</a:t>
            </a:r>
            <a:r>
              <a:rPr sz="2200" b="1" spc="-5" dirty="0">
                <a:latin typeface="Segoe UI"/>
                <a:cs typeface="Segoe UI"/>
              </a:rPr>
              <a:t> </a:t>
            </a:r>
            <a:r>
              <a:rPr sz="2200" b="1" dirty="0">
                <a:latin typeface="Segoe UI"/>
                <a:cs typeface="Segoe UI"/>
              </a:rPr>
              <a:t>perform.</a:t>
            </a:r>
            <a:endParaRPr sz="2200">
              <a:latin typeface="Segoe UI"/>
              <a:cs typeface="Segoe UI"/>
            </a:endParaRPr>
          </a:p>
          <a:p>
            <a:pPr marL="299085" indent="-287020">
              <a:lnSpc>
                <a:spcPct val="100000"/>
              </a:lnSpc>
              <a:spcBef>
                <a:spcPts val="1989"/>
              </a:spcBef>
              <a:buFont typeface="Wingdings"/>
              <a:buChar char=""/>
              <a:tabLst>
                <a:tab pos="299720" algn="l"/>
              </a:tabLst>
            </a:pPr>
            <a:r>
              <a:rPr sz="2200" b="1" spc="-10" dirty="0">
                <a:latin typeface="Segoe UI"/>
                <a:cs typeface="Segoe UI"/>
              </a:rPr>
              <a:t>The</a:t>
            </a:r>
            <a:r>
              <a:rPr sz="2200" b="1" spc="20" dirty="0">
                <a:latin typeface="Segoe UI"/>
                <a:cs typeface="Segoe UI"/>
              </a:rPr>
              <a:t> </a:t>
            </a:r>
            <a:r>
              <a:rPr sz="2200" b="1" spc="-5" dirty="0">
                <a:latin typeface="Segoe UI"/>
                <a:cs typeface="Segoe UI"/>
              </a:rPr>
              <a:t>OneM2M</a:t>
            </a:r>
            <a:r>
              <a:rPr sz="2200" b="1" spc="-10" dirty="0">
                <a:latin typeface="Segoe UI"/>
                <a:cs typeface="Segoe UI"/>
              </a:rPr>
              <a:t> </a:t>
            </a:r>
            <a:r>
              <a:rPr sz="2200" b="1" spc="-5" dirty="0">
                <a:latin typeface="Segoe UI"/>
                <a:cs typeface="Segoe UI"/>
              </a:rPr>
              <a:t>IoT</a:t>
            </a:r>
            <a:r>
              <a:rPr sz="2200" b="1" spc="20" dirty="0">
                <a:latin typeface="Segoe UI"/>
                <a:cs typeface="Segoe UI"/>
              </a:rPr>
              <a:t> </a:t>
            </a:r>
            <a:r>
              <a:rPr sz="2200" b="1" spc="-10" dirty="0">
                <a:latin typeface="Segoe UI"/>
                <a:cs typeface="Segoe UI"/>
              </a:rPr>
              <a:t>standardized</a:t>
            </a:r>
            <a:r>
              <a:rPr sz="2200" b="1" spc="30" dirty="0">
                <a:latin typeface="Segoe UI"/>
                <a:cs typeface="Segoe UI"/>
              </a:rPr>
              <a:t> </a:t>
            </a:r>
            <a:r>
              <a:rPr sz="2200" b="1" spc="-10" dirty="0">
                <a:latin typeface="Segoe UI"/>
                <a:cs typeface="Segoe UI"/>
              </a:rPr>
              <a:t>Architecture:</a:t>
            </a:r>
            <a:endParaRPr sz="2200">
              <a:latin typeface="Segoe UI"/>
              <a:cs typeface="Segoe UI"/>
            </a:endParaRPr>
          </a:p>
        </p:txBody>
      </p:sp>
      <p:sp>
        <p:nvSpPr>
          <p:cNvPr id="4" name="object 4"/>
          <p:cNvSpPr txBox="1"/>
          <p:nvPr/>
        </p:nvSpPr>
        <p:spPr>
          <a:xfrm>
            <a:off x="1010513" y="3083153"/>
            <a:ext cx="2411730" cy="817880"/>
          </a:xfrm>
          <a:prstGeom prst="rect">
            <a:avLst/>
          </a:prstGeom>
        </p:spPr>
        <p:txBody>
          <a:bodyPr vert="horz" wrap="square" lIns="0" tIns="12700" rIns="0" bIns="0" rtlCol="0">
            <a:spAutoFit/>
          </a:bodyPr>
          <a:lstStyle/>
          <a:p>
            <a:pPr marL="355600" marR="5080" indent="-343535">
              <a:lnSpc>
                <a:spcPct val="130000"/>
              </a:lnSpc>
              <a:spcBef>
                <a:spcPts val="100"/>
              </a:spcBef>
              <a:buFont typeface="Wingdings"/>
              <a:buChar char=""/>
              <a:tabLst>
                <a:tab pos="354965" algn="l"/>
                <a:tab pos="356235" algn="l"/>
                <a:tab pos="918844" algn="l"/>
              </a:tabLst>
            </a:pPr>
            <a:r>
              <a:rPr sz="2000" b="1" spc="-90" dirty="0">
                <a:latin typeface="Segoe UI"/>
                <a:cs typeface="Segoe UI"/>
              </a:rPr>
              <a:t>To	</a:t>
            </a:r>
            <a:r>
              <a:rPr sz="2000" b="1" spc="-5" dirty="0">
                <a:latin typeface="Segoe UI"/>
                <a:cs typeface="Segoe UI"/>
              </a:rPr>
              <a:t>standardize </a:t>
            </a:r>
            <a:r>
              <a:rPr sz="2000" b="1" dirty="0">
                <a:latin typeface="Segoe UI"/>
                <a:cs typeface="Segoe UI"/>
              </a:rPr>
              <a:t> commun</a:t>
            </a:r>
            <a:r>
              <a:rPr sz="2000" b="1" spc="-10" dirty="0">
                <a:latin typeface="Segoe UI"/>
                <a:cs typeface="Segoe UI"/>
              </a:rPr>
              <a:t>i</a:t>
            </a:r>
            <a:r>
              <a:rPr sz="2000" b="1" dirty="0">
                <a:latin typeface="Segoe UI"/>
                <a:cs typeface="Segoe UI"/>
              </a:rPr>
              <a:t>cation</a:t>
            </a:r>
            <a:r>
              <a:rPr sz="2000" b="1" spc="-15" dirty="0">
                <a:latin typeface="Segoe UI"/>
                <a:cs typeface="Segoe UI"/>
              </a:rPr>
              <a:t>s</a:t>
            </a:r>
            <a:r>
              <a:rPr sz="2000" b="1" dirty="0">
                <a:latin typeface="Segoe UI"/>
                <a:cs typeface="Segoe UI"/>
              </a:rPr>
              <a:t>,</a:t>
            </a:r>
            <a:endParaRPr sz="2000">
              <a:latin typeface="Segoe UI"/>
              <a:cs typeface="Segoe UI"/>
            </a:endParaRPr>
          </a:p>
        </p:txBody>
      </p:sp>
      <p:sp>
        <p:nvSpPr>
          <p:cNvPr id="5" name="object 5"/>
          <p:cNvSpPr txBox="1"/>
          <p:nvPr/>
        </p:nvSpPr>
        <p:spPr>
          <a:xfrm>
            <a:off x="3580257" y="3083153"/>
            <a:ext cx="8012430" cy="817880"/>
          </a:xfrm>
          <a:prstGeom prst="rect">
            <a:avLst/>
          </a:prstGeom>
        </p:spPr>
        <p:txBody>
          <a:bodyPr vert="horz" wrap="square" lIns="0" tIns="12700" rIns="0" bIns="0" rtlCol="0">
            <a:spAutoFit/>
          </a:bodyPr>
          <a:lstStyle/>
          <a:p>
            <a:pPr marL="52069" marR="5080" indent="-40005">
              <a:lnSpc>
                <a:spcPct val="130000"/>
              </a:lnSpc>
              <a:spcBef>
                <a:spcPts val="100"/>
              </a:spcBef>
              <a:tabLst>
                <a:tab pos="664845" algn="l"/>
                <a:tab pos="684530" algn="l"/>
                <a:tab pos="1798955" algn="l"/>
                <a:tab pos="2018030" algn="l"/>
                <a:tab pos="3077210" algn="l"/>
                <a:tab pos="3894454" algn="l"/>
                <a:tab pos="4424680" algn="l"/>
                <a:tab pos="4690110" algn="l"/>
                <a:tab pos="6074410" algn="l"/>
                <a:tab pos="7180580" algn="l"/>
                <a:tab pos="7301230" algn="l"/>
              </a:tabLst>
            </a:pPr>
            <a:r>
              <a:rPr sz="2000" b="1" spc="-5" dirty="0">
                <a:latin typeface="Segoe UI"/>
                <a:cs typeface="Segoe UI"/>
              </a:rPr>
              <a:t>t</a:t>
            </a:r>
            <a:r>
              <a:rPr sz="2000" b="1" dirty="0">
                <a:latin typeface="Segoe UI"/>
                <a:cs typeface="Segoe UI"/>
              </a:rPr>
              <a:t>he		rapi</a:t>
            </a:r>
            <a:r>
              <a:rPr sz="2000" b="1" spc="-10" dirty="0">
                <a:latin typeface="Segoe UI"/>
                <a:cs typeface="Segoe UI"/>
              </a:rPr>
              <a:t>d</a:t>
            </a:r>
            <a:r>
              <a:rPr sz="2000" b="1" spc="-20" dirty="0">
                <a:latin typeface="Segoe UI"/>
                <a:cs typeface="Segoe UI"/>
              </a:rPr>
              <a:t>l</a:t>
            </a:r>
            <a:r>
              <a:rPr sz="2000" b="1" dirty="0">
                <a:latin typeface="Segoe UI"/>
                <a:cs typeface="Segoe UI"/>
              </a:rPr>
              <a:t>y	</a:t>
            </a:r>
            <a:r>
              <a:rPr sz="2000" b="1" spc="-5" dirty="0">
                <a:latin typeface="Segoe UI"/>
                <a:cs typeface="Segoe UI"/>
              </a:rPr>
              <a:t>g</a:t>
            </a:r>
            <a:r>
              <a:rPr sz="2000" b="1" spc="-25" dirty="0">
                <a:latin typeface="Segoe UI"/>
                <a:cs typeface="Segoe UI"/>
              </a:rPr>
              <a:t>r</a:t>
            </a:r>
            <a:r>
              <a:rPr sz="2000" b="1" spc="-5" dirty="0">
                <a:latin typeface="Segoe UI"/>
                <a:cs typeface="Segoe UI"/>
              </a:rPr>
              <a:t>ow</a:t>
            </a:r>
            <a:r>
              <a:rPr sz="2000" b="1" spc="-10" dirty="0">
                <a:latin typeface="Segoe UI"/>
                <a:cs typeface="Segoe UI"/>
              </a:rPr>
              <a:t>i</a:t>
            </a:r>
            <a:r>
              <a:rPr sz="2000" b="1" dirty="0">
                <a:latin typeface="Segoe UI"/>
                <a:cs typeface="Segoe UI"/>
              </a:rPr>
              <a:t>ng	</a:t>
            </a:r>
            <a:r>
              <a:rPr sz="2000" b="1" spc="-5" dirty="0">
                <a:latin typeface="Segoe UI"/>
                <a:cs typeface="Segoe UI"/>
              </a:rPr>
              <a:t>fi</a:t>
            </a:r>
            <a:r>
              <a:rPr sz="2000" b="1" spc="-10" dirty="0">
                <a:latin typeface="Segoe UI"/>
                <a:cs typeface="Segoe UI"/>
              </a:rPr>
              <a:t>e</a:t>
            </a:r>
            <a:r>
              <a:rPr sz="2000" b="1" spc="-5" dirty="0">
                <a:latin typeface="Segoe UI"/>
                <a:cs typeface="Segoe UI"/>
              </a:rPr>
              <a:t>l</a:t>
            </a:r>
            <a:r>
              <a:rPr sz="2000" b="1" dirty="0">
                <a:latin typeface="Segoe UI"/>
                <a:cs typeface="Segoe UI"/>
              </a:rPr>
              <a:t>d	</a:t>
            </a:r>
            <a:r>
              <a:rPr sz="2000" b="1" spc="-40" dirty="0">
                <a:latin typeface="Segoe UI"/>
                <a:cs typeface="Segoe UI"/>
              </a:rPr>
              <a:t>o</a:t>
            </a:r>
            <a:r>
              <a:rPr sz="2000" b="1" dirty="0">
                <a:latin typeface="Segoe UI"/>
                <a:cs typeface="Segoe UI"/>
              </a:rPr>
              <a:t>f	ma</a:t>
            </a:r>
            <a:r>
              <a:rPr sz="2000" b="1" spc="-15" dirty="0">
                <a:latin typeface="Segoe UI"/>
                <a:cs typeface="Segoe UI"/>
              </a:rPr>
              <a:t>c</a:t>
            </a:r>
            <a:r>
              <a:rPr sz="2000" b="1" spc="-5" dirty="0">
                <a:latin typeface="Segoe UI"/>
                <a:cs typeface="Segoe UI"/>
              </a:rPr>
              <a:t>h</a:t>
            </a:r>
            <a:r>
              <a:rPr sz="2000" b="1" spc="-15" dirty="0">
                <a:latin typeface="Segoe UI"/>
                <a:cs typeface="Segoe UI"/>
              </a:rPr>
              <a:t>i</a:t>
            </a:r>
            <a:r>
              <a:rPr sz="2000" b="1" dirty="0">
                <a:latin typeface="Segoe UI"/>
                <a:cs typeface="Segoe UI"/>
              </a:rPr>
              <a:t>n</a:t>
            </a:r>
            <a:r>
              <a:rPr sz="2000" b="1" spc="-5" dirty="0">
                <a:latin typeface="Segoe UI"/>
                <a:cs typeface="Segoe UI"/>
              </a:rPr>
              <a:t>e</a:t>
            </a:r>
            <a:r>
              <a:rPr sz="2000" b="1" spc="5" dirty="0">
                <a:latin typeface="Segoe UI"/>
                <a:cs typeface="Segoe UI"/>
              </a:rPr>
              <a:t>-</a:t>
            </a:r>
            <a:r>
              <a:rPr sz="2000" b="1" spc="-10" dirty="0">
                <a:latin typeface="Segoe UI"/>
                <a:cs typeface="Segoe UI"/>
              </a:rPr>
              <a:t>t</a:t>
            </a:r>
            <a:r>
              <a:rPr sz="2000" b="1" spc="-5" dirty="0">
                <a:latin typeface="Segoe UI"/>
                <a:cs typeface="Segoe UI"/>
              </a:rPr>
              <a:t>o</a:t>
            </a:r>
            <a:r>
              <a:rPr sz="2000" b="1" spc="5" dirty="0">
                <a:latin typeface="Segoe UI"/>
                <a:cs typeface="Segoe UI"/>
              </a:rPr>
              <a:t>-</a:t>
            </a:r>
            <a:r>
              <a:rPr sz="2000" b="1" dirty="0">
                <a:latin typeface="Segoe UI"/>
                <a:cs typeface="Segoe UI"/>
              </a:rPr>
              <a:t>mach</a:t>
            </a:r>
            <a:r>
              <a:rPr sz="2000" b="1" spc="-15" dirty="0">
                <a:latin typeface="Segoe UI"/>
                <a:cs typeface="Segoe UI"/>
              </a:rPr>
              <a:t>i</a:t>
            </a:r>
            <a:r>
              <a:rPr sz="2000" b="1" dirty="0">
                <a:latin typeface="Segoe UI"/>
                <a:cs typeface="Segoe UI"/>
              </a:rPr>
              <a:t>ne	(M</a:t>
            </a:r>
            <a:r>
              <a:rPr sz="2000" b="1" spc="-15" dirty="0">
                <a:latin typeface="Segoe UI"/>
                <a:cs typeface="Segoe UI"/>
              </a:rPr>
              <a:t>2</a:t>
            </a:r>
            <a:r>
              <a:rPr sz="2000" b="1" spc="-10" dirty="0">
                <a:latin typeface="Segoe UI"/>
                <a:cs typeface="Segoe UI"/>
              </a:rPr>
              <a:t>M)  </a:t>
            </a:r>
            <a:r>
              <a:rPr sz="2000" b="1" spc="-15" dirty="0">
                <a:latin typeface="Segoe UI"/>
                <a:cs typeface="Segoe UI"/>
              </a:rPr>
              <a:t>t</a:t>
            </a:r>
            <a:r>
              <a:rPr sz="2000" b="1" spc="-5" dirty="0">
                <a:latin typeface="Segoe UI"/>
                <a:cs typeface="Segoe UI"/>
              </a:rPr>
              <a:t>h</a:t>
            </a:r>
            <a:r>
              <a:rPr sz="2000" b="1" dirty="0">
                <a:latin typeface="Segoe UI"/>
                <a:cs typeface="Segoe UI"/>
              </a:rPr>
              <a:t>e	</a:t>
            </a:r>
            <a:r>
              <a:rPr sz="2000" b="1" spc="-15" dirty="0">
                <a:latin typeface="Segoe UI"/>
                <a:cs typeface="Segoe UI"/>
              </a:rPr>
              <a:t>E</a:t>
            </a:r>
            <a:r>
              <a:rPr sz="2000" b="1" dirty="0">
                <a:latin typeface="Segoe UI"/>
                <a:cs typeface="Segoe UI"/>
              </a:rPr>
              <a:t>u</a:t>
            </a:r>
            <a:r>
              <a:rPr sz="2000" b="1" spc="-20" dirty="0">
                <a:latin typeface="Segoe UI"/>
                <a:cs typeface="Segoe UI"/>
              </a:rPr>
              <a:t>r</a:t>
            </a:r>
            <a:r>
              <a:rPr sz="2000" b="1" spc="-5" dirty="0">
                <a:latin typeface="Segoe UI"/>
                <a:cs typeface="Segoe UI"/>
              </a:rPr>
              <a:t>opea</a:t>
            </a:r>
            <a:r>
              <a:rPr sz="2000" b="1" dirty="0">
                <a:latin typeface="Segoe UI"/>
                <a:cs typeface="Segoe UI"/>
              </a:rPr>
              <a:t>n		</a:t>
            </a:r>
            <a:r>
              <a:rPr sz="2000" b="1" spc="-180" dirty="0">
                <a:latin typeface="Segoe UI"/>
                <a:cs typeface="Segoe UI"/>
              </a:rPr>
              <a:t>T</a:t>
            </a:r>
            <a:r>
              <a:rPr sz="2000" b="1" dirty="0">
                <a:latin typeface="Segoe UI"/>
                <a:cs typeface="Segoe UI"/>
              </a:rPr>
              <a:t>e</a:t>
            </a:r>
            <a:r>
              <a:rPr sz="2000" b="1" spc="-15" dirty="0">
                <a:latin typeface="Segoe UI"/>
                <a:cs typeface="Segoe UI"/>
              </a:rPr>
              <a:t>l</a:t>
            </a:r>
            <a:r>
              <a:rPr sz="2000" b="1" dirty="0">
                <a:latin typeface="Segoe UI"/>
                <a:cs typeface="Segoe UI"/>
              </a:rPr>
              <a:t>e</a:t>
            </a:r>
            <a:r>
              <a:rPr sz="2000" b="1" spc="-10" dirty="0">
                <a:latin typeface="Segoe UI"/>
                <a:cs typeface="Segoe UI"/>
              </a:rPr>
              <a:t>c</a:t>
            </a:r>
            <a:r>
              <a:rPr sz="2000" b="1" spc="-5" dirty="0">
                <a:latin typeface="Segoe UI"/>
                <a:cs typeface="Segoe UI"/>
              </a:rPr>
              <a:t>ommuni</a:t>
            </a:r>
            <a:r>
              <a:rPr sz="2000" b="1" spc="-10" dirty="0">
                <a:latin typeface="Segoe UI"/>
                <a:cs typeface="Segoe UI"/>
              </a:rPr>
              <a:t>c</a:t>
            </a:r>
            <a:r>
              <a:rPr sz="2000" b="1" spc="10" dirty="0">
                <a:latin typeface="Segoe UI"/>
                <a:cs typeface="Segoe UI"/>
              </a:rPr>
              <a:t>a</a:t>
            </a:r>
            <a:r>
              <a:rPr sz="2000" b="1" spc="-5" dirty="0">
                <a:latin typeface="Segoe UI"/>
                <a:cs typeface="Segoe UI"/>
              </a:rPr>
              <a:t>tion</a:t>
            </a:r>
            <a:r>
              <a:rPr sz="2000" b="1" dirty="0">
                <a:latin typeface="Segoe UI"/>
                <a:cs typeface="Segoe UI"/>
              </a:rPr>
              <a:t>s	</a:t>
            </a:r>
            <a:r>
              <a:rPr sz="2000" b="1" spc="-20" dirty="0">
                <a:latin typeface="Segoe UI"/>
                <a:cs typeface="Segoe UI"/>
              </a:rPr>
              <a:t>s</a:t>
            </a:r>
            <a:r>
              <a:rPr sz="2000" b="1" spc="-5" dirty="0">
                <a:latin typeface="Segoe UI"/>
                <a:cs typeface="Segoe UI"/>
              </a:rPr>
              <a:t>tan</a:t>
            </a:r>
            <a:r>
              <a:rPr sz="2000" b="1" spc="-15" dirty="0">
                <a:latin typeface="Segoe UI"/>
                <a:cs typeface="Segoe UI"/>
              </a:rPr>
              <a:t>d</a:t>
            </a:r>
            <a:r>
              <a:rPr sz="2000" b="1" spc="-5" dirty="0">
                <a:latin typeface="Segoe UI"/>
                <a:cs typeface="Segoe UI"/>
              </a:rPr>
              <a:t>a</a:t>
            </a:r>
            <a:r>
              <a:rPr sz="2000" b="1" spc="-20" dirty="0">
                <a:latin typeface="Segoe UI"/>
                <a:cs typeface="Segoe UI"/>
              </a:rPr>
              <a:t>r</a:t>
            </a:r>
            <a:r>
              <a:rPr sz="2000" b="1" spc="-5" dirty="0">
                <a:latin typeface="Segoe UI"/>
                <a:cs typeface="Segoe UI"/>
              </a:rPr>
              <a:t>d</a:t>
            </a:r>
            <a:r>
              <a:rPr sz="2000" b="1" dirty="0">
                <a:latin typeface="Segoe UI"/>
                <a:cs typeface="Segoe UI"/>
              </a:rPr>
              <a:t>s	Inst</a:t>
            </a:r>
            <a:r>
              <a:rPr sz="2000" b="1" spc="-10" dirty="0">
                <a:latin typeface="Segoe UI"/>
                <a:cs typeface="Segoe UI"/>
              </a:rPr>
              <a:t>i</a:t>
            </a:r>
            <a:r>
              <a:rPr sz="2000" b="1" spc="-5" dirty="0">
                <a:latin typeface="Segoe UI"/>
                <a:cs typeface="Segoe UI"/>
              </a:rPr>
              <a:t>t</a:t>
            </a:r>
            <a:r>
              <a:rPr sz="2000" b="1" spc="-15" dirty="0">
                <a:latin typeface="Segoe UI"/>
                <a:cs typeface="Segoe UI"/>
              </a:rPr>
              <a:t>ut</a:t>
            </a:r>
            <a:r>
              <a:rPr sz="2000" b="1" dirty="0">
                <a:latin typeface="Segoe UI"/>
                <a:cs typeface="Segoe UI"/>
              </a:rPr>
              <a:t>e		</a:t>
            </a:r>
            <a:r>
              <a:rPr sz="2000" b="1" spc="-5" dirty="0">
                <a:latin typeface="Segoe UI"/>
                <a:cs typeface="Segoe UI"/>
              </a:rPr>
              <a:t>(</a:t>
            </a:r>
            <a:r>
              <a:rPr sz="2000" b="1" spc="15" dirty="0">
                <a:latin typeface="Segoe UI"/>
                <a:cs typeface="Segoe UI"/>
              </a:rPr>
              <a:t>E</a:t>
            </a:r>
            <a:r>
              <a:rPr sz="2000" b="1" dirty="0">
                <a:latin typeface="Segoe UI"/>
                <a:cs typeface="Segoe UI"/>
              </a:rPr>
              <a:t>TSI)</a:t>
            </a:r>
            <a:endParaRPr sz="2000">
              <a:latin typeface="Segoe UI"/>
              <a:cs typeface="Segoe UI"/>
            </a:endParaRPr>
          </a:p>
        </p:txBody>
      </p:sp>
      <p:sp>
        <p:nvSpPr>
          <p:cNvPr id="6" name="object 6"/>
          <p:cNvSpPr txBox="1"/>
          <p:nvPr/>
        </p:nvSpPr>
        <p:spPr>
          <a:xfrm>
            <a:off x="1010513" y="3966464"/>
            <a:ext cx="10584180" cy="2221230"/>
          </a:xfrm>
          <a:prstGeom prst="rect">
            <a:avLst/>
          </a:prstGeom>
        </p:spPr>
        <p:txBody>
          <a:bodyPr vert="horz" wrap="square" lIns="0" tIns="12700" rIns="0" bIns="0" rtlCol="0">
            <a:spAutoFit/>
          </a:bodyPr>
          <a:lstStyle/>
          <a:p>
            <a:pPr marL="355600">
              <a:lnSpc>
                <a:spcPct val="100000"/>
              </a:lnSpc>
              <a:spcBef>
                <a:spcPts val="100"/>
              </a:spcBef>
            </a:pPr>
            <a:r>
              <a:rPr sz="2000" b="1" spc="-5" dirty="0">
                <a:latin typeface="Segoe UI"/>
                <a:cs typeface="Segoe UI"/>
              </a:rPr>
              <a:t>created</a:t>
            </a:r>
            <a:r>
              <a:rPr sz="2000" b="1" spc="15" dirty="0">
                <a:latin typeface="Segoe UI"/>
                <a:cs typeface="Segoe UI"/>
              </a:rPr>
              <a:t> </a:t>
            </a:r>
            <a:r>
              <a:rPr sz="2000" b="1" dirty="0">
                <a:latin typeface="Segoe UI"/>
                <a:cs typeface="Segoe UI"/>
              </a:rPr>
              <a:t>the</a:t>
            </a:r>
            <a:r>
              <a:rPr sz="2000" b="1" spc="-15" dirty="0">
                <a:latin typeface="Segoe UI"/>
                <a:cs typeface="Segoe UI"/>
              </a:rPr>
              <a:t> </a:t>
            </a:r>
            <a:r>
              <a:rPr sz="2000" b="1" dirty="0">
                <a:latin typeface="Segoe UI"/>
                <a:cs typeface="Segoe UI"/>
              </a:rPr>
              <a:t>M2M</a:t>
            </a:r>
            <a:r>
              <a:rPr sz="2000" b="1" spc="-25" dirty="0">
                <a:latin typeface="Segoe UI"/>
                <a:cs typeface="Segoe UI"/>
              </a:rPr>
              <a:t> Technical</a:t>
            </a:r>
            <a:r>
              <a:rPr sz="2000" b="1" spc="-5" dirty="0">
                <a:latin typeface="Segoe UI"/>
                <a:cs typeface="Segoe UI"/>
              </a:rPr>
              <a:t> Committee</a:t>
            </a:r>
            <a:r>
              <a:rPr sz="2000" b="1" spc="5" dirty="0">
                <a:latin typeface="Segoe UI"/>
                <a:cs typeface="Segoe UI"/>
              </a:rPr>
              <a:t> </a:t>
            </a:r>
            <a:r>
              <a:rPr sz="2000" b="1" spc="-5" dirty="0">
                <a:latin typeface="Segoe UI"/>
                <a:cs typeface="Segoe UI"/>
              </a:rPr>
              <a:t>in</a:t>
            </a:r>
            <a:r>
              <a:rPr sz="2000" b="1" spc="-15" dirty="0">
                <a:latin typeface="Segoe UI"/>
                <a:cs typeface="Segoe UI"/>
              </a:rPr>
              <a:t> </a:t>
            </a:r>
            <a:r>
              <a:rPr sz="2000" b="1" spc="-5" dirty="0">
                <a:latin typeface="Segoe UI"/>
                <a:cs typeface="Segoe UI"/>
              </a:rPr>
              <a:t>2008.</a:t>
            </a:r>
            <a:endParaRPr sz="2000">
              <a:latin typeface="Segoe UI"/>
              <a:cs typeface="Segoe UI"/>
            </a:endParaRPr>
          </a:p>
          <a:p>
            <a:pPr marL="355600" indent="-343535">
              <a:lnSpc>
                <a:spcPct val="100000"/>
              </a:lnSpc>
              <a:spcBef>
                <a:spcPts val="1920"/>
              </a:spcBef>
              <a:buFont typeface="Wingdings"/>
              <a:buChar char=""/>
              <a:tabLst>
                <a:tab pos="354965" algn="l"/>
                <a:tab pos="356235" algn="l"/>
              </a:tabLst>
            </a:pPr>
            <a:r>
              <a:rPr sz="2000" b="1" dirty="0">
                <a:latin typeface="Segoe UI"/>
                <a:cs typeface="Segoe UI"/>
              </a:rPr>
              <a:t>The</a:t>
            </a:r>
            <a:r>
              <a:rPr sz="2000" b="1" spc="370" dirty="0">
                <a:latin typeface="Segoe UI"/>
                <a:cs typeface="Segoe UI"/>
              </a:rPr>
              <a:t> </a:t>
            </a:r>
            <a:r>
              <a:rPr sz="2000" b="1" spc="-10" dirty="0">
                <a:latin typeface="Segoe UI"/>
                <a:cs typeface="Segoe UI"/>
              </a:rPr>
              <a:t>goal</a:t>
            </a:r>
            <a:r>
              <a:rPr sz="2000" b="1" spc="375" dirty="0">
                <a:latin typeface="Segoe UI"/>
                <a:cs typeface="Segoe UI"/>
              </a:rPr>
              <a:t> </a:t>
            </a:r>
            <a:r>
              <a:rPr sz="2000" b="1" spc="-20" dirty="0">
                <a:latin typeface="Segoe UI"/>
                <a:cs typeface="Segoe UI"/>
              </a:rPr>
              <a:t>of</a:t>
            </a:r>
            <a:r>
              <a:rPr sz="2000" b="1" spc="360" dirty="0">
                <a:latin typeface="Segoe UI"/>
                <a:cs typeface="Segoe UI"/>
              </a:rPr>
              <a:t> </a:t>
            </a:r>
            <a:r>
              <a:rPr sz="2000" b="1" spc="-5" dirty="0">
                <a:latin typeface="Segoe UI"/>
                <a:cs typeface="Segoe UI"/>
              </a:rPr>
              <a:t>the</a:t>
            </a:r>
            <a:r>
              <a:rPr sz="2000" b="1" spc="375" dirty="0">
                <a:latin typeface="Segoe UI"/>
                <a:cs typeface="Segoe UI"/>
              </a:rPr>
              <a:t> </a:t>
            </a:r>
            <a:r>
              <a:rPr sz="2000" b="1" spc="-5" dirty="0">
                <a:latin typeface="Segoe UI"/>
                <a:cs typeface="Segoe UI"/>
              </a:rPr>
              <a:t>committee</a:t>
            </a:r>
            <a:r>
              <a:rPr sz="2000" b="1" spc="375" dirty="0">
                <a:latin typeface="Segoe UI"/>
                <a:cs typeface="Segoe UI"/>
              </a:rPr>
              <a:t> </a:t>
            </a:r>
            <a:r>
              <a:rPr sz="2000" b="1" dirty="0">
                <a:latin typeface="Segoe UI"/>
                <a:cs typeface="Segoe UI"/>
              </a:rPr>
              <a:t>was</a:t>
            </a:r>
            <a:r>
              <a:rPr sz="2000" b="1" spc="370" dirty="0">
                <a:latin typeface="Segoe UI"/>
                <a:cs typeface="Segoe UI"/>
              </a:rPr>
              <a:t> </a:t>
            </a:r>
            <a:r>
              <a:rPr sz="2000" b="1" spc="-5" dirty="0">
                <a:latin typeface="Segoe UI"/>
                <a:cs typeface="Segoe UI"/>
              </a:rPr>
              <a:t>to</a:t>
            </a:r>
            <a:r>
              <a:rPr sz="2000" b="1" spc="370" dirty="0">
                <a:latin typeface="Segoe UI"/>
                <a:cs typeface="Segoe UI"/>
              </a:rPr>
              <a:t> </a:t>
            </a:r>
            <a:r>
              <a:rPr sz="2000" b="1" spc="-5" dirty="0">
                <a:latin typeface="Segoe UI"/>
                <a:cs typeface="Segoe UI"/>
              </a:rPr>
              <a:t>create</a:t>
            </a:r>
            <a:r>
              <a:rPr sz="2000" b="1" spc="375" dirty="0">
                <a:latin typeface="Segoe UI"/>
                <a:cs typeface="Segoe UI"/>
              </a:rPr>
              <a:t> </a:t>
            </a:r>
            <a:r>
              <a:rPr sz="2000" b="1" dirty="0">
                <a:latin typeface="Segoe UI"/>
                <a:cs typeface="Segoe UI"/>
              </a:rPr>
              <a:t>a</a:t>
            </a:r>
            <a:r>
              <a:rPr sz="2000" b="1" spc="375" dirty="0">
                <a:latin typeface="Segoe UI"/>
                <a:cs typeface="Segoe UI"/>
              </a:rPr>
              <a:t> </a:t>
            </a:r>
            <a:r>
              <a:rPr sz="2000" b="1" dirty="0">
                <a:latin typeface="Segoe UI"/>
                <a:cs typeface="Segoe UI"/>
              </a:rPr>
              <a:t>common</a:t>
            </a:r>
            <a:r>
              <a:rPr sz="2000" b="1" spc="375" dirty="0">
                <a:latin typeface="Segoe UI"/>
                <a:cs typeface="Segoe UI"/>
              </a:rPr>
              <a:t> </a:t>
            </a:r>
            <a:r>
              <a:rPr sz="2000" b="1" spc="-5" dirty="0">
                <a:latin typeface="Segoe UI"/>
                <a:cs typeface="Segoe UI"/>
              </a:rPr>
              <a:t>architecture</a:t>
            </a:r>
            <a:r>
              <a:rPr sz="2000" b="1" spc="370" dirty="0">
                <a:latin typeface="Segoe UI"/>
                <a:cs typeface="Segoe UI"/>
              </a:rPr>
              <a:t> </a:t>
            </a:r>
            <a:r>
              <a:rPr sz="2000" b="1" spc="-5" dirty="0">
                <a:latin typeface="Segoe UI"/>
                <a:cs typeface="Segoe UI"/>
              </a:rPr>
              <a:t>that</a:t>
            </a:r>
            <a:r>
              <a:rPr sz="2000" b="1" spc="380" dirty="0">
                <a:latin typeface="Segoe UI"/>
                <a:cs typeface="Segoe UI"/>
              </a:rPr>
              <a:t> </a:t>
            </a:r>
            <a:r>
              <a:rPr sz="2000" b="1" spc="-10" dirty="0">
                <a:latin typeface="Segoe UI"/>
                <a:cs typeface="Segoe UI"/>
              </a:rPr>
              <a:t>would</a:t>
            </a:r>
            <a:r>
              <a:rPr sz="2000" b="1" spc="375" dirty="0">
                <a:latin typeface="Segoe UI"/>
                <a:cs typeface="Segoe UI"/>
              </a:rPr>
              <a:t> </a:t>
            </a:r>
            <a:r>
              <a:rPr sz="2000" b="1" spc="-5" dirty="0">
                <a:latin typeface="Segoe UI"/>
                <a:cs typeface="Segoe UI"/>
              </a:rPr>
              <a:t>help</a:t>
            </a:r>
            <a:endParaRPr sz="2000">
              <a:latin typeface="Segoe UI"/>
              <a:cs typeface="Segoe UI"/>
            </a:endParaRPr>
          </a:p>
          <a:p>
            <a:pPr marL="355600">
              <a:lnSpc>
                <a:spcPct val="100000"/>
              </a:lnSpc>
              <a:spcBef>
                <a:spcPts val="725"/>
              </a:spcBef>
            </a:pPr>
            <a:r>
              <a:rPr sz="2000" b="1" spc="-5" dirty="0">
                <a:latin typeface="Segoe UI"/>
                <a:cs typeface="Segoe UI"/>
              </a:rPr>
              <a:t>accelerate</a:t>
            </a:r>
            <a:r>
              <a:rPr sz="2000" b="1" spc="2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adoption</a:t>
            </a:r>
            <a:r>
              <a:rPr sz="2000" b="1" spc="-25" dirty="0">
                <a:latin typeface="Segoe UI"/>
                <a:cs typeface="Segoe UI"/>
              </a:rPr>
              <a:t> </a:t>
            </a:r>
            <a:r>
              <a:rPr sz="2000" b="1" spc="-20" dirty="0">
                <a:latin typeface="Segoe UI"/>
                <a:cs typeface="Segoe UI"/>
              </a:rPr>
              <a:t>of</a:t>
            </a:r>
            <a:r>
              <a:rPr sz="2000" b="1" spc="5" dirty="0">
                <a:latin typeface="Segoe UI"/>
                <a:cs typeface="Segoe UI"/>
              </a:rPr>
              <a:t> </a:t>
            </a:r>
            <a:r>
              <a:rPr sz="2000" b="1" dirty="0">
                <a:latin typeface="Segoe UI"/>
                <a:cs typeface="Segoe UI"/>
              </a:rPr>
              <a:t>M2M</a:t>
            </a:r>
            <a:r>
              <a:rPr sz="2000" b="1" spc="-20" dirty="0">
                <a:latin typeface="Segoe UI"/>
                <a:cs typeface="Segoe UI"/>
              </a:rPr>
              <a:t> </a:t>
            </a:r>
            <a:r>
              <a:rPr sz="2000" b="1" spc="-5" dirty="0">
                <a:latin typeface="Segoe UI"/>
                <a:cs typeface="Segoe UI"/>
              </a:rPr>
              <a:t>application</a:t>
            </a:r>
            <a:r>
              <a:rPr sz="2000" b="1" spc="-35"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devices</a:t>
            </a:r>
            <a:r>
              <a:rPr sz="2000" b="1" spc="5" dirty="0">
                <a:latin typeface="Segoe UI"/>
                <a:cs typeface="Segoe UI"/>
              </a:rPr>
              <a:t> </a:t>
            </a:r>
            <a:r>
              <a:rPr sz="2000" b="1" spc="-5" dirty="0">
                <a:latin typeface="Segoe UI"/>
                <a:cs typeface="Segoe UI"/>
              </a:rPr>
              <a:t>and</a:t>
            </a:r>
            <a:r>
              <a:rPr sz="2000" b="1" spc="-10" dirty="0">
                <a:latin typeface="Segoe UI"/>
                <a:cs typeface="Segoe UI"/>
              </a:rPr>
              <a:t> </a:t>
            </a:r>
            <a:r>
              <a:rPr sz="2000" b="1" spc="-5" dirty="0">
                <a:latin typeface="Segoe UI"/>
                <a:cs typeface="Segoe UI"/>
              </a:rPr>
              <a:t>extended</a:t>
            </a:r>
            <a:r>
              <a:rPr sz="2000" b="1" spc="20" dirty="0">
                <a:latin typeface="Segoe UI"/>
                <a:cs typeface="Segoe UI"/>
              </a:rPr>
              <a:t> </a:t>
            </a:r>
            <a:r>
              <a:rPr sz="2000" b="1" spc="-10" dirty="0">
                <a:latin typeface="Segoe UI"/>
                <a:cs typeface="Segoe UI"/>
              </a:rPr>
              <a:t>to</a:t>
            </a:r>
            <a:r>
              <a:rPr sz="2000" b="1" dirty="0">
                <a:latin typeface="Segoe UI"/>
                <a:cs typeface="Segoe UI"/>
              </a:rPr>
              <a:t> </a:t>
            </a:r>
            <a:r>
              <a:rPr sz="2000" b="1" spc="-45" dirty="0">
                <a:latin typeface="Segoe UI"/>
                <a:cs typeface="Segoe UI"/>
              </a:rPr>
              <a:t>IoT.</a:t>
            </a:r>
            <a:endParaRPr sz="2000">
              <a:latin typeface="Segoe UI"/>
              <a:cs typeface="Segoe UI"/>
            </a:endParaRPr>
          </a:p>
          <a:p>
            <a:pPr marL="355600" marR="5080" indent="-343535">
              <a:lnSpc>
                <a:spcPct val="130000"/>
              </a:lnSpc>
              <a:spcBef>
                <a:spcPts val="1200"/>
              </a:spcBef>
              <a:buFont typeface="Wingdings"/>
              <a:buChar char=""/>
              <a:tabLst>
                <a:tab pos="354965" algn="l"/>
                <a:tab pos="356235" algn="l"/>
                <a:tab pos="4030345" algn="l"/>
              </a:tabLst>
            </a:pPr>
            <a:r>
              <a:rPr sz="2000" b="1" spc="-25" dirty="0">
                <a:latin typeface="Segoe UI"/>
                <a:cs typeface="Segoe UI"/>
              </a:rPr>
              <a:t>Similar,</a:t>
            </a:r>
            <a:r>
              <a:rPr sz="2000" b="1" spc="215" dirty="0">
                <a:latin typeface="Segoe UI"/>
                <a:cs typeface="Segoe UI"/>
              </a:rPr>
              <a:t> </a:t>
            </a:r>
            <a:r>
              <a:rPr sz="2000" b="1" spc="-5" dirty="0">
                <a:latin typeface="Segoe UI"/>
                <a:cs typeface="Segoe UI"/>
              </a:rPr>
              <a:t>in</a:t>
            </a:r>
            <a:r>
              <a:rPr sz="2000" b="1" spc="220" dirty="0">
                <a:latin typeface="Segoe UI"/>
                <a:cs typeface="Segoe UI"/>
              </a:rPr>
              <a:t> </a:t>
            </a:r>
            <a:r>
              <a:rPr sz="2000" b="1" spc="-5" dirty="0">
                <a:latin typeface="Segoe UI"/>
                <a:cs typeface="Segoe UI"/>
              </a:rPr>
              <a:t>2012</a:t>
            </a:r>
            <a:r>
              <a:rPr sz="2000" b="1" spc="225" dirty="0">
                <a:latin typeface="Segoe UI"/>
                <a:cs typeface="Segoe UI"/>
              </a:rPr>
              <a:t> </a:t>
            </a:r>
            <a:r>
              <a:rPr sz="2000" b="1" dirty="0">
                <a:latin typeface="Segoe UI"/>
                <a:cs typeface="Segoe UI"/>
              </a:rPr>
              <a:t>ETSI</a:t>
            </a:r>
            <a:r>
              <a:rPr sz="2000" b="1" spc="229" dirty="0">
                <a:latin typeface="Segoe UI"/>
                <a:cs typeface="Segoe UI"/>
              </a:rPr>
              <a:t> </a:t>
            </a:r>
            <a:r>
              <a:rPr sz="2000" b="1" spc="-5" dirty="0">
                <a:latin typeface="Segoe UI"/>
                <a:cs typeface="Segoe UI"/>
              </a:rPr>
              <a:t>and</a:t>
            </a:r>
            <a:r>
              <a:rPr sz="2000" b="1" spc="225" dirty="0">
                <a:latin typeface="Segoe UI"/>
                <a:cs typeface="Segoe UI"/>
              </a:rPr>
              <a:t> </a:t>
            </a:r>
            <a:r>
              <a:rPr sz="2000" b="1" spc="-5" dirty="0">
                <a:latin typeface="Segoe UI"/>
                <a:cs typeface="Segoe UI"/>
              </a:rPr>
              <a:t>13</a:t>
            </a:r>
            <a:r>
              <a:rPr sz="2000" b="1" spc="220" dirty="0">
                <a:latin typeface="Segoe UI"/>
                <a:cs typeface="Segoe UI"/>
              </a:rPr>
              <a:t> </a:t>
            </a:r>
            <a:r>
              <a:rPr sz="2000" b="1" spc="-5" dirty="0">
                <a:latin typeface="Segoe UI"/>
                <a:cs typeface="Segoe UI"/>
              </a:rPr>
              <a:t>other</a:t>
            </a:r>
            <a:r>
              <a:rPr sz="2000" b="1" spc="220" dirty="0">
                <a:latin typeface="Segoe UI"/>
                <a:cs typeface="Segoe UI"/>
              </a:rPr>
              <a:t> </a:t>
            </a:r>
            <a:r>
              <a:rPr sz="2000" b="1" spc="-5" dirty="0">
                <a:latin typeface="Segoe UI"/>
                <a:cs typeface="Segoe UI"/>
              </a:rPr>
              <a:t>funding</a:t>
            </a:r>
            <a:r>
              <a:rPr sz="2000" b="1" spc="215" dirty="0">
                <a:latin typeface="Segoe UI"/>
                <a:cs typeface="Segoe UI"/>
              </a:rPr>
              <a:t> </a:t>
            </a:r>
            <a:r>
              <a:rPr sz="2000" b="1" dirty="0">
                <a:latin typeface="Segoe UI"/>
                <a:cs typeface="Segoe UI"/>
              </a:rPr>
              <a:t>members</a:t>
            </a:r>
            <a:r>
              <a:rPr sz="2000" b="1" spc="220" dirty="0">
                <a:latin typeface="Segoe UI"/>
                <a:cs typeface="Segoe UI"/>
              </a:rPr>
              <a:t> </a:t>
            </a:r>
            <a:r>
              <a:rPr sz="2000" b="1" spc="-5" dirty="0">
                <a:latin typeface="Segoe UI"/>
                <a:cs typeface="Segoe UI"/>
              </a:rPr>
              <a:t>launched</a:t>
            </a:r>
            <a:r>
              <a:rPr sz="2000" b="1" spc="229" dirty="0">
                <a:latin typeface="Segoe UI"/>
                <a:cs typeface="Segoe UI"/>
              </a:rPr>
              <a:t> </a:t>
            </a:r>
            <a:r>
              <a:rPr sz="2000" b="1" spc="-5" dirty="0">
                <a:latin typeface="Segoe UI"/>
                <a:cs typeface="Segoe UI"/>
              </a:rPr>
              <a:t>oneM2M</a:t>
            </a:r>
            <a:r>
              <a:rPr sz="2000" b="1" spc="210" dirty="0">
                <a:latin typeface="Segoe UI"/>
                <a:cs typeface="Segoe UI"/>
              </a:rPr>
              <a:t> </a:t>
            </a:r>
            <a:r>
              <a:rPr sz="2000" b="1" dirty="0">
                <a:latin typeface="Segoe UI"/>
                <a:cs typeface="Segoe UI"/>
              </a:rPr>
              <a:t>as</a:t>
            </a:r>
            <a:r>
              <a:rPr sz="2000" b="1" spc="220" dirty="0">
                <a:latin typeface="Segoe UI"/>
                <a:cs typeface="Segoe UI"/>
              </a:rPr>
              <a:t> </a:t>
            </a:r>
            <a:r>
              <a:rPr sz="2000" b="1" dirty="0">
                <a:latin typeface="Segoe UI"/>
                <a:cs typeface="Segoe UI"/>
              </a:rPr>
              <a:t>a</a:t>
            </a:r>
            <a:r>
              <a:rPr sz="2000" b="1" spc="229" dirty="0">
                <a:latin typeface="Segoe UI"/>
                <a:cs typeface="Segoe UI"/>
              </a:rPr>
              <a:t> </a:t>
            </a:r>
            <a:r>
              <a:rPr sz="2000" b="1" spc="-10" dirty="0">
                <a:latin typeface="Segoe UI"/>
                <a:cs typeface="Segoe UI"/>
              </a:rPr>
              <a:t>global </a:t>
            </a:r>
            <a:r>
              <a:rPr sz="2000" b="1" spc="-535" dirty="0">
                <a:latin typeface="Segoe UI"/>
                <a:cs typeface="Segoe UI"/>
              </a:rPr>
              <a:t> </a:t>
            </a:r>
            <a:r>
              <a:rPr sz="2000" b="1" spc="-10" dirty="0">
                <a:latin typeface="Segoe UI"/>
                <a:cs typeface="Segoe UI"/>
              </a:rPr>
              <a:t>initiative</a:t>
            </a:r>
            <a:r>
              <a:rPr sz="2000" b="1" spc="5" dirty="0">
                <a:latin typeface="Segoe UI"/>
                <a:cs typeface="Segoe UI"/>
              </a:rPr>
              <a:t> </a:t>
            </a:r>
            <a:r>
              <a:rPr sz="2000" b="1" spc="-10" dirty="0">
                <a:latin typeface="Segoe UI"/>
                <a:cs typeface="Segoe UI"/>
              </a:rPr>
              <a:t>to</a:t>
            </a:r>
            <a:r>
              <a:rPr sz="2000" b="1" spc="15" dirty="0">
                <a:latin typeface="Segoe UI"/>
                <a:cs typeface="Segoe UI"/>
              </a:rPr>
              <a:t> </a:t>
            </a:r>
            <a:r>
              <a:rPr sz="2000" b="1" spc="-5" dirty="0">
                <a:latin typeface="Segoe UI"/>
                <a:cs typeface="Segoe UI"/>
              </a:rPr>
              <a:t>promote</a:t>
            </a:r>
            <a:r>
              <a:rPr sz="2000" b="1" spc="15" dirty="0">
                <a:latin typeface="Segoe UI"/>
                <a:cs typeface="Segoe UI"/>
              </a:rPr>
              <a:t> </a:t>
            </a:r>
            <a:r>
              <a:rPr sz="2000" b="1" spc="-5" dirty="0">
                <a:latin typeface="Segoe UI"/>
                <a:cs typeface="Segoe UI"/>
              </a:rPr>
              <a:t>efficient	</a:t>
            </a:r>
            <a:r>
              <a:rPr sz="2000" b="1" dirty="0">
                <a:latin typeface="Segoe UI"/>
                <a:cs typeface="Segoe UI"/>
              </a:rPr>
              <a:t>M2M</a:t>
            </a:r>
            <a:r>
              <a:rPr sz="2000" b="1" spc="-25" dirty="0">
                <a:latin typeface="Segoe UI"/>
                <a:cs typeface="Segoe UI"/>
              </a:rPr>
              <a:t> </a:t>
            </a:r>
            <a:r>
              <a:rPr sz="2000" b="1" dirty="0">
                <a:latin typeface="Segoe UI"/>
                <a:cs typeface="Segoe UI"/>
              </a:rPr>
              <a:t>communication</a:t>
            </a:r>
            <a:r>
              <a:rPr sz="2000" b="1" spc="-15" dirty="0">
                <a:latin typeface="Segoe UI"/>
                <a:cs typeface="Segoe UI"/>
              </a:rPr>
              <a:t> </a:t>
            </a:r>
            <a:r>
              <a:rPr sz="2000" b="1" spc="-5" dirty="0">
                <a:latin typeface="Segoe UI"/>
                <a:cs typeface="Segoe UI"/>
              </a:rPr>
              <a:t>system and </a:t>
            </a:r>
            <a:r>
              <a:rPr sz="2000" b="1" dirty="0">
                <a:latin typeface="Segoe UI"/>
                <a:cs typeface="Segoe UI"/>
              </a:rPr>
              <a:t>IoT .</a:t>
            </a:r>
            <a:endParaRPr sz="2000">
              <a:latin typeface="Segoe UI"/>
              <a:cs typeface="Segoe U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8" name="object 8"/>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52</a:t>
            </a:fld>
            <a:endParaRPr sz="1200">
              <a:latin typeface="Segoe UI"/>
              <a:cs typeface="Segoe UI"/>
            </a:endParaRPr>
          </a:p>
        </p:txBody>
      </p:sp>
      <p:sp>
        <p:nvSpPr>
          <p:cNvPr id="3" name="object 3"/>
          <p:cNvSpPr txBox="1"/>
          <p:nvPr/>
        </p:nvSpPr>
        <p:spPr>
          <a:xfrm>
            <a:off x="324713" y="1597914"/>
            <a:ext cx="11268710" cy="2579370"/>
          </a:xfrm>
          <a:prstGeom prst="rect">
            <a:avLst/>
          </a:prstGeom>
        </p:spPr>
        <p:txBody>
          <a:bodyPr vert="horz" wrap="square" lIns="0" tIns="12700" rIns="0" bIns="0" rtlCol="0">
            <a:spAutoFit/>
          </a:bodyPr>
          <a:lstStyle/>
          <a:p>
            <a:pPr marL="299085" indent="-287020" algn="just">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spc="-5" dirty="0">
                <a:latin typeface="Segoe UI"/>
                <a:cs typeface="Segoe UI"/>
              </a:rPr>
              <a:t>OneM2M</a:t>
            </a:r>
            <a:r>
              <a:rPr sz="2400" b="1" dirty="0">
                <a:latin typeface="Segoe UI"/>
                <a:cs typeface="Segoe UI"/>
              </a:rPr>
              <a:t> IoT </a:t>
            </a:r>
            <a:r>
              <a:rPr sz="2400" b="1" spc="-5" dirty="0">
                <a:latin typeface="Segoe UI"/>
                <a:cs typeface="Segoe UI"/>
              </a:rPr>
              <a:t>standardized</a:t>
            </a:r>
            <a:r>
              <a:rPr sz="2400" b="1" spc="-25" dirty="0">
                <a:latin typeface="Segoe UI"/>
                <a:cs typeface="Segoe UI"/>
              </a:rPr>
              <a:t> </a:t>
            </a:r>
            <a:r>
              <a:rPr sz="2400" b="1" spc="-5" dirty="0">
                <a:latin typeface="Segoe UI"/>
                <a:cs typeface="Segoe UI"/>
              </a:rPr>
              <a:t>Architecture:</a:t>
            </a:r>
            <a:endParaRPr sz="2400">
              <a:latin typeface="Segoe UI"/>
              <a:cs typeface="Segoe UI"/>
            </a:endParaRPr>
          </a:p>
          <a:p>
            <a:pPr marL="1041400" marR="7620" lvl="1" indent="-343535" algn="just">
              <a:lnSpc>
                <a:spcPct val="140000"/>
              </a:lnSpc>
              <a:spcBef>
                <a:spcPts val="1240"/>
              </a:spcBef>
              <a:buFont typeface="Wingdings"/>
              <a:buChar char=""/>
              <a:tabLst>
                <a:tab pos="1042035" algn="l"/>
              </a:tabLst>
            </a:pPr>
            <a:r>
              <a:rPr sz="2200" b="1" spc="-10" dirty="0">
                <a:latin typeface="Segoe UI"/>
                <a:cs typeface="Segoe UI"/>
              </a:rPr>
              <a:t>The goal of</a:t>
            </a:r>
            <a:r>
              <a:rPr sz="2200" b="1" spc="-5" dirty="0">
                <a:latin typeface="Segoe UI"/>
                <a:cs typeface="Segoe UI"/>
              </a:rPr>
              <a:t> </a:t>
            </a:r>
            <a:r>
              <a:rPr sz="2200" b="1" spc="-10" dirty="0">
                <a:latin typeface="Segoe UI"/>
                <a:cs typeface="Segoe UI"/>
              </a:rPr>
              <a:t>one </a:t>
            </a:r>
            <a:r>
              <a:rPr sz="2200" b="1" spc="-5" dirty="0">
                <a:latin typeface="Segoe UI"/>
                <a:cs typeface="Segoe UI"/>
              </a:rPr>
              <a:t>M2M is to </a:t>
            </a:r>
            <a:r>
              <a:rPr sz="2200" b="1" spc="-10" dirty="0">
                <a:latin typeface="Segoe UI"/>
                <a:cs typeface="Segoe UI"/>
              </a:rPr>
              <a:t>create</a:t>
            </a:r>
            <a:r>
              <a:rPr sz="2200" b="1" spc="-5" dirty="0">
                <a:latin typeface="Segoe UI"/>
                <a:cs typeface="Segoe UI"/>
              </a:rPr>
              <a:t> a common </a:t>
            </a:r>
            <a:r>
              <a:rPr sz="2200" b="1" spc="5" dirty="0">
                <a:latin typeface="Segoe UI"/>
                <a:cs typeface="Segoe UI"/>
              </a:rPr>
              <a:t>services </a:t>
            </a:r>
            <a:r>
              <a:rPr sz="2200" b="1" spc="-10" dirty="0">
                <a:latin typeface="Segoe UI"/>
                <a:cs typeface="Segoe UI"/>
              </a:rPr>
              <a:t>layer </a:t>
            </a:r>
            <a:r>
              <a:rPr sz="2200" b="1" spc="-5" dirty="0">
                <a:latin typeface="Segoe UI"/>
                <a:cs typeface="Segoe UI"/>
              </a:rPr>
              <a:t>which can </a:t>
            </a:r>
            <a:r>
              <a:rPr sz="2200" b="1" spc="-15" dirty="0">
                <a:latin typeface="Segoe UI"/>
                <a:cs typeface="Segoe UI"/>
              </a:rPr>
              <a:t>be </a:t>
            </a:r>
            <a:r>
              <a:rPr sz="2200" b="1" spc="-10" dirty="0">
                <a:latin typeface="Segoe UI"/>
                <a:cs typeface="Segoe UI"/>
              </a:rPr>
              <a:t> </a:t>
            </a:r>
            <a:r>
              <a:rPr sz="2200" b="1" spc="-5" dirty="0">
                <a:latin typeface="Segoe UI"/>
                <a:cs typeface="Segoe UI"/>
              </a:rPr>
              <a:t>readily</a:t>
            </a:r>
            <a:r>
              <a:rPr sz="2200" b="1" dirty="0">
                <a:latin typeface="Segoe UI"/>
                <a:cs typeface="Segoe UI"/>
              </a:rPr>
              <a:t> </a:t>
            </a:r>
            <a:r>
              <a:rPr sz="2200" b="1" spc="-5" dirty="0">
                <a:latin typeface="Segoe UI"/>
                <a:cs typeface="Segoe UI"/>
              </a:rPr>
              <a:t>embedded</a:t>
            </a:r>
            <a:r>
              <a:rPr sz="2200" b="1" dirty="0">
                <a:latin typeface="Segoe UI"/>
                <a:cs typeface="Segoe UI"/>
              </a:rPr>
              <a:t> </a:t>
            </a:r>
            <a:r>
              <a:rPr sz="2200" b="1" spc="-5" dirty="0">
                <a:latin typeface="Segoe UI"/>
                <a:cs typeface="Segoe UI"/>
              </a:rPr>
              <a:t>in</a:t>
            </a:r>
            <a:r>
              <a:rPr sz="2200" b="1" dirty="0">
                <a:latin typeface="Segoe UI"/>
                <a:cs typeface="Segoe UI"/>
              </a:rPr>
              <a:t> </a:t>
            </a:r>
            <a:r>
              <a:rPr sz="2200" b="1" spc="-5" dirty="0">
                <a:latin typeface="Segoe UI"/>
                <a:cs typeface="Segoe UI"/>
              </a:rPr>
              <a:t>the</a:t>
            </a:r>
            <a:r>
              <a:rPr sz="2200" b="1" dirty="0">
                <a:latin typeface="Segoe UI"/>
                <a:cs typeface="Segoe UI"/>
              </a:rPr>
              <a:t> </a:t>
            </a:r>
            <a:r>
              <a:rPr sz="2200" b="1" spc="-5" dirty="0">
                <a:latin typeface="Segoe UI"/>
                <a:cs typeface="Segoe UI"/>
              </a:rPr>
              <a:t>field</a:t>
            </a:r>
            <a:r>
              <a:rPr sz="2200" b="1" dirty="0">
                <a:latin typeface="Segoe UI"/>
                <a:cs typeface="Segoe UI"/>
              </a:rPr>
              <a:t> </a:t>
            </a:r>
            <a:r>
              <a:rPr sz="2200" b="1" spc="-10" dirty="0">
                <a:latin typeface="Segoe UI"/>
                <a:cs typeface="Segoe UI"/>
              </a:rPr>
              <a:t>devices</a:t>
            </a:r>
            <a:r>
              <a:rPr sz="2200" b="1" spc="-5" dirty="0">
                <a:latin typeface="Segoe UI"/>
                <a:cs typeface="Segoe UI"/>
              </a:rPr>
              <a:t> to</a:t>
            </a:r>
            <a:r>
              <a:rPr sz="2200" b="1" dirty="0">
                <a:latin typeface="Segoe UI"/>
                <a:cs typeface="Segoe UI"/>
              </a:rPr>
              <a:t> </a:t>
            </a:r>
            <a:r>
              <a:rPr sz="2200" b="1" spc="-5" dirty="0">
                <a:latin typeface="Segoe UI"/>
                <a:cs typeface="Segoe UI"/>
              </a:rPr>
              <a:t>allow</a:t>
            </a:r>
            <a:r>
              <a:rPr sz="2200" b="1" dirty="0">
                <a:latin typeface="Segoe UI"/>
                <a:cs typeface="Segoe UI"/>
              </a:rPr>
              <a:t> </a:t>
            </a:r>
            <a:r>
              <a:rPr sz="2200" b="1" spc="-5" dirty="0">
                <a:latin typeface="Segoe UI"/>
                <a:cs typeface="Segoe UI"/>
              </a:rPr>
              <a:t>communication</a:t>
            </a:r>
            <a:r>
              <a:rPr sz="2200" b="1" dirty="0">
                <a:latin typeface="Segoe UI"/>
                <a:cs typeface="Segoe UI"/>
              </a:rPr>
              <a:t> </a:t>
            </a:r>
            <a:r>
              <a:rPr sz="2200" b="1" spc="-5" dirty="0">
                <a:latin typeface="Segoe UI"/>
                <a:cs typeface="Segoe UI"/>
              </a:rPr>
              <a:t>with </a:t>
            </a:r>
            <a:r>
              <a:rPr sz="2200" b="1" spc="-595" dirty="0">
                <a:latin typeface="Segoe UI"/>
                <a:cs typeface="Segoe UI"/>
              </a:rPr>
              <a:t> </a:t>
            </a:r>
            <a:r>
              <a:rPr sz="2200" b="1" spc="-10" dirty="0">
                <a:latin typeface="Segoe UI"/>
                <a:cs typeface="Segoe UI"/>
              </a:rPr>
              <a:t>application</a:t>
            </a:r>
            <a:r>
              <a:rPr sz="2200" b="1" spc="40" dirty="0">
                <a:latin typeface="Segoe UI"/>
                <a:cs typeface="Segoe UI"/>
              </a:rPr>
              <a:t> </a:t>
            </a:r>
            <a:r>
              <a:rPr sz="2200" b="1" spc="5" dirty="0">
                <a:latin typeface="Segoe UI"/>
                <a:cs typeface="Segoe UI"/>
              </a:rPr>
              <a:t>servers.</a:t>
            </a:r>
            <a:endParaRPr sz="2200">
              <a:latin typeface="Segoe UI"/>
              <a:cs typeface="Segoe UI"/>
            </a:endParaRPr>
          </a:p>
          <a:p>
            <a:pPr marL="1041400" lvl="1" indent="-343535">
              <a:lnSpc>
                <a:spcPct val="100000"/>
              </a:lnSpc>
              <a:spcBef>
                <a:spcPts val="2260"/>
              </a:spcBef>
              <a:buFont typeface="Wingdings"/>
              <a:buChar char=""/>
              <a:tabLst>
                <a:tab pos="1040765" algn="l"/>
                <a:tab pos="1042035" algn="l"/>
                <a:tab pos="2581910" algn="l"/>
                <a:tab pos="4150360" algn="l"/>
                <a:tab pos="5262880" algn="l"/>
                <a:tab pos="5738495" algn="l"/>
                <a:tab pos="6297930" algn="l"/>
                <a:tab pos="7545070" algn="l"/>
                <a:tab pos="9271635" algn="l"/>
                <a:tab pos="9899650" algn="l"/>
              </a:tabLst>
            </a:pPr>
            <a:r>
              <a:rPr sz="2200" b="1" spc="-30" dirty="0">
                <a:latin typeface="Segoe UI"/>
                <a:cs typeface="Segoe UI"/>
              </a:rPr>
              <a:t>OneM2M’s	</a:t>
            </a:r>
            <a:r>
              <a:rPr sz="2200" b="1" spc="-10" dirty="0">
                <a:latin typeface="Segoe UI"/>
                <a:cs typeface="Segoe UI"/>
              </a:rPr>
              <a:t>framework	</a:t>
            </a:r>
            <a:r>
              <a:rPr sz="2200" b="1" spc="-5" dirty="0">
                <a:latin typeface="Segoe UI"/>
                <a:cs typeface="Segoe UI"/>
              </a:rPr>
              <a:t>focuses	</a:t>
            </a:r>
            <a:r>
              <a:rPr sz="2200" b="1" dirty="0">
                <a:latin typeface="Segoe UI"/>
                <a:cs typeface="Segoe UI"/>
              </a:rPr>
              <a:t>on	</a:t>
            </a:r>
            <a:r>
              <a:rPr sz="2200" b="1" spc="-5" dirty="0">
                <a:latin typeface="Segoe UI"/>
                <a:cs typeface="Segoe UI"/>
              </a:rPr>
              <a:t>IoT	</a:t>
            </a:r>
            <a:r>
              <a:rPr sz="2200" b="1" spc="5" dirty="0">
                <a:latin typeface="Segoe UI"/>
                <a:cs typeface="Segoe UI"/>
              </a:rPr>
              <a:t>services,	</a:t>
            </a:r>
            <a:r>
              <a:rPr sz="2200" b="1" spc="-5" dirty="0">
                <a:latin typeface="Segoe UI"/>
                <a:cs typeface="Segoe UI"/>
              </a:rPr>
              <a:t>applications	</a:t>
            </a:r>
            <a:r>
              <a:rPr sz="2200" b="1" spc="-10" dirty="0">
                <a:latin typeface="Segoe UI"/>
                <a:cs typeface="Segoe UI"/>
              </a:rPr>
              <a:t>and	</a:t>
            </a:r>
            <a:r>
              <a:rPr sz="2200" b="1" spc="-5" dirty="0">
                <a:latin typeface="Segoe UI"/>
                <a:cs typeface="Segoe UI"/>
              </a:rPr>
              <a:t>platforms.</a:t>
            </a:r>
            <a:endParaRPr sz="2200">
              <a:latin typeface="Segoe UI"/>
              <a:cs typeface="Segoe UI"/>
            </a:endParaRPr>
          </a:p>
        </p:txBody>
      </p:sp>
      <p:sp>
        <p:nvSpPr>
          <p:cNvPr id="4" name="object 4"/>
          <p:cNvSpPr txBox="1"/>
          <p:nvPr/>
        </p:nvSpPr>
        <p:spPr>
          <a:xfrm>
            <a:off x="1010513" y="4151528"/>
            <a:ext cx="9030335" cy="2056130"/>
          </a:xfrm>
          <a:prstGeom prst="rect">
            <a:avLst/>
          </a:prstGeom>
        </p:spPr>
        <p:txBody>
          <a:bodyPr vert="horz" wrap="square" lIns="0" tIns="12700" rIns="0" bIns="0" rtlCol="0">
            <a:spAutoFit/>
          </a:bodyPr>
          <a:lstStyle/>
          <a:p>
            <a:pPr marL="355600" marR="254635">
              <a:lnSpc>
                <a:spcPct val="140100"/>
              </a:lnSpc>
              <a:spcBef>
                <a:spcPts val="100"/>
              </a:spcBef>
              <a:tabLst>
                <a:tab pos="1396365" algn="l"/>
                <a:tab pos="2635250" algn="l"/>
                <a:tab pos="3677920" algn="l"/>
                <a:tab pos="5162550" algn="l"/>
                <a:tab pos="7113270" algn="l"/>
                <a:tab pos="8154670" algn="l"/>
              </a:tabLst>
            </a:pPr>
            <a:r>
              <a:rPr sz="2200" b="1" spc="-5" dirty="0">
                <a:latin typeface="Segoe UI"/>
                <a:cs typeface="Segoe UI"/>
              </a:rPr>
              <a:t>These	</a:t>
            </a:r>
            <a:r>
              <a:rPr sz="2200" b="1" spc="-10" dirty="0">
                <a:latin typeface="Segoe UI"/>
                <a:cs typeface="Segoe UI"/>
              </a:rPr>
              <a:t>incl</a:t>
            </a:r>
            <a:r>
              <a:rPr sz="2200" b="1" dirty="0">
                <a:latin typeface="Segoe UI"/>
                <a:cs typeface="Segoe UI"/>
              </a:rPr>
              <a:t>u</a:t>
            </a:r>
            <a:r>
              <a:rPr sz="2200" b="1" spc="-10" dirty="0">
                <a:latin typeface="Segoe UI"/>
                <a:cs typeface="Segoe UI"/>
              </a:rPr>
              <a:t>d</a:t>
            </a:r>
            <a:r>
              <a:rPr sz="2200" b="1" spc="-5" dirty="0">
                <a:latin typeface="Segoe UI"/>
                <a:cs typeface="Segoe UI"/>
              </a:rPr>
              <a:t>e</a:t>
            </a:r>
            <a:r>
              <a:rPr sz="2200" b="1" dirty="0">
                <a:latin typeface="Segoe UI"/>
                <a:cs typeface="Segoe UI"/>
              </a:rPr>
              <a:t>	</a:t>
            </a:r>
            <a:r>
              <a:rPr sz="2200" b="1" spc="-5" dirty="0">
                <a:latin typeface="Segoe UI"/>
                <a:cs typeface="Segoe UI"/>
              </a:rPr>
              <a:t>s</a:t>
            </a:r>
            <a:r>
              <a:rPr sz="2200" b="1" dirty="0">
                <a:latin typeface="Segoe UI"/>
                <a:cs typeface="Segoe UI"/>
              </a:rPr>
              <a:t>m</a:t>
            </a:r>
            <a:r>
              <a:rPr sz="2200" b="1" spc="-10" dirty="0">
                <a:latin typeface="Segoe UI"/>
                <a:cs typeface="Segoe UI"/>
              </a:rPr>
              <a:t>a</a:t>
            </a:r>
            <a:r>
              <a:rPr sz="2200" b="1" spc="45" dirty="0">
                <a:latin typeface="Segoe UI"/>
                <a:cs typeface="Segoe UI"/>
              </a:rPr>
              <a:t>r</a:t>
            </a:r>
            <a:r>
              <a:rPr sz="2200" b="1" spc="-5" dirty="0">
                <a:latin typeface="Segoe UI"/>
                <a:cs typeface="Segoe UI"/>
              </a:rPr>
              <a:t>t</a:t>
            </a:r>
            <a:r>
              <a:rPr sz="2200" b="1" dirty="0">
                <a:latin typeface="Segoe UI"/>
                <a:cs typeface="Segoe UI"/>
              </a:rPr>
              <a:t>	</a:t>
            </a:r>
            <a:r>
              <a:rPr sz="2200" b="1" spc="-5" dirty="0">
                <a:latin typeface="Segoe UI"/>
                <a:cs typeface="Segoe UI"/>
              </a:rPr>
              <a:t>me</a:t>
            </a:r>
            <a:r>
              <a:rPr sz="2200" b="1" spc="-15" dirty="0">
                <a:latin typeface="Segoe UI"/>
                <a:cs typeface="Segoe UI"/>
              </a:rPr>
              <a:t>t</a:t>
            </a:r>
            <a:r>
              <a:rPr sz="2200" b="1" spc="-5" dirty="0">
                <a:latin typeface="Segoe UI"/>
                <a:cs typeface="Segoe UI"/>
              </a:rPr>
              <a:t>e</a:t>
            </a:r>
            <a:r>
              <a:rPr sz="2200" b="1" spc="5" dirty="0">
                <a:latin typeface="Segoe UI"/>
                <a:cs typeface="Segoe UI"/>
              </a:rPr>
              <a:t>r</a:t>
            </a:r>
            <a:r>
              <a:rPr sz="2200" b="1" spc="-10" dirty="0">
                <a:latin typeface="Segoe UI"/>
                <a:cs typeface="Segoe UI"/>
              </a:rPr>
              <a:t>in</a:t>
            </a:r>
            <a:r>
              <a:rPr sz="2200" b="1" spc="-5" dirty="0">
                <a:latin typeface="Segoe UI"/>
                <a:cs typeface="Segoe UI"/>
              </a:rPr>
              <a:t>g</a:t>
            </a:r>
            <a:r>
              <a:rPr sz="2200" b="1" dirty="0">
                <a:latin typeface="Segoe UI"/>
                <a:cs typeface="Segoe UI"/>
              </a:rPr>
              <a:t>	</a:t>
            </a:r>
            <a:r>
              <a:rPr sz="2200" b="1" spc="-10" dirty="0">
                <a:latin typeface="Segoe UI"/>
                <a:cs typeface="Segoe UI"/>
              </a:rPr>
              <a:t>applic</a:t>
            </a:r>
            <a:r>
              <a:rPr sz="2200" b="1" spc="-15" dirty="0">
                <a:latin typeface="Segoe UI"/>
                <a:cs typeface="Segoe UI"/>
              </a:rPr>
              <a:t>a</a:t>
            </a:r>
            <a:r>
              <a:rPr sz="2200" b="1" spc="-10" dirty="0">
                <a:latin typeface="Segoe UI"/>
                <a:cs typeface="Segoe UI"/>
              </a:rPr>
              <a:t>t</a:t>
            </a:r>
            <a:r>
              <a:rPr sz="2200" b="1" dirty="0">
                <a:latin typeface="Segoe UI"/>
                <a:cs typeface="Segoe UI"/>
              </a:rPr>
              <a:t>i</a:t>
            </a:r>
            <a:r>
              <a:rPr sz="2200" b="1" spc="-10" dirty="0">
                <a:latin typeface="Segoe UI"/>
                <a:cs typeface="Segoe UI"/>
              </a:rPr>
              <a:t>on</a:t>
            </a:r>
            <a:r>
              <a:rPr sz="2200" b="1" dirty="0">
                <a:latin typeface="Segoe UI"/>
                <a:cs typeface="Segoe UI"/>
              </a:rPr>
              <a:t>s</a:t>
            </a:r>
            <a:r>
              <a:rPr sz="2200" b="1" spc="-5" dirty="0">
                <a:latin typeface="Segoe UI"/>
                <a:cs typeface="Segoe UI"/>
              </a:rPr>
              <a:t>,</a:t>
            </a:r>
            <a:r>
              <a:rPr sz="2200" b="1" dirty="0">
                <a:latin typeface="Segoe UI"/>
                <a:cs typeface="Segoe UI"/>
              </a:rPr>
              <a:t>	</a:t>
            </a:r>
            <a:r>
              <a:rPr sz="2200" b="1" spc="-5" dirty="0">
                <a:latin typeface="Segoe UI"/>
                <a:cs typeface="Segoe UI"/>
              </a:rPr>
              <a:t>s</a:t>
            </a:r>
            <a:r>
              <a:rPr sz="2200" b="1" dirty="0">
                <a:latin typeface="Segoe UI"/>
                <a:cs typeface="Segoe UI"/>
              </a:rPr>
              <a:t>m</a:t>
            </a:r>
            <a:r>
              <a:rPr sz="2200" b="1" spc="-10" dirty="0">
                <a:latin typeface="Segoe UI"/>
                <a:cs typeface="Segoe UI"/>
              </a:rPr>
              <a:t>a</a:t>
            </a:r>
            <a:r>
              <a:rPr sz="2200" b="1" spc="45" dirty="0">
                <a:latin typeface="Segoe UI"/>
                <a:cs typeface="Segoe UI"/>
              </a:rPr>
              <a:t>r</a:t>
            </a:r>
            <a:r>
              <a:rPr sz="2200" b="1" spc="-5" dirty="0">
                <a:latin typeface="Segoe UI"/>
                <a:cs typeface="Segoe UI"/>
              </a:rPr>
              <a:t>t</a:t>
            </a:r>
            <a:r>
              <a:rPr sz="2200" b="1" dirty="0">
                <a:latin typeface="Segoe UI"/>
                <a:cs typeface="Segoe UI"/>
              </a:rPr>
              <a:t>	</a:t>
            </a:r>
            <a:r>
              <a:rPr sz="2200" b="1" spc="-10" dirty="0">
                <a:latin typeface="Segoe UI"/>
                <a:cs typeface="Segoe UI"/>
              </a:rPr>
              <a:t>g</a:t>
            </a:r>
            <a:r>
              <a:rPr sz="2200" b="1" spc="5" dirty="0">
                <a:latin typeface="Segoe UI"/>
                <a:cs typeface="Segoe UI"/>
              </a:rPr>
              <a:t>r</a:t>
            </a:r>
            <a:r>
              <a:rPr sz="2200" b="1" spc="-10" dirty="0">
                <a:latin typeface="Segoe UI"/>
                <a:cs typeface="Segoe UI"/>
              </a:rPr>
              <a:t>id,  automation,</a:t>
            </a:r>
            <a:r>
              <a:rPr sz="2200" b="1" spc="40" dirty="0">
                <a:latin typeface="Segoe UI"/>
                <a:cs typeface="Segoe UI"/>
              </a:rPr>
              <a:t> </a:t>
            </a:r>
            <a:r>
              <a:rPr sz="2200" b="1" spc="-10" dirty="0">
                <a:latin typeface="Segoe UI"/>
                <a:cs typeface="Segoe UI"/>
              </a:rPr>
              <a:t>-e-health</a:t>
            </a:r>
            <a:r>
              <a:rPr sz="2200" b="1" spc="10" dirty="0">
                <a:latin typeface="Segoe UI"/>
                <a:cs typeface="Segoe UI"/>
              </a:rPr>
              <a:t> </a:t>
            </a:r>
            <a:r>
              <a:rPr sz="2200" b="1" spc="-10" dirty="0">
                <a:latin typeface="Segoe UI"/>
                <a:cs typeface="Segoe UI"/>
              </a:rPr>
              <a:t>and</a:t>
            </a:r>
            <a:r>
              <a:rPr sz="2200" b="1" spc="10" dirty="0">
                <a:latin typeface="Segoe UI"/>
                <a:cs typeface="Segoe UI"/>
              </a:rPr>
              <a:t> </a:t>
            </a:r>
            <a:r>
              <a:rPr sz="2200" b="1" spc="-5" dirty="0">
                <a:latin typeface="Segoe UI"/>
                <a:cs typeface="Segoe UI"/>
              </a:rPr>
              <a:t>connected</a:t>
            </a:r>
            <a:r>
              <a:rPr sz="2200" b="1" spc="-10" dirty="0">
                <a:latin typeface="Segoe UI"/>
                <a:cs typeface="Segoe UI"/>
              </a:rPr>
              <a:t> </a:t>
            </a:r>
            <a:r>
              <a:rPr sz="2200" b="1" spc="-5" dirty="0">
                <a:latin typeface="Segoe UI"/>
                <a:cs typeface="Segoe UI"/>
              </a:rPr>
              <a:t>vehicles.</a:t>
            </a:r>
            <a:endParaRPr sz="2200">
              <a:latin typeface="Segoe UI"/>
              <a:cs typeface="Segoe UI"/>
            </a:endParaRPr>
          </a:p>
          <a:p>
            <a:pPr marL="355600" marR="5080" indent="-343535">
              <a:lnSpc>
                <a:spcPct val="140000"/>
              </a:lnSpc>
              <a:spcBef>
                <a:spcPts val="1200"/>
              </a:spcBef>
              <a:buFont typeface="Wingdings"/>
              <a:buChar char=""/>
              <a:tabLst>
                <a:tab pos="354965" algn="l"/>
                <a:tab pos="356235" algn="l"/>
                <a:tab pos="6450330" algn="l"/>
              </a:tabLst>
            </a:pPr>
            <a:r>
              <a:rPr sz="2200" b="1" spc="-5" dirty="0">
                <a:latin typeface="Segoe UI"/>
                <a:cs typeface="Segoe UI"/>
              </a:rPr>
              <a:t>One</a:t>
            </a:r>
            <a:r>
              <a:rPr sz="2200" b="1" spc="375" dirty="0">
                <a:latin typeface="Segoe UI"/>
                <a:cs typeface="Segoe UI"/>
              </a:rPr>
              <a:t> </a:t>
            </a:r>
            <a:r>
              <a:rPr sz="2200" b="1" spc="-20" dirty="0">
                <a:latin typeface="Segoe UI"/>
                <a:cs typeface="Segoe UI"/>
              </a:rPr>
              <a:t>of</a:t>
            </a:r>
            <a:r>
              <a:rPr sz="2200" b="1" spc="385" dirty="0">
                <a:latin typeface="Segoe UI"/>
                <a:cs typeface="Segoe UI"/>
              </a:rPr>
              <a:t> </a:t>
            </a:r>
            <a:r>
              <a:rPr sz="2200" b="1" spc="-5" dirty="0">
                <a:latin typeface="Segoe UI"/>
                <a:cs typeface="Segoe UI"/>
              </a:rPr>
              <a:t>the</a:t>
            </a:r>
            <a:r>
              <a:rPr sz="2200" b="1" spc="400" dirty="0">
                <a:latin typeface="Segoe UI"/>
                <a:cs typeface="Segoe UI"/>
              </a:rPr>
              <a:t> </a:t>
            </a:r>
            <a:r>
              <a:rPr sz="2200" b="1" spc="-10" dirty="0">
                <a:latin typeface="Segoe UI"/>
                <a:cs typeface="Segoe UI"/>
              </a:rPr>
              <a:t>greatest</a:t>
            </a:r>
            <a:r>
              <a:rPr sz="2200" b="1" spc="395" dirty="0">
                <a:latin typeface="Segoe UI"/>
                <a:cs typeface="Segoe UI"/>
              </a:rPr>
              <a:t> </a:t>
            </a:r>
            <a:r>
              <a:rPr sz="2200" b="1" spc="-5" dirty="0">
                <a:latin typeface="Segoe UI"/>
                <a:cs typeface="Segoe UI"/>
              </a:rPr>
              <a:t>challenges</a:t>
            </a:r>
            <a:r>
              <a:rPr sz="2200" b="1" spc="390" dirty="0">
                <a:latin typeface="Segoe UI"/>
                <a:cs typeface="Segoe UI"/>
              </a:rPr>
              <a:t> </a:t>
            </a:r>
            <a:r>
              <a:rPr sz="2200" b="1" dirty="0">
                <a:latin typeface="Segoe UI"/>
                <a:cs typeface="Segoe UI"/>
              </a:rPr>
              <a:t>in</a:t>
            </a:r>
            <a:r>
              <a:rPr sz="2200" b="1" spc="380" dirty="0">
                <a:latin typeface="Segoe UI"/>
                <a:cs typeface="Segoe UI"/>
              </a:rPr>
              <a:t> </a:t>
            </a:r>
            <a:r>
              <a:rPr sz="2200" b="1" spc="-10" dirty="0">
                <a:latin typeface="Segoe UI"/>
                <a:cs typeface="Segoe UI"/>
              </a:rPr>
              <a:t>designing	an</a:t>
            </a:r>
            <a:r>
              <a:rPr sz="2200" b="1" spc="340" dirty="0">
                <a:latin typeface="Segoe UI"/>
                <a:cs typeface="Segoe UI"/>
              </a:rPr>
              <a:t> </a:t>
            </a:r>
            <a:r>
              <a:rPr sz="2200" b="1" spc="-5" dirty="0">
                <a:latin typeface="Segoe UI"/>
                <a:cs typeface="Segoe UI"/>
              </a:rPr>
              <a:t>IoT</a:t>
            </a:r>
            <a:r>
              <a:rPr sz="2200" b="1" spc="350" dirty="0">
                <a:latin typeface="Segoe UI"/>
                <a:cs typeface="Segoe UI"/>
              </a:rPr>
              <a:t> </a:t>
            </a:r>
            <a:r>
              <a:rPr sz="2200" b="1" spc="-5" dirty="0">
                <a:latin typeface="Segoe UI"/>
                <a:cs typeface="Segoe UI"/>
              </a:rPr>
              <a:t>architecture </a:t>
            </a:r>
            <a:r>
              <a:rPr sz="2200" b="1" spc="-590" dirty="0">
                <a:latin typeface="Segoe UI"/>
                <a:cs typeface="Segoe UI"/>
              </a:rPr>
              <a:t> </a:t>
            </a:r>
            <a:r>
              <a:rPr sz="2200" b="1" spc="-10" dirty="0">
                <a:latin typeface="Segoe UI"/>
                <a:cs typeface="Segoe UI"/>
              </a:rPr>
              <a:t>with</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heterogeneity</a:t>
            </a:r>
            <a:r>
              <a:rPr sz="2200" b="1" spc="35" dirty="0">
                <a:latin typeface="Segoe UI"/>
                <a:cs typeface="Segoe UI"/>
              </a:rPr>
              <a:t> </a:t>
            </a:r>
            <a:r>
              <a:rPr sz="2200" b="1" spc="-20" dirty="0">
                <a:latin typeface="Segoe UI"/>
                <a:cs typeface="Segoe UI"/>
              </a:rPr>
              <a:t>of</a:t>
            </a:r>
            <a:r>
              <a:rPr sz="2200" b="1" spc="20" dirty="0">
                <a:latin typeface="Segoe UI"/>
                <a:cs typeface="Segoe UI"/>
              </a:rPr>
              <a:t> </a:t>
            </a:r>
            <a:r>
              <a:rPr sz="2200" b="1" spc="-10" dirty="0">
                <a:latin typeface="Segoe UI"/>
                <a:cs typeface="Segoe UI"/>
              </a:rPr>
              <a:t>devices,</a:t>
            </a:r>
            <a:r>
              <a:rPr sz="2200" b="1" spc="10" dirty="0">
                <a:latin typeface="Segoe UI"/>
                <a:cs typeface="Segoe UI"/>
              </a:rPr>
              <a:t> </a:t>
            </a:r>
            <a:r>
              <a:rPr sz="2200" b="1" spc="-10" dirty="0">
                <a:latin typeface="Segoe UI"/>
                <a:cs typeface="Segoe UI"/>
              </a:rPr>
              <a:t>software</a:t>
            </a:r>
            <a:r>
              <a:rPr sz="2200" b="1" spc="25" dirty="0">
                <a:latin typeface="Segoe UI"/>
                <a:cs typeface="Segoe UI"/>
              </a:rPr>
              <a:t> </a:t>
            </a:r>
            <a:r>
              <a:rPr sz="2200" b="1" spc="-10" dirty="0">
                <a:latin typeface="Segoe UI"/>
                <a:cs typeface="Segoe UI"/>
              </a:rPr>
              <a:t>and</a:t>
            </a:r>
            <a:r>
              <a:rPr sz="2200" b="1" spc="15" dirty="0">
                <a:latin typeface="Segoe UI"/>
                <a:cs typeface="Segoe UI"/>
              </a:rPr>
              <a:t> </a:t>
            </a:r>
            <a:r>
              <a:rPr sz="2200" b="1" spc="-10" dirty="0">
                <a:latin typeface="Segoe UI"/>
                <a:cs typeface="Segoe UI"/>
              </a:rPr>
              <a:t>access</a:t>
            </a:r>
            <a:r>
              <a:rPr sz="2200" b="1" spc="10" dirty="0">
                <a:latin typeface="Segoe UI"/>
                <a:cs typeface="Segoe UI"/>
              </a:rPr>
              <a:t> </a:t>
            </a:r>
            <a:r>
              <a:rPr sz="2200" b="1" spc="-5" dirty="0">
                <a:latin typeface="Segoe UI"/>
                <a:cs typeface="Segoe UI"/>
              </a:rPr>
              <a:t>methods.</a:t>
            </a:r>
            <a:endParaRPr sz="2200">
              <a:latin typeface="Segoe UI"/>
              <a:cs typeface="Segoe UI"/>
            </a:endParaRPr>
          </a:p>
        </p:txBody>
      </p:sp>
      <p:sp>
        <p:nvSpPr>
          <p:cNvPr id="5" name="object 5"/>
          <p:cNvSpPr txBox="1"/>
          <p:nvPr/>
        </p:nvSpPr>
        <p:spPr>
          <a:xfrm>
            <a:off x="10052050" y="4286503"/>
            <a:ext cx="1539240" cy="360680"/>
          </a:xfrm>
          <a:prstGeom prst="rect">
            <a:avLst/>
          </a:prstGeom>
        </p:spPr>
        <p:txBody>
          <a:bodyPr vert="horz" wrap="square" lIns="0" tIns="12065" rIns="0" bIns="0" rtlCol="0">
            <a:spAutoFit/>
          </a:bodyPr>
          <a:lstStyle/>
          <a:p>
            <a:pPr marL="12700">
              <a:lnSpc>
                <a:spcPct val="100000"/>
              </a:lnSpc>
              <a:spcBef>
                <a:spcPts val="95"/>
              </a:spcBef>
              <a:tabLst>
                <a:tab pos="1053465" algn="l"/>
              </a:tabLst>
            </a:pPr>
            <a:r>
              <a:rPr sz="2200" b="1" spc="-5" dirty="0">
                <a:latin typeface="Segoe UI"/>
                <a:cs typeface="Segoe UI"/>
              </a:rPr>
              <a:t>s</a:t>
            </a:r>
            <a:r>
              <a:rPr sz="2200" b="1" dirty="0">
                <a:latin typeface="Segoe UI"/>
                <a:cs typeface="Segoe UI"/>
              </a:rPr>
              <a:t>m</a:t>
            </a:r>
            <a:r>
              <a:rPr sz="2200" b="1" spc="-10" dirty="0">
                <a:latin typeface="Segoe UI"/>
                <a:cs typeface="Segoe UI"/>
              </a:rPr>
              <a:t>a</a:t>
            </a:r>
            <a:r>
              <a:rPr sz="2200" b="1" spc="45" dirty="0">
                <a:latin typeface="Segoe UI"/>
                <a:cs typeface="Segoe UI"/>
              </a:rPr>
              <a:t>r</a:t>
            </a:r>
            <a:r>
              <a:rPr sz="2200" b="1" spc="-5" dirty="0">
                <a:latin typeface="Segoe UI"/>
                <a:cs typeface="Segoe UI"/>
              </a:rPr>
              <a:t>t</a:t>
            </a:r>
            <a:r>
              <a:rPr sz="2200" b="1" dirty="0">
                <a:latin typeface="Segoe UI"/>
                <a:cs typeface="Segoe UI"/>
              </a:rPr>
              <a:t>	</a:t>
            </a:r>
            <a:r>
              <a:rPr sz="2200" b="1" spc="-5" dirty="0">
                <a:latin typeface="Segoe UI"/>
                <a:cs typeface="Segoe UI"/>
              </a:rPr>
              <a:t>ci</a:t>
            </a:r>
            <a:r>
              <a:rPr sz="2200" b="1" dirty="0">
                <a:latin typeface="Segoe UI"/>
                <a:cs typeface="Segoe UI"/>
              </a:rPr>
              <a:t>t</a:t>
            </a:r>
            <a:r>
              <a:rPr sz="2200" b="1" spc="-5" dirty="0">
                <a:latin typeface="Segoe UI"/>
                <a:cs typeface="Segoe UI"/>
              </a:rPr>
              <a:t>y</a:t>
            </a:r>
            <a:endParaRPr sz="2200">
              <a:latin typeface="Segoe UI"/>
              <a:cs typeface="Segoe UI"/>
            </a:endParaRPr>
          </a:p>
        </p:txBody>
      </p:sp>
      <p:sp>
        <p:nvSpPr>
          <p:cNvPr id="6" name="object 6"/>
          <p:cNvSpPr txBox="1"/>
          <p:nvPr/>
        </p:nvSpPr>
        <p:spPr>
          <a:xfrm>
            <a:off x="10263885" y="5377992"/>
            <a:ext cx="1327785"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Segoe UI"/>
                <a:cs typeface="Segoe UI"/>
              </a:rPr>
              <a:t>is</a:t>
            </a:r>
            <a:r>
              <a:rPr sz="2200" b="1" spc="320" dirty="0">
                <a:latin typeface="Segoe UI"/>
                <a:cs typeface="Segoe UI"/>
              </a:rPr>
              <a:t> </a:t>
            </a:r>
            <a:r>
              <a:rPr sz="2200" b="1" spc="-10" dirty="0">
                <a:latin typeface="Segoe UI"/>
                <a:cs typeface="Segoe UI"/>
              </a:rPr>
              <a:t>dealing</a:t>
            </a:r>
            <a:endParaRPr sz="2200">
              <a:latin typeface="Segoe UI"/>
              <a:cs typeface="Segoe U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795756" y="1898650"/>
            <a:ext cx="10786644" cy="5909310"/>
          </a:xfrm>
        </p:spPr>
        <p:txBody>
          <a:bodyPr/>
          <a:lstStyle/>
          <a:p>
            <a:r>
              <a:rPr lang="en-US" sz="2400" dirty="0"/>
              <a:t>By developing a horizontal </a:t>
            </a:r>
            <a:r>
              <a:rPr lang="en-US" sz="2400" dirty="0" smtClean="0"/>
              <a:t>platform architecture</a:t>
            </a:r>
            <a:r>
              <a:rPr lang="en-US" sz="2400" dirty="0"/>
              <a:t>, oneM2M is developing standards that allow interoperability at all </a:t>
            </a:r>
            <a:r>
              <a:rPr lang="en-US" sz="2400" dirty="0" smtClean="0"/>
              <a:t>levels of </a:t>
            </a:r>
            <a:r>
              <a:rPr lang="en-US" sz="2400" dirty="0"/>
              <a:t>the </a:t>
            </a:r>
            <a:r>
              <a:rPr lang="en-US" sz="2400" dirty="0" err="1"/>
              <a:t>IoT</a:t>
            </a:r>
            <a:r>
              <a:rPr lang="en-US" sz="2400" dirty="0"/>
              <a:t> stack. </a:t>
            </a:r>
            <a:endParaRPr lang="en-US" sz="2400" dirty="0" smtClean="0"/>
          </a:p>
          <a:p>
            <a:endParaRPr lang="en-US" sz="2400" dirty="0" smtClean="0"/>
          </a:p>
          <a:p>
            <a:r>
              <a:rPr lang="en-US" sz="2400" dirty="0" smtClean="0"/>
              <a:t>For </a:t>
            </a:r>
            <a:r>
              <a:rPr lang="en-US" sz="2400" dirty="0"/>
              <a:t>example, you might want to automate your HVAC system by </a:t>
            </a:r>
            <a:r>
              <a:rPr lang="en-US" sz="2400" dirty="0" smtClean="0"/>
              <a:t>connecting it </a:t>
            </a:r>
            <a:r>
              <a:rPr lang="en-US" sz="2400" dirty="0"/>
              <a:t>with wireless temperature sensors spread throughout your office. </a:t>
            </a:r>
            <a:endParaRPr lang="en-US" sz="2400" dirty="0" smtClean="0"/>
          </a:p>
          <a:p>
            <a:r>
              <a:rPr lang="en-US" sz="2400" dirty="0" smtClean="0"/>
              <a:t>You decide to </a:t>
            </a:r>
            <a:r>
              <a:rPr lang="en-US" sz="2400" dirty="0"/>
              <a:t>deploy sensors that use </a:t>
            </a:r>
            <a:r>
              <a:rPr lang="en-US" sz="2400" dirty="0" err="1"/>
              <a:t>LoRaWAN</a:t>
            </a:r>
            <a:r>
              <a:rPr lang="en-US" sz="2400" dirty="0"/>
              <a:t> technology (discussed in Chapter 4, “Connecting</a:t>
            </a:r>
          </a:p>
          <a:p>
            <a:r>
              <a:rPr lang="en-US" sz="2400" dirty="0"/>
              <a:t>Smart Objects”). </a:t>
            </a:r>
            <a:endParaRPr lang="en-US" sz="2400" dirty="0" smtClean="0"/>
          </a:p>
          <a:p>
            <a:r>
              <a:rPr lang="en-US" sz="2400" dirty="0" smtClean="0"/>
              <a:t>The </a:t>
            </a:r>
            <a:r>
              <a:rPr lang="en-US" sz="2400" dirty="0"/>
              <a:t>problem is that the </a:t>
            </a:r>
            <a:r>
              <a:rPr lang="en-US" sz="2400" dirty="0" err="1"/>
              <a:t>LoRaWAN</a:t>
            </a:r>
            <a:r>
              <a:rPr lang="en-US" sz="2400" dirty="0"/>
              <a:t> network and the </a:t>
            </a:r>
            <a:r>
              <a:rPr lang="en-US" sz="2400" dirty="0" err="1"/>
              <a:t>BACnet</a:t>
            </a:r>
            <a:r>
              <a:rPr lang="en-US" sz="2400" dirty="0"/>
              <a:t> system</a:t>
            </a:r>
          </a:p>
          <a:p>
            <a:r>
              <a:rPr lang="en-US" sz="2400" dirty="0"/>
              <a:t>that your HVAC and BMS run on are completely different systems and have no natural</a:t>
            </a:r>
          </a:p>
          <a:p>
            <a:r>
              <a:rPr lang="en-US" sz="2400" dirty="0"/>
              <a:t>connection point. This is where the oneM2M common services architecture comes in</a:t>
            </a:r>
            <a:r>
              <a:rPr lang="en-US" sz="2400" dirty="0" smtClean="0"/>
              <a:t>.</a:t>
            </a:r>
          </a:p>
          <a:p>
            <a:endParaRPr lang="en-US" sz="2400" dirty="0"/>
          </a:p>
          <a:p>
            <a:r>
              <a:rPr lang="en-US" sz="2400" dirty="0"/>
              <a:t>oneM2M’s horizontal framework and RESTful APIs allow the </a:t>
            </a:r>
            <a:r>
              <a:rPr lang="en-US" sz="2400" dirty="0" err="1"/>
              <a:t>LoRaWAN</a:t>
            </a:r>
            <a:r>
              <a:rPr lang="en-US" sz="2400" dirty="0"/>
              <a:t> system to </a:t>
            </a:r>
            <a:r>
              <a:rPr lang="en-US" sz="2400" dirty="0" smtClean="0"/>
              <a:t>interface with </a:t>
            </a:r>
            <a:r>
              <a:rPr lang="en-US" sz="2400" dirty="0"/>
              <a:t>the building management system over an </a:t>
            </a:r>
            <a:r>
              <a:rPr lang="en-US" sz="2400" dirty="0" err="1"/>
              <a:t>IoT</a:t>
            </a:r>
            <a:r>
              <a:rPr lang="en-US" sz="2400" dirty="0"/>
              <a:t> network, thus promoting </a:t>
            </a:r>
            <a:r>
              <a:rPr lang="en-US" sz="2400" dirty="0" smtClean="0"/>
              <a:t>end-</a:t>
            </a:r>
            <a:r>
              <a:rPr lang="en-US" sz="2400" dirty="0" err="1" smtClean="0"/>
              <a:t>toend</a:t>
            </a:r>
            <a:r>
              <a:rPr lang="en-US" sz="2400" dirty="0" smtClean="0"/>
              <a:t> </a:t>
            </a:r>
            <a:r>
              <a:rPr lang="en-US" sz="2400" dirty="0" err="1" smtClean="0"/>
              <a:t>IoT</a:t>
            </a:r>
            <a:r>
              <a:rPr lang="en-US" sz="2400" dirty="0" smtClean="0"/>
              <a:t> </a:t>
            </a:r>
            <a:r>
              <a:rPr lang="en-US" sz="2400" dirty="0"/>
              <a:t>communications in a consistent way, no matter how heterogeneous the networks</a:t>
            </a:r>
            <a:endParaRPr lang="en-IN" sz="2400" dirty="0"/>
          </a:p>
        </p:txBody>
      </p:sp>
    </p:spTree>
    <p:extLst>
      <p:ext uri="{BB962C8B-B14F-4D97-AF65-F5344CB8AC3E}">
        <p14:creationId xmlns:p14="http://schemas.microsoft.com/office/powerpoint/2010/main" val="3218478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530222"/>
            <a:ext cx="667893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spc="-5" dirty="0">
                <a:latin typeface="Segoe UI"/>
                <a:cs typeface="Segoe UI"/>
              </a:rPr>
              <a:t>OneM2M </a:t>
            </a:r>
            <a:r>
              <a:rPr sz="2400" b="1" dirty="0">
                <a:latin typeface="Segoe UI"/>
                <a:cs typeface="Segoe UI"/>
              </a:rPr>
              <a:t>IoT</a:t>
            </a:r>
            <a:r>
              <a:rPr sz="2400" b="1" spc="5" dirty="0">
                <a:latin typeface="Segoe UI"/>
                <a:cs typeface="Segoe UI"/>
              </a:rPr>
              <a:t> </a:t>
            </a:r>
            <a:r>
              <a:rPr sz="2400" b="1" spc="-5" dirty="0">
                <a:latin typeface="Segoe UI"/>
                <a:cs typeface="Segoe UI"/>
              </a:rPr>
              <a:t>standardized</a:t>
            </a:r>
            <a:r>
              <a:rPr sz="2400" b="1" spc="-30" dirty="0">
                <a:latin typeface="Segoe UI"/>
                <a:cs typeface="Segoe UI"/>
              </a:rPr>
              <a:t> </a:t>
            </a:r>
            <a:r>
              <a:rPr sz="2400" b="1" spc="-5" dirty="0">
                <a:latin typeface="Segoe UI"/>
                <a:cs typeface="Segoe UI"/>
              </a:rPr>
              <a:t>Architecture:</a:t>
            </a:r>
            <a:endParaRPr sz="2400">
              <a:latin typeface="Segoe UI"/>
              <a:cs typeface="Segoe UI"/>
            </a:endParaRPr>
          </a:p>
        </p:txBody>
      </p:sp>
      <p:pic>
        <p:nvPicPr>
          <p:cNvPr id="4" name="object 4"/>
          <p:cNvPicPr/>
          <p:nvPr/>
        </p:nvPicPr>
        <p:blipFill>
          <a:blip r:embed="rId2" cstate="print"/>
          <a:stretch>
            <a:fillRect/>
          </a:stretch>
        </p:blipFill>
        <p:spPr>
          <a:xfrm>
            <a:off x="1854404" y="2259850"/>
            <a:ext cx="7797154" cy="4055609"/>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54</a:t>
            </a:fld>
            <a:endParaRPr sz="1200">
              <a:latin typeface="Segoe UI"/>
              <a:cs typeface="Segoe U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spc="-35" dirty="0" smtClean="0">
                <a:latin typeface="Arial"/>
                <a:cs typeface="Arial"/>
              </a:rPr>
              <a:t>COMPARING</a:t>
            </a:r>
            <a:r>
              <a:rPr sz="3600" b="1" spc="-15" dirty="0" smtClean="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55</a:t>
            </a:fld>
            <a:endParaRPr sz="1200">
              <a:latin typeface="Segoe UI"/>
              <a:cs typeface="Segoe UI"/>
            </a:endParaRPr>
          </a:p>
        </p:txBody>
      </p:sp>
      <p:sp>
        <p:nvSpPr>
          <p:cNvPr id="3" name="object 3"/>
          <p:cNvSpPr txBox="1"/>
          <p:nvPr/>
        </p:nvSpPr>
        <p:spPr>
          <a:xfrm>
            <a:off x="245770" y="1530222"/>
            <a:ext cx="6835775" cy="374459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spc="-5" dirty="0">
                <a:latin typeface="Segoe UI"/>
                <a:cs typeface="Segoe UI"/>
              </a:rPr>
              <a:t>OneM2M</a:t>
            </a:r>
            <a:r>
              <a:rPr sz="2400" b="1" dirty="0">
                <a:latin typeface="Segoe UI"/>
                <a:cs typeface="Segoe UI"/>
              </a:rPr>
              <a:t> IoT </a:t>
            </a:r>
            <a:r>
              <a:rPr sz="2400" b="1" spc="-5" dirty="0">
                <a:latin typeface="Segoe UI"/>
                <a:cs typeface="Segoe UI"/>
              </a:rPr>
              <a:t>standardized</a:t>
            </a:r>
            <a:r>
              <a:rPr sz="2400" b="1" spc="-25" dirty="0">
                <a:latin typeface="Segoe UI"/>
                <a:cs typeface="Segoe UI"/>
              </a:rPr>
              <a:t> </a:t>
            </a:r>
            <a:r>
              <a:rPr sz="2400" b="1" spc="-5" dirty="0">
                <a:latin typeface="Segoe UI"/>
                <a:cs typeface="Segoe UI"/>
              </a:rPr>
              <a:t>Architecture:</a:t>
            </a:r>
            <a:endParaRPr sz="2400" dirty="0">
              <a:latin typeface="Segoe UI"/>
              <a:cs typeface="Segoe UI"/>
            </a:endParaRPr>
          </a:p>
          <a:p>
            <a:pPr marL="299085" marR="5080" indent="-287020">
              <a:lnSpc>
                <a:spcPct val="150100"/>
              </a:lnSpc>
              <a:spcBef>
                <a:spcPts val="1195"/>
              </a:spcBef>
              <a:buFont typeface="Wingdings"/>
              <a:buChar char=""/>
              <a:tabLst>
                <a:tab pos="299720" algn="l"/>
                <a:tab pos="969644" algn="l"/>
                <a:tab pos="2454275" algn="l"/>
                <a:tab pos="3059430" algn="l"/>
                <a:tab pos="5052695" algn="l"/>
              </a:tabLst>
            </a:pPr>
            <a:r>
              <a:rPr sz="2400" b="1" spc="5" dirty="0">
                <a:latin typeface="Segoe UI"/>
                <a:cs typeface="Segoe UI"/>
              </a:rPr>
              <a:t>T</a:t>
            </a:r>
            <a:r>
              <a:rPr sz="2400" b="1" spc="-5" dirty="0">
                <a:latin typeface="Segoe UI"/>
                <a:cs typeface="Segoe UI"/>
              </a:rPr>
              <a:t>h</a:t>
            </a:r>
            <a:r>
              <a:rPr sz="2400" b="1" dirty="0">
                <a:latin typeface="Segoe UI"/>
                <a:cs typeface="Segoe UI"/>
              </a:rPr>
              <a:t>e	</a:t>
            </a:r>
            <a:r>
              <a:rPr sz="2400" b="1" spc="-5" dirty="0">
                <a:latin typeface="Segoe UI"/>
                <a:cs typeface="Segoe UI"/>
              </a:rPr>
              <a:t>O</a:t>
            </a:r>
            <a:r>
              <a:rPr sz="2400" b="1" spc="10" dirty="0">
                <a:latin typeface="Segoe UI"/>
                <a:cs typeface="Segoe UI"/>
              </a:rPr>
              <a:t>n</a:t>
            </a:r>
            <a:r>
              <a:rPr sz="2400" b="1" dirty="0">
                <a:latin typeface="Segoe UI"/>
                <a:cs typeface="Segoe UI"/>
              </a:rPr>
              <a:t>e</a:t>
            </a:r>
            <a:r>
              <a:rPr sz="2400" b="1" spc="10" dirty="0">
                <a:latin typeface="Segoe UI"/>
                <a:cs typeface="Segoe UI"/>
              </a:rPr>
              <a:t>M</a:t>
            </a:r>
            <a:r>
              <a:rPr sz="2400" b="1" spc="-5" dirty="0">
                <a:latin typeface="Segoe UI"/>
                <a:cs typeface="Segoe UI"/>
              </a:rPr>
              <a:t>2</a:t>
            </a:r>
            <a:r>
              <a:rPr sz="2400" b="1" dirty="0">
                <a:latin typeface="Segoe UI"/>
                <a:cs typeface="Segoe UI"/>
              </a:rPr>
              <a:t>M	IoT	s</a:t>
            </a:r>
            <a:r>
              <a:rPr sz="2400" b="1" spc="10" dirty="0">
                <a:latin typeface="Segoe UI"/>
                <a:cs typeface="Segoe UI"/>
              </a:rPr>
              <a:t>t</a:t>
            </a:r>
            <a:r>
              <a:rPr sz="2400" b="1" spc="-5" dirty="0">
                <a:latin typeface="Segoe UI"/>
                <a:cs typeface="Segoe UI"/>
              </a:rPr>
              <a:t>anda</a:t>
            </a:r>
            <a:r>
              <a:rPr sz="2400" b="1" spc="-10" dirty="0">
                <a:latin typeface="Segoe UI"/>
                <a:cs typeface="Segoe UI"/>
              </a:rPr>
              <a:t>r</a:t>
            </a:r>
            <a:r>
              <a:rPr sz="2400" b="1" spc="-5" dirty="0">
                <a:latin typeface="Segoe UI"/>
                <a:cs typeface="Segoe UI"/>
              </a:rPr>
              <a:t>di</a:t>
            </a:r>
            <a:r>
              <a:rPr sz="2400" b="1" dirty="0">
                <a:latin typeface="Segoe UI"/>
                <a:cs typeface="Segoe UI"/>
              </a:rPr>
              <a:t>z</a:t>
            </a:r>
            <a:r>
              <a:rPr sz="2400" b="1" spc="-15" dirty="0">
                <a:latin typeface="Segoe UI"/>
                <a:cs typeface="Segoe UI"/>
              </a:rPr>
              <a:t>e</a:t>
            </a:r>
            <a:r>
              <a:rPr sz="2400" b="1" dirty="0">
                <a:latin typeface="Segoe UI"/>
                <a:cs typeface="Segoe UI"/>
              </a:rPr>
              <a:t>d	</a:t>
            </a:r>
            <a:r>
              <a:rPr sz="2400" b="1" spc="-5" dirty="0">
                <a:latin typeface="Segoe UI"/>
                <a:cs typeface="Segoe UI"/>
              </a:rPr>
              <a:t>Arc</a:t>
            </a:r>
            <a:r>
              <a:rPr sz="2400" b="1" spc="-10" dirty="0">
                <a:latin typeface="Segoe UI"/>
                <a:cs typeface="Segoe UI"/>
              </a:rPr>
              <a:t>h</a:t>
            </a:r>
            <a:r>
              <a:rPr sz="2400" b="1" spc="-5" dirty="0">
                <a:latin typeface="Segoe UI"/>
                <a:cs typeface="Segoe UI"/>
              </a:rPr>
              <a:t>i</a:t>
            </a:r>
            <a:r>
              <a:rPr sz="2400" b="1" spc="-10" dirty="0">
                <a:latin typeface="Segoe UI"/>
                <a:cs typeface="Segoe UI"/>
              </a:rPr>
              <a:t>t</a:t>
            </a:r>
            <a:r>
              <a:rPr sz="2400" b="1" dirty="0">
                <a:latin typeface="Segoe UI"/>
                <a:cs typeface="Segoe UI"/>
              </a:rPr>
              <a:t>e</a:t>
            </a:r>
            <a:r>
              <a:rPr sz="2400" b="1" spc="5" dirty="0">
                <a:latin typeface="Segoe UI"/>
                <a:cs typeface="Segoe UI"/>
              </a:rPr>
              <a:t>c</a:t>
            </a:r>
            <a:r>
              <a:rPr sz="2400" b="1" spc="-5" dirty="0">
                <a:latin typeface="Segoe UI"/>
                <a:cs typeface="Segoe UI"/>
              </a:rPr>
              <a:t>ture  </a:t>
            </a:r>
            <a:r>
              <a:rPr sz="2400" b="1" dirty="0">
                <a:latin typeface="Segoe UI"/>
                <a:cs typeface="Segoe UI"/>
              </a:rPr>
              <a:t>major</a:t>
            </a:r>
            <a:r>
              <a:rPr sz="2400" b="1" spc="-15" dirty="0">
                <a:latin typeface="Segoe UI"/>
                <a:cs typeface="Segoe UI"/>
              </a:rPr>
              <a:t> </a:t>
            </a:r>
            <a:r>
              <a:rPr sz="2400" b="1" spc="-5" dirty="0">
                <a:latin typeface="Segoe UI"/>
                <a:cs typeface="Segoe UI"/>
              </a:rPr>
              <a:t>domains:</a:t>
            </a:r>
            <a:endParaRPr sz="2400" dirty="0">
              <a:latin typeface="Segoe UI"/>
              <a:cs typeface="Segoe UI"/>
            </a:endParaRPr>
          </a:p>
          <a:p>
            <a:pPr marL="299085" indent="-287020">
              <a:lnSpc>
                <a:spcPct val="100000"/>
              </a:lnSpc>
              <a:spcBef>
                <a:spcPts val="2640"/>
              </a:spcBef>
              <a:buFont typeface="Wingdings"/>
              <a:buChar char=""/>
              <a:tabLst>
                <a:tab pos="299720" algn="l"/>
              </a:tabLst>
            </a:pPr>
            <a:r>
              <a:rPr sz="2400" b="1" spc="-5" dirty="0">
                <a:latin typeface="Segoe UI"/>
                <a:cs typeface="Segoe UI"/>
              </a:rPr>
              <a:t>1.</a:t>
            </a:r>
            <a:r>
              <a:rPr sz="2400" b="1" spc="-25" dirty="0">
                <a:latin typeface="Segoe UI"/>
                <a:cs typeface="Segoe UI"/>
              </a:rPr>
              <a:t> </a:t>
            </a:r>
            <a:r>
              <a:rPr sz="2400" b="1" spc="-5" dirty="0">
                <a:latin typeface="Segoe UI"/>
                <a:cs typeface="Segoe UI"/>
              </a:rPr>
              <a:t>Application</a:t>
            </a:r>
            <a:r>
              <a:rPr sz="2400" b="1" spc="-15" dirty="0">
                <a:latin typeface="Segoe UI"/>
                <a:cs typeface="Segoe UI"/>
              </a:rPr>
              <a:t> </a:t>
            </a:r>
            <a:r>
              <a:rPr sz="2400" b="1" spc="-10" dirty="0">
                <a:latin typeface="Segoe UI"/>
                <a:cs typeface="Segoe UI"/>
              </a:rPr>
              <a:t>Layer</a:t>
            </a:r>
            <a:endParaRPr sz="2400" dirty="0">
              <a:latin typeface="Segoe UI"/>
              <a:cs typeface="Segoe UI"/>
            </a:endParaRPr>
          </a:p>
          <a:p>
            <a:pPr marL="299085" indent="-287020">
              <a:lnSpc>
                <a:spcPct val="100000"/>
              </a:lnSpc>
              <a:spcBef>
                <a:spcPts val="2645"/>
              </a:spcBef>
              <a:buFont typeface="Wingdings"/>
              <a:buChar char=""/>
              <a:tabLst>
                <a:tab pos="299720" algn="l"/>
              </a:tabLst>
            </a:pPr>
            <a:r>
              <a:rPr sz="2400" b="1" spc="-5" dirty="0">
                <a:latin typeface="Segoe UI"/>
                <a:cs typeface="Segoe UI"/>
              </a:rPr>
              <a:t>2.</a:t>
            </a:r>
            <a:r>
              <a:rPr sz="2400" b="1" spc="-25" dirty="0">
                <a:latin typeface="Segoe UI"/>
                <a:cs typeface="Segoe UI"/>
              </a:rPr>
              <a:t> </a:t>
            </a:r>
            <a:r>
              <a:rPr sz="2400" b="1" spc="10" dirty="0">
                <a:latin typeface="Segoe UI"/>
                <a:cs typeface="Segoe UI"/>
              </a:rPr>
              <a:t>Service</a:t>
            </a:r>
            <a:r>
              <a:rPr sz="2400" b="1" spc="-10" dirty="0">
                <a:latin typeface="Segoe UI"/>
                <a:cs typeface="Segoe UI"/>
              </a:rPr>
              <a:t> Layer</a:t>
            </a:r>
            <a:endParaRPr sz="2400" dirty="0">
              <a:latin typeface="Segoe UI"/>
              <a:cs typeface="Segoe UI"/>
            </a:endParaRPr>
          </a:p>
          <a:p>
            <a:pPr marL="299085" indent="-287020">
              <a:lnSpc>
                <a:spcPct val="100000"/>
              </a:lnSpc>
              <a:spcBef>
                <a:spcPts val="2640"/>
              </a:spcBef>
              <a:buFont typeface="Wingdings"/>
              <a:buChar char=""/>
              <a:tabLst>
                <a:tab pos="299720" algn="l"/>
              </a:tabLst>
            </a:pPr>
            <a:r>
              <a:rPr sz="2400" b="1" spc="-5" dirty="0">
                <a:latin typeface="Segoe UI"/>
                <a:cs typeface="Segoe UI"/>
              </a:rPr>
              <a:t>3.</a:t>
            </a:r>
            <a:r>
              <a:rPr sz="2400" b="1" spc="-25" dirty="0">
                <a:latin typeface="Segoe UI"/>
                <a:cs typeface="Segoe UI"/>
              </a:rPr>
              <a:t> </a:t>
            </a:r>
            <a:r>
              <a:rPr sz="2400" b="1" spc="-10" dirty="0">
                <a:latin typeface="Segoe UI"/>
                <a:cs typeface="Segoe UI"/>
              </a:rPr>
              <a:t>Network Layer</a:t>
            </a:r>
            <a:endParaRPr sz="2400" dirty="0">
              <a:latin typeface="Segoe UI"/>
              <a:cs typeface="Segoe UI"/>
            </a:endParaRPr>
          </a:p>
        </p:txBody>
      </p:sp>
      <p:sp>
        <p:nvSpPr>
          <p:cNvPr id="4" name="object 4"/>
          <p:cNvSpPr txBox="1"/>
          <p:nvPr/>
        </p:nvSpPr>
        <p:spPr>
          <a:xfrm>
            <a:off x="7342378" y="2231263"/>
            <a:ext cx="4171950" cy="391160"/>
          </a:xfrm>
          <a:prstGeom prst="rect">
            <a:avLst/>
          </a:prstGeom>
        </p:spPr>
        <p:txBody>
          <a:bodyPr vert="horz" wrap="square" lIns="0" tIns="12700" rIns="0" bIns="0" rtlCol="0">
            <a:spAutoFit/>
          </a:bodyPr>
          <a:lstStyle/>
          <a:p>
            <a:pPr marL="12700">
              <a:lnSpc>
                <a:spcPct val="100000"/>
              </a:lnSpc>
              <a:spcBef>
                <a:spcPts val="100"/>
              </a:spcBef>
              <a:tabLst>
                <a:tab pos="1172210" algn="l"/>
                <a:tab pos="1777364" algn="l"/>
                <a:tab pos="3265170" algn="l"/>
                <a:tab pos="3982720" algn="l"/>
              </a:tabLst>
            </a:pPr>
            <a:r>
              <a:rPr sz="2400" b="1" spc="-5" dirty="0">
                <a:latin typeface="Segoe UI"/>
                <a:cs typeface="Segoe UI"/>
              </a:rPr>
              <a:t>div</a:t>
            </a:r>
            <a:r>
              <a:rPr sz="2400" b="1" spc="10" dirty="0">
                <a:latin typeface="Segoe UI"/>
                <a:cs typeface="Segoe UI"/>
              </a:rPr>
              <a:t>i</a:t>
            </a:r>
            <a:r>
              <a:rPr sz="2400" b="1" spc="-5" dirty="0">
                <a:latin typeface="Segoe UI"/>
                <a:cs typeface="Segoe UI"/>
              </a:rPr>
              <a:t>de</a:t>
            </a:r>
            <a:r>
              <a:rPr sz="2400" b="1" dirty="0">
                <a:latin typeface="Segoe UI"/>
                <a:cs typeface="Segoe UI"/>
              </a:rPr>
              <a:t>s	IoT	</a:t>
            </a:r>
            <a:r>
              <a:rPr sz="2400" b="1" spc="-5" dirty="0">
                <a:latin typeface="Segoe UI"/>
                <a:cs typeface="Segoe UI"/>
              </a:rPr>
              <a:t>f</a:t>
            </a:r>
            <a:r>
              <a:rPr sz="2400" b="1" spc="10" dirty="0">
                <a:latin typeface="Segoe UI"/>
                <a:cs typeface="Segoe UI"/>
              </a:rPr>
              <a:t>u</a:t>
            </a:r>
            <a:r>
              <a:rPr sz="2400" b="1" dirty="0">
                <a:latin typeface="Segoe UI"/>
                <a:cs typeface="Segoe UI"/>
              </a:rPr>
              <a:t>nctions	</a:t>
            </a:r>
            <a:r>
              <a:rPr sz="2400" b="1" spc="-5" dirty="0">
                <a:latin typeface="Segoe UI"/>
                <a:cs typeface="Segoe UI"/>
              </a:rPr>
              <a:t>in</a:t>
            </a:r>
            <a:r>
              <a:rPr sz="2400" b="1" spc="-10" dirty="0">
                <a:latin typeface="Segoe UI"/>
                <a:cs typeface="Segoe UI"/>
              </a:rPr>
              <a:t>t</a:t>
            </a:r>
            <a:r>
              <a:rPr sz="2400" b="1" dirty="0">
                <a:latin typeface="Segoe UI"/>
                <a:cs typeface="Segoe UI"/>
              </a:rPr>
              <a:t>o	3</a:t>
            </a:r>
            <a:endParaRPr sz="2400">
              <a:latin typeface="Segoe UI"/>
              <a:cs typeface="Segoe U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56</a:t>
            </a:fld>
            <a:endParaRPr sz="1200">
              <a:latin typeface="Segoe UI"/>
              <a:cs typeface="Segoe UI"/>
            </a:endParaRPr>
          </a:p>
        </p:txBody>
      </p:sp>
      <p:sp>
        <p:nvSpPr>
          <p:cNvPr id="3" name="object 3"/>
          <p:cNvSpPr txBox="1"/>
          <p:nvPr/>
        </p:nvSpPr>
        <p:spPr>
          <a:xfrm>
            <a:off x="245770" y="1502790"/>
            <a:ext cx="11268075" cy="4805045"/>
          </a:xfrm>
          <a:prstGeom prst="rect">
            <a:avLst/>
          </a:prstGeom>
        </p:spPr>
        <p:txBody>
          <a:bodyPr vert="horz" wrap="square" lIns="0" tIns="12700" rIns="0" bIns="0" rtlCol="0">
            <a:spAutoFit/>
          </a:bodyPr>
          <a:lstStyle/>
          <a:p>
            <a:pPr marL="299085" indent="-287020" algn="just">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spc="-5" dirty="0">
                <a:latin typeface="Segoe UI"/>
                <a:cs typeface="Segoe UI"/>
              </a:rPr>
              <a:t>OneM2M</a:t>
            </a:r>
            <a:r>
              <a:rPr sz="2400" b="1" dirty="0">
                <a:latin typeface="Segoe UI"/>
                <a:cs typeface="Segoe UI"/>
              </a:rPr>
              <a:t> IoT </a:t>
            </a:r>
            <a:r>
              <a:rPr sz="2400" b="1" spc="-5" dirty="0">
                <a:latin typeface="Segoe UI"/>
                <a:cs typeface="Segoe UI"/>
              </a:rPr>
              <a:t>standardized</a:t>
            </a:r>
            <a:r>
              <a:rPr sz="2400" b="1" spc="-25" dirty="0">
                <a:latin typeface="Segoe UI"/>
                <a:cs typeface="Segoe UI"/>
              </a:rPr>
              <a:t> </a:t>
            </a:r>
            <a:r>
              <a:rPr sz="2400" b="1" spc="-5" dirty="0">
                <a:latin typeface="Segoe UI"/>
                <a:cs typeface="Segoe UI"/>
              </a:rPr>
              <a:t>Architecture:</a:t>
            </a:r>
            <a:endParaRPr sz="2400" dirty="0">
              <a:latin typeface="Segoe UI"/>
              <a:cs typeface="Segoe UI"/>
            </a:endParaRPr>
          </a:p>
          <a:p>
            <a:pPr marL="299085" indent="-287020" algn="just">
              <a:lnSpc>
                <a:spcPct val="100000"/>
              </a:lnSpc>
              <a:spcBef>
                <a:spcPts val="2350"/>
              </a:spcBef>
              <a:buFont typeface="Wingdings"/>
              <a:buChar char=""/>
              <a:tabLst>
                <a:tab pos="299720" algn="l"/>
              </a:tabLst>
            </a:pPr>
            <a:r>
              <a:rPr sz="2400" b="1" spc="-5" dirty="0">
                <a:latin typeface="Segoe UI"/>
                <a:cs typeface="Segoe UI"/>
              </a:rPr>
              <a:t>1.</a:t>
            </a:r>
            <a:r>
              <a:rPr sz="2400" b="1" spc="-25" dirty="0">
                <a:latin typeface="Segoe UI"/>
                <a:cs typeface="Segoe UI"/>
              </a:rPr>
              <a:t> </a:t>
            </a:r>
            <a:r>
              <a:rPr sz="2400" b="1" spc="-5" dirty="0">
                <a:latin typeface="Segoe UI"/>
                <a:cs typeface="Segoe UI"/>
              </a:rPr>
              <a:t>Application</a:t>
            </a:r>
            <a:r>
              <a:rPr sz="2400" b="1" spc="-15" dirty="0">
                <a:latin typeface="Segoe UI"/>
                <a:cs typeface="Segoe UI"/>
              </a:rPr>
              <a:t> </a:t>
            </a:r>
            <a:r>
              <a:rPr sz="2400" b="1" spc="-10" dirty="0">
                <a:latin typeface="Segoe UI"/>
                <a:cs typeface="Segoe UI"/>
              </a:rPr>
              <a:t>Layer</a:t>
            </a:r>
            <a:endParaRPr sz="2400" dirty="0">
              <a:latin typeface="Segoe UI"/>
              <a:cs typeface="Segoe UI"/>
            </a:endParaRPr>
          </a:p>
          <a:p>
            <a:pPr marL="1040765" marR="5080" lvl="1" indent="-342900" algn="just">
              <a:lnSpc>
                <a:spcPct val="140000"/>
              </a:lnSpc>
              <a:spcBef>
                <a:spcPts val="1245"/>
              </a:spcBef>
              <a:buFont typeface="Wingdings"/>
              <a:buChar char=""/>
              <a:tabLst>
                <a:tab pos="1041400" algn="l"/>
              </a:tabLst>
            </a:pPr>
            <a:r>
              <a:rPr sz="2200" b="1" spc="-10" dirty="0">
                <a:latin typeface="Segoe UI"/>
                <a:cs typeface="Segoe UI"/>
              </a:rPr>
              <a:t>oneM2M architecture gives </a:t>
            </a:r>
            <a:r>
              <a:rPr sz="2200" b="1" spc="-5" dirty="0">
                <a:latin typeface="Segoe UI"/>
                <a:cs typeface="Segoe UI"/>
              </a:rPr>
              <a:t>more</a:t>
            </a:r>
            <a:r>
              <a:rPr sz="2200" b="1" dirty="0">
                <a:latin typeface="Segoe UI"/>
                <a:cs typeface="Segoe UI"/>
              </a:rPr>
              <a:t> </a:t>
            </a:r>
            <a:r>
              <a:rPr sz="2200" b="1" spc="-10" dirty="0">
                <a:latin typeface="Segoe UI"/>
                <a:cs typeface="Segoe UI"/>
              </a:rPr>
              <a:t>attention to </a:t>
            </a:r>
            <a:r>
              <a:rPr sz="2200" b="1" spc="-5" dirty="0">
                <a:latin typeface="Segoe UI"/>
                <a:cs typeface="Segoe UI"/>
              </a:rPr>
              <a:t>connectivity </a:t>
            </a:r>
            <a:r>
              <a:rPr sz="2200" b="1" spc="-10" dirty="0">
                <a:latin typeface="Segoe UI"/>
                <a:cs typeface="Segoe UI"/>
              </a:rPr>
              <a:t>between devices </a:t>
            </a:r>
            <a:r>
              <a:rPr sz="2200" b="1" spc="-5" dirty="0">
                <a:latin typeface="Segoe UI"/>
                <a:cs typeface="Segoe UI"/>
              </a:rPr>
              <a:t> </a:t>
            </a:r>
            <a:r>
              <a:rPr sz="2200" b="1" spc="-10" dirty="0">
                <a:latin typeface="Segoe UI"/>
                <a:cs typeface="Segoe UI"/>
              </a:rPr>
              <a:t>and</a:t>
            </a:r>
            <a:r>
              <a:rPr sz="2200" b="1" spc="5" dirty="0">
                <a:latin typeface="Segoe UI"/>
                <a:cs typeface="Segoe UI"/>
              </a:rPr>
              <a:t> </a:t>
            </a:r>
            <a:r>
              <a:rPr sz="2200" b="1" spc="-10" dirty="0">
                <a:latin typeface="Segoe UI"/>
                <a:cs typeface="Segoe UI"/>
              </a:rPr>
              <a:t>their</a:t>
            </a:r>
            <a:r>
              <a:rPr sz="2200" b="1" dirty="0">
                <a:latin typeface="Segoe UI"/>
                <a:cs typeface="Segoe UI"/>
              </a:rPr>
              <a:t> </a:t>
            </a:r>
            <a:r>
              <a:rPr sz="2200" b="1" spc="-10" dirty="0">
                <a:latin typeface="Segoe UI"/>
                <a:cs typeface="Segoe UI"/>
              </a:rPr>
              <a:t>applications.</a:t>
            </a:r>
            <a:endParaRPr sz="2200" dirty="0">
              <a:latin typeface="Segoe UI"/>
              <a:cs typeface="Segoe UI"/>
            </a:endParaRPr>
          </a:p>
          <a:p>
            <a:pPr marL="1040765" marR="5080" lvl="1" indent="-342900" algn="just">
              <a:lnSpc>
                <a:spcPct val="140100"/>
              </a:lnSpc>
              <a:spcBef>
                <a:spcPts val="1200"/>
              </a:spcBef>
              <a:buFont typeface="Wingdings"/>
              <a:buChar char=""/>
              <a:tabLst>
                <a:tab pos="1041400" algn="l"/>
              </a:tabLst>
            </a:pPr>
            <a:r>
              <a:rPr sz="2200" b="1" spc="-5" dirty="0">
                <a:latin typeface="Segoe UI"/>
                <a:cs typeface="Segoe UI"/>
              </a:rPr>
              <a:t>This</a:t>
            </a:r>
            <a:r>
              <a:rPr sz="2200" b="1" dirty="0">
                <a:latin typeface="Segoe UI"/>
                <a:cs typeface="Segoe UI"/>
              </a:rPr>
              <a:t> </a:t>
            </a:r>
            <a:r>
              <a:rPr sz="2200" b="1" spc="-5" dirty="0">
                <a:latin typeface="Segoe UI"/>
                <a:cs typeface="Segoe UI"/>
              </a:rPr>
              <a:t>domain</a:t>
            </a:r>
            <a:r>
              <a:rPr sz="2200" b="1" dirty="0">
                <a:latin typeface="Segoe UI"/>
                <a:cs typeface="Segoe UI"/>
              </a:rPr>
              <a:t> </a:t>
            </a:r>
            <a:r>
              <a:rPr sz="2200" b="1" spc="-10" dirty="0">
                <a:latin typeface="Segoe UI"/>
                <a:cs typeface="Segoe UI"/>
              </a:rPr>
              <a:t>includes</a:t>
            </a:r>
            <a:r>
              <a:rPr sz="2200" b="1" spc="-5" dirty="0">
                <a:latin typeface="Segoe UI"/>
                <a:cs typeface="Segoe UI"/>
              </a:rPr>
              <a:t> the</a:t>
            </a:r>
            <a:r>
              <a:rPr sz="2200" b="1" dirty="0">
                <a:latin typeface="Segoe UI"/>
                <a:cs typeface="Segoe UI"/>
              </a:rPr>
              <a:t> </a:t>
            </a:r>
            <a:r>
              <a:rPr sz="2200" b="1" spc="-10" dirty="0">
                <a:latin typeface="Segoe UI"/>
                <a:cs typeface="Segoe UI"/>
              </a:rPr>
              <a:t>application-layer</a:t>
            </a:r>
            <a:r>
              <a:rPr sz="2200" b="1" spc="-5" dirty="0">
                <a:latin typeface="Segoe UI"/>
                <a:cs typeface="Segoe UI"/>
              </a:rPr>
              <a:t> protocols</a:t>
            </a:r>
            <a:r>
              <a:rPr sz="2200" b="1" dirty="0">
                <a:latin typeface="Segoe UI"/>
                <a:cs typeface="Segoe UI"/>
              </a:rPr>
              <a:t> </a:t>
            </a:r>
            <a:r>
              <a:rPr sz="2200" b="1" spc="-5" dirty="0">
                <a:latin typeface="Segoe UI"/>
                <a:cs typeface="Segoe UI"/>
              </a:rPr>
              <a:t>and</a:t>
            </a:r>
            <a:r>
              <a:rPr sz="2200" b="1" dirty="0">
                <a:latin typeface="Segoe UI"/>
                <a:cs typeface="Segoe UI"/>
              </a:rPr>
              <a:t> </a:t>
            </a:r>
            <a:r>
              <a:rPr sz="2200" b="1" spc="-10" dirty="0">
                <a:latin typeface="Segoe UI"/>
                <a:cs typeface="Segoe UI"/>
              </a:rPr>
              <a:t>attempts</a:t>
            </a:r>
            <a:r>
              <a:rPr sz="2200" b="1" spc="-5" dirty="0">
                <a:latin typeface="Segoe UI"/>
                <a:cs typeface="Segoe UI"/>
              </a:rPr>
              <a:t> </a:t>
            </a:r>
            <a:r>
              <a:rPr sz="2200" b="1" spc="-10" dirty="0">
                <a:latin typeface="Segoe UI"/>
                <a:cs typeface="Segoe UI"/>
              </a:rPr>
              <a:t>to </a:t>
            </a:r>
            <a:r>
              <a:rPr sz="2200" b="1" spc="-5" dirty="0">
                <a:latin typeface="Segoe UI"/>
                <a:cs typeface="Segoe UI"/>
              </a:rPr>
              <a:t> standardize</a:t>
            </a:r>
            <a:r>
              <a:rPr sz="2200" b="1" dirty="0">
                <a:latin typeface="Segoe UI"/>
                <a:cs typeface="Segoe UI"/>
              </a:rPr>
              <a:t> northbound</a:t>
            </a:r>
            <a:r>
              <a:rPr sz="2200" b="1" spc="5" dirty="0">
                <a:latin typeface="Segoe UI"/>
                <a:cs typeface="Segoe UI"/>
              </a:rPr>
              <a:t> </a:t>
            </a:r>
            <a:r>
              <a:rPr sz="2200" b="1" spc="-5" dirty="0">
                <a:latin typeface="Segoe UI"/>
                <a:cs typeface="Segoe UI"/>
              </a:rPr>
              <a:t>API</a:t>
            </a:r>
            <a:r>
              <a:rPr sz="2200" b="1" dirty="0">
                <a:latin typeface="Segoe UI"/>
                <a:cs typeface="Segoe UI"/>
              </a:rPr>
              <a:t> </a:t>
            </a:r>
            <a:r>
              <a:rPr sz="2200" b="1" spc="-5" dirty="0">
                <a:latin typeface="Segoe UI"/>
                <a:cs typeface="Segoe UI"/>
              </a:rPr>
              <a:t>definitions</a:t>
            </a:r>
            <a:r>
              <a:rPr sz="2200" b="1" dirty="0">
                <a:latin typeface="Segoe UI"/>
                <a:cs typeface="Segoe UI"/>
              </a:rPr>
              <a:t> </a:t>
            </a:r>
            <a:r>
              <a:rPr sz="2200" b="1" spc="-10" dirty="0">
                <a:latin typeface="Segoe UI"/>
                <a:cs typeface="Segoe UI"/>
              </a:rPr>
              <a:t>for</a:t>
            </a:r>
            <a:r>
              <a:rPr sz="2200" b="1" spc="-5" dirty="0">
                <a:latin typeface="Segoe UI"/>
                <a:cs typeface="Segoe UI"/>
              </a:rPr>
              <a:t> </a:t>
            </a:r>
            <a:r>
              <a:rPr sz="2200" b="1" spc="-10" dirty="0">
                <a:latin typeface="Segoe UI"/>
                <a:cs typeface="Segoe UI"/>
              </a:rPr>
              <a:t>interactions</a:t>
            </a:r>
            <a:r>
              <a:rPr sz="2200" b="1" spc="-5" dirty="0">
                <a:latin typeface="Segoe UI"/>
                <a:cs typeface="Segoe UI"/>
              </a:rPr>
              <a:t> </a:t>
            </a:r>
            <a:r>
              <a:rPr sz="2200" b="1" spc="-10" dirty="0">
                <a:latin typeface="Segoe UI"/>
                <a:cs typeface="Segoe UI"/>
              </a:rPr>
              <a:t>with</a:t>
            </a:r>
            <a:r>
              <a:rPr sz="2200" b="1" spc="-5" dirty="0">
                <a:latin typeface="Segoe UI"/>
                <a:cs typeface="Segoe UI"/>
              </a:rPr>
              <a:t> </a:t>
            </a:r>
            <a:r>
              <a:rPr sz="2200" b="1" spc="-10" dirty="0">
                <a:latin typeface="Segoe UI"/>
                <a:cs typeface="Segoe UI"/>
              </a:rPr>
              <a:t>Business </a:t>
            </a:r>
            <a:r>
              <a:rPr sz="2200" b="1" spc="-595" dirty="0">
                <a:latin typeface="Segoe UI"/>
                <a:cs typeface="Segoe UI"/>
              </a:rPr>
              <a:t> </a:t>
            </a:r>
            <a:r>
              <a:rPr sz="2200" b="1" spc="-5" dirty="0">
                <a:latin typeface="Segoe UI"/>
                <a:cs typeface="Segoe UI"/>
              </a:rPr>
              <a:t>intelligent</a:t>
            </a:r>
            <a:r>
              <a:rPr sz="2200" b="1" dirty="0">
                <a:latin typeface="Segoe UI"/>
                <a:cs typeface="Segoe UI"/>
              </a:rPr>
              <a:t> </a:t>
            </a:r>
            <a:r>
              <a:rPr sz="2200" b="1" spc="-10" dirty="0">
                <a:latin typeface="Segoe UI"/>
                <a:cs typeface="Segoe UI"/>
              </a:rPr>
              <a:t>(BI)</a:t>
            </a:r>
            <a:r>
              <a:rPr sz="2200" b="1" spc="10" dirty="0">
                <a:latin typeface="Segoe UI"/>
                <a:cs typeface="Segoe UI"/>
              </a:rPr>
              <a:t> </a:t>
            </a:r>
            <a:r>
              <a:rPr sz="2200" b="1" spc="-5" dirty="0">
                <a:latin typeface="Segoe UI"/>
                <a:cs typeface="Segoe UI"/>
              </a:rPr>
              <a:t>systems.</a:t>
            </a:r>
            <a:endParaRPr sz="2200" dirty="0">
              <a:latin typeface="Segoe UI"/>
              <a:cs typeface="Segoe UI"/>
            </a:endParaRPr>
          </a:p>
          <a:p>
            <a:pPr marL="1040765" lvl="1" indent="-342900">
              <a:lnSpc>
                <a:spcPct val="100000"/>
              </a:lnSpc>
              <a:spcBef>
                <a:spcPts val="2255"/>
              </a:spcBef>
              <a:buFont typeface="Wingdings"/>
              <a:buChar char=""/>
              <a:tabLst>
                <a:tab pos="1040765" algn="l"/>
                <a:tab pos="1041400" algn="l"/>
                <a:tab pos="2701290" algn="l"/>
                <a:tab pos="3449320" algn="l"/>
                <a:tab pos="3876040" algn="l"/>
                <a:tab pos="4347210" algn="l"/>
                <a:tab pos="5589270" algn="l"/>
                <a:tab pos="6715759" algn="l"/>
                <a:tab pos="7354570" algn="l"/>
                <a:tab pos="8119109" algn="l"/>
                <a:tab pos="8888095" algn="l"/>
                <a:tab pos="9596755" algn="l"/>
                <a:tab pos="10250170" algn="l"/>
                <a:tab pos="10672445" algn="l"/>
              </a:tabLst>
            </a:pPr>
            <a:r>
              <a:rPr sz="2200" b="1" spc="-10" dirty="0">
                <a:latin typeface="Segoe UI"/>
                <a:cs typeface="Segoe UI"/>
              </a:rPr>
              <a:t>Ap</a:t>
            </a:r>
            <a:r>
              <a:rPr sz="2200" b="1" spc="-20" dirty="0">
                <a:latin typeface="Segoe UI"/>
                <a:cs typeface="Segoe UI"/>
              </a:rPr>
              <a:t>p</a:t>
            </a:r>
            <a:r>
              <a:rPr sz="2200" b="1" spc="-10" dirty="0">
                <a:latin typeface="Segoe UI"/>
                <a:cs typeface="Segoe UI"/>
              </a:rPr>
              <a:t>li</a:t>
            </a:r>
            <a:r>
              <a:rPr sz="2200" b="1" dirty="0">
                <a:latin typeface="Segoe UI"/>
                <a:cs typeface="Segoe UI"/>
              </a:rPr>
              <a:t>c</a:t>
            </a:r>
            <a:r>
              <a:rPr sz="2200" b="1" spc="-15" dirty="0">
                <a:latin typeface="Segoe UI"/>
                <a:cs typeface="Segoe UI"/>
              </a:rPr>
              <a:t>a</a:t>
            </a:r>
            <a:r>
              <a:rPr sz="2200" b="1" spc="-10" dirty="0">
                <a:latin typeface="Segoe UI"/>
                <a:cs typeface="Segoe UI"/>
              </a:rPr>
              <a:t>tio</a:t>
            </a:r>
            <a:r>
              <a:rPr sz="2200" b="1" spc="-5" dirty="0">
                <a:latin typeface="Segoe UI"/>
                <a:cs typeface="Segoe UI"/>
              </a:rPr>
              <a:t>n</a:t>
            </a:r>
            <a:r>
              <a:rPr sz="2200" b="1" dirty="0">
                <a:latin typeface="Segoe UI"/>
                <a:cs typeface="Segoe UI"/>
              </a:rPr>
              <a:t>	</a:t>
            </a:r>
            <a:r>
              <a:rPr sz="2200" b="1" spc="-25" dirty="0">
                <a:latin typeface="Segoe UI"/>
                <a:cs typeface="Segoe UI"/>
              </a:rPr>
              <a:t>t</a:t>
            </a:r>
            <a:r>
              <a:rPr sz="2200" b="1" spc="-5" dirty="0">
                <a:latin typeface="Segoe UI"/>
                <a:cs typeface="Segoe UI"/>
              </a:rPr>
              <a:t>end</a:t>
            </a:r>
            <a:r>
              <a:rPr sz="2200" b="1" dirty="0">
                <a:latin typeface="Segoe UI"/>
                <a:cs typeface="Segoe UI"/>
              </a:rPr>
              <a:t>	</a:t>
            </a:r>
            <a:r>
              <a:rPr sz="2200" b="1" spc="-25" dirty="0">
                <a:latin typeface="Segoe UI"/>
                <a:cs typeface="Segoe UI"/>
              </a:rPr>
              <a:t>t</a:t>
            </a:r>
            <a:r>
              <a:rPr sz="2200" b="1" spc="-5" dirty="0">
                <a:latin typeface="Segoe UI"/>
                <a:cs typeface="Segoe UI"/>
              </a:rPr>
              <a:t>o</a:t>
            </a:r>
            <a:r>
              <a:rPr sz="2200" b="1" dirty="0">
                <a:latin typeface="Segoe UI"/>
                <a:cs typeface="Segoe UI"/>
              </a:rPr>
              <a:t>	</a:t>
            </a:r>
            <a:r>
              <a:rPr sz="2200" b="1" spc="-5" dirty="0">
                <a:latin typeface="Segoe UI"/>
                <a:cs typeface="Segoe UI"/>
              </a:rPr>
              <a:t>be</a:t>
            </a:r>
            <a:r>
              <a:rPr sz="2200" b="1" dirty="0">
                <a:latin typeface="Segoe UI"/>
                <a:cs typeface="Segoe UI"/>
              </a:rPr>
              <a:t>	</a:t>
            </a:r>
            <a:r>
              <a:rPr sz="2200" b="1" spc="-10" dirty="0">
                <a:latin typeface="Segoe UI"/>
                <a:cs typeface="Segoe UI"/>
              </a:rPr>
              <a:t>indust</a:t>
            </a:r>
            <a:r>
              <a:rPr sz="2200" b="1" spc="75" dirty="0">
                <a:latin typeface="Segoe UI"/>
                <a:cs typeface="Segoe UI"/>
              </a:rPr>
              <a:t>r</a:t>
            </a:r>
            <a:r>
              <a:rPr sz="2200" b="1" spc="-5" dirty="0">
                <a:latin typeface="Segoe UI"/>
                <a:cs typeface="Segoe UI"/>
              </a:rPr>
              <a:t>y</a:t>
            </a:r>
            <a:r>
              <a:rPr sz="2200" b="1" dirty="0">
                <a:latin typeface="Segoe UI"/>
                <a:cs typeface="Segoe UI"/>
              </a:rPr>
              <a:t>	</a:t>
            </a:r>
            <a:r>
              <a:rPr sz="2200" b="1" spc="-5" dirty="0">
                <a:latin typeface="Segoe UI"/>
                <a:cs typeface="Segoe UI"/>
              </a:rPr>
              <a:t>specific</a:t>
            </a:r>
            <a:r>
              <a:rPr sz="2200" b="1" dirty="0">
                <a:latin typeface="Segoe UI"/>
                <a:cs typeface="Segoe UI"/>
              </a:rPr>
              <a:t>	</a:t>
            </a:r>
            <a:r>
              <a:rPr sz="2200" b="1" spc="-15" dirty="0">
                <a:latin typeface="Segoe UI"/>
                <a:cs typeface="Segoe UI"/>
              </a:rPr>
              <a:t>a</a:t>
            </a:r>
            <a:r>
              <a:rPr sz="2200" b="1" spc="-5" dirty="0">
                <a:latin typeface="Segoe UI"/>
                <a:cs typeface="Segoe UI"/>
              </a:rPr>
              <a:t>nd</a:t>
            </a:r>
            <a:r>
              <a:rPr sz="2200" b="1" dirty="0">
                <a:latin typeface="Segoe UI"/>
                <a:cs typeface="Segoe UI"/>
              </a:rPr>
              <a:t>	h</a:t>
            </a:r>
            <a:r>
              <a:rPr sz="2200" b="1" spc="-15" dirty="0">
                <a:latin typeface="Segoe UI"/>
                <a:cs typeface="Segoe UI"/>
              </a:rPr>
              <a:t>a</a:t>
            </a:r>
            <a:r>
              <a:rPr sz="2200" b="1" spc="-35" dirty="0">
                <a:latin typeface="Segoe UI"/>
                <a:cs typeface="Segoe UI"/>
              </a:rPr>
              <a:t>v</a:t>
            </a:r>
            <a:r>
              <a:rPr sz="2200" b="1" spc="-5" dirty="0">
                <a:latin typeface="Segoe UI"/>
                <a:cs typeface="Segoe UI"/>
              </a:rPr>
              <a:t>e</a:t>
            </a:r>
            <a:r>
              <a:rPr sz="2200" b="1" dirty="0">
                <a:latin typeface="Segoe UI"/>
                <a:cs typeface="Segoe UI"/>
              </a:rPr>
              <a:t>	t</a:t>
            </a:r>
            <a:r>
              <a:rPr sz="2200" b="1" spc="-10" dirty="0">
                <a:latin typeface="Segoe UI"/>
                <a:cs typeface="Segoe UI"/>
              </a:rPr>
              <a:t>h</a:t>
            </a:r>
            <a:r>
              <a:rPr sz="2200" b="1" spc="-5" dirty="0">
                <a:latin typeface="Segoe UI"/>
                <a:cs typeface="Segoe UI"/>
              </a:rPr>
              <a:t>e</a:t>
            </a:r>
            <a:r>
              <a:rPr sz="2200" b="1" spc="-10" dirty="0">
                <a:latin typeface="Segoe UI"/>
                <a:cs typeface="Segoe UI"/>
              </a:rPr>
              <a:t>i</a:t>
            </a:r>
            <a:r>
              <a:rPr sz="2200" b="1" spc="-5" dirty="0">
                <a:latin typeface="Segoe UI"/>
                <a:cs typeface="Segoe UI"/>
              </a:rPr>
              <a:t>r</a:t>
            </a:r>
            <a:r>
              <a:rPr sz="2200" b="1" dirty="0">
                <a:latin typeface="Segoe UI"/>
                <a:cs typeface="Segoe UI"/>
              </a:rPr>
              <a:t>	</a:t>
            </a:r>
            <a:r>
              <a:rPr sz="2200" b="1" spc="-5" dirty="0">
                <a:latin typeface="Segoe UI"/>
                <a:cs typeface="Segoe UI"/>
              </a:rPr>
              <a:t>own</a:t>
            </a:r>
            <a:r>
              <a:rPr sz="2200" b="1" dirty="0">
                <a:latin typeface="Segoe UI"/>
                <a:cs typeface="Segoe UI"/>
              </a:rPr>
              <a:t>	</a:t>
            </a:r>
            <a:r>
              <a:rPr sz="2200" b="1" spc="-5" dirty="0">
                <a:latin typeface="Segoe UI"/>
                <a:cs typeface="Segoe UI"/>
              </a:rPr>
              <a:t>sets</a:t>
            </a:r>
            <a:r>
              <a:rPr sz="2200" b="1" dirty="0">
                <a:latin typeface="Segoe UI"/>
                <a:cs typeface="Segoe UI"/>
              </a:rPr>
              <a:t>	</a:t>
            </a:r>
            <a:r>
              <a:rPr sz="2200" b="1" spc="-45" dirty="0">
                <a:latin typeface="Segoe UI"/>
                <a:cs typeface="Segoe UI"/>
              </a:rPr>
              <a:t>o</a:t>
            </a:r>
            <a:r>
              <a:rPr sz="2200" b="1" spc="-5" dirty="0">
                <a:latin typeface="Segoe UI"/>
                <a:cs typeface="Segoe UI"/>
              </a:rPr>
              <a:t>f</a:t>
            </a:r>
            <a:r>
              <a:rPr sz="2200" b="1" dirty="0">
                <a:latin typeface="Segoe UI"/>
                <a:cs typeface="Segoe UI"/>
              </a:rPr>
              <a:t>	</a:t>
            </a:r>
            <a:r>
              <a:rPr sz="2200" b="1" spc="-10" dirty="0">
                <a:latin typeface="Segoe UI"/>
                <a:cs typeface="Segoe UI"/>
              </a:rPr>
              <a:t>d</a:t>
            </a:r>
            <a:r>
              <a:rPr sz="2200" b="1" spc="-15" dirty="0">
                <a:latin typeface="Segoe UI"/>
                <a:cs typeface="Segoe UI"/>
              </a:rPr>
              <a:t>a</a:t>
            </a:r>
            <a:r>
              <a:rPr sz="2200" b="1" dirty="0">
                <a:latin typeface="Segoe UI"/>
                <a:cs typeface="Segoe UI"/>
              </a:rPr>
              <a:t>t</a:t>
            </a:r>
            <a:r>
              <a:rPr sz="2200" b="1" spc="-5" dirty="0">
                <a:latin typeface="Segoe UI"/>
                <a:cs typeface="Segoe UI"/>
              </a:rPr>
              <a:t>a</a:t>
            </a:r>
            <a:endParaRPr sz="2200" dirty="0">
              <a:latin typeface="Segoe UI"/>
              <a:cs typeface="Segoe UI"/>
            </a:endParaRPr>
          </a:p>
          <a:p>
            <a:pPr marL="1040765">
              <a:lnSpc>
                <a:spcPct val="100000"/>
              </a:lnSpc>
              <a:spcBef>
                <a:spcPts val="1060"/>
              </a:spcBef>
              <a:tabLst>
                <a:tab pos="2870200" algn="l"/>
              </a:tabLst>
            </a:pPr>
            <a:r>
              <a:rPr sz="2200" b="1" spc="-10" dirty="0">
                <a:latin typeface="Segoe UI"/>
                <a:cs typeface="Segoe UI"/>
              </a:rPr>
              <a:t>models,</a:t>
            </a:r>
            <a:r>
              <a:rPr sz="2200" b="1" spc="35" dirty="0">
                <a:latin typeface="Segoe UI"/>
                <a:cs typeface="Segoe UI"/>
              </a:rPr>
              <a:t> </a:t>
            </a:r>
            <a:r>
              <a:rPr sz="2200" b="1" spc="-10" dirty="0">
                <a:latin typeface="Segoe UI"/>
                <a:cs typeface="Segoe UI"/>
              </a:rPr>
              <a:t>thus	they</a:t>
            </a:r>
            <a:r>
              <a:rPr sz="2200" b="1" dirty="0">
                <a:latin typeface="Segoe UI"/>
                <a:cs typeface="Segoe UI"/>
              </a:rPr>
              <a:t> </a:t>
            </a:r>
            <a:r>
              <a:rPr sz="2200" b="1" spc="-10" dirty="0">
                <a:latin typeface="Segoe UI"/>
                <a:cs typeface="Segoe UI"/>
              </a:rPr>
              <a:t>are</a:t>
            </a:r>
            <a:r>
              <a:rPr sz="2200" b="1" spc="10" dirty="0">
                <a:latin typeface="Segoe UI"/>
                <a:cs typeface="Segoe UI"/>
              </a:rPr>
              <a:t> </a:t>
            </a:r>
            <a:r>
              <a:rPr sz="2200" b="1" spc="-5" dirty="0">
                <a:latin typeface="Segoe UI"/>
                <a:cs typeface="Segoe UI"/>
              </a:rPr>
              <a:t>shown</a:t>
            </a:r>
            <a:r>
              <a:rPr sz="2200" b="1" spc="5" dirty="0">
                <a:latin typeface="Segoe UI"/>
                <a:cs typeface="Segoe UI"/>
              </a:rPr>
              <a:t> </a:t>
            </a:r>
            <a:r>
              <a:rPr sz="2200" b="1" spc="-10" dirty="0">
                <a:latin typeface="Segoe UI"/>
                <a:cs typeface="Segoe UI"/>
              </a:rPr>
              <a:t>as</a:t>
            </a:r>
            <a:r>
              <a:rPr sz="2200" b="1" spc="10" dirty="0">
                <a:latin typeface="Segoe UI"/>
                <a:cs typeface="Segoe UI"/>
              </a:rPr>
              <a:t> </a:t>
            </a:r>
            <a:r>
              <a:rPr sz="2200" b="1" spc="-5" dirty="0">
                <a:latin typeface="Segoe UI"/>
                <a:cs typeface="Segoe UI"/>
              </a:rPr>
              <a:t>vertical</a:t>
            </a:r>
            <a:r>
              <a:rPr sz="2200" b="1" spc="15" dirty="0">
                <a:latin typeface="Segoe UI"/>
                <a:cs typeface="Segoe UI"/>
              </a:rPr>
              <a:t> </a:t>
            </a:r>
            <a:r>
              <a:rPr sz="2200" b="1" spc="-5" dirty="0">
                <a:latin typeface="Segoe UI"/>
                <a:cs typeface="Segoe UI"/>
              </a:rPr>
              <a:t>entity</a:t>
            </a:r>
            <a:endParaRPr sz="2200" dirty="0">
              <a:latin typeface="Segoe UI"/>
              <a:cs typeface="Segoe U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57</a:t>
            </a:fld>
            <a:endParaRPr sz="1200">
              <a:latin typeface="Segoe UI"/>
              <a:cs typeface="Segoe UI"/>
            </a:endParaRPr>
          </a:p>
        </p:txBody>
      </p:sp>
      <p:sp>
        <p:nvSpPr>
          <p:cNvPr id="3" name="object 3"/>
          <p:cNvSpPr txBox="1"/>
          <p:nvPr/>
        </p:nvSpPr>
        <p:spPr>
          <a:xfrm>
            <a:off x="245770" y="1496694"/>
            <a:ext cx="11269980" cy="4737735"/>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2200" b="1" spc="-10" dirty="0">
                <a:latin typeface="Segoe UI"/>
                <a:cs typeface="Segoe UI"/>
              </a:rPr>
              <a:t>The</a:t>
            </a:r>
            <a:r>
              <a:rPr sz="2200" b="1" spc="20" dirty="0">
                <a:latin typeface="Segoe UI"/>
                <a:cs typeface="Segoe UI"/>
              </a:rPr>
              <a:t> </a:t>
            </a:r>
            <a:r>
              <a:rPr sz="2200" b="1" spc="-5" dirty="0">
                <a:latin typeface="Segoe UI"/>
                <a:cs typeface="Segoe UI"/>
              </a:rPr>
              <a:t>OneM2M</a:t>
            </a:r>
            <a:r>
              <a:rPr sz="2200" b="1" spc="-10" dirty="0">
                <a:latin typeface="Segoe UI"/>
                <a:cs typeface="Segoe UI"/>
              </a:rPr>
              <a:t> </a:t>
            </a:r>
            <a:r>
              <a:rPr sz="2200" b="1" spc="-5" dirty="0">
                <a:latin typeface="Segoe UI"/>
                <a:cs typeface="Segoe UI"/>
              </a:rPr>
              <a:t>IoT</a:t>
            </a:r>
            <a:r>
              <a:rPr sz="2200" b="1" spc="20" dirty="0">
                <a:latin typeface="Segoe UI"/>
                <a:cs typeface="Segoe UI"/>
              </a:rPr>
              <a:t> </a:t>
            </a:r>
            <a:r>
              <a:rPr sz="2200" b="1" spc="-10" dirty="0">
                <a:latin typeface="Segoe UI"/>
                <a:cs typeface="Segoe UI"/>
              </a:rPr>
              <a:t>standardized</a:t>
            </a:r>
            <a:r>
              <a:rPr sz="2200" b="1" spc="30" dirty="0">
                <a:latin typeface="Segoe UI"/>
                <a:cs typeface="Segoe UI"/>
              </a:rPr>
              <a:t> </a:t>
            </a:r>
            <a:r>
              <a:rPr sz="2200" b="1" spc="-10" dirty="0">
                <a:latin typeface="Segoe UI"/>
                <a:cs typeface="Segoe UI"/>
              </a:rPr>
              <a:t>Architecture:</a:t>
            </a:r>
            <a:endParaRPr sz="2200" dirty="0">
              <a:latin typeface="Segoe UI"/>
              <a:cs typeface="Segoe UI"/>
            </a:endParaRPr>
          </a:p>
          <a:p>
            <a:pPr marL="299085" indent="-287020">
              <a:lnSpc>
                <a:spcPct val="100000"/>
              </a:lnSpc>
              <a:spcBef>
                <a:spcPts val="2255"/>
              </a:spcBef>
              <a:buFont typeface="Wingdings"/>
              <a:buChar char=""/>
              <a:tabLst>
                <a:tab pos="299720" algn="l"/>
              </a:tabLst>
            </a:pPr>
            <a:r>
              <a:rPr sz="2200" b="1" spc="-5" dirty="0">
                <a:latin typeface="Segoe UI"/>
                <a:cs typeface="Segoe UI"/>
              </a:rPr>
              <a:t>2.</a:t>
            </a:r>
            <a:r>
              <a:rPr sz="2200" b="1" spc="-25" dirty="0">
                <a:latin typeface="Segoe UI"/>
                <a:cs typeface="Segoe UI"/>
              </a:rPr>
              <a:t> </a:t>
            </a:r>
            <a:r>
              <a:rPr sz="2200" b="1" spc="10" dirty="0">
                <a:latin typeface="Segoe UI"/>
                <a:cs typeface="Segoe UI"/>
              </a:rPr>
              <a:t>Service</a:t>
            </a:r>
            <a:r>
              <a:rPr sz="2200" b="1" spc="-25" dirty="0">
                <a:latin typeface="Segoe UI"/>
                <a:cs typeface="Segoe UI"/>
              </a:rPr>
              <a:t> </a:t>
            </a:r>
            <a:r>
              <a:rPr sz="2200" b="1" spc="-10" dirty="0">
                <a:latin typeface="Segoe UI"/>
                <a:cs typeface="Segoe UI"/>
              </a:rPr>
              <a:t>Layer</a:t>
            </a:r>
            <a:endParaRPr sz="2200" dirty="0">
              <a:latin typeface="Segoe UI"/>
              <a:cs typeface="Segoe UI"/>
            </a:endParaRPr>
          </a:p>
          <a:p>
            <a:pPr marL="1040765" lvl="1" indent="-342900">
              <a:lnSpc>
                <a:spcPct val="100000"/>
              </a:lnSpc>
              <a:spcBef>
                <a:spcPts val="2205"/>
              </a:spcBef>
              <a:buFont typeface="Wingdings"/>
              <a:buChar char=""/>
              <a:tabLst>
                <a:tab pos="1040765" algn="l"/>
                <a:tab pos="1041400" algn="l"/>
              </a:tabLst>
            </a:pPr>
            <a:r>
              <a:rPr sz="2000" b="1" dirty="0">
                <a:latin typeface="Segoe UI"/>
                <a:cs typeface="Segoe UI"/>
              </a:rPr>
              <a:t>Shown</a:t>
            </a:r>
            <a:r>
              <a:rPr sz="2000" b="1" spc="-10" dirty="0">
                <a:latin typeface="Segoe UI"/>
                <a:cs typeface="Segoe UI"/>
              </a:rPr>
              <a:t> </a:t>
            </a:r>
            <a:r>
              <a:rPr sz="2000" b="1" dirty="0">
                <a:latin typeface="Segoe UI"/>
                <a:cs typeface="Segoe UI"/>
              </a:rPr>
              <a:t>as</a:t>
            </a:r>
            <a:r>
              <a:rPr sz="2000" b="1" spc="-15" dirty="0">
                <a:latin typeface="Segoe UI"/>
                <a:cs typeface="Segoe UI"/>
              </a:rPr>
              <a:t> </a:t>
            </a:r>
            <a:r>
              <a:rPr sz="2000" b="1" spc="-5" dirty="0">
                <a:latin typeface="Segoe UI"/>
                <a:cs typeface="Segoe UI"/>
              </a:rPr>
              <a:t>horizontal</a:t>
            </a:r>
            <a:r>
              <a:rPr sz="2000" b="1" spc="-15" dirty="0">
                <a:latin typeface="Segoe UI"/>
                <a:cs typeface="Segoe UI"/>
              </a:rPr>
              <a:t> </a:t>
            </a:r>
            <a:r>
              <a:rPr sz="2000" b="1" spc="-5" dirty="0">
                <a:latin typeface="Segoe UI"/>
                <a:cs typeface="Segoe UI"/>
              </a:rPr>
              <a:t>framework </a:t>
            </a:r>
            <a:r>
              <a:rPr sz="2000" b="1" spc="-10" dirty="0">
                <a:latin typeface="Segoe UI"/>
                <a:cs typeface="Segoe UI"/>
              </a:rPr>
              <a:t>across</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dirty="0">
                <a:latin typeface="Segoe UI"/>
                <a:cs typeface="Segoe UI"/>
              </a:rPr>
              <a:t>vertical </a:t>
            </a:r>
            <a:r>
              <a:rPr sz="2000" b="1" spc="5" dirty="0">
                <a:latin typeface="Segoe UI"/>
                <a:cs typeface="Segoe UI"/>
              </a:rPr>
              <a:t>industry</a:t>
            </a:r>
            <a:r>
              <a:rPr sz="2000" b="1" dirty="0">
                <a:latin typeface="Segoe UI"/>
                <a:cs typeface="Segoe UI"/>
              </a:rPr>
              <a:t> </a:t>
            </a:r>
            <a:r>
              <a:rPr sz="2000" b="1" spc="-5" dirty="0">
                <a:latin typeface="Segoe UI"/>
                <a:cs typeface="Segoe UI"/>
              </a:rPr>
              <a:t>applications.</a:t>
            </a:r>
            <a:endParaRPr sz="2000" dirty="0">
              <a:latin typeface="Segoe UI"/>
              <a:cs typeface="Segoe UI"/>
            </a:endParaRPr>
          </a:p>
          <a:p>
            <a:pPr marL="1040765" marR="5080" lvl="1" indent="-342900">
              <a:lnSpc>
                <a:spcPct val="140000"/>
              </a:lnSpc>
              <a:spcBef>
                <a:spcPts val="1200"/>
              </a:spcBef>
              <a:buFont typeface="Wingdings"/>
              <a:buChar char=""/>
              <a:tabLst>
                <a:tab pos="1040765" algn="l"/>
                <a:tab pos="1041400" algn="l"/>
                <a:tab pos="2614295" algn="l"/>
              </a:tabLst>
            </a:pPr>
            <a:r>
              <a:rPr sz="2000" b="1" spc="-5" dirty="0">
                <a:latin typeface="Segoe UI"/>
                <a:cs typeface="Segoe UI"/>
              </a:rPr>
              <a:t>Horizontal	</a:t>
            </a:r>
            <a:r>
              <a:rPr sz="2000" b="1" dirty="0">
                <a:latin typeface="Segoe UI"/>
                <a:cs typeface="Segoe UI"/>
              </a:rPr>
              <a:t>modules</a:t>
            </a:r>
            <a:r>
              <a:rPr sz="2000" b="1" spc="254" dirty="0">
                <a:latin typeface="Segoe UI"/>
                <a:cs typeface="Segoe UI"/>
              </a:rPr>
              <a:t> </a:t>
            </a:r>
            <a:r>
              <a:rPr sz="2000" b="1" spc="-5" dirty="0">
                <a:latin typeface="Segoe UI"/>
                <a:cs typeface="Segoe UI"/>
              </a:rPr>
              <a:t>include</a:t>
            </a:r>
            <a:r>
              <a:rPr sz="2000" b="1" spc="260" dirty="0">
                <a:latin typeface="Segoe UI"/>
                <a:cs typeface="Segoe UI"/>
              </a:rPr>
              <a:t> </a:t>
            </a:r>
            <a:r>
              <a:rPr sz="2000" b="1" dirty="0">
                <a:latin typeface="Segoe UI"/>
                <a:cs typeface="Segoe UI"/>
              </a:rPr>
              <a:t>the</a:t>
            </a:r>
            <a:r>
              <a:rPr sz="2000" b="1" spc="265" dirty="0">
                <a:latin typeface="Segoe UI"/>
                <a:cs typeface="Segoe UI"/>
              </a:rPr>
              <a:t> </a:t>
            </a:r>
            <a:r>
              <a:rPr sz="2000" b="1" spc="-5" dirty="0">
                <a:latin typeface="Segoe UI"/>
                <a:cs typeface="Segoe UI"/>
              </a:rPr>
              <a:t>physical</a:t>
            </a:r>
            <a:r>
              <a:rPr sz="2000" b="1" spc="260" dirty="0">
                <a:latin typeface="Segoe UI"/>
                <a:cs typeface="Segoe UI"/>
              </a:rPr>
              <a:t> </a:t>
            </a:r>
            <a:r>
              <a:rPr sz="2000" b="1" spc="-5" dirty="0">
                <a:latin typeface="Segoe UI"/>
                <a:cs typeface="Segoe UI"/>
              </a:rPr>
              <a:t>network</a:t>
            </a:r>
            <a:r>
              <a:rPr sz="2000" b="1" spc="260" dirty="0">
                <a:latin typeface="Segoe UI"/>
                <a:cs typeface="Segoe UI"/>
              </a:rPr>
              <a:t> </a:t>
            </a:r>
            <a:r>
              <a:rPr sz="2000" b="1" spc="-5" dirty="0">
                <a:latin typeface="Segoe UI"/>
                <a:cs typeface="Segoe UI"/>
              </a:rPr>
              <a:t>that</a:t>
            </a:r>
            <a:r>
              <a:rPr sz="2000" b="1" spc="250" dirty="0">
                <a:latin typeface="Segoe UI"/>
                <a:cs typeface="Segoe UI"/>
              </a:rPr>
              <a:t> </a:t>
            </a:r>
            <a:r>
              <a:rPr sz="2000" b="1" spc="-5" dirty="0">
                <a:latin typeface="Segoe UI"/>
                <a:cs typeface="Segoe UI"/>
              </a:rPr>
              <a:t>the</a:t>
            </a:r>
            <a:r>
              <a:rPr sz="2000" b="1" spc="265" dirty="0">
                <a:latin typeface="Segoe UI"/>
                <a:cs typeface="Segoe UI"/>
              </a:rPr>
              <a:t> </a:t>
            </a:r>
            <a:r>
              <a:rPr sz="2000" b="1" dirty="0">
                <a:latin typeface="Segoe UI"/>
                <a:cs typeface="Segoe UI"/>
              </a:rPr>
              <a:t>IoT</a:t>
            </a:r>
            <a:r>
              <a:rPr sz="2000" b="1" spc="270" dirty="0">
                <a:latin typeface="Segoe UI"/>
                <a:cs typeface="Segoe UI"/>
              </a:rPr>
              <a:t> </a:t>
            </a:r>
            <a:r>
              <a:rPr sz="2000" b="1" spc="-10" dirty="0">
                <a:latin typeface="Segoe UI"/>
                <a:cs typeface="Segoe UI"/>
              </a:rPr>
              <a:t>application</a:t>
            </a:r>
            <a:r>
              <a:rPr sz="2000" b="1" spc="260" dirty="0">
                <a:latin typeface="Segoe UI"/>
                <a:cs typeface="Segoe UI"/>
              </a:rPr>
              <a:t> </a:t>
            </a:r>
            <a:r>
              <a:rPr sz="2000" b="1" spc="-5" dirty="0">
                <a:latin typeface="Segoe UI"/>
                <a:cs typeface="Segoe UI"/>
              </a:rPr>
              <a:t>run</a:t>
            </a:r>
            <a:r>
              <a:rPr sz="2000" b="1" spc="265" dirty="0">
                <a:latin typeface="Segoe UI"/>
                <a:cs typeface="Segoe UI"/>
              </a:rPr>
              <a:t> </a:t>
            </a:r>
            <a:r>
              <a:rPr sz="2000" b="1" spc="-5" dirty="0">
                <a:latin typeface="Segoe UI"/>
                <a:cs typeface="Segoe UI"/>
              </a:rPr>
              <a:t>on, </a:t>
            </a:r>
            <a:r>
              <a:rPr sz="2000" b="1" spc="-53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underlying</a:t>
            </a:r>
            <a:r>
              <a:rPr sz="2000" b="1" dirty="0">
                <a:latin typeface="Segoe UI"/>
                <a:cs typeface="Segoe UI"/>
              </a:rPr>
              <a:t> management </a:t>
            </a:r>
            <a:r>
              <a:rPr sz="2000" b="1" spc="-10" dirty="0">
                <a:latin typeface="Segoe UI"/>
                <a:cs typeface="Segoe UI"/>
              </a:rPr>
              <a:t>protocols</a:t>
            </a:r>
            <a:r>
              <a:rPr sz="2000" b="1" spc="-5" dirty="0">
                <a:latin typeface="Segoe UI"/>
                <a:cs typeface="Segoe UI"/>
              </a:rPr>
              <a:t> and </a:t>
            </a:r>
            <a:r>
              <a:rPr sz="2000" b="1" dirty="0">
                <a:latin typeface="Segoe UI"/>
                <a:cs typeface="Segoe UI"/>
              </a:rPr>
              <a:t>the</a:t>
            </a:r>
            <a:r>
              <a:rPr sz="2000" b="1" spc="-10" dirty="0">
                <a:latin typeface="Segoe UI"/>
                <a:cs typeface="Segoe UI"/>
              </a:rPr>
              <a:t> hardware.</a:t>
            </a:r>
            <a:endParaRPr sz="2000" dirty="0">
              <a:latin typeface="Segoe UI"/>
              <a:cs typeface="Segoe UI"/>
            </a:endParaRPr>
          </a:p>
          <a:p>
            <a:pPr marL="1040765" lvl="1" indent="-342900">
              <a:lnSpc>
                <a:spcPct val="100000"/>
              </a:lnSpc>
              <a:spcBef>
                <a:spcPts val="2165"/>
              </a:spcBef>
              <a:buFont typeface="Wingdings"/>
              <a:buChar char=""/>
              <a:tabLst>
                <a:tab pos="1040765" algn="l"/>
                <a:tab pos="1041400" algn="l"/>
                <a:tab pos="3408045" algn="l"/>
                <a:tab pos="5521960" algn="l"/>
              </a:tabLst>
            </a:pPr>
            <a:r>
              <a:rPr sz="2000" b="1" spc="-5" dirty="0">
                <a:latin typeface="Segoe UI"/>
                <a:cs typeface="Segoe UI"/>
              </a:rPr>
              <a:t>Example:</a:t>
            </a:r>
            <a:r>
              <a:rPr sz="2000" b="1" spc="5" dirty="0">
                <a:latin typeface="Segoe UI"/>
                <a:cs typeface="Segoe UI"/>
              </a:rPr>
              <a:t> </a:t>
            </a:r>
            <a:r>
              <a:rPr sz="2000" b="1" spc="-5" dirty="0">
                <a:latin typeface="Segoe UI"/>
                <a:cs typeface="Segoe UI"/>
              </a:rPr>
              <a:t>Backhaul	</a:t>
            </a:r>
            <a:r>
              <a:rPr sz="2000" b="1" dirty="0">
                <a:latin typeface="Segoe UI"/>
                <a:cs typeface="Segoe UI"/>
              </a:rPr>
              <a:t>communications	via</a:t>
            </a:r>
            <a:r>
              <a:rPr sz="2000" b="1" spc="-15" dirty="0">
                <a:latin typeface="Segoe UI"/>
                <a:cs typeface="Segoe UI"/>
              </a:rPr>
              <a:t> </a:t>
            </a:r>
            <a:r>
              <a:rPr sz="2000" b="1" spc="-20" dirty="0">
                <a:latin typeface="Segoe UI"/>
                <a:cs typeface="Segoe UI"/>
              </a:rPr>
              <a:t>cellular, </a:t>
            </a:r>
            <a:r>
              <a:rPr sz="2000" b="1" dirty="0">
                <a:latin typeface="Segoe UI"/>
                <a:cs typeface="Segoe UI"/>
              </a:rPr>
              <a:t>MPLS</a:t>
            </a:r>
            <a:r>
              <a:rPr sz="2000" b="1" spc="-30" dirty="0">
                <a:latin typeface="Segoe UI"/>
                <a:cs typeface="Segoe UI"/>
              </a:rPr>
              <a:t> </a:t>
            </a:r>
            <a:r>
              <a:rPr sz="2000" b="1" spc="-5" dirty="0">
                <a:latin typeface="Segoe UI"/>
                <a:cs typeface="Segoe UI"/>
              </a:rPr>
              <a:t>networks,</a:t>
            </a:r>
            <a:r>
              <a:rPr sz="2000" b="1" spc="5" dirty="0">
                <a:latin typeface="Segoe UI"/>
                <a:cs typeface="Segoe UI"/>
              </a:rPr>
              <a:t> </a:t>
            </a:r>
            <a:r>
              <a:rPr sz="2000" b="1" dirty="0">
                <a:latin typeface="Segoe UI"/>
                <a:cs typeface="Segoe UI"/>
              </a:rPr>
              <a:t>VPNs</a:t>
            </a:r>
            <a:r>
              <a:rPr sz="2000" b="1" spc="-40" dirty="0">
                <a:latin typeface="Segoe UI"/>
                <a:cs typeface="Segoe UI"/>
              </a:rPr>
              <a:t> </a:t>
            </a:r>
            <a:r>
              <a:rPr sz="2000" b="1" spc="-5" dirty="0">
                <a:latin typeface="Segoe UI"/>
                <a:cs typeface="Segoe UI"/>
              </a:rPr>
              <a:t>and</a:t>
            </a:r>
            <a:r>
              <a:rPr sz="2000" b="1" spc="-10" dirty="0">
                <a:latin typeface="Segoe UI"/>
                <a:cs typeface="Segoe UI"/>
              </a:rPr>
              <a:t> </a:t>
            </a:r>
            <a:r>
              <a:rPr sz="2000" b="1" spc="-5" dirty="0">
                <a:latin typeface="Segoe UI"/>
                <a:cs typeface="Segoe UI"/>
              </a:rPr>
              <a:t>so</a:t>
            </a:r>
            <a:r>
              <a:rPr sz="2000" b="1" spc="-10" dirty="0">
                <a:latin typeface="Segoe UI"/>
                <a:cs typeface="Segoe UI"/>
              </a:rPr>
              <a:t> </a:t>
            </a:r>
            <a:r>
              <a:rPr sz="2000" b="1" dirty="0">
                <a:latin typeface="Segoe UI"/>
                <a:cs typeface="Segoe UI"/>
              </a:rPr>
              <a:t>on.</a:t>
            </a:r>
            <a:endParaRPr sz="2000" dirty="0">
              <a:latin typeface="Segoe UI"/>
              <a:cs typeface="Segoe UI"/>
            </a:endParaRPr>
          </a:p>
          <a:p>
            <a:pPr marL="1040765" lvl="1" indent="-342900">
              <a:lnSpc>
                <a:spcPct val="100000"/>
              </a:lnSpc>
              <a:spcBef>
                <a:spcPts val="2160"/>
              </a:spcBef>
              <a:buFont typeface="Wingdings"/>
              <a:buChar char=""/>
              <a:tabLst>
                <a:tab pos="1040765" algn="l"/>
                <a:tab pos="1041400" algn="l"/>
              </a:tabLst>
            </a:pPr>
            <a:r>
              <a:rPr sz="2000" b="1" spc="-5" dirty="0">
                <a:latin typeface="Segoe UI"/>
                <a:cs typeface="Segoe UI"/>
              </a:rPr>
              <a:t>Riding</a:t>
            </a:r>
            <a:r>
              <a:rPr sz="2000" b="1" spc="-30" dirty="0">
                <a:latin typeface="Segoe UI"/>
                <a:cs typeface="Segoe UI"/>
              </a:rPr>
              <a:t> </a:t>
            </a:r>
            <a:r>
              <a:rPr sz="2000" b="1" spc="-5" dirty="0">
                <a:latin typeface="Segoe UI"/>
                <a:cs typeface="Segoe UI"/>
              </a:rPr>
              <a:t>on </a:t>
            </a:r>
            <a:r>
              <a:rPr sz="2000" b="1" spc="-90" dirty="0">
                <a:latin typeface="Segoe UI"/>
                <a:cs typeface="Segoe UI"/>
              </a:rPr>
              <a:t>To</a:t>
            </a:r>
            <a:r>
              <a:rPr sz="2000" b="1" spc="-10" dirty="0">
                <a:latin typeface="Segoe UI"/>
                <a:cs typeface="Segoe UI"/>
              </a:rPr>
              <a:t> </a:t>
            </a:r>
            <a:r>
              <a:rPr sz="2000" b="1" spc="-5" dirty="0">
                <a:latin typeface="Segoe UI"/>
                <a:cs typeface="Segoe UI"/>
              </a:rPr>
              <a:t>is</a:t>
            </a:r>
            <a:r>
              <a:rPr sz="2000" b="1" spc="-10" dirty="0">
                <a:latin typeface="Segoe UI"/>
                <a:cs typeface="Segoe UI"/>
              </a:rPr>
              <a:t> </a:t>
            </a:r>
            <a:r>
              <a:rPr sz="2000" b="1" dirty="0">
                <a:latin typeface="Segoe UI"/>
                <a:cs typeface="Segoe UI"/>
              </a:rPr>
              <a:t>the</a:t>
            </a:r>
            <a:r>
              <a:rPr sz="2000" b="1" spc="-20" dirty="0">
                <a:latin typeface="Segoe UI"/>
                <a:cs typeface="Segoe UI"/>
              </a:rPr>
              <a:t> </a:t>
            </a:r>
            <a:r>
              <a:rPr sz="2000" b="1" dirty="0">
                <a:latin typeface="Segoe UI"/>
                <a:cs typeface="Segoe UI"/>
              </a:rPr>
              <a:t>common</a:t>
            </a:r>
            <a:r>
              <a:rPr sz="2000" b="1" spc="-5" dirty="0">
                <a:latin typeface="Segoe UI"/>
                <a:cs typeface="Segoe UI"/>
              </a:rPr>
              <a:t> </a:t>
            </a:r>
            <a:r>
              <a:rPr sz="2000" b="1" spc="10" dirty="0">
                <a:latin typeface="Segoe UI"/>
                <a:cs typeface="Segoe UI"/>
              </a:rPr>
              <a:t>service</a:t>
            </a:r>
            <a:r>
              <a:rPr sz="2000" b="1" dirty="0">
                <a:latin typeface="Segoe UI"/>
                <a:cs typeface="Segoe UI"/>
              </a:rPr>
              <a:t> </a:t>
            </a:r>
            <a:r>
              <a:rPr sz="2000" b="1" spc="-35" dirty="0">
                <a:latin typeface="Segoe UI"/>
                <a:cs typeface="Segoe UI"/>
              </a:rPr>
              <a:t>layer.</a:t>
            </a:r>
            <a:endParaRPr sz="2000" dirty="0">
              <a:latin typeface="Segoe UI"/>
              <a:cs typeface="Segoe UI"/>
            </a:endParaRPr>
          </a:p>
          <a:p>
            <a:pPr marL="1040765" lvl="1" indent="-342900">
              <a:lnSpc>
                <a:spcPct val="100000"/>
              </a:lnSpc>
              <a:spcBef>
                <a:spcPts val="2160"/>
              </a:spcBef>
              <a:buFont typeface="Wingdings"/>
              <a:buChar char=""/>
              <a:tabLst>
                <a:tab pos="1040765" algn="l"/>
                <a:tab pos="1041400" algn="l"/>
              </a:tabLst>
            </a:pPr>
            <a:r>
              <a:rPr sz="2000" b="1" dirty="0">
                <a:latin typeface="Segoe UI"/>
                <a:cs typeface="Segoe UI"/>
              </a:rPr>
              <a:t>This</a:t>
            </a:r>
            <a:r>
              <a:rPr sz="2000" b="1" spc="75" dirty="0">
                <a:latin typeface="Segoe UI"/>
                <a:cs typeface="Segoe UI"/>
              </a:rPr>
              <a:t> </a:t>
            </a:r>
            <a:r>
              <a:rPr sz="2000" b="1" spc="-5" dirty="0">
                <a:latin typeface="Segoe UI"/>
                <a:cs typeface="Segoe UI"/>
              </a:rPr>
              <a:t>conceptual</a:t>
            </a:r>
            <a:r>
              <a:rPr sz="2000" b="1" spc="80" dirty="0">
                <a:latin typeface="Segoe UI"/>
                <a:cs typeface="Segoe UI"/>
              </a:rPr>
              <a:t> </a:t>
            </a:r>
            <a:r>
              <a:rPr sz="2000" b="1" spc="-10" dirty="0">
                <a:latin typeface="Segoe UI"/>
                <a:cs typeface="Segoe UI"/>
              </a:rPr>
              <a:t>layer</a:t>
            </a:r>
            <a:r>
              <a:rPr sz="2000" b="1" spc="80" dirty="0">
                <a:latin typeface="Segoe UI"/>
                <a:cs typeface="Segoe UI"/>
              </a:rPr>
              <a:t> </a:t>
            </a:r>
            <a:r>
              <a:rPr sz="2000" b="1" spc="-10" dirty="0">
                <a:latin typeface="Segoe UI"/>
                <a:cs typeface="Segoe UI"/>
              </a:rPr>
              <a:t>adds</a:t>
            </a:r>
            <a:r>
              <a:rPr sz="2000" b="1" spc="90" dirty="0">
                <a:latin typeface="Segoe UI"/>
                <a:cs typeface="Segoe UI"/>
              </a:rPr>
              <a:t> </a:t>
            </a:r>
            <a:r>
              <a:rPr sz="2000" b="1" spc="-5" dirty="0">
                <a:latin typeface="Segoe UI"/>
                <a:cs typeface="Segoe UI"/>
              </a:rPr>
              <a:t>APIs</a:t>
            </a:r>
            <a:r>
              <a:rPr sz="2000" b="1" spc="90" dirty="0">
                <a:latin typeface="Segoe UI"/>
                <a:cs typeface="Segoe UI"/>
              </a:rPr>
              <a:t> </a:t>
            </a:r>
            <a:r>
              <a:rPr sz="2000" b="1" dirty="0">
                <a:latin typeface="Segoe UI"/>
                <a:cs typeface="Segoe UI"/>
              </a:rPr>
              <a:t>and</a:t>
            </a:r>
            <a:r>
              <a:rPr sz="2000" b="1" spc="60" dirty="0">
                <a:latin typeface="Segoe UI"/>
                <a:cs typeface="Segoe UI"/>
              </a:rPr>
              <a:t> </a:t>
            </a:r>
            <a:r>
              <a:rPr sz="2000" b="1" spc="-5" dirty="0">
                <a:latin typeface="Segoe UI"/>
                <a:cs typeface="Segoe UI"/>
              </a:rPr>
              <a:t>middle</a:t>
            </a:r>
            <a:r>
              <a:rPr sz="2000" b="1" spc="85" dirty="0">
                <a:latin typeface="Segoe UI"/>
                <a:cs typeface="Segoe UI"/>
              </a:rPr>
              <a:t> </a:t>
            </a:r>
            <a:r>
              <a:rPr sz="2000" b="1" spc="-5" dirty="0">
                <a:latin typeface="Segoe UI"/>
                <a:cs typeface="Segoe UI"/>
              </a:rPr>
              <a:t>ware</a:t>
            </a:r>
            <a:r>
              <a:rPr sz="2000" b="1" spc="105" dirty="0">
                <a:latin typeface="Segoe UI"/>
                <a:cs typeface="Segoe UI"/>
              </a:rPr>
              <a:t> </a:t>
            </a:r>
            <a:r>
              <a:rPr sz="2000" b="1" dirty="0">
                <a:latin typeface="Segoe UI"/>
                <a:cs typeface="Segoe UI"/>
              </a:rPr>
              <a:t>supporting</a:t>
            </a:r>
            <a:r>
              <a:rPr sz="2000" b="1" spc="75" dirty="0">
                <a:latin typeface="Segoe UI"/>
                <a:cs typeface="Segoe UI"/>
              </a:rPr>
              <a:t> </a:t>
            </a:r>
            <a:r>
              <a:rPr sz="2000" b="1" spc="-10" dirty="0">
                <a:latin typeface="Segoe UI"/>
                <a:cs typeface="Segoe UI"/>
              </a:rPr>
              <a:t>third</a:t>
            </a:r>
            <a:r>
              <a:rPr sz="2000" b="1" spc="85" dirty="0">
                <a:latin typeface="Segoe UI"/>
                <a:cs typeface="Segoe UI"/>
              </a:rPr>
              <a:t> </a:t>
            </a:r>
            <a:r>
              <a:rPr sz="2000" b="1" spc="5" dirty="0">
                <a:latin typeface="Segoe UI"/>
                <a:cs typeface="Segoe UI"/>
              </a:rPr>
              <a:t>party</a:t>
            </a:r>
            <a:r>
              <a:rPr sz="2000" b="1" spc="100" dirty="0">
                <a:latin typeface="Segoe UI"/>
                <a:cs typeface="Segoe UI"/>
              </a:rPr>
              <a:t> </a:t>
            </a:r>
            <a:r>
              <a:rPr sz="2000" b="1" spc="5" dirty="0">
                <a:latin typeface="Segoe UI"/>
                <a:cs typeface="Segoe UI"/>
              </a:rPr>
              <a:t>services</a:t>
            </a:r>
            <a:r>
              <a:rPr sz="2000" b="1" spc="90" dirty="0">
                <a:latin typeface="Segoe UI"/>
                <a:cs typeface="Segoe UI"/>
              </a:rPr>
              <a:t> </a:t>
            </a:r>
            <a:r>
              <a:rPr sz="2000" b="1" spc="-5" dirty="0">
                <a:latin typeface="Segoe UI"/>
                <a:cs typeface="Segoe UI"/>
              </a:rPr>
              <a:t>and</a:t>
            </a:r>
            <a:endParaRPr sz="2000" dirty="0">
              <a:latin typeface="Segoe UI"/>
              <a:cs typeface="Segoe UI"/>
            </a:endParaRPr>
          </a:p>
          <a:p>
            <a:pPr marL="1040765">
              <a:lnSpc>
                <a:spcPct val="100000"/>
              </a:lnSpc>
              <a:spcBef>
                <a:spcPts val="960"/>
              </a:spcBef>
            </a:pPr>
            <a:r>
              <a:rPr sz="2000" b="1" spc="-5" dirty="0">
                <a:latin typeface="Segoe UI"/>
                <a:cs typeface="Segoe UI"/>
              </a:rPr>
              <a:t>applications.</a:t>
            </a:r>
            <a:endParaRPr sz="2000" dirty="0">
              <a:latin typeface="Segoe UI"/>
              <a:cs typeface="Segoe U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58</a:t>
            </a:fld>
            <a:endParaRPr sz="1200">
              <a:latin typeface="Segoe UI"/>
              <a:cs typeface="Segoe UI"/>
            </a:endParaRPr>
          </a:p>
        </p:txBody>
      </p:sp>
      <p:sp>
        <p:nvSpPr>
          <p:cNvPr id="3" name="object 3"/>
          <p:cNvSpPr txBox="1"/>
          <p:nvPr/>
        </p:nvSpPr>
        <p:spPr>
          <a:xfrm>
            <a:off x="245770" y="1530222"/>
            <a:ext cx="11271250" cy="445897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spc="-5" dirty="0">
                <a:latin typeface="Segoe UI"/>
                <a:cs typeface="Segoe UI"/>
              </a:rPr>
              <a:t>OneM2M</a:t>
            </a:r>
            <a:r>
              <a:rPr sz="2400" b="1" dirty="0">
                <a:latin typeface="Segoe UI"/>
                <a:cs typeface="Segoe UI"/>
              </a:rPr>
              <a:t> IoT </a:t>
            </a:r>
            <a:r>
              <a:rPr sz="2400" b="1" spc="-5" dirty="0">
                <a:latin typeface="Segoe UI"/>
                <a:cs typeface="Segoe UI"/>
              </a:rPr>
              <a:t>standardized</a:t>
            </a:r>
            <a:r>
              <a:rPr sz="2400" b="1" spc="-2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640"/>
              </a:spcBef>
              <a:buFont typeface="Wingdings"/>
              <a:buChar char=""/>
              <a:tabLst>
                <a:tab pos="299720" algn="l"/>
              </a:tabLst>
            </a:pPr>
            <a:r>
              <a:rPr sz="2400" b="1" spc="-5" dirty="0">
                <a:latin typeface="Segoe UI"/>
                <a:cs typeface="Segoe UI"/>
              </a:rPr>
              <a:t>3.</a:t>
            </a:r>
            <a:r>
              <a:rPr sz="2400" b="1" spc="-25" dirty="0">
                <a:latin typeface="Segoe UI"/>
                <a:cs typeface="Segoe UI"/>
              </a:rPr>
              <a:t> </a:t>
            </a:r>
            <a:r>
              <a:rPr sz="2400" b="1" spc="-10" dirty="0">
                <a:latin typeface="Segoe UI"/>
                <a:cs typeface="Segoe UI"/>
              </a:rPr>
              <a:t>Network Layer</a:t>
            </a:r>
            <a:endParaRPr sz="2400">
              <a:latin typeface="Segoe UI"/>
              <a:cs typeface="Segoe UI"/>
            </a:endParaRPr>
          </a:p>
          <a:p>
            <a:pPr marL="1111250" lvl="1" indent="-413384">
              <a:lnSpc>
                <a:spcPct val="100000"/>
              </a:lnSpc>
              <a:spcBef>
                <a:spcPts val="2500"/>
              </a:spcBef>
              <a:buFont typeface="Arial MT"/>
              <a:buChar char="•"/>
              <a:tabLst>
                <a:tab pos="1111250" algn="l"/>
                <a:tab pos="1111885" algn="l"/>
              </a:tabLst>
            </a:pPr>
            <a:r>
              <a:rPr sz="2000" b="1" dirty="0">
                <a:latin typeface="Segoe UI"/>
                <a:cs typeface="Segoe UI"/>
              </a:rPr>
              <a:t>This</a:t>
            </a:r>
            <a:r>
              <a:rPr sz="2000" b="1" spc="-35" dirty="0">
                <a:latin typeface="Segoe UI"/>
                <a:cs typeface="Segoe UI"/>
              </a:rPr>
              <a:t> </a:t>
            </a:r>
            <a:r>
              <a:rPr sz="2000" b="1" spc="-5" dirty="0">
                <a:latin typeface="Segoe UI"/>
                <a:cs typeface="Segoe UI"/>
              </a:rPr>
              <a:t>is </a:t>
            </a:r>
            <a:r>
              <a:rPr sz="2000" b="1" dirty="0">
                <a:latin typeface="Segoe UI"/>
                <a:cs typeface="Segoe UI"/>
              </a:rPr>
              <a:t>the</a:t>
            </a:r>
            <a:r>
              <a:rPr sz="2000" b="1" spc="-15" dirty="0">
                <a:latin typeface="Segoe UI"/>
                <a:cs typeface="Segoe UI"/>
              </a:rPr>
              <a:t> </a:t>
            </a:r>
            <a:r>
              <a:rPr sz="2000" b="1" dirty="0">
                <a:latin typeface="Segoe UI"/>
                <a:cs typeface="Segoe UI"/>
              </a:rPr>
              <a:t>communication</a:t>
            </a:r>
            <a:r>
              <a:rPr sz="2000" b="1" spc="-5" dirty="0">
                <a:latin typeface="Segoe UI"/>
                <a:cs typeface="Segoe UI"/>
              </a:rPr>
              <a:t> domain</a:t>
            </a:r>
            <a:r>
              <a:rPr sz="2000" b="1" spc="-15" dirty="0">
                <a:latin typeface="Segoe UI"/>
                <a:cs typeface="Segoe UI"/>
              </a:rPr>
              <a:t> </a:t>
            </a:r>
            <a:r>
              <a:rPr sz="2000" b="1" spc="-5" dirty="0">
                <a:latin typeface="Segoe UI"/>
                <a:cs typeface="Segoe UI"/>
              </a:rPr>
              <a:t>for</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dirty="0">
                <a:latin typeface="Segoe UI"/>
                <a:cs typeface="Segoe UI"/>
              </a:rPr>
              <a:t>IoT </a:t>
            </a:r>
            <a:r>
              <a:rPr sz="2000" b="1" spc="-5" dirty="0">
                <a:latin typeface="Segoe UI"/>
                <a:cs typeface="Segoe UI"/>
              </a:rPr>
              <a:t>devices</a:t>
            </a:r>
            <a:r>
              <a:rPr sz="2000" b="1" spc="-10"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endpoints.</a:t>
            </a:r>
            <a:endParaRPr sz="2000">
              <a:latin typeface="Segoe UI"/>
              <a:cs typeface="Segoe UI"/>
            </a:endParaRPr>
          </a:p>
          <a:p>
            <a:pPr lvl="1">
              <a:lnSpc>
                <a:spcPct val="100000"/>
              </a:lnSpc>
              <a:spcBef>
                <a:spcPts val="5"/>
              </a:spcBef>
              <a:buFont typeface="Arial MT"/>
              <a:buChar char="•"/>
            </a:pPr>
            <a:endParaRPr sz="1800">
              <a:latin typeface="Segoe UI"/>
              <a:cs typeface="Segoe UI"/>
            </a:endParaRPr>
          </a:p>
          <a:p>
            <a:pPr marL="1040765" lvl="1" indent="-342900">
              <a:lnSpc>
                <a:spcPct val="100000"/>
              </a:lnSpc>
              <a:buFont typeface="Arial MT"/>
              <a:buChar char="•"/>
              <a:tabLst>
                <a:tab pos="1040765" algn="l"/>
                <a:tab pos="1041400" algn="l"/>
              </a:tabLst>
            </a:pPr>
            <a:r>
              <a:rPr sz="2000" b="1" dirty="0">
                <a:latin typeface="Segoe UI"/>
                <a:cs typeface="Segoe UI"/>
              </a:rPr>
              <a:t>It </a:t>
            </a:r>
            <a:r>
              <a:rPr sz="2000" b="1" spc="-5" dirty="0">
                <a:latin typeface="Segoe UI"/>
                <a:cs typeface="Segoe UI"/>
              </a:rPr>
              <a:t>includes </a:t>
            </a:r>
            <a:r>
              <a:rPr sz="2000" b="1" dirty="0">
                <a:latin typeface="Segoe UI"/>
                <a:cs typeface="Segoe UI"/>
              </a:rPr>
              <a:t>the</a:t>
            </a:r>
            <a:r>
              <a:rPr sz="2000" b="1" spc="-10" dirty="0">
                <a:latin typeface="Segoe UI"/>
                <a:cs typeface="Segoe UI"/>
              </a:rPr>
              <a:t> </a:t>
            </a:r>
            <a:r>
              <a:rPr sz="2000" b="1" spc="-5" dirty="0">
                <a:latin typeface="Segoe UI"/>
                <a:cs typeface="Segoe UI"/>
              </a:rPr>
              <a:t>devices</a:t>
            </a:r>
            <a:r>
              <a:rPr sz="2000" b="1" spc="5" dirty="0">
                <a:latin typeface="Segoe UI"/>
                <a:cs typeface="Segoe UI"/>
              </a:rPr>
              <a:t> </a:t>
            </a:r>
            <a:r>
              <a:rPr sz="2000" b="1" spc="-5" dirty="0">
                <a:latin typeface="Segoe UI"/>
                <a:cs typeface="Segoe UI"/>
              </a:rPr>
              <a:t>themselves and </a:t>
            </a:r>
            <a:r>
              <a:rPr sz="2000" b="1" dirty="0">
                <a:latin typeface="Segoe UI"/>
                <a:cs typeface="Segoe UI"/>
              </a:rPr>
              <a:t>the</a:t>
            </a:r>
            <a:r>
              <a:rPr sz="2000" b="1" spc="-10" dirty="0">
                <a:latin typeface="Segoe UI"/>
                <a:cs typeface="Segoe UI"/>
              </a:rPr>
              <a:t> </a:t>
            </a:r>
            <a:r>
              <a:rPr sz="2000" b="1" dirty="0">
                <a:latin typeface="Segoe UI"/>
                <a:cs typeface="Segoe UI"/>
              </a:rPr>
              <a:t>communication</a:t>
            </a:r>
            <a:r>
              <a:rPr sz="2000" b="1" spc="-15" dirty="0">
                <a:latin typeface="Segoe UI"/>
                <a:cs typeface="Segoe UI"/>
              </a:rPr>
              <a:t> </a:t>
            </a:r>
            <a:r>
              <a:rPr sz="2000" b="1" spc="-5" dirty="0">
                <a:latin typeface="Segoe UI"/>
                <a:cs typeface="Segoe UI"/>
              </a:rPr>
              <a:t>network</a:t>
            </a:r>
            <a:r>
              <a:rPr sz="2000" b="1" spc="15" dirty="0">
                <a:latin typeface="Segoe UI"/>
                <a:cs typeface="Segoe UI"/>
              </a:rPr>
              <a:t> </a:t>
            </a:r>
            <a:r>
              <a:rPr sz="2000" b="1" spc="-5" dirty="0">
                <a:latin typeface="Segoe UI"/>
                <a:cs typeface="Segoe UI"/>
              </a:rPr>
              <a:t>that</a:t>
            </a:r>
            <a:r>
              <a:rPr sz="2000" b="1" spc="-15" dirty="0">
                <a:latin typeface="Segoe UI"/>
                <a:cs typeface="Segoe UI"/>
              </a:rPr>
              <a:t> </a:t>
            </a:r>
            <a:r>
              <a:rPr sz="2000" b="1" spc="-5" dirty="0">
                <a:latin typeface="Segoe UI"/>
                <a:cs typeface="Segoe UI"/>
              </a:rPr>
              <a:t>links</a:t>
            </a:r>
            <a:r>
              <a:rPr sz="2000" b="1" spc="-25" dirty="0">
                <a:latin typeface="Segoe UI"/>
                <a:cs typeface="Segoe UI"/>
              </a:rPr>
              <a:t> </a:t>
            </a:r>
            <a:r>
              <a:rPr sz="2000" b="1" dirty="0">
                <a:latin typeface="Segoe UI"/>
                <a:cs typeface="Segoe UI"/>
              </a:rPr>
              <a:t>them.</a:t>
            </a:r>
            <a:endParaRPr sz="2000">
              <a:latin typeface="Segoe UI"/>
              <a:cs typeface="Segoe UI"/>
            </a:endParaRPr>
          </a:p>
          <a:p>
            <a:pPr lvl="1">
              <a:lnSpc>
                <a:spcPct val="100000"/>
              </a:lnSpc>
              <a:spcBef>
                <a:spcPts val="5"/>
              </a:spcBef>
              <a:buFont typeface="Arial MT"/>
              <a:buChar char="•"/>
            </a:pPr>
            <a:endParaRPr sz="1800">
              <a:latin typeface="Segoe UI"/>
              <a:cs typeface="Segoe UI"/>
            </a:endParaRPr>
          </a:p>
          <a:p>
            <a:pPr marL="1040765" lvl="1" indent="-342900">
              <a:lnSpc>
                <a:spcPct val="100000"/>
              </a:lnSpc>
              <a:buFont typeface="Arial MT"/>
              <a:buChar char="•"/>
              <a:tabLst>
                <a:tab pos="1040765" algn="l"/>
                <a:tab pos="1041400" algn="l"/>
              </a:tabLst>
            </a:pPr>
            <a:r>
              <a:rPr sz="2000" b="1" dirty="0">
                <a:latin typeface="Segoe UI"/>
                <a:cs typeface="Segoe UI"/>
              </a:rPr>
              <a:t>Includes</a:t>
            </a:r>
            <a:r>
              <a:rPr sz="2000" b="1" spc="35" dirty="0">
                <a:latin typeface="Segoe UI"/>
                <a:cs typeface="Segoe UI"/>
              </a:rPr>
              <a:t> </a:t>
            </a:r>
            <a:r>
              <a:rPr sz="2000" b="1" spc="-5" dirty="0">
                <a:latin typeface="Segoe UI"/>
                <a:cs typeface="Segoe UI"/>
              </a:rPr>
              <a:t>Wireless</a:t>
            </a:r>
            <a:r>
              <a:rPr sz="2000" b="1" spc="45" dirty="0">
                <a:latin typeface="Segoe UI"/>
                <a:cs typeface="Segoe UI"/>
              </a:rPr>
              <a:t> </a:t>
            </a:r>
            <a:r>
              <a:rPr sz="2000" b="1" spc="-5" dirty="0">
                <a:latin typeface="Segoe UI"/>
                <a:cs typeface="Segoe UI"/>
              </a:rPr>
              <a:t>mess</a:t>
            </a:r>
            <a:r>
              <a:rPr sz="2000" b="1" spc="45" dirty="0">
                <a:latin typeface="Segoe UI"/>
                <a:cs typeface="Segoe UI"/>
              </a:rPr>
              <a:t> </a:t>
            </a:r>
            <a:r>
              <a:rPr sz="2000" b="1" spc="-5" dirty="0">
                <a:latin typeface="Segoe UI"/>
                <a:cs typeface="Segoe UI"/>
              </a:rPr>
              <a:t>technologies</a:t>
            </a:r>
            <a:r>
              <a:rPr sz="2000" b="1" spc="45" dirty="0">
                <a:latin typeface="Segoe UI"/>
                <a:cs typeface="Segoe UI"/>
              </a:rPr>
              <a:t> </a:t>
            </a:r>
            <a:r>
              <a:rPr sz="2000" b="1" dirty="0">
                <a:latin typeface="Segoe UI"/>
                <a:cs typeface="Segoe UI"/>
              </a:rPr>
              <a:t>such</a:t>
            </a:r>
            <a:r>
              <a:rPr sz="2000" b="1" spc="50" dirty="0">
                <a:latin typeface="Segoe UI"/>
                <a:cs typeface="Segoe UI"/>
              </a:rPr>
              <a:t> </a:t>
            </a:r>
            <a:r>
              <a:rPr sz="2000" b="1" dirty="0">
                <a:latin typeface="Segoe UI"/>
                <a:cs typeface="Segoe UI"/>
              </a:rPr>
              <a:t>as</a:t>
            </a:r>
            <a:r>
              <a:rPr sz="2000" b="1" spc="25" dirty="0">
                <a:latin typeface="Segoe UI"/>
                <a:cs typeface="Segoe UI"/>
              </a:rPr>
              <a:t> </a:t>
            </a:r>
            <a:r>
              <a:rPr sz="2000" b="1" dirty="0">
                <a:latin typeface="Segoe UI"/>
                <a:cs typeface="Segoe UI"/>
              </a:rPr>
              <a:t>IEEE</a:t>
            </a:r>
            <a:r>
              <a:rPr sz="2000" b="1" spc="50" dirty="0">
                <a:latin typeface="Segoe UI"/>
                <a:cs typeface="Segoe UI"/>
              </a:rPr>
              <a:t> </a:t>
            </a:r>
            <a:r>
              <a:rPr sz="2000" b="1" spc="-5" dirty="0">
                <a:latin typeface="Segoe UI"/>
                <a:cs typeface="Segoe UI"/>
              </a:rPr>
              <a:t>802.15.4</a:t>
            </a:r>
            <a:r>
              <a:rPr sz="2000" b="1" spc="35" dirty="0">
                <a:latin typeface="Segoe UI"/>
                <a:cs typeface="Segoe UI"/>
              </a:rPr>
              <a:t> </a:t>
            </a:r>
            <a:r>
              <a:rPr sz="2000" b="1" dirty="0">
                <a:latin typeface="Segoe UI"/>
                <a:cs typeface="Segoe UI"/>
              </a:rPr>
              <a:t>and</a:t>
            </a:r>
            <a:r>
              <a:rPr sz="2000" b="1" spc="35" dirty="0">
                <a:latin typeface="Segoe UI"/>
                <a:cs typeface="Segoe UI"/>
              </a:rPr>
              <a:t> </a:t>
            </a:r>
            <a:r>
              <a:rPr sz="2000" b="1" spc="-5" dirty="0">
                <a:latin typeface="Segoe UI"/>
                <a:cs typeface="Segoe UI"/>
              </a:rPr>
              <a:t>wireless</a:t>
            </a:r>
            <a:r>
              <a:rPr sz="2000" b="1" spc="40" dirty="0">
                <a:latin typeface="Segoe UI"/>
                <a:cs typeface="Segoe UI"/>
              </a:rPr>
              <a:t> </a:t>
            </a:r>
            <a:r>
              <a:rPr sz="2000" b="1" spc="-5" dirty="0">
                <a:latin typeface="Segoe UI"/>
                <a:cs typeface="Segoe UI"/>
              </a:rPr>
              <a:t>point</a:t>
            </a:r>
            <a:r>
              <a:rPr sz="2000" b="1" spc="45" dirty="0">
                <a:latin typeface="Segoe UI"/>
                <a:cs typeface="Segoe UI"/>
              </a:rPr>
              <a:t> </a:t>
            </a:r>
            <a:r>
              <a:rPr sz="2000" b="1" spc="-5" dirty="0">
                <a:latin typeface="Segoe UI"/>
                <a:cs typeface="Segoe UI"/>
              </a:rPr>
              <a:t>to</a:t>
            </a:r>
            <a:r>
              <a:rPr sz="2000" b="1" spc="50" dirty="0">
                <a:latin typeface="Segoe UI"/>
                <a:cs typeface="Segoe UI"/>
              </a:rPr>
              <a:t> </a:t>
            </a:r>
            <a:r>
              <a:rPr sz="2000" b="1" dirty="0">
                <a:latin typeface="Segoe UI"/>
                <a:cs typeface="Segoe UI"/>
              </a:rPr>
              <a:t>multi</a:t>
            </a:r>
            <a:endParaRPr sz="2000">
              <a:latin typeface="Segoe UI"/>
              <a:cs typeface="Segoe UI"/>
            </a:endParaRPr>
          </a:p>
          <a:p>
            <a:pPr marL="1040765">
              <a:lnSpc>
                <a:spcPct val="100000"/>
              </a:lnSpc>
              <a:spcBef>
                <a:spcPts val="1205"/>
              </a:spcBef>
            </a:pPr>
            <a:r>
              <a:rPr sz="2000" b="1" spc="-5" dirty="0">
                <a:latin typeface="Segoe UI"/>
                <a:cs typeface="Segoe UI"/>
              </a:rPr>
              <a:t>point</a:t>
            </a:r>
            <a:r>
              <a:rPr sz="2000" b="1" spc="-10" dirty="0">
                <a:latin typeface="Segoe UI"/>
                <a:cs typeface="Segoe UI"/>
              </a:rPr>
              <a:t> </a:t>
            </a:r>
            <a:r>
              <a:rPr sz="2000" b="1" spc="-5" dirty="0">
                <a:latin typeface="Segoe UI"/>
                <a:cs typeface="Segoe UI"/>
              </a:rPr>
              <a:t>systems</a:t>
            </a:r>
            <a:r>
              <a:rPr sz="2000" b="1" spc="-25" dirty="0">
                <a:latin typeface="Segoe UI"/>
                <a:cs typeface="Segoe UI"/>
              </a:rPr>
              <a:t> </a:t>
            </a:r>
            <a:r>
              <a:rPr sz="2000" b="1" spc="-5" dirty="0">
                <a:latin typeface="Segoe UI"/>
                <a:cs typeface="Segoe UI"/>
              </a:rPr>
              <a:t>such </a:t>
            </a:r>
            <a:r>
              <a:rPr sz="2000" b="1" dirty="0">
                <a:latin typeface="Segoe UI"/>
                <a:cs typeface="Segoe UI"/>
              </a:rPr>
              <a:t>as</a:t>
            </a:r>
            <a:r>
              <a:rPr sz="2000" b="1" spc="-5" dirty="0">
                <a:latin typeface="Segoe UI"/>
                <a:cs typeface="Segoe UI"/>
              </a:rPr>
              <a:t> </a:t>
            </a:r>
            <a:r>
              <a:rPr sz="2000" b="1" dirty="0">
                <a:latin typeface="Segoe UI"/>
                <a:cs typeface="Segoe UI"/>
              </a:rPr>
              <a:t>IEEE</a:t>
            </a:r>
            <a:r>
              <a:rPr sz="2000" b="1" spc="-20" dirty="0">
                <a:latin typeface="Segoe UI"/>
                <a:cs typeface="Segoe UI"/>
              </a:rPr>
              <a:t> </a:t>
            </a:r>
            <a:r>
              <a:rPr sz="2000" b="1" spc="-5" dirty="0">
                <a:latin typeface="Segoe UI"/>
                <a:cs typeface="Segoe UI"/>
              </a:rPr>
              <a:t>801.1.11ah.</a:t>
            </a:r>
            <a:endParaRPr sz="2000">
              <a:latin typeface="Segoe UI"/>
              <a:cs typeface="Segoe UI"/>
            </a:endParaRPr>
          </a:p>
          <a:p>
            <a:pPr>
              <a:lnSpc>
                <a:spcPct val="100000"/>
              </a:lnSpc>
              <a:spcBef>
                <a:spcPts val="5"/>
              </a:spcBef>
            </a:pPr>
            <a:endParaRPr sz="1800">
              <a:latin typeface="Segoe UI"/>
              <a:cs typeface="Segoe UI"/>
            </a:endParaRPr>
          </a:p>
          <a:p>
            <a:pPr marL="1040765" lvl="1" indent="-342900">
              <a:lnSpc>
                <a:spcPct val="100000"/>
              </a:lnSpc>
              <a:buFont typeface="Arial MT"/>
              <a:buChar char="•"/>
              <a:tabLst>
                <a:tab pos="1040765" algn="l"/>
                <a:tab pos="1041400" algn="l"/>
                <a:tab pos="1463675" algn="l"/>
                <a:tab pos="2179955" algn="l"/>
                <a:tab pos="3399154" algn="l"/>
                <a:tab pos="4312285" algn="l"/>
                <a:tab pos="5318125" algn="l"/>
                <a:tab pos="6997700" algn="l"/>
                <a:tab pos="7779384" algn="l"/>
                <a:tab pos="8270240" algn="l"/>
                <a:tab pos="8997315" algn="l"/>
                <a:tab pos="9822180" algn="l"/>
                <a:tab pos="10817225" algn="l"/>
              </a:tabLst>
            </a:pPr>
            <a:r>
              <a:rPr sz="2000" b="1" dirty="0">
                <a:latin typeface="Segoe UI"/>
                <a:cs typeface="Segoe UI"/>
              </a:rPr>
              <a:t>It	</a:t>
            </a:r>
            <a:r>
              <a:rPr sz="2000" b="1" spc="-5" dirty="0">
                <a:latin typeface="Segoe UI"/>
                <a:cs typeface="Segoe UI"/>
              </a:rPr>
              <a:t>also	includes	wired	device	connections	such	</a:t>
            </a:r>
            <a:r>
              <a:rPr sz="2000" b="1" dirty="0">
                <a:latin typeface="Segoe UI"/>
                <a:cs typeface="Segoe UI"/>
              </a:rPr>
              <a:t>as	</a:t>
            </a:r>
            <a:r>
              <a:rPr sz="2000" b="1" spc="-5" dirty="0">
                <a:latin typeface="Segoe UI"/>
                <a:cs typeface="Segoe UI"/>
              </a:rPr>
              <a:t>IEEE	1901	power	line</a:t>
            </a:r>
            <a:endParaRPr sz="2000">
              <a:latin typeface="Segoe UI"/>
              <a:cs typeface="Segoe UI"/>
            </a:endParaRPr>
          </a:p>
          <a:p>
            <a:pPr marL="1040765">
              <a:lnSpc>
                <a:spcPct val="100000"/>
              </a:lnSpc>
              <a:spcBef>
                <a:spcPts val="1200"/>
              </a:spcBef>
            </a:pPr>
            <a:r>
              <a:rPr sz="2000" b="1" spc="-5" dirty="0">
                <a:latin typeface="Segoe UI"/>
                <a:cs typeface="Segoe UI"/>
              </a:rPr>
              <a:t>communications.</a:t>
            </a:r>
            <a:endParaRPr sz="2000">
              <a:latin typeface="Segoe UI"/>
              <a:cs typeface="Segoe U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59</a:t>
            </a:fld>
            <a:endParaRPr sz="1200">
              <a:latin typeface="Segoe UI"/>
              <a:cs typeface="Segoe UI"/>
            </a:endParaRPr>
          </a:p>
        </p:txBody>
      </p:sp>
      <p:sp>
        <p:nvSpPr>
          <p:cNvPr id="3" name="object 3"/>
          <p:cNvSpPr txBox="1"/>
          <p:nvPr/>
        </p:nvSpPr>
        <p:spPr>
          <a:xfrm>
            <a:off x="245770" y="1496694"/>
            <a:ext cx="11269345" cy="4692650"/>
          </a:xfrm>
          <a:prstGeom prst="rect">
            <a:avLst/>
          </a:prstGeom>
        </p:spPr>
        <p:txBody>
          <a:bodyPr vert="horz" wrap="square" lIns="0" tIns="12065" rIns="0" bIns="0" rtlCol="0">
            <a:spAutoFit/>
          </a:bodyPr>
          <a:lstStyle/>
          <a:p>
            <a:pPr marL="299085" indent="-287020" algn="just">
              <a:lnSpc>
                <a:spcPct val="100000"/>
              </a:lnSpc>
              <a:spcBef>
                <a:spcPts val="95"/>
              </a:spcBef>
              <a:buFont typeface="Wingdings"/>
              <a:buChar char=""/>
              <a:tabLst>
                <a:tab pos="299720" algn="l"/>
              </a:tabLst>
            </a:pPr>
            <a:r>
              <a:rPr sz="2200" b="1" spc="-10" dirty="0">
                <a:latin typeface="Segoe UI"/>
                <a:cs typeface="Segoe UI"/>
              </a:rPr>
              <a:t>The</a:t>
            </a:r>
            <a:r>
              <a:rPr sz="2200" b="1" spc="20" dirty="0">
                <a:latin typeface="Segoe UI"/>
                <a:cs typeface="Segoe UI"/>
              </a:rPr>
              <a:t> </a:t>
            </a:r>
            <a:r>
              <a:rPr sz="2200" b="1" spc="-5" dirty="0">
                <a:latin typeface="Segoe UI"/>
                <a:cs typeface="Segoe UI"/>
              </a:rPr>
              <a:t>OneM2M</a:t>
            </a:r>
            <a:r>
              <a:rPr sz="2200" b="1" spc="-10" dirty="0">
                <a:latin typeface="Segoe UI"/>
                <a:cs typeface="Segoe UI"/>
              </a:rPr>
              <a:t> </a:t>
            </a:r>
            <a:r>
              <a:rPr sz="2200" b="1" spc="-5" dirty="0">
                <a:latin typeface="Segoe UI"/>
                <a:cs typeface="Segoe UI"/>
              </a:rPr>
              <a:t>IoT</a:t>
            </a:r>
            <a:r>
              <a:rPr sz="2200" b="1" spc="20" dirty="0">
                <a:latin typeface="Segoe UI"/>
                <a:cs typeface="Segoe UI"/>
              </a:rPr>
              <a:t> </a:t>
            </a:r>
            <a:r>
              <a:rPr sz="2200" b="1" spc="-10" dirty="0">
                <a:latin typeface="Segoe UI"/>
                <a:cs typeface="Segoe UI"/>
              </a:rPr>
              <a:t>standardized</a:t>
            </a:r>
            <a:r>
              <a:rPr sz="2200" b="1" spc="30" dirty="0">
                <a:latin typeface="Segoe UI"/>
                <a:cs typeface="Segoe UI"/>
              </a:rPr>
              <a:t> </a:t>
            </a:r>
            <a:r>
              <a:rPr sz="2200" b="1" spc="-10" dirty="0">
                <a:latin typeface="Segoe UI"/>
                <a:cs typeface="Segoe UI"/>
              </a:rPr>
              <a:t>Architecture:</a:t>
            </a:r>
            <a:endParaRPr sz="2200">
              <a:latin typeface="Segoe UI"/>
              <a:cs typeface="Segoe UI"/>
            </a:endParaRPr>
          </a:p>
          <a:p>
            <a:pPr marL="299085" indent="-287020" algn="just">
              <a:lnSpc>
                <a:spcPct val="100000"/>
              </a:lnSpc>
              <a:spcBef>
                <a:spcPts val="2255"/>
              </a:spcBef>
              <a:buFont typeface="Wingdings"/>
              <a:buChar char=""/>
              <a:tabLst>
                <a:tab pos="299720" algn="l"/>
              </a:tabLst>
            </a:pPr>
            <a:r>
              <a:rPr sz="2200" b="1" spc="-5" dirty="0">
                <a:latin typeface="Segoe UI"/>
                <a:cs typeface="Segoe UI"/>
              </a:rPr>
              <a:t>3.</a:t>
            </a:r>
            <a:r>
              <a:rPr sz="2200" b="1" spc="-20" dirty="0">
                <a:latin typeface="Segoe UI"/>
                <a:cs typeface="Segoe UI"/>
              </a:rPr>
              <a:t> </a:t>
            </a:r>
            <a:r>
              <a:rPr sz="2200" b="1" spc="-10" dirty="0">
                <a:latin typeface="Segoe UI"/>
                <a:cs typeface="Segoe UI"/>
              </a:rPr>
              <a:t>Network</a:t>
            </a:r>
            <a:r>
              <a:rPr sz="2200" b="1" spc="-15" dirty="0">
                <a:latin typeface="Segoe UI"/>
                <a:cs typeface="Segoe UI"/>
              </a:rPr>
              <a:t> </a:t>
            </a:r>
            <a:r>
              <a:rPr sz="2200" b="1" spc="-10" dirty="0">
                <a:latin typeface="Segoe UI"/>
                <a:cs typeface="Segoe UI"/>
              </a:rPr>
              <a:t>Layer</a:t>
            </a:r>
            <a:endParaRPr sz="2200">
              <a:latin typeface="Segoe UI"/>
              <a:cs typeface="Segoe UI"/>
            </a:endParaRPr>
          </a:p>
          <a:p>
            <a:pPr marL="1040765" marR="5715" lvl="1" indent="-342900" algn="just">
              <a:lnSpc>
                <a:spcPct val="140000"/>
              </a:lnSpc>
              <a:spcBef>
                <a:spcPts val="1275"/>
              </a:spcBef>
              <a:buFont typeface="Arial MT"/>
              <a:buChar char="•"/>
              <a:tabLst>
                <a:tab pos="1108710" algn="l"/>
              </a:tabLst>
            </a:pPr>
            <a:r>
              <a:rPr dirty="0"/>
              <a:t>	</a:t>
            </a:r>
            <a:r>
              <a:rPr sz="1900" b="1" spc="-5" dirty="0">
                <a:latin typeface="Segoe UI"/>
                <a:cs typeface="Segoe UI"/>
              </a:rPr>
              <a:t>In many cases, </a:t>
            </a:r>
            <a:r>
              <a:rPr sz="1900" b="1" spc="-10" dirty="0">
                <a:latin typeface="Segoe UI"/>
                <a:cs typeface="Segoe UI"/>
              </a:rPr>
              <a:t>the </a:t>
            </a:r>
            <a:r>
              <a:rPr sz="1900" b="1" spc="5" dirty="0">
                <a:latin typeface="Segoe UI"/>
                <a:cs typeface="Segoe UI"/>
              </a:rPr>
              <a:t>smart </a:t>
            </a:r>
            <a:r>
              <a:rPr sz="1900" b="1" spc="-10" dirty="0">
                <a:latin typeface="Segoe UI"/>
                <a:cs typeface="Segoe UI"/>
              </a:rPr>
              <a:t>(and sometimes </a:t>
            </a:r>
            <a:r>
              <a:rPr sz="1900" b="1" dirty="0">
                <a:latin typeface="Segoe UI"/>
                <a:cs typeface="Segoe UI"/>
              </a:rPr>
              <a:t>not-so-smart) </a:t>
            </a:r>
            <a:r>
              <a:rPr sz="1900" b="1" spc="-10" dirty="0">
                <a:latin typeface="Segoe UI"/>
                <a:cs typeface="Segoe UI"/>
              </a:rPr>
              <a:t>devices </a:t>
            </a:r>
            <a:r>
              <a:rPr sz="1900" b="1" spc="-5" dirty="0">
                <a:latin typeface="Segoe UI"/>
                <a:cs typeface="Segoe UI"/>
              </a:rPr>
              <a:t>communicate </a:t>
            </a:r>
            <a:r>
              <a:rPr sz="1900" b="1" spc="-10" dirty="0">
                <a:latin typeface="Segoe UI"/>
                <a:cs typeface="Segoe UI"/>
              </a:rPr>
              <a:t>with </a:t>
            </a:r>
            <a:r>
              <a:rPr sz="1900" b="1" dirty="0">
                <a:latin typeface="Segoe UI"/>
                <a:cs typeface="Segoe UI"/>
              </a:rPr>
              <a:t>each </a:t>
            </a:r>
            <a:r>
              <a:rPr sz="1900" b="1" spc="5" dirty="0">
                <a:latin typeface="Segoe UI"/>
                <a:cs typeface="Segoe UI"/>
              </a:rPr>
              <a:t> </a:t>
            </a:r>
            <a:r>
              <a:rPr sz="1900" b="1" spc="-35" dirty="0">
                <a:latin typeface="Segoe UI"/>
                <a:cs typeface="Segoe UI"/>
              </a:rPr>
              <a:t>other.</a:t>
            </a:r>
            <a:endParaRPr sz="1900">
              <a:latin typeface="Segoe UI"/>
              <a:cs typeface="Segoe UI"/>
            </a:endParaRPr>
          </a:p>
          <a:p>
            <a:pPr marL="1040765" marR="5080" lvl="1" indent="-342900" algn="just">
              <a:lnSpc>
                <a:spcPct val="140100"/>
              </a:lnSpc>
              <a:spcBef>
                <a:spcPts val="1195"/>
              </a:spcBef>
              <a:buFont typeface="Arial MT"/>
              <a:buChar char="•"/>
              <a:tabLst>
                <a:tab pos="1041400" algn="l"/>
              </a:tabLst>
            </a:pPr>
            <a:r>
              <a:rPr sz="1900" b="1" spc="-5" dirty="0">
                <a:latin typeface="Segoe UI"/>
                <a:cs typeface="Segoe UI"/>
              </a:rPr>
              <a:t>In</a:t>
            </a:r>
            <a:r>
              <a:rPr sz="1900" b="1" dirty="0">
                <a:latin typeface="Segoe UI"/>
                <a:cs typeface="Segoe UI"/>
              </a:rPr>
              <a:t> </a:t>
            </a:r>
            <a:r>
              <a:rPr sz="1900" b="1" spc="-5" dirty="0">
                <a:latin typeface="Segoe UI"/>
                <a:cs typeface="Segoe UI"/>
              </a:rPr>
              <a:t>other</a:t>
            </a:r>
            <a:r>
              <a:rPr sz="1900" b="1" dirty="0">
                <a:latin typeface="Segoe UI"/>
                <a:cs typeface="Segoe UI"/>
              </a:rPr>
              <a:t> </a:t>
            </a:r>
            <a:r>
              <a:rPr sz="1900" b="1" spc="-5" dirty="0">
                <a:latin typeface="Segoe UI"/>
                <a:cs typeface="Segoe UI"/>
              </a:rPr>
              <a:t>cases,</a:t>
            </a:r>
            <a:r>
              <a:rPr sz="1900" b="1" dirty="0">
                <a:latin typeface="Segoe UI"/>
                <a:cs typeface="Segoe UI"/>
              </a:rPr>
              <a:t> </a:t>
            </a:r>
            <a:r>
              <a:rPr sz="1900" b="1" spc="-5" dirty="0">
                <a:latin typeface="Segoe UI"/>
                <a:cs typeface="Segoe UI"/>
              </a:rPr>
              <a:t>machine-to-machine</a:t>
            </a:r>
            <a:r>
              <a:rPr sz="1900" b="1" dirty="0">
                <a:latin typeface="Segoe UI"/>
                <a:cs typeface="Segoe UI"/>
              </a:rPr>
              <a:t> </a:t>
            </a:r>
            <a:r>
              <a:rPr sz="1900" b="1" spc="-5" dirty="0">
                <a:latin typeface="Segoe UI"/>
                <a:cs typeface="Segoe UI"/>
              </a:rPr>
              <a:t>communication</a:t>
            </a:r>
            <a:r>
              <a:rPr sz="1900" b="1" dirty="0">
                <a:latin typeface="Segoe UI"/>
                <a:cs typeface="Segoe UI"/>
              </a:rPr>
              <a:t> </a:t>
            </a:r>
            <a:r>
              <a:rPr sz="1900" b="1" spc="-5" dirty="0">
                <a:latin typeface="Segoe UI"/>
                <a:cs typeface="Segoe UI"/>
              </a:rPr>
              <a:t>is</a:t>
            </a:r>
            <a:r>
              <a:rPr sz="1900" b="1" dirty="0">
                <a:latin typeface="Segoe UI"/>
                <a:cs typeface="Segoe UI"/>
              </a:rPr>
              <a:t> not </a:t>
            </a:r>
            <a:r>
              <a:rPr sz="1900" b="1" spc="-10" dirty="0">
                <a:latin typeface="Segoe UI"/>
                <a:cs typeface="Segoe UI"/>
              </a:rPr>
              <a:t>necessary,</a:t>
            </a:r>
            <a:r>
              <a:rPr sz="1900" b="1" spc="-5" dirty="0">
                <a:latin typeface="Segoe UI"/>
                <a:cs typeface="Segoe UI"/>
              </a:rPr>
              <a:t> </a:t>
            </a:r>
            <a:r>
              <a:rPr sz="1900" b="1" spc="-10" dirty="0">
                <a:latin typeface="Segoe UI"/>
                <a:cs typeface="Segoe UI"/>
              </a:rPr>
              <a:t>and</a:t>
            </a:r>
            <a:r>
              <a:rPr sz="1900" b="1" spc="-5" dirty="0">
                <a:latin typeface="Segoe UI"/>
                <a:cs typeface="Segoe UI"/>
              </a:rPr>
              <a:t> the devices </a:t>
            </a:r>
            <a:r>
              <a:rPr sz="1900" b="1" dirty="0">
                <a:latin typeface="Segoe UI"/>
                <a:cs typeface="Segoe UI"/>
              </a:rPr>
              <a:t> </a:t>
            </a:r>
            <a:r>
              <a:rPr sz="1900" b="1" spc="-5" dirty="0">
                <a:latin typeface="Segoe UI"/>
                <a:cs typeface="Segoe UI"/>
              </a:rPr>
              <a:t>simply communicate through a field </a:t>
            </a:r>
            <a:r>
              <a:rPr sz="1900" b="1" spc="-10" dirty="0">
                <a:latin typeface="Segoe UI"/>
                <a:cs typeface="Segoe UI"/>
              </a:rPr>
              <a:t>area </a:t>
            </a:r>
            <a:r>
              <a:rPr sz="1900" b="1" spc="-5" dirty="0">
                <a:latin typeface="Segoe UI"/>
                <a:cs typeface="Segoe UI"/>
              </a:rPr>
              <a:t>network </a:t>
            </a:r>
            <a:r>
              <a:rPr sz="1900" b="1" spc="-25" dirty="0">
                <a:latin typeface="Segoe UI"/>
                <a:cs typeface="Segoe UI"/>
              </a:rPr>
              <a:t>(FAN) </a:t>
            </a:r>
            <a:r>
              <a:rPr sz="1900" b="1" spc="-15" dirty="0">
                <a:latin typeface="Segoe UI"/>
                <a:cs typeface="Segoe UI"/>
              </a:rPr>
              <a:t>to </a:t>
            </a:r>
            <a:r>
              <a:rPr sz="1900" b="1" spc="-5" dirty="0">
                <a:latin typeface="Segoe UI"/>
                <a:cs typeface="Segoe UI"/>
              </a:rPr>
              <a:t>use-case-specific </a:t>
            </a:r>
            <a:r>
              <a:rPr sz="1900" b="1" spc="-10" dirty="0">
                <a:latin typeface="Segoe UI"/>
                <a:cs typeface="Segoe UI"/>
              </a:rPr>
              <a:t>apps </a:t>
            </a:r>
            <a:r>
              <a:rPr sz="1900" b="1" spc="-5" dirty="0">
                <a:latin typeface="Segoe UI"/>
                <a:cs typeface="Segoe UI"/>
              </a:rPr>
              <a:t>in </a:t>
            </a:r>
            <a:r>
              <a:rPr sz="1900" b="1" spc="-10" dirty="0">
                <a:latin typeface="Segoe UI"/>
                <a:cs typeface="Segoe UI"/>
              </a:rPr>
              <a:t>the </a:t>
            </a:r>
            <a:r>
              <a:rPr sz="1900" b="1" spc="-5" dirty="0">
                <a:latin typeface="Segoe UI"/>
                <a:cs typeface="Segoe UI"/>
              </a:rPr>
              <a:t> IoT </a:t>
            </a:r>
            <a:r>
              <a:rPr sz="1900" b="1" spc="-10" dirty="0">
                <a:latin typeface="Segoe UI"/>
                <a:cs typeface="Segoe UI"/>
              </a:rPr>
              <a:t>application</a:t>
            </a:r>
            <a:r>
              <a:rPr sz="1900" b="1" spc="10" dirty="0">
                <a:latin typeface="Segoe UI"/>
                <a:cs typeface="Segoe UI"/>
              </a:rPr>
              <a:t> </a:t>
            </a:r>
            <a:r>
              <a:rPr sz="1900" b="1" spc="-5" dirty="0">
                <a:latin typeface="Segoe UI"/>
                <a:cs typeface="Segoe UI"/>
              </a:rPr>
              <a:t>domain.</a:t>
            </a:r>
            <a:endParaRPr sz="1900">
              <a:latin typeface="Segoe UI"/>
              <a:cs typeface="Segoe UI"/>
            </a:endParaRPr>
          </a:p>
          <a:p>
            <a:pPr marL="1040765" marR="5080" lvl="1" indent="-342900" algn="just">
              <a:lnSpc>
                <a:spcPct val="140000"/>
              </a:lnSpc>
              <a:spcBef>
                <a:spcPts val="1200"/>
              </a:spcBef>
              <a:buFont typeface="Arial MT"/>
              <a:buChar char="•"/>
              <a:tabLst>
                <a:tab pos="1041400" algn="l"/>
              </a:tabLst>
            </a:pPr>
            <a:r>
              <a:rPr sz="1900" b="1" spc="-10" dirty="0">
                <a:latin typeface="Segoe UI"/>
                <a:cs typeface="Segoe UI"/>
              </a:rPr>
              <a:t>Therefore,</a:t>
            </a:r>
            <a:r>
              <a:rPr sz="1900" b="1" spc="-5" dirty="0">
                <a:latin typeface="Segoe UI"/>
                <a:cs typeface="Segoe UI"/>
              </a:rPr>
              <a:t> the</a:t>
            </a:r>
            <a:r>
              <a:rPr sz="1900" b="1" dirty="0">
                <a:latin typeface="Segoe UI"/>
                <a:cs typeface="Segoe UI"/>
              </a:rPr>
              <a:t> </a:t>
            </a:r>
            <a:r>
              <a:rPr sz="1900" b="1" spc="-10" dirty="0">
                <a:latin typeface="Segoe UI"/>
                <a:cs typeface="Segoe UI"/>
              </a:rPr>
              <a:t>device</a:t>
            </a:r>
            <a:r>
              <a:rPr sz="1900" b="1" spc="-5" dirty="0">
                <a:latin typeface="Segoe UI"/>
                <a:cs typeface="Segoe UI"/>
              </a:rPr>
              <a:t> domain</a:t>
            </a:r>
            <a:r>
              <a:rPr sz="1900" b="1" dirty="0">
                <a:latin typeface="Segoe UI"/>
                <a:cs typeface="Segoe UI"/>
              </a:rPr>
              <a:t> </a:t>
            </a:r>
            <a:r>
              <a:rPr sz="1900" b="1" spc="-5" dirty="0">
                <a:latin typeface="Segoe UI"/>
                <a:cs typeface="Segoe UI"/>
              </a:rPr>
              <a:t>also</a:t>
            </a:r>
            <a:r>
              <a:rPr sz="1900" b="1" dirty="0">
                <a:latin typeface="Segoe UI"/>
                <a:cs typeface="Segoe UI"/>
              </a:rPr>
              <a:t> </a:t>
            </a:r>
            <a:r>
              <a:rPr sz="1900" b="1" spc="-5" dirty="0">
                <a:latin typeface="Segoe UI"/>
                <a:cs typeface="Segoe UI"/>
              </a:rPr>
              <a:t>includes</a:t>
            </a:r>
            <a:r>
              <a:rPr sz="1900" b="1" dirty="0">
                <a:latin typeface="Segoe UI"/>
                <a:cs typeface="Segoe UI"/>
              </a:rPr>
              <a:t> </a:t>
            </a:r>
            <a:r>
              <a:rPr sz="1900" b="1" spc="-10" dirty="0">
                <a:latin typeface="Segoe UI"/>
                <a:cs typeface="Segoe UI"/>
              </a:rPr>
              <a:t>the</a:t>
            </a:r>
            <a:r>
              <a:rPr sz="1900" b="1" spc="-5" dirty="0">
                <a:latin typeface="Segoe UI"/>
                <a:cs typeface="Segoe UI"/>
              </a:rPr>
              <a:t> </a:t>
            </a:r>
            <a:r>
              <a:rPr sz="1900" b="1" spc="-10" dirty="0">
                <a:latin typeface="Segoe UI"/>
                <a:cs typeface="Segoe UI"/>
              </a:rPr>
              <a:t>gateway</a:t>
            </a:r>
            <a:r>
              <a:rPr sz="1900" b="1" spc="-5" dirty="0">
                <a:latin typeface="Segoe UI"/>
                <a:cs typeface="Segoe UI"/>
              </a:rPr>
              <a:t> device,</a:t>
            </a:r>
            <a:r>
              <a:rPr sz="1900" b="1" dirty="0">
                <a:latin typeface="Segoe UI"/>
                <a:cs typeface="Segoe UI"/>
              </a:rPr>
              <a:t> </a:t>
            </a:r>
            <a:r>
              <a:rPr sz="1900" b="1" spc="-10" dirty="0">
                <a:latin typeface="Segoe UI"/>
                <a:cs typeface="Segoe UI"/>
              </a:rPr>
              <a:t>which</a:t>
            </a:r>
            <a:r>
              <a:rPr sz="1900" b="1" spc="-5" dirty="0">
                <a:latin typeface="Segoe UI"/>
                <a:cs typeface="Segoe UI"/>
              </a:rPr>
              <a:t> </a:t>
            </a:r>
            <a:r>
              <a:rPr sz="1900" b="1" spc="-10" dirty="0">
                <a:latin typeface="Segoe UI"/>
                <a:cs typeface="Segoe UI"/>
              </a:rPr>
              <a:t>provides </a:t>
            </a:r>
            <a:r>
              <a:rPr sz="1900" b="1" spc="-509" dirty="0">
                <a:latin typeface="Segoe UI"/>
                <a:cs typeface="Segoe UI"/>
              </a:rPr>
              <a:t> </a:t>
            </a:r>
            <a:r>
              <a:rPr sz="1900" b="1" spc="-5" dirty="0">
                <a:latin typeface="Segoe UI"/>
                <a:cs typeface="Segoe UI"/>
              </a:rPr>
              <a:t>communications </a:t>
            </a:r>
            <a:r>
              <a:rPr sz="1900" b="1" dirty="0">
                <a:latin typeface="Segoe UI"/>
                <a:cs typeface="Segoe UI"/>
              </a:rPr>
              <a:t>up </a:t>
            </a:r>
            <a:r>
              <a:rPr sz="1900" b="1" spc="-10" dirty="0">
                <a:latin typeface="Segoe UI"/>
                <a:cs typeface="Segoe UI"/>
              </a:rPr>
              <a:t>into the corenetwork </a:t>
            </a:r>
            <a:r>
              <a:rPr sz="1900" b="1" spc="-5" dirty="0">
                <a:latin typeface="Segoe UI"/>
                <a:cs typeface="Segoe UI"/>
              </a:rPr>
              <a:t>and </a:t>
            </a:r>
            <a:r>
              <a:rPr sz="1900" b="1" spc="-10" dirty="0">
                <a:latin typeface="Segoe UI"/>
                <a:cs typeface="Segoe UI"/>
              </a:rPr>
              <a:t>acts </a:t>
            </a:r>
            <a:r>
              <a:rPr sz="1900" b="1" spc="-5" dirty="0">
                <a:latin typeface="Segoe UI"/>
                <a:cs typeface="Segoe UI"/>
              </a:rPr>
              <a:t>as a </a:t>
            </a:r>
            <a:r>
              <a:rPr sz="1900" b="1" spc="-10" dirty="0">
                <a:latin typeface="Segoe UI"/>
                <a:cs typeface="Segoe UI"/>
              </a:rPr>
              <a:t>demarcation </a:t>
            </a:r>
            <a:r>
              <a:rPr sz="1900" b="1" spc="-5" dirty="0">
                <a:latin typeface="Segoe UI"/>
                <a:cs typeface="Segoe UI"/>
              </a:rPr>
              <a:t>point </a:t>
            </a:r>
            <a:r>
              <a:rPr sz="1900" b="1" spc="-10" dirty="0">
                <a:latin typeface="Segoe UI"/>
                <a:cs typeface="Segoe UI"/>
              </a:rPr>
              <a:t>between the </a:t>
            </a:r>
            <a:r>
              <a:rPr sz="1900" b="1" spc="-5" dirty="0">
                <a:latin typeface="Segoe UI"/>
                <a:cs typeface="Segoe UI"/>
              </a:rPr>
              <a:t> </a:t>
            </a:r>
            <a:r>
              <a:rPr sz="1900" b="1" spc="-10" dirty="0">
                <a:latin typeface="Segoe UI"/>
                <a:cs typeface="Segoe UI"/>
              </a:rPr>
              <a:t>device</a:t>
            </a:r>
            <a:r>
              <a:rPr sz="1900" b="1" spc="5" dirty="0">
                <a:latin typeface="Segoe UI"/>
                <a:cs typeface="Segoe UI"/>
              </a:rPr>
              <a:t> </a:t>
            </a:r>
            <a:r>
              <a:rPr sz="1900" b="1" spc="-10" dirty="0">
                <a:latin typeface="Segoe UI"/>
                <a:cs typeface="Segoe UI"/>
              </a:rPr>
              <a:t>and</a:t>
            </a:r>
            <a:r>
              <a:rPr sz="1900" b="1" spc="10" dirty="0">
                <a:latin typeface="Segoe UI"/>
                <a:cs typeface="Segoe UI"/>
              </a:rPr>
              <a:t> </a:t>
            </a:r>
            <a:r>
              <a:rPr sz="1900" b="1" spc="-10" dirty="0">
                <a:latin typeface="Segoe UI"/>
                <a:cs typeface="Segoe UI"/>
              </a:rPr>
              <a:t>network</a:t>
            </a:r>
            <a:r>
              <a:rPr sz="1900" b="1" dirty="0">
                <a:latin typeface="Segoe UI"/>
                <a:cs typeface="Segoe UI"/>
              </a:rPr>
              <a:t> </a:t>
            </a:r>
            <a:r>
              <a:rPr sz="1900" b="1" spc="-5" dirty="0">
                <a:latin typeface="Segoe UI"/>
                <a:cs typeface="Segoe UI"/>
              </a:rPr>
              <a:t>domains.</a:t>
            </a:r>
            <a:endParaRPr sz="1900">
              <a:latin typeface="Segoe UI"/>
              <a:cs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smtClean="0">
                <a:latin typeface="Arial"/>
                <a:cs typeface="Arial"/>
              </a:rPr>
              <a:t>1</a:t>
            </a:r>
            <a:r>
              <a:rPr sz="3600" b="1" dirty="0" smtClean="0">
                <a:latin typeface="Arial"/>
                <a:cs typeface="Arial"/>
              </a:rPr>
              <a:t>:</a:t>
            </a:r>
            <a:r>
              <a:rPr sz="3600" b="1" spc="-15" dirty="0" smtClean="0">
                <a:latin typeface="Arial"/>
                <a:cs typeface="Arial"/>
              </a:rPr>
              <a:t> </a:t>
            </a:r>
            <a:r>
              <a:rPr sz="3600" b="1" dirty="0" smtClean="0">
                <a:latin typeface="Arial"/>
                <a:cs typeface="Arial"/>
              </a:rPr>
              <a:t>What</a:t>
            </a:r>
            <a:r>
              <a:rPr sz="3600" b="1" spc="-10" dirty="0" smtClean="0">
                <a:latin typeface="Arial"/>
                <a:cs typeface="Arial"/>
              </a:rPr>
              <a:t> </a:t>
            </a:r>
            <a:r>
              <a:rPr sz="3600" b="1" dirty="0" smtClean="0">
                <a:latin typeface="Arial"/>
                <a:cs typeface="Arial"/>
              </a:rPr>
              <a:t>is</a:t>
            </a:r>
            <a:r>
              <a:rPr sz="3600" b="1" spc="-20" dirty="0" smtClean="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204854"/>
            <a:ext cx="11212195" cy="1106170"/>
          </a:xfrm>
          <a:prstGeom prst="rect">
            <a:avLst/>
          </a:prstGeom>
        </p:spPr>
        <p:txBody>
          <a:bodyPr vert="horz" wrap="square" lIns="0" tIns="165735" rIns="0" bIns="0" rtlCol="0">
            <a:spAutoFit/>
          </a:bodyPr>
          <a:lstStyle/>
          <a:p>
            <a:pPr marL="299085" indent="-287020">
              <a:lnSpc>
                <a:spcPct val="100000"/>
              </a:lnSpc>
              <a:spcBef>
                <a:spcPts val="1305"/>
              </a:spcBef>
              <a:buFont typeface="Wingdings"/>
              <a:buChar char=""/>
              <a:tabLst>
                <a:tab pos="299720" algn="l"/>
              </a:tabLst>
            </a:pPr>
            <a:r>
              <a:rPr sz="1800" b="1" dirty="0">
                <a:latin typeface="Segoe UI"/>
                <a:cs typeface="Segoe UI"/>
              </a:rPr>
              <a:t>Genesis</a:t>
            </a:r>
            <a:r>
              <a:rPr sz="1800" b="1" spc="-40" dirty="0">
                <a:latin typeface="Segoe UI"/>
                <a:cs typeface="Segoe UI"/>
              </a:rPr>
              <a:t> </a:t>
            </a:r>
            <a:r>
              <a:rPr sz="1800" b="1" spc="-15" dirty="0">
                <a:latin typeface="Segoe UI"/>
                <a:cs typeface="Segoe UI"/>
              </a:rPr>
              <a:t>of</a:t>
            </a:r>
            <a:r>
              <a:rPr sz="1800" b="1" spc="-35" dirty="0">
                <a:latin typeface="Segoe UI"/>
                <a:cs typeface="Segoe UI"/>
              </a:rPr>
              <a:t> </a:t>
            </a:r>
            <a:r>
              <a:rPr sz="1800" b="1" spc="-5" dirty="0">
                <a:latin typeface="Segoe UI"/>
                <a:cs typeface="Segoe UI"/>
              </a:rPr>
              <a:t>IoT:</a:t>
            </a:r>
            <a:endParaRPr sz="1800" dirty="0">
              <a:latin typeface="Segoe UI"/>
              <a:cs typeface="Segoe UI"/>
            </a:endParaRPr>
          </a:p>
          <a:p>
            <a:pPr marL="984885" marR="5080" lvl="1" indent="-287020">
              <a:lnSpc>
                <a:spcPct val="150000"/>
              </a:lnSpc>
              <a:spcBef>
                <a:spcPts val="100"/>
              </a:spcBef>
              <a:buFont typeface="Wingdings"/>
              <a:buChar char=""/>
              <a:tabLst>
                <a:tab pos="984885" algn="l"/>
                <a:tab pos="985519" algn="l"/>
                <a:tab pos="4808855" algn="l"/>
              </a:tabLst>
            </a:pPr>
            <a:r>
              <a:rPr sz="1400" b="1" spc="-5" dirty="0">
                <a:latin typeface="Segoe UI"/>
                <a:cs typeface="Segoe UI"/>
              </a:rPr>
              <a:t>The</a:t>
            </a:r>
            <a:r>
              <a:rPr sz="1400" b="1" spc="120" dirty="0">
                <a:latin typeface="Segoe UI"/>
                <a:cs typeface="Segoe UI"/>
              </a:rPr>
              <a:t> </a:t>
            </a:r>
            <a:r>
              <a:rPr sz="1400" b="1" spc="-5" dirty="0">
                <a:latin typeface="Segoe UI"/>
                <a:cs typeface="Segoe UI"/>
              </a:rPr>
              <a:t>age</a:t>
            </a:r>
            <a:r>
              <a:rPr sz="1400" b="1" spc="120" dirty="0">
                <a:latin typeface="Segoe UI"/>
                <a:cs typeface="Segoe UI"/>
              </a:rPr>
              <a:t> </a:t>
            </a:r>
            <a:r>
              <a:rPr sz="1400" b="1" spc="-10" dirty="0">
                <a:latin typeface="Segoe UI"/>
                <a:cs typeface="Segoe UI"/>
              </a:rPr>
              <a:t>of</a:t>
            </a:r>
            <a:r>
              <a:rPr sz="1400" b="1" spc="125" dirty="0">
                <a:latin typeface="Segoe UI"/>
                <a:cs typeface="Segoe UI"/>
              </a:rPr>
              <a:t> </a:t>
            </a:r>
            <a:r>
              <a:rPr sz="1400" b="1" dirty="0">
                <a:latin typeface="Segoe UI"/>
                <a:cs typeface="Segoe UI"/>
              </a:rPr>
              <a:t>IoT</a:t>
            </a:r>
            <a:r>
              <a:rPr sz="1400" b="1" spc="130" dirty="0">
                <a:latin typeface="Segoe UI"/>
                <a:cs typeface="Segoe UI"/>
              </a:rPr>
              <a:t> </a:t>
            </a:r>
            <a:r>
              <a:rPr sz="1400" b="1" spc="-5" dirty="0">
                <a:latin typeface="Segoe UI"/>
                <a:cs typeface="Segoe UI"/>
              </a:rPr>
              <a:t>is</a:t>
            </a:r>
            <a:r>
              <a:rPr sz="1400" b="1" spc="130" dirty="0">
                <a:latin typeface="Segoe UI"/>
                <a:cs typeface="Segoe UI"/>
              </a:rPr>
              <a:t> </a:t>
            </a:r>
            <a:r>
              <a:rPr sz="1400" b="1" spc="5" dirty="0">
                <a:latin typeface="Segoe UI"/>
                <a:cs typeface="Segoe UI"/>
              </a:rPr>
              <a:t>started</a:t>
            </a:r>
            <a:r>
              <a:rPr sz="1400" b="1" spc="120" dirty="0">
                <a:latin typeface="Segoe UI"/>
                <a:cs typeface="Segoe UI"/>
              </a:rPr>
              <a:t> </a:t>
            </a:r>
            <a:r>
              <a:rPr sz="1400" b="1" spc="-5" dirty="0">
                <a:latin typeface="Segoe UI"/>
                <a:cs typeface="Segoe UI"/>
              </a:rPr>
              <a:t>in</a:t>
            </a:r>
            <a:r>
              <a:rPr sz="1400" b="1" spc="130" dirty="0">
                <a:latin typeface="Segoe UI"/>
                <a:cs typeface="Segoe UI"/>
              </a:rPr>
              <a:t> </a:t>
            </a:r>
            <a:r>
              <a:rPr sz="1400" b="1" spc="-5" dirty="0">
                <a:latin typeface="Segoe UI"/>
                <a:cs typeface="Segoe UI"/>
              </a:rPr>
              <a:t>2008</a:t>
            </a:r>
            <a:r>
              <a:rPr sz="1400" b="1" spc="120" dirty="0">
                <a:latin typeface="Segoe UI"/>
                <a:cs typeface="Segoe UI"/>
              </a:rPr>
              <a:t> </a:t>
            </a:r>
            <a:r>
              <a:rPr sz="1400" b="1" spc="-5" dirty="0">
                <a:latin typeface="Segoe UI"/>
                <a:cs typeface="Segoe UI"/>
              </a:rPr>
              <a:t>and</a:t>
            </a:r>
            <a:r>
              <a:rPr sz="1400" b="1" spc="120" dirty="0">
                <a:latin typeface="Segoe UI"/>
                <a:cs typeface="Segoe UI"/>
              </a:rPr>
              <a:t> </a:t>
            </a:r>
            <a:r>
              <a:rPr sz="1400" b="1" spc="-5" dirty="0">
                <a:latin typeface="Segoe UI"/>
                <a:cs typeface="Segoe UI"/>
              </a:rPr>
              <a:t>2009.	In</a:t>
            </a:r>
            <a:r>
              <a:rPr sz="1400" b="1" spc="125" dirty="0">
                <a:latin typeface="Segoe UI"/>
                <a:cs typeface="Segoe UI"/>
              </a:rPr>
              <a:t> </a:t>
            </a:r>
            <a:r>
              <a:rPr sz="1400" b="1" spc="-5" dirty="0">
                <a:latin typeface="Segoe UI"/>
                <a:cs typeface="Segoe UI"/>
              </a:rPr>
              <a:t>these</a:t>
            </a:r>
            <a:r>
              <a:rPr sz="1400" b="1" spc="145" dirty="0">
                <a:latin typeface="Segoe UI"/>
                <a:cs typeface="Segoe UI"/>
              </a:rPr>
              <a:t> </a:t>
            </a:r>
            <a:r>
              <a:rPr sz="1400" b="1" spc="-5" dirty="0">
                <a:latin typeface="Segoe UI"/>
                <a:cs typeface="Segoe UI"/>
              </a:rPr>
              <a:t>years,</a:t>
            </a:r>
            <a:r>
              <a:rPr sz="1400" b="1" spc="125" dirty="0">
                <a:latin typeface="Segoe UI"/>
                <a:cs typeface="Segoe UI"/>
              </a:rPr>
              <a:t> </a:t>
            </a:r>
            <a:r>
              <a:rPr sz="1400" b="1" dirty="0">
                <a:latin typeface="Segoe UI"/>
                <a:cs typeface="Segoe UI"/>
              </a:rPr>
              <a:t>more</a:t>
            </a:r>
            <a:r>
              <a:rPr sz="1400" b="1" spc="110" dirty="0">
                <a:latin typeface="Segoe UI"/>
                <a:cs typeface="Segoe UI"/>
              </a:rPr>
              <a:t> </a:t>
            </a:r>
            <a:r>
              <a:rPr sz="1400" b="1" spc="-5" dirty="0">
                <a:latin typeface="Segoe UI"/>
                <a:cs typeface="Segoe UI"/>
              </a:rPr>
              <a:t>“things”</a:t>
            </a:r>
            <a:r>
              <a:rPr sz="1400" b="1" spc="125" dirty="0">
                <a:latin typeface="Segoe UI"/>
                <a:cs typeface="Segoe UI"/>
              </a:rPr>
              <a:t> </a:t>
            </a:r>
            <a:r>
              <a:rPr sz="1400" b="1" dirty="0">
                <a:latin typeface="Segoe UI"/>
                <a:cs typeface="Segoe UI"/>
              </a:rPr>
              <a:t>connected</a:t>
            </a:r>
            <a:r>
              <a:rPr sz="1400" b="1" spc="120" dirty="0">
                <a:latin typeface="Segoe UI"/>
                <a:cs typeface="Segoe UI"/>
              </a:rPr>
              <a:t> </a:t>
            </a:r>
            <a:r>
              <a:rPr sz="1400" b="1" spc="-5" dirty="0">
                <a:latin typeface="Segoe UI"/>
                <a:cs typeface="Segoe UI"/>
              </a:rPr>
              <a:t>to</a:t>
            </a:r>
            <a:r>
              <a:rPr sz="1400" b="1" spc="125" dirty="0">
                <a:latin typeface="Segoe UI"/>
                <a:cs typeface="Segoe UI"/>
              </a:rPr>
              <a:t> </a:t>
            </a:r>
            <a:r>
              <a:rPr sz="1400" b="1" spc="-5" dirty="0">
                <a:latin typeface="Segoe UI"/>
                <a:cs typeface="Segoe UI"/>
              </a:rPr>
              <a:t>the</a:t>
            </a:r>
            <a:r>
              <a:rPr sz="1400" b="1" spc="114" dirty="0">
                <a:latin typeface="Segoe UI"/>
                <a:cs typeface="Segoe UI"/>
              </a:rPr>
              <a:t> </a:t>
            </a:r>
            <a:r>
              <a:rPr sz="1400" b="1" dirty="0">
                <a:latin typeface="Segoe UI"/>
                <a:cs typeface="Segoe UI"/>
              </a:rPr>
              <a:t>Internet</a:t>
            </a:r>
            <a:r>
              <a:rPr sz="1400" b="1" spc="125" dirty="0">
                <a:latin typeface="Segoe UI"/>
                <a:cs typeface="Segoe UI"/>
              </a:rPr>
              <a:t> </a:t>
            </a:r>
            <a:r>
              <a:rPr sz="1400" b="1" spc="-5" dirty="0">
                <a:latin typeface="Segoe UI"/>
                <a:cs typeface="Segoe UI"/>
              </a:rPr>
              <a:t>than</a:t>
            </a:r>
            <a:r>
              <a:rPr sz="1400" b="1" spc="140" dirty="0">
                <a:latin typeface="Segoe UI"/>
                <a:cs typeface="Segoe UI"/>
              </a:rPr>
              <a:t> </a:t>
            </a:r>
            <a:r>
              <a:rPr sz="1400" b="1" spc="-5" dirty="0">
                <a:latin typeface="Segoe UI"/>
                <a:cs typeface="Segoe UI"/>
              </a:rPr>
              <a:t>people</a:t>
            </a:r>
            <a:r>
              <a:rPr sz="1400" b="1" spc="120" dirty="0">
                <a:latin typeface="Segoe UI"/>
                <a:cs typeface="Segoe UI"/>
              </a:rPr>
              <a:t> </a:t>
            </a:r>
            <a:r>
              <a:rPr sz="1400" b="1" spc="-5" dirty="0">
                <a:latin typeface="Segoe UI"/>
                <a:cs typeface="Segoe UI"/>
              </a:rPr>
              <a:t>in</a:t>
            </a:r>
            <a:r>
              <a:rPr sz="1400" b="1" spc="130" dirty="0">
                <a:latin typeface="Segoe UI"/>
                <a:cs typeface="Segoe UI"/>
              </a:rPr>
              <a:t> </a:t>
            </a:r>
            <a:r>
              <a:rPr sz="1400" b="1" spc="-5" dirty="0">
                <a:latin typeface="Segoe UI"/>
                <a:cs typeface="Segoe UI"/>
              </a:rPr>
              <a:t>the </a:t>
            </a:r>
            <a:r>
              <a:rPr sz="1400" b="1" spc="-370" dirty="0">
                <a:latin typeface="Segoe UI"/>
                <a:cs typeface="Segoe UI"/>
              </a:rPr>
              <a:t> </a:t>
            </a:r>
            <a:r>
              <a:rPr sz="1400" b="1" spc="-5" dirty="0">
                <a:latin typeface="Segoe UI"/>
                <a:cs typeface="Segoe UI"/>
              </a:rPr>
              <a:t>world.</a:t>
            </a:r>
            <a:endParaRPr sz="1400" dirty="0">
              <a:latin typeface="Segoe UI"/>
              <a:cs typeface="Segoe UI"/>
            </a:endParaRPr>
          </a:p>
        </p:txBody>
      </p:sp>
      <p:pic>
        <p:nvPicPr>
          <p:cNvPr id="4" name="object 4"/>
          <p:cNvPicPr/>
          <p:nvPr/>
        </p:nvPicPr>
        <p:blipFill>
          <a:blip r:embed="rId2" cstate="print"/>
          <a:stretch>
            <a:fillRect/>
          </a:stretch>
        </p:blipFill>
        <p:spPr>
          <a:xfrm>
            <a:off x="2667000" y="2362200"/>
            <a:ext cx="6934200" cy="383959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60</a:t>
            </a:fld>
            <a:endParaRPr sz="1200">
              <a:latin typeface="Segoe UI"/>
              <a:cs typeface="Segoe UI"/>
            </a:endParaRPr>
          </a:p>
        </p:txBody>
      </p:sp>
      <p:sp>
        <p:nvSpPr>
          <p:cNvPr id="3" name="object 3"/>
          <p:cNvSpPr txBox="1"/>
          <p:nvPr/>
        </p:nvSpPr>
        <p:spPr>
          <a:xfrm>
            <a:off x="245770" y="1522603"/>
            <a:ext cx="11269345" cy="4338955"/>
          </a:xfrm>
          <a:prstGeom prst="rect">
            <a:avLst/>
          </a:prstGeom>
        </p:spPr>
        <p:txBody>
          <a:bodyPr vert="horz" wrap="square" lIns="0" tIns="12065" rIns="0" bIns="0" rtlCol="0">
            <a:spAutoFit/>
          </a:bodyPr>
          <a:lstStyle/>
          <a:p>
            <a:pPr marL="12700" algn="just">
              <a:lnSpc>
                <a:spcPct val="100000"/>
              </a:lnSpc>
              <a:spcBef>
                <a:spcPts val="95"/>
              </a:spcBef>
            </a:pPr>
            <a:r>
              <a:rPr sz="2200" b="1" spc="-10" dirty="0">
                <a:latin typeface="Segoe UI"/>
                <a:cs typeface="Segoe UI"/>
              </a:rPr>
              <a:t>The</a:t>
            </a:r>
            <a:r>
              <a:rPr sz="2200" b="1" spc="20" dirty="0">
                <a:latin typeface="Segoe UI"/>
                <a:cs typeface="Segoe UI"/>
              </a:rPr>
              <a:t> </a:t>
            </a:r>
            <a:r>
              <a:rPr sz="2200" b="1" spc="-5" dirty="0">
                <a:latin typeface="Segoe UI"/>
                <a:cs typeface="Segoe UI"/>
              </a:rPr>
              <a:t>IoT</a:t>
            </a:r>
            <a:r>
              <a:rPr sz="2200" b="1" spc="20" dirty="0">
                <a:latin typeface="Segoe UI"/>
                <a:cs typeface="Segoe UI"/>
              </a:rPr>
              <a:t> </a:t>
            </a:r>
            <a:r>
              <a:rPr sz="2200" b="1" spc="-20" dirty="0">
                <a:latin typeface="Segoe UI"/>
                <a:cs typeface="Segoe UI"/>
              </a:rPr>
              <a:t>World</a:t>
            </a:r>
            <a:r>
              <a:rPr sz="2200" b="1" spc="30" dirty="0">
                <a:latin typeface="Segoe UI"/>
                <a:cs typeface="Segoe UI"/>
              </a:rPr>
              <a:t> </a:t>
            </a:r>
            <a:r>
              <a:rPr sz="2200" b="1" spc="-5" dirty="0">
                <a:latin typeface="Segoe UI"/>
                <a:cs typeface="Segoe UI"/>
              </a:rPr>
              <a:t>Forum</a:t>
            </a:r>
            <a:r>
              <a:rPr sz="2200" b="1" spc="15" dirty="0">
                <a:latin typeface="Segoe UI"/>
                <a:cs typeface="Segoe UI"/>
              </a:rPr>
              <a:t> </a:t>
            </a:r>
            <a:r>
              <a:rPr sz="2200" b="1" spc="5" dirty="0">
                <a:latin typeface="Segoe UI"/>
                <a:cs typeface="Segoe UI"/>
              </a:rPr>
              <a:t>(IoTWF)</a:t>
            </a:r>
            <a:r>
              <a:rPr sz="2200" b="1" spc="40" dirty="0">
                <a:latin typeface="Segoe UI"/>
                <a:cs typeface="Segoe UI"/>
              </a:rPr>
              <a:t> </a:t>
            </a:r>
            <a:r>
              <a:rPr sz="2200" b="1" spc="-15" dirty="0">
                <a:latin typeface="Segoe UI"/>
                <a:cs typeface="Segoe UI"/>
              </a:rPr>
              <a:t>Standardized</a:t>
            </a:r>
            <a:r>
              <a:rPr sz="2200" b="1" spc="45" dirty="0">
                <a:latin typeface="Segoe UI"/>
                <a:cs typeface="Segoe UI"/>
              </a:rPr>
              <a:t> </a:t>
            </a:r>
            <a:r>
              <a:rPr sz="2200" b="1" spc="-10" dirty="0">
                <a:latin typeface="Segoe UI"/>
                <a:cs typeface="Segoe UI"/>
              </a:rPr>
              <a:t>Architecture:</a:t>
            </a:r>
            <a:endParaRPr sz="2200">
              <a:latin typeface="Segoe UI"/>
              <a:cs typeface="Segoe UI"/>
            </a:endParaRPr>
          </a:p>
          <a:p>
            <a:pPr marL="299085" marR="7620" indent="-287020" algn="just">
              <a:lnSpc>
                <a:spcPct val="150100"/>
              </a:lnSpc>
              <a:spcBef>
                <a:spcPts val="1195"/>
              </a:spcBef>
              <a:buFont typeface="Wingdings"/>
              <a:buChar char=""/>
              <a:tabLst>
                <a:tab pos="299720" algn="l"/>
              </a:tabLst>
            </a:pPr>
            <a:r>
              <a:rPr sz="2200" b="1" spc="-5" dirty="0">
                <a:latin typeface="Segoe UI"/>
                <a:cs typeface="Segoe UI"/>
              </a:rPr>
              <a:t>In</a:t>
            </a:r>
            <a:r>
              <a:rPr sz="2200" b="1" dirty="0">
                <a:latin typeface="Segoe UI"/>
                <a:cs typeface="Segoe UI"/>
              </a:rPr>
              <a:t> </a:t>
            </a:r>
            <a:r>
              <a:rPr sz="2200" b="1" spc="-10" dirty="0">
                <a:latin typeface="Segoe UI"/>
                <a:cs typeface="Segoe UI"/>
              </a:rPr>
              <a:t>2014</a:t>
            </a:r>
            <a:r>
              <a:rPr sz="2200" b="1" spc="-5" dirty="0">
                <a:latin typeface="Segoe UI"/>
                <a:cs typeface="Segoe UI"/>
              </a:rPr>
              <a:t> the</a:t>
            </a:r>
            <a:r>
              <a:rPr sz="2200" b="1" dirty="0">
                <a:latin typeface="Segoe UI"/>
                <a:cs typeface="Segoe UI"/>
              </a:rPr>
              <a:t> </a:t>
            </a:r>
            <a:r>
              <a:rPr sz="2200" b="1" spc="5" dirty="0">
                <a:latin typeface="Segoe UI"/>
                <a:cs typeface="Segoe UI"/>
              </a:rPr>
              <a:t>IoTWF</a:t>
            </a:r>
            <a:r>
              <a:rPr sz="2200" b="1" spc="10" dirty="0">
                <a:latin typeface="Segoe UI"/>
                <a:cs typeface="Segoe UI"/>
              </a:rPr>
              <a:t> </a:t>
            </a:r>
            <a:r>
              <a:rPr sz="2200" b="1" spc="-5" dirty="0">
                <a:latin typeface="Segoe UI"/>
                <a:cs typeface="Segoe UI"/>
              </a:rPr>
              <a:t>architectural</a:t>
            </a:r>
            <a:r>
              <a:rPr sz="2200" b="1" dirty="0">
                <a:latin typeface="Segoe UI"/>
                <a:cs typeface="Segoe UI"/>
              </a:rPr>
              <a:t> </a:t>
            </a:r>
            <a:r>
              <a:rPr sz="2200" b="1" spc="-5" dirty="0">
                <a:latin typeface="Segoe UI"/>
                <a:cs typeface="Segoe UI"/>
              </a:rPr>
              <a:t>committee</a:t>
            </a:r>
            <a:r>
              <a:rPr sz="2200" b="1" dirty="0">
                <a:latin typeface="Segoe UI"/>
                <a:cs typeface="Segoe UI"/>
              </a:rPr>
              <a:t> </a:t>
            </a:r>
            <a:r>
              <a:rPr sz="2200" b="1" spc="-10" dirty="0">
                <a:latin typeface="Segoe UI"/>
                <a:cs typeface="Segoe UI"/>
              </a:rPr>
              <a:t>(led</a:t>
            </a:r>
            <a:r>
              <a:rPr sz="2200" b="1" spc="-5" dirty="0">
                <a:latin typeface="Segoe UI"/>
                <a:cs typeface="Segoe UI"/>
              </a:rPr>
              <a:t> </a:t>
            </a:r>
            <a:r>
              <a:rPr sz="2200" b="1" spc="-10" dirty="0">
                <a:latin typeface="Segoe UI"/>
                <a:cs typeface="Segoe UI"/>
              </a:rPr>
              <a:t>by</a:t>
            </a:r>
            <a:r>
              <a:rPr sz="2200" b="1" spc="-5" dirty="0">
                <a:latin typeface="Segoe UI"/>
                <a:cs typeface="Segoe UI"/>
              </a:rPr>
              <a:t> Cisco,</a:t>
            </a:r>
            <a:r>
              <a:rPr sz="2200" b="1" dirty="0">
                <a:latin typeface="Segoe UI"/>
                <a:cs typeface="Segoe UI"/>
              </a:rPr>
              <a:t> </a:t>
            </a:r>
            <a:r>
              <a:rPr sz="2200" b="1" spc="-5" dirty="0">
                <a:latin typeface="Segoe UI"/>
                <a:cs typeface="Segoe UI"/>
              </a:rPr>
              <a:t>IBM,</a:t>
            </a:r>
            <a:r>
              <a:rPr sz="2200" b="1" dirty="0">
                <a:latin typeface="Segoe UI"/>
                <a:cs typeface="Segoe UI"/>
              </a:rPr>
              <a:t> </a:t>
            </a:r>
            <a:r>
              <a:rPr sz="2200" b="1" spc="-15" dirty="0">
                <a:latin typeface="Segoe UI"/>
                <a:cs typeface="Segoe UI"/>
              </a:rPr>
              <a:t>Rockwell </a:t>
            </a:r>
            <a:r>
              <a:rPr sz="2200" b="1" spc="-10" dirty="0">
                <a:latin typeface="Segoe UI"/>
                <a:cs typeface="Segoe UI"/>
              </a:rPr>
              <a:t> Automation,</a:t>
            </a:r>
            <a:r>
              <a:rPr sz="2200" b="1" spc="25" dirty="0">
                <a:latin typeface="Segoe UI"/>
                <a:cs typeface="Segoe UI"/>
              </a:rPr>
              <a:t> </a:t>
            </a:r>
            <a:r>
              <a:rPr sz="2200" b="1" spc="-10" dirty="0">
                <a:latin typeface="Segoe UI"/>
                <a:cs typeface="Segoe UI"/>
              </a:rPr>
              <a:t>and</a:t>
            </a:r>
            <a:r>
              <a:rPr sz="2200" b="1" spc="15" dirty="0">
                <a:latin typeface="Segoe UI"/>
                <a:cs typeface="Segoe UI"/>
              </a:rPr>
              <a:t> </a:t>
            </a:r>
            <a:r>
              <a:rPr sz="2200" b="1" spc="-5" dirty="0">
                <a:latin typeface="Segoe UI"/>
                <a:cs typeface="Segoe UI"/>
              </a:rPr>
              <a:t>others)</a:t>
            </a:r>
            <a:r>
              <a:rPr sz="2200" b="1" spc="10" dirty="0">
                <a:latin typeface="Segoe UI"/>
                <a:cs typeface="Segoe UI"/>
              </a:rPr>
              <a:t> </a:t>
            </a:r>
            <a:r>
              <a:rPr sz="2200" b="1" spc="-5" dirty="0">
                <a:latin typeface="Segoe UI"/>
                <a:cs typeface="Segoe UI"/>
              </a:rPr>
              <a:t>published</a:t>
            </a:r>
            <a:r>
              <a:rPr sz="2200" b="1" dirty="0">
                <a:latin typeface="Segoe UI"/>
                <a:cs typeface="Segoe UI"/>
              </a:rPr>
              <a:t> </a:t>
            </a:r>
            <a:r>
              <a:rPr sz="2200" b="1" spc="-5" dirty="0">
                <a:latin typeface="Segoe UI"/>
                <a:cs typeface="Segoe UI"/>
              </a:rPr>
              <a:t>a</a:t>
            </a:r>
            <a:r>
              <a:rPr sz="2200" b="1" spc="15" dirty="0">
                <a:latin typeface="Segoe UI"/>
                <a:cs typeface="Segoe UI"/>
              </a:rPr>
              <a:t> </a:t>
            </a:r>
            <a:r>
              <a:rPr sz="2200" b="1" spc="-10" dirty="0">
                <a:latin typeface="Segoe UI"/>
                <a:cs typeface="Segoe UI"/>
              </a:rPr>
              <a:t>seven-layer</a:t>
            </a:r>
            <a:r>
              <a:rPr sz="2200" b="1" spc="25" dirty="0">
                <a:latin typeface="Segoe UI"/>
                <a:cs typeface="Segoe UI"/>
              </a:rPr>
              <a:t> </a:t>
            </a:r>
            <a:r>
              <a:rPr sz="2200" b="1" spc="-5" dirty="0">
                <a:latin typeface="Segoe UI"/>
                <a:cs typeface="Segoe UI"/>
              </a:rPr>
              <a:t>IoT</a:t>
            </a:r>
            <a:r>
              <a:rPr sz="2200" b="1" spc="20" dirty="0">
                <a:latin typeface="Segoe UI"/>
                <a:cs typeface="Segoe UI"/>
              </a:rPr>
              <a:t> </a:t>
            </a:r>
            <a:r>
              <a:rPr sz="2200" b="1" spc="-5" dirty="0">
                <a:latin typeface="Segoe UI"/>
                <a:cs typeface="Segoe UI"/>
              </a:rPr>
              <a:t>architectural</a:t>
            </a:r>
            <a:r>
              <a:rPr sz="2200" b="1" spc="20" dirty="0">
                <a:latin typeface="Segoe UI"/>
                <a:cs typeface="Segoe UI"/>
              </a:rPr>
              <a:t> </a:t>
            </a:r>
            <a:r>
              <a:rPr sz="2200" b="1" spc="-10" dirty="0">
                <a:latin typeface="Segoe UI"/>
                <a:cs typeface="Segoe UI"/>
              </a:rPr>
              <a:t>reference</a:t>
            </a:r>
            <a:r>
              <a:rPr sz="2200" b="1" dirty="0">
                <a:latin typeface="Segoe UI"/>
                <a:cs typeface="Segoe UI"/>
              </a:rPr>
              <a:t> </a:t>
            </a:r>
            <a:r>
              <a:rPr sz="2200" b="1" spc="-5" dirty="0">
                <a:latin typeface="Segoe UI"/>
                <a:cs typeface="Segoe UI"/>
              </a:rPr>
              <a:t>model.</a:t>
            </a:r>
            <a:endParaRPr sz="2200">
              <a:latin typeface="Segoe UI"/>
              <a:cs typeface="Segoe UI"/>
            </a:endParaRPr>
          </a:p>
          <a:p>
            <a:pPr marL="299085" marR="5080" indent="-287020" algn="just">
              <a:lnSpc>
                <a:spcPct val="150100"/>
              </a:lnSpc>
              <a:spcBef>
                <a:spcPts val="1200"/>
              </a:spcBef>
              <a:buFont typeface="Wingdings"/>
              <a:buChar char=""/>
              <a:tabLst>
                <a:tab pos="299720" algn="l"/>
              </a:tabLst>
            </a:pPr>
            <a:r>
              <a:rPr sz="2200" b="1" spc="-5" dirty="0">
                <a:latin typeface="Segoe UI"/>
                <a:cs typeface="Segoe UI"/>
              </a:rPr>
              <a:t>IoT </a:t>
            </a:r>
            <a:r>
              <a:rPr sz="2200" b="1" spc="-20" dirty="0">
                <a:latin typeface="Segoe UI"/>
                <a:cs typeface="Segoe UI"/>
              </a:rPr>
              <a:t>World </a:t>
            </a:r>
            <a:r>
              <a:rPr sz="2200" b="1" spc="-5" dirty="0">
                <a:latin typeface="Segoe UI"/>
                <a:cs typeface="Segoe UI"/>
              </a:rPr>
              <a:t>Forum Model </a:t>
            </a:r>
            <a:r>
              <a:rPr sz="2200" b="1" spc="-10" dirty="0">
                <a:latin typeface="Segoe UI"/>
                <a:cs typeface="Segoe UI"/>
              </a:rPr>
              <a:t>offers </a:t>
            </a:r>
            <a:r>
              <a:rPr sz="2200" b="1" spc="-5" dirty="0">
                <a:latin typeface="Segoe UI"/>
                <a:cs typeface="Segoe UI"/>
              </a:rPr>
              <a:t>a clean, simplified </a:t>
            </a:r>
            <a:r>
              <a:rPr sz="2200" b="1" spc="-10" dirty="0">
                <a:latin typeface="Segoe UI"/>
                <a:cs typeface="Segoe UI"/>
              </a:rPr>
              <a:t>perspective </a:t>
            </a:r>
            <a:r>
              <a:rPr sz="2200" b="1" spc="-5" dirty="0">
                <a:latin typeface="Segoe UI"/>
                <a:cs typeface="Segoe UI"/>
              </a:rPr>
              <a:t>on IoT </a:t>
            </a:r>
            <a:r>
              <a:rPr sz="2200" b="1" spc="-10" dirty="0">
                <a:latin typeface="Segoe UI"/>
                <a:cs typeface="Segoe UI"/>
              </a:rPr>
              <a:t>and includes </a:t>
            </a:r>
            <a:r>
              <a:rPr sz="2200" b="1" spc="-5" dirty="0">
                <a:latin typeface="Segoe UI"/>
                <a:cs typeface="Segoe UI"/>
              </a:rPr>
              <a:t> edge computing, data </a:t>
            </a:r>
            <a:r>
              <a:rPr sz="2200" b="1" spc="-10" dirty="0">
                <a:latin typeface="Segoe UI"/>
                <a:cs typeface="Segoe UI"/>
              </a:rPr>
              <a:t>storage, </a:t>
            </a:r>
            <a:r>
              <a:rPr sz="2200" b="1" spc="-5" dirty="0">
                <a:latin typeface="Segoe UI"/>
                <a:cs typeface="Segoe UI"/>
              </a:rPr>
              <a:t>and </a:t>
            </a:r>
            <a:r>
              <a:rPr sz="2200" b="1" spc="-10" dirty="0">
                <a:latin typeface="Segoe UI"/>
                <a:cs typeface="Segoe UI"/>
              </a:rPr>
              <a:t>access. </a:t>
            </a:r>
            <a:r>
              <a:rPr sz="2200" b="1" spc="-5" dirty="0">
                <a:latin typeface="Segoe UI"/>
                <a:cs typeface="Segoe UI"/>
              </a:rPr>
              <a:t>It </a:t>
            </a:r>
            <a:r>
              <a:rPr sz="2200" b="1" spc="-10" dirty="0">
                <a:latin typeface="Segoe UI"/>
                <a:cs typeface="Segoe UI"/>
              </a:rPr>
              <a:t>provides </a:t>
            </a:r>
            <a:r>
              <a:rPr sz="2200" b="1" spc="-5" dirty="0">
                <a:latin typeface="Segoe UI"/>
                <a:cs typeface="Segoe UI"/>
              </a:rPr>
              <a:t>a succinct way </a:t>
            </a:r>
            <a:r>
              <a:rPr sz="2200" b="1" spc="-20" dirty="0">
                <a:latin typeface="Segoe UI"/>
                <a:cs typeface="Segoe UI"/>
              </a:rPr>
              <a:t>of </a:t>
            </a:r>
            <a:r>
              <a:rPr sz="2200" b="1" spc="-5" dirty="0">
                <a:latin typeface="Segoe UI"/>
                <a:cs typeface="Segoe UI"/>
              </a:rPr>
              <a:t>visualizing </a:t>
            </a:r>
            <a:r>
              <a:rPr sz="2200" b="1" dirty="0">
                <a:latin typeface="Segoe UI"/>
                <a:cs typeface="Segoe UI"/>
              </a:rPr>
              <a:t> </a:t>
            </a:r>
            <a:r>
              <a:rPr sz="2200" b="1" spc="-5" dirty="0">
                <a:latin typeface="Segoe UI"/>
                <a:cs typeface="Segoe UI"/>
              </a:rPr>
              <a:t>IoT</a:t>
            </a:r>
            <a:r>
              <a:rPr sz="2200" b="1" spc="10" dirty="0">
                <a:latin typeface="Segoe UI"/>
                <a:cs typeface="Segoe UI"/>
              </a:rPr>
              <a:t> </a:t>
            </a:r>
            <a:r>
              <a:rPr sz="2200" b="1" spc="-10" dirty="0">
                <a:latin typeface="Segoe UI"/>
                <a:cs typeface="Segoe UI"/>
              </a:rPr>
              <a:t>from</a:t>
            </a:r>
            <a:r>
              <a:rPr sz="2200" b="1" spc="15"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technical</a:t>
            </a:r>
            <a:r>
              <a:rPr sz="2200" b="1" spc="15" dirty="0">
                <a:latin typeface="Segoe UI"/>
                <a:cs typeface="Segoe UI"/>
              </a:rPr>
              <a:t> </a:t>
            </a:r>
            <a:r>
              <a:rPr sz="2200" b="1" spc="-5" dirty="0">
                <a:latin typeface="Segoe UI"/>
                <a:cs typeface="Segoe UI"/>
              </a:rPr>
              <a:t>perspective.</a:t>
            </a:r>
            <a:endParaRPr sz="2200">
              <a:latin typeface="Segoe UI"/>
              <a:cs typeface="Segoe UI"/>
            </a:endParaRPr>
          </a:p>
          <a:p>
            <a:pPr marL="299085" indent="-287020">
              <a:lnSpc>
                <a:spcPct val="100000"/>
              </a:lnSpc>
              <a:spcBef>
                <a:spcPts val="2520"/>
              </a:spcBef>
              <a:buFont typeface="Wingdings"/>
              <a:buChar char=""/>
              <a:tabLst>
                <a:tab pos="299720" algn="l"/>
                <a:tab pos="1063625" algn="l"/>
                <a:tab pos="1499870" algn="l"/>
                <a:tab pos="2089785" algn="l"/>
                <a:tab pos="2995295" algn="l"/>
                <a:tab pos="3923665" algn="l"/>
                <a:tab pos="4289425" algn="l"/>
                <a:tab pos="5379085" algn="l"/>
                <a:tab pos="6278245" algn="l"/>
                <a:tab pos="6965950" algn="l"/>
                <a:tab pos="8108950" algn="l"/>
                <a:tab pos="9575165" algn="l"/>
                <a:tab pos="10229215" algn="l"/>
              </a:tabLst>
            </a:pPr>
            <a:r>
              <a:rPr sz="2200" b="1" spc="-5" dirty="0">
                <a:latin typeface="Segoe UI"/>
                <a:cs typeface="Segoe UI"/>
              </a:rPr>
              <a:t>Each	</a:t>
            </a:r>
            <a:r>
              <a:rPr sz="2200" b="1" spc="-20" dirty="0">
                <a:latin typeface="Segoe UI"/>
                <a:cs typeface="Segoe UI"/>
              </a:rPr>
              <a:t>of	</a:t>
            </a:r>
            <a:r>
              <a:rPr sz="2200" b="1" spc="-5" dirty="0">
                <a:latin typeface="Segoe UI"/>
                <a:cs typeface="Segoe UI"/>
              </a:rPr>
              <a:t>the	</a:t>
            </a:r>
            <a:r>
              <a:rPr sz="2200" b="1" spc="-10" dirty="0">
                <a:latin typeface="Segoe UI"/>
                <a:cs typeface="Segoe UI"/>
              </a:rPr>
              <a:t>seven	</a:t>
            </a:r>
            <a:r>
              <a:rPr sz="2200" b="1" spc="-5" dirty="0">
                <a:latin typeface="Segoe UI"/>
                <a:cs typeface="Segoe UI"/>
              </a:rPr>
              <a:t>layers	is	</a:t>
            </a:r>
            <a:r>
              <a:rPr sz="2200" b="1" spc="-10" dirty="0">
                <a:latin typeface="Segoe UI"/>
                <a:cs typeface="Segoe UI"/>
              </a:rPr>
              <a:t>broken	down	into	</a:t>
            </a:r>
            <a:r>
              <a:rPr sz="2200" b="1" spc="-5" dirty="0">
                <a:latin typeface="Segoe UI"/>
                <a:cs typeface="Segoe UI"/>
              </a:rPr>
              <a:t>specific	</a:t>
            </a:r>
            <a:r>
              <a:rPr sz="2200" b="1" spc="-10" dirty="0">
                <a:latin typeface="Segoe UI"/>
                <a:cs typeface="Segoe UI"/>
              </a:rPr>
              <a:t>functions,	and	</a:t>
            </a:r>
            <a:r>
              <a:rPr sz="2200" b="1" spc="-5" dirty="0">
                <a:latin typeface="Segoe UI"/>
                <a:cs typeface="Segoe UI"/>
              </a:rPr>
              <a:t>security</a:t>
            </a:r>
            <a:endParaRPr sz="2200">
              <a:latin typeface="Segoe UI"/>
              <a:cs typeface="Segoe UI"/>
            </a:endParaRPr>
          </a:p>
          <a:p>
            <a:pPr marL="299085">
              <a:lnSpc>
                <a:spcPct val="100000"/>
              </a:lnSpc>
              <a:spcBef>
                <a:spcPts val="1320"/>
              </a:spcBef>
            </a:pPr>
            <a:r>
              <a:rPr sz="2200" b="1" spc="-5" dirty="0">
                <a:latin typeface="Segoe UI"/>
                <a:cs typeface="Segoe UI"/>
              </a:rPr>
              <a:t>encompasses</a:t>
            </a:r>
            <a:r>
              <a:rPr sz="2200" b="1" spc="-30" dirty="0">
                <a:latin typeface="Segoe UI"/>
                <a:cs typeface="Segoe UI"/>
              </a:rPr>
              <a:t> </a:t>
            </a:r>
            <a:r>
              <a:rPr sz="2200" b="1" spc="-5" dirty="0">
                <a:latin typeface="Segoe UI"/>
                <a:cs typeface="Segoe UI"/>
              </a:rPr>
              <a:t>the</a:t>
            </a:r>
            <a:r>
              <a:rPr sz="2200" b="1" dirty="0">
                <a:latin typeface="Segoe UI"/>
                <a:cs typeface="Segoe UI"/>
              </a:rPr>
              <a:t> </a:t>
            </a:r>
            <a:r>
              <a:rPr sz="2200" b="1" spc="-5" dirty="0">
                <a:latin typeface="Segoe UI"/>
                <a:cs typeface="Segoe UI"/>
              </a:rPr>
              <a:t>entire</a:t>
            </a:r>
            <a:r>
              <a:rPr sz="2200" b="1" spc="-25" dirty="0">
                <a:latin typeface="Segoe UI"/>
                <a:cs typeface="Segoe UI"/>
              </a:rPr>
              <a:t> </a:t>
            </a:r>
            <a:r>
              <a:rPr sz="2200" b="1" spc="-5" dirty="0">
                <a:latin typeface="Segoe UI"/>
                <a:cs typeface="Segoe UI"/>
              </a:rPr>
              <a:t>model.</a:t>
            </a:r>
            <a:endParaRPr sz="2200">
              <a:latin typeface="Segoe UI"/>
              <a:cs typeface="Segoe U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380490"/>
            <a:ext cx="842391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2400" b="1" spc="-5" dirty="0">
                <a:latin typeface="Segoe UI"/>
                <a:cs typeface="Segoe UI"/>
              </a:rPr>
              <a:t>The</a:t>
            </a:r>
            <a:r>
              <a:rPr sz="2400" b="1" spc="5" dirty="0">
                <a:latin typeface="Segoe UI"/>
                <a:cs typeface="Segoe UI"/>
              </a:rPr>
              <a:t> </a:t>
            </a:r>
            <a:r>
              <a:rPr sz="2400" b="1" dirty="0">
                <a:latin typeface="Segoe UI"/>
                <a:cs typeface="Segoe UI"/>
              </a:rPr>
              <a:t>IoT</a:t>
            </a:r>
            <a:r>
              <a:rPr sz="2400" b="1" spc="-5" dirty="0">
                <a:latin typeface="Segoe UI"/>
                <a:cs typeface="Segoe UI"/>
              </a:rPr>
              <a:t> </a:t>
            </a:r>
            <a:r>
              <a:rPr sz="2400" b="1" spc="-15" dirty="0">
                <a:latin typeface="Segoe UI"/>
                <a:cs typeface="Segoe UI"/>
              </a:rPr>
              <a:t>World</a:t>
            </a:r>
            <a:r>
              <a:rPr sz="2400" b="1" spc="-5"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a:t>
            </a:r>
            <a:r>
              <a:rPr sz="2400" b="1" dirty="0">
                <a:latin typeface="Segoe UI"/>
                <a:cs typeface="Segoe UI"/>
              </a:rPr>
              <a:t>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p:txBody>
      </p:sp>
      <p:pic>
        <p:nvPicPr>
          <p:cNvPr id="4" name="object 4"/>
          <p:cNvPicPr/>
          <p:nvPr/>
        </p:nvPicPr>
        <p:blipFill>
          <a:blip r:embed="rId2" cstate="print"/>
          <a:stretch>
            <a:fillRect/>
          </a:stretch>
        </p:blipFill>
        <p:spPr>
          <a:xfrm>
            <a:off x="871727" y="1728214"/>
            <a:ext cx="8580120" cy="5007864"/>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61</a:t>
            </a:fld>
            <a:endParaRPr sz="1200">
              <a:latin typeface="Segoe UI"/>
              <a:cs typeface="Segoe U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24765" rIns="0" bIns="0" rtlCol="0">
            <a:spAutoFit/>
          </a:bodyPr>
          <a:lstStyle/>
          <a:p>
            <a:pPr marL="12700">
              <a:lnSpc>
                <a:spcPct val="100000"/>
              </a:lnSpc>
              <a:spcBef>
                <a:spcPts val="195"/>
              </a:spcBef>
            </a:pPr>
            <a:r>
              <a:rPr spc="-35" dirty="0"/>
              <a:t>Dr.</a:t>
            </a:r>
            <a:r>
              <a:rPr spc="-25" dirty="0"/>
              <a:t> </a:t>
            </a:r>
            <a:r>
              <a:rPr spc="-10" dirty="0"/>
              <a:t>Syed</a:t>
            </a:r>
            <a:r>
              <a:rPr spc="-15" dirty="0"/>
              <a:t> </a:t>
            </a:r>
            <a:r>
              <a:rPr spc="-5" dirty="0"/>
              <a:t>Mustafa,</a:t>
            </a:r>
            <a:r>
              <a:rPr spc="-10" dirty="0"/>
              <a:t> </a:t>
            </a:r>
            <a:r>
              <a:rPr spc="-15" dirty="0"/>
              <a:t>HKBKCE.</a:t>
            </a: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62</a:t>
            </a:fld>
            <a:endParaRPr sz="1200">
              <a:latin typeface="Segoe UI"/>
              <a:cs typeface="Segoe UI"/>
            </a:endParaRPr>
          </a:p>
        </p:txBody>
      </p:sp>
      <p:sp>
        <p:nvSpPr>
          <p:cNvPr id="3" name="object 3"/>
          <p:cNvSpPr txBox="1"/>
          <p:nvPr/>
        </p:nvSpPr>
        <p:spPr>
          <a:xfrm>
            <a:off x="245770" y="1460119"/>
            <a:ext cx="11521440" cy="4679315"/>
          </a:xfrm>
          <a:prstGeom prst="rect">
            <a:avLst/>
          </a:prstGeom>
        </p:spPr>
        <p:txBody>
          <a:bodyPr vert="horz" wrap="square" lIns="0" tIns="13335" rIns="0" bIns="0" rtlCol="0">
            <a:spAutoFit/>
          </a:bodyPr>
          <a:lstStyle/>
          <a:p>
            <a:pPr marL="12700" algn="just">
              <a:lnSpc>
                <a:spcPct val="100000"/>
              </a:lnSpc>
              <a:spcBef>
                <a:spcPts val="105"/>
              </a:spcBef>
            </a:pPr>
            <a:r>
              <a:rPr sz="1700" b="1" spc="-5" dirty="0">
                <a:latin typeface="Segoe UI"/>
                <a:cs typeface="Segoe UI"/>
              </a:rPr>
              <a:t>The</a:t>
            </a:r>
            <a:r>
              <a:rPr sz="1700" b="1" spc="15" dirty="0">
                <a:latin typeface="Segoe UI"/>
                <a:cs typeface="Segoe UI"/>
              </a:rPr>
              <a:t> </a:t>
            </a:r>
            <a:r>
              <a:rPr sz="1700" b="1" dirty="0">
                <a:latin typeface="Segoe UI"/>
                <a:cs typeface="Segoe UI"/>
              </a:rPr>
              <a:t>IoT</a:t>
            </a:r>
            <a:r>
              <a:rPr sz="1700" b="1" spc="15" dirty="0">
                <a:latin typeface="Segoe UI"/>
                <a:cs typeface="Segoe UI"/>
              </a:rPr>
              <a:t> </a:t>
            </a:r>
            <a:r>
              <a:rPr sz="1700" b="1" spc="-10" dirty="0">
                <a:latin typeface="Segoe UI"/>
                <a:cs typeface="Segoe UI"/>
              </a:rPr>
              <a:t>World </a:t>
            </a:r>
            <a:r>
              <a:rPr sz="1700" b="1" dirty="0">
                <a:latin typeface="Segoe UI"/>
                <a:cs typeface="Segoe UI"/>
              </a:rPr>
              <a:t>Forum</a:t>
            </a:r>
            <a:r>
              <a:rPr sz="1700" b="1" spc="-10" dirty="0">
                <a:latin typeface="Segoe UI"/>
                <a:cs typeface="Segoe UI"/>
              </a:rPr>
              <a:t> </a:t>
            </a:r>
            <a:r>
              <a:rPr sz="1700" b="1" spc="5" dirty="0">
                <a:latin typeface="Segoe UI"/>
                <a:cs typeface="Segoe UI"/>
              </a:rPr>
              <a:t>(IoTWF)</a:t>
            </a:r>
            <a:r>
              <a:rPr sz="1700" b="1" spc="-5" dirty="0">
                <a:latin typeface="Segoe UI"/>
                <a:cs typeface="Segoe UI"/>
              </a:rPr>
              <a:t> </a:t>
            </a:r>
            <a:r>
              <a:rPr sz="1700" b="1" spc="-10" dirty="0">
                <a:latin typeface="Segoe UI"/>
                <a:cs typeface="Segoe UI"/>
              </a:rPr>
              <a:t>Standardized</a:t>
            </a:r>
            <a:r>
              <a:rPr sz="1700" b="1" spc="-15" dirty="0">
                <a:latin typeface="Segoe UI"/>
                <a:cs typeface="Segoe UI"/>
              </a:rPr>
              <a:t> </a:t>
            </a:r>
            <a:r>
              <a:rPr sz="1700" b="1" spc="-5" dirty="0">
                <a:latin typeface="Segoe UI"/>
                <a:cs typeface="Segoe UI"/>
              </a:rPr>
              <a:t>Architecture:</a:t>
            </a:r>
            <a:endParaRPr sz="1700">
              <a:latin typeface="Segoe UI"/>
              <a:cs typeface="Segoe UI"/>
            </a:endParaRPr>
          </a:p>
          <a:p>
            <a:pPr marL="299085" marR="5080" indent="-287020" algn="just">
              <a:lnSpc>
                <a:spcPct val="130000"/>
              </a:lnSpc>
              <a:spcBef>
                <a:spcPts val="1195"/>
              </a:spcBef>
              <a:buFont typeface="Wingdings"/>
              <a:buChar char=""/>
              <a:tabLst>
                <a:tab pos="299720" algn="l"/>
              </a:tabLst>
            </a:pPr>
            <a:r>
              <a:rPr sz="1700" b="1" spc="-5" dirty="0">
                <a:latin typeface="Segoe UI"/>
                <a:cs typeface="Segoe UI"/>
              </a:rPr>
              <a:t>The </a:t>
            </a:r>
            <a:r>
              <a:rPr sz="1700" b="1" dirty="0">
                <a:latin typeface="Segoe UI"/>
                <a:cs typeface="Segoe UI"/>
              </a:rPr>
              <a:t>IoT </a:t>
            </a:r>
            <a:r>
              <a:rPr sz="1700" b="1" spc="-5" dirty="0">
                <a:latin typeface="Segoe UI"/>
                <a:cs typeface="Segoe UI"/>
              </a:rPr>
              <a:t>Reference Model defines </a:t>
            </a:r>
            <a:r>
              <a:rPr sz="1700" b="1" dirty="0">
                <a:latin typeface="Segoe UI"/>
                <a:cs typeface="Segoe UI"/>
              </a:rPr>
              <a:t>a set </a:t>
            </a:r>
            <a:r>
              <a:rPr sz="1700" b="1" spc="-15" dirty="0">
                <a:latin typeface="Segoe UI"/>
                <a:cs typeface="Segoe UI"/>
              </a:rPr>
              <a:t>of </a:t>
            </a:r>
            <a:r>
              <a:rPr sz="1700" b="1" spc="-5" dirty="0">
                <a:latin typeface="Segoe UI"/>
                <a:cs typeface="Segoe UI"/>
              </a:rPr>
              <a:t>levels with control flowing from </a:t>
            </a:r>
            <a:r>
              <a:rPr sz="1700" b="1" dirty="0">
                <a:latin typeface="Segoe UI"/>
                <a:cs typeface="Segoe UI"/>
              </a:rPr>
              <a:t>the </a:t>
            </a:r>
            <a:r>
              <a:rPr sz="1700" b="1" spc="-5" dirty="0">
                <a:latin typeface="Segoe UI"/>
                <a:cs typeface="Segoe UI"/>
              </a:rPr>
              <a:t>center (this </a:t>
            </a:r>
            <a:r>
              <a:rPr sz="1700" b="1" dirty="0">
                <a:latin typeface="Segoe UI"/>
                <a:cs typeface="Segoe UI"/>
              </a:rPr>
              <a:t>could </a:t>
            </a:r>
            <a:r>
              <a:rPr sz="1700" b="1" spc="-5" dirty="0">
                <a:latin typeface="Segoe UI"/>
                <a:cs typeface="Segoe UI"/>
              </a:rPr>
              <a:t>be </a:t>
            </a:r>
            <a:r>
              <a:rPr sz="1700" b="1" dirty="0">
                <a:latin typeface="Segoe UI"/>
                <a:cs typeface="Segoe UI"/>
              </a:rPr>
              <a:t>either a </a:t>
            </a:r>
            <a:r>
              <a:rPr sz="1700" b="1" spc="5" dirty="0">
                <a:latin typeface="Segoe UI"/>
                <a:cs typeface="Segoe UI"/>
              </a:rPr>
              <a:t> </a:t>
            </a:r>
            <a:r>
              <a:rPr sz="1700" b="1" spc="-5" dirty="0">
                <a:latin typeface="Segoe UI"/>
                <a:cs typeface="Segoe UI"/>
              </a:rPr>
              <a:t>cloud </a:t>
            </a:r>
            <a:r>
              <a:rPr sz="1700" b="1" spc="10" dirty="0">
                <a:latin typeface="Segoe UI"/>
                <a:cs typeface="Segoe UI"/>
              </a:rPr>
              <a:t>service </a:t>
            </a:r>
            <a:r>
              <a:rPr sz="1700" b="1" dirty="0">
                <a:latin typeface="Segoe UI"/>
                <a:cs typeface="Segoe UI"/>
              </a:rPr>
              <a:t>or a </a:t>
            </a:r>
            <a:r>
              <a:rPr sz="1700" b="1" spc="-10" dirty="0">
                <a:latin typeface="Segoe UI"/>
                <a:cs typeface="Segoe UI"/>
              </a:rPr>
              <a:t>dedicated </a:t>
            </a:r>
            <a:r>
              <a:rPr sz="1700" b="1" spc="-5" dirty="0">
                <a:latin typeface="Segoe UI"/>
                <a:cs typeface="Segoe UI"/>
              </a:rPr>
              <a:t>data center), </a:t>
            </a:r>
            <a:r>
              <a:rPr sz="1700" b="1" spc="-10" dirty="0">
                <a:latin typeface="Segoe UI"/>
                <a:cs typeface="Segoe UI"/>
              </a:rPr>
              <a:t>to </a:t>
            </a:r>
            <a:r>
              <a:rPr sz="1700" b="1" spc="-5" dirty="0">
                <a:latin typeface="Segoe UI"/>
                <a:cs typeface="Segoe UI"/>
              </a:rPr>
              <a:t>the </a:t>
            </a:r>
            <a:r>
              <a:rPr sz="1700" b="1" dirty="0">
                <a:latin typeface="Segoe UI"/>
                <a:cs typeface="Segoe UI"/>
              </a:rPr>
              <a:t>edge, </a:t>
            </a:r>
            <a:r>
              <a:rPr sz="1700" b="1" spc="-5" dirty="0">
                <a:latin typeface="Segoe UI"/>
                <a:cs typeface="Segoe UI"/>
              </a:rPr>
              <a:t>which includes </a:t>
            </a:r>
            <a:r>
              <a:rPr sz="1700" b="1" dirty="0">
                <a:latin typeface="Segoe UI"/>
                <a:cs typeface="Segoe UI"/>
              </a:rPr>
              <a:t>sensors, </a:t>
            </a:r>
            <a:r>
              <a:rPr sz="1700" b="1" spc="-5" dirty="0">
                <a:latin typeface="Segoe UI"/>
                <a:cs typeface="Segoe UI"/>
              </a:rPr>
              <a:t>devices, </a:t>
            </a:r>
            <a:r>
              <a:rPr sz="1700" b="1" dirty="0">
                <a:latin typeface="Segoe UI"/>
                <a:cs typeface="Segoe UI"/>
              </a:rPr>
              <a:t>machines </a:t>
            </a:r>
            <a:r>
              <a:rPr sz="1700" b="1" spc="-5" dirty="0">
                <a:latin typeface="Segoe UI"/>
                <a:cs typeface="Segoe UI"/>
              </a:rPr>
              <a:t>and other </a:t>
            </a:r>
            <a:r>
              <a:rPr sz="1700" b="1" dirty="0">
                <a:latin typeface="Segoe UI"/>
                <a:cs typeface="Segoe UI"/>
              </a:rPr>
              <a:t> </a:t>
            </a:r>
            <a:r>
              <a:rPr sz="1700" b="1" spc="-5" dirty="0">
                <a:latin typeface="Segoe UI"/>
                <a:cs typeface="Segoe UI"/>
              </a:rPr>
              <a:t>types </a:t>
            </a:r>
            <a:r>
              <a:rPr sz="1700" b="1" spc="-10" dirty="0">
                <a:latin typeface="Segoe UI"/>
                <a:cs typeface="Segoe UI"/>
              </a:rPr>
              <a:t>of </a:t>
            </a:r>
            <a:r>
              <a:rPr sz="1700" b="1" spc="-5" dirty="0">
                <a:latin typeface="Segoe UI"/>
                <a:cs typeface="Segoe UI"/>
              </a:rPr>
              <a:t>intelligent</a:t>
            </a:r>
            <a:r>
              <a:rPr sz="1700" b="1" spc="10" dirty="0">
                <a:latin typeface="Segoe UI"/>
                <a:cs typeface="Segoe UI"/>
              </a:rPr>
              <a:t> </a:t>
            </a:r>
            <a:r>
              <a:rPr sz="1700" b="1" dirty="0">
                <a:latin typeface="Segoe UI"/>
                <a:cs typeface="Segoe UI"/>
              </a:rPr>
              <a:t>end</a:t>
            </a:r>
            <a:r>
              <a:rPr sz="1700" b="1" spc="-5" dirty="0">
                <a:latin typeface="Segoe UI"/>
                <a:cs typeface="Segoe UI"/>
              </a:rPr>
              <a:t> </a:t>
            </a:r>
            <a:r>
              <a:rPr sz="1700" b="1" dirty="0">
                <a:latin typeface="Segoe UI"/>
                <a:cs typeface="Segoe UI"/>
              </a:rPr>
              <a:t>nodes.</a:t>
            </a:r>
            <a:endParaRPr sz="1700">
              <a:latin typeface="Segoe UI"/>
              <a:cs typeface="Segoe UI"/>
            </a:endParaRPr>
          </a:p>
          <a:p>
            <a:pPr marL="299085" indent="-287020">
              <a:lnSpc>
                <a:spcPct val="100000"/>
              </a:lnSpc>
              <a:spcBef>
                <a:spcPts val="1814"/>
              </a:spcBef>
              <a:buFont typeface="Wingdings"/>
              <a:buChar char=""/>
              <a:tabLst>
                <a:tab pos="299720" algn="l"/>
              </a:tabLst>
            </a:pPr>
            <a:r>
              <a:rPr sz="1700" b="1" dirty="0">
                <a:latin typeface="Segoe UI"/>
                <a:cs typeface="Segoe UI"/>
              </a:rPr>
              <a:t>In</a:t>
            </a:r>
            <a:r>
              <a:rPr sz="1700" b="1" spc="5" dirty="0">
                <a:latin typeface="Segoe UI"/>
                <a:cs typeface="Segoe UI"/>
              </a:rPr>
              <a:t> </a:t>
            </a:r>
            <a:r>
              <a:rPr sz="1700" b="1" spc="-5" dirty="0">
                <a:latin typeface="Segoe UI"/>
                <a:cs typeface="Segoe UI"/>
              </a:rPr>
              <a:t>general,</a:t>
            </a:r>
            <a:r>
              <a:rPr sz="1700" b="1" spc="10" dirty="0">
                <a:latin typeface="Segoe UI"/>
                <a:cs typeface="Segoe UI"/>
              </a:rPr>
              <a:t> </a:t>
            </a:r>
            <a:r>
              <a:rPr sz="1700" b="1" spc="-5" dirty="0">
                <a:latin typeface="Segoe UI"/>
                <a:cs typeface="Segoe UI"/>
              </a:rPr>
              <a:t>data</a:t>
            </a:r>
            <a:r>
              <a:rPr sz="1700" b="1" dirty="0">
                <a:latin typeface="Segoe UI"/>
                <a:cs typeface="Segoe UI"/>
              </a:rPr>
              <a:t> </a:t>
            </a:r>
            <a:r>
              <a:rPr sz="1700" b="1" spc="-5" dirty="0">
                <a:latin typeface="Segoe UI"/>
                <a:cs typeface="Segoe UI"/>
              </a:rPr>
              <a:t>travels</a:t>
            </a:r>
            <a:r>
              <a:rPr sz="1700" b="1" spc="5" dirty="0">
                <a:latin typeface="Segoe UI"/>
                <a:cs typeface="Segoe UI"/>
              </a:rPr>
              <a:t> </a:t>
            </a:r>
            <a:r>
              <a:rPr sz="1700" b="1" dirty="0">
                <a:latin typeface="Segoe UI"/>
                <a:cs typeface="Segoe UI"/>
              </a:rPr>
              <a:t>up</a:t>
            </a:r>
            <a:r>
              <a:rPr sz="1700" b="1" spc="5" dirty="0">
                <a:latin typeface="Segoe UI"/>
                <a:cs typeface="Segoe UI"/>
              </a:rPr>
              <a:t> </a:t>
            </a:r>
            <a:r>
              <a:rPr sz="1700" b="1" spc="-5" dirty="0">
                <a:latin typeface="Segoe UI"/>
                <a:cs typeface="Segoe UI"/>
              </a:rPr>
              <a:t>the</a:t>
            </a:r>
            <a:r>
              <a:rPr sz="1700" b="1" spc="20" dirty="0">
                <a:latin typeface="Segoe UI"/>
                <a:cs typeface="Segoe UI"/>
              </a:rPr>
              <a:t> </a:t>
            </a:r>
            <a:r>
              <a:rPr sz="1700" b="1" spc="5" dirty="0">
                <a:latin typeface="Segoe UI"/>
                <a:cs typeface="Segoe UI"/>
              </a:rPr>
              <a:t>stack,</a:t>
            </a:r>
            <a:r>
              <a:rPr sz="1700" b="1" spc="25" dirty="0">
                <a:latin typeface="Segoe UI"/>
                <a:cs typeface="Segoe UI"/>
              </a:rPr>
              <a:t> </a:t>
            </a:r>
            <a:r>
              <a:rPr sz="1700" b="1" spc="-5" dirty="0">
                <a:latin typeface="Segoe UI"/>
                <a:cs typeface="Segoe UI"/>
              </a:rPr>
              <a:t>originating</a:t>
            </a:r>
            <a:r>
              <a:rPr sz="1700" b="1" spc="-15" dirty="0">
                <a:latin typeface="Segoe UI"/>
                <a:cs typeface="Segoe UI"/>
              </a:rPr>
              <a:t> </a:t>
            </a:r>
            <a:r>
              <a:rPr sz="1700" b="1" spc="-5" dirty="0">
                <a:latin typeface="Segoe UI"/>
                <a:cs typeface="Segoe UI"/>
              </a:rPr>
              <a:t>from</a:t>
            </a:r>
            <a:r>
              <a:rPr sz="1700" b="1" spc="10" dirty="0">
                <a:latin typeface="Segoe UI"/>
                <a:cs typeface="Segoe UI"/>
              </a:rPr>
              <a:t> </a:t>
            </a:r>
            <a:r>
              <a:rPr sz="1700" b="1" spc="-5" dirty="0">
                <a:latin typeface="Segoe UI"/>
                <a:cs typeface="Segoe UI"/>
              </a:rPr>
              <a:t>the</a:t>
            </a:r>
            <a:r>
              <a:rPr sz="1700" b="1" spc="30" dirty="0">
                <a:latin typeface="Segoe UI"/>
                <a:cs typeface="Segoe UI"/>
              </a:rPr>
              <a:t> </a:t>
            </a:r>
            <a:r>
              <a:rPr sz="1700" b="1" dirty="0">
                <a:latin typeface="Segoe UI"/>
                <a:cs typeface="Segoe UI"/>
              </a:rPr>
              <a:t>edge, </a:t>
            </a:r>
            <a:r>
              <a:rPr sz="1700" b="1" spc="-5" dirty="0">
                <a:latin typeface="Segoe UI"/>
                <a:cs typeface="Segoe UI"/>
              </a:rPr>
              <a:t>and</a:t>
            </a:r>
            <a:r>
              <a:rPr sz="1700" b="1" spc="5" dirty="0">
                <a:latin typeface="Segoe UI"/>
                <a:cs typeface="Segoe UI"/>
              </a:rPr>
              <a:t> </a:t>
            </a:r>
            <a:r>
              <a:rPr sz="1700" b="1" spc="-5" dirty="0">
                <a:latin typeface="Segoe UI"/>
                <a:cs typeface="Segoe UI"/>
              </a:rPr>
              <a:t>goes </a:t>
            </a:r>
            <a:r>
              <a:rPr sz="1700" b="1" dirty="0">
                <a:latin typeface="Segoe UI"/>
                <a:cs typeface="Segoe UI"/>
              </a:rPr>
              <a:t>northbound</a:t>
            </a:r>
            <a:r>
              <a:rPr sz="1700" b="1" spc="-25" dirty="0">
                <a:latin typeface="Segoe UI"/>
                <a:cs typeface="Segoe UI"/>
              </a:rPr>
              <a:t> </a:t>
            </a:r>
            <a:r>
              <a:rPr sz="1700" b="1" spc="-10" dirty="0">
                <a:latin typeface="Segoe UI"/>
                <a:cs typeface="Segoe UI"/>
              </a:rPr>
              <a:t>to</a:t>
            </a:r>
            <a:r>
              <a:rPr sz="1700" b="1" spc="20" dirty="0">
                <a:latin typeface="Segoe UI"/>
                <a:cs typeface="Segoe UI"/>
              </a:rPr>
              <a:t> </a:t>
            </a:r>
            <a:r>
              <a:rPr sz="1700" b="1" spc="-5" dirty="0">
                <a:latin typeface="Segoe UI"/>
                <a:cs typeface="Segoe UI"/>
              </a:rPr>
              <a:t>the</a:t>
            </a:r>
            <a:r>
              <a:rPr sz="1700" b="1" spc="15" dirty="0">
                <a:latin typeface="Segoe UI"/>
                <a:cs typeface="Segoe UI"/>
              </a:rPr>
              <a:t> </a:t>
            </a:r>
            <a:r>
              <a:rPr sz="1700" b="1" spc="-20" dirty="0">
                <a:latin typeface="Segoe UI"/>
                <a:cs typeface="Segoe UI"/>
              </a:rPr>
              <a:t>center.</a:t>
            </a:r>
            <a:endParaRPr sz="1700">
              <a:latin typeface="Segoe UI"/>
              <a:cs typeface="Segoe UI"/>
            </a:endParaRPr>
          </a:p>
          <a:p>
            <a:pPr marL="299085" indent="-287020">
              <a:lnSpc>
                <a:spcPct val="100000"/>
              </a:lnSpc>
              <a:spcBef>
                <a:spcPts val="1815"/>
              </a:spcBef>
              <a:buFont typeface="Wingdings"/>
              <a:buChar char=""/>
              <a:tabLst>
                <a:tab pos="299720" algn="l"/>
              </a:tabLst>
            </a:pPr>
            <a:r>
              <a:rPr sz="1700" b="1" spc="-5" dirty="0">
                <a:latin typeface="Segoe UI"/>
                <a:cs typeface="Segoe UI"/>
              </a:rPr>
              <a:t>Using</a:t>
            </a:r>
            <a:r>
              <a:rPr sz="1700" b="1" dirty="0">
                <a:latin typeface="Segoe UI"/>
                <a:cs typeface="Segoe UI"/>
              </a:rPr>
              <a:t> </a:t>
            </a:r>
            <a:r>
              <a:rPr sz="1700" b="1" spc="-5" dirty="0">
                <a:latin typeface="Segoe UI"/>
                <a:cs typeface="Segoe UI"/>
              </a:rPr>
              <a:t>this</a:t>
            </a:r>
            <a:r>
              <a:rPr sz="1700" b="1" spc="20" dirty="0">
                <a:latin typeface="Segoe UI"/>
                <a:cs typeface="Segoe UI"/>
              </a:rPr>
              <a:t> </a:t>
            </a:r>
            <a:r>
              <a:rPr sz="1700" b="1" spc="-5" dirty="0">
                <a:latin typeface="Segoe UI"/>
                <a:cs typeface="Segoe UI"/>
              </a:rPr>
              <a:t>reference</a:t>
            </a:r>
            <a:r>
              <a:rPr sz="1700" b="1" spc="5" dirty="0">
                <a:latin typeface="Segoe UI"/>
                <a:cs typeface="Segoe UI"/>
              </a:rPr>
              <a:t> </a:t>
            </a:r>
            <a:r>
              <a:rPr sz="1700" b="1" dirty="0">
                <a:latin typeface="Segoe UI"/>
                <a:cs typeface="Segoe UI"/>
              </a:rPr>
              <a:t>model,</a:t>
            </a:r>
            <a:r>
              <a:rPr sz="1700" b="1" spc="5" dirty="0">
                <a:latin typeface="Segoe UI"/>
                <a:cs typeface="Segoe UI"/>
              </a:rPr>
              <a:t> </a:t>
            </a:r>
            <a:r>
              <a:rPr sz="1700" b="1" spc="-5" dirty="0">
                <a:latin typeface="Segoe UI"/>
                <a:cs typeface="Segoe UI"/>
              </a:rPr>
              <a:t>we</a:t>
            </a:r>
            <a:r>
              <a:rPr sz="1700" b="1" spc="5" dirty="0">
                <a:latin typeface="Segoe UI"/>
                <a:cs typeface="Segoe UI"/>
              </a:rPr>
              <a:t> </a:t>
            </a:r>
            <a:r>
              <a:rPr sz="1700" b="1" spc="-5" dirty="0">
                <a:latin typeface="Segoe UI"/>
                <a:cs typeface="Segoe UI"/>
              </a:rPr>
              <a:t>are</a:t>
            </a:r>
            <a:r>
              <a:rPr sz="1700" b="1" spc="15" dirty="0">
                <a:latin typeface="Segoe UI"/>
                <a:cs typeface="Segoe UI"/>
              </a:rPr>
              <a:t> </a:t>
            </a:r>
            <a:r>
              <a:rPr sz="1700" b="1" spc="-5" dirty="0">
                <a:latin typeface="Segoe UI"/>
                <a:cs typeface="Segoe UI"/>
              </a:rPr>
              <a:t>able</a:t>
            </a:r>
            <a:r>
              <a:rPr sz="1700" b="1" dirty="0">
                <a:latin typeface="Segoe UI"/>
                <a:cs typeface="Segoe UI"/>
              </a:rPr>
              <a:t> </a:t>
            </a:r>
            <a:r>
              <a:rPr sz="1700" b="1" spc="-10" dirty="0">
                <a:latin typeface="Segoe UI"/>
                <a:cs typeface="Segoe UI"/>
              </a:rPr>
              <a:t>to</a:t>
            </a:r>
            <a:r>
              <a:rPr sz="1700" b="1" spc="15" dirty="0">
                <a:latin typeface="Segoe UI"/>
                <a:cs typeface="Segoe UI"/>
              </a:rPr>
              <a:t> </a:t>
            </a:r>
            <a:r>
              <a:rPr sz="1700" b="1" spc="-10" dirty="0">
                <a:latin typeface="Segoe UI"/>
                <a:cs typeface="Segoe UI"/>
              </a:rPr>
              <a:t>achieve</a:t>
            </a:r>
            <a:r>
              <a:rPr sz="1700" b="1" spc="15" dirty="0">
                <a:latin typeface="Segoe UI"/>
                <a:cs typeface="Segoe UI"/>
              </a:rPr>
              <a:t> </a:t>
            </a:r>
            <a:r>
              <a:rPr sz="1700" b="1" spc="-5" dirty="0">
                <a:latin typeface="Segoe UI"/>
                <a:cs typeface="Segoe UI"/>
              </a:rPr>
              <a:t>the</a:t>
            </a:r>
            <a:r>
              <a:rPr sz="1700" b="1" spc="30" dirty="0">
                <a:latin typeface="Segoe UI"/>
                <a:cs typeface="Segoe UI"/>
              </a:rPr>
              <a:t> </a:t>
            </a:r>
            <a:r>
              <a:rPr sz="1700" b="1" spc="-5" dirty="0">
                <a:latin typeface="Segoe UI"/>
                <a:cs typeface="Segoe UI"/>
              </a:rPr>
              <a:t>following:</a:t>
            </a:r>
            <a:endParaRPr sz="1700">
              <a:latin typeface="Segoe UI"/>
              <a:cs typeface="Segoe UI"/>
            </a:endParaRPr>
          </a:p>
          <a:p>
            <a:pPr marL="1040765" lvl="1" indent="-342900">
              <a:lnSpc>
                <a:spcPct val="100000"/>
              </a:lnSpc>
              <a:spcBef>
                <a:spcPts val="1770"/>
              </a:spcBef>
              <a:buFont typeface="Wingdings"/>
              <a:buChar char=""/>
              <a:tabLst>
                <a:tab pos="1040765" algn="l"/>
                <a:tab pos="1041400" algn="l"/>
              </a:tabLst>
            </a:pPr>
            <a:r>
              <a:rPr sz="1500" b="1" spc="-5" dirty="0">
                <a:latin typeface="Segoe UI"/>
                <a:cs typeface="Segoe UI"/>
              </a:rPr>
              <a:t>Decompose</a:t>
            </a:r>
            <a:r>
              <a:rPr sz="1500" b="1" spc="-15" dirty="0">
                <a:latin typeface="Segoe UI"/>
                <a:cs typeface="Segoe UI"/>
              </a:rPr>
              <a:t> </a:t>
            </a:r>
            <a:r>
              <a:rPr sz="1500" b="1" spc="-5" dirty="0">
                <a:latin typeface="Segoe UI"/>
                <a:cs typeface="Segoe UI"/>
              </a:rPr>
              <a:t>the </a:t>
            </a:r>
            <a:r>
              <a:rPr sz="1500" b="1" dirty="0">
                <a:latin typeface="Segoe UI"/>
                <a:cs typeface="Segoe UI"/>
              </a:rPr>
              <a:t>IoT</a:t>
            </a:r>
            <a:r>
              <a:rPr sz="1500" b="1" spc="-15" dirty="0">
                <a:latin typeface="Segoe UI"/>
                <a:cs typeface="Segoe UI"/>
              </a:rPr>
              <a:t> </a:t>
            </a:r>
            <a:r>
              <a:rPr sz="1500" b="1" dirty="0">
                <a:latin typeface="Segoe UI"/>
                <a:cs typeface="Segoe UI"/>
              </a:rPr>
              <a:t>problem</a:t>
            </a:r>
            <a:r>
              <a:rPr sz="1500" b="1" spc="-10" dirty="0">
                <a:latin typeface="Segoe UI"/>
                <a:cs typeface="Segoe UI"/>
              </a:rPr>
              <a:t> </a:t>
            </a:r>
            <a:r>
              <a:rPr sz="1500" b="1" dirty="0">
                <a:latin typeface="Segoe UI"/>
                <a:cs typeface="Segoe UI"/>
              </a:rPr>
              <a:t>into</a:t>
            </a:r>
            <a:r>
              <a:rPr sz="1500" b="1" spc="-50" dirty="0">
                <a:latin typeface="Segoe UI"/>
                <a:cs typeface="Segoe UI"/>
              </a:rPr>
              <a:t> </a:t>
            </a:r>
            <a:r>
              <a:rPr sz="1500" b="1" dirty="0">
                <a:latin typeface="Segoe UI"/>
                <a:cs typeface="Segoe UI"/>
              </a:rPr>
              <a:t>smaller</a:t>
            </a:r>
            <a:r>
              <a:rPr sz="1500" b="1" spc="-15" dirty="0">
                <a:latin typeface="Segoe UI"/>
                <a:cs typeface="Segoe UI"/>
              </a:rPr>
              <a:t> </a:t>
            </a:r>
            <a:r>
              <a:rPr sz="1500" b="1" dirty="0">
                <a:latin typeface="Segoe UI"/>
                <a:cs typeface="Segoe UI"/>
              </a:rPr>
              <a:t>parts</a:t>
            </a:r>
            <a:endParaRPr sz="1500">
              <a:latin typeface="Segoe UI"/>
              <a:cs typeface="Segoe UI"/>
            </a:endParaRPr>
          </a:p>
          <a:p>
            <a:pPr marL="1040765" lvl="1" indent="-342900">
              <a:lnSpc>
                <a:spcPct val="100000"/>
              </a:lnSpc>
              <a:spcBef>
                <a:spcPts val="1745"/>
              </a:spcBef>
              <a:buFont typeface="Wingdings"/>
              <a:buChar char=""/>
              <a:tabLst>
                <a:tab pos="1040765" algn="l"/>
                <a:tab pos="1041400" algn="l"/>
              </a:tabLst>
            </a:pPr>
            <a:r>
              <a:rPr sz="1500" b="1" dirty="0">
                <a:latin typeface="Segoe UI"/>
                <a:cs typeface="Segoe UI"/>
              </a:rPr>
              <a:t>Identify </a:t>
            </a:r>
            <a:r>
              <a:rPr sz="1500" b="1" spc="-5" dirty="0">
                <a:latin typeface="Segoe UI"/>
                <a:cs typeface="Segoe UI"/>
              </a:rPr>
              <a:t>different</a:t>
            </a:r>
            <a:r>
              <a:rPr sz="1500" b="1" dirty="0">
                <a:latin typeface="Segoe UI"/>
                <a:cs typeface="Segoe UI"/>
              </a:rPr>
              <a:t> </a:t>
            </a:r>
            <a:r>
              <a:rPr sz="1500" b="1" spc="-5" dirty="0">
                <a:latin typeface="Segoe UI"/>
                <a:cs typeface="Segoe UI"/>
              </a:rPr>
              <a:t>technologies at</a:t>
            </a:r>
            <a:r>
              <a:rPr sz="1500" b="1" spc="15" dirty="0">
                <a:latin typeface="Segoe UI"/>
                <a:cs typeface="Segoe UI"/>
              </a:rPr>
              <a:t> </a:t>
            </a:r>
            <a:r>
              <a:rPr sz="1500" b="1" dirty="0">
                <a:latin typeface="Segoe UI"/>
                <a:cs typeface="Segoe UI"/>
              </a:rPr>
              <a:t>each</a:t>
            </a:r>
            <a:r>
              <a:rPr sz="1500" b="1" spc="5" dirty="0">
                <a:latin typeface="Segoe UI"/>
                <a:cs typeface="Segoe UI"/>
              </a:rPr>
              <a:t> </a:t>
            </a:r>
            <a:r>
              <a:rPr sz="1500" b="1" spc="-5" dirty="0">
                <a:latin typeface="Segoe UI"/>
                <a:cs typeface="Segoe UI"/>
              </a:rPr>
              <a:t>layer</a:t>
            </a:r>
            <a:r>
              <a:rPr sz="1500" b="1" spc="20" dirty="0">
                <a:latin typeface="Segoe UI"/>
                <a:cs typeface="Segoe UI"/>
              </a:rPr>
              <a:t> </a:t>
            </a:r>
            <a:r>
              <a:rPr sz="1500" b="1" spc="-5" dirty="0">
                <a:latin typeface="Segoe UI"/>
                <a:cs typeface="Segoe UI"/>
              </a:rPr>
              <a:t>and</a:t>
            </a:r>
            <a:r>
              <a:rPr sz="1500" b="1" spc="5" dirty="0">
                <a:latin typeface="Segoe UI"/>
                <a:cs typeface="Segoe UI"/>
              </a:rPr>
              <a:t> </a:t>
            </a:r>
            <a:r>
              <a:rPr sz="1500" b="1" spc="-5" dirty="0">
                <a:latin typeface="Segoe UI"/>
                <a:cs typeface="Segoe UI"/>
              </a:rPr>
              <a:t>how</a:t>
            </a:r>
            <a:r>
              <a:rPr sz="1500" b="1" dirty="0">
                <a:latin typeface="Segoe UI"/>
                <a:cs typeface="Segoe UI"/>
              </a:rPr>
              <a:t> </a:t>
            </a:r>
            <a:r>
              <a:rPr sz="1500" b="1" spc="-5" dirty="0">
                <a:latin typeface="Segoe UI"/>
                <a:cs typeface="Segoe UI"/>
              </a:rPr>
              <a:t>they</a:t>
            </a:r>
            <a:r>
              <a:rPr sz="1500" b="1" spc="10" dirty="0">
                <a:latin typeface="Segoe UI"/>
                <a:cs typeface="Segoe UI"/>
              </a:rPr>
              <a:t> </a:t>
            </a:r>
            <a:r>
              <a:rPr sz="1500" b="1" spc="-5" dirty="0">
                <a:latin typeface="Segoe UI"/>
                <a:cs typeface="Segoe UI"/>
              </a:rPr>
              <a:t>relate </a:t>
            </a:r>
            <a:r>
              <a:rPr sz="1500" b="1" dirty="0">
                <a:latin typeface="Segoe UI"/>
                <a:cs typeface="Segoe UI"/>
              </a:rPr>
              <a:t>to</a:t>
            </a:r>
            <a:r>
              <a:rPr sz="1500" b="1" spc="-10" dirty="0">
                <a:latin typeface="Segoe UI"/>
                <a:cs typeface="Segoe UI"/>
              </a:rPr>
              <a:t> </a:t>
            </a:r>
            <a:r>
              <a:rPr sz="1500" b="1" spc="-5" dirty="0">
                <a:latin typeface="Segoe UI"/>
                <a:cs typeface="Segoe UI"/>
              </a:rPr>
              <a:t>one</a:t>
            </a:r>
            <a:r>
              <a:rPr sz="1500" b="1" spc="5" dirty="0">
                <a:latin typeface="Segoe UI"/>
                <a:cs typeface="Segoe UI"/>
              </a:rPr>
              <a:t> </a:t>
            </a:r>
            <a:r>
              <a:rPr sz="1500" b="1" spc="-5" dirty="0">
                <a:latin typeface="Segoe UI"/>
                <a:cs typeface="Segoe UI"/>
              </a:rPr>
              <a:t>another</a:t>
            </a:r>
            <a:endParaRPr sz="1500">
              <a:latin typeface="Segoe UI"/>
              <a:cs typeface="Segoe UI"/>
            </a:endParaRPr>
          </a:p>
          <a:p>
            <a:pPr marL="1040765" lvl="1" indent="-342900">
              <a:lnSpc>
                <a:spcPct val="100000"/>
              </a:lnSpc>
              <a:spcBef>
                <a:spcPts val="1740"/>
              </a:spcBef>
              <a:buFont typeface="Wingdings"/>
              <a:buChar char=""/>
              <a:tabLst>
                <a:tab pos="1040765" algn="l"/>
                <a:tab pos="1041400" algn="l"/>
              </a:tabLst>
            </a:pPr>
            <a:r>
              <a:rPr sz="1500" b="1" spc="-5" dirty="0">
                <a:latin typeface="Segoe UI"/>
                <a:cs typeface="Segoe UI"/>
              </a:rPr>
              <a:t>Define </a:t>
            </a:r>
            <a:r>
              <a:rPr sz="1500" b="1" dirty="0">
                <a:latin typeface="Segoe UI"/>
                <a:cs typeface="Segoe UI"/>
              </a:rPr>
              <a:t>a</a:t>
            </a:r>
            <a:r>
              <a:rPr sz="1500" b="1" spc="5" dirty="0">
                <a:latin typeface="Segoe UI"/>
                <a:cs typeface="Segoe UI"/>
              </a:rPr>
              <a:t> </a:t>
            </a:r>
            <a:r>
              <a:rPr sz="1500" b="1" dirty="0">
                <a:latin typeface="Segoe UI"/>
                <a:cs typeface="Segoe UI"/>
              </a:rPr>
              <a:t>system</a:t>
            </a:r>
            <a:r>
              <a:rPr sz="1500" b="1" spc="5" dirty="0">
                <a:latin typeface="Segoe UI"/>
                <a:cs typeface="Segoe UI"/>
              </a:rPr>
              <a:t> </a:t>
            </a:r>
            <a:r>
              <a:rPr sz="1500" b="1" dirty="0">
                <a:latin typeface="Segoe UI"/>
                <a:cs typeface="Segoe UI"/>
              </a:rPr>
              <a:t>in </a:t>
            </a:r>
            <a:r>
              <a:rPr sz="1500" b="1" spc="-5" dirty="0">
                <a:latin typeface="Segoe UI"/>
                <a:cs typeface="Segoe UI"/>
              </a:rPr>
              <a:t>which</a:t>
            </a:r>
            <a:r>
              <a:rPr sz="1500" b="1" dirty="0">
                <a:latin typeface="Segoe UI"/>
                <a:cs typeface="Segoe UI"/>
              </a:rPr>
              <a:t> </a:t>
            </a:r>
            <a:r>
              <a:rPr sz="1500" b="1" spc="-5" dirty="0">
                <a:latin typeface="Segoe UI"/>
                <a:cs typeface="Segoe UI"/>
              </a:rPr>
              <a:t>different</a:t>
            </a:r>
            <a:r>
              <a:rPr sz="1500" b="1" dirty="0">
                <a:latin typeface="Segoe UI"/>
                <a:cs typeface="Segoe UI"/>
              </a:rPr>
              <a:t> </a:t>
            </a:r>
            <a:r>
              <a:rPr sz="1500" b="1" spc="5" dirty="0">
                <a:latin typeface="Segoe UI"/>
                <a:cs typeface="Segoe UI"/>
              </a:rPr>
              <a:t>parts</a:t>
            </a:r>
            <a:r>
              <a:rPr sz="1500" b="1" dirty="0">
                <a:latin typeface="Segoe UI"/>
                <a:cs typeface="Segoe UI"/>
              </a:rPr>
              <a:t> can</a:t>
            </a:r>
            <a:r>
              <a:rPr sz="1500" b="1" spc="10" dirty="0">
                <a:latin typeface="Segoe UI"/>
                <a:cs typeface="Segoe UI"/>
              </a:rPr>
              <a:t> </a:t>
            </a:r>
            <a:r>
              <a:rPr sz="1500" b="1" dirty="0">
                <a:latin typeface="Segoe UI"/>
                <a:cs typeface="Segoe UI"/>
              </a:rPr>
              <a:t>be</a:t>
            </a:r>
            <a:r>
              <a:rPr sz="1500" b="1" spc="-10" dirty="0">
                <a:latin typeface="Segoe UI"/>
                <a:cs typeface="Segoe UI"/>
              </a:rPr>
              <a:t> </a:t>
            </a:r>
            <a:r>
              <a:rPr sz="1500" b="1" dirty="0">
                <a:latin typeface="Segoe UI"/>
                <a:cs typeface="Segoe UI"/>
              </a:rPr>
              <a:t>provided</a:t>
            </a:r>
            <a:r>
              <a:rPr sz="1500" b="1" spc="-25" dirty="0">
                <a:latin typeface="Segoe UI"/>
                <a:cs typeface="Segoe UI"/>
              </a:rPr>
              <a:t> </a:t>
            </a:r>
            <a:r>
              <a:rPr sz="1500" b="1" dirty="0">
                <a:latin typeface="Segoe UI"/>
                <a:cs typeface="Segoe UI"/>
              </a:rPr>
              <a:t>by</a:t>
            </a:r>
            <a:r>
              <a:rPr sz="1500" b="1" spc="-5" dirty="0">
                <a:latin typeface="Segoe UI"/>
                <a:cs typeface="Segoe UI"/>
              </a:rPr>
              <a:t> different vendors</a:t>
            </a:r>
            <a:endParaRPr sz="1500">
              <a:latin typeface="Segoe UI"/>
              <a:cs typeface="Segoe UI"/>
            </a:endParaRPr>
          </a:p>
          <a:p>
            <a:pPr marL="1040765" lvl="1" indent="-342900">
              <a:lnSpc>
                <a:spcPct val="100000"/>
              </a:lnSpc>
              <a:spcBef>
                <a:spcPts val="1740"/>
              </a:spcBef>
              <a:buFont typeface="Wingdings"/>
              <a:buChar char=""/>
              <a:tabLst>
                <a:tab pos="1040765" algn="l"/>
                <a:tab pos="1041400" algn="l"/>
              </a:tabLst>
            </a:pPr>
            <a:r>
              <a:rPr sz="1500" b="1" spc="-5" dirty="0">
                <a:latin typeface="Segoe UI"/>
                <a:cs typeface="Segoe UI"/>
              </a:rPr>
              <a:t>Have </a:t>
            </a:r>
            <a:r>
              <a:rPr sz="1500" b="1" dirty="0">
                <a:latin typeface="Segoe UI"/>
                <a:cs typeface="Segoe UI"/>
              </a:rPr>
              <a:t>a process</a:t>
            </a:r>
            <a:r>
              <a:rPr sz="1500" b="1" spc="-5" dirty="0">
                <a:latin typeface="Segoe UI"/>
                <a:cs typeface="Segoe UI"/>
              </a:rPr>
              <a:t> </a:t>
            </a:r>
            <a:r>
              <a:rPr sz="1500" b="1" spc="-15" dirty="0">
                <a:latin typeface="Segoe UI"/>
                <a:cs typeface="Segoe UI"/>
              </a:rPr>
              <a:t>of</a:t>
            </a:r>
            <a:r>
              <a:rPr sz="1500" b="1" spc="-10" dirty="0">
                <a:latin typeface="Segoe UI"/>
                <a:cs typeface="Segoe UI"/>
              </a:rPr>
              <a:t> </a:t>
            </a:r>
            <a:r>
              <a:rPr sz="1500" b="1" dirty="0">
                <a:latin typeface="Segoe UI"/>
                <a:cs typeface="Segoe UI"/>
              </a:rPr>
              <a:t>defining</a:t>
            </a:r>
            <a:r>
              <a:rPr sz="1500" b="1" spc="-15" dirty="0">
                <a:latin typeface="Segoe UI"/>
                <a:cs typeface="Segoe UI"/>
              </a:rPr>
              <a:t> </a:t>
            </a:r>
            <a:r>
              <a:rPr sz="1500" b="1" dirty="0">
                <a:latin typeface="Segoe UI"/>
                <a:cs typeface="Segoe UI"/>
              </a:rPr>
              <a:t>interfaces </a:t>
            </a:r>
            <a:r>
              <a:rPr sz="1500" b="1" spc="-5" dirty="0">
                <a:latin typeface="Segoe UI"/>
                <a:cs typeface="Segoe UI"/>
              </a:rPr>
              <a:t>that</a:t>
            </a:r>
            <a:r>
              <a:rPr sz="1500" b="1" dirty="0">
                <a:latin typeface="Segoe UI"/>
                <a:cs typeface="Segoe UI"/>
              </a:rPr>
              <a:t> leads to</a:t>
            </a:r>
            <a:r>
              <a:rPr sz="1500" b="1" spc="-15" dirty="0">
                <a:latin typeface="Segoe UI"/>
                <a:cs typeface="Segoe UI"/>
              </a:rPr>
              <a:t> </a:t>
            </a:r>
            <a:r>
              <a:rPr sz="1500" b="1" spc="-5" dirty="0">
                <a:latin typeface="Segoe UI"/>
                <a:cs typeface="Segoe UI"/>
              </a:rPr>
              <a:t>interoperability</a:t>
            </a:r>
            <a:endParaRPr sz="1500">
              <a:latin typeface="Segoe UI"/>
              <a:cs typeface="Segoe UI"/>
            </a:endParaRPr>
          </a:p>
          <a:p>
            <a:pPr marL="1040765" lvl="1" indent="-342900">
              <a:lnSpc>
                <a:spcPct val="100000"/>
              </a:lnSpc>
              <a:spcBef>
                <a:spcPts val="1739"/>
              </a:spcBef>
              <a:buFont typeface="Wingdings"/>
              <a:buChar char=""/>
              <a:tabLst>
                <a:tab pos="1040765" algn="l"/>
                <a:tab pos="1041400" algn="l"/>
              </a:tabLst>
            </a:pPr>
            <a:r>
              <a:rPr sz="1500" b="1" spc="-5" dirty="0">
                <a:latin typeface="Segoe UI"/>
                <a:cs typeface="Segoe UI"/>
              </a:rPr>
              <a:t>Define </a:t>
            </a:r>
            <a:r>
              <a:rPr sz="1500" b="1" dirty="0">
                <a:latin typeface="Segoe UI"/>
                <a:cs typeface="Segoe UI"/>
              </a:rPr>
              <a:t>a tiered</a:t>
            </a:r>
            <a:r>
              <a:rPr sz="1500" b="1" spc="-15" dirty="0">
                <a:latin typeface="Segoe UI"/>
                <a:cs typeface="Segoe UI"/>
              </a:rPr>
              <a:t> </a:t>
            </a:r>
            <a:r>
              <a:rPr sz="1500" b="1" dirty="0">
                <a:latin typeface="Segoe UI"/>
                <a:cs typeface="Segoe UI"/>
              </a:rPr>
              <a:t>security</a:t>
            </a:r>
            <a:r>
              <a:rPr sz="1500" b="1" spc="10" dirty="0">
                <a:latin typeface="Segoe UI"/>
                <a:cs typeface="Segoe UI"/>
              </a:rPr>
              <a:t> </a:t>
            </a:r>
            <a:r>
              <a:rPr sz="1500" b="1" spc="-5" dirty="0">
                <a:latin typeface="Segoe UI"/>
                <a:cs typeface="Segoe UI"/>
              </a:rPr>
              <a:t>model</a:t>
            </a:r>
            <a:r>
              <a:rPr sz="1500" b="1" dirty="0">
                <a:latin typeface="Segoe UI"/>
                <a:cs typeface="Segoe UI"/>
              </a:rPr>
              <a:t> </a:t>
            </a:r>
            <a:r>
              <a:rPr sz="1500" b="1" spc="-5" dirty="0">
                <a:latin typeface="Segoe UI"/>
                <a:cs typeface="Segoe UI"/>
              </a:rPr>
              <a:t>that</a:t>
            </a:r>
            <a:r>
              <a:rPr sz="1500" b="1" spc="5" dirty="0">
                <a:latin typeface="Segoe UI"/>
                <a:cs typeface="Segoe UI"/>
              </a:rPr>
              <a:t> </a:t>
            </a:r>
            <a:r>
              <a:rPr sz="1500" b="1" dirty="0">
                <a:latin typeface="Segoe UI"/>
                <a:cs typeface="Segoe UI"/>
              </a:rPr>
              <a:t>is</a:t>
            </a:r>
            <a:r>
              <a:rPr sz="1500" b="1" spc="-10" dirty="0">
                <a:latin typeface="Segoe UI"/>
                <a:cs typeface="Segoe UI"/>
              </a:rPr>
              <a:t> </a:t>
            </a:r>
            <a:r>
              <a:rPr sz="1500" b="1" spc="-5" dirty="0">
                <a:latin typeface="Segoe UI"/>
                <a:cs typeface="Segoe UI"/>
              </a:rPr>
              <a:t>enforced at</a:t>
            </a:r>
            <a:r>
              <a:rPr sz="1500" b="1" spc="10" dirty="0">
                <a:latin typeface="Segoe UI"/>
                <a:cs typeface="Segoe UI"/>
              </a:rPr>
              <a:t> </a:t>
            </a:r>
            <a:r>
              <a:rPr sz="1500" b="1" spc="-5" dirty="0">
                <a:latin typeface="Segoe UI"/>
                <a:cs typeface="Segoe UI"/>
              </a:rPr>
              <a:t>the</a:t>
            </a:r>
            <a:r>
              <a:rPr sz="1500" b="1" spc="5" dirty="0">
                <a:latin typeface="Segoe UI"/>
                <a:cs typeface="Segoe UI"/>
              </a:rPr>
              <a:t> </a:t>
            </a:r>
            <a:r>
              <a:rPr sz="1500" b="1" spc="-5" dirty="0">
                <a:latin typeface="Segoe UI"/>
                <a:cs typeface="Segoe UI"/>
              </a:rPr>
              <a:t>transition</a:t>
            </a:r>
            <a:r>
              <a:rPr sz="1500" b="1" spc="5" dirty="0">
                <a:latin typeface="Segoe UI"/>
                <a:cs typeface="Segoe UI"/>
              </a:rPr>
              <a:t> </a:t>
            </a:r>
            <a:r>
              <a:rPr sz="1500" b="1" dirty="0">
                <a:latin typeface="Segoe UI"/>
                <a:cs typeface="Segoe UI"/>
              </a:rPr>
              <a:t>points</a:t>
            </a:r>
            <a:r>
              <a:rPr sz="1500" b="1" spc="-15" dirty="0">
                <a:latin typeface="Segoe UI"/>
                <a:cs typeface="Segoe UI"/>
              </a:rPr>
              <a:t> </a:t>
            </a:r>
            <a:r>
              <a:rPr sz="1500" b="1" dirty="0">
                <a:latin typeface="Segoe UI"/>
                <a:cs typeface="Segoe UI"/>
              </a:rPr>
              <a:t>between</a:t>
            </a:r>
            <a:r>
              <a:rPr sz="1500" b="1" spc="-10" dirty="0">
                <a:latin typeface="Segoe UI"/>
                <a:cs typeface="Segoe UI"/>
              </a:rPr>
              <a:t> </a:t>
            </a:r>
            <a:r>
              <a:rPr sz="1500" b="1" dirty="0">
                <a:latin typeface="Segoe UI"/>
                <a:cs typeface="Segoe UI"/>
              </a:rPr>
              <a:t>levels</a:t>
            </a:r>
            <a:endParaRPr sz="1500">
              <a:latin typeface="Segoe UI"/>
              <a:cs typeface="Segoe U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63</a:t>
            </a:fld>
            <a:endParaRPr sz="1200">
              <a:latin typeface="Segoe UI"/>
              <a:cs typeface="Segoe UI"/>
            </a:endParaRPr>
          </a:p>
        </p:txBody>
      </p:sp>
      <p:sp>
        <p:nvSpPr>
          <p:cNvPr id="3" name="object 3"/>
          <p:cNvSpPr txBox="1"/>
          <p:nvPr/>
        </p:nvSpPr>
        <p:spPr>
          <a:xfrm>
            <a:off x="245770" y="1502790"/>
            <a:ext cx="11524615" cy="49504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350"/>
              </a:spcBef>
              <a:buFont typeface="Wingdings"/>
              <a:buChar char=""/>
              <a:tabLst>
                <a:tab pos="299720" algn="l"/>
              </a:tabLst>
            </a:pPr>
            <a:r>
              <a:rPr sz="2400" b="1" spc="-10" dirty="0">
                <a:latin typeface="Segoe UI"/>
                <a:cs typeface="Segoe UI"/>
              </a:rPr>
              <a:t>Seven</a:t>
            </a:r>
            <a:r>
              <a:rPr sz="2400" b="1" spc="15" dirty="0">
                <a:latin typeface="Segoe UI"/>
                <a:cs typeface="Segoe UI"/>
              </a:rPr>
              <a:t> </a:t>
            </a:r>
            <a:r>
              <a:rPr sz="2400" b="1" spc="-5" dirty="0">
                <a:latin typeface="Segoe UI"/>
                <a:cs typeface="Segoe UI"/>
              </a:rPr>
              <a:t>layers</a:t>
            </a:r>
            <a:r>
              <a:rPr sz="2400" b="1" spc="-30" dirty="0">
                <a:latin typeface="Segoe UI"/>
                <a:cs typeface="Segoe UI"/>
              </a:rPr>
              <a:t> </a:t>
            </a:r>
            <a:r>
              <a:rPr sz="2400" b="1" spc="-20" dirty="0">
                <a:latin typeface="Segoe UI"/>
                <a:cs typeface="Segoe UI"/>
              </a:rPr>
              <a:t>of</a:t>
            </a:r>
            <a:r>
              <a:rPr sz="2400" b="1" dirty="0">
                <a:latin typeface="Segoe UI"/>
                <a:cs typeface="Segoe UI"/>
              </a:rPr>
              <a:t> </a:t>
            </a:r>
            <a:r>
              <a:rPr sz="2400" b="1" spc="-5" dirty="0">
                <a:latin typeface="Segoe UI"/>
                <a:cs typeface="Segoe UI"/>
              </a:rPr>
              <a:t>the</a:t>
            </a:r>
            <a:r>
              <a:rPr sz="2400" b="1" spc="15" dirty="0">
                <a:latin typeface="Segoe UI"/>
                <a:cs typeface="Segoe UI"/>
              </a:rPr>
              <a:t> </a:t>
            </a:r>
            <a:r>
              <a:rPr sz="2400" b="1" dirty="0">
                <a:latin typeface="Segoe UI"/>
                <a:cs typeface="Segoe UI"/>
              </a:rPr>
              <a:t>IoT</a:t>
            </a:r>
            <a:r>
              <a:rPr sz="2400" b="1" spc="-5" dirty="0">
                <a:latin typeface="Segoe UI"/>
                <a:cs typeface="Segoe UI"/>
              </a:rPr>
              <a:t> </a:t>
            </a:r>
            <a:r>
              <a:rPr sz="2400" b="1" spc="-10" dirty="0">
                <a:latin typeface="Segoe UI"/>
                <a:cs typeface="Segoe UI"/>
              </a:rPr>
              <a:t>Reference</a:t>
            </a:r>
            <a:r>
              <a:rPr sz="2400" b="1" spc="-20" dirty="0">
                <a:latin typeface="Segoe UI"/>
                <a:cs typeface="Segoe UI"/>
              </a:rPr>
              <a:t> </a:t>
            </a:r>
            <a:r>
              <a:rPr sz="2400" b="1" spc="-10" dirty="0">
                <a:latin typeface="Segoe UI"/>
                <a:cs typeface="Segoe UI"/>
              </a:rPr>
              <a:t>Model</a:t>
            </a:r>
            <a:endParaRPr sz="2400">
              <a:latin typeface="Segoe UI"/>
              <a:cs typeface="Segoe UI"/>
            </a:endParaRPr>
          </a:p>
          <a:p>
            <a:pPr marL="299085" indent="-287020">
              <a:lnSpc>
                <a:spcPct val="100000"/>
              </a:lnSpc>
              <a:spcBef>
                <a:spcPts val="2250"/>
              </a:spcBef>
              <a:buFont typeface="Wingdings"/>
              <a:buChar char=""/>
              <a:tabLst>
                <a:tab pos="299720" algn="l"/>
              </a:tabLst>
            </a:pPr>
            <a:r>
              <a:rPr sz="2000" b="1" spc="-5" dirty="0">
                <a:latin typeface="Segoe UI"/>
                <a:cs typeface="Segoe UI"/>
              </a:rPr>
              <a:t>Layer 1:</a:t>
            </a:r>
            <a:r>
              <a:rPr sz="2000" b="1" dirty="0">
                <a:latin typeface="Segoe UI"/>
                <a:cs typeface="Segoe UI"/>
              </a:rPr>
              <a:t> </a:t>
            </a:r>
            <a:r>
              <a:rPr sz="2000" b="1" spc="-5" dirty="0">
                <a:latin typeface="Segoe UI"/>
                <a:cs typeface="Segoe UI"/>
              </a:rPr>
              <a:t>Physical</a:t>
            </a:r>
            <a:r>
              <a:rPr sz="2000" b="1" spc="-40" dirty="0">
                <a:latin typeface="Segoe UI"/>
                <a:cs typeface="Segoe UI"/>
              </a:rPr>
              <a:t> </a:t>
            </a:r>
            <a:r>
              <a:rPr sz="2000" b="1" spc="-5" dirty="0">
                <a:latin typeface="Segoe UI"/>
                <a:cs typeface="Segoe UI"/>
              </a:rPr>
              <a:t>Devices</a:t>
            </a:r>
            <a:r>
              <a:rPr sz="2000" b="1" spc="-10" dirty="0">
                <a:latin typeface="Segoe UI"/>
                <a:cs typeface="Segoe UI"/>
              </a:rPr>
              <a:t> </a:t>
            </a:r>
            <a:r>
              <a:rPr sz="2000" b="1" spc="-5" dirty="0">
                <a:latin typeface="Segoe UI"/>
                <a:cs typeface="Segoe UI"/>
              </a:rPr>
              <a:t>and Controllers</a:t>
            </a:r>
            <a:r>
              <a:rPr sz="2000" b="1" spc="5" dirty="0">
                <a:latin typeface="Segoe UI"/>
                <a:cs typeface="Segoe UI"/>
              </a:rPr>
              <a:t> </a:t>
            </a:r>
            <a:r>
              <a:rPr sz="2000" b="1" spc="-5" dirty="0">
                <a:latin typeface="Segoe UI"/>
                <a:cs typeface="Segoe UI"/>
              </a:rPr>
              <a:t>Layer</a:t>
            </a:r>
            <a:endParaRPr sz="2000">
              <a:latin typeface="Segoe UI"/>
              <a:cs typeface="Segoe UI"/>
            </a:endParaRPr>
          </a:p>
          <a:p>
            <a:pPr marL="984885" lvl="1" indent="-287020">
              <a:lnSpc>
                <a:spcPct val="100000"/>
              </a:lnSpc>
              <a:spcBef>
                <a:spcPts val="2110"/>
              </a:spcBef>
              <a:buFont typeface="Wingdings"/>
              <a:buChar char=""/>
              <a:tabLst>
                <a:tab pos="984885" algn="l"/>
                <a:tab pos="985519" algn="l"/>
              </a:tabLst>
            </a:pPr>
            <a:r>
              <a:rPr sz="1800" b="1" dirty="0">
                <a:latin typeface="Segoe UI"/>
                <a:cs typeface="Segoe UI"/>
              </a:rPr>
              <a:t>The</a:t>
            </a:r>
            <a:r>
              <a:rPr sz="1800" b="1" spc="10" dirty="0">
                <a:latin typeface="Segoe UI"/>
                <a:cs typeface="Segoe UI"/>
              </a:rPr>
              <a:t> </a:t>
            </a:r>
            <a:r>
              <a:rPr sz="1800" b="1" dirty="0">
                <a:latin typeface="Segoe UI"/>
                <a:cs typeface="Segoe UI"/>
              </a:rPr>
              <a:t>first</a:t>
            </a:r>
            <a:r>
              <a:rPr sz="1800" b="1" spc="-10" dirty="0">
                <a:latin typeface="Segoe UI"/>
                <a:cs typeface="Segoe UI"/>
              </a:rPr>
              <a:t> </a:t>
            </a:r>
            <a:r>
              <a:rPr sz="1800" b="1" spc="-5" dirty="0">
                <a:latin typeface="Segoe UI"/>
                <a:cs typeface="Segoe UI"/>
              </a:rPr>
              <a:t>layer</a:t>
            </a:r>
            <a:r>
              <a:rPr sz="1800" b="1" spc="-20" dirty="0">
                <a:latin typeface="Segoe UI"/>
                <a:cs typeface="Segoe UI"/>
              </a:rPr>
              <a:t> </a:t>
            </a:r>
            <a:r>
              <a:rPr sz="1800" b="1" spc="-15" dirty="0">
                <a:latin typeface="Segoe UI"/>
                <a:cs typeface="Segoe UI"/>
              </a:rPr>
              <a:t>of</a:t>
            </a:r>
            <a:r>
              <a:rPr sz="1800" b="1" spc="-10" dirty="0">
                <a:latin typeface="Segoe UI"/>
                <a:cs typeface="Segoe UI"/>
              </a:rPr>
              <a:t> </a:t>
            </a:r>
            <a:r>
              <a:rPr sz="1800" b="1" spc="-5" dirty="0">
                <a:latin typeface="Segoe UI"/>
                <a:cs typeface="Segoe UI"/>
              </a:rPr>
              <a:t>the</a:t>
            </a:r>
            <a:r>
              <a:rPr sz="1800" b="1" spc="20" dirty="0">
                <a:latin typeface="Segoe UI"/>
                <a:cs typeface="Segoe UI"/>
              </a:rPr>
              <a:t> </a:t>
            </a:r>
            <a:r>
              <a:rPr sz="1800" b="1" dirty="0">
                <a:latin typeface="Segoe UI"/>
                <a:cs typeface="Segoe UI"/>
              </a:rPr>
              <a:t>IoT </a:t>
            </a:r>
            <a:r>
              <a:rPr sz="1800" b="1" spc="-10" dirty="0">
                <a:latin typeface="Segoe UI"/>
                <a:cs typeface="Segoe UI"/>
              </a:rPr>
              <a:t>Reference</a:t>
            </a:r>
            <a:r>
              <a:rPr sz="1800" b="1" spc="-5" dirty="0">
                <a:latin typeface="Segoe UI"/>
                <a:cs typeface="Segoe UI"/>
              </a:rPr>
              <a:t> Model</a:t>
            </a:r>
            <a:r>
              <a:rPr sz="1800" b="1" spc="5" dirty="0">
                <a:latin typeface="Segoe UI"/>
                <a:cs typeface="Segoe UI"/>
              </a:rPr>
              <a:t> </a:t>
            </a:r>
            <a:r>
              <a:rPr sz="1800" b="1" dirty="0">
                <a:latin typeface="Segoe UI"/>
                <a:cs typeface="Segoe UI"/>
              </a:rPr>
              <a:t>is </a:t>
            </a:r>
            <a:r>
              <a:rPr sz="1800" b="1" spc="-5" dirty="0">
                <a:latin typeface="Segoe UI"/>
                <a:cs typeface="Segoe UI"/>
              </a:rPr>
              <a:t>the</a:t>
            </a:r>
            <a:r>
              <a:rPr sz="1800" b="1" spc="25" dirty="0">
                <a:latin typeface="Segoe UI"/>
                <a:cs typeface="Segoe UI"/>
              </a:rPr>
              <a:t> </a:t>
            </a:r>
            <a:r>
              <a:rPr sz="1800" b="1" spc="-5" dirty="0">
                <a:latin typeface="Segoe UI"/>
                <a:cs typeface="Segoe UI"/>
              </a:rPr>
              <a:t>physical</a:t>
            </a:r>
            <a:r>
              <a:rPr sz="1800" b="1" spc="-20" dirty="0">
                <a:latin typeface="Segoe UI"/>
                <a:cs typeface="Segoe UI"/>
              </a:rPr>
              <a:t> </a:t>
            </a:r>
            <a:r>
              <a:rPr sz="1800" b="1" spc="-5" dirty="0">
                <a:latin typeface="Segoe UI"/>
                <a:cs typeface="Segoe UI"/>
              </a:rPr>
              <a:t>devices</a:t>
            </a:r>
            <a:r>
              <a:rPr sz="1800" b="1" spc="10" dirty="0">
                <a:latin typeface="Segoe UI"/>
                <a:cs typeface="Segoe UI"/>
              </a:rPr>
              <a:t> </a:t>
            </a:r>
            <a:r>
              <a:rPr sz="1800" b="1" dirty="0">
                <a:latin typeface="Segoe UI"/>
                <a:cs typeface="Segoe UI"/>
              </a:rPr>
              <a:t>and</a:t>
            </a:r>
            <a:r>
              <a:rPr sz="1800" b="1" spc="-10" dirty="0">
                <a:latin typeface="Segoe UI"/>
                <a:cs typeface="Segoe UI"/>
              </a:rPr>
              <a:t> </a:t>
            </a:r>
            <a:r>
              <a:rPr sz="1800" b="1" spc="-5" dirty="0">
                <a:latin typeface="Segoe UI"/>
                <a:cs typeface="Segoe UI"/>
              </a:rPr>
              <a:t>controllers</a:t>
            </a:r>
            <a:r>
              <a:rPr sz="1800" b="1" spc="-20" dirty="0">
                <a:latin typeface="Segoe UI"/>
                <a:cs typeface="Segoe UI"/>
              </a:rPr>
              <a:t> </a:t>
            </a:r>
            <a:r>
              <a:rPr sz="1800" b="1" spc="-30" dirty="0">
                <a:latin typeface="Segoe UI"/>
                <a:cs typeface="Segoe UI"/>
              </a:rPr>
              <a:t>layer.</a:t>
            </a:r>
            <a:endParaRPr sz="1800">
              <a:latin typeface="Segoe UI"/>
              <a:cs typeface="Segoe UI"/>
            </a:endParaRPr>
          </a:p>
          <a:p>
            <a:pPr marL="984885" marR="5080" lvl="1" indent="-287020">
              <a:lnSpc>
                <a:spcPct val="140100"/>
              </a:lnSpc>
              <a:spcBef>
                <a:spcPts val="1195"/>
              </a:spcBef>
              <a:buFont typeface="Wingdings"/>
              <a:buChar char=""/>
              <a:tabLst>
                <a:tab pos="984885" algn="l"/>
                <a:tab pos="985519" algn="l"/>
              </a:tabLst>
            </a:pPr>
            <a:r>
              <a:rPr sz="1800" b="1" dirty="0">
                <a:latin typeface="Segoe UI"/>
                <a:cs typeface="Segoe UI"/>
              </a:rPr>
              <a:t>This</a:t>
            </a:r>
            <a:r>
              <a:rPr sz="1800" b="1" spc="440" dirty="0">
                <a:latin typeface="Segoe UI"/>
                <a:cs typeface="Segoe UI"/>
              </a:rPr>
              <a:t> </a:t>
            </a:r>
            <a:r>
              <a:rPr sz="1800" b="1" spc="-10" dirty="0">
                <a:latin typeface="Segoe UI"/>
                <a:cs typeface="Segoe UI"/>
              </a:rPr>
              <a:t>layer</a:t>
            </a:r>
            <a:r>
              <a:rPr sz="1800" b="1" spc="445" dirty="0">
                <a:latin typeface="Segoe UI"/>
                <a:cs typeface="Segoe UI"/>
              </a:rPr>
              <a:t> </a:t>
            </a:r>
            <a:r>
              <a:rPr sz="1800" b="1" spc="-5" dirty="0">
                <a:latin typeface="Segoe UI"/>
                <a:cs typeface="Segoe UI"/>
              </a:rPr>
              <a:t>is</a:t>
            </a:r>
            <a:r>
              <a:rPr sz="1800" b="1" spc="440" dirty="0">
                <a:latin typeface="Segoe UI"/>
                <a:cs typeface="Segoe UI"/>
              </a:rPr>
              <a:t> </a:t>
            </a:r>
            <a:r>
              <a:rPr sz="1800" b="1" spc="-5" dirty="0">
                <a:latin typeface="Segoe UI"/>
                <a:cs typeface="Segoe UI"/>
              </a:rPr>
              <a:t>home</a:t>
            </a:r>
            <a:r>
              <a:rPr sz="1800" b="1" spc="445" dirty="0">
                <a:latin typeface="Segoe UI"/>
                <a:cs typeface="Segoe UI"/>
              </a:rPr>
              <a:t> </a:t>
            </a:r>
            <a:r>
              <a:rPr sz="1800" b="1" spc="-10" dirty="0">
                <a:latin typeface="Segoe UI"/>
                <a:cs typeface="Segoe UI"/>
              </a:rPr>
              <a:t>to</a:t>
            </a:r>
            <a:r>
              <a:rPr sz="1800" b="1" spc="440" dirty="0">
                <a:latin typeface="Segoe UI"/>
                <a:cs typeface="Segoe UI"/>
              </a:rPr>
              <a:t> </a:t>
            </a:r>
            <a:r>
              <a:rPr sz="1800" b="1" dirty="0">
                <a:latin typeface="Segoe UI"/>
                <a:cs typeface="Segoe UI"/>
              </a:rPr>
              <a:t>the</a:t>
            </a:r>
            <a:r>
              <a:rPr sz="1800" b="1" spc="450" dirty="0">
                <a:latin typeface="Segoe UI"/>
                <a:cs typeface="Segoe UI"/>
              </a:rPr>
              <a:t> </a:t>
            </a:r>
            <a:r>
              <a:rPr sz="1800" b="1" spc="-5" dirty="0">
                <a:latin typeface="Segoe UI"/>
                <a:cs typeface="Segoe UI"/>
              </a:rPr>
              <a:t>“things”</a:t>
            </a:r>
            <a:r>
              <a:rPr sz="1800" b="1" spc="434" dirty="0">
                <a:latin typeface="Segoe UI"/>
                <a:cs typeface="Segoe UI"/>
              </a:rPr>
              <a:t> </a:t>
            </a:r>
            <a:r>
              <a:rPr sz="1800" b="1" dirty="0">
                <a:latin typeface="Segoe UI"/>
                <a:cs typeface="Segoe UI"/>
              </a:rPr>
              <a:t>in</a:t>
            </a:r>
            <a:r>
              <a:rPr sz="1800" b="1" spc="445" dirty="0">
                <a:latin typeface="Segoe UI"/>
                <a:cs typeface="Segoe UI"/>
              </a:rPr>
              <a:t> </a:t>
            </a:r>
            <a:r>
              <a:rPr sz="1800" b="1" dirty="0">
                <a:latin typeface="Segoe UI"/>
                <a:cs typeface="Segoe UI"/>
              </a:rPr>
              <a:t>the</a:t>
            </a:r>
            <a:r>
              <a:rPr sz="1800" b="1" spc="434" dirty="0">
                <a:latin typeface="Segoe UI"/>
                <a:cs typeface="Segoe UI"/>
              </a:rPr>
              <a:t> </a:t>
            </a:r>
            <a:r>
              <a:rPr sz="1800" b="1" spc="-5" dirty="0">
                <a:latin typeface="Segoe UI"/>
                <a:cs typeface="Segoe UI"/>
              </a:rPr>
              <a:t>Internet</a:t>
            </a:r>
            <a:r>
              <a:rPr sz="1800" b="1" spc="434" dirty="0">
                <a:latin typeface="Segoe UI"/>
                <a:cs typeface="Segoe UI"/>
              </a:rPr>
              <a:t> </a:t>
            </a:r>
            <a:r>
              <a:rPr sz="1800" b="1" spc="-15" dirty="0">
                <a:latin typeface="Segoe UI"/>
                <a:cs typeface="Segoe UI"/>
              </a:rPr>
              <a:t>of</a:t>
            </a:r>
            <a:r>
              <a:rPr sz="1800" b="1" spc="420" dirty="0">
                <a:latin typeface="Segoe UI"/>
                <a:cs typeface="Segoe UI"/>
              </a:rPr>
              <a:t> </a:t>
            </a:r>
            <a:r>
              <a:rPr sz="1800" b="1" spc="-5" dirty="0">
                <a:latin typeface="Segoe UI"/>
                <a:cs typeface="Segoe UI"/>
              </a:rPr>
              <a:t>Things,</a:t>
            </a:r>
            <a:r>
              <a:rPr sz="1800" b="1" spc="434" dirty="0">
                <a:latin typeface="Segoe UI"/>
                <a:cs typeface="Segoe UI"/>
              </a:rPr>
              <a:t> </a:t>
            </a:r>
            <a:r>
              <a:rPr sz="1800" b="1" spc="-5" dirty="0">
                <a:latin typeface="Segoe UI"/>
                <a:cs typeface="Segoe UI"/>
              </a:rPr>
              <a:t>including</a:t>
            </a:r>
            <a:r>
              <a:rPr sz="1800" b="1" spc="434" dirty="0">
                <a:latin typeface="Segoe UI"/>
                <a:cs typeface="Segoe UI"/>
              </a:rPr>
              <a:t> </a:t>
            </a:r>
            <a:r>
              <a:rPr sz="1800" b="1" spc="-5" dirty="0">
                <a:latin typeface="Segoe UI"/>
                <a:cs typeface="Segoe UI"/>
              </a:rPr>
              <a:t>the</a:t>
            </a:r>
            <a:r>
              <a:rPr sz="1800" b="1" spc="440" dirty="0">
                <a:latin typeface="Segoe UI"/>
                <a:cs typeface="Segoe UI"/>
              </a:rPr>
              <a:t> </a:t>
            </a:r>
            <a:r>
              <a:rPr sz="1800" b="1" spc="-5" dirty="0">
                <a:latin typeface="Segoe UI"/>
                <a:cs typeface="Segoe UI"/>
              </a:rPr>
              <a:t>various</a:t>
            </a:r>
            <a:r>
              <a:rPr sz="1800" b="1" spc="434" dirty="0">
                <a:latin typeface="Segoe UI"/>
                <a:cs typeface="Segoe UI"/>
              </a:rPr>
              <a:t> </a:t>
            </a:r>
            <a:r>
              <a:rPr sz="1800" b="1" dirty="0">
                <a:latin typeface="Segoe UI"/>
                <a:cs typeface="Segoe UI"/>
              </a:rPr>
              <a:t>endpoint </a:t>
            </a:r>
            <a:r>
              <a:rPr sz="1800" b="1" spc="-480" dirty="0">
                <a:latin typeface="Segoe UI"/>
                <a:cs typeface="Segoe UI"/>
              </a:rPr>
              <a:t> </a:t>
            </a:r>
            <a:r>
              <a:rPr sz="1800" b="1" spc="-5" dirty="0">
                <a:latin typeface="Segoe UI"/>
                <a:cs typeface="Segoe UI"/>
              </a:rPr>
              <a:t>devices</a:t>
            </a:r>
            <a:r>
              <a:rPr sz="1800" b="1" spc="-10" dirty="0">
                <a:latin typeface="Segoe UI"/>
                <a:cs typeface="Segoe UI"/>
              </a:rPr>
              <a:t> </a:t>
            </a:r>
            <a:r>
              <a:rPr sz="1800" b="1" dirty="0">
                <a:latin typeface="Segoe UI"/>
                <a:cs typeface="Segoe UI"/>
              </a:rPr>
              <a:t>and</a:t>
            </a:r>
            <a:r>
              <a:rPr sz="1800" b="1" spc="-5" dirty="0">
                <a:latin typeface="Segoe UI"/>
                <a:cs typeface="Segoe UI"/>
              </a:rPr>
              <a:t> </a:t>
            </a:r>
            <a:r>
              <a:rPr sz="1800" b="1" dirty="0">
                <a:latin typeface="Segoe UI"/>
                <a:cs typeface="Segoe UI"/>
              </a:rPr>
              <a:t>sensors</a:t>
            </a:r>
            <a:r>
              <a:rPr sz="1800" b="1" spc="-30" dirty="0">
                <a:latin typeface="Segoe UI"/>
                <a:cs typeface="Segoe UI"/>
              </a:rPr>
              <a:t> </a:t>
            </a:r>
            <a:r>
              <a:rPr sz="1800" b="1" spc="-5" dirty="0">
                <a:latin typeface="Segoe UI"/>
                <a:cs typeface="Segoe UI"/>
              </a:rPr>
              <a:t>that</a:t>
            </a:r>
            <a:r>
              <a:rPr sz="1800" b="1" spc="5" dirty="0">
                <a:latin typeface="Segoe UI"/>
                <a:cs typeface="Segoe UI"/>
              </a:rPr>
              <a:t> </a:t>
            </a:r>
            <a:r>
              <a:rPr sz="1800" b="1" dirty="0">
                <a:latin typeface="Segoe UI"/>
                <a:cs typeface="Segoe UI"/>
              </a:rPr>
              <a:t>send</a:t>
            </a:r>
            <a:r>
              <a:rPr sz="1800" b="1" spc="-5" dirty="0">
                <a:latin typeface="Segoe UI"/>
                <a:cs typeface="Segoe UI"/>
              </a:rPr>
              <a:t> </a:t>
            </a:r>
            <a:r>
              <a:rPr sz="1800" b="1" dirty="0">
                <a:latin typeface="Segoe UI"/>
                <a:cs typeface="Segoe UI"/>
              </a:rPr>
              <a:t>and</a:t>
            </a:r>
            <a:r>
              <a:rPr sz="1800" b="1" spc="-20" dirty="0">
                <a:latin typeface="Segoe UI"/>
                <a:cs typeface="Segoe UI"/>
              </a:rPr>
              <a:t> </a:t>
            </a:r>
            <a:r>
              <a:rPr sz="1800" b="1" spc="-5" dirty="0">
                <a:latin typeface="Segoe UI"/>
                <a:cs typeface="Segoe UI"/>
              </a:rPr>
              <a:t>receive</a:t>
            </a:r>
            <a:r>
              <a:rPr sz="1800" b="1" spc="5" dirty="0">
                <a:latin typeface="Segoe UI"/>
                <a:cs typeface="Segoe UI"/>
              </a:rPr>
              <a:t> </a:t>
            </a:r>
            <a:r>
              <a:rPr sz="1800" b="1" spc="-5" dirty="0">
                <a:latin typeface="Segoe UI"/>
                <a:cs typeface="Segoe UI"/>
              </a:rPr>
              <a:t>information.</a:t>
            </a:r>
            <a:endParaRPr sz="1800">
              <a:latin typeface="Segoe UI"/>
              <a:cs typeface="Segoe UI"/>
            </a:endParaRPr>
          </a:p>
          <a:p>
            <a:pPr marL="984885" marR="5080" lvl="1" indent="-287020">
              <a:lnSpc>
                <a:spcPct val="140000"/>
              </a:lnSpc>
              <a:spcBef>
                <a:spcPts val="1200"/>
              </a:spcBef>
              <a:buFont typeface="Wingdings"/>
              <a:buChar char=""/>
              <a:tabLst>
                <a:tab pos="984885" algn="l"/>
                <a:tab pos="985519" algn="l"/>
              </a:tabLst>
            </a:pPr>
            <a:r>
              <a:rPr sz="1800" b="1" dirty="0">
                <a:latin typeface="Segoe UI"/>
                <a:cs typeface="Segoe UI"/>
              </a:rPr>
              <a:t>The</a:t>
            </a:r>
            <a:r>
              <a:rPr sz="1800" b="1" spc="340" dirty="0">
                <a:latin typeface="Segoe UI"/>
                <a:cs typeface="Segoe UI"/>
              </a:rPr>
              <a:t> </a:t>
            </a:r>
            <a:r>
              <a:rPr sz="1800" b="1" dirty="0">
                <a:latin typeface="Segoe UI"/>
                <a:cs typeface="Segoe UI"/>
              </a:rPr>
              <a:t>size</a:t>
            </a:r>
            <a:r>
              <a:rPr sz="1800" b="1" spc="340" dirty="0">
                <a:latin typeface="Segoe UI"/>
                <a:cs typeface="Segoe UI"/>
              </a:rPr>
              <a:t> </a:t>
            </a:r>
            <a:r>
              <a:rPr sz="1800" b="1" spc="-15" dirty="0">
                <a:latin typeface="Segoe UI"/>
                <a:cs typeface="Segoe UI"/>
              </a:rPr>
              <a:t>of</a:t>
            </a:r>
            <a:r>
              <a:rPr sz="1800" b="1" spc="335" dirty="0">
                <a:latin typeface="Segoe UI"/>
                <a:cs typeface="Segoe UI"/>
              </a:rPr>
              <a:t> </a:t>
            </a:r>
            <a:r>
              <a:rPr sz="1800" b="1" spc="-5" dirty="0">
                <a:latin typeface="Segoe UI"/>
                <a:cs typeface="Segoe UI"/>
              </a:rPr>
              <a:t>these</a:t>
            </a:r>
            <a:r>
              <a:rPr sz="1800" b="1" spc="340" dirty="0">
                <a:latin typeface="Segoe UI"/>
                <a:cs typeface="Segoe UI"/>
              </a:rPr>
              <a:t> </a:t>
            </a:r>
            <a:r>
              <a:rPr sz="1800" b="1" spc="-5" dirty="0">
                <a:latin typeface="Segoe UI"/>
                <a:cs typeface="Segoe UI"/>
              </a:rPr>
              <a:t>“things”</a:t>
            </a:r>
            <a:r>
              <a:rPr sz="1800" b="1" spc="345" dirty="0">
                <a:latin typeface="Segoe UI"/>
                <a:cs typeface="Segoe UI"/>
              </a:rPr>
              <a:t> </a:t>
            </a:r>
            <a:r>
              <a:rPr sz="1800" b="1" dirty="0">
                <a:latin typeface="Segoe UI"/>
                <a:cs typeface="Segoe UI"/>
              </a:rPr>
              <a:t>can</a:t>
            </a:r>
            <a:r>
              <a:rPr sz="1800" b="1" spc="345" dirty="0">
                <a:latin typeface="Segoe UI"/>
                <a:cs typeface="Segoe UI"/>
              </a:rPr>
              <a:t> </a:t>
            </a:r>
            <a:r>
              <a:rPr sz="1800" b="1" spc="-5" dirty="0">
                <a:latin typeface="Segoe UI"/>
                <a:cs typeface="Segoe UI"/>
              </a:rPr>
              <a:t>range</a:t>
            </a:r>
            <a:r>
              <a:rPr sz="1800" b="1" spc="335" dirty="0">
                <a:latin typeface="Segoe UI"/>
                <a:cs typeface="Segoe UI"/>
              </a:rPr>
              <a:t> </a:t>
            </a:r>
            <a:r>
              <a:rPr sz="1800" b="1" spc="-10" dirty="0">
                <a:latin typeface="Segoe UI"/>
                <a:cs typeface="Segoe UI"/>
              </a:rPr>
              <a:t>from</a:t>
            </a:r>
            <a:r>
              <a:rPr sz="1800" b="1" spc="345" dirty="0">
                <a:latin typeface="Segoe UI"/>
                <a:cs typeface="Segoe UI"/>
              </a:rPr>
              <a:t> </a:t>
            </a:r>
            <a:r>
              <a:rPr sz="1800" b="1" dirty="0">
                <a:latin typeface="Segoe UI"/>
                <a:cs typeface="Segoe UI"/>
              </a:rPr>
              <a:t>almost</a:t>
            </a:r>
            <a:r>
              <a:rPr sz="1800" b="1" spc="335" dirty="0">
                <a:latin typeface="Segoe UI"/>
                <a:cs typeface="Segoe UI"/>
              </a:rPr>
              <a:t> </a:t>
            </a:r>
            <a:r>
              <a:rPr sz="1800" b="1" spc="-5" dirty="0">
                <a:latin typeface="Segoe UI"/>
                <a:cs typeface="Segoe UI"/>
              </a:rPr>
              <a:t>microscopic</a:t>
            </a:r>
            <a:r>
              <a:rPr sz="1800" b="1" spc="340" dirty="0">
                <a:latin typeface="Segoe UI"/>
                <a:cs typeface="Segoe UI"/>
              </a:rPr>
              <a:t> </a:t>
            </a:r>
            <a:r>
              <a:rPr sz="1800" b="1" spc="-5" dirty="0">
                <a:latin typeface="Segoe UI"/>
                <a:cs typeface="Segoe UI"/>
              </a:rPr>
              <a:t>sensors</a:t>
            </a:r>
            <a:r>
              <a:rPr sz="1800" b="1" spc="345" dirty="0">
                <a:latin typeface="Segoe UI"/>
                <a:cs typeface="Segoe UI"/>
              </a:rPr>
              <a:t> </a:t>
            </a:r>
            <a:r>
              <a:rPr sz="1800" b="1" spc="-10" dirty="0">
                <a:latin typeface="Segoe UI"/>
                <a:cs typeface="Segoe UI"/>
              </a:rPr>
              <a:t>to</a:t>
            </a:r>
            <a:r>
              <a:rPr sz="1800" b="1" spc="350" dirty="0">
                <a:latin typeface="Segoe UI"/>
                <a:cs typeface="Segoe UI"/>
              </a:rPr>
              <a:t> </a:t>
            </a:r>
            <a:r>
              <a:rPr sz="1800" b="1" dirty="0">
                <a:latin typeface="Segoe UI"/>
                <a:cs typeface="Segoe UI"/>
              </a:rPr>
              <a:t>giant</a:t>
            </a:r>
            <a:r>
              <a:rPr sz="1800" b="1" spc="325" dirty="0">
                <a:latin typeface="Segoe UI"/>
                <a:cs typeface="Segoe UI"/>
              </a:rPr>
              <a:t> </a:t>
            </a:r>
            <a:r>
              <a:rPr sz="1800" b="1" dirty="0">
                <a:latin typeface="Segoe UI"/>
                <a:cs typeface="Segoe UI"/>
              </a:rPr>
              <a:t>machines</a:t>
            </a:r>
            <a:r>
              <a:rPr sz="1800" b="1" spc="340" dirty="0">
                <a:latin typeface="Segoe UI"/>
                <a:cs typeface="Segoe UI"/>
              </a:rPr>
              <a:t> </a:t>
            </a:r>
            <a:r>
              <a:rPr sz="1800" b="1" dirty="0">
                <a:latin typeface="Segoe UI"/>
                <a:cs typeface="Segoe UI"/>
              </a:rPr>
              <a:t>in</a:t>
            </a:r>
            <a:r>
              <a:rPr sz="1800" b="1" spc="340" dirty="0">
                <a:latin typeface="Segoe UI"/>
                <a:cs typeface="Segoe UI"/>
              </a:rPr>
              <a:t> </a:t>
            </a:r>
            <a:r>
              <a:rPr sz="1800" b="1" dirty="0">
                <a:latin typeface="Segoe UI"/>
                <a:cs typeface="Segoe UI"/>
              </a:rPr>
              <a:t>a </a:t>
            </a:r>
            <a:r>
              <a:rPr sz="1800" b="1" spc="-480" dirty="0">
                <a:latin typeface="Segoe UI"/>
                <a:cs typeface="Segoe UI"/>
              </a:rPr>
              <a:t> </a:t>
            </a:r>
            <a:r>
              <a:rPr sz="1800" b="1" spc="-10" dirty="0">
                <a:latin typeface="Segoe UI"/>
                <a:cs typeface="Segoe UI"/>
              </a:rPr>
              <a:t>factory.</a:t>
            </a:r>
            <a:endParaRPr sz="1800">
              <a:latin typeface="Segoe UI"/>
              <a:cs typeface="Segoe UI"/>
            </a:endParaRPr>
          </a:p>
          <a:p>
            <a:pPr marL="984885" marR="7620" lvl="1" indent="-287020">
              <a:lnSpc>
                <a:spcPct val="140000"/>
              </a:lnSpc>
              <a:spcBef>
                <a:spcPts val="1205"/>
              </a:spcBef>
              <a:buFont typeface="Wingdings"/>
              <a:buChar char=""/>
              <a:tabLst>
                <a:tab pos="984885" algn="l"/>
                <a:tab pos="985519" algn="l"/>
              </a:tabLst>
            </a:pPr>
            <a:r>
              <a:rPr sz="1800" b="1" dirty="0">
                <a:latin typeface="Segoe UI"/>
                <a:cs typeface="Segoe UI"/>
              </a:rPr>
              <a:t>Their</a:t>
            </a:r>
            <a:r>
              <a:rPr sz="1800" b="1" spc="155" dirty="0">
                <a:latin typeface="Segoe UI"/>
                <a:cs typeface="Segoe UI"/>
              </a:rPr>
              <a:t> </a:t>
            </a:r>
            <a:r>
              <a:rPr sz="1800" b="1" spc="5" dirty="0">
                <a:latin typeface="Segoe UI"/>
                <a:cs typeface="Segoe UI"/>
              </a:rPr>
              <a:t>primary</a:t>
            </a:r>
            <a:r>
              <a:rPr sz="1800" b="1" spc="145" dirty="0">
                <a:latin typeface="Segoe UI"/>
                <a:cs typeface="Segoe UI"/>
              </a:rPr>
              <a:t> </a:t>
            </a:r>
            <a:r>
              <a:rPr sz="1800" b="1" spc="-5" dirty="0">
                <a:latin typeface="Segoe UI"/>
                <a:cs typeface="Segoe UI"/>
              </a:rPr>
              <a:t>function</a:t>
            </a:r>
            <a:r>
              <a:rPr sz="1800" b="1" spc="155" dirty="0">
                <a:latin typeface="Segoe UI"/>
                <a:cs typeface="Segoe UI"/>
              </a:rPr>
              <a:t> </a:t>
            </a:r>
            <a:r>
              <a:rPr sz="1800" b="1" dirty="0">
                <a:latin typeface="Segoe UI"/>
                <a:cs typeface="Segoe UI"/>
              </a:rPr>
              <a:t>is</a:t>
            </a:r>
            <a:r>
              <a:rPr sz="1800" b="1" spc="150" dirty="0">
                <a:latin typeface="Segoe UI"/>
                <a:cs typeface="Segoe UI"/>
              </a:rPr>
              <a:t> </a:t>
            </a:r>
            <a:r>
              <a:rPr sz="1800" b="1" spc="-5" dirty="0">
                <a:latin typeface="Segoe UI"/>
                <a:cs typeface="Segoe UI"/>
              </a:rPr>
              <a:t>generating</a:t>
            </a:r>
            <a:r>
              <a:rPr sz="1800" b="1" spc="160" dirty="0">
                <a:latin typeface="Segoe UI"/>
                <a:cs typeface="Segoe UI"/>
              </a:rPr>
              <a:t> </a:t>
            </a:r>
            <a:r>
              <a:rPr sz="1800" b="1" spc="-10" dirty="0">
                <a:latin typeface="Segoe UI"/>
                <a:cs typeface="Segoe UI"/>
              </a:rPr>
              <a:t>data</a:t>
            </a:r>
            <a:r>
              <a:rPr sz="1800" b="1" spc="150" dirty="0">
                <a:latin typeface="Segoe UI"/>
                <a:cs typeface="Segoe UI"/>
              </a:rPr>
              <a:t> </a:t>
            </a:r>
            <a:r>
              <a:rPr sz="1800" b="1" spc="-5" dirty="0">
                <a:latin typeface="Segoe UI"/>
                <a:cs typeface="Segoe UI"/>
              </a:rPr>
              <a:t>and</a:t>
            </a:r>
            <a:r>
              <a:rPr sz="1800" b="1" spc="155" dirty="0">
                <a:latin typeface="Segoe UI"/>
                <a:cs typeface="Segoe UI"/>
              </a:rPr>
              <a:t> </a:t>
            </a:r>
            <a:r>
              <a:rPr sz="1800" b="1" spc="-5" dirty="0">
                <a:latin typeface="Segoe UI"/>
                <a:cs typeface="Segoe UI"/>
              </a:rPr>
              <a:t>being</a:t>
            </a:r>
            <a:r>
              <a:rPr sz="1800" b="1" spc="150" dirty="0">
                <a:latin typeface="Segoe UI"/>
                <a:cs typeface="Segoe UI"/>
              </a:rPr>
              <a:t> </a:t>
            </a:r>
            <a:r>
              <a:rPr sz="1800" b="1" spc="-10" dirty="0">
                <a:latin typeface="Segoe UI"/>
                <a:cs typeface="Segoe UI"/>
              </a:rPr>
              <a:t>capable</a:t>
            </a:r>
            <a:r>
              <a:rPr sz="1800" b="1" spc="160" dirty="0">
                <a:latin typeface="Segoe UI"/>
                <a:cs typeface="Segoe UI"/>
              </a:rPr>
              <a:t> </a:t>
            </a:r>
            <a:r>
              <a:rPr sz="1800" b="1" spc="-15" dirty="0">
                <a:latin typeface="Segoe UI"/>
                <a:cs typeface="Segoe UI"/>
              </a:rPr>
              <a:t>of</a:t>
            </a:r>
            <a:r>
              <a:rPr sz="1800" b="1" spc="145" dirty="0">
                <a:latin typeface="Segoe UI"/>
                <a:cs typeface="Segoe UI"/>
              </a:rPr>
              <a:t> </a:t>
            </a:r>
            <a:r>
              <a:rPr sz="1800" b="1" spc="-5" dirty="0">
                <a:latin typeface="Segoe UI"/>
                <a:cs typeface="Segoe UI"/>
              </a:rPr>
              <a:t>being</a:t>
            </a:r>
            <a:r>
              <a:rPr sz="1800" b="1" spc="155" dirty="0">
                <a:latin typeface="Segoe UI"/>
                <a:cs typeface="Segoe UI"/>
              </a:rPr>
              <a:t> </a:t>
            </a:r>
            <a:r>
              <a:rPr sz="1800" b="1" spc="-5" dirty="0">
                <a:latin typeface="Segoe UI"/>
                <a:cs typeface="Segoe UI"/>
              </a:rPr>
              <a:t>queried</a:t>
            </a:r>
            <a:r>
              <a:rPr sz="1800" b="1" spc="145" dirty="0">
                <a:latin typeface="Segoe UI"/>
                <a:cs typeface="Segoe UI"/>
              </a:rPr>
              <a:t> </a:t>
            </a:r>
            <a:r>
              <a:rPr sz="1800" b="1" spc="-5" dirty="0">
                <a:latin typeface="Segoe UI"/>
                <a:cs typeface="Segoe UI"/>
              </a:rPr>
              <a:t>and/or</a:t>
            </a:r>
            <a:r>
              <a:rPr sz="1800" b="1" spc="145" dirty="0">
                <a:latin typeface="Segoe UI"/>
                <a:cs typeface="Segoe UI"/>
              </a:rPr>
              <a:t> </a:t>
            </a:r>
            <a:r>
              <a:rPr sz="1800" b="1" spc="-5" dirty="0">
                <a:latin typeface="Segoe UI"/>
                <a:cs typeface="Segoe UI"/>
              </a:rPr>
              <a:t>controlled </a:t>
            </a:r>
            <a:r>
              <a:rPr sz="1800" b="1" spc="-480" dirty="0">
                <a:latin typeface="Segoe UI"/>
                <a:cs typeface="Segoe UI"/>
              </a:rPr>
              <a:t> </a:t>
            </a:r>
            <a:r>
              <a:rPr sz="1800" b="1" spc="-5" dirty="0">
                <a:latin typeface="Segoe UI"/>
                <a:cs typeface="Segoe UI"/>
              </a:rPr>
              <a:t>over </a:t>
            </a:r>
            <a:r>
              <a:rPr sz="1800" b="1" dirty="0">
                <a:latin typeface="Segoe UI"/>
                <a:cs typeface="Segoe UI"/>
              </a:rPr>
              <a:t>a</a:t>
            </a:r>
            <a:r>
              <a:rPr sz="1800" b="1" spc="-5" dirty="0">
                <a:latin typeface="Segoe UI"/>
                <a:cs typeface="Segoe UI"/>
              </a:rPr>
              <a:t> </a:t>
            </a:r>
            <a:r>
              <a:rPr sz="1800" b="1" spc="5" dirty="0">
                <a:latin typeface="Segoe UI"/>
                <a:cs typeface="Segoe UI"/>
              </a:rPr>
              <a:t>network.</a:t>
            </a:r>
            <a:endParaRPr sz="1800">
              <a:latin typeface="Segoe UI"/>
              <a:cs typeface="Segoe U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64</a:t>
            </a:fld>
            <a:endParaRPr sz="1200">
              <a:latin typeface="Segoe UI"/>
              <a:cs typeface="Segoe UI"/>
            </a:endParaRPr>
          </a:p>
        </p:txBody>
      </p:sp>
      <p:sp>
        <p:nvSpPr>
          <p:cNvPr id="3" name="object 3"/>
          <p:cNvSpPr txBox="1"/>
          <p:nvPr/>
        </p:nvSpPr>
        <p:spPr>
          <a:xfrm>
            <a:off x="245770" y="1502790"/>
            <a:ext cx="11522710" cy="500634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245"/>
              </a:spcBef>
              <a:buFont typeface="Wingdings"/>
              <a:buChar char=""/>
              <a:tabLst>
                <a:tab pos="299720" algn="l"/>
              </a:tabLst>
            </a:pPr>
            <a:r>
              <a:rPr sz="2000" b="1" spc="-5" dirty="0">
                <a:latin typeface="Segoe UI"/>
                <a:cs typeface="Segoe UI"/>
              </a:rPr>
              <a:t>Layer</a:t>
            </a:r>
            <a:r>
              <a:rPr sz="2000" b="1" spc="-25" dirty="0">
                <a:latin typeface="Segoe UI"/>
                <a:cs typeface="Segoe UI"/>
              </a:rPr>
              <a:t> </a:t>
            </a:r>
            <a:r>
              <a:rPr sz="2000" b="1" spc="-5" dirty="0">
                <a:latin typeface="Segoe UI"/>
                <a:cs typeface="Segoe UI"/>
              </a:rPr>
              <a:t>2:</a:t>
            </a:r>
            <a:r>
              <a:rPr sz="2000" b="1" spc="-20" dirty="0">
                <a:latin typeface="Segoe UI"/>
                <a:cs typeface="Segoe UI"/>
              </a:rPr>
              <a:t> </a:t>
            </a:r>
            <a:r>
              <a:rPr sz="2000" b="1" dirty="0">
                <a:latin typeface="Segoe UI"/>
                <a:cs typeface="Segoe UI"/>
              </a:rPr>
              <a:t>Connectivity</a:t>
            </a:r>
            <a:r>
              <a:rPr sz="2000" b="1" spc="-35" dirty="0">
                <a:latin typeface="Segoe UI"/>
                <a:cs typeface="Segoe UI"/>
              </a:rPr>
              <a:t> </a:t>
            </a:r>
            <a:r>
              <a:rPr sz="2000" b="1" spc="-5" dirty="0">
                <a:latin typeface="Segoe UI"/>
                <a:cs typeface="Segoe UI"/>
              </a:rPr>
              <a:t>Layer</a:t>
            </a:r>
            <a:endParaRPr sz="2000">
              <a:latin typeface="Segoe UI"/>
              <a:cs typeface="Segoe UI"/>
            </a:endParaRPr>
          </a:p>
          <a:p>
            <a:pPr marL="1040765" lvl="1" indent="-342900" algn="just">
              <a:lnSpc>
                <a:spcPct val="100000"/>
              </a:lnSpc>
              <a:spcBef>
                <a:spcPts val="2165"/>
              </a:spcBef>
              <a:buFont typeface="Wingdings"/>
              <a:buChar char=""/>
              <a:tabLst>
                <a:tab pos="1041400" algn="l"/>
              </a:tabLst>
            </a:pPr>
            <a:r>
              <a:rPr sz="2000" b="1" dirty="0">
                <a:latin typeface="Segoe UI"/>
                <a:cs typeface="Segoe UI"/>
              </a:rPr>
              <a:t>In the</a:t>
            </a:r>
            <a:r>
              <a:rPr sz="2000" b="1" spc="-15" dirty="0">
                <a:latin typeface="Segoe UI"/>
                <a:cs typeface="Segoe UI"/>
              </a:rPr>
              <a:t> </a:t>
            </a:r>
            <a:r>
              <a:rPr sz="2000" b="1" dirty="0">
                <a:latin typeface="Segoe UI"/>
                <a:cs typeface="Segoe UI"/>
              </a:rPr>
              <a:t>second </a:t>
            </a:r>
            <a:r>
              <a:rPr sz="2000" b="1" spc="-10" dirty="0">
                <a:latin typeface="Segoe UI"/>
                <a:cs typeface="Segoe UI"/>
              </a:rPr>
              <a:t>layer</a:t>
            </a:r>
            <a:r>
              <a:rPr sz="2000" b="1" spc="-5" dirty="0">
                <a:latin typeface="Segoe UI"/>
                <a:cs typeface="Segoe UI"/>
              </a:rPr>
              <a:t> </a:t>
            </a:r>
            <a:r>
              <a:rPr sz="2000" b="1" spc="-20" dirty="0">
                <a:latin typeface="Segoe UI"/>
                <a:cs typeface="Segoe UI"/>
              </a:rPr>
              <a:t>of</a:t>
            </a:r>
            <a:r>
              <a:rPr sz="2000" b="1" dirty="0">
                <a:latin typeface="Segoe UI"/>
                <a:cs typeface="Segoe UI"/>
              </a:rPr>
              <a:t> the</a:t>
            </a:r>
            <a:r>
              <a:rPr sz="2000" b="1" spc="-15" dirty="0">
                <a:latin typeface="Segoe UI"/>
                <a:cs typeface="Segoe UI"/>
              </a:rPr>
              <a:t> </a:t>
            </a:r>
            <a:r>
              <a:rPr sz="2000" b="1" dirty="0">
                <a:latin typeface="Segoe UI"/>
                <a:cs typeface="Segoe UI"/>
              </a:rPr>
              <a:t>IoT </a:t>
            </a:r>
            <a:r>
              <a:rPr sz="2000" b="1" spc="-10" dirty="0">
                <a:latin typeface="Segoe UI"/>
                <a:cs typeface="Segoe UI"/>
              </a:rPr>
              <a:t>Reference</a:t>
            </a:r>
            <a:r>
              <a:rPr sz="2000" b="1" spc="35" dirty="0">
                <a:latin typeface="Segoe UI"/>
                <a:cs typeface="Segoe UI"/>
              </a:rPr>
              <a:t> </a:t>
            </a:r>
            <a:r>
              <a:rPr sz="2000" b="1" spc="-5" dirty="0">
                <a:latin typeface="Segoe UI"/>
                <a:cs typeface="Segoe UI"/>
              </a:rPr>
              <a:t>Model,</a:t>
            </a:r>
            <a:r>
              <a:rPr sz="2000" b="1" spc="-2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focus</a:t>
            </a:r>
            <a:r>
              <a:rPr sz="2000" b="1" spc="-10" dirty="0">
                <a:latin typeface="Segoe UI"/>
                <a:cs typeface="Segoe UI"/>
              </a:rPr>
              <a:t> </a:t>
            </a:r>
            <a:r>
              <a:rPr sz="2000" b="1" spc="-5" dirty="0">
                <a:latin typeface="Segoe UI"/>
                <a:cs typeface="Segoe UI"/>
              </a:rPr>
              <a:t>is on</a:t>
            </a:r>
            <a:r>
              <a:rPr sz="2000" b="1" dirty="0">
                <a:latin typeface="Segoe UI"/>
                <a:cs typeface="Segoe UI"/>
              </a:rPr>
              <a:t> </a:t>
            </a:r>
            <a:r>
              <a:rPr sz="2000" b="1" spc="-10" dirty="0">
                <a:latin typeface="Segoe UI"/>
                <a:cs typeface="Segoe UI"/>
              </a:rPr>
              <a:t>connectivity.</a:t>
            </a:r>
            <a:endParaRPr sz="2000">
              <a:latin typeface="Segoe UI"/>
              <a:cs typeface="Segoe UI"/>
            </a:endParaRPr>
          </a:p>
          <a:p>
            <a:pPr marL="1040765" marR="9525" lvl="1" indent="-342900" algn="just">
              <a:lnSpc>
                <a:spcPct val="140000"/>
              </a:lnSpc>
              <a:spcBef>
                <a:spcPts val="1200"/>
              </a:spcBef>
              <a:buFont typeface="Wingdings"/>
              <a:buChar char=""/>
              <a:tabLst>
                <a:tab pos="1041400" algn="l"/>
              </a:tabLst>
            </a:pPr>
            <a:r>
              <a:rPr sz="2000" b="1" dirty="0">
                <a:latin typeface="Segoe UI"/>
                <a:cs typeface="Segoe UI"/>
              </a:rPr>
              <a:t>The most important </a:t>
            </a:r>
            <a:r>
              <a:rPr sz="2000" b="1" spc="-5" dirty="0">
                <a:latin typeface="Segoe UI"/>
                <a:cs typeface="Segoe UI"/>
              </a:rPr>
              <a:t>function </a:t>
            </a:r>
            <a:r>
              <a:rPr sz="2000" b="1" spc="-20" dirty="0">
                <a:latin typeface="Segoe UI"/>
                <a:cs typeface="Segoe UI"/>
              </a:rPr>
              <a:t>of </a:t>
            </a:r>
            <a:r>
              <a:rPr sz="2000" b="1" spc="-5" dirty="0">
                <a:latin typeface="Segoe UI"/>
                <a:cs typeface="Segoe UI"/>
              </a:rPr>
              <a:t>this IoT </a:t>
            </a:r>
            <a:r>
              <a:rPr sz="2000" b="1" spc="-10" dirty="0">
                <a:latin typeface="Segoe UI"/>
                <a:cs typeface="Segoe UI"/>
              </a:rPr>
              <a:t>layer </a:t>
            </a:r>
            <a:r>
              <a:rPr sz="2000" b="1" spc="-5" dirty="0">
                <a:latin typeface="Segoe UI"/>
                <a:cs typeface="Segoe UI"/>
              </a:rPr>
              <a:t>is the </a:t>
            </a:r>
            <a:r>
              <a:rPr sz="2000" b="1" spc="-10" dirty="0">
                <a:latin typeface="Segoe UI"/>
                <a:cs typeface="Segoe UI"/>
              </a:rPr>
              <a:t>reliable </a:t>
            </a:r>
            <a:r>
              <a:rPr sz="2000" b="1" spc="-5" dirty="0">
                <a:latin typeface="Segoe UI"/>
                <a:cs typeface="Segoe UI"/>
              </a:rPr>
              <a:t>and timely transmission </a:t>
            </a:r>
            <a:r>
              <a:rPr sz="2000" b="1" spc="-40" dirty="0">
                <a:latin typeface="Segoe UI"/>
                <a:cs typeface="Segoe UI"/>
              </a:rPr>
              <a:t>of </a:t>
            </a:r>
            <a:r>
              <a:rPr sz="2000" b="1" spc="-35" dirty="0">
                <a:latin typeface="Segoe UI"/>
                <a:cs typeface="Segoe UI"/>
              </a:rPr>
              <a:t> </a:t>
            </a:r>
            <a:r>
              <a:rPr sz="2000" b="1" spc="-5" dirty="0">
                <a:latin typeface="Segoe UI"/>
                <a:cs typeface="Segoe UI"/>
              </a:rPr>
              <a:t>data.</a:t>
            </a:r>
            <a:endParaRPr sz="2000">
              <a:latin typeface="Segoe UI"/>
              <a:cs typeface="Segoe UI"/>
            </a:endParaRPr>
          </a:p>
          <a:p>
            <a:pPr marL="1040765" marR="5715" lvl="1" indent="-342900" algn="just">
              <a:lnSpc>
                <a:spcPct val="140000"/>
              </a:lnSpc>
              <a:spcBef>
                <a:spcPts val="1200"/>
              </a:spcBef>
              <a:buFont typeface="Wingdings"/>
              <a:buChar char=""/>
              <a:tabLst>
                <a:tab pos="1041400" algn="l"/>
              </a:tabLst>
            </a:pPr>
            <a:r>
              <a:rPr sz="2000" b="1" spc="-5" dirty="0">
                <a:latin typeface="Segoe UI"/>
                <a:cs typeface="Segoe UI"/>
              </a:rPr>
              <a:t>More </a:t>
            </a:r>
            <a:r>
              <a:rPr sz="2000" b="1" spc="-15" dirty="0">
                <a:latin typeface="Segoe UI"/>
                <a:cs typeface="Segoe UI"/>
              </a:rPr>
              <a:t>specifically, </a:t>
            </a:r>
            <a:r>
              <a:rPr sz="2000" b="1" spc="-5" dirty="0">
                <a:latin typeface="Segoe UI"/>
                <a:cs typeface="Segoe UI"/>
              </a:rPr>
              <a:t>this </a:t>
            </a:r>
            <a:r>
              <a:rPr sz="2000" b="1" spc="-10" dirty="0">
                <a:latin typeface="Segoe UI"/>
                <a:cs typeface="Segoe UI"/>
              </a:rPr>
              <a:t>includes </a:t>
            </a:r>
            <a:r>
              <a:rPr sz="2000" b="1" spc="-5" dirty="0">
                <a:latin typeface="Segoe UI"/>
                <a:cs typeface="Segoe UI"/>
              </a:rPr>
              <a:t>transmissions between Layer </a:t>
            </a:r>
            <a:r>
              <a:rPr sz="2000" b="1" dirty="0">
                <a:latin typeface="Segoe UI"/>
                <a:cs typeface="Segoe UI"/>
              </a:rPr>
              <a:t>1 </a:t>
            </a:r>
            <a:r>
              <a:rPr sz="2000" b="1" spc="-5" dirty="0">
                <a:latin typeface="Segoe UI"/>
                <a:cs typeface="Segoe UI"/>
              </a:rPr>
              <a:t>devices and </a:t>
            </a:r>
            <a:r>
              <a:rPr sz="2000" b="1" dirty="0">
                <a:latin typeface="Segoe UI"/>
                <a:cs typeface="Segoe UI"/>
              </a:rPr>
              <a:t>the </a:t>
            </a:r>
            <a:r>
              <a:rPr sz="2000" b="1" spc="-5" dirty="0">
                <a:latin typeface="Segoe UI"/>
                <a:cs typeface="Segoe UI"/>
              </a:rPr>
              <a:t>network </a:t>
            </a:r>
            <a:r>
              <a:rPr sz="2000" b="1" dirty="0">
                <a:latin typeface="Segoe UI"/>
                <a:cs typeface="Segoe UI"/>
              </a:rPr>
              <a:t> </a:t>
            </a:r>
            <a:r>
              <a:rPr sz="2000" b="1" spc="-5" dirty="0">
                <a:latin typeface="Segoe UI"/>
                <a:cs typeface="Segoe UI"/>
              </a:rPr>
              <a:t>and between </a:t>
            </a:r>
            <a:r>
              <a:rPr sz="2000" b="1" dirty="0">
                <a:latin typeface="Segoe UI"/>
                <a:cs typeface="Segoe UI"/>
              </a:rPr>
              <a:t>the </a:t>
            </a:r>
            <a:r>
              <a:rPr sz="2000" b="1" spc="-5" dirty="0">
                <a:latin typeface="Segoe UI"/>
                <a:cs typeface="Segoe UI"/>
              </a:rPr>
              <a:t>network and information processing that occurs </a:t>
            </a:r>
            <a:r>
              <a:rPr sz="2000" b="1" dirty="0">
                <a:latin typeface="Segoe UI"/>
                <a:cs typeface="Segoe UI"/>
              </a:rPr>
              <a:t>at </a:t>
            </a:r>
            <a:r>
              <a:rPr sz="2000" b="1" spc="-5" dirty="0">
                <a:latin typeface="Segoe UI"/>
                <a:cs typeface="Segoe UI"/>
              </a:rPr>
              <a:t>Layer </a:t>
            </a:r>
            <a:r>
              <a:rPr sz="2000" b="1" dirty="0">
                <a:latin typeface="Segoe UI"/>
                <a:cs typeface="Segoe UI"/>
              </a:rPr>
              <a:t>3 </a:t>
            </a:r>
            <a:r>
              <a:rPr sz="2000" b="1" spc="-5" dirty="0">
                <a:latin typeface="Segoe UI"/>
                <a:cs typeface="Segoe UI"/>
              </a:rPr>
              <a:t>(the </a:t>
            </a:r>
            <a:r>
              <a:rPr sz="2000" b="1" dirty="0">
                <a:latin typeface="Segoe UI"/>
                <a:cs typeface="Segoe UI"/>
              </a:rPr>
              <a:t>edge </a:t>
            </a:r>
            <a:r>
              <a:rPr sz="2000" b="1" spc="5" dirty="0">
                <a:latin typeface="Segoe UI"/>
                <a:cs typeface="Segoe UI"/>
              </a:rPr>
              <a:t> </a:t>
            </a:r>
            <a:r>
              <a:rPr sz="2000" b="1" dirty="0">
                <a:latin typeface="Segoe UI"/>
                <a:cs typeface="Segoe UI"/>
              </a:rPr>
              <a:t>computing</a:t>
            </a:r>
            <a:r>
              <a:rPr sz="2000" b="1" spc="-25" dirty="0">
                <a:latin typeface="Segoe UI"/>
                <a:cs typeface="Segoe UI"/>
              </a:rPr>
              <a:t> </a:t>
            </a:r>
            <a:r>
              <a:rPr sz="2000" b="1" spc="-10" dirty="0">
                <a:latin typeface="Segoe UI"/>
                <a:cs typeface="Segoe UI"/>
              </a:rPr>
              <a:t>layer).</a:t>
            </a:r>
            <a:endParaRPr sz="2000">
              <a:latin typeface="Segoe UI"/>
              <a:cs typeface="Segoe UI"/>
            </a:endParaRPr>
          </a:p>
          <a:p>
            <a:pPr marL="1040765" marR="5080" lvl="1" indent="-342900" algn="just">
              <a:lnSpc>
                <a:spcPct val="140000"/>
              </a:lnSpc>
              <a:spcBef>
                <a:spcPts val="1205"/>
              </a:spcBef>
              <a:buFont typeface="Wingdings"/>
              <a:buChar char=""/>
              <a:tabLst>
                <a:tab pos="1041400" algn="l"/>
              </a:tabLst>
            </a:pPr>
            <a:r>
              <a:rPr sz="2000" b="1" dirty="0">
                <a:latin typeface="Segoe UI"/>
                <a:cs typeface="Segoe UI"/>
              </a:rPr>
              <a:t>The connectivity </a:t>
            </a:r>
            <a:r>
              <a:rPr sz="2000" b="1" spc="-10" dirty="0">
                <a:latin typeface="Segoe UI"/>
                <a:cs typeface="Segoe UI"/>
              </a:rPr>
              <a:t>layer </a:t>
            </a:r>
            <a:r>
              <a:rPr sz="2000" b="1" spc="-5" dirty="0">
                <a:latin typeface="Segoe UI"/>
                <a:cs typeface="Segoe UI"/>
              </a:rPr>
              <a:t>encompasses all networking </a:t>
            </a:r>
            <a:r>
              <a:rPr sz="2000" b="1" dirty="0">
                <a:latin typeface="Segoe UI"/>
                <a:cs typeface="Segoe UI"/>
              </a:rPr>
              <a:t>elements </a:t>
            </a:r>
            <a:r>
              <a:rPr sz="2000" b="1" spc="-20" dirty="0">
                <a:latin typeface="Segoe UI"/>
                <a:cs typeface="Segoe UI"/>
              </a:rPr>
              <a:t>of </a:t>
            </a:r>
            <a:r>
              <a:rPr sz="2000" b="1" dirty="0">
                <a:latin typeface="Segoe UI"/>
                <a:cs typeface="Segoe UI"/>
              </a:rPr>
              <a:t>IoT </a:t>
            </a:r>
            <a:r>
              <a:rPr sz="2000" b="1" spc="-5" dirty="0">
                <a:latin typeface="Segoe UI"/>
                <a:cs typeface="Segoe UI"/>
              </a:rPr>
              <a:t>and doesn’t really </a:t>
            </a:r>
            <a:r>
              <a:rPr sz="2000" b="1" dirty="0">
                <a:latin typeface="Segoe UI"/>
                <a:cs typeface="Segoe UI"/>
              </a:rPr>
              <a:t> </a:t>
            </a:r>
            <a:r>
              <a:rPr sz="2000" b="1" spc="-5" dirty="0">
                <a:latin typeface="Segoe UI"/>
                <a:cs typeface="Segoe UI"/>
              </a:rPr>
              <a:t>distinguish</a:t>
            </a:r>
            <a:r>
              <a:rPr sz="2000" b="1" spc="-25" dirty="0">
                <a:latin typeface="Segoe UI"/>
                <a:cs typeface="Segoe UI"/>
              </a:rPr>
              <a:t> </a:t>
            </a:r>
            <a:r>
              <a:rPr sz="2000" b="1" spc="-5" dirty="0">
                <a:latin typeface="Segoe UI"/>
                <a:cs typeface="Segoe UI"/>
              </a:rPr>
              <a:t>between</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last-mile</a:t>
            </a:r>
            <a:r>
              <a:rPr sz="2000" b="1" spc="-20" dirty="0">
                <a:latin typeface="Segoe UI"/>
                <a:cs typeface="Segoe UI"/>
              </a:rPr>
              <a:t> </a:t>
            </a:r>
            <a:r>
              <a:rPr sz="2000" b="1" spc="5" dirty="0">
                <a:latin typeface="Segoe UI"/>
                <a:cs typeface="Segoe UI"/>
              </a:rPr>
              <a:t>network,</a:t>
            </a:r>
            <a:r>
              <a:rPr sz="2000" b="1" spc="15" dirty="0">
                <a:latin typeface="Segoe UI"/>
                <a:cs typeface="Segoe UI"/>
              </a:rPr>
              <a:t> </a:t>
            </a:r>
            <a:r>
              <a:rPr sz="2000" b="1" spc="-20" dirty="0">
                <a:latin typeface="Segoe UI"/>
                <a:cs typeface="Segoe UI"/>
              </a:rPr>
              <a:t>gateway, </a:t>
            </a:r>
            <a:r>
              <a:rPr sz="2000" b="1" spc="-5" dirty="0">
                <a:latin typeface="Segoe UI"/>
                <a:cs typeface="Segoe UI"/>
              </a:rPr>
              <a:t>and</a:t>
            </a:r>
            <a:r>
              <a:rPr sz="2000" b="1" spc="-10" dirty="0">
                <a:latin typeface="Segoe UI"/>
                <a:cs typeface="Segoe UI"/>
              </a:rPr>
              <a:t> </a:t>
            </a:r>
            <a:r>
              <a:rPr sz="2000" b="1" spc="-5" dirty="0">
                <a:latin typeface="Segoe UI"/>
                <a:cs typeface="Segoe UI"/>
              </a:rPr>
              <a:t>backhaul</a:t>
            </a:r>
            <a:r>
              <a:rPr sz="2000" b="1" spc="-25" dirty="0">
                <a:latin typeface="Segoe UI"/>
                <a:cs typeface="Segoe UI"/>
              </a:rPr>
              <a:t> </a:t>
            </a:r>
            <a:r>
              <a:rPr sz="2000" b="1" spc="-5" dirty="0">
                <a:latin typeface="Segoe UI"/>
                <a:cs typeface="Segoe UI"/>
              </a:rPr>
              <a:t>networks.</a:t>
            </a:r>
            <a:endParaRPr sz="2000">
              <a:latin typeface="Segoe UI"/>
              <a:cs typeface="Segoe U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272285"/>
            <a:ext cx="8220075" cy="16236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5"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12700" marR="5992495">
              <a:lnSpc>
                <a:spcPct val="200000"/>
              </a:lnSpc>
              <a:spcBef>
                <a:spcPts val="100"/>
              </a:spcBef>
              <a:buFont typeface="Wingdings"/>
              <a:buChar char=""/>
              <a:tabLst>
                <a:tab pos="299720" algn="l"/>
              </a:tabLst>
            </a:pPr>
            <a:r>
              <a:rPr sz="2000" b="1" spc="-5" dirty="0">
                <a:latin typeface="Segoe UI"/>
                <a:cs typeface="Segoe UI"/>
              </a:rPr>
              <a:t>Layer 2: </a:t>
            </a:r>
            <a:r>
              <a:rPr sz="2000" b="1" dirty="0">
                <a:latin typeface="Segoe UI"/>
                <a:cs typeface="Segoe UI"/>
              </a:rPr>
              <a:t> Connectivity</a:t>
            </a:r>
            <a:r>
              <a:rPr sz="2000" b="1" spc="-105" dirty="0">
                <a:latin typeface="Segoe UI"/>
                <a:cs typeface="Segoe UI"/>
              </a:rPr>
              <a:t> </a:t>
            </a:r>
            <a:r>
              <a:rPr sz="2000" b="1" spc="-5" dirty="0">
                <a:latin typeface="Segoe UI"/>
                <a:cs typeface="Segoe UI"/>
              </a:rPr>
              <a:t>Layer</a:t>
            </a:r>
            <a:endParaRPr sz="2000">
              <a:latin typeface="Segoe UI"/>
              <a:cs typeface="Segoe UI"/>
            </a:endParaRPr>
          </a:p>
        </p:txBody>
      </p:sp>
      <p:pic>
        <p:nvPicPr>
          <p:cNvPr id="4" name="object 4"/>
          <p:cNvPicPr/>
          <p:nvPr/>
        </p:nvPicPr>
        <p:blipFill>
          <a:blip r:embed="rId2" cstate="print"/>
          <a:stretch>
            <a:fillRect/>
          </a:stretch>
        </p:blipFill>
        <p:spPr>
          <a:xfrm>
            <a:off x="2502407" y="1751057"/>
            <a:ext cx="9209532" cy="4756422"/>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65</a:t>
            </a:fld>
            <a:endParaRPr sz="1200">
              <a:latin typeface="Segoe UI"/>
              <a:cs typeface="Segoe U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66</a:t>
            </a:fld>
            <a:endParaRPr sz="1200">
              <a:latin typeface="Segoe UI"/>
              <a:cs typeface="Segoe UI"/>
            </a:endParaRPr>
          </a:p>
        </p:txBody>
      </p:sp>
      <p:sp>
        <p:nvSpPr>
          <p:cNvPr id="3" name="object 3"/>
          <p:cNvSpPr txBox="1"/>
          <p:nvPr/>
        </p:nvSpPr>
        <p:spPr>
          <a:xfrm>
            <a:off x="245770" y="1530222"/>
            <a:ext cx="11525885" cy="436753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500"/>
              </a:spcBef>
              <a:buFont typeface="Wingdings"/>
              <a:buChar char=""/>
              <a:tabLst>
                <a:tab pos="299720" algn="l"/>
              </a:tabLst>
            </a:pPr>
            <a:r>
              <a:rPr sz="2000" b="1" spc="-5" dirty="0">
                <a:latin typeface="Segoe UI"/>
                <a:cs typeface="Segoe UI"/>
              </a:rPr>
              <a:t>Layer</a:t>
            </a:r>
            <a:r>
              <a:rPr sz="2000" b="1" spc="-15" dirty="0">
                <a:latin typeface="Segoe UI"/>
                <a:cs typeface="Segoe UI"/>
              </a:rPr>
              <a:t> </a:t>
            </a:r>
            <a:r>
              <a:rPr sz="2000" b="1" spc="-5" dirty="0">
                <a:latin typeface="Segoe UI"/>
                <a:cs typeface="Segoe UI"/>
              </a:rPr>
              <a:t>3:</a:t>
            </a:r>
            <a:r>
              <a:rPr sz="2000" b="1" spc="-10" dirty="0">
                <a:latin typeface="Segoe UI"/>
                <a:cs typeface="Segoe UI"/>
              </a:rPr>
              <a:t> </a:t>
            </a:r>
            <a:r>
              <a:rPr sz="2000" b="1" spc="-5" dirty="0">
                <a:latin typeface="Segoe UI"/>
                <a:cs typeface="Segoe UI"/>
              </a:rPr>
              <a:t>Edge</a:t>
            </a:r>
            <a:r>
              <a:rPr sz="2000" b="1" spc="-20" dirty="0">
                <a:latin typeface="Segoe UI"/>
                <a:cs typeface="Segoe UI"/>
              </a:rPr>
              <a:t> </a:t>
            </a:r>
            <a:r>
              <a:rPr sz="2000" b="1" dirty="0">
                <a:latin typeface="Segoe UI"/>
                <a:cs typeface="Segoe UI"/>
              </a:rPr>
              <a:t>Computing</a:t>
            </a:r>
            <a:r>
              <a:rPr sz="2000" b="1" spc="-35" dirty="0">
                <a:latin typeface="Segoe UI"/>
                <a:cs typeface="Segoe UI"/>
              </a:rPr>
              <a:t> </a:t>
            </a:r>
            <a:r>
              <a:rPr sz="2000" b="1" spc="-5" dirty="0">
                <a:latin typeface="Segoe UI"/>
                <a:cs typeface="Segoe UI"/>
              </a:rPr>
              <a:t>Layer</a:t>
            </a:r>
            <a:endParaRPr sz="2000">
              <a:latin typeface="Segoe UI"/>
              <a:cs typeface="Segoe UI"/>
            </a:endParaRPr>
          </a:p>
          <a:p>
            <a:pPr>
              <a:lnSpc>
                <a:spcPct val="100000"/>
              </a:lnSpc>
              <a:spcBef>
                <a:spcPts val="5"/>
              </a:spcBef>
              <a:buFont typeface="Wingdings"/>
              <a:buChar char=""/>
            </a:pPr>
            <a:endParaRPr sz="1800">
              <a:latin typeface="Segoe UI"/>
              <a:cs typeface="Segoe UI"/>
            </a:endParaRPr>
          </a:p>
          <a:p>
            <a:pPr marL="984885" lvl="1" indent="-287020">
              <a:lnSpc>
                <a:spcPct val="100000"/>
              </a:lnSpc>
              <a:buFont typeface="Wingdings"/>
              <a:buChar char=""/>
              <a:tabLst>
                <a:tab pos="984885" algn="l"/>
                <a:tab pos="985519" algn="l"/>
              </a:tabLst>
            </a:pPr>
            <a:r>
              <a:rPr sz="2000" b="1" spc="-5" dirty="0">
                <a:latin typeface="Segoe UI"/>
                <a:cs typeface="Segoe UI"/>
              </a:rPr>
              <a:t>Edge </a:t>
            </a:r>
            <a:r>
              <a:rPr sz="2000" b="1" dirty="0">
                <a:latin typeface="Segoe UI"/>
                <a:cs typeface="Segoe UI"/>
              </a:rPr>
              <a:t>computing</a:t>
            </a:r>
            <a:r>
              <a:rPr sz="2000" b="1" spc="-30" dirty="0">
                <a:latin typeface="Segoe UI"/>
                <a:cs typeface="Segoe UI"/>
              </a:rPr>
              <a:t> </a:t>
            </a:r>
            <a:r>
              <a:rPr sz="2000" b="1" spc="-5" dirty="0">
                <a:latin typeface="Segoe UI"/>
                <a:cs typeface="Segoe UI"/>
              </a:rPr>
              <a:t>is</a:t>
            </a:r>
            <a:r>
              <a:rPr sz="2000" b="1" spc="-15" dirty="0">
                <a:latin typeface="Segoe UI"/>
                <a:cs typeface="Segoe UI"/>
              </a:rPr>
              <a:t> </a:t>
            </a:r>
            <a:r>
              <a:rPr sz="2000" b="1" dirty="0">
                <a:latin typeface="Segoe UI"/>
                <a:cs typeface="Segoe UI"/>
              </a:rPr>
              <a:t>the</a:t>
            </a:r>
            <a:r>
              <a:rPr sz="2000" b="1" spc="-20" dirty="0">
                <a:latin typeface="Segoe UI"/>
                <a:cs typeface="Segoe UI"/>
              </a:rPr>
              <a:t> </a:t>
            </a:r>
            <a:r>
              <a:rPr sz="2000" b="1" spc="-10" dirty="0">
                <a:latin typeface="Segoe UI"/>
                <a:cs typeface="Segoe UI"/>
              </a:rPr>
              <a:t>role</a:t>
            </a:r>
            <a:r>
              <a:rPr sz="2000" b="1" spc="-5" dirty="0">
                <a:latin typeface="Segoe UI"/>
                <a:cs typeface="Segoe UI"/>
              </a:rPr>
              <a:t> </a:t>
            </a:r>
            <a:r>
              <a:rPr sz="2000" b="1" spc="-20" dirty="0">
                <a:latin typeface="Segoe UI"/>
                <a:cs typeface="Segoe UI"/>
              </a:rPr>
              <a:t>of</a:t>
            </a:r>
            <a:r>
              <a:rPr sz="2000" b="1" spc="-5" dirty="0">
                <a:latin typeface="Segoe UI"/>
                <a:cs typeface="Segoe UI"/>
              </a:rPr>
              <a:t> Layer 3.</a:t>
            </a:r>
            <a:endParaRPr sz="2000">
              <a:latin typeface="Segoe UI"/>
              <a:cs typeface="Segoe UI"/>
            </a:endParaRPr>
          </a:p>
          <a:p>
            <a:pPr lvl="1">
              <a:lnSpc>
                <a:spcPct val="100000"/>
              </a:lnSpc>
              <a:spcBef>
                <a:spcPts val="5"/>
              </a:spcBef>
              <a:buFont typeface="Wingdings"/>
              <a:buChar char=""/>
            </a:pPr>
            <a:endParaRPr sz="1800">
              <a:latin typeface="Segoe UI"/>
              <a:cs typeface="Segoe UI"/>
            </a:endParaRPr>
          </a:p>
          <a:p>
            <a:pPr marL="984885" lvl="1" indent="-287020">
              <a:lnSpc>
                <a:spcPct val="100000"/>
              </a:lnSpc>
              <a:buFont typeface="Wingdings"/>
              <a:buChar char=""/>
              <a:tabLst>
                <a:tab pos="984885" algn="l"/>
                <a:tab pos="985519" algn="l"/>
              </a:tabLst>
            </a:pPr>
            <a:r>
              <a:rPr sz="2000" b="1" spc="-5" dirty="0">
                <a:latin typeface="Segoe UI"/>
                <a:cs typeface="Segoe UI"/>
              </a:rPr>
              <a:t>Edge </a:t>
            </a:r>
            <a:r>
              <a:rPr sz="2000" b="1" dirty="0">
                <a:latin typeface="Segoe UI"/>
                <a:cs typeface="Segoe UI"/>
              </a:rPr>
              <a:t>computing</a:t>
            </a:r>
            <a:r>
              <a:rPr sz="2000" b="1" spc="-25"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often</a:t>
            </a:r>
            <a:r>
              <a:rPr sz="2000" b="1" spc="10" dirty="0">
                <a:latin typeface="Segoe UI"/>
                <a:cs typeface="Segoe UI"/>
              </a:rPr>
              <a:t> </a:t>
            </a:r>
            <a:r>
              <a:rPr sz="2000" b="1" spc="-5" dirty="0">
                <a:latin typeface="Segoe UI"/>
                <a:cs typeface="Segoe UI"/>
              </a:rPr>
              <a:t>referred</a:t>
            </a:r>
            <a:r>
              <a:rPr sz="2000" b="1" spc="35" dirty="0">
                <a:latin typeface="Segoe UI"/>
                <a:cs typeface="Segoe UI"/>
              </a:rPr>
              <a:t> </a:t>
            </a:r>
            <a:r>
              <a:rPr sz="2000" b="1" spc="-10" dirty="0">
                <a:latin typeface="Segoe UI"/>
                <a:cs typeface="Segoe UI"/>
              </a:rPr>
              <a:t>to</a:t>
            </a:r>
            <a:r>
              <a:rPr sz="2000" b="1" spc="-15" dirty="0">
                <a:latin typeface="Segoe UI"/>
                <a:cs typeface="Segoe UI"/>
              </a:rPr>
              <a:t> </a:t>
            </a:r>
            <a:r>
              <a:rPr sz="2000" b="1" dirty="0">
                <a:latin typeface="Segoe UI"/>
                <a:cs typeface="Segoe UI"/>
              </a:rPr>
              <a:t>as</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“fog” </a:t>
            </a:r>
            <a:r>
              <a:rPr sz="2000" b="1" spc="-10" dirty="0">
                <a:latin typeface="Segoe UI"/>
                <a:cs typeface="Segoe UI"/>
              </a:rPr>
              <a:t>layer</a:t>
            </a:r>
            <a:r>
              <a:rPr sz="2000" b="1" spc="-5" dirty="0">
                <a:latin typeface="Segoe UI"/>
                <a:cs typeface="Segoe UI"/>
              </a:rPr>
              <a:t> </a:t>
            </a:r>
            <a:r>
              <a:rPr sz="2000" b="1" dirty="0">
                <a:latin typeface="Segoe UI"/>
                <a:cs typeface="Segoe UI"/>
              </a:rPr>
              <a:t>.</a:t>
            </a:r>
            <a:endParaRPr sz="2000">
              <a:latin typeface="Segoe UI"/>
              <a:cs typeface="Segoe UI"/>
            </a:endParaRPr>
          </a:p>
          <a:p>
            <a:pPr lvl="1">
              <a:lnSpc>
                <a:spcPct val="100000"/>
              </a:lnSpc>
              <a:spcBef>
                <a:spcPts val="5"/>
              </a:spcBef>
              <a:buFont typeface="Wingdings"/>
              <a:buChar char=""/>
            </a:pPr>
            <a:endParaRPr sz="1800">
              <a:latin typeface="Segoe UI"/>
              <a:cs typeface="Segoe UI"/>
            </a:endParaRPr>
          </a:p>
          <a:p>
            <a:pPr marL="984885" lvl="1" indent="-287020">
              <a:lnSpc>
                <a:spcPct val="100000"/>
              </a:lnSpc>
              <a:spcBef>
                <a:spcPts val="5"/>
              </a:spcBef>
              <a:buFont typeface="Wingdings"/>
              <a:buChar char=""/>
              <a:tabLst>
                <a:tab pos="984885" algn="l"/>
                <a:tab pos="985519" algn="l"/>
              </a:tabLst>
            </a:pPr>
            <a:r>
              <a:rPr sz="2000" b="1" spc="-20" dirty="0">
                <a:latin typeface="Segoe UI"/>
                <a:cs typeface="Segoe UI"/>
              </a:rPr>
              <a:t>At</a:t>
            </a:r>
            <a:r>
              <a:rPr sz="2000" b="1" spc="90" dirty="0">
                <a:latin typeface="Segoe UI"/>
                <a:cs typeface="Segoe UI"/>
              </a:rPr>
              <a:t> </a:t>
            </a:r>
            <a:r>
              <a:rPr sz="2000" b="1" spc="-5" dirty="0">
                <a:latin typeface="Segoe UI"/>
                <a:cs typeface="Segoe UI"/>
              </a:rPr>
              <a:t>this</a:t>
            </a:r>
            <a:r>
              <a:rPr sz="2000" b="1" spc="80" dirty="0">
                <a:latin typeface="Segoe UI"/>
                <a:cs typeface="Segoe UI"/>
              </a:rPr>
              <a:t> </a:t>
            </a:r>
            <a:r>
              <a:rPr sz="2000" b="1" spc="-35" dirty="0">
                <a:latin typeface="Segoe UI"/>
                <a:cs typeface="Segoe UI"/>
              </a:rPr>
              <a:t>layer,</a:t>
            </a:r>
            <a:r>
              <a:rPr sz="2000" b="1" spc="85" dirty="0">
                <a:latin typeface="Segoe UI"/>
                <a:cs typeface="Segoe UI"/>
              </a:rPr>
              <a:t> </a:t>
            </a:r>
            <a:r>
              <a:rPr sz="2000" b="1" spc="-5" dirty="0">
                <a:latin typeface="Segoe UI"/>
                <a:cs typeface="Segoe UI"/>
              </a:rPr>
              <a:t>the</a:t>
            </a:r>
            <a:r>
              <a:rPr sz="2000" b="1" spc="85" dirty="0">
                <a:latin typeface="Segoe UI"/>
                <a:cs typeface="Segoe UI"/>
              </a:rPr>
              <a:t> </a:t>
            </a:r>
            <a:r>
              <a:rPr sz="2000" b="1" spc="-5" dirty="0">
                <a:latin typeface="Segoe UI"/>
                <a:cs typeface="Segoe UI"/>
              </a:rPr>
              <a:t>emphasis</a:t>
            </a:r>
            <a:r>
              <a:rPr sz="2000" b="1" spc="85" dirty="0">
                <a:latin typeface="Segoe UI"/>
                <a:cs typeface="Segoe UI"/>
              </a:rPr>
              <a:t> </a:t>
            </a:r>
            <a:r>
              <a:rPr sz="2000" b="1" spc="-5" dirty="0">
                <a:latin typeface="Segoe UI"/>
                <a:cs typeface="Segoe UI"/>
              </a:rPr>
              <a:t>is</a:t>
            </a:r>
            <a:r>
              <a:rPr sz="2000" b="1" spc="75" dirty="0">
                <a:latin typeface="Segoe UI"/>
                <a:cs typeface="Segoe UI"/>
              </a:rPr>
              <a:t> </a:t>
            </a:r>
            <a:r>
              <a:rPr sz="2000" b="1" dirty="0">
                <a:latin typeface="Segoe UI"/>
                <a:cs typeface="Segoe UI"/>
              </a:rPr>
              <a:t>on</a:t>
            </a:r>
            <a:r>
              <a:rPr sz="2000" b="1" spc="85" dirty="0">
                <a:latin typeface="Segoe UI"/>
                <a:cs typeface="Segoe UI"/>
              </a:rPr>
              <a:t> </a:t>
            </a:r>
            <a:r>
              <a:rPr sz="2000" b="1" spc="-5" dirty="0">
                <a:latin typeface="Segoe UI"/>
                <a:cs typeface="Segoe UI"/>
              </a:rPr>
              <a:t>data</a:t>
            </a:r>
            <a:r>
              <a:rPr sz="2000" b="1" spc="80" dirty="0">
                <a:latin typeface="Segoe UI"/>
                <a:cs typeface="Segoe UI"/>
              </a:rPr>
              <a:t> </a:t>
            </a:r>
            <a:r>
              <a:rPr sz="2000" b="1" spc="-5" dirty="0">
                <a:latin typeface="Segoe UI"/>
                <a:cs typeface="Segoe UI"/>
              </a:rPr>
              <a:t>reduction</a:t>
            </a:r>
            <a:r>
              <a:rPr sz="2000" b="1" spc="85" dirty="0">
                <a:latin typeface="Segoe UI"/>
                <a:cs typeface="Segoe UI"/>
              </a:rPr>
              <a:t> </a:t>
            </a:r>
            <a:r>
              <a:rPr sz="2000" b="1" dirty="0">
                <a:latin typeface="Segoe UI"/>
                <a:cs typeface="Segoe UI"/>
              </a:rPr>
              <a:t>and</a:t>
            </a:r>
            <a:r>
              <a:rPr sz="2000" b="1" spc="80" dirty="0">
                <a:latin typeface="Segoe UI"/>
                <a:cs typeface="Segoe UI"/>
              </a:rPr>
              <a:t> </a:t>
            </a:r>
            <a:r>
              <a:rPr sz="2000" b="1" dirty="0">
                <a:latin typeface="Segoe UI"/>
                <a:cs typeface="Segoe UI"/>
              </a:rPr>
              <a:t>converting</a:t>
            </a:r>
            <a:r>
              <a:rPr sz="2000" b="1" spc="85" dirty="0">
                <a:latin typeface="Segoe UI"/>
                <a:cs typeface="Segoe UI"/>
              </a:rPr>
              <a:t> </a:t>
            </a:r>
            <a:r>
              <a:rPr sz="2000" b="1" spc="-5" dirty="0">
                <a:latin typeface="Segoe UI"/>
                <a:cs typeface="Segoe UI"/>
              </a:rPr>
              <a:t>network</a:t>
            </a:r>
            <a:r>
              <a:rPr sz="2000" b="1" spc="85" dirty="0">
                <a:latin typeface="Segoe UI"/>
                <a:cs typeface="Segoe UI"/>
              </a:rPr>
              <a:t> </a:t>
            </a:r>
            <a:r>
              <a:rPr sz="2000" b="1" spc="-5" dirty="0">
                <a:latin typeface="Segoe UI"/>
                <a:cs typeface="Segoe UI"/>
              </a:rPr>
              <a:t>data</a:t>
            </a:r>
            <a:r>
              <a:rPr sz="2000" b="1" spc="80" dirty="0">
                <a:latin typeface="Segoe UI"/>
                <a:cs typeface="Segoe UI"/>
              </a:rPr>
              <a:t> </a:t>
            </a:r>
            <a:r>
              <a:rPr sz="2000" b="1" dirty="0">
                <a:latin typeface="Segoe UI"/>
                <a:cs typeface="Segoe UI"/>
              </a:rPr>
              <a:t>flows</a:t>
            </a:r>
            <a:r>
              <a:rPr sz="2000" b="1" spc="80" dirty="0">
                <a:latin typeface="Segoe UI"/>
                <a:cs typeface="Segoe UI"/>
              </a:rPr>
              <a:t> </a:t>
            </a:r>
            <a:r>
              <a:rPr sz="2000" b="1" spc="-5" dirty="0">
                <a:latin typeface="Segoe UI"/>
                <a:cs typeface="Segoe UI"/>
              </a:rPr>
              <a:t>into</a:t>
            </a:r>
            <a:endParaRPr sz="2000">
              <a:latin typeface="Segoe UI"/>
              <a:cs typeface="Segoe UI"/>
            </a:endParaRPr>
          </a:p>
          <a:p>
            <a:pPr marL="984885">
              <a:lnSpc>
                <a:spcPct val="100000"/>
              </a:lnSpc>
              <a:spcBef>
                <a:spcPts val="1200"/>
              </a:spcBef>
            </a:pPr>
            <a:r>
              <a:rPr sz="2000" b="1" spc="-5" dirty="0">
                <a:latin typeface="Segoe UI"/>
                <a:cs typeface="Segoe UI"/>
              </a:rPr>
              <a:t>information that</a:t>
            </a:r>
            <a:r>
              <a:rPr sz="2000" b="1" spc="-30" dirty="0">
                <a:latin typeface="Segoe UI"/>
                <a:cs typeface="Segoe UI"/>
              </a:rPr>
              <a:t> </a:t>
            </a:r>
            <a:r>
              <a:rPr sz="2000" b="1" spc="-5" dirty="0">
                <a:latin typeface="Segoe UI"/>
                <a:cs typeface="Segoe UI"/>
              </a:rPr>
              <a:t>is ready</a:t>
            </a:r>
            <a:r>
              <a:rPr sz="2000" b="1" spc="15" dirty="0">
                <a:latin typeface="Segoe UI"/>
                <a:cs typeface="Segoe UI"/>
              </a:rPr>
              <a:t> </a:t>
            </a:r>
            <a:r>
              <a:rPr sz="2000" b="1" spc="-5" dirty="0">
                <a:latin typeface="Segoe UI"/>
                <a:cs typeface="Segoe UI"/>
              </a:rPr>
              <a:t>for storage</a:t>
            </a:r>
            <a:r>
              <a:rPr sz="2000" b="1" spc="10" dirty="0">
                <a:latin typeface="Segoe UI"/>
                <a:cs typeface="Segoe UI"/>
              </a:rPr>
              <a:t> </a:t>
            </a:r>
            <a:r>
              <a:rPr sz="2000" b="1" spc="-5" dirty="0">
                <a:latin typeface="Segoe UI"/>
                <a:cs typeface="Segoe UI"/>
              </a:rPr>
              <a:t>and</a:t>
            </a:r>
            <a:r>
              <a:rPr sz="2000" b="1" spc="-15" dirty="0">
                <a:latin typeface="Segoe UI"/>
                <a:cs typeface="Segoe UI"/>
              </a:rPr>
              <a:t> </a:t>
            </a:r>
            <a:r>
              <a:rPr sz="2000" b="1" spc="-5" dirty="0">
                <a:latin typeface="Segoe UI"/>
                <a:cs typeface="Segoe UI"/>
              </a:rPr>
              <a:t>processing </a:t>
            </a:r>
            <a:r>
              <a:rPr sz="2000" b="1" dirty="0">
                <a:latin typeface="Segoe UI"/>
                <a:cs typeface="Segoe UI"/>
              </a:rPr>
              <a:t>by</a:t>
            </a:r>
            <a:r>
              <a:rPr sz="2000" b="1" spc="-10" dirty="0">
                <a:latin typeface="Segoe UI"/>
                <a:cs typeface="Segoe UI"/>
              </a:rPr>
              <a:t> </a:t>
            </a:r>
            <a:r>
              <a:rPr sz="2000" b="1" spc="-5" dirty="0">
                <a:latin typeface="Segoe UI"/>
                <a:cs typeface="Segoe UI"/>
              </a:rPr>
              <a:t>higher</a:t>
            </a:r>
            <a:r>
              <a:rPr sz="2000" b="1" spc="-15" dirty="0">
                <a:latin typeface="Segoe UI"/>
                <a:cs typeface="Segoe UI"/>
              </a:rPr>
              <a:t> </a:t>
            </a:r>
            <a:r>
              <a:rPr sz="2000" b="1" spc="-5" dirty="0">
                <a:latin typeface="Segoe UI"/>
                <a:cs typeface="Segoe UI"/>
              </a:rPr>
              <a:t>layers.</a:t>
            </a:r>
            <a:endParaRPr sz="2000">
              <a:latin typeface="Segoe UI"/>
              <a:cs typeface="Segoe UI"/>
            </a:endParaRPr>
          </a:p>
          <a:p>
            <a:pPr>
              <a:lnSpc>
                <a:spcPct val="100000"/>
              </a:lnSpc>
              <a:spcBef>
                <a:spcPts val="5"/>
              </a:spcBef>
            </a:pPr>
            <a:endParaRPr sz="1800">
              <a:latin typeface="Segoe UI"/>
              <a:cs typeface="Segoe UI"/>
            </a:endParaRPr>
          </a:p>
          <a:p>
            <a:pPr marL="984885" lvl="1" indent="-287020">
              <a:lnSpc>
                <a:spcPct val="100000"/>
              </a:lnSpc>
              <a:buFont typeface="Wingdings"/>
              <a:buChar char=""/>
              <a:tabLst>
                <a:tab pos="984885" algn="l"/>
                <a:tab pos="985519" algn="l"/>
              </a:tabLst>
            </a:pPr>
            <a:r>
              <a:rPr sz="2000" b="1" spc="-5" dirty="0">
                <a:latin typeface="Segoe UI"/>
                <a:cs typeface="Segoe UI"/>
              </a:rPr>
              <a:t>One</a:t>
            </a:r>
            <a:r>
              <a:rPr sz="2000" b="1" spc="375" dirty="0">
                <a:latin typeface="Segoe UI"/>
                <a:cs typeface="Segoe UI"/>
              </a:rPr>
              <a:t> </a:t>
            </a:r>
            <a:r>
              <a:rPr sz="2000" b="1" spc="-20" dirty="0">
                <a:latin typeface="Segoe UI"/>
                <a:cs typeface="Segoe UI"/>
              </a:rPr>
              <a:t>of</a:t>
            </a:r>
            <a:r>
              <a:rPr sz="2000" b="1" spc="375" dirty="0">
                <a:latin typeface="Segoe UI"/>
                <a:cs typeface="Segoe UI"/>
              </a:rPr>
              <a:t> </a:t>
            </a:r>
            <a:r>
              <a:rPr sz="2000" b="1" spc="-5" dirty="0">
                <a:latin typeface="Segoe UI"/>
                <a:cs typeface="Segoe UI"/>
              </a:rPr>
              <a:t>the</a:t>
            </a:r>
            <a:r>
              <a:rPr sz="2000" b="1" spc="380" dirty="0">
                <a:latin typeface="Segoe UI"/>
                <a:cs typeface="Segoe UI"/>
              </a:rPr>
              <a:t> </a:t>
            </a:r>
            <a:r>
              <a:rPr sz="2000" b="1" spc="-10" dirty="0">
                <a:latin typeface="Segoe UI"/>
                <a:cs typeface="Segoe UI"/>
              </a:rPr>
              <a:t>basic</a:t>
            </a:r>
            <a:r>
              <a:rPr sz="2000" b="1" spc="360" dirty="0">
                <a:latin typeface="Segoe UI"/>
                <a:cs typeface="Segoe UI"/>
              </a:rPr>
              <a:t> </a:t>
            </a:r>
            <a:r>
              <a:rPr sz="2000" b="1" spc="-5" dirty="0">
                <a:latin typeface="Segoe UI"/>
                <a:cs typeface="Segoe UI"/>
              </a:rPr>
              <a:t>principles</a:t>
            </a:r>
            <a:r>
              <a:rPr sz="2000" b="1" spc="380" dirty="0">
                <a:latin typeface="Segoe UI"/>
                <a:cs typeface="Segoe UI"/>
              </a:rPr>
              <a:t> </a:t>
            </a:r>
            <a:r>
              <a:rPr sz="2000" b="1" spc="-20" dirty="0">
                <a:latin typeface="Segoe UI"/>
                <a:cs typeface="Segoe UI"/>
              </a:rPr>
              <a:t>of</a:t>
            </a:r>
            <a:r>
              <a:rPr sz="2000" b="1" spc="375" dirty="0">
                <a:latin typeface="Segoe UI"/>
                <a:cs typeface="Segoe UI"/>
              </a:rPr>
              <a:t> </a:t>
            </a:r>
            <a:r>
              <a:rPr sz="2000" b="1" spc="-5" dirty="0">
                <a:latin typeface="Segoe UI"/>
                <a:cs typeface="Segoe UI"/>
              </a:rPr>
              <a:t>this</a:t>
            </a:r>
            <a:r>
              <a:rPr sz="2000" b="1" spc="370" dirty="0">
                <a:latin typeface="Segoe UI"/>
                <a:cs typeface="Segoe UI"/>
              </a:rPr>
              <a:t> </a:t>
            </a:r>
            <a:r>
              <a:rPr sz="2000" b="1" spc="-5" dirty="0">
                <a:latin typeface="Segoe UI"/>
                <a:cs typeface="Segoe UI"/>
              </a:rPr>
              <a:t>reference</a:t>
            </a:r>
            <a:r>
              <a:rPr sz="2000" b="1" spc="370" dirty="0">
                <a:latin typeface="Segoe UI"/>
                <a:cs typeface="Segoe UI"/>
              </a:rPr>
              <a:t> </a:t>
            </a:r>
            <a:r>
              <a:rPr sz="2000" b="1" dirty="0">
                <a:latin typeface="Segoe UI"/>
                <a:cs typeface="Segoe UI"/>
              </a:rPr>
              <a:t>model</a:t>
            </a:r>
            <a:r>
              <a:rPr sz="2000" b="1" spc="370" dirty="0">
                <a:latin typeface="Segoe UI"/>
                <a:cs typeface="Segoe UI"/>
              </a:rPr>
              <a:t> </a:t>
            </a:r>
            <a:r>
              <a:rPr sz="2000" b="1" spc="-5" dirty="0">
                <a:latin typeface="Segoe UI"/>
                <a:cs typeface="Segoe UI"/>
              </a:rPr>
              <a:t>is</a:t>
            </a:r>
            <a:r>
              <a:rPr sz="2000" b="1" spc="370" dirty="0">
                <a:latin typeface="Segoe UI"/>
                <a:cs typeface="Segoe UI"/>
              </a:rPr>
              <a:t> </a:t>
            </a:r>
            <a:r>
              <a:rPr sz="2000" b="1" spc="-5" dirty="0">
                <a:latin typeface="Segoe UI"/>
                <a:cs typeface="Segoe UI"/>
              </a:rPr>
              <a:t>that</a:t>
            </a:r>
            <a:r>
              <a:rPr sz="2000" b="1" spc="375" dirty="0">
                <a:latin typeface="Segoe UI"/>
                <a:cs typeface="Segoe UI"/>
              </a:rPr>
              <a:t> </a:t>
            </a:r>
            <a:r>
              <a:rPr sz="2000" b="1" spc="-5" dirty="0">
                <a:latin typeface="Segoe UI"/>
                <a:cs typeface="Segoe UI"/>
              </a:rPr>
              <a:t>information</a:t>
            </a:r>
            <a:r>
              <a:rPr sz="2000" b="1" spc="360" dirty="0">
                <a:latin typeface="Segoe UI"/>
                <a:cs typeface="Segoe UI"/>
              </a:rPr>
              <a:t> </a:t>
            </a:r>
            <a:r>
              <a:rPr sz="2000" b="1" spc="-5" dirty="0">
                <a:latin typeface="Segoe UI"/>
                <a:cs typeface="Segoe UI"/>
              </a:rPr>
              <a:t>processing</a:t>
            </a:r>
            <a:r>
              <a:rPr sz="2000" b="1" spc="365" dirty="0">
                <a:latin typeface="Segoe UI"/>
                <a:cs typeface="Segoe UI"/>
              </a:rPr>
              <a:t> </a:t>
            </a:r>
            <a:r>
              <a:rPr sz="2000" b="1" spc="5" dirty="0">
                <a:latin typeface="Segoe UI"/>
                <a:cs typeface="Segoe UI"/>
              </a:rPr>
              <a:t>is</a:t>
            </a:r>
            <a:endParaRPr sz="2000">
              <a:latin typeface="Segoe UI"/>
              <a:cs typeface="Segoe UI"/>
            </a:endParaRPr>
          </a:p>
          <a:p>
            <a:pPr marL="984885">
              <a:lnSpc>
                <a:spcPct val="100000"/>
              </a:lnSpc>
              <a:spcBef>
                <a:spcPts val="1200"/>
              </a:spcBef>
            </a:pPr>
            <a:r>
              <a:rPr sz="2000" b="1" spc="-5" dirty="0">
                <a:latin typeface="Segoe UI"/>
                <a:cs typeface="Segoe UI"/>
              </a:rPr>
              <a:t>initiated</a:t>
            </a:r>
            <a:r>
              <a:rPr sz="2000" b="1" spc="-20" dirty="0">
                <a:latin typeface="Segoe UI"/>
                <a:cs typeface="Segoe UI"/>
              </a:rPr>
              <a:t> </a:t>
            </a:r>
            <a:r>
              <a:rPr sz="2000" b="1" dirty="0">
                <a:latin typeface="Segoe UI"/>
                <a:cs typeface="Segoe UI"/>
              </a:rPr>
              <a:t>as</a:t>
            </a:r>
            <a:r>
              <a:rPr sz="2000" b="1" spc="-10" dirty="0">
                <a:latin typeface="Segoe UI"/>
                <a:cs typeface="Segoe UI"/>
              </a:rPr>
              <a:t> </a:t>
            </a:r>
            <a:r>
              <a:rPr sz="2000" b="1" spc="-5" dirty="0">
                <a:latin typeface="Segoe UI"/>
                <a:cs typeface="Segoe UI"/>
              </a:rPr>
              <a:t>early</a:t>
            </a:r>
            <a:r>
              <a:rPr sz="2000" b="1" dirty="0">
                <a:latin typeface="Segoe UI"/>
                <a:cs typeface="Segoe UI"/>
              </a:rPr>
              <a:t> and</a:t>
            </a:r>
            <a:r>
              <a:rPr sz="2000" b="1" spc="-20" dirty="0">
                <a:latin typeface="Segoe UI"/>
                <a:cs typeface="Segoe UI"/>
              </a:rPr>
              <a:t> </a:t>
            </a:r>
            <a:r>
              <a:rPr sz="2000" b="1" dirty="0">
                <a:latin typeface="Segoe UI"/>
                <a:cs typeface="Segoe UI"/>
              </a:rPr>
              <a:t>as</a:t>
            </a:r>
            <a:r>
              <a:rPr sz="2000" b="1" spc="-5" dirty="0">
                <a:latin typeface="Segoe UI"/>
                <a:cs typeface="Segoe UI"/>
              </a:rPr>
              <a:t> close</a:t>
            </a:r>
            <a:r>
              <a:rPr sz="2000" b="1" spc="-10" dirty="0">
                <a:latin typeface="Segoe UI"/>
                <a:cs typeface="Segoe UI"/>
              </a:rPr>
              <a:t> </a:t>
            </a:r>
            <a:r>
              <a:rPr sz="2000" b="1" spc="-5" dirty="0">
                <a:latin typeface="Segoe UI"/>
                <a:cs typeface="Segoe UI"/>
              </a:rPr>
              <a:t>to</a:t>
            </a:r>
            <a:r>
              <a:rPr sz="2000" b="1" dirty="0">
                <a:latin typeface="Segoe UI"/>
                <a:cs typeface="Segoe UI"/>
              </a:rPr>
              <a:t> </a:t>
            </a:r>
            <a:r>
              <a:rPr sz="2000" b="1" spc="-5" dirty="0">
                <a:latin typeface="Segoe UI"/>
                <a:cs typeface="Segoe UI"/>
              </a:rPr>
              <a:t>the</a:t>
            </a:r>
            <a:r>
              <a:rPr sz="2000" b="1" spc="-15" dirty="0">
                <a:latin typeface="Segoe UI"/>
                <a:cs typeface="Segoe UI"/>
              </a:rPr>
              <a:t> </a:t>
            </a:r>
            <a:r>
              <a:rPr sz="2000" b="1" spc="-5" dirty="0">
                <a:latin typeface="Segoe UI"/>
                <a:cs typeface="Segoe UI"/>
              </a:rPr>
              <a:t>edge</a:t>
            </a:r>
            <a:r>
              <a:rPr sz="2000" b="1" spc="20" dirty="0">
                <a:latin typeface="Segoe UI"/>
                <a:cs typeface="Segoe UI"/>
              </a:rPr>
              <a:t> </a:t>
            </a:r>
            <a:r>
              <a:rPr sz="2000" b="1" spc="-20" dirty="0">
                <a:latin typeface="Segoe UI"/>
                <a:cs typeface="Segoe UI"/>
              </a:rPr>
              <a:t>of</a:t>
            </a:r>
            <a:r>
              <a:rPr sz="2000" b="1" spc="-15" dirty="0">
                <a:latin typeface="Segoe UI"/>
                <a:cs typeface="Segoe UI"/>
              </a:rPr>
              <a:t> </a:t>
            </a:r>
            <a:r>
              <a:rPr sz="2000" b="1" spc="-5" dirty="0">
                <a:latin typeface="Segoe UI"/>
                <a:cs typeface="Segoe UI"/>
              </a:rPr>
              <a:t>the</a:t>
            </a:r>
            <a:r>
              <a:rPr sz="2000" b="1" spc="-10" dirty="0">
                <a:latin typeface="Segoe UI"/>
                <a:cs typeface="Segoe UI"/>
              </a:rPr>
              <a:t> </a:t>
            </a:r>
            <a:r>
              <a:rPr sz="2000" b="1" spc="-5" dirty="0">
                <a:latin typeface="Segoe UI"/>
                <a:cs typeface="Segoe UI"/>
              </a:rPr>
              <a:t>network</a:t>
            </a:r>
            <a:r>
              <a:rPr sz="2000" b="1" spc="15" dirty="0">
                <a:latin typeface="Segoe UI"/>
                <a:cs typeface="Segoe UI"/>
              </a:rPr>
              <a:t> </a:t>
            </a:r>
            <a:r>
              <a:rPr sz="2000" b="1" dirty="0">
                <a:latin typeface="Segoe UI"/>
                <a:cs typeface="Segoe UI"/>
              </a:rPr>
              <a:t>as</a:t>
            </a:r>
            <a:r>
              <a:rPr sz="2000" b="1" spc="-15" dirty="0">
                <a:latin typeface="Segoe UI"/>
                <a:cs typeface="Segoe UI"/>
              </a:rPr>
              <a:t> </a:t>
            </a:r>
            <a:r>
              <a:rPr sz="2000" b="1" spc="-5" dirty="0">
                <a:latin typeface="Segoe UI"/>
                <a:cs typeface="Segoe UI"/>
              </a:rPr>
              <a:t>possible.</a:t>
            </a:r>
            <a:endParaRPr sz="2000">
              <a:latin typeface="Segoe UI"/>
              <a:cs typeface="Segoe U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280236"/>
            <a:ext cx="8220075" cy="162433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spc="-5" dirty="0">
                <a:latin typeface="Segoe UI"/>
                <a:cs typeface="Segoe UI"/>
              </a:rPr>
              <a:t>IoT</a:t>
            </a:r>
            <a:r>
              <a:rPr sz="2400" b="1" spc="5" dirty="0">
                <a:latin typeface="Segoe UI"/>
                <a:cs typeface="Segoe UI"/>
              </a:rPr>
              <a:t> </a:t>
            </a:r>
            <a:r>
              <a:rPr sz="2400" b="1" spc="-15" dirty="0">
                <a:latin typeface="Segoe UI"/>
                <a:cs typeface="Segoe UI"/>
              </a:rPr>
              <a:t>World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 </a:t>
            </a:r>
            <a:r>
              <a:rPr sz="2400" b="1" spc="-5" dirty="0">
                <a:latin typeface="Segoe UI"/>
                <a:cs typeface="Segoe UI"/>
              </a:rPr>
              <a:t>Architecture:</a:t>
            </a:r>
            <a:endParaRPr sz="2400">
              <a:latin typeface="Segoe UI"/>
              <a:cs typeface="Segoe UI"/>
            </a:endParaRPr>
          </a:p>
          <a:p>
            <a:pPr marL="12700" marR="6149340">
              <a:lnSpc>
                <a:spcPct val="200000"/>
              </a:lnSpc>
              <a:spcBef>
                <a:spcPts val="105"/>
              </a:spcBef>
              <a:buFont typeface="Wingdings"/>
              <a:buChar char=""/>
              <a:tabLst>
                <a:tab pos="299720" algn="l"/>
              </a:tabLst>
            </a:pPr>
            <a:r>
              <a:rPr sz="2000" b="1" spc="-5" dirty="0">
                <a:latin typeface="Segoe UI"/>
                <a:cs typeface="Segoe UI"/>
              </a:rPr>
              <a:t>Layer 3: Edge </a:t>
            </a:r>
            <a:r>
              <a:rPr sz="2000" b="1" dirty="0">
                <a:latin typeface="Segoe UI"/>
                <a:cs typeface="Segoe UI"/>
              </a:rPr>
              <a:t> Computing</a:t>
            </a:r>
            <a:r>
              <a:rPr sz="2000" b="1" spc="-100" dirty="0">
                <a:latin typeface="Segoe UI"/>
                <a:cs typeface="Segoe UI"/>
              </a:rPr>
              <a:t> </a:t>
            </a:r>
            <a:r>
              <a:rPr sz="2000" b="1" spc="-5" dirty="0">
                <a:latin typeface="Segoe UI"/>
                <a:cs typeface="Segoe UI"/>
              </a:rPr>
              <a:t>Layer</a:t>
            </a:r>
            <a:endParaRPr sz="2000">
              <a:latin typeface="Segoe UI"/>
              <a:cs typeface="Segoe UI"/>
            </a:endParaRPr>
          </a:p>
        </p:txBody>
      </p:sp>
      <p:pic>
        <p:nvPicPr>
          <p:cNvPr id="4" name="object 4"/>
          <p:cNvPicPr/>
          <p:nvPr/>
        </p:nvPicPr>
        <p:blipFill>
          <a:blip r:embed="rId2" cstate="print"/>
          <a:stretch>
            <a:fillRect/>
          </a:stretch>
        </p:blipFill>
        <p:spPr>
          <a:xfrm>
            <a:off x="2904743" y="1613753"/>
            <a:ext cx="8199403" cy="5176840"/>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67</a:t>
            </a:fld>
            <a:endParaRPr sz="1200">
              <a:latin typeface="Segoe UI"/>
              <a:cs typeface="Segoe U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68</a:t>
            </a:fld>
            <a:endParaRPr sz="1200">
              <a:latin typeface="Segoe UI"/>
              <a:cs typeface="Segoe UI"/>
            </a:endParaRPr>
          </a:p>
        </p:txBody>
      </p:sp>
      <p:sp>
        <p:nvSpPr>
          <p:cNvPr id="3" name="object 3"/>
          <p:cNvSpPr txBox="1"/>
          <p:nvPr/>
        </p:nvSpPr>
        <p:spPr>
          <a:xfrm>
            <a:off x="245770" y="1530222"/>
            <a:ext cx="11522710" cy="421513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500"/>
              </a:spcBef>
              <a:buFont typeface="Wingdings"/>
              <a:buChar char=""/>
              <a:tabLst>
                <a:tab pos="299720" algn="l"/>
              </a:tabLst>
            </a:pPr>
            <a:r>
              <a:rPr sz="2000" b="1" spc="-5" dirty="0">
                <a:latin typeface="Segoe UI"/>
                <a:cs typeface="Segoe UI"/>
              </a:rPr>
              <a:t>Layer</a:t>
            </a:r>
            <a:r>
              <a:rPr sz="2000" b="1" spc="-15" dirty="0">
                <a:latin typeface="Segoe UI"/>
                <a:cs typeface="Segoe UI"/>
              </a:rPr>
              <a:t> </a:t>
            </a:r>
            <a:r>
              <a:rPr sz="2000" b="1" spc="-5" dirty="0">
                <a:latin typeface="Segoe UI"/>
                <a:cs typeface="Segoe UI"/>
              </a:rPr>
              <a:t>3:</a:t>
            </a:r>
            <a:r>
              <a:rPr sz="2000" b="1" spc="-10" dirty="0">
                <a:latin typeface="Segoe UI"/>
                <a:cs typeface="Segoe UI"/>
              </a:rPr>
              <a:t> </a:t>
            </a:r>
            <a:r>
              <a:rPr sz="2000" b="1" spc="-5" dirty="0">
                <a:latin typeface="Segoe UI"/>
                <a:cs typeface="Segoe UI"/>
              </a:rPr>
              <a:t>Edge</a:t>
            </a:r>
            <a:r>
              <a:rPr sz="2000" b="1" spc="-20" dirty="0">
                <a:latin typeface="Segoe UI"/>
                <a:cs typeface="Segoe UI"/>
              </a:rPr>
              <a:t> </a:t>
            </a:r>
            <a:r>
              <a:rPr sz="2000" b="1" dirty="0">
                <a:latin typeface="Segoe UI"/>
                <a:cs typeface="Segoe UI"/>
              </a:rPr>
              <a:t>Computing</a:t>
            </a:r>
            <a:r>
              <a:rPr sz="2000" b="1" spc="-35" dirty="0">
                <a:latin typeface="Segoe UI"/>
                <a:cs typeface="Segoe UI"/>
              </a:rPr>
              <a:t> </a:t>
            </a:r>
            <a:r>
              <a:rPr sz="2000" b="1" spc="-5" dirty="0">
                <a:latin typeface="Segoe UI"/>
                <a:cs typeface="Segoe UI"/>
              </a:rPr>
              <a:t>Layer</a:t>
            </a:r>
            <a:endParaRPr sz="2000">
              <a:latin typeface="Segoe UI"/>
              <a:cs typeface="Segoe UI"/>
            </a:endParaRPr>
          </a:p>
          <a:p>
            <a:pPr marL="984885" marR="5715" lvl="1" indent="-287020">
              <a:lnSpc>
                <a:spcPct val="150000"/>
              </a:lnSpc>
              <a:spcBef>
                <a:spcPts val="1200"/>
              </a:spcBef>
              <a:buFont typeface="Wingdings"/>
              <a:buChar char=""/>
              <a:tabLst>
                <a:tab pos="984885" algn="l"/>
                <a:tab pos="985519" algn="l"/>
              </a:tabLst>
            </a:pPr>
            <a:r>
              <a:rPr sz="2000" b="1" spc="-5" dirty="0">
                <a:latin typeface="Segoe UI"/>
                <a:cs typeface="Segoe UI"/>
              </a:rPr>
              <a:t>Another</a:t>
            </a:r>
            <a:r>
              <a:rPr sz="2000" b="1" spc="160" dirty="0">
                <a:latin typeface="Segoe UI"/>
                <a:cs typeface="Segoe UI"/>
              </a:rPr>
              <a:t> </a:t>
            </a:r>
            <a:r>
              <a:rPr sz="2000" b="1" dirty="0">
                <a:latin typeface="Segoe UI"/>
                <a:cs typeface="Segoe UI"/>
              </a:rPr>
              <a:t>important</a:t>
            </a:r>
            <a:r>
              <a:rPr sz="2000" b="1" spc="175" dirty="0">
                <a:latin typeface="Segoe UI"/>
                <a:cs typeface="Segoe UI"/>
              </a:rPr>
              <a:t> </a:t>
            </a:r>
            <a:r>
              <a:rPr sz="2000" b="1" spc="-5" dirty="0">
                <a:latin typeface="Segoe UI"/>
                <a:cs typeface="Segoe UI"/>
              </a:rPr>
              <a:t>function</a:t>
            </a:r>
            <a:r>
              <a:rPr sz="2000" b="1" spc="175" dirty="0">
                <a:latin typeface="Segoe UI"/>
                <a:cs typeface="Segoe UI"/>
              </a:rPr>
              <a:t> </a:t>
            </a:r>
            <a:r>
              <a:rPr sz="2000" b="1" spc="-5" dirty="0">
                <a:latin typeface="Segoe UI"/>
                <a:cs typeface="Segoe UI"/>
              </a:rPr>
              <a:t>that</a:t>
            </a:r>
            <a:r>
              <a:rPr sz="2000" b="1" spc="175" dirty="0">
                <a:latin typeface="Segoe UI"/>
                <a:cs typeface="Segoe UI"/>
              </a:rPr>
              <a:t> </a:t>
            </a:r>
            <a:r>
              <a:rPr sz="2000" b="1" spc="-5" dirty="0">
                <a:latin typeface="Segoe UI"/>
                <a:cs typeface="Segoe UI"/>
              </a:rPr>
              <a:t>occurs</a:t>
            </a:r>
            <a:r>
              <a:rPr sz="2000" b="1" spc="170" dirty="0">
                <a:latin typeface="Segoe UI"/>
                <a:cs typeface="Segoe UI"/>
              </a:rPr>
              <a:t> </a:t>
            </a:r>
            <a:r>
              <a:rPr sz="2000" b="1" dirty="0">
                <a:latin typeface="Segoe UI"/>
                <a:cs typeface="Segoe UI"/>
              </a:rPr>
              <a:t>at</a:t>
            </a:r>
            <a:r>
              <a:rPr sz="2000" b="1" spc="170" dirty="0">
                <a:latin typeface="Segoe UI"/>
                <a:cs typeface="Segoe UI"/>
              </a:rPr>
              <a:t> </a:t>
            </a:r>
            <a:r>
              <a:rPr sz="2000" b="1" spc="-5" dirty="0">
                <a:latin typeface="Segoe UI"/>
                <a:cs typeface="Segoe UI"/>
              </a:rPr>
              <a:t>Layer</a:t>
            </a:r>
            <a:r>
              <a:rPr sz="2000" b="1" spc="165" dirty="0">
                <a:latin typeface="Segoe UI"/>
                <a:cs typeface="Segoe UI"/>
              </a:rPr>
              <a:t> </a:t>
            </a:r>
            <a:r>
              <a:rPr sz="2000" b="1" dirty="0">
                <a:latin typeface="Segoe UI"/>
                <a:cs typeface="Segoe UI"/>
              </a:rPr>
              <a:t>3</a:t>
            </a:r>
            <a:r>
              <a:rPr sz="2000" b="1" spc="180" dirty="0">
                <a:latin typeface="Segoe UI"/>
                <a:cs typeface="Segoe UI"/>
              </a:rPr>
              <a:t> </a:t>
            </a:r>
            <a:r>
              <a:rPr sz="2000" b="1" spc="-5" dirty="0">
                <a:latin typeface="Segoe UI"/>
                <a:cs typeface="Segoe UI"/>
              </a:rPr>
              <a:t>is</a:t>
            </a:r>
            <a:r>
              <a:rPr sz="2000" b="1" spc="165" dirty="0">
                <a:latin typeface="Segoe UI"/>
                <a:cs typeface="Segoe UI"/>
              </a:rPr>
              <a:t> </a:t>
            </a:r>
            <a:r>
              <a:rPr sz="2000" b="1" dirty="0">
                <a:latin typeface="Segoe UI"/>
                <a:cs typeface="Segoe UI"/>
              </a:rPr>
              <a:t>the</a:t>
            </a:r>
            <a:r>
              <a:rPr sz="2000" b="1" spc="170" dirty="0">
                <a:latin typeface="Segoe UI"/>
                <a:cs typeface="Segoe UI"/>
              </a:rPr>
              <a:t> </a:t>
            </a:r>
            <a:r>
              <a:rPr sz="2000" b="1" spc="-10" dirty="0">
                <a:latin typeface="Segoe UI"/>
                <a:cs typeface="Segoe UI"/>
              </a:rPr>
              <a:t>evaluation</a:t>
            </a:r>
            <a:r>
              <a:rPr sz="2000" b="1" spc="170" dirty="0">
                <a:latin typeface="Segoe UI"/>
                <a:cs typeface="Segoe UI"/>
              </a:rPr>
              <a:t> </a:t>
            </a:r>
            <a:r>
              <a:rPr sz="2000" b="1" spc="-20" dirty="0">
                <a:latin typeface="Segoe UI"/>
                <a:cs typeface="Segoe UI"/>
              </a:rPr>
              <a:t>of</a:t>
            </a:r>
            <a:r>
              <a:rPr sz="2000" b="1" spc="170" dirty="0">
                <a:latin typeface="Segoe UI"/>
                <a:cs typeface="Segoe UI"/>
              </a:rPr>
              <a:t> </a:t>
            </a:r>
            <a:r>
              <a:rPr sz="2000" b="1" spc="-5" dirty="0">
                <a:latin typeface="Segoe UI"/>
                <a:cs typeface="Segoe UI"/>
              </a:rPr>
              <a:t>data</a:t>
            </a:r>
            <a:r>
              <a:rPr sz="2000" b="1" spc="170" dirty="0">
                <a:latin typeface="Segoe UI"/>
                <a:cs typeface="Segoe UI"/>
              </a:rPr>
              <a:t> </a:t>
            </a:r>
            <a:r>
              <a:rPr sz="2000" b="1" spc="-10" dirty="0">
                <a:latin typeface="Segoe UI"/>
                <a:cs typeface="Segoe UI"/>
              </a:rPr>
              <a:t>to</a:t>
            </a:r>
            <a:r>
              <a:rPr sz="2000" b="1" spc="170" dirty="0">
                <a:latin typeface="Segoe UI"/>
                <a:cs typeface="Segoe UI"/>
              </a:rPr>
              <a:t> </a:t>
            </a:r>
            <a:r>
              <a:rPr sz="2000" b="1" spc="-5" dirty="0">
                <a:latin typeface="Segoe UI"/>
                <a:cs typeface="Segoe UI"/>
              </a:rPr>
              <a:t>see</a:t>
            </a:r>
            <a:r>
              <a:rPr sz="2000" b="1" spc="180" dirty="0">
                <a:latin typeface="Segoe UI"/>
                <a:cs typeface="Segoe UI"/>
              </a:rPr>
              <a:t> </a:t>
            </a:r>
            <a:r>
              <a:rPr sz="2000" b="1" spc="-5" dirty="0">
                <a:latin typeface="Segoe UI"/>
                <a:cs typeface="Segoe UI"/>
              </a:rPr>
              <a:t>if</a:t>
            </a:r>
            <a:r>
              <a:rPr sz="2000" b="1" spc="170" dirty="0">
                <a:latin typeface="Segoe UI"/>
                <a:cs typeface="Segoe UI"/>
              </a:rPr>
              <a:t> </a:t>
            </a:r>
            <a:r>
              <a:rPr sz="2000" b="1" spc="-10" dirty="0">
                <a:latin typeface="Segoe UI"/>
                <a:cs typeface="Segoe UI"/>
              </a:rPr>
              <a:t>it </a:t>
            </a:r>
            <a:r>
              <a:rPr sz="2000" b="1" spc="-540" dirty="0">
                <a:latin typeface="Segoe UI"/>
                <a:cs typeface="Segoe UI"/>
              </a:rPr>
              <a:t> </a:t>
            </a:r>
            <a:r>
              <a:rPr sz="2000" b="1" dirty="0">
                <a:latin typeface="Segoe UI"/>
                <a:cs typeface="Segoe UI"/>
              </a:rPr>
              <a:t>can be</a:t>
            </a:r>
            <a:r>
              <a:rPr sz="2000" b="1" spc="-20" dirty="0">
                <a:latin typeface="Segoe UI"/>
                <a:cs typeface="Segoe UI"/>
              </a:rPr>
              <a:t> </a:t>
            </a:r>
            <a:r>
              <a:rPr sz="2000" b="1" spc="-10" dirty="0">
                <a:latin typeface="Segoe UI"/>
                <a:cs typeface="Segoe UI"/>
              </a:rPr>
              <a:t>filtered</a:t>
            </a:r>
            <a:r>
              <a:rPr sz="2000" b="1" spc="15" dirty="0">
                <a:latin typeface="Segoe UI"/>
                <a:cs typeface="Segoe UI"/>
              </a:rPr>
              <a:t> </a:t>
            </a:r>
            <a:r>
              <a:rPr sz="2000" b="1" spc="-5" dirty="0">
                <a:latin typeface="Segoe UI"/>
                <a:cs typeface="Segoe UI"/>
              </a:rPr>
              <a:t>or</a:t>
            </a:r>
            <a:r>
              <a:rPr sz="2000" b="1" spc="-10" dirty="0">
                <a:latin typeface="Segoe UI"/>
                <a:cs typeface="Segoe UI"/>
              </a:rPr>
              <a:t> </a:t>
            </a:r>
            <a:r>
              <a:rPr sz="2000" b="1" spc="-5" dirty="0">
                <a:latin typeface="Segoe UI"/>
                <a:cs typeface="Segoe UI"/>
              </a:rPr>
              <a:t>aggregated</a:t>
            </a:r>
            <a:r>
              <a:rPr sz="2000" b="1" spc="15" dirty="0">
                <a:latin typeface="Segoe UI"/>
                <a:cs typeface="Segoe UI"/>
              </a:rPr>
              <a:t> </a:t>
            </a:r>
            <a:r>
              <a:rPr sz="2000" b="1" spc="-5" dirty="0">
                <a:latin typeface="Segoe UI"/>
                <a:cs typeface="Segoe UI"/>
              </a:rPr>
              <a:t>before</a:t>
            </a:r>
            <a:r>
              <a:rPr sz="2000" b="1" spc="5" dirty="0">
                <a:latin typeface="Segoe UI"/>
                <a:cs typeface="Segoe UI"/>
              </a:rPr>
              <a:t> </a:t>
            </a:r>
            <a:r>
              <a:rPr sz="2000" b="1" spc="-5" dirty="0">
                <a:latin typeface="Segoe UI"/>
                <a:cs typeface="Segoe UI"/>
              </a:rPr>
              <a:t>being</a:t>
            </a:r>
            <a:r>
              <a:rPr sz="2000" b="1" spc="-20" dirty="0">
                <a:latin typeface="Segoe UI"/>
                <a:cs typeface="Segoe UI"/>
              </a:rPr>
              <a:t> </a:t>
            </a:r>
            <a:r>
              <a:rPr sz="2000" b="1" spc="-5" dirty="0">
                <a:latin typeface="Segoe UI"/>
                <a:cs typeface="Segoe UI"/>
              </a:rPr>
              <a:t>sent</a:t>
            </a:r>
            <a:r>
              <a:rPr sz="2000" b="1"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a </a:t>
            </a:r>
            <a:r>
              <a:rPr sz="2000" b="1" spc="-5" dirty="0">
                <a:latin typeface="Segoe UI"/>
                <a:cs typeface="Segoe UI"/>
              </a:rPr>
              <a:t>higher</a:t>
            </a:r>
            <a:r>
              <a:rPr sz="2000" b="1" spc="-25" dirty="0">
                <a:latin typeface="Segoe UI"/>
                <a:cs typeface="Segoe UI"/>
              </a:rPr>
              <a:t> </a:t>
            </a:r>
            <a:r>
              <a:rPr sz="2000" b="1" spc="-35" dirty="0">
                <a:latin typeface="Segoe UI"/>
                <a:cs typeface="Segoe UI"/>
              </a:rPr>
              <a:t>layer.</a:t>
            </a:r>
            <a:endParaRPr sz="2000">
              <a:latin typeface="Segoe UI"/>
              <a:cs typeface="Segoe UI"/>
            </a:endParaRPr>
          </a:p>
          <a:p>
            <a:pPr lvl="1">
              <a:lnSpc>
                <a:spcPct val="100000"/>
              </a:lnSpc>
              <a:spcBef>
                <a:spcPts val="5"/>
              </a:spcBef>
              <a:buFont typeface="Wingdings"/>
              <a:buChar char=""/>
            </a:pPr>
            <a:endParaRPr sz="1800">
              <a:latin typeface="Segoe UI"/>
              <a:cs typeface="Segoe UI"/>
            </a:endParaRPr>
          </a:p>
          <a:p>
            <a:pPr marL="984885" lvl="1" indent="-287020">
              <a:lnSpc>
                <a:spcPct val="100000"/>
              </a:lnSpc>
              <a:buFont typeface="Wingdings"/>
              <a:buChar char=""/>
              <a:tabLst>
                <a:tab pos="984885" algn="l"/>
                <a:tab pos="985519" algn="l"/>
              </a:tabLst>
            </a:pPr>
            <a:r>
              <a:rPr sz="2000" b="1" dirty="0">
                <a:latin typeface="Segoe UI"/>
                <a:cs typeface="Segoe UI"/>
              </a:rPr>
              <a:t>This</a:t>
            </a:r>
            <a:r>
              <a:rPr sz="2000" b="1" spc="220" dirty="0">
                <a:latin typeface="Segoe UI"/>
                <a:cs typeface="Segoe UI"/>
              </a:rPr>
              <a:t> </a:t>
            </a:r>
            <a:r>
              <a:rPr sz="2000" b="1" spc="-5" dirty="0">
                <a:latin typeface="Segoe UI"/>
                <a:cs typeface="Segoe UI"/>
              </a:rPr>
              <a:t>also</a:t>
            </a:r>
            <a:r>
              <a:rPr sz="2000" b="1" spc="229" dirty="0">
                <a:latin typeface="Segoe UI"/>
                <a:cs typeface="Segoe UI"/>
              </a:rPr>
              <a:t> </a:t>
            </a:r>
            <a:r>
              <a:rPr sz="2000" b="1" spc="-10" dirty="0">
                <a:latin typeface="Segoe UI"/>
                <a:cs typeface="Segoe UI"/>
              </a:rPr>
              <a:t>allows</a:t>
            </a:r>
            <a:r>
              <a:rPr sz="2000" b="1" spc="225" dirty="0">
                <a:latin typeface="Segoe UI"/>
                <a:cs typeface="Segoe UI"/>
              </a:rPr>
              <a:t> </a:t>
            </a:r>
            <a:r>
              <a:rPr sz="2000" b="1" spc="-5" dirty="0">
                <a:latin typeface="Segoe UI"/>
                <a:cs typeface="Segoe UI"/>
              </a:rPr>
              <a:t>for</a:t>
            </a:r>
            <a:r>
              <a:rPr sz="2000" b="1" spc="235" dirty="0">
                <a:latin typeface="Segoe UI"/>
                <a:cs typeface="Segoe UI"/>
              </a:rPr>
              <a:t> </a:t>
            </a:r>
            <a:r>
              <a:rPr sz="2000" b="1" spc="-5" dirty="0">
                <a:latin typeface="Segoe UI"/>
                <a:cs typeface="Segoe UI"/>
              </a:rPr>
              <a:t>data</a:t>
            </a:r>
            <a:r>
              <a:rPr sz="2000" b="1" spc="235" dirty="0">
                <a:latin typeface="Segoe UI"/>
                <a:cs typeface="Segoe UI"/>
              </a:rPr>
              <a:t> </a:t>
            </a:r>
            <a:r>
              <a:rPr sz="2000" b="1" spc="-5" dirty="0">
                <a:latin typeface="Segoe UI"/>
                <a:cs typeface="Segoe UI"/>
              </a:rPr>
              <a:t>to</a:t>
            </a:r>
            <a:r>
              <a:rPr sz="2000" b="1" spc="225" dirty="0">
                <a:latin typeface="Segoe UI"/>
                <a:cs typeface="Segoe UI"/>
              </a:rPr>
              <a:t> </a:t>
            </a:r>
            <a:r>
              <a:rPr sz="2000" b="1" dirty="0">
                <a:latin typeface="Segoe UI"/>
                <a:cs typeface="Segoe UI"/>
              </a:rPr>
              <a:t>be</a:t>
            </a:r>
            <a:r>
              <a:rPr sz="2000" b="1" spc="235" dirty="0">
                <a:latin typeface="Segoe UI"/>
                <a:cs typeface="Segoe UI"/>
              </a:rPr>
              <a:t> </a:t>
            </a:r>
            <a:r>
              <a:rPr sz="2000" b="1" dirty="0">
                <a:latin typeface="Segoe UI"/>
                <a:cs typeface="Segoe UI"/>
              </a:rPr>
              <a:t>reformatted</a:t>
            </a:r>
            <a:r>
              <a:rPr sz="2000" b="1" spc="229" dirty="0">
                <a:latin typeface="Segoe UI"/>
                <a:cs typeface="Segoe UI"/>
              </a:rPr>
              <a:t> </a:t>
            </a:r>
            <a:r>
              <a:rPr sz="2000" b="1" dirty="0">
                <a:latin typeface="Segoe UI"/>
                <a:cs typeface="Segoe UI"/>
              </a:rPr>
              <a:t>or</a:t>
            </a:r>
            <a:r>
              <a:rPr sz="2000" b="1" spc="229" dirty="0">
                <a:latin typeface="Segoe UI"/>
                <a:cs typeface="Segoe UI"/>
              </a:rPr>
              <a:t> </a:t>
            </a:r>
            <a:r>
              <a:rPr sz="2000" b="1" spc="-5" dirty="0">
                <a:latin typeface="Segoe UI"/>
                <a:cs typeface="Segoe UI"/>
              </a:rPr>
              <a:t>decoded,</a:t>
            </a:r>
            <a:r>
              <a:rPr sz="2000" b="1" spc="240" dirty="0">
                <a:latin typeface="Segoe UI"/>
                <a:cs typeface="Segoe UI"/>
              </a:rPr>
              <a:t> </a:t>
            </a:r>
            <a:r>
              <a:rPr sz="2000" b="1" spc="-5" dirty="0">
                <a:latin typeface="Segoe UI"/>
                <a:cs typeface="Segoe UI"/>
              </a:rPr>
              <a:t>making</a:t>
            </a:r>
            <a:r>
              <a:rPr sz="2000" b="1" spc="240" dirty="0">
                <a:latin typeface="Segoe UI"/>
                <a:cs typeface="Segoe UI"/>
              </a:rPr>
              <a:t> </a:t>
            </a:r>
            <a:r>
              <a:rPr sz="2000" b="1" spc="-5" dirty="0">
                <a:latin typeface="Segoe UI"/>
                <a:cs typeface="Segoe UI"/>
              </a:rPr>
              <a:t>additional</a:t>
            </a:r>
            <a:r>
              <a:rPr sz="2000" b="1" spc="220" dirty="0">
                <a:latin typeface="Segoe UI"/>
                <a:cs typeface="Segoe UI"/>
              </a:rPr>
              <a:t> </a:t>
            </a:r>
            <a:r>
              <a:rPr sz="2000" b="1" spc="-5" dirty="0">
                <a:latin typeface="Segoe UI"/>
                <a:cs typeface="Segoe UI"/>
              </a:rPr>
              <a:t>processing</a:t>
            </a:r>
            <a:endParaRPr sz="2000">
              <a:latin typeface="Segoe UI"/>
              <a:cs typeface="Segoe UI"/>
            </a:endParaRPr>
          </a:p>
          <a:p>
            <a:pPr marL="984885">
              <a:lnSpc>
                <a:spcPct val="100000"/>
              </a:lnSpc>
              <a:spcBef>
                <a:spcPts val="1205"/>
              </a:spcBef>
            </a:pPr>
            <a:r>
              <a:rPr sz="2000" b="1" dirty="0">
                <a:latin typeface="Segoe UI"/>
                <a:cs typeface="Segoe UI"/>
              </a:rPr>
              <a:t>by</a:t>
            </a:r>
            <a:r>
              <a:rPr sz="2000" b="1" spc="-15" dirty="0">
                <a:latin typeface="Segoe UI"/>
                <a:cs typeface="Segoe UI"/>
              </a:rPr>
              <a:t> </a:t>
            </a:r>
            <a:r>
              <a:rPr sz="2000" b="1" spc="-5" dirty="0">
                <a:latin typeface="Segoe UI"/>
                <a:cs typeface="Segoe UI"/>
              </a:rPr>
              <a:t>other</a:t>
            </a:r>
            <a:r>
              <a:rPr sz="2000" b="1" spc="-20" dirty="0">
                <a:latin typeface="Segoe UI"/>
                <a:cs typeface="Segoe UI"/>
              </a:rPr>
              <a:t> </a:t>
            </a:r>
            <a:r>
              <a:rPr sz="2000" b="1" spc="-5" dirty="0">
                <a:latin typeface="Segoe UI"/>
                <a:cs typeface="Segoe UI"/>
              </a:rPr>
              <a:t>systems</a:t>
            </a:r>
            <a:r>
              <a:rPr sz="2000" b="1" spc="-15" dirty="0">
                <a:latin typeface="Segoe UI"/>
                <a:cs typeface="Segoe UI"/>
              </a:rPr>
              <a:t> </a:t>
            </a:r>
            <a:r>
              <a:rPr sz="2000" b="1" spc="-30" dirty="0">
                <a:latin typeface="Segoe UI"/>
                <a:cs typeface="Segoe UI"/>
              </a:rPr>
              <a:t>easier.</a:t>
            </a:r>
            <a:endParaRPr sz="2000">
              <a:latin typeface="Segoe UI"/>
              <a:cs typeface="Segoe UI"/>
            </a:endParaRPr>
          </a:p>
          <a:p>
            <a:pPr marL="984885" marR="6350" lvl="1" indent="-287020">
              <a:lnSpc>
                <a:spcPct val="150000"/>
              </a:lnSpc>
              <a:spcBef>
                <a:spcPts val="1200"/>
              </a:spcBef>
              <a:buFont typeface="Wingdings"/>
              <a:buChar char=""/>
              <a:tabLst>
                <a:tab pos="984885" algn="l"/>
                <a:tab pos="985519" algn="l"/>
              </a:tabLst>
            </a:pPr>
            <a:r>
              <a:rPr sz="2000" b="1" dirty="0">
                <a:latin typeface="Segoe UI"/>
                <a:cs typeface="Segoe UI"/>
              </a:rPr>
              <a:t>Thus,</a:t>
            </a:r>
            <a:r>
              <a:rPr sz="2000" b="1" spc="60" dirty="0">
                <a:latin typeface="Segoe UI"/>
                <a:cs typeface="Segoe UI"/>
              </a:rPr>
              <a:t> </a:t>
            </a:r>
            <a:r>
              <a:rPr sz="2000" b="1" dirty="0">
                <a:latin typeface="Segoe UI"/>
                <a:cs typeface="Segoe UI"/>
              </a:rPr>
              <a:t>a</a:t>
            </a:r>
            <a:r>
              <a:rPr sz="2000" b="1" spc="75" dirty="0">
                <a:latin typeface="Segoe UI"/>
                <a:cs typeface="Segoe UI"/>
              </a:rPr>
              <a:t> </a:t>
            </a:r>
            <a:r>
              <a:rPr sz="2000" b="1" spc="-5" dirty="0">
                <a:latin typeface="Segoe UI"/>
                <a:cs typeface="Segoe UI"/>
              </a:rPr>
              <a:t>critical</a:t>
            </a:r>
            <a:r>
              <a:rPr sz="2000" b="1" spc="70" dirty="0">
                <a:latin typeface="Segoe UI"/>
                <a:cs typeface="Segoe UI"/>
              </a:rPr>
              <a:t> </a:t>
            </a:r>
            <a:r>
              <a:rPr sz="2000" b="1" spc="-5" dirty="0">
                <a:latin typeface="Segoe UI"/>
                <a:cs typeface="Segoe UI"/>
              </a:rPr>
              <a:t>function</a:t>
            </a:r>
            <a:r>
              <a:rPr sz="2000" b="1" spc="75" dirty="0">
                <a:latin typeface="Segoe UI"/>
                <a:cs typeface="Segoe UI"/>
              </a:rPr>
              <a:t> </a:t>
            </a:r>
            <a:r>
              <a:rPr sz="2000" b="1" spc="-5" dirty="0">
                <a:latin typeface="Segoe UI"/>
                <a:cs typeface="Segoe UI"/>
              </a:rPr>
              <a:t>is</a:t>
            </a:r>
            <a:r>
              <a:rPr sz="2000" b="1" spc="55" dirty="0">
                <a:latin typeface="Segoe UI"/>
                <a:cs typeface="Segoe UI"/>
              </a:rPr>
              <a:t> </a:t>
            </a:r>
            <a:r>
              <a:rPr sz="2000" b="1" spc="-5" dirty="0">
                <a:latin typeface="Segoe UI"/>
                <a:cs typeface="Segoe UI"/>
              </a:rPr>
              <a:t>assessing</a:t>
            </a:r>
            <a:r>
              <a:rPr sz="2000" b="1" spc="70" dirty="0">
                <a:latin typeface="Segoe UI"/>
                <a:cs typeface="Segoe UI"/>
              </a:rPr>
              <a:t> </a:t>
            </a:r>
            <a:r>
              <a:rPr sz="2000" b="1" spc="-5" dirty="0">
                <a:latin typeface="Segoe UI"/>
                <a:cs typeface="Segoe UI"/>
              </a:rPr>
              <a:t>the</a:t>
            </a:r>
            <a:r>
              <a:rPr sz="2000" b="1" spc="70" dirty="0">
                <a:latin typeface="Segoe UI"/>
                <a:cs typeface="Segoe UI"/>
              </a:rPr>
              <a:t> </a:t>
            </a:r>
            <a:r>
              <a:rPr sz="2000" b="1" spc="-5" dirty="0">
                <a:latin typeface="Segoe UI"/>
                <a:cs typeface="Segoe UI"/>
              </a:rPr>
              <a:t>data</a:t>
            </a:r>
            <a:r>
              <a:rPr sz="2000" b="1" spc="75" dirty="0">
                <a:latin typeface="Segoe UI"/>
                <a:cs typeface="Segoe UI"/>
              </a:rPr>
              <a:t> </a:t>
            </a:r>
            <a:r>
              <a:rPr sz="2000" b="1" spc="-10" dirty="0">
                <a:latin typeface="Segoe UI"/>
                <a:cs typeface="Segoe UI"/>
              </a:rPr>
              <a:t>to</a:t>
            </a:r>
            <a:r>
              <a:rPr sz="2000" b="1" spc="75" dirty="0">
                <a:latin typeface="Segoe UI"/>
                <a:cs typeface="Segoe UI"/>
              </a:rPr>
              <a:t> </a:t>
            </a:r>
            <a:r>
              <a:rPr sz="2000" b="1" spc="-5" dirty="0">
                <a:latin typeface="Segoe UI"/>
                <a:cs typeface="Segoe UI"/>
              </a:rPr>
              <a:t>see</a:t>
            </a:r>
            <a:r>
              <a:rPr sz="2000" b="1" spc="85" dirty="0">
                <a:latin typeface="Segoe UI"/>
                <a:cs typeface="Segoe UI"/>
              </a:rPr>
              <a:t> </a:t>
            </a:r>
            <a:r>
              <a:rPr sz="2000" b="1" spc="-5" dirty="0">
                <a:latin typeface="Segoe UI"/>
                <a:cs typeface="Segoe UI"/>
              </a:rPr>
              <a:t>if</a:t>
            </a:r>
            <a:r>
              <a:rPr sz="2000" b="1" spc="75" dirty="0">
                <a:latin typeface="Segoe UI"/>
                <a:cs typeface="Segoe UI"/>
              </a:rPr>
              <a:t> </a:t>
            </a:r>
            <a:r>
              <a:rPr sz="2000" b="1" spc="-5" dirty="0">
                <a:latin typeface="Segoe UI"/>
                <a:cs typeface="Segoe UI"/>
              </a:rPr>
              <a:t>predefined</a:t>
            </a:r>
            <a:r>
              <a:rPr sz="2000" b="1" spc="70" dirty="0">
                <a:latin typeface="Segoe UI"/>
                <a:cs typeface="Segoe UI"/>
              </a:rPr>
              <a:t> </a:t>
            </a:r>
            <a:r>
              <a:rPr sz="2000" b="1" spc="-5" dirty="0">
                <a:latin typeface="Segoe UI"/>
                <a:cs typeface="Segoe UI"/>
              </a:rPr>
              <a:t>thresholds</a:t>
            </a:r>
            <a:r>
              <a:rPr sz="2000" b="1" spc="60" dirty="0">
                <a:latin typeface="Segoe UI"/>
                <a:cs typeface="Segoe UI"/>
              </a:rPr>
              <a:t> </a:t>
            </a:r>
            <a:r>
              <a:rPr sz="2000" b="1" spc="-10" dirty="0">
                <a:latin typeface="Segoe UI"/>
                <a:cs typeface="Segoe UI"/>
              </a:rPr>
              <a:t>are</a:t>
            </a:r>
            <a:r>
              <a:rPr sz="2000" b="1" spc="85" dirty="0">
                <a:latin typeface="Segoe UI"/>
                <a:cs typeface="Segoe UI"/>
              </a:rPr>
              <a:t> </a:t>
            </a:r>
            <a:r>
              <a:rPr sz="2000" b="1" spc="-5" dirty="0">
                <a:latin typeface="Segoe UI"/>
                <a:cs typeface="Segoe UI"/>
              </a:rPr>
              <a:t>crossed </a:t>
            </a:r>
            <a:r>
              <a:rPr sz="2000" b="1" spc="-540" dirty="0">
                <a:latin typeface="Segoe UI"/>
                <a:cs typeface="Segoe UI"/>
              </a:rPr>
              <a:t> </a:t>
            </a:r>
            <a:r>
              <a:rPr sz="2000" b="1" spc="-5" dirty="0">
                <a:latin typeface="Segoe UI"/>
                <a:cs typeface="Segoe UI"/>
              </a:rPr>
              <a:t>and any</a:t>
            </a:r>
            <a:r>
              <a:rPr sz="2000" b="1" spc="-10" dirty="0">
                <a:latin typeface="Segoe UI"/>
                <a:cs typeface="Segoe UI"/>
              </a:rPr>
              <a:t> </a:t>
            </a:r>
            <a:r>
              <a:rPr sz="2000" b="1" spc="-5" dirty="0">
                <a:latin typeface="Segoe UI"/>
                <a:cs typeface="Segoe UI"/>
              </a:rPr>
              <a:t>action</a:t>
            </a:r>
            <a:r>
              <a:rPr sz="2000" b="1" spc="-20" dirty="0">
                <a:latin typeface="Segoe UI"/>
                <a:cs typeface="Segoe UI"/>
              </a:rPr>
              <a:t> </a:t>
            </a:r>
            <a:r>
              <a:rPr sz="2000" b="1" spc="-5" dirty="0">
                <a:latin typeface="Segoe UI"/>
                <a:cs typeface="Segoe UI"/>
              </a:rPr>
              <a:t>or</a:t>
            </a:r>
            <a:r>
              <a:rPr sz="2000" b="1" spc="-10" dirty="0">
                <a:latin typeface="Segoe UI"/>
                <a:cs typeface="Segoe UI"/>
              </a:rPr>
              <a:t> </a:t>
            </a:r>
            <a:r>
              <a:rPr sz="2000" b="1" spc="5" dirty="0">
                <a:latin typeface="Segoe UI"/>
                <a:cs typeface="Segoe UI"/>
              </a:rPr>
              <a:t>alerts</a:t>
            </a:r>
            <a:r>
              <a:rPr sz="2000" b="1" spc="-5" dirty="0">
                <a:latin typeface="Segoe UI"/>
                <a:cs typeface="Segoe UI"/>
              </a:rPr>
              <a:t> need</a:t>
            </a:r>
            <a:r>
              <a:rPr sz="2000" b="1" spc="15" dirty="0">
                <a:latin typeface="Segoe UI"/>
                <a:cs typeface="Segoe UI"/>
              </a:rPr>
              <a:t> </a:t>
            </a:r>
            <a:r>
              <a:rPr sz="2000" b="1" spc="-10" dirty="0">
                <a:latin typeface="Segoe UI"/>
                <a:cs typeface="Segoe UI"/>
              </a:rPr>
              <a:t>to</a:t>
            </a:r>
            <a:r>
              <a:rPr sz="2000" b="1" spc="-15" dirty="0">
                <a:latin typeface="Segoe UI"/>
                <a:cs typeface="Segoe UI"/>
              </a:rPr>
              <a:t> </a:t>
            </a:r>
            <a:r>
              <a:rPr sz="2000" b="1" dirty="0">
                <a:latin typeface="Segoe UI"/>
                <a:cs typeface="Segoe UI"/>
              </a:rPr>
              <a:t>be</a:t>
            </a:r>
            <a:r>
              <a:rPr sz="2000" b="1" spc="-5" dirty="0">
                <a:latin typeface="Segoe UI"/>
                <a:cs typeface="Segoe UI"/>
              </a:rPr>
              <a:t> sent</a:t>
            </a:r>
            <a:endParaRPr sz="2000">
              <a:latin typeface="Segoe UI"/>
              <a:cs typeface="Segoe U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69</a:t>
            </a:fld>
            <a:endParaRPr sz="1200">
              <a:latin typeface="Segoe UI"/>
              <a:cs typeface="Segoe UI"/>
            </a:endParaRPr>
          </a:p>
        </p:txBody>
      </p:sp>
      <p:sp>
        <p:nvSpPr>
          <p:cNvPr id="3" name="object 3"/>
          <p:cNvSpPr txBox="1"/>
          <p:nvPr/>
        </p:nvSpPr>
        <p:spPr>
          <a:xfrm>
            <a:off x="245770" y="1530222"/>
            <a:ext cx="11523980" cy="3757929"/>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500"/>
              </a:spcBef>
              <a:buFont typeface="Wingdings"/>
              <a:buChar char=""/>
              <a:tabLst>
                <a:tab pos="299720" algn="l"/>
              </a:tabLst>
            </a:pPr>
            <a:r>
              <a:rPr sz="2000" b="1" dirty="0">
                <a:latin typeface="Segoe UI"/>
                <a:cs typeface="Segoe UI"/>
              </a:rPr>
              <a:t>Upper</a:t>
            </a:r>
            <a:r>
              <a:rPr sz="2000" b="1" spc="-35" dirty="0">
                <a:latin typeface="Segoe UI"/>
                <a:cs typeface="Segoe UI"/>
              </a:rPr>
              <a:t> </a:t>
            </a:r>
            <a:r>
              <a:rPr sz="2000" b="1" spc="-5" dirty="0">
                <a:latin typeface="Segoe UI"/>
                <a:cs typeface="Segoe UI"/>
              </a:rPr>
              <a:t>Layers:</a:t>
            </a:r>
            <a:r>
              <a:rPr sz="2000" b="1" spc="-10" dirty="0">
                <a:latin typeface="Segoe UI"/>
                <a:cs typeface="Segoe UI"/>
              </a:rPr>
              <a:t> </a:t>
            </a:r>
            <a:r>
              <a:rPr sz="2000" b="1" spc="-5" dirty="0">
                <a:latin typeface="Segoe UI"/>
                <a:cs typeface="Segoe UI"/>
              </a:rPr>
              <a:t>Layers</a:t>
            </a:r>
            <a:r>
              <a:rPr sz="2000" b="1" spc="-15" dirty="0">
                <a:latin typeface="Segoe UI"/>
                <a:cs typeface="Segoe UI"/>
              </a:rPr>
              <a:t> </a:t>
            </a:r>
            <a:r>
              <a:rPr sz="2000" b="1" dirty="0">
                <a:latin typeface="Segoe UI"/>
                <a:cs typeface="Segoe UI"/>
              </a:rPr>
              <a:t>4–7</a:t>
            </a:r>
            <a:endParaRPr sz="2000">
              <a:latin typeface="Segoe UI"/>
              <a:cs typeface="Segoe UI"/>
            </a:endParaRPr>
          </a:p>
          <a:p>
            <a:pPr marL="984885" marR="5080" lvl="1" indent="-287020">
              <a:lnSpc>
                <a:spcPct val="150000"/>
              </a:lnSpc>
              <a:spcBef>
                <a:spcPts val="1200"/>
              </a:spcBef>
              <a:buFont typeface="Wingdings"/>
              <a:buChar char=""/>
              <a:tabLst>
                <a:tab pos="984885" algn="l"/>
                <a:tab pos="985519" algn="l"/>
                <a:tab pos="1553210" algn="l"/>
                <a:tab pos="2388870" algn="l"/>
                <a:tab pos="3209925" algn="l"/>
                <a:tab pos="3843020" algn="l"/>
                <a:tab pos="4496435" algn="l"/>
                <a:tab pos="6255385" algn="l"/>
                <a:tab pos="7661909" algn="l"/>
                <a:tab pos="8180070" algn="l"/>
                <a:tab pos="8694420" algn="l"/>
                <a:tab pos="9352915" algn="l"/>
                <a:tab pos="11120755" algn="l"/>
              </a:tabLst>
            </a:pPr>
            <a:r>
              <a:rPr sz="2000" b="1" dirty="0">
                <a:latin typeface="Segoe UI"/>
                <a:cs typeface="Segoe UI"/>
              </a:rPr>
              <a:t>T</a:t>
            </a:r>
            <a:r>
              <a:rPr sz="2000" b="1" spc="5" dirty="0">
                <a:latin typeface="Segoe UI"/>
                <a:cs typeface="Segoe UI"/>
              </a:rPr>
              <a:t>h</a:t>
            </a:r>
            <a:r>
              <a:rPr sz="2000" b="1" dirty="0">
                <a:latin typeface="Segoe UI"/>
                <a:cs typeface="Segoe UI"/>
              </a:rPr>
              <a:t>e	u</a:t>
            </a:r>
            <a:r>
              <a:rPr sz="2000" b="1" spc="-10" dirty="0">
                <a:latin typeface="Segoe UI"/>
                <a:cs typeface="Segoe UI"/>
              </a:rPr>
              <a:t>p</a:t>
            </a:r>
            <a:r>
              <a:rPr sz="2000" b="1" spc="-5" dirty="0">
                <a:latin typeface="Segoe UI"/>
                <a:cs typeface="Segoe UI"/>
              </a:rPr>
              <a:t>pe</a:t>
            </a:r>
            <a:r>
              <a:rPr sz="2000" b="1" dirty="0">
                <a:latin typeface="Segoe UI"/>
                <a:cs typeface="Segoe UI"/>
              </a:rPr>
              <a:t>r	</a:t>
            </a:r>
            <a:r>
              <a:rPr sz="2000" b="1" spc="-5" dirty="0">
                <a:latin typeface="Segoe UI"/>
                <a:cs typeface="Segoe UI"/>
              </a:rPr>
              <a:t>la</a:t>
            </a:r>
            <a:r>
              <a:rPr sz="2000" b="1" spc="-30" dirty="0">
                <a:latin typeface="Segoe UI"/>
                <a:cs typeface="Segoe UI"/>
              </a:rPr>
              <a:t>y</a:t>
            </a:r>
            <a:r>
              <a:rPr sz="2000" b="1" dirty="0">
                <a:latin typeface="Segoe UI"/>
                <a:cs typeface="Segoe UI"/>
              </a:rPr>
              <a:t>ers	</a:t>
            </a:r>
            <a:r>
              <a:rPr sz="2000" b="1" spc="5" dirty="0">
                <a:latin typeface="Segoe UI"/>
                <a:cs typeface="Segoe UI"/>
              </a:rPr>
              <a:t>d</a:t>
            </a:r>
            <a:r>
              <a:rPr sz="2000" b="1" dirty="0">
                <a:latin typeface="Segoe UI"/>
                <a:cs typeface="Segoe UI"/>
              </a:rPr>
              <a:t>eal	</a:t>
            </a:r>
            <a:r>
              <a:rPr sz="2000" b="1" spc="-5" dirty="0">
                <a:latin typeface="Segoe UI"/>
                <a:cs typeface="Segoe UI"/>
              </a:rPr>
              <a:t>w</a:t>
            </a:r>
            <a:r>
              <a:rPr sz="2000" b="1" spc="-10" dirty="0">
                <a:latin typeface="Segoe UI"/>
                <a:cs typeface="Segoe UI"/>
              </a:rPr>
              <a:t>i</a:t>
            </a:r>
            <a:r>
              <a:rPr sz="2000" b="1" spc="-5" dirty="0">
                <a:latin typeface="Segoe UI"/>
                <a:cs typeface="Segoe UI"/>
              </a:rPr>
              <a:t>t</a:t>
            </a:r>
            <a:r>
              <a:rPr sz="2000" b="1" dirty="0">
                <a:latin typeface="Segoe UI"/>
                <a:cs typeface="Segoe UI"/>
              </a:rPr>
              <a:t>h	</a:t>
            </a:r>
            <a:r>
              <a:rPr sz="2000" b="1" spc="-5" dirty="0">
                <a:latin typeface="Segoe UI"/>
                <a:cs typeface="Segoe UI"/>
              </a:rPr>
              <a:t>h</a:t>
            </a:r>
            <a:r>
              <a:rPr sz="2000" b="1" spc="5" dirty="0">
                <a:latin typeface="Segoe UI"/>
                <a:cs typeface="Segoe UI"/>
              </a:rPr>
              <a:t>a</a:t>
            </a:r>
            <a:r>
              <a:rPr sz="2000" b="1" dirty="0">
                <a:latin typeface="Segoe UI"/>
                <a:cs typeface="Segoe UI"/>
              </a:rPr>
              <a:t>nd</a:t>
            </a:r>
            <a:r>
              <a:rPr sz="2000" b="1" spc="-25" dirty="0">
                <a:latin typeface="Segoe UI"/>
                <a:cs typeface="Segoe UI"/>
              </a:rPr>
              <a:t>l</a:t>
            </a:r>
            <a:r>
              <a:rPr sz="2000" b="1" spc="-5" dirty="0">
                <a:latin typeface="Segoe UI"/>
                <a:cs typeface="Segoe UI"/>
              </a:rPr>
              <a:t>in</a:t>
            </a:r>
            <a:r>
              <a:rPr sz="2000" b="1" dirty="0">
                <a:latin typeface="Segoe UI"/>
                <a:cs typeface="Segoe UI"/>
              </a:rPr>
              <a:t>g </a:t>
            </a:r>
            <a:r>
              <a:rPr sz="2000" b="1" spc="-105" dirty="0">
                <a:latin typeface="Segoe UI"/>
                <a:cs typeface="Segoe UI"/>
              </a:rPr>
              <a:t> </a:t>
            </a:r>
            <a:r>
              <a:rPr sz="2000" b="1" spc="-5" dirty="0">
                <a:latin typeface="Segoe UI"/>
                <a:cs typeface="Segoe UI"/>
              </a:rPr>
              <a:t>an</a:t>
            </a:r>
            <a:r>
              <a:rPr sz="2000" b="1" dirty="0">
                <a:latin typeface="Segoe UI"/>
                <a:cs typeface="Segoe UI"/>
              </a:rPr>
              <a:t>d	</a:t>
            </a:r>
            <a:r>
              <a:rPr sz="2000" b="1" spc="-5" dirty="0">
                <a:latin typeface="Segoe UI"/>
                <a:cs typeface="Segoe UI"/>
              </a:rPr>
              <a:t>p</a:t>
            </a:r>
            <a:r>
              <a:rPr sz="2000" b="1" spc="-15" dirty="0">
                <a:latin typeface="Segoe UI"/>
                <a:cs typeface="Segoe UI"/>
              </a:rPr>
              <a:t>r</a:t>
            </a:r>
            <a:r>
              <a:rPr sz="2000" b="1" spc="-5" dirty="0">
                <a:latin typeface="Segoe UI"/>
                <a:cs typeface="Segoe UI"/>
              </a:rPr>
              <a:t>oces</a:t>
            </a:r>
            <a:r>
              <a:rPr sz="2000" b="1" spc="-10" dirty="0">
                <a:latin typeface="Segoe UI"/>
                <a:cs typeface="Segoe UI"/>
              </a:rPr>
              <a:t>s</a:t>
            </a:r>
            <a:r>
              <a:rPr sz="2000" b="1" spc="-5" dirty="0">
                <a:latin typeface="Segoe UI"/>
                <a:cs typeface="Segoe UI"/>
              </a:rPr>
              <a:t>in</a:t>
            </a:r>
            <a:r>
              <a:rPr sz="2000" b="1" dirty="0">
                <a:latin typeface="Segoe UI"/>
                <a:cs typeface="Segoe UI"/>
              </a:rPr>
              <a:t>g	</a:t>
            </a:r>
            <a:r>
              <a:rPr sz="2000" b="1" spc="-5" dirty="0">
                <a:latin typeface="Segoe UI"/>
                <a:cs typeface="Segoe UI"/>
              </a:rPr>
              <a:t>t</a:t>
            </a:r>
            <a:r>
              <a:rPr sz="2000" b="1" dirty="0">
                <a:latin typeface="Segoe UI"/>
                <a:cs typeface="Segoe UI"/>
              </a:rPr>
              <a:t>he	IoT	</a:t>
            </a:r>
            <a:r>
              <a:rPr sz="2000" b="1" spc="-5" dirty="0">
                <a:latin typeface="Segoe UI"/>
                <a:cs typeface="Segoe UI"/>
              </a:rPr>
              <a:t>dat</a:t>
            </a:r>
            <a:r>
              <a:rPr sz="2000" b="1" dirty="0">
                <a:latin typeface="Segoe UI"/>
                <a:cs typeface="Segoe UI"/>
              </a:rPr>
              <a:t>a	</a:t>
            </a:r>
            <a:r>
              <a:rPr sz="2000" b="1" spc="-5" dirty="0">
                <a:latin typeface="Segoe UI"/>
                <a:cs typeface="Segoe UI"/>
              </a:rPr>
              <a:t>g</a:t>
            </a:r>
            <a:r>
              <a:rPr sz="2000" b="1" spc="-10" dirty="0">
                <a:latin typeface="Segoe UI"/>
                <a:cs typeface="Segoe UI"/>
              </a:rPr>
              <a:t>e</a:t>
            </a:r>
            <a:r>
              <a:rPr sz="2000" b="1" dirty="0">
                <a:latin typeface="Segoe UI"/>
                <a:cs typeface="Segoe UI"/>
              </a:rPr>
              <a:t>n</a:t>
            </a:r>
            <a:r>
              <a:rPr sz="2000" b="1" spc="5" dirty="0">
                <a:latin typeface="Segoe UI"/>
                <a:cs typeface="Segoe UI"/>
              </a:rPr>
              <a:t>e</a:t>
            </a:r>
            <a:r>
              <a:rPr sz="2000" b="1" dirty="0">
                <a:latin typeface="Segoe UI"/>
                <a:cs typeface="Segoe UI"/>
              </a:rPr>
              <a:t>ra</a:t>
            </a:r>
            <a:r>
              <a:rPr sz="2000" b="1" spc="-20" dirty="0">
                <a:latin typeface="Segoe UI"/>
                <a:cs typeface="Segoe UI"/>
              </a:rPr>
              <a:t>t</a:t>
            </a:r>
            <a:r>
              <a:rPr sz="2000" b="1" dirty="0">
                <a:latin typeface="Segoe UI"/>
                <a:cs typeface="Segoe UI"/>
              </a:rPr>
              <a:t>ed </a:t>
            </a:r>
            <a:r>
              <a:rPr sz="2000" b="1" spc="-105" dirty="0">
                <a:latin typeface="Segoe UI"/>
                <a:cs typeface="Segoe UI"/>
              </a:rPr>
              <a:t> </a:t>
            </a:r>
            <a:r>
              <a:rPr sz="2000" b="1" spc="5" dirty="0">
                <a:latin typeface="Segoe UI"/>
                <a:cs typeface="Segoe UI"/>
              </a:rPr>
              <a:t>b</a:t>
            </a:r>
            <a:r>
              <a:rPr sz="2000" b="1" dirty="0">
                <a:latin typeface="Segoe UI"/>
                <a:cs typeface="Segoe UI"/>
              </a:rPr>
              <a:t>y	</a:t>
            </a:r>
            <a:r>
              <a:rPr sz="2000" b="1" spc="-5" dirty="0">
                <a:latin typeface="Segoe UI"/>
                <a:cs typeface="Segoe UI"/>
              </a:rPr>
              <a:t>the  bottom</a:t>
            </a:r>
            <a:r>
              <a:rPr sz="2000" b="1" spc="-15" dirty="0">
                <a:latin typeface="Segoe UI"/>
                <a:cs typeface="Segoe UI"/>
              </a:rPr>
              <a:t> </a:t>
            </a:r>
            <a:r>
              <a:rPr sz="2000" b="1" spc="-35" dirty="0">
                <a:latin typeface="Segoe UI"/>
                <a:cs typeface="Segoe UI"/>
              </a:rPr>
              <a:t>layer.</a:t>
            </a:r>
            <a:endParaRPr sz="2000">
              <a:latin typeface="Segoe UI"/>
              <a:cs typeface="Segoe UI"/>
            </a:endParaRPr>
          </a:p>
          <a:p>
            <a:pPr lvl="1">
              <a:lnSpc>
                <a:spcPct val="100000"/>
              </a:lnSpc>
              <a:buFont typeface="Wingdings"/>
              <a:buChar char=""/>
            </a:pPr>
            <a:endParaRPr sz="2600">
              <a:latin typeface="Segoe UI"/>
              <a:cs typeface="Segoe UI"/>
            </a:endParaRPr>
          </a:p>
          <a:p>
            <a:pPr lvl="1">
              <a:lnSpc>
                <a:spcPct val="100000"/>
              </a:lnSpc>
              <a:spcBef>
                <a:spcPts val="15"/>
              </a:spcBef>
              <a:buFont typeface="Wingdings"/>
              <a:buChar char=""/>
            </a:pPr>
            <a:endParaRPr sz="1900">
              <a:latin typeface="Segoe UI"/>
              <a:cs typeface="Segoe UI"/>
            </a:endParaRPr>
          </a:p>
          <a:p>
            <a:pPr marL="984885" marR="8255" lvl="1" indent="-287020">
              <a:lnSpc>
                <a:spcPct val="150000"/>
              </a:lnSpc>
              <a:spcBef>
                <a:spcPts val="5"/>
              </a:spcBef>
              <a:buFont typeface="Wingdings"/>
              <a:buChar char=""/>
              <a:tabLst>
                <a:tab pos="984885" algn="l"/>
                <a:tab pos="985519" algn="l"/>
              </a:tabLst>
            </a:pPr>
            <a:r>
              <a:rPr sz="2000" b="1" dirty="0">
                <a:latin typeface="Segoe UI"/>
                <a:cs typeface="Segoe UI"/>
              </a:rPr>
              <a:t>For</a:t>
            </a:r>
            <a:r>
              <a:rPr sz="2000" b="1" spc="45" dirty="0">
                <a:latin typeface="Segoe UI"/>
                <a:cs typeface="Segoe UI"/>
              </a:rPr>
              <a:t> </a:t>
            </a:r>
            <a:r>
              <a:rPr sz="2000" b="1" dirty="0">
                <a:latin typeface="Segoe UI"/>
                <a:cs typeface="Segoe UI"/>
              </a:rPr>
              <a:t>the</a:t>
            </a:r>
            <a:r>
              <a:rPr sz="2000" b="1" spc="45" dirty="0">
                <a:latin typeface="Segoe UI"/>
                <a:cs typeface="Segoe UI"/>
              </a:rPr>
              <a:t> </a:t>
            </a:r>
            <a:r>
              <a:rPr sz="2000" b="1" spc="-10" dirty="0">
                <a:latin typeface="Segoe UI"/>
                <a:cs typeface="Segoe UI"/>
              </a:rPr>
              <a:t>sake</a:t>
            </a:r>
            <a:r>
              <a:rPr sz="2000" b="1" spc="35" dirty="0">
                <a:latin typeface="Segoe UI"/>
                <a:cs typeface="Segoe UI"/>
              </a:rPr>
              <a:t> </a:t>
            </a:r>
            <a:r>
              <a:rPr sz="2000" b="1" spc="-20" dirty="0">
                <a:latin typeface="Segoe UI"/>
                <a:cs typeface="Segoe UI"/>
              </a:rPr>
              <a:t>of</a:t>
            </a:r>
            <a:r>
              <a:rPr sz="2000" b="1" spc="45" dirty="0">
                <a:latin typeface="Segoe UI"/>
                <a:cs typeface="Segoe UI"/>
              </a:rPr>
              <a:t> </a:t>
            </a:r>
            <a:r>
              <a:rPr sz="2000" b="1" dirty="0">
                <a:latin typeface="Segoe UI"/>
                <a:cs typeface="Segoe UI"/>
              </a:rPr>
              <a:t>completeness,</a:t>
            </a:r>
            <a:r>
              <a:rPr sz="2000" b="1" spc="45" dirty="0">
                <a:latin typeface="Segoe UI"/>
                <a:cs typeface="Segoe UI"/>
              </a:rPr>
              <a:t> </a:t>
            </a:r>
            <a:r>
              <a:rPr sz="2000" b="1" spc="-5" dirty="0">
                <a:latin typeface="Segoe UI"/>
                <a:cs typeface="Segoe UI"/>
              </a:rPr>
              <a:t>Layers</a:t>
            </a:r>
            <a:r>
              <a:rPr sz="2000" b="1" spc="55" dirty="0">
                <a:latin typeface="Segoe UI"/>
                <a:cs typeface="Segoe UI"/>
              </a:rPr>
              <a:t> </a:t>
            </a:r>
            <a:r>
              <a:rPr sz="2000" b="1" dirty="0">
                <a:latin typeface="Segoe UI"/>
                <a:cs typeface="Segoe UI"/>
              </a:rPr>
              <a:t>4–7</a:t>
            </a:r>
            <a:r>
              <a:rPr sz="2000" b="1" spc="50" dirty="0">
                <a:latin typeface="Segoe UI"/>
                <a:cs typeface="Segoe UI"/>
              </a:rPr>
              <a:t> </a:t>
            </a:r>
            <a:r>
              <a:rPr sz="2000" b="1" spc="-20" dirty="0">
                <a:latin typeface="Segoe UI"/>
                <a:cs typeface="Segoe UI"/>
              </a:rPr>
              <a:t>of</a:t>
            </a:r>
            <a:r>
              <a:rPr sz="2000" b="1" spc="45" dirty="0">
                <a:latin typeface="Segoe UI"/>
                <a:cs typeface="Segoe UI"/>
              </a:rPr>
              <a:t> </a:t>
            </a:r>
            <a:r>
              <a:rPr sz="2000" b="1" spc="-5" dirty="0">
                <a:latin typeface="Segoe UI"/>
                <a:cs typeface="Segoe UI"/>
              </a:rPr>
              <a:t>the</a:t>
            </a:r>
            <a:r>
              <a:rPr sz="2000" b="1" spc="55" dirty="0">
                <a:latin typeface="Segoe UI"/>
                <a:cs typeface="Segoe UI"/>
              </a:rPr>
              <a:t> </a:t>
            </a:r>
            <a:r>
              <a:rPr sz="2000" b="1" dirty="0">
                <a:latin typeface="Segoe UI"/>
                <a:cs typeface="Segoe UI"/>
              </a:rPr>
              <a:t>IoT</a:t>
            </a:r>
            <a:r>
              <a:rPr sz="2000" b="1" spc="45" dirty="0">
                <a:latin typeface="Segoe UI"/>
                <a:cs typeface="Segoe UI"/>
              </a:rPr>
              <a:t> </a:t>
            </a:r>
            <a:r>
              <a:rPr sz="2000" b="1" spc="-10" dirty="0">
                <a:latin typeface="Segoe UI"/>
                <a:cs typeface="Segoe UI"/>
              </a:rPr>
              <a:t>Reference</a:t>
            </a:r>
            <a:r>
              <a:rPr sz="2000" b="1" spc="60" dirty="0">
                <a:latin typeface="Segoe UI"/>
                <a:cs typeface="Segoe UI"/>
              </a:rPr>
              <a:t> </a:t>
            </a:r>
            <a:r>
              <a:rPr sz="2000" b="1" spc="-5" dirty="0">
                <a:latin typeface="Segoe UI"/>
                <a:cs typeface="Segoe UI"/>
              </a:rPr>
              <a:t>Model</a:t>
            </a:r>
            <a:r>
              <a:rPr sz="2000" b="1" spc="40" dirty="0">
                <a:latin typeface="Segoe UI"/>
                <a:cs typeface="Segoe UI"/>
              </a:rPr>
              <a:t> </a:t>
            </a:r>
            <a:r>
              <a:rPr sz="2000" b="1" spc="-5" dirty="0">
                <a:latin typeface="Segoe UI"/>
                <a:cs typeface="Segoe UI"/>
              </a:rPr>
              <a:t>are</a:t>
            </a:r>
            <a:r>
              <a:rPr sz="2000" b="1" spc="45" dirty="0">
                <a:latin typeface="Segoe UI"/>
                <a:cs typeface="Segoe UI"/>
              </a:rPr>
              <a:t> </a:t>
            </a:r>
            <a:r>
              <a:rPr sz="2000" b="1" dirty="0">
                <a:latin typeface="Segoe UI"/>
                <a:cs typeface="Segoe UI"/>
              </a:rPr>
              <a:t>summarized</a:t>
            </a:r>
            <a:r>
              <a:rPr sz="2000" b="1" spc="50" dirty="0">
                <a:latin typeface="Segoe UI"/>
                <a:cs typeface="Segoe UI"/>
              </a:rPr>
              <a:t> </a:t>
            </a:r>
            <a:r>
              <a:rPr sz="2000" b="1" spc="-10" dirty="0">
                <a:latin typeface="Segoe UI"/>
                <a:cs typeface="Segoe UI"/>
              </a:rPr>
              <a:t>in </a:t>
            </a:r>
            <a:r>
              <a:rPr sz="2000" b="1" spc="-535" dirty="0">
                <a:latin typeface="Segoe UI"/>
                <a:cs typeface="Segoe UI"/>
              </a:rPr>
              <a:t> </a:t>
            </a:r>
            <a:r>
              <a:rPr sz="2000" b="1" dirty="0">
                <a:latin typeface="Segoe UI"/>
                <a:cs typeface="Segoe UI"/>
              </a:rPr>
              <a:t>the</a:t>
            </a:r>
            <a:r>
              <a:rPr sz="2000" b="1" spc="-20" dirty="0">
                <a:latin typeface="Segoe UI"/>
                <a:cs typeface="Segoe UI"/>
              </a:rPr>
              <a:t> </a:t>
            </a:r>
            <a:r>
              <a:rPr sz="2000" b="1" spc="-5" dirty="0">
                <a:latin typeface="Segoe UI"/>
                <a:cs typeface="Segoe UI"/>
              </a:rPr>
              <a:t>following</a:t>
            </a:r>
            <a:r>
              <a:rPr sz="2000" b="1" spc="-10" dirty="0">
                <a:latin typeface="Segoe UI"/>
                <a:cs typeface="Segoe UI"/>
              </a:rPr>
              <a:t> </a:t>
            </a:r>
            <a:r>
              <a:rPr sz="2000" b="1" spc="-30" dirty="0">
                <a:latin typeface="Segoe UI"/>
                <a:cs typeface="Segoe UI"/>
              </a:rPr>
              <a:t>Table.</a:t>
            </a:r>
            <a:endParaRPr sz="2000">
              <a:latin typeface="Segoe UI"/>
              <a:cs typeface="Segoe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1167130"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5" dirty="0">
                <a:latin typeface="Segoe UI"/>
                <a:cs typeface="Segoe UI"/>
              </a:rPr>
              <a:t>His</a:t>
            </a:r>
            <a:r>
              <a:rPr sz="1800" b="1" spc="-15" dirty="0">
                <a:latin typeface="Segoe UI"/>
                <a:cs typeface="Segoe UI"/>
              </a:rPr>
              <a:t>t</a:t>
            </a:r>
            <a:r>
              <a:rPr sz="1800" b="1" spc="-5" dirty="0">
                <a:latin typeface="Segoe UI"/>
                <a:cs typeface="Segoe UI"/>
              </a:rPr>
              <a:t>o</a:t>
            </a:r>
            <a:r>
              <a:rPr sz="1800" b="1" spc="75" dirty="0">
                <a:latin typeface="Segoe UI"/>
                <a:cs typeface="Segoe UI"/>
              </a:rPr>
              <a:t>r</a:t>
            </a:r>
            <a:r>
              <a:rPr sz="1800" b="1" spc="5" dirty="0">
                <a:latin typeface="Segoe UI"/>
                <a:cs typeface="Segoe UI"/>
              </a:rPr>
              <a:t>y</a:t>
            </a:r>
            <a:r>
              <a:rPr sz="1800" b="1" dirty="0">
                <a:latin typeface="Segoe UI"/>
                <a:cs typeface="Segoe UI"/>
              </a:rPr>
              <a:t>:</a:t>
            </a:r>
            <a:endParaRPr sz="1800">
              <a:latin typeface="Segoe UI"/>
              <a:cs typeface="Segoe UI"/>
            </a:endParaRPr>
          </a:p>
        </p:txBody>
      </p:sp>
      <p:pic>
        <p:nvPicPr>
          <p:cNvPr id="4" name="object 4"/>
          <p:cNvPicPr/>
          <p:nvPr/>
        </p:nvPicPr>
        <p:blipFill>
          <a:blip r:embed="rId2" cstate="print"/>
          <a:stretch>
            <a:fillRect/>
          </a:stretch>
        </p:blipFill>
        <p:spPr>
          <a:xfrm>
            <a:off x="1484375" y="1859279"/>
            <a:ext cx="8537448" cy="450494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a:latin typeface="Arial"/>
                <a:cs typeface="Arial"/>
              </a:rPr>
              <a:t>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dirty="0">
              <a:latin typeface="Arial"/>
              <a:cs typeface="Arial"/>
            </a:endParaRPr>
          </a:p>
        </p:txBody>
      </p:sp>
      <p:sp>
        <p:nvSpPr>
          <p:cNvPr id="3" name="object 3"/>
          <p:cNvSpPr txBox="1"/>
          <p:nvPr/>
        </p:nvSpPr>
        <p:spPr>
          <a:xfrm>
            <a:off x="245770" y="1363726"/>
            <a:ext cx="8220075" cy="16236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5"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12700" marR="6283960">
              <a:lnSpc>
                <a:spcPct val="200000"/>
              </a:lnSpc>
              <a:spcBef>
                <a:spcPts val="100"/>
              </a:spcBef>
              <a:buFont typeface="Wingdings"/>
              <a:buChar char=""/>
              <a:tabLst>
                <a:tab pos="299720" algn="l"/>
              </a:tabLst>
            </a:pPr>
            <a:r>
              <a:rPr sz="2000" b="1" dirty="0">
                <a:latin typeface="Segoe UI"/>
                <a:cs typeface="Segoe UI"/>
              </a:rPr>
              <a:t>Upper</a:t>
            </a:r>
            <a:r>
              <a:rPr sz="2000" b="1" spc="-95" dirty="0">
                <a:latin typeface="Segoe UI"/>
                <a:cs typeface="Segoe UI"/>
              </a:rPr>
              <a:t> </a:t>
            </a:r>
            <a:r>
              <a:rPr sz="2000" b="1" spc="-5" dirty="0">
                <a:latin typeface="Segoe UI"/>
                <a:cs typeface="Segoe UI"/>
              </a:rPr>
              <a:t>Layers: </a:t>
            </a:r>
            <a:r>
              <a:rPr sz="2000" b="1" spc="-540" dirty="0">
                <a:latin typeface="Segoe UI"/>
                <a:cs typeface="Segoe UI"/>
              </a:rPr>
              <a:t> </a:t>
            </a:r>
            <a:r>
              <a:rPr sz="2000" b="1" spc="-5" dirty="0">
                <a:latin typeface="Segoe UI"/>
                <a:cs typeface="Segoe UI"/>
              </a:rPr>
              <a:t>Layers </a:t>
            </a:r>
            <a:r>
              <a:rPr sz="2000" b="1" dirty="0">
                <a:latin typeface="Segoe UI"/>
                <a:cs typeface="Segoe UI"/>
              </a:rPr>
              <a:t>4–7</a:t>
            </a:r>
            <a:endParaRPr sz="2000">
              <a:latin typeface="Segoe UI"/>
              <a:cs typeface="Segoe UI"/>
            </a:endParaRPr>
          </a:p>
        </p:txBody>
      </p:sp>
      <p:pic>
        <p:nvPicPr>
          <p:cNvPr id="4" name="object 4"/>
          <p:cNvPicPr/>
          <p:nvPr/>
        </p:nvPicPr>
        <p:blipFill>
          <a:blip r:embed="rId2" cstate="print"/>
          <a:stretch>
            <a:fillRect/>
          </a:stretch>
        </p:blipFill>
        <p:spPr>
          <a:xfrm>
            <a:off x="2433827" y="1699148"/>
            <a:ext cx="9115080" cy="5118076"/>
          </a:xfrm>
          <a:prstGeom prst="rect">
            <a:avLst/>
          </a:prstGeom>
        </p:spPr>
      </p:pic>
      <p:sp>
        <p:nvSpPr>
          <p:cNvPr id="6" name="object 6"/>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70</a:t>
            </a:fld>
            <a:endParaRPr sz="1200">
              <a:latin typeface="Segoe UI"/>
              <a:cs typeface="Segoe U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latin typeface="Arial"/>
                <a:cs typeface="Arial"/>
              </a:rPr>
              <a:t>Module</a:t>
            </a:r>
            <a:r>
              <a:rPr sz="3600" b="1" spc="10" dirty="0">
                <a:latin typeface="Arial"/>
                <a:cs typeface="Arial"/>
              </a:rPr>
              <a:t> </a:t>
            </a:r>
            <a:r>
              <a:rPr sz="3600" b="1" dirty="0">
                <a:latin typeface="Arial"/>
                <a:cs typeface="Arial"/>
              </a:rPr>
              <a:t>– 1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p:nvPr/>
        </p:nvSpPr>
        <p:spPr>
          <a:xfrm>
            <a:off x="11059668" y="6418997"/>
            <a:ext cx="24130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888888"/>
                </a:solidFill>
                <a:latin typeface="Segoe UI"/>
                <a:cs typeface="Segoe UI"/>
              </a:rPr>
              <a:t>71</a:t>
            </a:fld>
            <a:endParaRPr sz="1200">
              <a:latin typeface="Segoe UI"/>
              <a:cs typeface="Segoe UI"/>
            </a:endParaRPr>
          </a:p>
        </p:txBody>
      </p:sp>
      <p:sp>
        <p:nvSpPr>
          <p:cNvPr id="3" name="object 3"/>
          <p:cNvSpPr txBox="1"/>
          <p:nvPr/>
        </p:nvSpPr>
        <p:spPr>
          <a:xfrm>
            <a:off x="245770" y="1530222"/>
            <a:ext cx="11523980" cy="297243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a:latin typeface="Segoe UI"/>
              <a:cs typeface="Segoe UI"/>
            </a:endParaRPr>
          </a:p>
          <a:p>
            <a:pPr marL="299085" indent="-287020">
              <a:lnSpc>
                <a:spcPct val="100000"/>
              </a:lnSpc>
              <a:spcBef>
                <a:spcPts val="2500"/>
              </a:spcBef>
              <a:buFont typeface="Wingdings"/>
              <a:buChar char=""/>
              <a:tabLst>
                <a:tab pos="299720" algn="l"/>
              </a:tabLst>
            </a:pPr>
            <a:r>
              <a:rPr sz="2000" b="1" dirty="0">
                <a:latin typeface="Segoe UI"/>
                <a:cs typeface="Segoe UI"/>
              </a:rPr>
              <a:t>IT </a:t>
            </a:r>
            <a:r>
              <a:rPr sz="2000" b="1" spc="-5" dirty="0">
                <a:latin typeface="Segoe UI"/>
                <a:cs typeface="Segoe UI"/>
              </a:rPr>
              <a:t>and</a:t>
            </a:r>
            <a:r>
              <a:rPr sz="2000" b="1" spc="-20" dirty="0">
                <a:latin typeface="Segoe UI"/>
                <a:cs typeface="Segoe UI"/>
              </a:rPr>
              <a:t> </a:t>
            </a:r>
            <a:r>
              <a:rPr sz="2000" b="1" spc="-40" dirty="0">
                <a:latin typeface="Segoe UI"/>
                <a:cs typeface="Segoe UI"/>
              </a:rPr>
              <a:t>OT</a:t>
            </a:r>
            <a:r>
              <a:rPr sz="2000" b="1" spc="5" dirty="0">
                <a:latin typeface="Segoe UI"/>
                <a:cs typeface="Segoe UI"/>
              </a:rPr>
              <a:t> </a:t>
            </a:r>
            <a:r>
              <a:rPr sz="2000" b="1" spc="-10" dirty="0">
                <a:latin typeface="Segoe UI"/>
                <a:cs typeface="Segoe UI"/>
              </a:rPr>
              <a:t>Responsibilities</a:t>
            </a:r>
            <a:r>
              <a:rPr sz="2000" b="1" spc="-40" dirty="0">
                <a:latin typeface="Segoe UI"/>
                <a:cs typeface="Segoe UI"/>
              </a:rPr>
              <a:t> </a:t>
            </a:r>
            <a:r>
              <a:rPr sz="2000" b="1" spc="-5" dirty="0">
                <a:latin typeface="Segoe UI"/>
                <a:cs typeface="Segoe UI"/>
              </a:rPr>
              <a:t>in</a:t>
            </a:r>
            <a:r>
              <a:rPr sz="2000" b="1" dirty="0">
                <a:latin typeface="Segoe UI"/>
                <a:cs typeface="Segoe UI"/>
              </a:rPr>
              <a:t> the</a:t>
            </a:r>
            <a:r>
              <a:rPr sz="2000" b="1" spc="-15" dirty="0">
                <a:latin typeface="Segoe UI"/>
                <a:cs typeface="Segoe UI"/>
              </a:rPr>
              <a:t> </a:t>
            </a:r>
            <a:r>
              <a:rPr sz="2000" b="1" dirty="0">
                <a:latin typeface="Segoe UI"/>
                <a:cs typeface="Segoe UI"/>
              </a:rPr>
              <a:t>IoT </a:t>
            </a:r>
            <a:r>
              <a:rPr sz="2000" b="1" spc="-10" dirty="0">
                <a:latin typeface="Segoe UI"/>
                <a:cs typeface="Segoe UI"/>
              </a:rPr>
              <a:t>Reference</a:t>
            </a:r>
            <a:r>
              <a:rPr sz="2000" b="1" spc="20" dirty="0">
                <a:latin typeface="Segoe UI"/>
                <a:cs typeface="Segoe UI"/>
              </a:rPr>
              <a:t> </a:t>
            </a:r>
            <a:r>
              <a:rPr sz="2000" b="1" spc="-5" dirty="0">
                <a:latin typeface="Segoe UI"/>
                <a:cs typeface="Segoe UI"/>
              </a:rPr>
              <a:t>Model</a:t>
            </a:r>
            <a:endParaRPr sz="2000">
              <a:latin typeface="Segoe UI"/>
              <a:cs typeface="Segoe UI"/>
            </a:endParaRPr>
          </a:p>
          <a:p>
            <a:pPr marL="984885" marR="5080" lvl="1" indent="-287020">
              <a:lnSpc>
                <a:spcPct val="150000"/>
              </a:lnSpc>
              <a:spcBef>
                <a:spcPts val="1255"/>
              </a:spcBef>
              <a:buFont typeface="Wingdings"/>
              <a:buChar char=""/>
              <a:tabLst>
                <a:tab pos="984885" algn="l"/>
                <a:tab pos="985519" algn="l"/>
              </a:tabLst>
            </a:pPr>
            <a:r>
              <a:rPr sz="1800" b="1" spc="-5" dirty="0">
                <a:latin typeface="Segoe UI"/>
                <a:cs typeface="Segoe UI"/>
              </a:rPr>
              <a:t>An</a:t>
            </a:r>
            <a:r>
              <a:rPr sz="1800" b="1" spc="180" dirty="0">
                <a:latin typeface="Segoe UI"/>
                <a:cs typeface="Segoe UI"/>
              </a:rPr>
              <a:t> </a:t>
            </a:r>
            <a:r>
              <a:rPr sz="1800" b="1" spc="-5" dirty="0">
                <a:latin typeface="Segoe UI"/>
                <a:cs typeface="Segoe UI"/>
              </a:rPr>
              <a:t>interesting</a:t>
            </a:r>
            <a:r>
              <a:rPr sz="1800" b="1" spc="185" dirty="0">
                <a:latin typeface="Segoe UI"/>
                <a:cs typeface="Segoe UI"/>
              </a:rPr>
              <a:t> </a:t>
            </a:r>
            <a:r>
              <a:rPr sz="1800" b="1" spc="-5" dirty="0">
                <a:latin typeface="Segoe UI"/>
                <a:cs typeface="Segoe UI"/>
              </a:rPr>
              <a:t>aspect</a:t>
            </a:r>
            <a:r>
              <a:rPr sz="1800" b="1" spc="170" dirty="0">
                <a:latin typeface="Segoe UI"/>
                <a:cs typeface="Segoe UI"/>
              </a:rPr>
              <a:t> </a:t>
            </a:r>
            <a:r>
              <a:rPr sz="1800" b="1" spc="-15" dirty="0">
                <a:latin typeface="Segoe UI"/>
                <a:cs typeface="Segoe UI"/>
              </a:rPr>
              <a:t>of</a:t>
            </a:r>
            <a:r>
              <a:rPr sz="1800" b="1" spc="175" dirty="0">
                <a:latin typeface="Segoe UI"/>
                <a:cs typeface="Segoe UI"/>
              </a:rPr>
              <a:t> </a:t>
            </a:r>
            <a:r>
              <a:rPr sz="1800" b="1" spc="-5" dirty="0">
                <a:latin typeface="Segoe UI"/>
                <a:cs typeface="Segoe UI"/>
              </a:rPr>
              <a:t>visualizing</a:t>
            </a:r>
            <a:r>
              <a:rPr sz="1800" b="1" spc="185" dirty="0">
                <a:latin typeface="Segoe UI"/>
                <a:cs typeface="Segoe UI"/>
              </a:rPr>
              <a:t> </a:t>
            </a:r>
            <a:r>
              <a:rPr sz="1800" b="1" spc="-5" dirty="0">
                <a:latin typeface="Segoe UI"/>
                <a:cs typeface="Segoe UI"/>
              </a:rPr>
              <a:t>an</a:t>
            </a:r>
            <a:r>
              <a:rPr sz="1800" b="1" spc="175" dirty="0">
                <a:latin typeface="Segoe UI"/>
                <a:cs typeface="Segoe UI"/>
              </a:rPr>
              <a:t> </a:t>
            </a:r>
            <a:r>
              <a:rPr sz="1800" b="1" dirty="0">
                <a:latin typeface="Segoe UI"/>
                <a:cs typeface="Segoe UI"/>
              </a:rPr>
              <a:t>IoT</a:t>
            </a:r>
            <a:r>
              <a:rPr sz="1800" b="1" spc="175" dirty="0">
                <a:latin typeface="Segoe UI"/>
                <a:cs typeface="Segoe UI"/>
              </a:rPr>
              <a:t> </a:t>
            </a:r>
            <a:r>
              <a:rPr sz="1800" b="1" spc="-10" dirty="0">
                <a:latin typeface="Segoe UI"/>
                <a:cs typeface="Segoe UI"/>
              </a:rPr>
              <a:t>architecture</a:t>
            </a:r>
            <a:r>
              <a:rPr sz="1800" b="1" spc="175" dirty="0">
                <a:latin typeface="Segoe UI"/>
                <a:cs typeface="Segoe UI"/>
              </a:rPr>
              <a:t> </a:t>
            </a:r>
            <a:r>
              <a:rPr sz="1800" b="1" spc="-5" dirty="0">
                <a:latin typeface="Segoe UI"/>
                <a:cs typeface="Segoe UI"/>
              </a:rPr>
              <a:t>this</a:t>
            </a:r>
            <a:r>
              <a:rPr sz="1800" b="1" spc="180" dirty="0">
                <a:latin typeface="Segoe UI"/>
                <a:cs typeface="Segoe UI"/>
              </a:rPr>
              <a:t> </a:t>
            </a:r>
            <a:r>
              <a:rPr sz="1800" b="1" spc="-5" dirty="0">
                <a:latin typeface="Segoe UI"/>
                <a:cs typeface="Segoe UI"/>
              </a:rPr>
              <a:t>way</a:t>
            </a:r>
            <a:r>
              <a:rPr sz="1800" b="1" spc="185" dirty="0">
                <a:latin typeface="Segoe UI"/>
                <a:cs typeface="Segoe UI"/>
              </a:rPr>
              <a:t> </a:t>
            </a:r>
            <a:r>
              <a:rPr sz="1800" b="1" dirty="0">
                <a:latin typeface="Segoe UI"/>
                <a:cs typeface="Segoe UI"/>
              </a:rPr>
              <a:t>is</a:t>
            </a:r>
            <a:r>
              <a:rPr sz="1800" b="1" spc="175" dirty="0">
                <a:latin typeface="Segoe UI"/>
                <a:cs typeface="Segoe UI"/>
              </a:rPr>
              <a:t> </a:t>
            </a:r>
            <a:r>
              <a:rPr sz="1800" b="1" spc="-5" dirty="0">
                <a:latin typeface="Segoe UI"/>
                <a:cs typeface="Segoe UI"/>
              </a:rPr>
              <a:t>that</a:t>
            </a:r>
            <a:r>
              <a:rPr sz="1800" b="1" spc="175" dirty="0">
                <a:latin typeface="Segoe UI"/>
                <a:cs typeface="Segoe UI"/>
              </a:rPr>
              <a:t> </a:t>
            </a:r>
            <a:r>
              <a:rPr sz="1800" b="1" spc="-5" dirty="0">
                <a:latin typeface="Segoe UI"/>
                <a:cs typeface="Segoe UI"/>
              </a:rPr>
              <a:t>we</a:t>
            </a:r>
            <a:r>
              <a:rPr sz="1800" b="1" spc="170" dirty="0">
                <a:latin typeface="Segoe UI"/>
                <a:cs typeface="Segoe UI"/>
              </a:rPr>
              <a:t> </a:t>
            </a:r>
            <a:r>
              <a:rPr sz="1800" b="1" dirty="0">
                <a:latin typeface="Segoe UI"/>
                <a:cs typeface="Segoe UI"/>
              </a:rPr>
              <a:t>can</a:t>
            </a:r>
            <a:r>
              <a:rPr sz="1800" b="1" spc="185" dirty="0">
                <a:latin typeface="Segoe UI"/>
                <a:cs typeface="Segoe UI"/>
              </a:rPr>
              <a:t> </a:t>
            </a:r>
            <a:r>
              <a:rPr sz="1800" b="1" spc="5" dirty="0">
                <a:latin typeface="Segoe UI"/>
                <a:cs typeface="Segoe UI"/>
              </a:rPr>
              <a:t>start</a:t>
            </a:r>
            <a:r>
              <a:rPr sz="1800" b="1" spc="185" dirty="0">
                <a:latin typeface="Segoe UI"/>
                <a:cs typeface="Segoe UI"/>
              </a:rPr>
              <a:t> </a:t>
            </a:r>
            <a:r>
              <a:rPr sz="1800" b="1" spc="-10" dirty="0">
                <a:latin typeface="Segoe UI"/>
                <a:cs typeface="Segoe UI"/>
              </a:rPr>
              <a:t>to</a:t>
            </a:r>
            <a:r>
              <a:rPr sz="1800" b="1" spc="175" dirty="0">
                <a:latin typeface="Segoe UI"/>
                <a:cs typeface="Segoe UI"/>
              </a:rPr>
              <a:t> </a:t>
            </a:r>
            <a:r>
              <a:rPr sz="1800" b="1" spc="-5" dirty="0">
                <a:latin typeface="Segoe UI"/>
                <a:cs typeface="Segoe UI"/>
              </a:rPr>
              <a:t>organize </a:t>
            </a:r>
            <a:r>
              <a:rPr sz="1800" b="1" spc="-480" dirty="0">
                <a:latin typeface="Segoe UI"/>
                <a:cs typeface="Segoe UI"/>
              </a:rPr>
              <a:t> </a:t>
            </a:r>
            <a:r>
              <a:rPr sz="1800" b="1" spc="-5" dirty="0">
                <a:latin typeface="Segoe UI"/>
                <a:cs typeface="Segoe UI"/>
              </a:rPr>
              <a:t>responsibilities</a:t>
            </a:r>
            <a:r>
              <a:rPr sz="1800" b="1" spc="-35" dirty="0">
                <a:latin typeface="Segoe UI"/>
                <a:cs typeface="Segoe UI"/>
              </a:rPr>
              <a:t> </a:t>
            </a:r>
            <a:r>
              <a:rPr sz="1800" b="1" spc="-5" dirty="0">
                <a:latin typeface="Segoe UI"/>
                <a:cs typeface="Segoe UI"/>
              </a:rPr>
              <a:t>along</a:t>
            </a:r>
            <a:r>
              <a:rPr sz="1800" b="1" spc="-20" dirty="0">
                <a:latin typeface="Segoe UI"/>
                <a:cs typeface="Segoe UI"/>
              </a:rPr>
              <a:t> </a:t>
            </a:r>
            <a:r>
              <a:rPr sz="1800" b="1" dirty="0">
                <a:latin typeface="Segoe UI"/>
                <a:cs typeface="Segoe UI"/>
              </a:rPr>
              <a:t>IT</a:t>
            </a:r>
            <a:r>
              <a:rPr sz="1800" b="1" spc="-5" dirty="0">
                <a:latin typeface="Segoe UI"/>
                <a:cs typeface="Segoe UI"/>
              </a:rPr>
              <a:t> </a:t>
            </a:r>
            <a:r>
              <a:rPr sz="1800" b="1" dirty="0">
                <a:latin typeface="Segoe UI"/>
                <a:cs typeface="Segoe UI"/>
              </a:rPr>
              <a:t>and</a:t>
            </a:r>
            <a:r>
              <a:rPr sz="1800" b="1" spc="-20" dirty="0">
                <a:latin typeface="Segoe UI"/>
                <a:cs typeface="Segoe UI"/>
              </a:rPr>
              <a:t> </a:t>
            </a:r>
            <a:r>
              <a:rPr sz="1800" b="1" spc="-35" dirty="0">
                <a:latin typeface="Segoe UI"/>
                <a:cs typeface="Segoe UI"/>
              </a:rPr>
              <a:t>OT</a:t>
            </a:r>
            <a:r>
              <a:rPr sz="1800" b="1" spc="-5" dirty="0">
                <a:latin typeface="Segoe UI"/>
                <a:cs typeface="Segoe UI"/>
              </a:rPr>
              <a:t> </a:t>
            </a:r>
            <a:r>
              <a:rPr sz="1800" b="1" dirty="0">
                <a:latin typeface="Segoe UI"/>
                <a:cs typeface="Segoe UI"/>
              </a:rPr>
              <a:t>lines.</a:t>
            </a:r>
            <a:endParaRPr sz="1800">
              <a:latin typeface="Segoe UI"/>
              <a:cs typeface="Segoe UI"/>
            </a:endParaRPr>
          </a:p>
          <a:p>
            <a:pPr marL="984885" marR="5715" lvl="1" indent="-287020">
              <a:lnSpc>
                <a:spcPct val="150100"/>
              </a:lnSpc>
              <a:spcBef>
                <a:spcPts val="1200"/>
              </a:spcBef>
              <a:buFont typeface="Wingdings"/>
              <a:buChar char=""/>
              <a:tabLst>
                <a:tab pos="984885" algn="l"/>
                <a:tab pos="985519" algn="l"/>
              </a:tabLst>
            </a:pPr>
            <a:r>
              <a:rPr sz="1800" b="1" spc="-5" dirty="0">
                <a:latin typeface="Segoe UI"/>
                <a:cs typeface="Segoe UI"/>
              </a:rPr>
              <a:t>Following</a:t>
            </a:r>
            <a:r>
              <a:rPr sz="1800" b="1" spc="145" dirty="0">
                <a:latin typeface="Segoe UI"/>
                <a:cs typeface="Segoe UI"/>
              </a:rPr>
              <a:t> </a:t>
            </a:r>
            <a:r>
              <a:rPr sz="1800" b="1" spc="-5" dirty="0">
                <a:latin typeface="Segoe UI"/>
                <a:cs typeface="Segoe UI"/>
              </a:rPr>
              <a:t>Figure</a:t>
            </a:r>
            <a:r>
              <a:rPr sz="1800" b="1" spc="140" dirty="0">
                <a:latin typeface="Segoe UI"/>
                <a:cs typeface="Segoe UI"/>
              </a:rPr>
              <a:t> </a:t>
            </a:r>
            <a:r>
              <a:rPr sz="1800" b="1" spc="-5" dirty="0">
                <a:latin typeface="Segoe UI"/>
                <a:cs typeface="Segoe UI"/>
              </a:rPr>
              <a:t>illustrates</a:t>
            </a:r>
            <a:r>
              <a:rPr sz="1800" b="1" spc="130" dirty="0">
                <a:latin typeface="Segoe UI"/>
                <a:cs typeface="Segoe UI"/>
              </a:rPr>
              <a:t> </a:t>
            </a:r>
            <a:r>
              <a:rPr sz="1800" b="1" dirty="0">
                <a:latin typeface="Segoe UI"/>
                <a:cs typeface="Segoe UI"/>
              </a:rPr>
              <a:t>a</a:t>
            </a:r>
            <a:r>
              <a:rPr sz="1800" b="1" spc="145" dirty="0">
                <a:latin typeface="Segoe UI"/>
                <a:cs typeface="Segoe UI"/>
              </a:rPr>
              <a:t> </a:t>
            </a:r>
            <a:r>
              <a:rPr sz="1800" b="1" spc="-5" dirty="0">
                <a:latin typeface="Segoe UI"/>
                <a:cs typeface="Segoe UI"/>
              </a:rPr>
              <a:t>natural</a:t>
            </a:r>
            <a:r>
              <a:rPr sz="1800" b="1" spc="150" dirty="0">
                <a:latin typeface="Segoe UI"/>
                <a:cs typeface="Segoe UI"/>
              </a:rPr>
              <a:t> </a:t>
            </a:r>
            <a:r>
              <a:rPr sz="1800" b="1" spc="-5" dirty="0">
                <a:latin typeface="Segoe UI"/>
                <a:cs typeface="Segoe UI"/>
              </a:rPr>
              <a:t>demarcation</a:t>
            </a:r>
            <a:r>
              <a:rPr sz="1800" b="1" spc="145" dirty="0">
                <a:latin typeface="Segoe UI"/>
                <a:cs typeface="Segoe UI"/>
              </a:rPr>
              <a:t> </a:t>
            </a:r>
            <a:r>
              <a:rPr sz="1800" b="1" spc="-5" dirty="0">
                <a:latin typeface="Segoe UI"/>
                <a:cs typeface="Segoe UI"/>
              </a:rPr>
              <a:t>point</a:t>
            </a:r>
            <a:r>
              <a:rPr sz="1800" b="1" spc="135" dirty="0">
                <a:latin typeface="Segoe UI"/>
                <a:cs typeface="Segoe UI"/>
              </a:rPr>
              <a:t> </a:t>
            </a:r>
            <a:r>
              <a:rPr sz="1800" b="1" spc="-5" dirty="0">
                <a:latin typeface="Segoe UI"/>
                <a:cs typeface="Segoe UI"/>
              </a:rPr>
              <a:t>between</a:t>
            </a:r>
            <a:r>
              <a:rPr sz="1800" b="1" spc="155" dirty="0">
                <a:latin typeface="Segoe UI"/>
                <a:cs typeface="Segoe UI"/>
              </a:rPr>
              <a:t> </a:t>
            </a:r>
            <a:r>
              <a:rPr sz="1800" b="1" dirty="0">
                <a:latin typeface="Segoe UI"/>
                <a:cs typeface="Segoe UI"/>
              </a:rPr>
              <a:t>IT</a:t>
            </a:r>
            <a:r>
              <a:rPr sz="1800" b="1" spc="140" dirty="0">
                <a:latin typeface="Segoe UI"/>
                <a:cs typeface="Segoe UI"/>
              </a:rPr>
              <a:t> </a:t>
            </a:r>
            <a:r>
              <a:rPr sz="1800" b="1" dirty="0">
                <a:latin typeface="Segoe UI"/>
                <a:cs typeface="Segoe UI"/>
              </a:rPr>
              <a:t>and</a:t>
            </a:r>
            <a:r>
              <a:rPr sz="1800" b="1" spc="145" dirty="0">
                <a:latin typeface="Segoe UI"/>
                <a:cs typeface="Segoe UI"/>
              </a:rPr>
              <a:t> </a:t>
            </a:r>
            <a:r>
              <a:rPr sz="1800" b="1" spc="-35" dirty="0">
                <a:latin typeface="Segoe UI"/>
                <a:cs typeface="Segoe UI"/>
              </a:rPr>
              <a:t>OT</a:t>
            </a:r>
            <a:r>
              <a:rPr sz="1800" b="1" spc="140" dirty="0">
                <a:latin typeface="Segoe UI"/>
                <a:cs typeface="Segoe UI"/>
              </a:rPr>
              <a:t> </a:t>
            </a:r>
            <a:r>
              <a:rPr sz="1800" b="1" dirty="0">
                <a:latin typeface="Segoe UI"/>
                <a:cs typeface="Segoe UI"/>
              </a:rPr>
              <a:t>in</a:t>
            </a:r>
            <a:r>
              <a:rPr sz="1800" b="1" spc="145" dirty="0">
                <a:latin typeface="Segoe UI"/>
                <a:cs typeface="Segoe UI"/>
              </a:rPr>
              <a:t> </a:t>
            </a:r>
            <a:r>
              <a:rPr sz="1800" b="1" spc="-5" dirty="0">
                <a:latin typeface="Segoe UI"/>
                <a:cs typeface="Segoe UI"/>
              </a:rPr>
              <a:t>the</a:t>
            </a:r>
            <a:r>
              <a:rPr sz="1800" b="1" spc="140" dirty="0">
                <a:latin typeface="Segoe UI"/>
                <a:cs typeface="Segoe UI"/>
              </a:rPr>
              <a:t> </a:t>
            </a:r>
            <a:r>
              <a:rPr sz="1800" b="1" dirty="0">
                <a:latin typeface="Segoe UI"/>
                <a:cs typeface="Segoe UI"/>
              </a:rPr>
              <a:t>IoT</a:t>
            </a:r>
            <a:r>
              <a:rPr sz="1800" b="1" spc="140" dirty="0">
                <a:latin typeface="Segoe UI"/>
                <a:cs typeface="Segoe UI"/>
              </a:rPr>
              <a:t> </a:t>
            </a:r>
            <a:r>
              <a:rPr sz="1800" b="1" spc="-10" dirty="0">
                <a:latin typeface="Segoe UI"/>
                <a:cs typeface="Segoe UI"/>
              </a:rPr>
              <a:t>Reference </a:t>
            </a:r>
            <a:r>
              <a:rPr sz="1800" b="1" spc="-480" dirty="0">
                <a:latin typeface="Segoe UI"/>
                <a:cs typeface="Segoe UI"/>
              </a:rPr>
              <a:t> </a:t>
            </a:r>
            <a:r>
              <a:rPr sz="1800" b="1" spc="-5" dirty="0">
                <a:latin typeface="Segoe UI"/>
                <a:cs typeface="Segoe UI"/>
              </a:rPr>
              <a:t>Model </a:t>
            </a:r>
            <a:r>
              <a:rPr sz="1800" b="1" dirty="0">
                <a:latin typeface="Segoe UI"/>
                <a:cs typeface="Segoe UI"/>
              </a:rPr>
              <a:t>framework.</a:t>
            </a:r>
            <a:endParaRPr sz="1800">
              <a:latin typeface="Segoe UI"/>
              <a:cs typeface="Segoe U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t>
            </a:r>
            <a:r>
              <a:rPr sz="3600" b="1" spc="-35" dirty="0">
                <a:solidFill>
                  <a:srgbClr val="FFFFFF"/>
                </a:solidFill>
                <a:latin typeface="Arial"/>
                <a:cs typeface="Arial"/>
              </a:rPr>
              <a:t>COMPARING</a:t>
            </a:r>
            <a:r>
              <a:rPr sz="3600" b="1" spc="-15" dirty="0">
                <a:solidFill>
                  <a:srgbClr val="FFFFFF"/>
                </a:solidFill>
                <a:latin typeface="Arial"/>
                <a:cs typeface="Arial"/>
              </a:rPr>
              <a:t> </a:t>
            </a:r>
            <a:r>
              <a:rPr sz="3600" b="1" dirty="0">
                <a:solidFill>
                  <a:srgbClr val="FFFFFF"/>
                </a:solidFill>
                <a:latin typeface="Arial"/>
                <a:cs typeface="Arial"/>
              </a:rPr>
              <a:t>IoT</a:t>
            </a:r>
            <a:r>
              <a:rPr sz="3600" b="1" spc="-140" dirty="0">
                <a:solidFill>
                  <a:srgbClr val="FFFFFF"/>
                </a:solidFill>
                <a:latin typeface="Arial"/>
                <a:cs typeface="Arial"/>
              </a:rPr>
              <a:t> </a:t>
            </a:r>
            <a:r>
              <a:rPr sz="3600" b="1" spc="-5"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338529"/>
            <a:ext cx="8220075"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spc="-5" dirty="0">
                <a:latin typeface="Segoe UI"/>
                <a:cs typeface="Segoe UI"/>
              </a:rPr>
              <a:t>IoT</a:t>
            </a:r>
            <a:r>
              <a:rPr sz="2400" b="1" spc="5" dirty="0">
                <a:latin typeface="Segoe UI"/>
                <a:cs typeface="Segoe UI"/>
              </a:rPr>
              <a:t> </a:t>
            </a:r>
            <a:r>
              <a:rPr sz="2400" b="1" spc="-15" dirty="0">
                <a:latin typeface="Segoe UI"/>
                <a:cs typeface="Segoe UI"/>
              </a:rPr>
              <a:t>World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 </a:t>
            </a:r>
            <a:r>
              <a:rPr sz="2400" b="1" spc="-5" dirty="0">
                <a:latin typeface="Segoe UI"/>
                <a:cs typeface="Segoe UI"/>
              </a:rPr>
              <a:t>Architecture:</a:t>
            </a:r>
            <a:endParaRPr sz="2400">
              <a:latin typeface="Segoe UI"/>
              <a:cs typeface="Segoe UI"/>
            </a:endParaRPr>
          </a:p>
        </p:txBody>
      </p:sp>
      <p:pic>
        <p:nvPicPr>
          <p:cNvPr id="4" name="object 4"/>
          <p:cNvPicPr/>
          <p:nvPr/>
        </p:nvPicPr>
        <p:blipFill>
          <a:blip r:embed="rId2" cstate="print"/>
          <a:stretch>
            <a:fillRect/>
          </a:stretch>
        </p:blipFill>
        <p:spPr>
          <a:xfrm>
            <a:off x="266699" y="1798377"/>
            <a:ext cx="10287316" cy="4937580"/>
          </a:xfrm>
          <a:prstGeom prst="rect">
            <a:avLst/>
          </a:prstGeom>
        </p:spPr>
      </p:pic>
      <p:sp>
        <p:nvSpPr>
          <p:cNvPr id="6" name="object 6"/>
          <p:cNvSpPr txBox="1"/>
          <p:nvPr/>
        </p:nvSpPr>
        <p:spPr>
          <a:xfrm>
            <a:off x="7070217" y="6418997"/>
            <a:ext cx="4990465" cy="349250"/>
          </a:xfrm>
          <a:prstGeom prst="rect">
            <a:avLst/>
          </a:prstGeom>
        </p:spPr>
        <p:txBody>
          <a:bodyPr vert="horz" wrap="square" lIns="0" tIns="27940" rIns="0" bIns="0" rtlCol="0">
            <a:spAutoFit/>
          </a:bodyPr>
          <a:lstStyle/>
          <a:p>
            <a:pPr marL="12700">
              <a:lnSpc>
                <a:spcPct val="100000"/>
              </a:lnSpc>
              <a:spcBef>
                <a:spcPts val="220"/>
              </a:spcBef>
            </a:pPr>
            <a:r>
              <a:rPr sz="2000" b="1" spc="-5" dirty="0">
                <a:latin typeface="Arial"/>
                <a:cs typeface="Arial"/>
              </a:rPr>
              <a:t>R</a:t>
            </a:r>
            <a:r>
              <a:rPr sz="2000" b="1" dirty="0">
                <a:latin typeface="Arial"/>
                <a:cs typeface="Arial"/>
              </a:rPr>
              <a:t>efe</a:t>
            </a:r>
            <a:r>
              <a:rPr sz="2000" b="1" spc="-5" dirty="0">
                <a:latin typeface="Arial"/>
                <a:cs typeface="Arial"/>
              </a:rPr>
              <a:t>renc</a:t>
            </a:r>
            <a:r>
              <a:rPr sz="2000" b="1" dirty="0">
                <a:latin typeface="Arial"/>
                <a:cs typeface="Arial"/>
              </a:rPr>
              <a:t>e</a:t>
            </a:r>
            <a:r>
              <a:rPr sz="2000" b="1" spc="-40" dirty="0">
                <a:latin typeface="Arial"/>
                <a:cs typeface="Arial"/>
              </a:rPr>
              <a:t> </a:t>
            </a:r>
            <a:r>
              <a:rPr sz="2000" b="1" dirty="0">
                <a:latin typeface="Arial"/>
                <a:cs typeface="Arial"/>
              </a:rPr>
              <a:t>Model</a:t>
            </a:r>
            <a:r>
              <a:rPr sz="2000" b="1" spc="-25" dirty="0">
                <a:latin typeface="Arial"/>
                <a:cs typeface="Arial"/>
              </a:rPr>
              <a:t> </a:t>
            </a:r>
            <a:r>
              <a:rPr sz="2000" b="1" dirty="0">
                <a:latin typeface="Arial"/>
                <a:cs typeface="Arial"/>
              </a:rPr>
              <a:t>Separation</a:t>
            </a:r>
            <a:r>
              <a:rPr sz="2000" b="1" spc="-30" dirty="0">
                <a:latin typeface="Arial"/>
                <a:cs typeface="Arial"/>
              </a:rPr>
              <a:t> </a:t>
            </a:r>
            <a:r>
              <a:rPr sz="2000" b="1" dirty="0">
                <a:latin typeface="Arial"/>
                <a:cs typeface="Arial"/>
              </a:rPr>
              <a:t>of</a:t>
            </a:r>
            <a:r>
              <a:rPr sz="2000" b="1" spc="-10" dirty="0">
                <a:latin typeface="Arial"/>
                <a:cs typeface="Arial"/>
              </a:rPr>
              <a:t> </a:t>
            </a:r>
            <a:r>
              <a:rPr sz="2000" b="1" dirty="0">
                <a:latin typeface="Arial"/>
                <a:cs typeface="Arial"/>
              </a:rPr>
              <a:t>I</a:t>
            </a:r>
            <a:r>
              <a:rPr sz="2000" b="1" spc="-35" dirty="0">
                <a:latin typeface="Arial"/>
                <a:cs typeface="Arial"/>
              </a:rPr>
              <a:t>T</a:t>
            </a:r>
            <a:r>
              <a:rPr sz="1800" spc="-104" baseline="39351" dirty="0">
                <a:solidFill>
                  <a:srgbClr val="888888"/>
                </a:solidFill>
                <a:latin typeface="Segoe UI"/>
                <a:cs typeface="Segoe UI"/>
              </a:rPr>
              <a:t>7</a:t>
            </a:r>
            <a:r>
              <a:rPr sz="2000" b="1" spc="-1045" dirty="0">
                <a:latin typeface="Arial"/>
                <a:cs typeface="Arial"/>
              </a:rPr>
              <a:t>a</a:t>
            </a:r>
            <a:r>
              <a:rPr sz="1800" baseline="39351" dirty="0">
                <a:solidFill>
                  <a:srgbClr val="888888"/>
                </a:solidFill>
                <a:latin typeface="Segoe UI"/>
                <a:cs typeface="Segoe UI"/>
              </a:rPr>
              <a:t>5</a:t>
            </a:r>
            <a:r>
              <a:rPr sz="1800" spc="97" baseline="39351" dirty="0">
                <a:solidFill>
                  <a:srgbClr val="888888"/>
                </a:solidFill>
                <a:latin typeface="Segoe UI"/>
                <a:cs typeface="Segoe UI"/>
              </a:rPr>
              <a:t> </a:t>
            </a:r>
            <a:r>
              <a:rPr sz="2000" b="1" spc="-5" dirty="0">
                <a:latin typeface="Arial"/>
                <a:cs typeface="Arial"/>
              </a:rPr>
              <a:t>n</a:t>
            </a:r>
            <a:r>
              <a:rPr sz="2000" b="1" dirty="0">
                <a:latin typeface="Arial"/>
                <a:cs typeface="Arial"/>
              </a:rPr>
              <a:t>d OT</a:t>
            </a:r>
            <a:endParaRPr sz="20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latin typeface="Arial"/>
                <a:cs typeface="Arial"/>
              </a:rPr>
              <a:t>Module</a:t>
            </a:r>
            <a:r>
              <a:rPr sz="3600" b="1" spc="10" dirty="0">
                <a:latin typeface="Arial"/>
                <a:cs typeface="Arial"/>
              </a:rPr>
              <a:t> </a:t>
            </a:r>
            <a:r>
              <a:rPr sz="3600" b="1" dirty="0">
                <a:latin typeface="Arial"/>
                <a:cs typeface="Arial"/>
              </a:rPr>
              <a:t>– 1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73</a:t>
            </a:fld>
            <a:endParaRPr dirty="0"/>
          </a:p>
        </p:txBody>
      </p:sp>
      <p:sp>
        <p:nvSpPr>
          <p:cNvPr id="3" name="object 3"/>
          <p:cNvSpPr txBox="1"/>
          <p:nvPr/>
        </p:nvSpPr>
        <p:spPr>
          <a:xfrm>
            <a:off x="245770" y="1413764"/>
            <a:ext cx="11525250" cy="421513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dirty="0">
              <a:latin typeface="Segoe UI"/>
              <a:cs typeface="Segoe UI"/>
            </a:endParaRPr>
          </a:p>
          <a:p>
            <a:pPr marL="299085" indent="-287020">
              <a:lnSpc>
                <a:spcPct val="100000"/>
              </a:lnSpc>
              <a:spcBef>
                <a:spcPts val="2500"/>
              </a:spcBef>
              <a:buFont typeface="Wingdings"/>
              <a:buChar char=""/>
              <a:tabLst>
                <a:tab pos="299720" algn="l"/>
              </a:tabLst>
            </a:pPr>
            <a:r>
              <a:rPr sz="2000" b="1" spc="-5" dirty="0">
                <a:latin typeface="Segoe UI"/>
                <a:cs typeface="Segoe UI"/>
              </a:rPr>
              <a:t>As</a:t>
            </a:r>
            <a:r>
              <a:rPr sz="2000" b="1" spc="390" dirty="0">
                <a:latin typeface="Segoe UI"/>
                <a:cs typeface="Segoe UI"/>
              </a:rPr>
              <a:t> </a:t>
            </a:r>
            <a:r>
              <a:rPr sz="2000" b="1" spc="-5" dirty="0">
                <a:latin typeface="Segoe UI"/>
                <a:cs typeface="Segoe UI"/>
              </a:rPr>
              <a:t>demonstrated</a:t>
            </a:r>
            <a:r>
              <a:rPr sz="2000" b="1" spc="395" dirty="0">
                <a:latin typeface="Segoe UI"/>
                <a:cs typeface="Segoe UI"/>
              </a:rPr>
              <a:t> </a:t>
            </a:r>
            <a:r>
              <a:rPr sz="2000" b="1" spc="-5" dirty="0">
                <a:latin typeface="Segoe UI"/>
                <a:cs typeface="Segoe UI"/>
              </a:rPr>
              <a:t>in</a:t>
            </a:r>
            <a:r>
              <a:rPr sz="2000" b="1" spc="400" dirty="0">
                <a:latin typeface="Segoe UI"/>
                <a:cs typeface="Segoe UI"/>
              </a:rPr>
              <a:t> </a:t>
            </a:r>
            <a:r>
              <a:rPr sz="2000" b="1" spc="-5" dirty="0">
                <a:latin typeface="Segoe UI"/>
                <a:cs typeface="Segoe UI"/>
              </a:rPr>
              <a:t>Figure,</a:t>
            </a:r>
            <a:r>
              <a:rPr sz="2000" b="1" spc="395" dirty="0">
                <a:latin typeface="Segoe UI"/>
                <a:cs typeface="Segoe UI"/>
              </a:rPr>
              <a:t> </a:t>
            </a:r>
            <a:r>
              <a:rPr sz="2000" b="1" dirty="0">
                <a:latin typeface="Segoe UI"/>
                <a:cs typeface="Segoe UI"/>
              </a:rPr>
              <a:t>IoT</a:t>
            </a:r>
            <a:r>
              <a:rPr sz="2000" b="1" spc="400" dirty="0">
                <a:latin typeface="Segoe UI"/>
                <a:cs typeface="Segoe UI"/>
              </a:rPr>
              <a:t> </a:t>
            </a:r>
            <a:r>
              <a:rPr sz="2000" b="1" spc="-5" dirty="0">
                <a:latin typeface="Segoe UI"/>
                <a:cs typeface="Segoe UI"/>
              </a:rPr>
              <a:t>systems</a:t>
            </a:r>
            <a:r>
              <a:rPr sz="2000" b="1" spc="395" dirty="0">
                <a:latin typeface="Segoe UI"/>
                <a:cs typeface="Segoe UI"/>
              </a:rPr>
              <a:t> </a:t>
            </a:r>
            <a:r>
              <a:rPr sz="2000" b="1" spc="-5" dirty="0">
                <a:latin typeface="Segoe UI"/>
                <a:cs typeface="Segoe UI"/>
              </a:rPr>
              <a:t>have</a:t>
            </a:r>
            <a:r>
              <a:rPr sz="2000" b="1" spc="400" dirty="0">
                <a:latin typeface="Segoe UI"/>
                <a:cs typeface="Segoe UI"/>
              </a:rPr>
              <a:t> </a:t>
            </a:r>
            <a:r>
              <a:rPr sz="2000" b="1" spc="-5" dirty="0">
                <a:latin typeface="Segoe UI"/>
                <a:cs typeface="Segoe UI"/>
              </a:rPr>
              <a:t>to</a:t>
            </a:r>
            <a:r>
              <a:rPr sz="2000" b="1" spc="400" dirty="0">
                <a:latin typeface="Segoe UI"/>
                <a:cs typeface="Segoe UI"/>
              </a:rPr>
              <a:t> </a:t>
            </a:r>
            <a:r>
              <a:rPr sz="2000" b="1" spc="-5" dirty="0">
                <a:latin typeface="Segoe UI"/>
                <a:cs typeface="Segoe UI"/>
              </a:rPr>
              <a:t>cross</a:t>
            </a:r>
            <a:r>
              <a:rPr sz="2000" b="1" spc="395" dirty="0">
                <a:latin typeface="Segoe UI"/>
                <a:cs typeface="Segoe UI"/>
              </a:rPr>
              <a:t> </a:t>
            </a:r>
            <a:r>
              <a:rPr sz="2000" b="1" spc="-5" dirty="0">
                <a:latin typeface="Segoe UI"/>
                <a:cs typeface="Segoe UI"/>
              </a:rPr>
              <a:t>several</a:t>
            </a:r>
            <a:r>
              <a:rPr sz="2000" b="1" spc="390" dirty="0">
                <a:latin typeface="Segoe UI"/>
                <a:cs typeface="Segoe UI"/>
              </a:rPr>
              <a:t> </a:t>
            </a:r>
            <a:r>
              <a:rPr sz="2000" b="1" spc="-5" dirty="0">
                <a:latin typeface="Segoe UI"/>
                <a:cs typeface="Segoe UI"/>
              </a:rPr>
              <a:t>boundaries</a:t>
            </a:r>
            <a:r>
              <a:rPr sz="2000" b="1" spc="395" dirty="0">
                <a:latin typeface="Segoe UI"/>
                <a:cs typeface="Segoe UI"/>
              </a:rPr>
              <a:t> </a:t>
            </a:r>
            <a:r>
              <a:rPr sz="2000" b="1" spc="-5" dirty="0">
                <a:latin typeface="Segoe UI"/>
                <a:cs typeface="Segoe UI"/>
              </a:rPr>
              <a:t>beyond</a:t>
            </a:r>
            <a:r>
              <a:rPr sz="2000" b="1" spc="390" dirty="0">
                <a:latin typeface="Segoe UI"/>
                <a:cs typeface="Segoe UI"/>
              </a:rPr>
              <a:t> </a:t>
            </a:r>
            <a:r>
              <a:rPr sz="2000" b="1" spc="-5" dirty="0">
                <a:latin typeface="Segoe UI"/>
                <a:cs typeface="Segoe UI"/>
              </a:rPr>
              <a:t>just</a:t>
            </a:r>
            <a:r>
              <a:rPr sz="2000" b="1" spc="405" dirty="0">
                <a:latin typeface="Segoe UI"/>
                <a:cs typeface="Segoe UI"/>
              </a:rPr>
              <a:t> </a:t>
            </a:r>
            <a:r>
              <a:rPr sz="2000" b="1" spc="-10" dirty="0">
                <a:latin typeface="Segoe UI"/>
                <a:cs typeface="Segoe UI"/>
              </a:rPr>
              <a:t>the</a:t>
            </a:r>
            <a:endParaRPr sz="2000" dirty="0">
              <a:latin typeface="Segoe UI"/>
              <a:cs typeface="Segoe UI"/>
            </a:endParaRPr>
          </a:p>
          <a:p>
            <a:pPr marL="299085">
              <a:lnSpc>
                <a:spcPct val="100000"/>
              </a:lnSpc>
              <a:spcBef>
                <a:spcPts val="1200"/>
              </a:spcBef>
            </a:pPr>
            <a:r>
              <a:rPr sz="2000" b="1" spc="-5" dirty="0">
                <a:latin typeface="Segoe UI"/>
                <a:cs typeface="Segoe UI"/>
              </a:rPr>
              <a:t>functional</a:t>
            </a:r>
            <a:r>
              <a:rPr sz="2000" b="1" spc="-55" dirty="0">
                <a:latin typeface="Segoe UI"/>
                <a:cs typeface="Segoe UI"/>
              </a:rPr>
              <a:t> </a:t>
            </a:r>
            <a:r>
              <a:rPr sz="2000" b="1" spc="-5" dirty="0">
                <a:latin typeface="Segoe UI"/>
                <a:cs typeface="Segoe UI"/>
              </a:rPr>
              <a:t>layers.</a:t>
            </a:r>
            <a:endParaRPr sz="2000" dirty="0">
              <a:latin typeface="Segoe UI"/>
              <a:cs typeface="Segoe UI"/>
            </a:endParaRPr>
          </a:p>
          <a:p>
            <a:pPr>
              <a:lnSpc>
                <a:spcPct val="100000"/>
              </a:lnSpc>
              <a:spcBef>
                <a:spcPts val="5"/>
              </a:spcBef>
            </a:pPr>
            <a:endParaRPr sz="1800" dirty="0">
              <a:latin typeface="Segoe UI"/>
              <a:cs typeface="Segoe UI"/>
            </a:endParaRPr>
          </a:p>
          <a:p>
            <a:pPr marL="299085" indent="-287020">
              <a:lnSpc>
                <a:spcPct val="100000"/>
              </a:lnSpc>
              <a:buFont typeface="Wingdings"/>
              <a:buChar char=""/>
              <a:tabLst>
                <a:tab pos="299720" algn="l"/>
              </a:tabLst>
            </a:pPr>
            <a:r>
              <a:rPr sz="2000" b="1" dirty="0">
                <a:latin typeface="Segoe UI"/>
                <a:cs typeface="Segoe UI"/>
              </a:rPr>
              <a:t>The</a:t>
            </a:r>
            <a:r>
              <a:rPr sz="2000" b="1" spc="-20" dirty="0">
                <a:latin typeface="Segoe UI"/>
                <a:cs typeface="Segoe UI"/>
              </a:rPr>
              <a:t> </a:t>
            </a:r>
            <a:r>
              <a:rPr sz="2000" b="1" spc="-5" dirty="0">
                <a:latin typeface="Segoe UI"/>
                <a:cs typeface="Segoe UI"/>
              </a:rPr>
              <a:t>bottom</a:t>
            </a:r>
            <a:r>
              <a:rPr sz="2000" b="1" spc="-10" dirty="0">
                <a:latin typeface="Segoe UI"/>
                <a:cs typeface="Segoe UI"/>
              </a:rPr>
              <a:t> </a:t>
            </a:r>
            <a:r>
              <a:rPr sz="2000" b="1" spc="-20" dirty="0">
                <a:latin typeface="Segoe UI"/>
                <a:cs typeface="Segoe UI"/>
              </a:rPr>
              <a:t>of</a:t>
            </a:r>
            <a:r>
              <a:rPr sz="2000" b="1" dirty="0">
                <a:latin typeface="Segoe UI"/>
                <a:cs typeface="Segoe UI"/>
              </a:rPr>
              <a:t> the</a:t>
            </a:r>
            <a:r>
              <a:rPr sz="2000" b="1" spc="-15" dirty="0">
                <a:latin typeface="Segoe UI"/>
                <a:cs typeface="Segoe UI"/>
              </a:rPr>
              <a:t> </a:t>
            </a:r>
            <a:r>
              <a:rPr sz="2000" b="1" dirty="0">
                <a:latin typeface="Segoe UI"/>
                <a:cs typeface="Segoe UI"/>
              </a:rPr>
              <a:t>stack</a:t>
            </a:r>
            <a:r>
              <a:rPr sz="2000" b="1" spc="-30" dirty="0">
                <a:latin typeface="Segoe UI"/>
                <a:cs typeface="Segoe UI"/>
              </a:rPr>
              <a:t> </a:t>
            </a:r>
            <a:r>
              <a:rPr sz="2000" b="1" spc="-5" dirty="0">
                <a:latin typeface="Segoe UI"/>
                <a:cs typeface="Segoe UI"/>
              </a:rPr>
              <a:t>is</a:t>
            </a:r>
            <a:r>
              <a:rPr sz="2000" b="1" spc="-10" dirty="0">
                <a:latin typeface="Segoe UI"/>
                <a:cs typeface="Segoe UI"/>
              </a:rPr>
              <a:t> </a:t>
            </a:r>
            <a:r>
              <a:rPr sz="2000" b="1" spc="-5" dirty="0">
                <a:latin typeface="Segoe UI"/>
                <a:cs typeface="Segoe UI"/>
              </a:rPr>
              <a:t>generally</a:t>
            </a:r>
            <a:r>
              <a:rPr sz="2000" b="1" dirty="0">
                <a:latin typeface="Segoe UI"/>
                <a:cs typeface="Segoe UI"/>
              </a:rPr>
              <a:t> </a:t>
            </a:r>
            <a:r>
              <a:rPr sz="2000" b="1" spc="-5" dirty="0">
                <a:latin typeface="Segoe UI"/>
                <a:cs typeface="Segoe UI"/>
              </a:rPr>
              <a:t>in </a:t>
            </a:r>
            <a:r>
              <a:rPr sz="2000" b="1" dirty="0">
                <a:latin typeface="Segoe UI"/>
                <a:cs typeface="Segoe UI"/>
              </a:rPr>
              <a:t>the</a:t>
            </a:r>
            <a:r>
              <a:rPr sz="2000" b="1" spc="-20" dirty="0">
                <a:latin typeface="Segoe UI"/>
                <a:cs typeface="Segoe UI"/>
              </a:rPr>
              <a:t> </a:t>
            </a:r>
            <a:r>
              <a:rPr sz="2000" b="1" spc="-5" dirty="0">
                <a:latin typeface="Segoe UI"/>
                <a:cs typeface="Segoe UI"/>
              </a:rPr>
              <a:t>domain</a:t>
            </a:r>
            <a:r>
              <a:rPr sz="2000" b="1" dirty="0">
                <a:latin typeface="Segoe UI"/>
                <a:cs typeface="Segoe UI"/>
              </a:rPr>
              <a:t> </a:t>
            </a:r>
            <a:r>
              <a:rPr sz="2000" b="1" spc="-20" dirty="0">
                <a:latin typeface="Segoe UI"/>
                <a:cs typeface="Segoe UI"/>
              </a:rPr>
              <a:t>of</a:t>
            </a:r>
            <a:r>
              <a:rPr sz="2000" b="1" dirty="0">
                <a:latin typeface="Segoe UI"/>
                <a:cs typeface="Segoe UI"/>
              </a:rPr>
              <a:t> </a:t>
            </a:r>
            <a:r>
              <a:rPr sz="2000" b="1" spc="-85" dirty="0">
                <a:latin typeface="Segoe UI"/>
                <a:cs typeface="Segoe UI"/>
              </a:rPr>
              <a:t>OT.</a:t>
            </a:r>
            <a:endParaRPr sz="2000" dirty="0">
              <a:latin typeface="Segoe UI"/>
              <a:cs typeface="Segoe UI"/>
            </a:endParaRPr>
          </a:p>
          <a:p>
            <a:pPr>
              <a:lnSpc>
                <a:spcPct val="100000"/>
              </a:lnSpc>
              <a:spcBef>
                <a:spcPts val="5"/>
              </a:spcBef>
              <a:buFont typeface="Wingdings"/>
              <a:buChar char=""/>
            </a:pPr>
            <a:endParaRPr sz="1800" dirty="0">
              <a:latin typeface="Segoe UI"/>
              <a:cs typeface="Segoe UI"/>
            </a:endParaRPr>
          </a:p>
          <a:p>
            <a:pPr marL="299085" indent="-287020">
              <a:lnSpc>
                <a:spcPct val="100000"/>
              </a:lnSpc>
              <a:buFont typeface="Wingdings"/>
              <a:buChar char=""/>
              <a:tabLst>
                <a:tab pos="299720" algn="l"/>
              </a:tabLst>
            </a:pPr>
            <a:r>
              <a:rPr sz="2000" b="1" dirty="0">
                <a:latin typeface="Segoe UI"/>
                <a:cs typeface="Segoe UI"/>
              </a:rPr>
              <a:t>For</a:t>
            </a:r>
            <a:r>
              <a:rPr sz="2000" b="1" spc="150" dirty="0">
                <a:latin typeface="Segoe UI"/>
                <a:cs typeface="Segoe UI"/>
              </a:rPr>
              <a:t> </a:t>
            </a:r>
            <a:r>
              <a:rPr sz="2000" b="1" dirty="0">
                <a:latin typeface="Segoe UI"/>
                <a:cs typeface="Segoe UI"/>
              </a:rPr>
              <a:t>an</a:t>
            </a:r>
            <a:r>
              <a:rPr sz="2000" b="1" spc="155" dirty="0">
                <a:latin typeface="Segoe UI"/>
                <a:cs typeface="Segoe UI"/>
              </a:rPr>
              <a:t> </a:t>
            </a:r>
            <a:r>
              <a:rPr sz="2000" b="1" spc="10" dirty="0">
                <a:latin typeface="Segoe UI"/>
                <a:cs typeface="Segoe UI"/>
              </a:rPr>
              <a:t>industry</a:t>
            </a:r>
            <a:r>
              <a:rPr sz="2000" b="1" spc="150" dirty="0">
                <a:latin typeface="Segoe UI"/>
                <a:cs typeface="Segoe UI"/>
              </a:rPr>
              <a:t> </a:t>
            </a:r>
            <a:r>
              <a:rPr sz="2000" b="1" spc="-15" dirty="0">
                <a:latin typeface="Segoe UI"/>
                <a:cs typeface="Segoe UI"/>
              </a:rPr>
              <a:t>like</a:t>
            </a:r>
            <a:r>
              <a:rPr sz="2000" b="1" spc="155" dirty="0">
                <a:latin typeface="Segoe UI"/>
                <a:cs typeface="Segoe UI"/>
              </a:rPr>
              <a:t> </a:t>
            </a:r>
            <a:r>
              <a:rPr sz="2000" b="1" spc="-5" dirty="0">
                <a:latin typeface="Segoe UI"/>
                <a:cs typeface="Segoe UI"/>
              </a:rPr>
              <a:t>oil</a:t>
            </a:r>
            <a:r>
              <a:rPr sz="2000" b="1" spc="140" dirty="0">
                <a:latin typeface="Segoe UI"/>
                <a:cs typeface="Segoe UI"/>
              </a:rPr>
              <a:t> </a:t>
            </a:r>
            <a:r>
              <a:rPr sz="2000" b="1" spc="-5" dirty="0">
                <a:latin typeface="Segoe UI"/>
                <a:cs typeface="Segoe UI"/>
              </a:rPr>
              <a:t>and</a:t>
            </a:r>
            <a:r>
              <a:rPr sz="2000" b="1" spc="155" dirty="0">
                <a:latin typeface="Segoe UI"/>
                <a:cs typeface="Segoe UI"/>
              </a:rPr>
              <a:t> </a:t>
            </a:r>
            <a:r>
              <a:rPr sz="2000" b="1" spc="-5" dirty="0">
                <a:latin typeface="Segoe UI"/>
                <a:cs typeface="Segoe UI"/>
              </a:rPr>
              <a:t>gas,</a:t>
            </a:r>
            <a:r>
              <a:rPr sz="2000" b="1" spc="155" dirty="0">
                <a:latin typeface="Segoe UI"/>
                <a:cs typeface="Segoe UI"/>
              </a:rPr>
              <a:t> </a:t>
            </a:r>
            <a:r>
              <a:rPr sz="2000" b="1" spc="-5" dirty="0">
                <a:latin typeface="Segoe UI"/>
                <a:cs typeface="Segoe UI"/>
              </a:rPr>
              <a:t>this</a:t>
            </a:r>
            <a:r>
              <a:rPr sz="2000" b="1" spc="150" dirty="0">
                <a:latin typeface="Segoe UI"/>
                <a:cs typeface="Segoe UI"/>
              </a:rPr>
              <a:t> </a:t>
            </a:r>
            <a:r>
              <a:rPr sz="2000" b="1" spc="-5" dirty="0">
                <a:latin typeface="Segoe UI"/>
                <a:cs typeface="Segoe UI"/>
              </a:rPr>
              <a:t>includes</a:t>
            </a:r>
            <a:r>
              <a:rPr sz="2000" b="1" spc="145" dirty="0">
                <a:latin typeface="Segoe UI"/>
                <a:cs typeface="Segoe UI"/>
              </a:rPr>
              <a:t> </a:t>
            </a:r>
            <a:r>
              <a:rPr sz="2000" b="1" dirty="0">
                <a:latin typeface="Segoe UI"/>
                <a:cs typeface="Segoe UI"/>
              </a:rPr>
              <a:t>sensors</a:t>
            </a:r>
            <a:r>
              <a:rPr sz="2000" b="1" spc="155" dirty="0">
                <a:latin typeface="Segoe UI"/>
                <a:cs typeface="Segoe UI"/>
              </a:rPr>
              <a:t> </a:t>
            </a:r>
            <a:r>
              <a:rPr sz="2000" b="1" dirty="0">
                <a:latin typeface="Segoe UI"/>
                <a:cs typeface="Segoe UI"/>
              </a:rPr>
              <a:t>and</a:t>
            </a:r>
            <a:r>
              <a:rPr sz="2000" b="1" spc="150" dirty="0">
                <a:latin typeface="Segoe UI"/>
                <a:cs typeface="Segoe UI"/>
              </a:rPr>
              <a:t> </a:t>
            </a:r>
            <a:r>
              <a:rPr sz="2000" b="1" spc="-5" dirty="0">
                <a:latin typeface="Segoe UI"/>
                <a:cs typeface="Segoe UI"/>
              </a:rPr>
              <a:t>devices</a:t>
            </a:r>
            <a:r>
              <a:rPr sz="2000" b="1" spc="155" dirty="0">
                <a:latin typeface="Segoe UI"/>
                <a:cs typeface="Segoe UI"/>
              </a:rPr>
              <a:t> </a:t>
            </a:r>
            <a:r>
              <a:rPr sz="2000" b="1" dirty="0">
                <a:latin typeface="Segoe UI"/>
                <a:cs typeface="Segoe UI"/>
              </a:rPr>
              <a:t>connected</a:t>
            </a:r>
            <a:r>
              <a:rPr sz="2000" b="1" spc="140" dirty="0">
                <a:latin typeface="Segoe UI"/>
                <a:cs typeface="Segoe UI"/>
              </a:rPr>
              <a:t> </a:t>
            </a:r>
            <a:r>
              <a:rPr sz="2000" b="1" spc="-5" dirty="0">
                <a:latin typeface="Segoe UI"/>
                <a:cs typeface="Segoe UI"/>
              </a:rPr>
              <a:t>to</a:t>
            </a:r>
            <a:r>
              <a:rPr sz="2000" b="1" spc="155" dirty="0">
                <a:latin typeface="Segoe UI"/>
                <a:cs typeface="Segoe UI"/>
              </a:rPr>
              <a:t> </a:t>
            </a:r>
            <a:r>
              <a:rPr sz="2000" b="1" spc="-5" dirty="0">
                <a:latin typeface="Segoe UI"/>
                <a:cs typeface="Segoe UI"/>
              </a:rPr>
              <a:t>pipelines,</a:t>
            </a:r>
            <a:r>
              <a:rPr sz="2000" b="1" spc="160" dirty="0">
                <a:latin typeface="Segoe UI"/>
                <a:cs typeface="Segoe UI"/>
              </a:rPr>
              <a:t> </a:t>
            </a:r>
            <a:r>
              <a:rPr sz="2000" b="1" spc="-5" dirty="0">
                <a:latin typeface="Segoe UI"/>
                <a:cs typeface="Segoe UI"/>
              </a:rPr>
              <a:t>oil</a:t>
            </a:r>
            <a:endParaRPr sz="2000" dirty="0">
              <a:latin typeface="Segoe UI"/>
              <a:cs typeface="Segoe UI"/>
            </a:endParaRPr>
          </a:p>
          <a:p>
            <a:pPr marL="299085">
              <a:lnSpc>
                <a:spcPct val="100000"/>
              </a:lnSpc>
              <a:spcBef>
                <a:spcPts val="1205"/>
              </a:spcBef>
            </a:pPr>
            <a:r>
              <a:rPr sz="2000" b="1" spc="-5" dirty="0">
                <a:latin typeface="Segoe UI"/>
                <a:cs typeface="Segoe UI"/>
              </a:rPr>
              <a:t>rigs,</a:t>
            </a:r>
            <a:r>
              <a:rPr sz="2000" b="1" spc="-15" dirty="0">
                <a:latin typeface="Segoe UI"/>
                <a:cs typeface="Segoe UI"/>
              </a:rPr>
              <a:t> </a:t>
            </a:r>
            <a:r>
              <a:rPr sz="2000" b="1" spc="5" dirty="0">
                <a:latin typeface="Segoe UI"/>
                <a:cs typeface="Segoe UI"/>
              </a:rPr>
              <a:t>refinery</a:t>
            </a:r>
            <a:r>
              <a:rPr sz="2000" b="1" spc="15" dirty="0">
                <a:latin typeface="Segoe UI"/>
                <a:cs typeface="Segoe UI"/>
              </a:rPr>
              <a:t> </a:t>
            </a:r>
            <a:r>
              <a:rPr sz="2000" b="1" spc="-5" dirty="0">
                <a:latin typeface="Segoe UI"/>
                <a:cs typeface="Segoe UI"/>
              </a:rPr>
              <a:t>machinery,</a:t>
            </a:r>
            <a:r>
              <a:rPr sz="2000" b="1" spc="-20" dirty="0">
                <a:latin typeface="Segoe UI"/>
                <a:cs typeface="Segoe UI"/>
              </a:rPr>
              <a:t> </a:t>
            </a:r>
            <a:r>
              <a:rPr sz="2000" b="1" spc="-5" dirty="0">
                <a:latin typeface="Segoe UI"/>
                <a:cs typeface="Segoe UI"/>
              </a:rPr>
              <a:t>and so</a:t>
            </a:r>
            <a:r>
              <a:rPr sz="2000" b="1" spc="-10" dirty="0">
                <a:latin typeface="Segoe UI"/>
                <a:cs typeface="Segoe UI"/>
              </a:rPr>
              <a:t> </a:t>
            </a:r>
            <a:r>
              <a:rPr sz="2000" b="1" spc="-5" dirty="0">
                <a:latin typeface="Segoe UI"/>
                <a:cs typeface="Segoe UI"/>
              </a:rPr>
              <a:t>on.</a:t>
            </a:r>
            <a:endParaRPr sz="2000" dirty="0">
              <a:latin typeface="Segoe UI"/>
              <a:cs typeface="Segoe UI"/>
            </a:endParaRPr>
          </a:p>
          <a:p>
            <a:pPr>
              <a:lnSpc>
                <a:spcPct val="100000"/>
              </a:lnSpc>
              <a:spcBef>
                <a:spcPts val="5"/>
              </a:spcBef>
            </a:pPr>
            <a:endParaRPr sz="1800" dirty="0">
              <a:latin typeface="Segoe UI"/>
              <a:cs typeface="Segoe UI"/>
            </a:endParaRPr>
          </a:p>
          <a:p>
            <a:pPr marL="299085" indent="-287020">
              <a:lnSpc>
                <a:spcPct val="100000"/>
              </a:lnSpc>
              <a:buFont typeface="Wingdings"/>
              <a:buChar char=""/>
              <a:tabLst>
                <a:tab pos="299720" algn="l"/>
              </a:tabLst>
            </a:pPr>
            <a:r>
              <a:rPr sz="2000" b="1" dirty="0">
                <a:latin typeface="Segoe UI"/>
                <a:cs typeface="Segoe UI"/>
              </a:rPr>
              <a:t>The</a:t>
            </a:r>
            <a:r>
              <a:rPr sz="2000" b="1" spc="370" dirty="0">
                <a:latin typeface="Segoe UI"/>
                <a:cs typeface="Segoe UI"/>
              </a:rPr>
              <a:t> </a:t>
            </a:r>
            <a:r>
              <a:rPr sz="2000" b="1" spc="-10" dirty="0">
                <a:latin typeface="Segoe UI"/>
                <a:cs typeface="Segoe UI"/>
              </a:rPr>
              <a:t>top</a:t>
            </a:r>
            <a:r>
              <a:rPr sz="2000" b="1" spc="380" dirty="0">
                <a:latin typeface="Segoe UI"/>
                <a:cs typeface="Segoe UI"/>
              </a:rPr>
              <a:t> </a:t>
            </a:r>
            <a:r>
              <a:rPr sz="2000" b="1" spc="-20" dirty="0">
                <a:latin typeface="Segoe UI"/>
                <a:cs typeface="Segoe UI"/>
              </a:rPr>
              <a:t>of</a:t>
            </a:r>
            <a:r>
              <a:rPr sz="2000" b="1" spc="360" dirty="0">
                <a:latin typeface="Segoe UI"/>
                <a:cs typeface="Segoe UI"/>
              </a:rPr>
              <a:t> </a:t>
            </a:r>
            <a:r>
              <a:rPr sz="2000" b="1" spc="-5" dirty="0">
                <a:latin typeface="Segoe UI"/>
                <a:cs typeface="Segoe UI"/>
              </a:rPr>
              <a:t>the</a:t>
            </a:r>
            <a:r>
              <a:rPr sz="2000" b="1" spc="375" dirty="0">
                <a:latin typeface="Segoe UI"/>
                <a:cs typeface="Segoe UI"/>
              </a:rPr>
              <a:t> </a:t>
            </a:r>
            <a:r>
              <a:rPr sz="2000" b="1" spc="-5" dirty="0">
                <a:latin typeface="Segoe UI"/>
                <a:cs typeface="Segoe UI"/>
              </a:rPr>
              <a:t>stack</a:t>
            </a:r>
            <a:r>
              <a:rPr sz="2000" b="1" spc="360" dirty="0">
                <a:latin typeface="Segoe UI"/>
                <a:cs typeface="Segoe UI"/>
              </a:rPr>
              <a:t> </a:t>
            </a:r>
            <a:r>
              <a:rPr sz="2000" b="1" spc="-5" dirty="0">
                <a:latin typeface="Segoe UI"/>
                <a:cs typeface="Segoe UI"/>
              </a:rPr>
              <a:t>is</a:t>
            </a:r>
            <a:r>
              <a:rPr sz="2000" b="1" spc="365" dirty="0">
                <a:latin typeface="Segoe UI"/>
                <a:cs typeface="Segoe UI"/>
              </a:rPr>
              <a:t> </a:t>
            </a:r>
            <a:r>
              <a:rPr sz="2000" b="1" spc="-10" dirty="0">
                <a:latin typeface="Segoe UI"/>
                <a:cs typeface="Segoe UI"/>
              </a:rPr>
              <a:t>in</a:t>
            </a:r>
            <a:r>
              <a:rPr sz="2000" b="1" spc="375" dirty="0">
                <a:latin typeface="Segoe UI"/>
                <a:cs typeface="Segoe UI"/>
              </a:rPr>
              <a:t> </a:t>
            </a:r>
            <a:r>
              <a:rPr sz="2000" b="1" spc="-5" dirty="0">
                <a:latin typeface="Segoe UI"/>
                <a:cs typeface="Segoe UI"/>
              </a:rPr>
              <a:t>the</a:t>
            </a:r>
            <a:r>
              <a:rPr sz="2000" b="1" spc="370" dirty="0">
                <a:latin typeface="Segoe UI"/>
                <a:cs typeface="Segoe UI"/>
              </a:rPr>
              <a:t> </a:t>
            </a:r>
            <a:r>
              <a:rPr sz="2000" b="1" dirty="0">
                <a:latin typeface="Segoe UI"/>
                <a:cs typeface="Segoe UI"/>
              </a:rPr>
              <a:t>IT</a:t>
            </a:r>
            <a:r>
              <a:rPr sz="2000" b="1" spc="370" dirty="0">
                <a:latin typeface="Segoe UI"/>
                <a:cs typeface="Segoe UI"/>
              </a:rPr>
              <a:t> </a:t>
            </a:r>
            <a:r>
              <a:rPr sz="2000" b="1" spc="-5" dirty="0">
                <a:latin typeface="Segoe UI"/>
                <a:cs typeface="Segoe UI"/>
              </a:rPr>
              <a:t>area</a:t>
            </a:r>
            <a:r>
              <a:rPr sz="2000" b="1" spc="375" dirty="0">
                <a:latin typeface="Segoe UI"/>
                <a:cs typeface="Segoe UI"/>
              </a:rPr>
              <a:t> </a:t>
            </a:r>
            <a:r>
              <a:rPr sz="2000" b="1" spc="-5" dirty="0">
                <a:latin typeface="Segoe UI"/>
                <a:cs typeface="Segoe UI"/>
              </a:rPr>
              <a:t>and</a:t>
            </a:r>
            <a:r>
              <a:rPr sz="2000" b="1" spc="360" dirty="0">
                <a:latin typeface="Segoe UI"/>
                <a:cs typeface="Segoe UI"/>
              </a:rPr>
              <a:t> </a:t>
            </a:r>
            <a:r>
              <a:rPr sz="2000" b="1" spc="-5" dirty="0">
                <a:latin typeface="Segoe UI"/>
                <a:cs typeface="Segoe UI"/>
              </a:rPr>
              <a:t>includes</a:t>
            </a:r>
            <a:r>
              <a:rPr sz="2000" b="1" spc="365" dirty="0">
                <a:latin typeface="Segoe UI"/>
                <a:cs typeface="Segoe UI"/>
              </a:rPr>
              <a:t> </a:t>
            </a:r>
            <a:r>
              <a:rPr sz="2000" b="1" spc="-5" dirty="0">
                <a:latin typeface="Segoe UI"/>
                <a:cs typeface="Segoe UI"/>
              </a:rPr>
              <a:t>things</a:t>
            </a:r>
            <a:r>
              <a:rPr sz="2000" b="1" spc="365" dirty="0">
                <a:latin typeface="Segoe UI"/>
                <a:cs typeface="Segoe UI"/>
              </a:rPr>
              <a:t> </a:t>
            </a:r>
            <a:r>
              <a:rPr sz="2000" b="1" spc="-20" dirty="0">
                <a:latin typeface="Segoe UI"/>
                <a:cs typeface="Segoe UI"/>
              </a:rPr>
              <a:t>like</a:t>
            </a:r>
            <a:r>
              <a:rPr sz="2000" b="1" spc="375" dirty="0">
                <a:latin typeface="Segoe UI"/>
                <a:cs typeface="Segoe UI"/>
              </a:rPr>
              <a:t> </a:t>
            </a:r>
            <a:r>
              <a:rPr sz="2000" b="1" dirty="0">
                <a:latin typeface="Segoe UI"/>
                <a:cs typeface="Segoe UI"/>
              </a:rPr>
              <a:t>the</a:t>
            </a:r>
            <a:r>
              <a:rPr sz="2000" b="1" spc="375" dirty="0">
                <a:latin typeface="Segoe UI"/>
                <a:cs typeface="Segoe UI"/>
              </a:rPr>
              <a:t> </a:t>
            </a:r>
            <a:r>
              <a:rPr sz="2000" b="1" spc="5" dirty="0">
                <a:latin typeface="Segoe UI"/>
                <a:cs typeface="Segoe UI"/>
              </a:rPr>
              <a:t>servers,</a:t>
            </a:r>
            <a:r>
              <a:rPr sz="2000" b="1" spc="370" dirty="0">
                <a:latin typeface="Segoe UI"/>
                <a:cs typeface="Segoe UI"/>
              </a:rPr>
              <a:t> </a:t>
            </a:r>
            <a:r>
              <a:rPr sz="2000" b="1" spc="-10" dirty="0">
                <a:latin typeface="Segoe UI"/>
                <a:cs typeface="Segoe UI"/>
              </a:rPr>
              <a:t>databases,</a:t>
            </a:r>
            <a:r>
              <a:rPr sz="2000" b="1" spc="355" dirty="0">
                <a:latin typeface="Segoe UI"/>
                <a:cs typeface="Segoe UI"/>
              </a:rPr>
              <a:t> </a:t>
            </a:r>
            <a:r>
              <a:rPr sz="2000" b="1" spc="-5" dirty="0">
                <a:latin typeface="Segoe UI"/>
                <a:cs typeface="Segoe UI"/>
              </a:rPr>
              <a:t>and</a:t>
            </a:r>
            <a:endParaRPr sz="2000" dirty="0">
              <a:latin typeface="Segoe UI"/>
              <a:cs typeface="Segoe UI"/>
            </a:endParaRPr>
          </a:p>
          <a:p>
            <a:pPr marL="299085">
              <a:lnSpc>
                <a:spcPct val="100000"/>
              </a:lnSpc>
              <a:spcBef>
                <a:spcPts val="1200"/>
              </a:spcBef>
            </a:pPr>
            <a:r>
              <a:rPr sz="2000" b="1" spc="-5" dirty="0">
                <a:latin typeface="Segoe UI"/>
                <a:cs typeface="Segoe UI"/>
              </a:rPr>
              <a:t>applications,</a:t>
            </a:r>
            <a:r>
              <a:rPr sz="2000" b="1" spc="-40" dirty="0">
                <a:latin typeface="Segoe UI"/>
                <a:cs typeface="Segoe UI"/>
              </a:rPr>
              <a:t> </a:t>
            </a:r>
            <a:r>
              <a:rPr sz="2000" b="1" spc="-5" dirty="0">
                <a:latin typeface="Segoe UI"/>
                <a:cs typeface="Segoe UI"/>
              </a:rPr>
              <a:t>all</a:t>
            </a:r>
            <a:r>
              <a:rPr sz="2000" b="1" spc="-20" dirty="0">
                <a:latin typeface="Segoe UI"/>
                <a:cs typeface="Segoe UI"/>
              </a:rPr>
              <a:t> of</a:t>
            </a:r>
            <a:r>
              <a:rPr sz="2000" b="1" dirty="0">
                <a:latin typeface="Segoe UI"/>
                <a:cs typeface="Segoe UI"/>
              </a:rPr>
              <a:t> </a:t>
            </a:r>
            <a:r>
              <a:rPr sz="2000" b="1" spc="-5" dirty="0">
                <a:latin typeface="Segoe UI"/>
                <a:cs typeface="Segoe UI"/>
              </a:rPr>
              <a:t>which</a:t>
            </a:r>
            <a:r>
              <a:rPr sz="2000" b="1" spc="-15" dirty="0">
                <a:latin typeface="Segoe UI"/>
                <a:cs typeface="Segoe UI"/>
              </a:rPr>
              <a:t> </a:t>
            </a:r>
            <a:r>
              <a:rPr sz="2000" b="1" dirty="0">
                <a:latin typeface="Segoe UI"/>
                <a:cs typeface="Segoe UI"/>
              </a:rPr>
              <a:t>run</a:t>
            </a:r>
            <a:r>
              <a:rPr sz="2000" b="1" spc="15" dirty="0">
                <a:latin typeface="Segoe UI"/>
                <a:cs typeface="Segoe UI"/>
              </a:rPr>
              <a:t> </a:t>
            </a:r>
            <a:r>
              <a:rPr sz="2000" b="1" dirty="0">
                <a:latin typeface="Segoe UI"/>
                <a:cs typeface="Segoe UI"/>
              </a:rPr>
              <a:t>on a</a:t>
            </a:r>
            <a:r>
              <a:rPr sz="2000" b="1" spc="-15" dirty="0">
                <a:latin typeface="Segoe UI"/>
                <a:cs typeface="Segoe UI"/>
              </a:rPr>
              <a:t> </a:t>
            </a:r>
            <a:r>
              <a:rPr sz="2000" b="1" spc="5" dirty="0">
                <a:latin typeface="Segoe UI"/>
                <a:cs typeface="Segoe UI"/>
              </a:rPr>
              <a:t>part</a:t>
            </a:r>
            <a:r>
              <a:rPr sz="2000" b="1" spc="-10"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the</a:t>
            </a:r>
            <a:r>
              <a:rPr sz="2000" b="1" spc="-10" dirty="0">
                <a:latin typeface="Segoe UI"/>
                <a:cs typeface="Segoe UI"/>
              </a:rPr>
              <a:t> </a:t>
            </a:r>
            <a:r>
              <a:rPr sz="2000" b="1" spc="-5" dirty="0">
                <a:latin typeface="Segoe UI"/>
                <a:cs typeface="Segoe UI"/>
              </a:rPr>
              <a:t>network</a:t>
            </a:r>
            <a:r>
              <a:rPr sz="2000" b="1" spc="10" dirty="0">
                <a:latin typeface="Segoe UI"/>
                <a:cs typeface="Segoe UI"/>
              </a:rPr>
              <a:t> </a:t>
            </a:r>
            <a:r>
              <a:rPr sz="2000" b="1" spc="-5" dirty="0">
                <a:latin typeface="Segoe UI"/>
                <a:cs typeface="Segoe UI"/>
              </a:rPr>
              <a:t>controlled</a:t>
            </a:r>
            <a:r>
              <a:rPr sz="2000" b="1" spc="20" dirty="0">
                <a:latin typeface="Segoe UI"/>
                <a:cs typeface="Segoe UI"/>
              </a:rPr>
              <a:t> </a:t>
            </a:r>
            <a:r>
              <a:rPr sz="2000" b="1" dirty="0">
                <a:latin typeface="Segoe UI"/>
                <a:cs typeface="Segoe UI"/>
              </a:rPr>
              <a:t>by</a:t>
            </a:r>
            <a:r>
              <a:rPr sz="2000" b="1" spc="-20" dirty="0">
                <a:latin typeface="Segoe UI"/>
                <a:cs typeface="Segoe UI"/>
              </a:rPr>
              <a:t> </a:t>
            </a:r>
            <a:r>
              <a:rPr sz="2000" b="1" spc="-60" dirty="0">
                <a:latin typeface="Segoe UI"/>
                <a:cs typeface="Segoe UI"/>
              </a:rPr>
              <a:t>IT.</a:t>
            </a:r>
            <a:endParaRPr sz="2000" dirty="0">
              <a:latin typeface="Segoe UI"/>
              <a:cs typeface="Segoe U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latin typeface="Arial"/>
                <a:cs typeface="Arial"/>
              </a:rPr>
              <a:t>Module</a:t>
            </a:r>
            <a:r>
              <a:rPr sz="3600" b="1" spc="10" dirty="0">
                <a:latin typeface="Arial"/>
                <a:cs typeface="Arial"/>
              </a:rPr>
              <a:t> </a:t>
            </a:r>
            <a:r>
              <a:rPr sz="3600" b="1" dirty="0">
                <a:latin typeface="Arial"/>
                <a:cs typeface="Arial"/>
              </a:rPr>
              <a:t>– 1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74</a:t>
            </a:fld>
            <a:endParaRPr dirty="0"/>
          </a:p>
        </p:txBody>
      </p:sp>
      <p:sp>
        <p:nvSpPr>
          <p:cNvPr id="3" name="object 3"/>
          <p:cNvSpPr txBox="1"/>
          <p:nvPr/>
        </p:nvSpPr>
        <p:spPr>
          <a:xfrm>
            <a:off x="245770" y="1530222"/>
            <a:ext cx="11524615" cy="4062729"/>
          </a:xfrm>
          <a:prstGeom prst="rect">
            <a:avLst/>
          </a:prstGeom>
        </p:spPr>
        <p:txBody>
          <a:bodyPr vert="horz" wrap="square" lIns="0" tIns="12700" rIns="0" bIns="0" rtlCol="0">
            <a:spAutoFit/>
          </a:bodyPr>
          <a:lstStyle/>
          <a:p>
            <a:pPr marL="12700" algn="just">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dirty="0">
              <a:latin typeface="Segoe UI"/>
              <a:cs typeface="Segoe UI"/>
            </a:endParaRPr>
          </a:p>
          <a:p>
            <a:pPr marL="299085" marR="5080" indent="-287020" algn="just">
              <a:lnSpc>
                <a:spcPct val="150100"/>
              </a:lnSpc>
              <a:spcBef>
                <a:spcPts val="1295"/>
              </a:spcBef>
              <a:buFont typeface="Wingdings"/>
              <a:buChar char=""/>
              <a:tabLst>
                <a:tab pos="299720" algn="l"/>
              </a:tabLst>
            </a:pPr>
            <a:r>
              <a:rPr sz="2000" b="1" dirty="0">
                <a:latin typeface="Segoe UI"/>
                <a:cs typeface="Segoe UI"/>
              </a:rPr>
              <a:t>In</a:t>
            </a:r>
            <a:r>
              <a:rPr sz="2000" b="1" spc="110" dirty="0">
                <a:latin typeface="Segoe UI"/>
                <a:cs typeface="Segoe UI"/>
              </a:rPr>
              <a:t> </a:t>
            </a:r>
            <a:r>
              <a:rPr sz="2000" b="1" spc="-5" dirty="0">
                <a:latin typeface="Segoe UI"/>
                <a:cs typeface="Segoe UI"/>
              </a:rPr>
              <a:t>the</a:t>
            </a:r>
            <a:r>
              <a:rPr sz="2000" b="1" spc="114" dirty="0">
                <a:latin typeface="Segoe UI"/>
                <a:cs typeface="Segoe UI"/>
              </a:rPr>
              <a:t> </a:t>
            </a:r>
            <a:r>
              <a:rPr sz="2000" b="1" spc="-10" dirty="0">
                <a:latin typeface="Segoe UI"/>
                <a:cs typeface="Segoe UI"/>
              </a:rPr>
              <a:t>past,</a:t>
            </a:r>
            <a:r>
              <a:rPr sz="2000" b="1" spc="105" dirty="0">
                <a:latin typeface="Segoe UI"/>
                <a:cs typeface="Segoe UI"/>
              </a:rPr>
              <a:t> </a:t>
            </a:r>
            <a:r>
              <a:rPr sz="2000" b="1" spc="-40" dirty="0">
                <a:latin typeface="Segoe UI"/>
                <a:cs typeface="Segoe UI"/>
              </a:rPr>
              <a:t>OT</a:t>
            </a:r>
            <a:r>
              <a:rPr sz="2000" b="1" spc="105" dirty="0">
                <a:latin typeface="Segoe UI"/>
                <a:cs typeface="Segoe UI"/>
              </a:rPr>
              <a:t> </a:t>
            </a:r>
            <a:r>
              <a:rPr sz="2000" b="1" spc="-5" dirty="0">
                <a:latin typeface="Segoe UI"/>
                <a:cs typeface="Segoe UI"/>
              </a:rPr>
              <a:t>and</a:t>
            </a:r>
            <a:r>
              <a:rPr sz="2000" b="1" spc="114" dirty="0">
                <a:latin typeface="Segoe UI"/>
                <a:cs typeface="Segoe UI"/>
              </a:rPr>
              <a:t> </a:t>
            </a:r>
            <a:r>
              <a:rPr sz="2000" b="1" dirty="0">
                <a:latin typeface="Segoe UI"/>
                <a:cs typeface="Segoe UI"/>
              </a:rPr>
              <a:t>IT</a:t>
            </a:r>
            <a:r>
              <a:rPr sz="2000" b="1" spc="105" dirty="0">
                <a:latin typeface="Segoe UI"/>
                <a:cs typeface="Segoe UI"/>
              </a:rPr>
              <a:t> </a:t>
            </a:r>
            <a:r>
              <a:rPr sz="2000" b="1" spc="-10" dirty="0">
                <a:latin typeface="Segoe UI"/>
                <a:cs typeface="Segoe UI"/>
              </a:rPr>
              <a:t>have</a:t>
            </a:r>
            <a:r>
              <a:rPr sz="2000" b="1" spc="110" dirty="0">
                <a:latin typeface="Segoe UI"/>
                <a:cs typeface="Segoe UI"/>
              </a:rPr>
              <a:t> </a:t>
            </a:r>
            <a:r>
              <a:rPr sz="2000" b="1" spc="-5" dirty="0">
                <a:latin typeface="Segoe UI"/>
                <a:cs typeface="Segoe UI"/>
              </a:rPr>
              <a:t>generally</a:t>
            </a:r>
            <a:r>
              <a:rPr sz="2000" b="1" spc="105" dirty="0">
                <a:latin typeface="Segoe UI"/>
                <a:cs typeface="Segoe UI"/>
              </a:rPr>
              <a:t> </a:t>
            </a:r>
            <a:r>
              <a:rPr sz="2000" b="1" spc="-5" dirty="0">
                <a:latin typeface="Segoe UI"/>
                <a:cs typeface="Segoe UI"/>
              </a:rPr>
              <a:t>been</a:t>
            </a:r>
            <a:r>
              <a:rPr sz="2000" b="1" spc="114" dirty="0">
                <a:latin typeface="Segoe UI"/>
                <a:cs typeface="Segoe UI"/>
              </a:rPr>
              <a:t> </a:t>
            </a:r>
            <a:r>
              <a:rPr sz="2000" b="1" spc="10" dirty="0">
                <a:latin typeface="Segoe UI"/>
                <a:cs typeface="Segoe UI"/>
              </a:rPr>
              <a:t>very</a:t>
            </a:r>
            <a:r>
              <a:rPr sz="2000" b="1" spc="114" dirty="0">
                <a:latin typeface="Segoe UI"/>
                <a:cs typeface="Segoe UI"/>
              </a:rPr>
              <a:t> </a:t>
            </a:r>
            <a:r>
              <a:rPr sz="2000" b="1" spc="-5" dirty="0">
                <a:latin typeface="Segoe UI"/>
                <a:cs typeface="Segoe UI"/>
              </a:rPr>
              <a:t>independent</a:t>
            </a:r>
            <a:r>
              <a:rPr sz="2000" b="1" spc="110" dirty="0">
                <a:latin typeface="Segoe UI"/>
                <a:cs typeface="Segoe UI"/>
              </a:rPr>
              <a:t> </a:t>
            </a:r>
            <a:r>
              <a:rPr sz="2000" b="1" spc="-5" dirty="0">
                <a:latin typeface="Segoe UI"/>
                <a:cs typeface="Segoe UI"/>
              </a:rPr>
              <a:t>and</a:t>
            </a:r>
            <a:r>
              <a:rPr sz="2000" b="1" spc="114" dirty="0">
                <a:latin typeface="Segoe UI"/>
                <a:cs typeface="Segoe UI"/>
              </a:rPr>
              <a:t> </a:t>
            </a:r>
            <a:r>
              <a:rPr sz="2000" b="1" spc="-5" dirty="0">
                <a:latin typeface="Segoe UI"/>
                <a:cs typeface="Segoe UI"/>
              </a:rPr>
              <a:t>had</a:t>
            </a:r>
            <a:r>
              <a:rPr sz="2000" b="1" spc="110" dirty="0">
                <a:latin typeface="Segoe UI"/>
                <a:cs typeface="Segoe UI"/>
              </a:rPr>
              <a:t> </a:t>
            </a:r>
            <a:r>
              <a:rPr sz="2000" b="1" spc="-10" dirty="0">
                <a:latin typeface="Segoe UI"/>
                <a:cs typeface="Segoe UI"/>
              </a:rPr>
              <a:t>little</a:t>
            </a:r>
            <a:r>
              <a:rPr sz="2000" b="1" spc="95" dirty="0">
                <a:latin typeface="Segoe UI"/>
                <a:cs typeface="Segoe UI"/>
              </a:rPr>
              <a:t> </a:t>
            </a:r>
            <a:r>
              <a:rPr sz="2000" b="1" spc="-5" dirty="0">
                <a:latin typeface="Segoe UI"/>
                <a:cs typeface="Segoe UI"/>
              </a:rPr>
              <a:t>need</a:t>
            </a:r>
            <a:r>
              <a:rPr sz="2000" b="1" spc="110" dirty="0">
                <a:latin typeface="Segoe UI"/>
                <a:cs typeface="Segoe UI"/>
              </a:rPr>
              <a:t> </a:t>
            </a:r>
            <a:r>
              <a:rPr sz="2000" b="1" spc="-10" dirty="0">
                <a:latin typeface="Segoe UI"/>
                <a:cs typeface="Segoe UI"/>
              </a:rPr>
              <a:t>to</a:t>
            </a:r>
            <a:r>
              <a:rPr sz="2000" b="1" spc="114" dirty="0">
                <a:latin typeface="Segoe UI"/>
                <a:cs typeface="Segoe UI"/>
              </a:rPr>
              <a:t> </a:t>
            </a:r>
            <a:r>
              <a:rPr sz="2000" b="1" spc="-5" dirty="0">
                <a:latin typeface="Segoe UI"/>
                <a:cs typeface="Segoe UI"/>
              </a:rPr>
              <a:t>even</a:t>
            </a:r>
            <a:r>
              <a:rPr sz="2000" b="1" spc="120" dirty="0">
                <a:latin typeface="Segoe UI"/>
                <a:cs typeface="Segoe UI"/>
              </a:rPr>
              <a:t> </a:t>
            </a:r>
            <a:r>
              <a:rPr sz="2000" b="1" spc="-5" dirty="0">
                <a:latin typeface="Segoe UI"/>
                <a:cs typeface="Segoe UI"/>
              </a:rPr>
              <a:t>talk </a:t>
            </a:r>
            <a:r>
              <a:rPr sz="2000" b="1" spc="-540"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each</a:t>
            </a:r>
            <a:r>
              <a:rPr sz="2000" b="1" spc="-15" dirty="0">
                <a:latin typeface="Segoe UI"/>
                <a:cs typeface="Segoe UI"/>
              </a:rPr>
              <a:t> </a:t>
            </a:r>
            <a:r>
              <a:rPr sz="2000" b="1" spc="-30" dirty="0">
                <a:latin typeface="Segoe UI"/>
                <a:cs typeface="Segoe UI"/>
              </a:rPr>
              <a:t>other.</a:t>
            </a:r>
            <a:r>
              <a:rPr sz="2000" b="1" spc="20" dirty="0">
                <a:latin typeface="Segoe UI"/>
                <a:cs typeface="Segoe UI"/>
              </a:rPr>
              <a:t> </a:t>
            </a:r>
            <a:r>
              <a:rPr sz="2000" b="1" dirty="0">
                <a:latin typeface="Segoe UI"/>
                <a:cs typeface="Segoe UI"/>
              </a:rPr>
              <a:t>IoT </a:t>
            </a:r>
            <a:r>
              <a:rPr sz="2000" b="1" spc="-5" dirty="0">
                <a:latin typeface="Segoe UI"/>
                <a:cs typeface="Segoe UI"/>
              </a:rPr>
              <a:t>is</a:t>
            </a:r>
            <a:r>
              <a:rPr sz="2000" b="1" spc="-10" dirty="0">
                <a:latin typeface="Segoe UI"/>
                <a:cs typeface="Segoe UI"/>
              </a:rPr>
              <a:t> </a:t>
            </a:r>
            <a:r>
              <a:rPr sz="2000" b="1" dirty="0">
                <a:latin typeface="Segoe UI"/>
                <a:cs typeface="Segoe UI"/>
              </a:rPr>
              <a:t>changing</a:t>
            </a:r>
            <a:r>
              <a:rPr sz="2000" b="1" spc="-25" dirty="0">
                <a:latin typeface="Segoe UI"/>
                <a:cs typeface="Segoe UI"/>
              </a:rPr>
              <a:t> </a:t>
            </a:r>
            <a:r>
              <a:rPr sz="2000" b="1" spc="-5" dirty="0">
                <a:latin typeface="Segoe UI"/>
                <a:cs typeface="Segoe UI"/>
              </a:rPr>
              <a:t>that</a:t>
            </a:r>
            <a:r>
              <a:rPr sz="2000" b="1" spc="-35" dirty="0">
                <a:latin typeface="Segoe UI"/>
                <a:cs typeface="Segoe UI"/>
              </a:rPr>
              <a:t> </a:t>
            </a:r>
            <a:r>
              <a:rPr sz="2000" b="1" spc="-10" dirty="0">
                <a:latin typeface="Segoe UI"/>
                <a:cs typeface="Segoe UI"/>
              </a:rPr>
              <a:t>paradigm.</a:t>
            </a:r>
            <a:endParaRPr sz="2000" dirty="0">
              <a:latin typeface="Segoe UI"/>
              <a:cs typeface="Segoe UI"/>
            </a:endParaRPr>
          </a:p>
          <a:p>
            <a:pPr marL="299085" marR="6985" indent="-287020" algn="just">
              <a:lnSpc>
                <a:spcPct val="150000"/>
              </a:lnSpc>
              <a:spcBef>
                <a:spcPts val="1200"/>
              </a:spcBef>
              <a:buFont typeface="Wingdings"/>
              <a:buChar char=""/>
              <a:tabLst>
                <a:tab pos="299720" algn="l"/>
              </a:tabLst>
            </a:pPr>
            <a:r>
              <a:rPr sz="2000" b="1" spc="-25" dirty="0">
                <a:latin typeface="Segoe UI"/>
                <a:cs typeface="Segoe UI"/>
              </a:rPr>
              <a:t>At </a:t>
            </a:r>
            <a:r>
              <a:rPr sz="2000" b="1" spc="-5" dirty="0">
                <a:latin typeface="Segoe UI"/>
                <a:cs typeface="Segoe UI"/>
              </a:rPr>
              <a:t>the bottom, in the </a:t>
            </a:r>
            <a:r>
              <a:rPr sz="2000" b="1" spc="-40" dirty="0">
                <a:latin typeface="Segoe UI"/>
                <a:cs typeface="Segoe UI"/>
              </a:rPr>
              <a:t>OT</a:t>
            </a:r>
            <a:r>
              <a:rPr sz="2000" b="1" spc="-35" dirty="0">
                <a:latin typeface="Segoe UI"/>
                <a:cs typeface="Segoe UI"/>
              </a:rPr>
              <a:t> </a:t>
            </a:r>
            <a:r>
              <a:rPr sz="2000" b="1" spc="-5" dirty="0">
                <a:latin typeface="Segoe UI"/>
                <a:cs typeface="Segoe UI"/>
              </a:rPr>
              <a:t>layers, </a:t>
            </a:r>
            <a:r>
              <a:rPr sz="2000" b="1" dirty="0">
                <a:latin typeface="Segoe UI"/>
                <a:cs typeface="Segoe UI"/>
              </a:rPr>
              <a:t>the </a:t>
            </a:r>
            <a:r>
              <a:rPr sz="2000" b="1" spc="-5" dirty="0">
                <a:latin typeface="Segoe UI"/>
                <a:cs typeface="Segoe UI"/>
              </a:rPr>
              <a:t>devices generate </a:t>
            </a:r>
            <a:r>
              <a:rPr sz="2000" b="1" dirty="0">
                <a:latin typeface="Segoe UI"/>
                <a:cs typeface="Segoe UI"/>
              </a:rPr>
              <a:t>real-time </a:t>
            </a:r>
            <a:r>
              <a:rPr sz="2000" b="1" spc="-5" dirty="0">
                <a:latin typeface="Segoe UI"/>
                <a:cs typeface="Segoe UI"/>
              </a:rPr>
              <a:t>data </a:t>
            </a:r>
            <a:r>
              <a:rPr sz="2000" b="1" dirty="0">
                <a:latin typeface="Segoe UI"/>
                <a:cs typeface="Segoe UI"/>
              </a:rPr>
              <a:t>at </a:t>
            </a:r>
            <a:r>
              <a:rPr sz="2000" b="1" spc="-5" dirty="0">
                <a:latin typeface="Segoe UI"/>
                <a:cs typeface="Segoe UI"/>
              </a:rPr>
              <a:t>their own rate— </a:t>
            </a:r>
            <a:r>
              <a:rPr sz="2000" b="1" dirty="0">
                <a:latin typeface="Segoe UI"/>
                <a:cs typeface="Segoe UI"/>
              </a:rPr>
              <a:t> sometimes</a:t>
            </a:r>
            <a:r>
              <a:rPr sz="2000" b="1" spc="-5" dirty="0">
                <a:latin typeface="Segoe UI"/>
                <a:cs typeface="Segoe UI"/>
              </a:rPr>
              <a:t> </a:t>
            </a:r>
            <a:r>
              <a:rPr sz="2000" b="1" spc="-10" dirty="0">
                <a:latin typeface="Segoe UI"/>
                <a:cs typeface="Segoe UI"/>
              </a:rPr>
              <a:t>vast</a:t>
            </a:r>
            <a:r>
              <a:rPr sz="2000" b="1" spc="-20" dirty="0">
                <a:latin typeface="Segoe UI"/>
                <a:cs typeface="Segoe UI"/>
              </a:rPr>
              <a:t> </a:t>
            </a:r>
            <a:r>
              <a:rPr sz="2000" b="1" spc="-5" dirty="0">
                <a:latin typeface="Segoe UI"/>
                <a:cs typeface="Segoe UI"/>
              </a:rPr>
              <a:t>amounts</a:t>
            </a:r>
            <a:r>
              <a:rPr sz="2000" b="1" spc="-20" dirty="0">
                <a:latin typeface="Segoe UI"/>
                <a:cs typeface="Segoe UI"/>
              </a:rPr>
              <a:t> </a:t>
            </a:r>
            <a:r>
              <a:rPr sz="2000" b="1" spc="-5" dirty="0">
                <a:latin typeface="Segoe UI"/>
                <a:cs typeface="Segoe UI"/>
              </a:rPr>
              <a:t>on</a:t>
            </a:r>
            <a:r>
              <a:rPr sz="2000" b="1" dirty="0">
                <a:latin typeface="Segoe UI"/>
                <a:cs typeface="Segoe UI"/>
              </a:rPr>
              <a:t> a</a:t>
            </a:r>
            <a:r>
              <a:rPr sz="2000" b="1" spc="-15" dirty="0">
                <a:latin typeface="Segoe UI"/>
                <a:cs typeface="Segoe UI"/>
              </a:rPr>
              <a:t> </a:t>
            </a:r>
            <a:r>
              <a:rPr sz="2000" b="1" spc="-5" dirty="0">
                <a:latin typeface="Segoe UI"/>
                <a:cs typeface="Segoe UI"/>
              </a:rPr>
              <a:t>daily</a:t>
            </a:r>
            <a:r>
              <a:rPr sz="2000" b="1" spc="-15" dirty="0">
                <a:latin typeface="Segoe UI"/>
                <a:cs typeface="Segoe UI"/>
              </a:rPr>
              <a:t> </a:t>
            </a:r>
            <a:r>
              <a:rPr sz="2000" b="1" spc="-10" dirty="0">
                <a:latin typeface="Segoe UI"/>
                <a:cs typeface="Segoe UI"/>
              </a:rPr>
              <a:t>basis.</a:t>
            </a:r>
            <a:endParaRPr sz="2000" dirty="0">
              <a:latin typeface="Segoe UI"/>
              <a:cs typeface="Segoe UI"/>
            </a:endParaRPr>
          </a:p>
          <a:p>
            <a:pPr marL="299085" marR="7620" indent="-287020" algn="just">
              <a:lnSpc>
                <a:spcPct val="150000"/>
              </a:lnSpc>
              <a:spcBef>
                <a:spcPts val="1205"/>
              </a:spcBef>
              <a:buFont typeface="Wingdings"/>
              <a:buChar char=""/>
              <a:tabLst>
                <a:tab pos="299720" algn="l"/>
              </a:tabLst>
            </a:pPr>
            <a:r>
              <a:rPr sz="2000" b="1" spc="-5" dirty="0">
                <a:latin typeface="Segoe UI"/>
                <a:cs typeface="Segoe UI"/>
              </a:rPr>
              <a:t>Not only does this result in </a:t>
            </a:r>
            <a:r>
              <a:rPr sz="2000" b="1" dirty="0">
                <a:latin typeface="Segoe UI"/>
                <a:cs typeface="Segoe UI"/>
              </a:rPr>
              <a:t>a </a:t>
            </a:r>
            <a:r>
              <a:rPr sz="2000" b="1" spc="-5" dirty="0">
                <a:latin typeface="Segoe UI"/>
                <a:cs typeface="Segoe UI"/>
              </a:rPr>
              <a:t>huge amount </a:t>
            </a:r>
            <a:r>
              <a:rPr sz="2000" b="1" spc="-20" dirty="0">
                <a:latin typeface="Segoe UI"/>
                <a:cs typeface="Segoe UI"/>
              </a:rPr>
              <a:t>of </a:t>
            </a:r>
            <a:r>
              <a:rPr sz="2000" b="1" spc="-5" dirty="0">
                <a:latin typeface="Segoe UI"/>
                <a:cs typeface="Segoe UI"/>
              </a:rPr>
              <a:t>data transiting </a:t>
            </a:r>
            <a:r>
              <a:rPr sz="2000" b="1" dirty="0">
                <a:latin typeface="Segoe UI"/>
                <a:cs typeface="Segoe UI"/>
              </a:rPr>
              <a:t>the IoT </a:t>
            </a:r>
            <a:r>
              <a:rPr sz="2000" b="1" spc="5" dirty="0">
                <a:latin typeface="Segoe UI"/>
                <a:cs typeface="Segoe UI"/>
              </a:rPr>
              <a:t>network, </a:t>
            </a:r>
            <a:r>
              <a:rPr sz="2000" b="1" spc="-5" dirty="0">
                <a:latin typeface="Segoe UI"/>
                <a:cs typeface="Segoe UI"/>
              </a:rPr>
              <a:t>but </a:t>
            </a:r>
            <a:r>
              <a:rPr sz="2000" b="1" spc="-10" dirty="0">
                <a:latin typeface="Segoe UI"/>
                <a:cs typeface="Segoe UI"/>
              </a:rPr>
              <a:t>the </a:t>
            </a:r>
            <a:r>
              <a:rPr sz="2000" b="1" dirty="0">
                <a:latin typeface="Segoe UI"/>
                <a:cs typeface="Segoe UI"/>
              </a:rPr>
              <a:t>sheer </a:t>
            </a:r>
            <a:r>
              <a:rPr sz="2000" b="1" spc="5" dirty="0">
                <a:latin typeface="Segoe UI"/>
                <a:cs typeface="Segoe UI"/>
              </a:rPr>
              <a:t> </a:t>
            </a:r>
            <a:r>
              <a:rPr sz="2000" b="1" spc="-5" dirty="0">
                <a:latin typeface="Segoe UI"/>
                <a:cs typeface="Segoe UI"/>
              </a:rPr>
              <a:t>volume</a:t>
            </a:r>
            <a:r>
              <a:rPr sz="2000" b="1" spc="229" dirty="0">
                <a:latin typeface="Segoe UI"/>
                <a:cs typeface="Segoe UI"/>
              </a:rPr>
              <a:t> </a:t>
            </a:r>
            <a:r>
              <a:rPr sz="2000" b="1" spc="-20" dirty="0">
                <a:latin typeface="Segoe UI"/>
                <a:cs typeface="Segoe UI"/>
              </a:rPr>
              <a:t>of</a:t>
            </a:r>
            <a:r>
              <a:rPr sz="2000" b="1" spc="245" dirty="0">
                <a:latin typeface="Segoe UI"/>
                <a:cs typeface="Segoe UI"/>
              </a:rPr>
              <a:t> </a:t>
            </a:r>
            <a:r>
              <a:rPr sz="2000" b="1" dirty="0">
                <a:latin typeface="Segoe UI"/>
                <a:cs typeface="Segoe UI"/>
              </a:rPr>
              <a:t>data</a:t>
            </a:r>
            <a:r>
              <a:rPr sz="2000" b="1" spc="250" dirty="0">
                <a:latin typeface="Segoe UI"/>
                <a:cs typeface="Segoe UI"/>
              </a:rPr>
              <a:t> </a:t>
            </a:r>
            <a:r>
              <a:rPr sz="2000" b="1" spc="-5" dirty="0">
                <a:latin typeface="Segoe UI"/>
                <a:cs typeface="Segoe UI"/>
              </a:rPr>
              <a:t>suggests</a:t>
            </a:r>
            <a:r>
              <a:rPr sz="2000" b="1" spc="225" dirty="0">
                <a:latin typeface="Segoe UI"/>
                <a:cs typeface="Segoe UI"/>
              </a:rPr>
              <a:t> </a:t>
            </a:r>
            <a:r>
              <a:rPr sz="2000" b="1" spc="-5" dirty="0">
                <a:latin typeface="Segoe UI"/>
                <a:cs typeface="Segoe UI"/>
              </a:rPr>
              <a:t>that</a:t>
            </a:r>
            <a:r>
              <a:rPr sz="2000" b="1" spc="240" dirty="0">
                <a:latin typeface="Segoe UI"/>
                <a:cs typeface="Segoe UI"/>
              </a:rPr>
              <a:t> </a:t>
            </a:r>
            <a:r>
              <a:rPr sz="2000" b="1" spc="-10" dirty="0">
                <a:latin typeface="Segoe UI"/>
                <a:cs typeface="Segoe UI"/>
              </a:rPr>
              <a:t>applications</a:t>
            </a:r>
            <a:r>
              <a:rPr sz="2000" b="1" spc="229" dirty="0">
                <a:latin typeface="Segoe UI"/>
                <a:cs typeface="Segoe UI"/>
              </a:rPr>
              <a:t> </a:t>
            </a:r>
            <a:r>
              <a:rPr sz="2000" b="1" dirty="0">
                <a:latin typeface="Segoe UI"/>
                <a:cs typeface="Segoe UI"/>
              </a:rPr>
              <a:t>at</a:t>
            </a:r>
            <a:r>
              <a:rPr sz="2000" b="1" spc="245" dirty="0">
                <a:latin typeface="Segoe UI"/>
                <a:cs typeface="Segoe UI"/>
              </a:rPr>
              <a:t> </a:t>
            </a:r>
            <a:r>
              <a:rPr sz="2000" b="1" spc="-5" dirty="0">
                <a:latin typeface="Segoe UI"/>
                <a:cs typeface="Segoe UI"/>
              </a:rPr>
              <a:t>the</a:t>
            </a:r>
            <a:r>
              <a:rPr sz="2000" b="1" spc="225" dirty="0">
                <a:latin typeface="Segoe UI"/>
                <a:cs typeface="Segoe UI"/>
              </a:rPr>
              <a:t> </a:t>
            </a:r>
            <a:r>
              <a:rPr sz="2000" b="1" spc="-5" dirty="0">
                <a:latin typeface="Segoe UI"/>
                <a:cs typeface="Segoe UI"/>
              </a:rPr>
              <a:t>top</a:t>
            </a:r>
            <a:r>
              <a:rPr sz="2000" b="1" spc="250" dirty="0">
                <a:latin typeface="Segoe UI"/>
                <a:cs typeface="Segoe UI"/>
              </a:rPr>
              <a:t> </a:t>
            </a:r>
            <a:r>
              <a:rPr sz="2000" b="1" spc="-10" dirty="0">
                <a:latin typeface="Segoe UI"/>
                <a:cs typeface="Segoe UI"/>
              </a:rPr>
              <a:t>layer</a:t>
            </a:r>
            <a:r>
              <a:rPr sz="2000" b="1" spc="235" dirty="0">
                <a:latin typeface="Segoe UI"/>
                <a:cs typeface="Segoe UI"/>
              </a:rPr>
              <a:t> </a:t>
            </a:r>
            <a:r>
              <a:rPr sz="2000" b="1" spc="-5" dirty="0">
                <a:latin typeface="Segoe UI"/>
                <a:cs typeface="Segoe UI"/>
              </a:rPr>
              <a:t>will</a:t>
            </a:r>
            <a:r>
              <a:rPr sz="2000" b="1" spc="229" dirty="0">
                <a:latin typeface="Segoe UI"/>
                <a:cs typeface="Segoe UI"/>
              </a:rPr>
              <a:t> </a:t>
            </a:r>
            <a:r>
              <a:rPr sz="2000" b="1" dirty="0">
                <a:latin typeface="Segoe UI"/>
                <a:cs typeface="Segoe UI"/>
              </a:rPr>
              <a:t>be</a:t>
            </a:r>
            <a:r>
              <a:rPr sz="2000" b="1" spc="240" dirty="0">
                <a:latin typeface="Segoe UI"/>
                <a:cs typeface="Segoe UI"/>
              </a:rPr>
              <a:t> </a:t>
            </a:r>
            <a:r>
              <a:rPr sz="2000" b="1" dirty="0">
                <a:latin typeface="Segoe UI"/>
                <a:cs typeface="Segoe UI"/>
              </a:rPr>
              <a:t>able</a:t>
            </a:r>
            <a:r>
              <a:rPr sz="2000" b="1" spc="235" dirty="0">
                <a:latin typeface="Segoe UI"/>
                <a:cs typeface="Segoe UI"/>
              </a:rPr>
              <a:t> </a:t>
            </a:r>
            <a:r>
              <a:rPr sz="2000" b="1" spc="-10" dirty="0">
                <a:latin typeface="Segoe UI"/>
                <a:cs typeface="Segoe UI"/>
              </a:rPr>
              <a:t>to</a:t>
            </a:r>
            <a:r>
              <a:rPr sz="2000" b="1" spc="240" dirty="0">
                <a:latin typeface="Segoe UI"/>
                <a:cs typeface="Segoe UI"/>
              </a:rPr>
              <a:t> </a:t>
            </a:r>
            <a:r>
              <a:rPr sz="2000" b="1" spc="-5" dirty="0">
                <a:latin typeface="Segoe UI"/>
                <a:cs typeface="Segoe UI"/>
              </a:rPr>
              <a:t>ingest</a:t>
            </a:r>
            <a:r>
              <a:rPr sz="2000" b="1" spc="245" dirty="0">
                <a:latin typeface="Segoe UI"/>
                <a:cs typeface="Segoe UI"/>
              </a:rPr>
              <a:t> </a:t>
            </a:r>
            <a:r>
              <a:rPr sz="2000" b="1" spc="-5" dirty="0">
                <a:latin typeface="Segoe UI"/>
                <a:cs typeface="Segoe UI"/>
              </a:rPr>
              <a:t>that</a:t>
            </a:r>
            <a:r>
              <a:rPr sz="2000" b="1" spc="229" dirty="0">
                <a:latin typeface="Segoe UI"/>
                <a:cs typeface="Segoe UI"/>
              </a:rPr>
              <a:t> </a:t>
            </a:r>
            <a:r>
              <a:rPr sz="2000" b="1" dirty="0">
                <a:latin typeface="Segoe UI"/>
                <a:cs typeface="Segoe UI"/>
              </a:rPr>
              <a:t>much </a:t>
            </a:r>
            <a:r>
              <a:rPr sz="2000" b="1" spc="-535" dirty="0">
                <a:latin typeface="Segoe UI"/>
                <a:cs typeface="Segoe UI"/>
              </a:rPr>
              <a:t> </a:t>
            </a:r>
            <a:r>
              <a:rPr sz="2000" b="1" spc="-5" dirty="0">
                <a:latin typeface="Segoe UI"/>
                <a:cs typeface="Segoe UI"/>
              </a:rPr>
              <a:t>data</a:t>
            </a:r>
            <a:r>
              <a:rPr sz="2000" b="1" spc="-20" dirty="0">
                <a:latin typeface="Segoe UI"/>
                <a:cs typeface="Segoe UI"/>
              </a:rPr>
              <a:t> </a:t>
            </a:r>
            <a:r>
              <a:rPr sz="2000" b="1" dirty="0">
                <a:latin typeface="Segoe UI"/>
                <a:cs typeface="Segoe UI"/>
              </a:rPr>
              <a:t>at</a:t>
            </a:r>
            <a:r>
              <a:rPr sz="2000" b="1" spc="-15"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rate </a:t>
            </a:r>
            <a:r>
              <a:rPr sz="2000" b="1" spc="-10" dirty="0">
                <a:latin typeface="Segoe UI"/>
                <a:cs typeface="Segoe UI"/>
              </a:rPr>
              <a:t>required.</a:t>
            </a:r>
            <a:endParaRPr sz="2000" dirty="0">
              <a:latin typeface="Segoe UI"/>
              <a:cs typeface="Segoe U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latin typeface="Arial"/>
                <a:cs typeface="Arial"/>
              </a:rPr>
              <a:t>Module</a:t>
            </a:r>
            <a:r>
              <a:rPr sz="3600" b="1" spc="10" dirty="0">
                <a:latin typeface="Arial"/>
                <a:cs typeface="Arial"/>
              </a:rPr>
              <a:t> </a:t>
            </a:r>
            <a:r>
              <a:rPr sz="3600" b="1" dirty="0">
                <a:latin typeface="Arial"/>
                <a:cs typeface="Arial"/>
              </a:rPr>
              <a:t>– 1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75</a:t>
            </a:fld>
            <a:endParaRPr dirty="0"/>
          </a:p>
        </p:txBody>
      </p:sp>
      <p:sp>
        <p:nvSpPr>
          <p:cNvPr id="3" name="object 3"/>
          <p:cNvSpPr txBox="1"/>
          <p:nvPr/>
        </p:nvSpPr>
        <p:spPr>
          <a:xfrm>
            <a:off x="245770" y="1530222"/>
            <a:ext cx="11524615" cy="421513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The</a:t>
            </a:r>
            <a:r>
              <a:rPr sz="2400" b="1" spc="10" dirty="0">
                <a:latin typeface="Segoe UI"/>
                <a:cs typeface="Segoe UI"/>
              </a:rPr>
              <a:t> </a:t>
            </a:r>
            <a:r>
              <a:rPr sz="2400" b="1" dirty="0">
                <a:latin typeface="Segoe UI"/>
                <a:cs typeface="Segoe UI"/>
              </a:rPr>
              <a:t>IoT</a:t>
            </a:r>
            <a:r>
              <a:rPr sz="2400" b="1" spc="-10" dirty="0">
                <a:latin typeface="Segoe UI"/>
                <a:cs typeface="Segoe UI"/>
              </a:rPr>
              <a:t> </a:t>
            </a:r>
            <a:r>
              <a:rPr sz="2400" b="1" spc="-15" dirty="0">
                <a:latin typeface="Segoe UI"/>
                <a:cs typeface="Segoe UI"/>
              </a:rPr>
              <a:t>World</a:t>
            </a:r>
            <a:r>
              <a:rPr sz="2400" b="1" spc="-10" dirty="0">
                <a:latin typeface="Segoe UI"/>
                <a:cs typeface="Segoe UI"/>
              </a:rPr>
              <a:t> </a:t>
            </a:r>
            <a:r>
              <a:rPr sz="2400" b="1" dirty="0">
                <a:latin typeface="Segoe UI"/>
                <a:cs typeface="Segoe UI"/>
              </a:rPr>
              <a:t>Forum</a:t>
            </a:r>
            <a:r>
              <a:rPr sz="2400" b="1" spc="-20" dirty="0">
                <a:latin typeface="Segoe UI"/>
                <a:cs typeface="Segoe UI"/>
              </a:rPr>
              <a:t> </a:t>
            </a:r>
            <a:r>
              <a:rPr sz="2400" b="1" spc="5" dirty="0">
                <a:latin typeface="Segoe UI"/>
                <a:cs typeface="Segoe UI"/>
              </a:rPr>
              <a:t>(IoTWF) </a:t>
            </a:r>
            <a:r>
              <a:rPr sz="2400" b="1" spc="-10" dirty="0">
                <a:latin typeface="Segoe UI"/>
                <a:cs typeface="Segoe UI"/>
              </a:rPr>
              <a:t>Standardized</a:t>
            </a:r>
            <a:r>
              <a:rPr sz="2400" b="1" spc="-15" dirty="0">
                <a:latin typeface="Segoe UI"/>
                <a:cs typeface="Segoe UI"/>
              </a:rPr>
              <a:t> </a:t>
            </a:r>
            <a:r>
              <a:rPr sz="2400" b="1" spc="-5" dirty="0">
                <a:latin typeface="Segoe UI"/>
                <a:cs typeface="Segoe UI"/>
              </a:rPr>
              <a:t>Architecture:</a:t>
            </a:r>
            <a:endParaRPr sz="2400" dirty="0">
              <a:latin typeface="Segoe UI"/>
              <a:cs typeface="Segoe UI"/>
            </a:endParaRPr>
          </a:p>
          <a:p>
            <a:pPr marL="299085" marR="5715" indent="-287020">
              <a:lnSpc>
                <a:spcPct val="150100"/>
              </a:lnSpc>
              <a:spcBef>
                <a:spcPts val="1295"/>
              </a:spcBef>
              <a:buFont typeface="Wingdings"/>
              <a:buChar char=""/>
              <a:tabLst>
                <a:tab pos="299720" algn="l"/>
              </a:tabLst>
            </a:pPr>
            <a:r>
              <a:rPr sz="2000" b="1" spc="-90" dirty="0">
                <a:latin typeface="Segoe UI"/>
                <a:cs typeface="Segoe UI"/>
              </a:rPr>
              <a:t>To</a:t>
            </a:r>
            <a:r>
              <a:rPr sz="2000" b="1" spc="165" dirty="0">
                <a:latin typeface="Segoe UI"/>
                <a:cs typeface="Segoe UI"/>
              </a:rPr>
              <a:t> </a:t>
            </a:r>
            <a:r>
              <a:rPr sz="2000" b="1" spc="-5" dirty="0">
                <a:latin typeface="Segoe UI"/>
                <a:cs typeface="Segoe UI"/>
              </a:rPr>
              <a:t>meet</a:t>
            </a:r>
            <a:r>
              <a:rPr sz="2000" b="1" spc="175" dirty="0">
                <a:latin typeface="Segoe UI"/>
                <a:cs typeface="Segoe UI"/>
              </a:rPr>
              <a:t> </a:t>
            </a:r>
            <a:r>
              <a:rPr sz="2000" b="1" spc="-5" dirty="0">
                <a:latin typeface="Segoe UI"/>
                <a:cs typeface="Segoe UI"/>
              </a:rPr>
              <a:t>this</a:t>
            </a:r>
            <a:r>
              <a:rPr sz="2000" b="1" spc="150" dirty="0">
                <a:latin typeface="Segoe UI"/>
                <a:cs typeface="Segoe UI"/>
              </a:rPr>
              <a:t> </a:t>
            </a:r>
            <a:r>
              <a:rPr sz="2000" b="1" spc="-5" dirty="0">
                <a:latin typeface="Segoe UI"/>
                <a:cs typeface="Segoe UI"/>
              </a:rPr>
              <a:t>requirement,</a:t>
            </a:r>
            <a:r>
              <a:rPr sz="2000" b="1" spc="175" dirty="0">
                <a:latin typeface="Segoe UI"/>
                <a:cs typeface="Segoe UI"/>
              </a:rPr>
              <a:t> </a:t>
            </a:r>
            <a:r>
              <a:rPr sz="2000" b="1" spc="-5" dirty="0">
                <a:latin typeface="Segoe UI"/>
                <a:cs typeface="Segoe UI"/>
              </a:rPr>
              <a:t>data</a:t>
            </a:r>
            <a:r>
              <a:rPr sz="2000" b="1" spc="155" dirty="0">
                <a:latin typeface="Segoe UI"/>
                <a:cs typeface="Segoe UI"/>
              </a:rPr>
              <a:t> </a:t>
            </a:r>
            <a:r>
              <a:rPr sz="2000" b="1" dirty="0">
                <a:latin typeface="Segoe UI"/>
                <a:cs typeface="Segoe UI"/>
              </a:rPr>
              <a:t>has</a:t>
            </a:r>
            <a:r>
              <a:rPr sz="2000" b="1" spc="165" dirty="0">
                <a:latin typeface="Segoe UI"/>
                <a:cs typeface="Segoe UI"/>
              </a:rPr>
              <a:t> </a:t>
            </a:r>
            <a:r>
              <a:rPr sz="2000" b="1" spc="-15" dirty="0">
                <a:latin typeface="Segoe UI"/>
                <a:cs typeface="Segoe UI"/>
              </a:rPr>
              <a:t>to</a:t>
            </a:r>
            <a:r>
              <a:rPr sz="2000" b="1" spc="170" dirty="0">
                <a:latin typeface="Segoe UI"/>
                <a:cs typeface="Segoe UI"/>
              </a:rPr>
              <a:t> </a:t>
            </a:r>
            <a:r>
              <a:rPr sz="2000" b="1" dirty="0">
                <a:latin typeface="Segoe UI"/>
                <a:cs typeface="Segoe UI"/>
              </a:rPr>
              <a:t>be</a:t>
            </a:r>
            <a:r>
              <a:rPr sz="2000" b="1" spc="165" dirty="0">
                <a:latin typeface="Segoe UI"/>
                <a:cs typeface="Segoe UI"/>
              </a:rPr>
              <a:t> </a:t>
            </a:r>
            <a:r>
              <a:rPr sz="2000" b="1" spc="-5" dirty="0">
                <a:latin typeface="Segoe UI"/>
                <a:cs typeface="Segoe UI"/>
              </a:rPr>
              <a:t>buffered</a:t>
            </a:r>
            <a:r>
              <a:rPr sz="2000" b="1" spc="170" dirty="0">
                <a:latin typeface="Segoe UI"/>
                <a:cs typeface="Segoe UI"/>
              </a:rPr>
              <a:t> </a:t>
            </a:r>
            <a:r>
              <a:rPr sz="2000" b="1" spc="-5" dirty="0">
                <a:latin typeface="Segoe UI"/>
                <a:cs typeface="Segoe UI"/>
              </a:rPr>
              <a:t>or</a:t>
            </a:r>
            <a:r>
              <a:rPr sz="2000" b="1" spc="165" dirty="0">
                <a:latin typeface="Segoe UI"/>
                <a:cs typeface="Segoe UI"/>
              </a:rPr>
              <a:t> </a:t>
            </a:r>
            <a:r>
              <a:rPr sz="2000" b="1" spc="-5" dirty="0">
                <a:latin typeface="Segoe UI"/>
                <a:cs typeface="Segoe UI"/>
              </a:rPr>
              <a:t>stored</a:t>
            </a:r>
            <a:r>
              <a:rPr sz="2000" b="1" spc="180" dirty="0">
                <a:latin typeface="Segoe UI"/>
                <a:cs typeface="Segoe UI"/>
              </a:rPr>
              <a:t> </a:t>
            </a:r>
            <a:r>
              <a:rPr sz="2000" b="1" dirty="0">
                <a:latin typeface="Segoe UI"/>
                <a:cs typeface="Segoe UI"/>
              </a:rPr>
              <a:t>at</a:t>
            </a:r>
            <a:r>
              <a:rPr sz="2000" b="1" spc="170" dirty="0">
                <a:latin typeface="Segoe UI"/>
                <a:cs typeface="Segoe UI"/>
              </a:rPr>
              <a:t> </a:t>
            </a:r>
            <a:r>
              <a:rPr sz="2000" b="1" spc="5" dirty="0">
                <a:latin typeface="Segoe UI"/>
                <a:cs typeface="Segoe UI"/>
              </a:rPr>
              <a:t>certain</a:t>
            </a:r>
            <a:r>
              <a:rPr sz="2000" b="1" spc="175" dirty="0">
                <a:latin typeface="Segoe UI"/>
                <a:cs typeface="Segoe UI"/>
              </a:rPr>
              <a:t> </a:t>
            </a:r>
            <a:r>
              <a:rPr sz="2000" b="1" spc="-5" dirty="0">
                <a:latin typeface="Segoe UI"/>
                <a:cs typeface="Segoe UI"/>
              </a:rPr>
              <a:t>points</a:t>
            </a:r>
            <a:r>
              <a:rPr sz="2000" b="1" spc="160" dirty="0">
                <a:latin typeface="Segoe UI"/>
                <a:cs typeface="Segoe UI"/>
              </a:rPr>
              <a:t> </a:t>
            </a:r>
            <a:r>
              <a:rPr sz="2000" b="1" spc="-5" dirty="0">
                <a:latin typeface="Segoe UI"/>
                <a:cs typeface="Segoe UI"/>
              </a:rPr>
              <a:t>within</a:t>
            </a:r>
            <a:r>
              <a:rPr sz="2000" b="1" spc="160" dirty="0">
                <a:latin typeface="Segoe UI"/>
                <a:cs typeface="Segoe UI"/>
              </a:rPr>
              <a:t> </a:t>
            </a:r>
            <a:r>
              <a:rPr sz="2000" b="1" dirty="0">
                <a:latin typeface="Segoe UI"/>
                <a:cs typeface="Segoe UI"/>
              </a:rPr>
              <a:t>the</a:t>
            </a:r>
            <a:r>
              <a:rPr sz="2000" b="1" spc="165" dirty="0">
                <a:latin typeface="Segoe UI"/>
                <a:cs typeface="Segoe UI"/>
              </a:rPr>
              <a:t> </a:t>
            </a:r>
            <a:r>
              <a:rPr sz="2000" b="1" dirty="0">
                <a:latin typeface="Segoe UI"/>
                <a:cs typeface="Segoe UI"/>
              </a:rPr>
              <a:t>IoT </a:t>
            </a:r>
            <a:r>
              <a:rPr sz="2000" b="1" spc="-535" dirty="0">
                <a:latin typeface="Segoe UI"/>
                <a:cs typeface="Segoe UI"/>
              </a:rPr>
              <a:t> </a:t>
            </a:r>
            <a:r>
              <a:rPr sz="2000" b="1" spc="10" dirty="0">
                <a:latin typeface="Segoe UI"/>
                <a:cs typeface="Segoe UI"/>
              </a:rPr>
              <a:t>stack.</a:t>
            </a:r>
            <a:endParaRPr sz="2000" dirty="0">
              <a:latin typeface="Segoe UI"/>
              <a:cs typeface="Segoe UI"/>
            </a:endParaRPr>
          </a:p>
          <a:p>
            <a:pPr marL="299085" marR="5080" indent="-287020">
              <a:lnSpc>
                <a:spcPct val="150000"/>
              </a:lnSpc>
              <a:spcBef>
                <a:spcPts val="1200"/>
              </a:spcBef>
              <a:buFont typeface="Wingdings"/>
              <a:buChar char=""/>
              <a:tabLst>
                <a:tab pos="299720" algn="l"/>
              </a:tabLst>
            </a:pPr>
            <a:r>
              <a:rPr sz="2000" b="1" spc="-5" dirty="0">
                <a:latin typeface="Segoe UI"/>
                <a:cs typeface="Segoe UI"/>
              </a:rPr>
              <a:t>Layering</a:t>
            </a:r>
            <a:r>
              <a:rPr sz="2000" b="1" spc="75" dirty="0">
                <a:latin typeface="Segoe UI"/>
                <a:cs typeface="Segoe UI"/>
              </a:rPr>
              <a:t> </a:t>
            </a:r>
            <a:r>
              <a:rPr sz="2000" b="1" spc="-5" dirty="0">
                <a:latin typeface="Segoe UI"/>
                <a:cs typeface="Segoe UI"/>
              </a:rPr>
              <a:t>data</a:t>
            </a:r>
            <a:r>
              <a:rPr sz="2000" b="1" spc="85" dirty="0">
                <a:latin typeface="Segoe UI"/>
                <a:cs typeface="Segoe UI"/>
              </a:rPr>
              <a:t> </a:t>
            </a:r>
            <a:r>
              <a:rPr sz="2000" b="1" dirty="0">
                <a:latin typeface="Segoe UI"/>
                <a:cs typeface="Segoe UI"/>
              </a:rPr>
              <a:t>management</a:t>
            </a:r>
            <a:r>
              <a:rPr sz="2000" b="1" spc="85" dirty="0">
                <a:latin typeface="Segoe UI"/>
                <a:cs typeface="Segoe UI"/>
              </a:rPr>
              <a:t> </a:t>
            </a:r>
            <a:r>
              <a:rPr sz="2000" b="1" spc="-5" dirty="0">
                <a:latin typeface="Segoe UI"/>
                <a:cs typeface="Segoe UI"/>
              </a:rPr>
              <a:t>in</a:t>
            </a:r>
            <a:r>
              <a:rPr sz="2000" b="1" spc="75" dirty="0">
                <a:latin typeface="Segoe UI"/>
                <a:cs typeface="Segoe UI"/>
              </a:rPr>
              <a:t> </a:t>
            </a:r>
            <a:r>
              <a:rPr sz="2000" b="1" spc="-5" dirty="0">
                <a:latin typeface="Segoe UI"/>
                <a:cs typeface="Segoe UI"/>
              </a:rPr>
              <a:t>this</a:t>
            </a:r>
            <a:r>
              <a:rPr sz="2000" b="1" spc="80" dirty="0">
                <a:latin typeface="Segoe UI"/>
                <a:cs typeface="Segoe UI"/>
              </a:rPr>
              <a:t> </a:t>
            </a:r>
            <a:r>
              <a:rPr sz="2000" b="1" spc="-5" dirty="0">
                <a:latin typeface="Segoe UI"/>
                <a:cs typeface="Segoe UI"/>
              </a:rPr>
              <a:t>way</a:t>
            </a:r>
            <a:r>
              <a:rPr sz="2000" b="1" spc="85" dirty="0">
                <a:latin typeface="Segoe UI"/>
                <a:cs typeface="Segoe UI"/>
              </a:rPr>
              <a:t> </a:t>
            </a:r>
            <a:r>
              <a:rPr sz="2000" b="1" spc="-10" dirty="0">
                <a:latin typeface="Segoe UI"/>
                <a:cs typeface="Segoe UI"/>
              </a:rPr>
              <a:t>throughout</a:t>
            </a:r>
            <a:r>
              <a:rPr sz="2000" b="1" spc="90" dirty="0">
                <a:latin typeface="Segoe UI"/>
                <a:cs typeface="Segoe UI"/>
              </a:rPr>
              <a:t> </a:t>
            </a:r>
            <a:r>
              <a:rPr sz="2000" b="1" spc="-5" dirty="0">
                <a:latin typeface="Segoe UI"/>
                <a:cs typeface="Segoe UI"/>
              </a:rPr>
              <a:t>the</a:t>
            </a:r>
            <a:r>
              <a:rPr sz="2000" b="1" spc="90" dirty="0">
                <a:latin typeface="Segoe UI"/>
                <a:cs typeface="Segoe UI"/>
              </a:rPr>
              <a:t> </a:t>
            </a:r>
            <a:r>
              <a:rPr sz="2000" b="1" spc="-5" dirty="0">
                <a:latin typeface="Segoe UI"/>
                <a:cs typeface="Segoe UI"/>
              </a:rPr>
              <a:t>stack</a:t>
            </a:r>
            <a:r>
              <a:rPr sz="2000" b="1" spc="70" dirty="0">
                <a:latin typeface="Segoe UI"/>
                <a:cs typeface="Segoe UI"/>
              </a:rPr>
              <a:t> </a:t>
            </a:r>
            <a:r>
              <a:rPr sz="2000" b="1" spc="-5" dirty="0">
                <a:latin typeface="Segoe UI"/>
                <a:cs typeface="Segoe UI"/>
              </a:rPr>
              <a:t>helps</a:t>
            </a:r>
            <a:r>
              <a:rPr sz="2000" b="1" spc="85" dirty="0">
                <a:latin typeface="Segoe UI"/>
                <a:cs typeface="Segoe UI"/>
              </a:rPr>
              <a:t> </a:t>
            </a:r>
            <a:r>
              <a:rPr sz="2000" b="1" spc="-5" dirty="0">
                <a:latin typeface="Segoe UI"/>
                <a:cs typeface="Segoe UI"/>
              </a:rPr>
              <a:t>the</a:t>
            </a:r>
            <a:r>
              <a:rPr sz="2000" b="1" spc="85" dirty="0">
                <a:latin typeface="Segoe UI"/>
                <a:cs typeface="Segoe UI"/>
              </a:rPr>
              <a:t> </a:t>
            </a:r>
            <a:r>
              <a:rPr sz="2000" b="1" spc="-10" dirty="0">
                <a:latin typeface="Segoe UI"/>
                <a:cs typeface="Segoe UI"/>
              </a:rPr>
              <a:t>top</a:t>
            </a:r>
            <a:r>
              <a:rPr sz="2000" b="1" spc="75" dirty="0">
                <a:latin typeface="Segoe UI"/>
                <a:cs typeface="Segoe UI"/>
              </a:rPr>
              <a:t> </a:t>
            </a:r>
            <a:r>
              <a:rPr sz="2000" b="1" spc="-5" dirty="0">
                <a:latin typeface="Segoe UI"/>
                <a:cs typeface="Segoe UI"/>
              </a:rPr>
              <a:t>four</a:t>
            </a:r>
            <a:r>
              <a:rPr sz="2000" b="1" spc="80" dirty="0">
                <a:latin typeface="Segoe UI"/>
                <a:cs typeface="Segoe UI"/>
              </a:rPr>
              <a:t> </a:t>
            </a:r>
            <a:r>
              <a:rPr sz="2000" b="1" spc="-5" dirty="0">
                <a:latin typeface="Segoe UI"/>
                <a:cs typeface="Segoe UI"/>
              </a:rPr>
              <a:t>layers</a:t>
            </a:r>
            <a:r>
              <a:rPr sz="2000" b="1" spc="85" dirty="0">
                <a:latin typeface="Segoe UI"/>
                <a:cs typeface="Segoe UI"/>
              </a:rPr>
              <a:t> </a:t>
            </a:r>
            <a:r>
              <a:rPr sz="2000" b="1" spc="-5" dirty="0">
                <a:latin typeface="Segoe UI"/>
                <a:cs typeface="Segoe UI"/>
              </a:rPr>
              <a:t>handle </a:t>
            </a:r>
            <a:r>
              <a:rPr sz="2000" b="1" spc="-535" dirty="0">
                <a:latin typeface="Segoe UI"/>
                <a:cs typeface="Segoe UI"/>
              </a:rPr>
              <a:t> </a:t>
            </a:r>
            <a:r>
              <a:rPr sz="2000" b="1" spc="-5" dirty="0">
                <a:latin typeface="Segoe UI"/>
                <a:cs typeface="Segoe UI"/>
              </a:rPr>
              <a:t>data</a:t>
            </a:r>
            <a:r>
              <a:rPr sz="2000" b="1" spc="-20" dirty="0">
                <a:latin typeface="Segoe UI"/>
                <a:cs typeface="Segoe UI"/>
              </a:rPr>
              <a:t> </a:t>
            </a:r>
            <a:r>
              <a:rPr sz="2000" b="1" dirty="0">
                <a:latin typeface="Segoe UI"/>
                <a:cs typeface="Segoe UI"/>
              </a:rPr>
              <a:t>at</a:t>
            </a:r>
            <a:r>
              <a:rPr sz="2000" b="1" spc="-15" dirty="0">
                <a:latin typeface="Segoe UI"/>
                <a:cs typeface="Segoe UI"/>
              </a:rPr>
              <a:t> </a:t>
            </a:r>
            <a:r>
              <a:rPr sz="2000" b="1" spc="-5" dirty="0">
                <a:latin typeface="Segoe UI"/>
                <a:cs typeface="Segoe UI"/>
              </a:rPr>
              <a:t>their</a:t>
            </a:r>
            <a:r>
              <a:rPr sz="2000" b="1" spc="-20" dirty="0">
                <a:latin typeface="Segoe UI"/>
                <a:cs typeface="Segoe UI"/>
              </a:rPr>
              <a:t> </a:t>
            </a:r>
            <a:r>
              <a:rPr sz="2000" b="1" spc="-5" dirty="0">
                <a:latin typeface="Segoe UI"/>
                <a:cs typeface="Segoe UI"/>
              </a:rPr>
              <a:t>own</a:t>
            </a:r>
            <a:r>
              <a:rPr sz="2000" b="1" spc="10" dirty="0">
                <a:latin typeface="Segoe UI"/>
                <a:cs typeface="Segoe UI"/>
              </a:rPr>
              <a:t> </a:t>
            </a:r>
            <a:r>
              <a:rPr sz="2000" b="1" spc="-5" dirty="0">
                <a:latin typeface="Segoe UI"/>
                <a:cs typeface="Segoe UI"/>
              </a:rPr>
              <a:t>speed.</a:t>
            </a:r>
            <a:endParaRPr sz="2000" dirty="0">
              <a:latin typeface="Segoe UI"/>
              <a:cs typeface="Segoe UI"/>
            </a:endParaRPr>
          </a:p>
          <a:p>
            <a:pPr marL="299085" marR="5080" indent="-287020">
              <a:lnSpc>
                <a:spcPct val="150000"/>
              </a:lnSpc>
              <a:spcBef>
                <a:spcPts val="1205"/>
              </a:spcBef>
              <a:buFont typeface="Wingdings"/>
              <a:buChar char=""/>
              <a:tabLst>
                <a:tab pos="299720" algn="l"/>
              </a:tabLst>
            </a:pPr>
            <a:r>
              <a:rPr sz="2000" b="1" spc="-5" dirty="0">
                <a:latin typeface="Segoe UI"/>
                <a:cs typeface="Segoe UI"/>
              </a:rPr>
              <a:t>As</a:t>
            </a:r>
            <a:r>
              <a:rPr sz="2000" b="1" spc="150" dirty="0">
                <a:latin typeface="Segoe UI"/>
                <a:cs typeface="Segoe UI"/>
              </a:rPr>
              <a:t> </a:t>
            </a:r>
            <a:r>
              <a:rPr sz="2000" b="1" dirty="0">
                <a:latin typeface="Segoe UI"/>
                <a:cs typeface="Segoe UI"/>
              </a:rPr>
              <a:t>a</a:t>
            </a:r>
            <a:r>
              <a:rPr sz="2000" b="1" spc="160" dirty="0">
                <a:latin typeface="Segoe UI"/>
                <a:cs typeface="Segoe UI"/>
              </a:rPr>
              <a:t> </a:t>
            </a:r>
            <a:r>
              <a:rPr sz="2000" b="1" spc="-5" dirty="0">
                <a:latin typeface="Segoe UI"/>
                <a:cs typeface="Segoe UI"/>
              </a:rPr>
              <a:t>result,</a:t>
            </a:r>
            <a:r>
              <a:rPr sz="2000" b="1" spc="155" dirty="0">
                <a:latin typeface="Segoe UI"/>
                <a:cs typeface="Segoe UI"/>
              </a:rPr>
              <a:t> </a:t>
            </a:r>
            <a:r>
              <a:rPr sz="2000" b="1" dirty="0">
                <a:latin typeface="Segoe UI"/>
                <a:cs typeface="Segoe UI"/>
              </a:rPr>
              <a:t>the</a:t>
            </a:r>
            <a:r>
              <a:rPr sz="2000" b="1" spc="155" dirty="0">
                <a:latin typeface="Segoe UI"/>
                <a:cs typeface="Segoe UI"/>
              </a:rPr>
              <a:t> </a:t>
            </a:r>
            <a:r>
              <a:rPr sz="2000" b="1" spc="-5" dirty="0">
                <a:latin typeface="Segoe UI"/>
                <a:cs typeface="Segoe UI"/>
              </a:rPr>
              <a:t>real-time</a:t>
            </a:r>
            <a:r>
              <a:rPr sz="2000" b="1" spc="150" dirty="0">
                <a:latin typeface="Segoe UI"/>
                <a:cs typeface="Segoe UI"/>
              </a:rPr>
              <a:t> </a:t>
            </a:r>
            <a:r>
              <a:rPr sz="2000" b="1" spc="-30" dirty="0">
                <a:latin typeface="Segoe UI"/>
                <a:cs typeface="Segoe UI"/>
              </a:rPr>
              <a:t>“data</a:t>
            </a:r>
            <a:r>
              <a:rPr sz="2000" b="1" spc="160" dirty="0">
                <a:latin typeface="Segoe UI"/>
                <a:cs typeface="Segoe UI"/>
              </a:rPr>
              <a:t> </a:t>
            </a:r>
            <a:r>
              <a:rPr sz="2000" b="1" spc="-5" dirty="0">
                <a:latin typeface="Segoe UI"/>
                <a:cs typeface="Segoe UI"/>
              </a:rPr>
              <a:t>in</a:t>
            </a:r>
            <a:r>
              <a:rPr sz="2000" b="1" spc="140" dirty="0">
                <a:latin typeface="Segoe UI"/>
                <a:cs typeface="Segoe UI"/>
              </a:rPr>
              <a:t> </a:t>
            </a:r>
            <a:r>
              <a:rPr sz="2000" b="1" dirty="0">
                <a:latin typeface="Segoe UI"/>
                <a:cs typeface="Segoe UI"/>
              </a:rPr>
              <a:t>motion”</a:t>
            </a:r>
            <a:r>
              <a:rPr sz="2000" b="1" spc="145" dirty="0">
                <a:latin typeface="Segoe UI"/>
                <a:cs typeface="Segoe UI"/>
              </a:rPr>
              <a:t> </a:t>
            </a:r>
            <a:r>
              <a:rPr sz="2000" b="1" spc="-5" dirty="0">
                <a:latin typeface="Segoe UI"/>
                <a:cs typeface="Segoe UI"/>
              </a:rPr>
              <a:t>close</a:t>
            </a:r>
            <a:r>
              <a:rPr sz="2000" b="1" spc="160" dirty="0">
                <a:latin typeface="Segoe UI"/>
                <a:cs typeface="Segoe UI"/>
              </a:rPr>
              <a:t> </a:t>
            </a:r>
            <a:r>
              <a:rPr sz="2000" b="1" spc="-10" dirty="0">
                <a:latin typeface="Segoe UI"/>
                <a:cs typeface="Segoe UI"/>
              </a:rPr>
              <a:t>to</a:t>
            </a:r>
            <a:r>
              <a:rPr sz="2000" b="1" spc="160" dirty="0">
                <a:latin typeface="Segoe UI"/>
                <a:cs typeface="Segoe UI"/>
              </a:rPr>
              <a:t> </a:t>
            </a:r>
            <a:r>
              <a:rPr sz="2000" b="1" spc="-5" dirty="0">
                <a:latin typeface="Segoe UI"/>
                <a:cs typeface="Segoe UI"/>
              </a:rPr>
              <a:t>the</a:t>
            </a:r>
            <a:r>
              <a:rPr sz="2000" b="1" spc="160" dirty="0">
                <a:latin typeface="Segoe UI"/>
                <a:cs typeface="Segoe UI"/>
              </a:rPr>
              <a:t> </a:t>
            </a:r>
            <a:r>
              <a:rPr sz="2000" b="1" spc="-5" dirty="0">
                <a:latin typeface="Segoe UI"/>
                <a:cs typeface="Segoe UI"/>
              </a:rPr>
              <a:t>edge</a:t>
            </a:r>
            <a:r>
              <a:rPr sz="2000" b="1" spc="155" dirty="0">
                <a:latin typeface="Segoe UI"/>
                <a:cs typeface="Segoe UI"/>
              </a:rPr>
              <a:t> </a:t>
            </a:r>
            <a:r>
              <a:rPr sz="2000" b="1" dirty="0">
                <a:latin typeface="Segoe UI"/>
                <a:cs typeface="Segoe UI"/>
              </a:rPr>
              <a:t>has</a:t>
            </a:r>
            <a:r>
              <a:rPr sz="2000" b="1" spc="150" dirty="0">
                <a:latin typeface="Segoe UI"/>
                <a:cs typeface="Segoe UI"/>
              </a:rPr>
              <a:t> </a:t>
            </a:r>
            <a:r>
              <a:rPr sz="2000" b="1" spc="-10" dirty="0">
                <a:latin typeface="Segoe UI"/>
                <a:cs typeface="Segoe UI"/>
              </a:rPr>
              <a:t>to</a:t>
            </a:r>
            <a:r>
              <a:rPr sz="2000" b="1" spc="150" dirty="0">
                <a:latin typeface="Segoe UI"/>
                <a:cs typeface="Segoe UI"/>
              </a:rPr>
              <a:t> </a:t>
            </a:r>
            <a:r>
              <a:rPr sz="2000" b="1" dirty="0">
                <a:latin typeface="Segoe UI"/>
                <a:cs typeface="Segoe UI"/>
              </a:rPr>
              <a:t>be</a:t>
            </a:r>
            <a:r>
              <a:rPr sz="2000" b="1" spc="155" dirty="0">
                <a:latin typeface="Segoe UI"/>
                <a:cs typeface="Segoe UI"/>
              </a:rPr>
              <a:t> </a:t>
            </a:r>
            <a:r>
              <a:rPr sz="2000" b="1" spc="-5" dirty="0">
                <a:latin typeface="Segoe UI"/>
                <a:cs typeface="Segoe UI"/>
              </a:rPr>
              <a:t>organized</a:t>
            </a:r>
            <a:r>
              <a:rPr sz="2000" b="1" spc="155" dirty="0">
                <a:latin typeface="Segoe UI"/>
                <a:cs typeface="Segoe UI"/>
              </a:rPr>
              <a:t> </a:t>
            </a:r>
            <a:r>
              <a:rPr sz="2000" b="1" spc="-5" dirty="0">
                <a:latin typeface="Segoe UI"/>
                <a:cs typeface="Segoe UI"/>
              </a:rPr>
              <a:t>and</a:t>
            </a:r>
            <a:r>
              <a:rPr sz="2000" b="1" spc="155" dirty="0">
                <a:latin typeface="Segoe UI"/>
                <a:cs typeface="Segoe UI"/>
              </a:rPr>
              <a:t> </a:t>
            </a:r>
            <a:r>
              <a:rPr sz="2000" b="1" spc="-5" dirty="0">
                <a:latin typeface="Segoe UI"/>
                <a:cs typeface="Segoe UI"/>
              </a:rPr>
              <a:t>stored </a:t>
            </a:r>
            <a:r>
              <a:rPr sz="2000" b="1" spc="-540" dirty="0">
                <a:latin typeface="Segoe UI"/>
                <a:cs typeface="Segoe UI"/>
              </a:rPr>
              <a:t> </a:t>
            </a:r>
            <a:r>
              <a:rPr sz="2000" b="1" spc="-5" dirty="0">
                <a:latin typeface="Segoe UI"/>
                <a:cs typeface="Segoe UI"/>
              </a:rPr>
              <a:t>so that</a:t>
            </a:r>
            <a:r>
              <a:rPr sz="2000" b="1" spc="-35" dirty="0">
                <a:latin typeface="Segoe UI"/>
                <a:cs typeface="Segoe UI"/>
              </a:rPr>
              <a:t> </a:t>
            </a:r>
            <a:r>
              <a:rPr sz="2000" b="1" spc="-5" dirty="0">
                <a:latin typeface="Segoe UI"/>
                <a:cs typeface="Segoe UI"/>
              </a:rPr>
              <a:t>it</a:t>
            </a:r>
            <a:r>
              <a:rPr sz="2000" b="1" dirty="0">
                <a:latin typeface="Segoe UI"/>
                <a:cs typeface="Segoe UI"/>
              </a:rPr>
              <a:t> </a:t>
            </a:r>
            <a:r>
              <a:rPr sz="2000" b="1" spc="-5" dirty="0">
                <a:latin typeface="Segoe UI"/>
                <a:cs typeface="Segoe UI"/>
              </a:rPr>
              <a:t>becomes</a:t>
            </a:r>
            <a:r>
              <a:rPr sz="2000" b="1" spc="-10" dirty="0">
                <a:latin typeface="Segoe UI"/>
                <a:cs typeface="Segoe UI"/>
              </a:rPr>
              <a:t> </a:t>
            </a:r>
            <a:r>
              <a:rPr sz="2000" b="1" spc="-30" dirty="0">
                <a:latin typeface="Segoe UI"/>
                <a:cs typeface="Segoe UI"/>
              </a:rPr>
              <a:t>“data</a:t>
            </a:r>
            <a:r>
              <a:rPr sz="2000" b="1" spc="-15" dirty="0">
                <a:latin typeface="Segoe UI"/>
                <a:cs typeface="Segoe UI"/>
              </a:rPr>
              <a:t> </a:t>
            </a:r>
            <a:r>
              <a:rPr sz="2000" b="1" dirty="0">
                <a:latin typeface="Segoe UI"/>
                <a:cs typeface="Segoe UI"/>
              </a:rPr>
              <a:t>at</a:t>
            </a:r>
            <a:r>
              <a:rPr sz="2000" b="1" spc="-10" dirty="0">
                <a:latin typeface="Segoe UI"/>
                <a:cs typeface="Segoe UI"/>
              </a:rPr>
              <a:t> </a:t>
            </a:r>
            <a:r>
              <a:rPr sz="2000" b="1" spc="-5" dirty="0">
                <a:latin typeface="Segoe UI"/>
                <a:cs typeface="Segoe UI"/>
              </a:rPr>
              <a:t>rest”</a:t>
            </a:r>
            <a:r>
              <a:rPr sz="2000" b="1" spc="10" dirty="0">
                <a:latin typeface="Segoe UI"/>
                <a:cs typeface="Segoe UI"/>
              </a:rPr>
              <a:t> </a:t>
            </a:r>
            <a:r>
              <a:rPr sz="2000" b="1" spc="-5" dirty="0">
                <a:latin typeface="Segoe UI"/>
                <a:cs typeface="Segoe UI"/>
              </a:rPr>
              <a:t>for</a:t>
            </a:r>
            <a:r>
              <a:rPr sz="2000" b="1" spc="-10" dirty="0">
                <a:latin typeface="Segoe UI"/>
                <a:cs typeface="Segoe UI"/>
              </a:rPr>
              <a:t> </a:t>
            </a:r>
            <a:r>
              <a:rPr sz="2000" b="1" dirty="0">
                <a:latin typeface="Segoe UI"/>
                <a:cs typeface="Segoe UI"/>
              </a:rPr>
              <a:t>the</a:t>
            </a:r>
            <a:r>
              <a:rPr sz="2000" b="1" spc="-15" dirty="0">
                <a:latin typeface="Segoe UI"/>
                <a:cs typeface="Segoe UI"/>
              </a:rPr>
              <a:t> </a:t>
            </a:r>
            <a:r>
              <a:rPr sz="2000" b="1" spc="-5" dirty="0">
                <a:latin typeface="Segoe UI"/>
                <a:cs typeface="Segoe UI"/>
              </a:rPr>
              <a:t>applications</a:t>
            </a:r>
            <a:r>
              <a:rPr sz="2000" b="1" spc="-60" dirty="0">
                <a:latin typeface="Segoe UI"/>
                <a:cs typeface="Segoe UI"/>
              </a:rPr>
              <a:t> </a:t>
            </a:r>
            <a:r>
              <a:rPr sz="2000" b="1" spc="-5" dirty="0">
                <a:latin typeface="Segoe UI"/>
                <a:cs typeface="Segoe UI"/>
              </a:rPr>
              <a:t>in </a:t>
            </a:r>
            <a:r>
              <a:rPr sz="2000" b="1" dirty="0">
                <a:latin typeface="Segoe UI"/>
                <a:cs typeface="Segoe UI"/>
              </a:rPr>
              <a:t>the</a:t>
            </a:r>
            <a:r>
              <a:rPr sz="2000" b="1" spc="-10" dirty="0">
                <a:latin typeface="Segoe UI"/>
                <a:cs typeface="Segoe UI"/>
              </a:rPr>
              <a:t> </a:t>
            </a:r>
            <a:r>
              <a:rPr sz="2000" b="1" dirty="0">
                <a:latin typeface="Segoe UI"/>
                <a:cs typeface="Segoe UI"/>
              </a:rPr>
              <a:t>IT </a:t>
            </a:r>
            <a:r>
              <a:rPr sz="2000" b="1" spc="-5" dirty="0">
                <a:latin typeface="Segoe UI"/>
                <a:cs typeface="Segoe UI"/>
              </a:rPr>
              <a:t>tiers.</a:t>
            </a:r>
            <a:endParaRPr sz="2000" dirty="0">
              <a:latin typeface="Segoe UI"/>
              <a:cs typeface="Segoe UI"/>
            </a:endParaRPr>
          </a:p>
          <a:p>
            <a:pPr>
              <a:lnSpc>
                <a:spcPct val="100000"/>
              </a:lnSpc>
              <a:spcBef>
                <a:spcPts val="5"/>
              </a:spcBef>
              <a:buFont typeface="Wingdings"/>
              <a:buChar char=""/>
            </a:pPr>
            <a:endParaRPr sz="1800" dirty="0">
              <a:latin typeface="Segoe UI"/>
              <a:cs typeface="Segoe UI"/>
            </a:endParaRPr>
          </a:p>
          <a:p>
            <a:pPr marL="299085" indent="-287020">
              <a:lnSpc>
                <a:spcPct val="100000"/>
              </a:lnSpc>
              <a:buFont typeface="Wingdings"/>
              <a:buChar char=""/>
              <a:tabLst>
                <a:tab pos="299720" algn="l"/>
              </a:tabLst>
            </a:pPr>
            <a:r>
              <a:rPr sz="2000" b="1" dirty="0">
                <a:latin typeface="Segoe UI"/>
                <a:cs typeface="Segoe UI"/>
              </a:rPr>
              <a:t>The</a:t>
            </a:r>
            <a:r>
              <a:rPr sz="2000" b="1" spc="-10" dirty="0">
                <a:latin typeface="Segoe UI"/>
                <a:cs typeface="Segoe UI"/>
              </a:rPr>
              <a:t> </a:t>
            </a:r>
            <a:r>
              <a:rPr sz="2000" b="1" dirty="0">
                <a:latin typeface="Segoe UI"/>
                <a:cs typeface="Segoe UI"/>
              </a:rPr>
              <a:t>IT</a:t>
            </a:r>
            <a:r>
              <a:rPr sz="2000" b="1" spc="10" dirty="0">
                <a:latin typeface="Segoe UI"/>
                <a:cs typeface="Segoe UI"/>
              </a:rPr>
              <a:t> </a:t>
            </a:r>
            <a:r>
              <a:rPr sz="2000" b="1" spc="-5" dirty="0">
                <a:latin typeface="Segoe UI"/>
                <a:cs typeface="Segoe UI"/>
              </a:rPr>
              <a:t>and</a:t>
            </a:r>
            <a:r>
              <a:rPr sz="2000" b="1" spc="10" dirty="0">
                <a:latin typeface="Segoe UI"/>
                <a:cs typeface="Segoe UI"/>
              </a:rPr>
              <a:t> </a:t>
            </a:r>
            <a:r>
              <a:rPr sz="2000" b="1" spc="-40" dirty="0">
                <a:latin typeface="Segoe UI"/>
                <a:cs typeface="Segoe UI"/>
              </a:rPr>
              <a:t>OT</a:t>
            </a:r>
            <a:r>
              <a:rPr sz="2000" b="1" dirty="0">
                <a:latin typeface="Segoe UI"/>
                <a:cs typeface="Segoe UI"/>
              </a:rPr>
              <a:t> </a:t>
            </a:r>
            <a:r>
              <a:rPr sz="2000" b="1" spc="-5" dirty="0">
                <a:latin typeface="Segoe UI"/>
                <a:cs typeface="Segoe UI"/>
              </a:rPr>
              <a:t>organizations</a:t>
            </a:r>
            <a:r>
              <a:rPr sz="2000" b="1" dirty="0">
                <a:latin typeface="Segoe UI"/>
                <a:cs typeface="Segoe UI"/>
              </a:rPr>
              <a:t> </a:t>
            </a:r>
            <a:r>
              <a:rPr sz="2000" b="1" spc="-5" dirty="0">
                <a:latin typeface="Segoe UI"/>
                <a:cs typeface="Segoe UI"/>
              </a:rPr>
              <a:t>need</a:t>
            </a:r>
            <a:r>
              <a:rPr sz="2000" b="1" spc="15" dirty="0">
                <a:latin typeface="Segoe UI"/>
                <a:cs typeface="Segoe UI"/>
              </a:rPr>
              <a:t> </a:t>
            </a:r>
            <a:r>
              <a:rPr sz="2000" b="1" spc="-10" dirty="0">
                <a:latin typeface="Segoe UI"/>
                <a:cs typeface="Segoe UI"/>
              </a:rPr>
              <a:t>to</a:t>
            </a:r>
            <a:r>
              <a:rPr sz="2000" b="1" spc="5" dirty="0">
                <a:latin typeface="Segoe UI"/>
                <a:cs typeface="Segoe UI"/>
              </a:rPr>
              <a:t> </a:t>
            </a:r>
            <a:r>
              <a:rPr sz="2000" b="1" spc="-10" dirty="0">
                <a:latin typeface="Segoe UI"/>
                <a:cs typeface="Segoe UI"/>
              </a:rPr>
              <a:t>work</a:t>
            </a:r>
            <a:r>
              <a:rPr sz="2000" b="1" spc="15" dirty="0">
                <a:latin typeface="Segoe UI"/>
                <a:cs typeface="Segoe UI"/>
              </a:rPr>
              <a:t> </a:t>
            </a:r>
            <a:r>
              <a:rPr sz="2000" b="1" spc="-5" dirty="0">
                <a:latin typeface="Segoe UI"/>
                <a:cs typeface="Segoe UI"/>
              </a:rPr>
              <a:t>together</a:t>
            </a:r>
            <a:r>
              <a:rPr sz="2000" b="1" spc="5" dirty="0">
                <a:latin typeface="Segoe UI"/>
                <a:cs typeface="Segoe UI"/>
              </a:rPr>
              <a:t> </a:t>
            </a:r>
            <a:r>
              <a:rPr sz="2000" b="1" spc="-5" dirty="0">
                <a:latin typeface="Segoe UI"/>
                <a:cs typeface="Segoe UI"/>
              </a:rPr>
              <a:t>for</a:t>
            </a:r>
            <a:r>
              <a:rPr sz="2000" b="1" dirty="0">
                <a:latin typeface="Segoe UI"/>
                <a:cs typeface="Segoe UI"/>
              </a:rPr>
              <a:t> </a:t>
            </a:r>
            <a:r>
              <a:rPr sz="2000" b="1" spc="-10" dirty="0">
                <a:latin typeface="Segoe UI"/>
                <a:cs typeface="Segoe UI"/>
              </a:rPr>
              <a:t>overall</a:t>
            </a:r>
            <a:r>
              <a:rPr sz="2000" b="1" spc="10" dirty="0">
                <a:latin typeface="Segoe UI"/>
                <a:cs typeface="Segoe UI"/>
              </a:rPr>
              <a:t> </a:t>
            </a:r>
            <a:r>
              <a:rPr sz="2000" b="1" spc="-5" dirty="0">
                <a:latin typeface="Segoe UI"/>
                <a:cs typeface="Segoe UI"/>
              </a:rPr>
              <a:t>data management.</a:t>
            </a:r>
            <a:endParaRPr sz="2000" dirty="0">
              <a:latin typeface="Segoe UI"/>
              <a:cs typeface="Segoe U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t>
            </a:r>
            <a:r>
              <a:rPr sz="3600" b="1" spc="-35" dirty="0">
                <a:solidFill>
                  <a:srgbClr val="FFFFFF"/>
                </a:solidFill>
                <a:latin typeface="Arial"/>
                <a:cs typeface="Arial"/>
              </a:rPr>
              <a:t>COMPARING</a:t>
            </a:r>
            <a:r>
              <a:rPr sz="3600" b="1" spc="-15" dirty="0">
                <a:solidFill>
                  <a:srgbClr val="FFFFFF"/>
                </a:solidFill>
                <a:latin typeface="Arial"/>
                <a:cs typeface="Arial"/>
              </a:rPr>
              <a:t> </a:t>
            </a:r>
            <a:r>
              <a:rPr sz="3600" b="1" dirty="0">
                <a:solidFill>
                  <a:srgbClr val="FFFFFF"/>
                </a:solidFill>
                <a:latin typeface="Arial"/>
                <a:cs typeface="Arial"/>
              </a:rPr>
              <a:t>IoT</a:t>
            </a:r>
            <a:r>
              <a:rPr sz="3600" b="1" spc="-140" dirty="0">
                <a:solidFill>
                  <a:srgbClr val="FFFFFF"/>
                </a:solidFill>
                <a:latin typeface="Arial"/>
                <a:cs typeface="Arial"/>
              </a:rPr>
              <a:t> </a:t>
            </a:r>
            <a:r>
              <a:rPr sz="3600" b="1" spc="-5"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530222"/>
            <a:ext cx="479996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Additional</a:t>
            </a:r>
            <a:r>
              <a:rPr sz="2400" b="1" spc="-10" dirty="0">
                <a:latin typeface="Segoe UI"/>
                <a:cs typeface="Segoe UI"/>
              </a:rPr>
              <a:t> </a:t>
            </a:r>
            <a:r>
              <a:rPr sz="2400" b="1" dirty="0">
                <a:latin typeface="Segoe UI"/>
                <a:cs typeface="Segoe UI"/>
              </a:rPr>
              <a:t>IoT</a:t>
            </a:r>
            <a:r>
              <a:rPr sz="2400" b="1" spc="-20" dirty="0">
                <a:latin typeface="Segoe UI"/>
                <a:cs typeface="Segoe UI"/>
              </a:rPr>
              <a:t> </a:t>
            </a:r>
            <a:r>
              <a:rPr sz="2400" b="1" spc="-10" dirty="0">
                <a:latin typeface="Segoe UI"/>
                <a:cs typeface="Segoe UI"/>
              </a:rPr>
              <a:t>Reference</a:t>
            </a:r>
            <a:r>
              <a:rPr sz="2400" b="1" spc="-25" dirty="0">
                <a:latin typeface="Segoe UI"/>
                <a:cs typeface="Segoe UI"/>
              </a:rPr>
              <a:t> </a:t>
            </a:r>
            <a:r>
              <a:rPr sz="2400" b="1" spc="-5" dirty="0">
                <a:latin typeface="Segoe UI"/>
                <a:cs typeface="Segoe UI"/>
              </a:rPr>
              <a:t>Models:</a:t>
            </a:r>
            <a:endParaRPr sz="2400">
              <a:latin typeface="Segoe UI"/>
              <a:cs typeface="Segoe UI"/>
            </a:endParaRPr>
          </a:p>
        </p:txBody>
      </p:sp>
      <p:pic>
        <p:nvPicPr>
          <p:cNvPr id="4" name="object 4"/>
          <p:cNvPicPr/>
          <p:nvPr/>
        </p:nvPicPr>
        <p:blipFill>
          <a:blip r:embed="rId2" cstate="print"/>
          <a:stretch>
            <a:fillRect/>
          </a:stretch>
        </p:blipFill>
        <p:spPr>
          <a:xfrm>
            <a:off x="728472" y="2156460"/>
            <a:ext cx="11068812" cy="3854196"/>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76</a:t>
            </a:fld>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t>
            </a:r>
            <a:r>
              <a:rPr sz="3600" b="1" spc="-35" dirty="0">
                <a:solidFill>
                  <a:srgbClr val="FFFFFF"/>
                </a:solidFill>
                <a:latin typeface="Arial"/>
                <a:cs typeface="Arial"/>
              </a:rPr>
              <a:t>COMPARING</a:t>
            </a:r>
            <a:r>
              <a:rPr sz="3600" b="1" spc="-15" dirty="0">
                <a:solidFill>
                  <a:srgbClr val="FFFFFF"/>
                </a:solidFill>
                <a:latin typeface="Arial"/>
                <a:cs typeface="Arial"/>
              </a:rPr>
              <a:t> </a:t>
            </a:r>
            <a:r>
              <a:rPr sz="3600" b="1" dirty="0">
                <a:solidFill>
                  <a:srgbClr val="FFFFFF"/>
                </a:solidFill>
                <a:latin typeface="Arial"/>
                <a:cs typeface="Arial"/>
              </a:rPr>
              <a:t>IoT</a:t>
            </a:r>
            <a:r>
              <a:rPr sz="3600" b="1" spc="-140" dirty="0">
                <a:solidFill>
                  <a:srgbClr val="FFFFFF"/>
                </a:solidFill>
                <a:latin typeface="Arial"/>
                <a:cs typeface="Arial"/>
              </a:rPr>
              <a:t> </a:t>
            </a:r>
            <a:r>
              <a:rPr sz="3600" b="1" spc="-5"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530222"/>
            <a:ext cx="479996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Additional</a:t>
            </a:r>
            <a:r>
              <a:rPr sz="2400" b="1" spc="-10" dirty="0">
                <a:latin typeface="Segoe UI"/>
                <a:cs typeface="Segoe UI"/>
              </a:rPr>
              <a:t> </a:t>
            </a:r>
            <a:r>
              <a:rPr sz="2400" b="1" dirty="0">
                <a:latin typeface="Segoe UI"/>
                <a:cs typeface="Segoe UI"/>
              </a:rPr>
              <a:t>IoT</a:t>
            </a:r>
            <a:r>
              <a:rPr sz="2400" b="1" spc="-20" dirty="0">
                <a:latin typeface="Segoe UI"/>
                <a:cs typeface="Segoe UI"/>
              </a:rPr>
              <a:t> </a:t>
            </a:r>
            <a:r>
              <a:rPr sz="2400" b="1" spc="-10" dirty="0">
                <a:latin typeface="Segoe UI"/>
                <a:cs typeface="Segoe UI"/>
              </a:rPr>
              <a:t>Reference</a:t>
            </a:r>
            <a:r>
              <a:rPr sz="2400" b="1" spc="-25" dirty="0">
                <a:latin typeface="Segoe UI"/>
                <a:cs typeface="Segoe UI"/>
              </a:rPr>
              <a:t> </a:t>
            </a:r>
            <a:r>
              <a:rPr sz="2400" b="1" spc="-5" dirty="0">
                <a:latin typeface="Segoe UI"/>
                <a:cs typeface="Segoe UI"/>
              </a:rPr>
              <a:t>Models:</a:t>
            </a:r>
            <a:endParaRPr sz="2400">
              <a:latin typeface="Segoe UI"/>
              <a:cs typeface="Segoe UI"/>
            </a:endParaRPr>
          </a:p>
        </p:txBody>
      </p:sp>
      <p:pic>
        <p:nvPicPr>
          <p:cNvPr id="4" name="object 4"/>
          <p:cNvPicPr/>
          <p:nvPr/>
        </p:nvPicPr>
        <p:blipFill>
          <a:blip r:embed="rId2" cstate="print"/>
          <a:stretch>
            <a:fillRect/>
          </a:stretch>
        </p:blipFill>
        <p:spPr>
          <a:xfrm>
            <a:off x="728472" y="2156460"/>
            <a:ext cx="11068812" cy="745236"/>
          </a:xfrm>
          <a:prstGeom prst="rect">
            <a:avLst/>
          </a:prstGeom>
        </p:spPr>
      </p:pic>
      <p:pic>
        <p:nvPicPr>
          <p:cNvPr id="5" name="object 5"/>
          <p:cNvPicPr/>
          <p:nvPr/>
        </p:nvPicPr>
        <p:blipFill>
          <a:blip r:embed="rId3" cstate="print"/>
          <a:stretch>
            <a:fillRect/>
          </a:stretch>
        </p:blipFill>
        <p:spPr>
          <a:xfrm>
            <a:off x="803148" y="3009900"/>
            <a:ext cx="10909283" cy="3499559"/>
          </a:xfrm>
          <a:prstGeom prst="rect">
            <a:avLst/>
          </a:prstGeom>
        </p:spPr>
      </p:pic>
      <p:sp>
        <p:nvSpPr>
          <p:cNvPr id="7" name="object 7"/>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77</a:t>
            </a:fld>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t>
            </a:r>
            <a:r>
              <a:rPr sz="3600" b="1" spc="-35" dirty="0">
                <a:solidFill>
                  <a:srgbClr val="FFFFFF"/>
                </a:solidFill>
                <a:latin typeface="Arial"/>
                <a:cs typeface="Arial"/>
              </a:rPr>
              <a:t>COMPARING</a:t>
            </a:r>
            <a:r>
              <a:rPr sz="3600" b="1" spc="-15" dirty="0">
                <a:solidFill>
                  <a:srgbClr val="FFFFFF"/>
                </a:solidFill>
                <a:latin typeface="Arial"/>
                <a:cs typeface="Arial"/>
              </a:rPr>
              <a:t> </a:t>
            </a:r>
            <a:r>
              <a:rPr sz="3600" b="1" dirty="0">
                <a:solidFill>
                  <a:srgbClr val="FFFFFF"/>
                </a:solidFill>
                <a:latin typeface="Arial"/>
                <a:cs typeface="Arial"/>
              </a:rPr>
              <a:t>IoT</a:t>
            </a:r>
            <a:r>
              <a:rPr sz="3600" b="1" spc="-140" dirty="0">
                <a:solidFill>
                  <a:srgbClr val="FFFFFF"/>
                </a:solidFill>
                <a:latin typeface="Arial"/>
                <a:cs typeface="Arial"/>
              </a:rPr>
              <a:t> </a:t>
            </a:r>
            <a:r>
              <a:rPr sz="3600" b="1" spc="-5"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530222"/>
            <a:ext cx="479996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Additional</a:t>
            </a:r>
            <a:r>
              <a:rPr sz="2400" b="1" spc="-10" dirty="0">
                <a:latin typeface="Segoe UI"/>
                <a:cs typeface="Segoe UI"/>
              </a:rPr>
              <a:t> </a:t>
            </a:r>
            <a:r>
              <a:rPr sz="2400" b="1" dirty="0">
                <a:latin typeface="Segoe UI"/>
                <a:cs typeface="Segoe UI"/>
              </a:rPr>
              <a:t>IoT</a:t>
            </a:r>
            <a:r>
              <a:rPr sz="2400" b="1" spc="-20" dirty="0">
                <a:latin typeface="Segoe UI"/>
                <a:cs typeface="Segoe UI"/>
              </a:rPr>
              <a:t> </a:t>
            </a:r>
            <a:r>
              <a:rPr sz="2400" b="1" spc="-10" dirty="0">
                <a:latin typeface="Segoe UI"/>
                <a:cs typeface="Segoe UI"/>
              </a:rPr>
              <a:t>Reference</a:t>
            </a:r>
            <a:r>
              <a:rPr sz="2400" b="1" spc="-25" dirty="0">
                <a:latin typeface="Segoe UI"/>
                <a:cs typeface="Segoe UI"/>
              </a:rPr>
              <a:t> </a:t>
            </a:r>
            <a:r>
              <a:rPr sz="2400" b="1" spc="-5" dirty="0">
                <a:latin typeface="Segoe UI"/>
                <a:cs typeface="Segoe UI"/>
              </a:rPr>
              <a:t>Models:</a:t>
            </a:r>
            <a:endParaRPr sz="2400">
              <a:latin typeface="Segoe UI"/>
              <a:cs typeface="Segoe UI"/>
            </a:endParaRPr>
          </a:p>
        </p:txBody>
      </p:sp>
      <p:pic>
        <p:nvPicPr>
          <p:cNvPr id="4" name="object 4"/>
          <p:cNvPicPr/>
          <p:nvPr/>
        </p:nvPicPr>
        <p:blipFill>
          <a:blip r:embed="rId2" cstate="print"/>
          <a:stretch>
            <a:fillRect/>
          </a:stretch>
        </p:blipFill>
        <p:spPr>
          <a:xfrm>
            <a:off x="728472" y="2156460"/>
            <a:ext cx="11068812" cy="745236"/>
          </a:xfrm>
          <a:prstGeom prst="rect">
            <a:avLst/>
          </a:prstGeom>
        </p:spPr>
      </p:pic>
      <p:pic>
        <p:nvPicPr>
          <p:cNvPr id="5" name="object 5"/>
          <p:cNvPicPr/>
          <p:nvPr/>
        </p:nvPicPr>
        <p:blipFill>
          <a:blip r:embed="rId3" cstate="print"/>
          <a:stretch>
            <a:fillRect/>
          </a:stretch>
        </p:blipFill>
        <p:spPr>
          <a:xfrm>
            <a:off x="728472" y="3125723"/>
            <a:ext cx="10866726" cy="2909316"/>
          </a:xfrm>
          <a:prstGeom prst="rect">
            <a:avLst/>
          </a:prstGeom>
        </p:spPr>
      </p:pic>
      <p:sp>
        <p:nvSpPr>
          <p:cNvPr id="7" name="object 7"/>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78</a:t>
            </a:fld>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07161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latin typeface="Arial"/>
                <a:cs typeface="Arial"/>
              </a:rPr>
              <a:t>Module</a:t>
            </a:r>
            <a:r>
              <a:rPr sz="3600" b="1" spc="10" dirty="0">
                <a:latin typeface="Arial"/>
                <a:cs typeface="Arial"/>
              </a:rPr>
              <a:t> </a:t>
            </a:r>
            <a:r>
              <a:rPr sz="3600" b="1" dirty="0">
                <a:latin typeface="Arial"/>
                <a:cs typeface="Arial"/>
              </a:rPr>
              <a:t>– 1	</a:t>
            </a:r>
            <a:r>
              <a:rPr sz="3600" b="1" spc="-35" dirty="0">
                <a:latin typeface="Arial"/>
                <a:cs typeface="Arial"/>
              </a:rPr>
              <a:t>COMPARING</a:t>
            </a:r>
            <a:r>
              <a:rPr sz="3600" b="1" spc="-15" dirty="0">
                <a:latin typeface="Arial"/>
                <a:cs typeface="Arial"/>
              </a:rPr>
              <a:t> </a:t>
            </a:r>
            <a:r>
              <a:rPr sz="3600" b="1" dirty="0">
                <a:latin typeface="Arial"/>
                <a:cs typeface="Arial"/>
              </a:rPr>
              <a:t>IoT</a:t>
            </a:r>
            <a:r>
              <a:rPr sz="3600" b="1" spc="-140"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79</a:t>
            </a:fld>
            <a:endParaRPr dirty="0"/>
          </a:p>
        </p:txBody>
      </p:sp>
      <p:sp>
        <p:nvSpPr>
          <p:cNvPr id="3" name="object 3"/>
          <p:cNvSpPr txBox="1"/>
          <p:nvPr/>
        </p:nvSpPr>
        <p:spPr>
          <a:xfrm>
            <a:off x="245770" y="1530222"/>
            <a:ext cx="11522710" cy="4537710"/>
          </a:xfrm>
          <a:prstGeom prst="rect">
            <a:avLst/>
          </a:prstGeom>
        </p:spPr>
        <p:txBody>
          <a:bodyPr vert="horz" wrap="square" lIns="0" tIns="12700" rIns="0" bIns="0" rtlCol="0">
            <a:spAutoFit/>
          </a:bodyPr>
          <a:lstStyle/>
          <a:p>
            <a:pPr marL="12700" algn="just">
              <a:lnSpc>
                <a:spcPct val="100000"/>
              </a:lnSpc>
              <a:spcBef>
                <a:spcPts val="100"/>
              </a:spcBef>
            </a:pPr>
            <a:r>
              <a:rPr sz="2400" b="1" dirty="0">
                <a:latin typeface="Segoe UI"/>
                <a:cs typeface="Segoe UI"/>
              </a:rPr>
              <a:t>A</a:t>
            </a:r>
            <a:r>
              <a:rPr sz="2400" b="1" spc="-10"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dirty="0">
              <a:latin typeface="Segoe UI"/>
              <a:cs typeface="Segoe UI"/>
            </a:endParaRPr>
          </a:p>
          <a:p>
            <a:pPr marL="354965" marR="6985" indent="-342900" algn="just">
              <a:lnSpc>
                <a:spcPct val="150000"/>
              </a:lnSpc>
              <a:spcBef>
                <a:spcPts val="1200"/>
              </a:spcBef>
              <a:buFont typeface="Wingdings"/>
              <a:buChar char=""/>
              <a:tabLst>
                <a:tab pos="355600" algn="l"/>
              </a:tabLst>
            </a:pPr>
            <a:r>
              <a:rPr sz="2400" b="1" spc="-5" dirty="0">
                <a:latin typeface="Segoe UI"/>
                <a:cs typeface="Segoe UI"/>
              </a:rPr>
              <a:t>All reference </a:t>
            </a:r>
            <a:r>
              <a:rPr sz="2400" b="1" dirty="0">
                <a:latin typeface="Segoe UI"/>
                <a:cs typeface="Segoe UI"/>
              </a:rPr>
              <a:t>models, </a:t>
            </a:r>
            <a:r>
              <a:rPr sz="2400" b="1" spc="-5" dirty="0">
                <a:latin typeface="Segoe UI"/>
                <a:cs typeface="Segoe UI"/>
              </a:rPr>
              <a:t>they </a:t>
            </a:r>
            <a:r>
              <a:rPr sz="2400" b="1" dirty="0">
                <a:latin typeface="Segoe UI"/>
                <a:cs typeface="Segoe UI"/>
              </a:rPr>
              <a:t>each </a:t>
            </a:r>
            <a:r>
              <a:rPr sz="2400" b="1" spc="-10" dirty="0">
                <a:latin typeface="Segoe UI"/>
                <a:cs typeface="Segoe UI"/>
              </a:rPr>
              <a:t>approach </a:t>
            </a:r>
            <a:r>
              <a:rPr sz="2400" b="1" dirty="0">
                <a:latin typeface="Segoe UI"/>
                <a:cs typeface="Segoe UI"/>
              </a:rPr>
              <a:t>IoT </a:t>
            </a:r>
            <a:r>
              <a:rPr sz="2400" b="1" spc="-5" dirty="0">
                <a:latin typeface="Segoe UI"/>
                <a:cs typeface="Segoe UI"/>
              </a:rPr>
              <a:t>from </a:t>
            </a:r>
            <a:r>
              <a:rPr sz="2400" b="1" dirty="0">
                <a:latin typeface="Segoe UI"/>
                <a:cs typeface="Segoe UI"/>
              </a:rPr>
              <a:t>a </a:t>
            </a:r>
            <a:r>
              <a:rPr sz="2400" b="1" spc="-10" dirty="0">
                <a:latin typeface="Segoe UI"/>
                <a:cs typeface="Segoe UI"/>
              </a:rPr>
              <a:t>layered </a:t>
            </a:r>
            <a:r>
              <a:rPr sz="2400" b="1" spc="-5" dirty="0">
                <a:latin typeface="Segoe UI"/>
                <a:cs typeface="Segoe UI"/>
              </a:rPr>
              <a:t>perspective, </a:t>
            </a:r>
            <a:r>
              <a:rPr sz="2400" b="1" dirty="0">
                <a:latin typeface="Segoe UI"/>
                <a:cs typeface="Segoe UI"/>
              </a:rPr>
              <a:t> </a:t>
            </a:r>
            <a:r>
              <a:rPr sz="2400" b="1" spc="-5" dirty="0">
                <a:latin typeface="Segoe UI"/>
                <a:cs typeface="Segoe UI"/>
              </a:rPr>
              <a:t>allowing development </a:t>
            </a:r>
            <a:r>
              <a:rPr sz="2400" b="1" spc="-20" dirty="0">
                <a:latin typeface="Segoe UI"/>
                <a:cs typeface="Segoe UI"/>
              </a:rPr>
              <a:t>of </a:t>
            </a:r>
            <a:r>
              <a:rPr sz="2400" b="1" spc="-5" dirty="0">
                <a:latin typeface="Segoe UI"/>
                <a:cs typeface="Segoe UI"/>
              </a:rPr>
              <a:t>technology and standards somewhat independently </a:t>
            </a:r>
            <a:r>
              <a:rPr sz="2400" b="1" dirty="0">
                <a:latin typeface="Segoe UI"/>
                <a:cs typeface="Segoe UI"/>
              </a:rPr>
              <a:t> at</a:t>
            </a:r>
            <a:r>
              <a:rPr sz="2400" b="1" spc="-10" dirty="0">
                <a:latin typeface="Segoe UI"/>
                <a:cs typeface="Segoe UI"/>
              </a:rPr>
              <a:t> </a:t>
            </a:r>
            <a:r>
              <a:rPr sz="2400" b="1" dirty="0">
                <a:latin typeface="Segoe UI"/>
                <a:cs typeface="Segoe UI"/>
              </a:rPr>
              <a:t>each</a:t>
            </a:r>
            <a:r>
              <a:rPr sz="2400" b="1" spc="-5" dirty="0">
                <a:latin typeface="Segoe UI"/>
                <a:cs typeface="Segoe UI"/>
              </a:rPr>
              <a:t> </a:t>
            </a:r>
            <a:r>
              <a:rPr sz="2400" b="1" spc="-10" dirty="0">
                <a:latin typeface="Segoe UI"/>
                <a:cs typeface="Segoe UI"/>
              </a:rPr>
              <a:t>level</a:t>
            </a:r>
            <a:r>
              <a:rPr sz="2400" b="1" spc="20" dirty="0">
                <a:latin typeface="Segoe UI"/>
                <a:cs typeface="Segoe UI"/>
              </a:rPr>
              <a:t> </a:t>
            </a:r>
            <a:r>
              <a:rPr sz="2400" b="1" spc="-5" dirty="0">
                <a:latin typeface="Segoe UI"/>
                <a:cs typeface="Segoe UI"/>
              </a:rPr>
              <a:t>or</a:t>
            </a:r>
            <a:r>
              <a:rPr sz="2400" b="1" spc="-10" dirty="0">
                <a:latin typeface="Segoe UI"/>
                <a:cs typeface="Segoe UI"/>
              </a:rPr>
              <a:t> </a:t>
            </a:r>
            <a:r>
              <a:rPr sz="2400" b="1" spc="-5" dirty="0">
                <a:latin typeface="Segoe UI"/>
                <a:cs typeface="Segoe UI"/>
              </a:rPr>
              <a:t>domain.</a:t>
            </a:r>
            <a:endParaRPr sz="2400" dirty="0">
              <a:latin typeface="Segoe UI"/>
              <a:cs typeface="Segoe UI"/>
            </a:endParaRPr>
          </a:p>
          <a:p>
            <a:pPr marL="354965" marR="5080" indent="-342900" algn="just">
              <a:lnSpc>
                <a:spcPct val="150000"/>
              </a:lnSpc>
              <a:spcBef>
                <a:spcPts val="1200"/>
              </a:spcBef>
              <a:buFont typeface="Wingdings"/>
              <a:buChar char=""/>
              <a:tabLst>
                <a:tab pos="355600" algn="l"/>
              </a:tabLst>
            </a:pPr>
            <a:r>
              <a:rPr sz="2400" b="1" dirty="0">
                <a:latin typeface="Segoe UI"/>
                <a:cs typeface="Segoe UI"/>
              </a:rPr>
              <a:t>The commonality </a:t>
            </a:r>
            <a:r>
              <a:rPr sz="2400" b="1" spc="-10" dirty="0">
                <a:latin typeface="Segoe UI"/>
                <a:cs typeface="Segoe UI"/>
              </a:rPr>
              <a:t>between </a:t>
            </a:r>
            <a:r>
              <a:rPr sz="2400" b="1" dirty="0">
                <a:latin typeface="Segoe UI"/>
                <a:cs typeface="Segoe UI"/>
              </a:rPr>
              <a:t>these </a:t>
            </a:r>
            <a:r>
              <a:rPr sz="2400" b="1" spc="-5" dirty="0">
                <a:latin typeface="Segoe UI"/>
                <a:cs typeface="Segoe UI"/>
              </a:rPr>
              <a:t>frameworks </a:t>
            </a:r>
            <a:r>
              <a:rPr sz="2400" b="1" spc="-10" dirty="0">
                <a:latin typeface="Segoe UI"/>
                <a:cs typeface="Segoe UI"/>
              </a:rPr>
              <a:t>is </a:t>
            </a:r>
            <a:r>
              <a:rPr sz="2400" b="1" spc="-5" dirty="0">
                <a:latin typeface="Segoe UI"/>
                <a:cs typeface="Segoe UI"/>
              </a:rPr>
              <a:t>that </a:t>
            </a:r>
            <a:r>
              <a:rPr sz="2400" b="1" dirty="0">
                <a:latin typeface="Segoe UI"/>
                <a:cs typeface="Segoe UI"/>
              </a:rPr>
              <a:t>they </a:t>
            </a:r>
            <a:r>
              <a:rPr sz="2400" b="1" spc="-5" dirty="0">
                <a:latin typeface="Segoe UI"/>
                <a:cs typeface="Segoe UI"/>
              </a:rPr>
              <a:t>all recognize the </a:t>
            </a:r>
            <a:r>
              <a:rPr sz="2400" b="1" dirty="0">
                <a:latin typeface="Segoe UI"/>
                <a:cs typeface="Segoe UI"/>
              </a:rPr>
              <a:t> </a:t>
            </a:r>
            <a:r>
              <a:rPr sz="2400" b="1" spc="-5" dirty="0">
                <a:latin typeface="Segoe UI"/>
                <a:cs typeface="Segoe UI"/>
              </a:rPr>
              <a:t>interconnection </a:t>
            </a:r>
            <a:r>
              <a:rPr sz="2400" b="1" spc="-20" dirty="0">
                <a:latin typeface="Segoe UI"/>
                <a:cs typeface="Segoe UI"/>
              </a:rPr>
              <a:t>of </a:t>
            </a:r>
            <a:r>
              <a:rPr sz="2400" b="1" dirty="0">
                <a:latin typeface="Segoe UI"/>
                <a:cs typeface="Segoe UI"/>
              </a:rPr>
              <a:t>the IoT </a:t>
            </a:r>
            <a:r>
              <a:rPr sz="2400" b="1" spc="-5" dirty="0">
                <a:latin typeface="Segoe UI"/>
                <a:cs typeface="Segoe UI"/>
              </a:rPr>
              <a:t>endpoint devices to </a:t>
            </a:r>
            <a:r>
              <a:rPr sz="2400" b="1" dirty="0">
                <a:latin typeface="Segoe UI"/>
                <a:cs typeface="Segoe UI"/>
              </a:rPr>
              <a:t>a </a:t>
            </a:r>
            <a:r>
              <a:rPr sz="2400" b="1" spc="-5" dirty="0">
                <a:latin typeface="Segoe UI"/>
                <a:cs typeface="Segoe UI"/>
              </a:rPr>
              <a:t>network that </a:t>
            </a:r>
            <a:r>
              <a:rPr sz="2400" b="1" dirty="0">
                <a:latin typeface="Segoe UI"/>
                <a:cs typeface="Segoe UI"/>
              </a:rPr>
              <a:t>transports </a:t>
            </a:r>
            <a:r>
              <a:rPr sz="2400" b="1" spc="-5" dirty="0">
                <a:latin typeface="Segoe UI"/>
                <a:cs typeface="Segoe UI"/>
              </a:rPr>
              <a:t>the </a:t>
            </a:r>
            <a:r>
              <a:rPr sz="2400" b="1" dirty="0">
                <a:latin typeface="Segoe UI"/>
                <a:cs typeface="Segoe UI"/>
              </a:rPr>
              <a:t> </a:t>
            </a:r>
            <a:r>
              <a:rPr sz="2400" b="1" spc="-5" dirty="0">
                <a:latin typeface="Segoe UI"/>
                <a:cs typeface="Segoe UI"/>
              </a:rPr>
              <a:t>data </a:t>
            </a:r>
            <a:r>
              <a:rPr sz="2400" b="1" spc="-10" dirty="0">
                <a:latin typeface="Segoe UI"/>
                <a:cs typeface="Segoe UI"/>
              </a:rPr>
              <a:t>where </a:t>
            </a:r>
            <a:r>
              <a:rPr sz="2400" b="1" dirty="0">
                <a:latin typeface="Segoe UI"/>
                <a:cs typeface="Segoe UI"/>
              </a:rPr>
              <a:t>it is </a:t>
            </a:r>
            <a:r>
              <a:rPr sz="2400" b="1" spc="-5" dirty="0">
                <a:latin typeface="Segoe UI"/>
                <a:cs typeface="Segoe UI"/>
              </a:rPr>
              <a:t>ultimately </a:t>
            </a:r>
            <a:r>
              <a:rPr sz="2400" b="1" dirty="0">
                <a:latin typeface="Segoe UI"/>
                <a:cs typeface="Segoe UI"/>
              </a:rPr>
              <a:t>used </a:t>
            </a:r>
            <a:r>
              <a:rPr sz="2400" b="1" spc="-5" dirty="0">
                <a:latin typeface="Segoe UI"/>
                <a:cs typeface="Segoe UI"/>
              </a:rPr>
              <a:t>by applications, whether </a:t>
            </a:r>
            <a:r>
              <a:rPr sz="2400" b="1" dirty="0">
                <a:latin typeface="Segoe UI"/>
                <a:cs typeface="Segoe UI"/>
              </a:rPr>
              <a:t>at the </a:t>
            </a:r>
            <a:r>
              <a:rPr sz="2400" b="1" spc="-5" dirty="0">
                <a:latin typeface="Segoe UI"/>
                <a:cs typeface="Segoe UI"/>
              </a:rPr>
              <a:t>data </a:t>
            </a:r>
            <a:r>
              <a:rPr sz="2400" b="1" spc="-30" dirty="0">
                <a:latin typeface="Segoe UI"/>
                <a:cs typeface="Segoe UI"/>
              </a:rPr>
              <a:t>center, </a:t>
            </a:r>
            <a:r>
              <a:rPr sz="2400" b="1" spc="10" dirty="0">
                <a:latin typeface="Segoe UI"/>
                <a:cs typeface="Segoe UI"/>
              </a:rPr>
              <a:t>in </a:t>
            </a:r>
            <a:r>
              <a:rPr sz="2400" b="1" spc="-650" dirty="0">
                <a:latin typeface="Segoe UI"/>
                <a:cs typeface="Segoe UI"/>
              </a:rPr>
              <a:t> </a:t>
            </a:r>
            <a:r>
              <a:rPr sz="2400" b="1" spc="-5" dirty="0">
                <a:latin typeface="Segoe UI"/>
                <a:cs typeface="Segoe UI"/>
              </a:rPr>
              <a:t>the</a:t>
            </a:r>
            <a:r>
              <a:rPr sz="2400" b="1" dirty="0">
                <a:latin typeface="Segoe UI"/>
                <a:cs typeface="Segoe UI"/>
              </a:rPr>
              <a:t> cloud, </a:t>
            </a:r>
            <a:r>
              <a:rPr sz="2400" b="1" spc="-5" dirty="0">
                <a:latin typeface="Segoe UI"/>
                <a:cs typeface="Segoe UI"/>
              </a:rPr>
              <a:t>or</a:t>
            </a:r>
            <a:r>
              <a:rPr sz="2400" b="1" spc="-15" dirty="0">
                <a:latin typeface="Segoe UI"/>
                <a:cs typeface="Segoe UI"/>
              </a:rPr>
              <a:t> </a:t>
            </a:r>
            <a:r>
              <a:rPr sz="2400" b="1" dirty="0">
                <a:latin typeface="Segoe UI"/>
                <a:cs typeface="Segoe UI"/>
              </a:rPr>
              <a:t>at</a:t>
            </a:r>
            <a:r>
              <a:rPr sz="2400" b="1" spc="-5" dirty="0">
                <a:latin typeface="Segoe UI"/>
                <a:cs typeface="Segoe UI"/>
              </a:rPr>
              <a:t> </a:t>
            </a:r>
            <a:r>
              <a:rPr sz="2400" b="1" spc="-10" dirty="0">
                <a:latin typeface="Segoe UI"/>
                <a:cs typeface="Segoe UI"/>
              </a:rPr>
              <a:t>various</a:t>
            </a:r>
            <a:r>
              <a:rPr sz="2400" b="1" spc="-20" dirty="0">
                <a:latin typeface="Segoe UI"/>
                <a:cs typeface="Segoe UI"/>
              </a:rPr>
              <a:t> </a:t>
            </a:r>
            <a:r>
              <a:rPr sz="2400" b="1" dirty="0">
                <a:latin typeface="Segoe UI"/>
                <a:cs typeface="Segoe UI"/>
              </a:rPr>
              <a:t>management</a:t>
            </a:r>
            <a:r>
              <a:rPr sz="2400" b="1" spc="-5" dirty="0">
                <a:latin typeface="Segoe UI"/>
                <a:cs typeface="Segoe UI"/>
              </a:rPr>
              <a:t> points</a:t>
            </a:r>
            <a:r>
              <a:rPr sz="2400" b="1" spc="-20" dirty="0">
                <a:latin typeface="Segoe UI"/>
                <a:cs typeface="Segoe UI"/>
              </a:rPr>
              <a:t> </a:t>
            </a:r>
            <a:r>
              <a:rPr sz="2400" b="1" spc="-10" dirty="0">
                <a:latin typeface="Segoe UI"/>
                <a:cs typeface="Segoe UI"/>
              </a:rPr>
              <a:t>throughout</a:t>
            </a:r>
            <a:r>
              <a:rPr sz="2400" b="1" spc="10" dirty="0">
                <a:latin typeface="Segoe UI"/>
                <a:cs typeface="Segoe UI"/>
              </a:rPr>
              <a:t> </a:t>
            </a:r>
            <a:r>
              <a:rPr sz="2400" b="1" spc="-5" dirty="0">
                <a:latin typeface="Segoe UI"/>
                <a:cs typeface="Segoe UI"/>
              </a:rPr>
              <a:t>the</a:t>
            </a:r>
            <a:r>
              <a:rPr sz="2400" b="1" spc="10" dirty="0">
                <a:latin typeface="Segoe UI"/>
                <a:cs typeface="Segoe UI"/>
              </a:rPr>
              <a:t> </a:t>
            </a:r>
            <a:r>
              <a:rPr sz="2400" b="1" dirty="0">
                <a:latin typeface="Segoe UI"/>
                <a:cs typeface="Segoe UI"/>
              </a:rPr>
              <a:t>stack</a:t>
            </a:r>
            <a:endParaRPr sz="2400" dirty="0">
              <a:latin typeface="Segoe UI"/>
              <a:cs typeface="Segoe U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304800" y="1855315"/>
            <a:ext cx="3409315" cy="4168449"/>
          </a:xfrm>
          <a:prstGeom prst="rect">
            <a:avLst/>
          </a:prstGeom>
        </p:spPr>
        <p:txBody>
          <a:bodyPr vert="horz" wrap="square" lIns="0" tIns="150495" rIns="0" bIns="0" rtlCol="0">
            <a:spAutoFit/>
          </a:bodyPr>
          <a:lstStyle/>
          <a:p>
            <a:pPr marL="299085" indent="-287020">
              <a:lnSpc>
                <a:spcPct val="100000"/>
              </a:lnSpc>
              <a:spcBef>
                <a:spcPts val="1185"/>
              </a:spcBef>
              <a:buFont typeface="Wingdings"/>
              <a:buChar char=""/>
              <a:tabLst>
                <a:tab pos="299720" algn="l"/>
              </a:tabLst>
            </a:pPr>
            <a:r>
              <a:rPr sz="1800" b="1" spc="-25" dirty="0">
                <a:latin typeface="Segoe UI"/>
                <a:cs typeface="Segoe UI"/>
              </a:rPr>
              <a:t>Kevin’s</a:t>
            </a:r>
            <a:r>
              <a:rPr sz="1800" b="1" spc="-30" dirty="0">
                <a:latin typeface="Segoe UI"/>
                <a:cs typeface="Segoe UI"/>
              </a:rPr>
              <a:t> </a:t>
            </a:r>
            <a:r>
              <a:rPr sz="1800" b="1" spc="-5" dirty="0">
                <a:latin typeface="Segoe UI"/>
                <a:cs typeface="Segoe UI"/>
              </a:rPr>
              <a:t>Explanation:</a:t>
            </a:r>
            <a:endParaRPr sz="1800" dirty="0">
              <a:latin typeface="Segoe UI"/>
              <a:cs typeface="Segoe UI"/>
            </a:endParaRPr>
          </a:p>
          <a:p>
            <a:pPr marL="299085" marR="5080" indent="-287020">
              <a:lnSpc>
                <a:spcPct val="150000"/>
              </a:lnSpc>
              <a:buFont typeface="Wingdings"/>
              <a:buChar char=""/>
              <a:tabLst>
                <a:tab pos="299720" algn="l"/>
              </a:tabLst>
            </a:pPr>
            <a:r>
              <a:rPr sz="1800" b="1" dirty="0">
                <a:latin typeface="Segoe UI"/>
                <a:cs typeface="Segoe UI"/>
              </a:rPr>
              <a:t>IoT</a:t>
            </a:r>
            <a:r>
              <a:rPr sz="1800" b="1" spc="260" dirty="0">
                <a:latin typeface="Segoe UI"/>
                <a:cs typeface="Segoe UI"/>
              </a:rPr>
              <a:t> </a:t>
            </a:r>
            <a:r>
              <a:rPr sz="1800" b="1" spc="-5" dirty="0">
                <a:latin typeface="Segoe UI"/>
                <a:cs typeface="Segoe UI"/>
              </a:rPr>
              <a:t>involves</a:t>
            </a:r>
            <a:r>
              <a:rPr sz="1800" b="1" spc="260" dirty="0">
                <a:latin typeface="Segoe UI"/>
                <a:cs typeface="Segoe UI"/>
              </a:rPr>
              <a:t> </a:t>
            </a:r>
            <a:r>
              <a:rPr sz="1800" b="1" spc="-5" dirty="0">
                <a:latin typeface="Segoe UI"/>
                <a:cs typeface="Segoe UI"/>
              </a:rPr>
              <a:t>the</a:t>
            </a:r>
            <a:r>
              <a:rPr sz="1800" b="1" spc="275" dirty="0">
                <a:latin typeface="Segoe UI"/>
                <a:cs typeface="Segoe UI"/>
              </a:rPr>
              <a:t> </a:t>
            </a:r>
            <a:r>
              <a:rPr sz="1800" b="1" spc="-5" dirty="0">
                <a:latin typeface="Segoe UI"/>
                <a:cs typeface="Segoe UI"/>
              </a:rPr>
              <a:t>addition</a:t>
            </a:r>
            <a:r>
              <a:rPr sz="1800" b="1" spc="265" dirty="0">
                <a:latin typeface="Segoe UI"/>
                <a:cs typeface="Segoe UI"/>
              </a:rPr>
              <a:t> </a:t>
            </a:r>
            <a:r>
              <a:rPr sz="1800" b="1" spc="-25" dirty="0">
                <a:latin typeface="Segoe UI"/>
                <a:cs typeface="Segoe UI"/>
              </a:rPr>
              <a:t>of </a:t>
            </a:r>
            <a:r>
              <a:rPr sz="1800" b="1" spc="-480" dirty="0">
                <a:latin typeface="Segoe UI"/>
                <a:cs typeface="Segoe UI"/>
              </a:rPr>
              <a:t> </a:t>
            </a:r>
            <a:r>
              <a:rPr sz="1800" b="1" dirty="0">
                <a:latin typeface="Segoe UI"/>
                <a:cs typeface="Segoe UI"/>
              </a:rPr>
              <a:t>senses</a:t>
            </a:r>
            <a:r>
              <a:rPr sz="1800" b="1" spc="-10" dirty="0">
                <a:latin typeface="Segoe UI"/>
                <a:cs typeface="Segoe UI"/>
              </a:rPr>
              <a:t> to</a:t>
            </a:r>
            <a:r>
              <a:rPr sz="1800" b="1" spc="5" dirty="0">
                <a:latin typeface="Segoe UI"/>
                <a:cs typeface="Segoe UI"/>
              </a:rPr>
              <a:t> </a:t>
            </a:r>
            <a:r>
              <a:rPr sz="1800" b="1" spc="-5" dirty="0">
                <a:latin typeface="Segoe UI"/>
                <a:cs typeface="Segoe UI"/>
              </a:rPr>
              <a:t>computers</a:t>
            </a:r>
            <a:r>
              <a:rPr sz="1800" b="1" spc="-5" dirty="0" smtClean="0">
                <a:latin typeface="Segoe UI"/>
                <a:cs typeface="Segoe UI"/>
              </a:rPr>
              <a:t>.</a:t>
            </a:r>
            <a:endParaRPr lang="en-IN" sz="1800" b="1" spc="-5" dirty="0" smtClean="0">
              <a:latin typeface="Segoe UI"/>
              <a:cs typeface="Segoe UI"/>
            </a:endParaRPr>
          </a:p>
          <a:p>
            <a:pPr marL="299085" marR="5080" indent="-287020">
              <a:lnSpc>
                <a:spcPct val="150000"/>
              </a:lnSpc>
              <a:buFont typeface="Wingdings"/>
              <a:buChar char=""/>
              <a:tabLst>
                <a:tab pos="299720" algn="l"/>
              </a:tabLst>
            </a:pPr>
            <a:r>
              <a:rPr lang="en-IN" sz="1800" b="1" i="1" spc="-5" dirty="0" smtClean="0">
                <a:latin typeface="Segoe UI"/>
                <a:cs typeface="Segoe UI"/>
              </a:rPr>
              <a:t>In the 20</a:t>
            </a:r>
            <a:r>
              <a:rPr lang="en-IN" sz="1800" b="1" i="1" spc="-5" baseline="30000" dirty="0" smtClean="0">
                <a:latin typeface="Segoe UI"/>
                <a:cs typeface="Segoe UI"/>
              </a:rPr>
              <a:t>th</a:t>
            </a:r>
            <a:r>
              <a:rPr lang="en-IN" sz="1800" b="1" i="1" spc="-5" dirty="0" smtClean="0">
                <a:latin typeface="Segoe UI"/>
                <a:cs typeface="Segoe UI"/>
              </a:rPr>
              <a:t> centaury, computers were brains without senses.</a:t>
            </a:r>
          </a:p>
          <a:p>
            <a:pPr marL="299085" marR="5080" indent="-287020">
              <a:lnSpc>
                <a:spcPct val="150000"/>
              </a:lnSpc>
              <a:buFont typeface="Wingdings"/>
              <a:buChar char=""/>
              <a:tabLst>
                <a:tab pos="299720" algn="l"/>
              </a:tabLst>
            </a:pPr>
            <a:r>
              <a:rPr lang="en-IN" b="1" i="1" spc="-5" dirty="0">
                <a:latin typeface="Segoe UI"/>
                <a:cs typeface="Segoe UI"/>
              </a:rPr>
              <a:t>In the </a:t>
            </a:r>
            <a:r>
              <a:rPr lang="en-IN" b="1" i="1" spc="-5" dirty="0" smtClean="0">
                <a:latin typeface="Segoe UI"/>
                <a:cs typeface="Segoe UI"/>
              </a:rPr>
              <a:t>21</a:t>
            </a:r>
            <a:r>
              <a:rPr lang="en-IN" b="1" i="1" spc="-5" baseline="30000" dirty="0" smtClean="0">
                <a:latin typeface="Segoe UI"/>
                <a:cs typeface="Segoe UI"/>
              </a:rPr>
              <a:t>st</a:t>
            </a:r>
            <a:r>
              <a:rPr lang="en-IN" b="1" i="1" spc="-5" dirty="0" smtClean="0">
                <a:latin typeface="Segoe UI"/>
                <a:cs typeface="Segoe UI"/>
              </a:rPr>
              <a:t> centaury</a:t>
            </a:r>
            <a:r>
              <a:rPr lang="en-IN" b="1" i="1" spc="-5" dirty="0">
                <a:latin typeface="Segoe UI"/>
                <a:cs typeface="Segoe UI"/>
              </a:rPr>
              <a:t>, computers </a:t>
            </a:r>
            <a:r>
              <a:rPr lang="en-IN" b="1" i="1" spc="-5" dirty="0" smtClean="0">
                <a:latin typeface="Segoe UI"/>
                <a:cs typeface="Segoe UI"/>
              </a:rPr>
              <a:t>are sensing </a:t>
            </a:r>
            <a:r>
              <a:rPr lang="en-IN" b="1" spc="-5" dirty="0" smtClean="0">
                <a:latin typeface="Segoe UI"/>
                <a:cs typeface="Segoe UI"/>
              </a:rPr>
              <a:t>things</a:t>
            </a:r>
            <a:r>
              <a:rPr lang="en-IN" b="1" spc="-35" dirty="0" smtClean="0">
                <a:latin typeface="Segoe UI"/>
                <a:cs typeface="Segoe UI"/>
              </a:rPr>
              <a:t> </a:t>
            </a:r>
            <a:r>
              <a:rPr lang="en-IN" b="1" spc="-5" dirty="0">
                <a:latin typeface="Segoe UI"/>
                <a:cs typeface="Segoe UI"/>
              </a:rPr>
              <a:t>for</a:t>
            </a:r>
            <a:r>
              <a:rPr lang="en-IN" b="1" spc="-40" dirty="0">
                <a:latin typeface="Segoe UI"/>
                <a:cs typeface="Segoe UI"/>
              </a:rPr>
              <a:t> </a:t>
            </a:r>
            <a:r>
              <a:rPr lang="en-IN" b="1" spc="-5" dirty="0">
                <a:latin typeface="Segoe UI"/>
                <a:cs typeface="Segoe UI"/>
              </a:rPr>
              <a:t>themselves.</a:t>
            </a:r>
            <a:endParaRPr lang="en-IN" dirty="0">
              <a:latin typeface="Segoe UI"/>
              <a:cs typeface="Segoe UI"/>
            </a:endParaRPr>
          </a:p>
          <a:p>
            <a:pPr marL="299085" marR="5080" indent="-287020">
              <a:lnSpc>
                <a:spcPct val="150000"/>
              </a:lnSpc>
              <a:buFont typeface="Wingdings"/>
              <a:buChar char=""/>
              <a:tabLst>
                <a:tab pos="299720" algn="l"/>
              </a:tabLst>
            </a:pPr>
            <a:endParaRPr sz="1800" dirty="0">
              <a:latin typeface="Segoe UI"/>
              <a:cs typeface="Segoe UI"/>
            </a:endParaRPr>
          </a:p>
        </p:txBody>
      </p:sp>
      <p:pic>
        <p:nvPicPr>
          <p:cNvPr id="11" name="object 11"/>
          <p:cNvPicPr/>
          <p:nvPr/>
        </p:nvPicPr>
        <p:blipFill>
          <a:blip r:embed="rId2" cstate="print"/>
          <a:stretch>
            <a:fillRect/>
          </a:stretch>
        </p:blipFill>
        <p:spPr>
          <a:xfrm>
            <a:off x="4361953" y="1981200"/>
            <a:ext cx="7010400" cy="3580075"/>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a:t>
            </a:r>
            <a:r>
              <a:rPr sz="3600" b="1" spc="-150" dirty="0">
                <a:solidFill>
                  <a:srgbClr val="FFFFFF"/>
                </a:solidFill>
                <a:latin typeface="Arial"/>
                <a:cs typeface="Arial"/>
              </a:rPr>
              <a:t> </a:t>
            </a:r>
            <a:r>
              <a:rPr sz="3600" b="1" spc="-5" dirty="0">
                <a:solidFill>
                  <a:srgbClr val="FFFFFF"/>
                </a:solidFill>
                <a:latin typeface="Arial"/>
                <a:cs typeface="Arial"/>
              </a:rPr>
              <a:t>Simplified</a:t>
            </a:r>
            <a:r>
              <a:rPr sz="3600" b="1" spc="5" dirty="0">
                <a:solidFill>
                  <a:srgbClr val="FFFFFF"/>
                </a:solidFill>
                <a:latin typeface="Arial"/>
                <a:cs typeface="Arial"/>
              </a:rPr>
              <a:t> </a:t>
            </a:r>
            <a:r>
              <a:rPr sz="3600" b="1" dirty="0">
                <a:solidFill>
                  <a:srgbClr val="FFFFFF"/>
                </a:solidFill>
                <a:latin typeface="Arial"/>
                <a:cs typeface="Arial"/>
              </a:rPr>
              <a:t>IoT</a:t>
            </a:r>
            <a:r>
              <a:rPr sz="3600" b="1" spc="-145" dirty="0">
                <a:solidFill>
                  <a:srgbClr val="FFFFFF"/>
                </a:solidFill>
                <a:latin typeface="Arial"/>
                <a:cs typeface="Arial"/>
              </a:rPr>
              <a:t> </a:t>
            </a:r>
            <a:r>
              <a:rPr sz="3600" b="1" spc="-5"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438783"/>
            <a:ext cx="42665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a:t>
            </a:r>
            <a:r>
              <a:rPr sz="2400" b="1" spc="-5" dirty="0">
                <a:latin typeface="Segoe UI"/>
                <a:cs typeface="Segoe UI"/>
              </a:rPr>
              <a:t> Architecture:</a:t>
            </a:r>
            <a:endParaRPr sz="2400">
              <a:latin typeface="Segoe UI"/>
              <a:cs typeface="Segoe UI"/>
            </a:endParaRPr>
          </a:p>
        </p:txBody>
      </p:sp>
      <p:pic>
        <p:nvPicPr>
          <p:cNvPr id="4" name="object 4"/>
          <p:cNvPicPr/>
          <p:nvPr/>
        </p:nvPicPr>
        <p:blipFill>
          <a:blip r:embed="rId2" cstate="print"/>
          <a:stretch>
            <a:fillRect/>
          </a:stretch>
        </p:blipFill>
        <p:spPr>
          <a:xfrm>
            <a:off x="1586465" y="2001028"/>
            <a:ext cx="9219463" cy="4773150"/>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80</a:t>
            </a:fld>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81</a:t>
            </a:fld>
            <a:endParaRPr dirty="0"/>
          </a:p>
        </p:txBody>
      </p:sp>
      <p:sp>
        <p:nvSpPr>
          <p:cNvPr id="3" name="object 3"/>
          <p:cNvSpPr txBox="1"/>
          <p:nvPr/>
        </p:nvSpPr>
        <p:spPr>
          <a:xfrm>
            <a:off x="245770" y="1438783"/>
            <a:ext cx="11524615" cy="4507230"/>
          </a:xfrm>
          <a:prstGeom prst="rect">
            <a:avLst/>
          </a:prstGeom>
        </p:spPr>
        <p:txBody>
          <a:bodyPr vert="horz" wrap="square" lIns="0" tIns="12700" rIns="0" bIns="0" rtlCol="0">
            <a:spAutoFit/>
          </a:bodyPr>
          <a:lstStyle/>
          <a:p>
            <a:pPr marL="12700" algn="just">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dirty="0">
              <a:latin typeface="Segoe UI"/>
              <a:cs typeface="Segoe UI"/>
            </a:endParaRPr>
          </a:p>
          <a:p>
            <a:pPr marL="1040765" marR="5080" indent="-342900" algn="just">
              <a:lnSpc>
                <a:spcPct val="150000"/>
              </a:lnSpc>
              <a:spcBef>
                <a:spcPts val="1255"/>
              </a:spcBef>
              <a:buFont typeface="Wingdings"/>
              <a:buChar char=""/>
              <a:tabLst>
                <a:tab pos="1041400" algn="l"/>
              </a:tabLst>
            </a:pPr>
            <a:r>
              <a:rPr sz="2200" b="1" spc="-10" dirty="0">
                <a:latin typeface="Segoe UI"/>
                <a:cs typeface="Segoe UI"/>
              </a:rPr>
              <a:t>The framework separates the </a:t>
            </a:r>
            <a:r>
              <a:rPr sz="2200" b="1" spc="-5" dirty="0">
                <a:latin typeface="Segoe UI"/>
                <a:cs typeface="Segoe UI"/>
              </a:rPr>
              <a:t>core IoT </a:t>
            </a:r>
            <a:r>
              <a:rPr sz="2200" b="1" spc="-10" dirty="0">
                <a:latin typeface="Segoe UI"/>
                <a:cs typeface="Segoe UI"/>
              </a:rPr>
              <a:t>and </a:t>
            </a:r>
            <a:r>
              <a:rPr sz="2200" b="1" spc="-5" dirty="0">
                <a:latin typeface="Segoe UI"/>
                <a:cs typeface="Segoe UI"/>
              </a:rPr>
              <a:t>data management </a:t>
            </a:r>
            <a:r>
              <a:rPr sz="2200" b="1" spc="-10" dirty="0">
                <a:latin typeface="Segoe UI"/>
                <a:cs typeface="Segoe UI"/>
              </a:rPr>
              <a:t>into parallel </a:t>
            </a:r>
            <a:r>
              <a:rPr sz="2200" b="1" spc="-5" dirty="0">
                <a:latin typeface="Segoe UI"/>
                <a:cs typeface="Segoe UI"/>
              </a:rPr>
              <a:t>and </a:t>
            </a:r>
            <a:r>
              <a:rPr sz="2200" b="1" dirty="0">
                <a:latin typeface="Segoe UI"/>
                <a:cs typeface="Segoe UI"/>
              </a:rPr>
              <a:t> </a:t>
            </a:r>
            <a:r>
              <a:rPr sz="2200" b="1" spc="-10" dirty="0">
                <a:latin typeface="Segoe UI"/>
                <a:cs typeface="Segoe UI"/>
              </a:rPr>
              <a:t>aligned</a:t>
            </a:r>
            <a:r>
              <a:rPr sz="2200" b="1" spc="-5" dirty="0">
                <a:latin typeface="Segoe UI"/>
                <a:cs typeface="Segoe UI"/>
              </a:rPr>
              <a:t> stacks,</a:t>
            </a:r>
            <a:r>
              <a:rPr sz="2200" b="1" dirty="0">
                <a:latin typeface="Segoe UI"/>
                <a:cs typeface="Segoe UI"/>
              </a:rPr>
              <a:t> </a:t>
            </a:r>
            <a:r>
              <a:rPr sz="2200" b="1" spc="-5" dirty="0">
                <a:latin typeface="Segoe UI"/>
                <a:cs typeface="Segoe UI"/>
              </a:rPr>
              <a:t>allowing</a:t>
            </a:r>
            <a:r>
              <a:rPr sz="2200" b="1" dirty="0">
                <a:latin typeface="Segoe UI"/>
                <a:cs typeface="Segoe UI"/>
              </a:rPr>
              <a:t> </a:t>
            </a:r>
            <a:r>
              <a:rPr sz="2200" b="1" spc="-5" dirty="0">
                <a:latin typeface="Segoe UI"/>
                <a:cs typeface="Segoe UI"/>
              </a:rPr>
              <a:t>us</a:t>
            </a:r>
            <a:r>
              <a:rPr sz="2200" b="1" dirty="0">
                <a:latin typeface="Segoe UI"/>
                <a:cs typeface="Segoe UI"/>
              </a:rPr>
              <a:t> </a:t>
            </a:r>
            <a:r>
              <a:rPr sz="2200" b="1" spc="-10" dirty="0">
                <a:latin typeface="Segoe UI"/>
                <a:cs typeface="Segoe UI"/>
              </a:rPr>
              <a:t>to</a:t>
            </a:r>
            <a:r>
              <a:rPr sz="2200" b="1" spc="-5" dirty="0">
                <a:latin typeface="Segoe UI"/>
                <a:cs typeface="Segoe UI"/>
              </a:rPr>
              <a:t> carefully</a:t>
            </a:r>
            <a:r>
              <a:rPr sz="2200" b="1" dirty="0">
                <a:latin typeface="Segoe UI"/>
                <a:cs typeface="Segoe UI"/>
              </a:rPr>
              <a:t> </a:t>
            </a:r>
            <a:r>
              <a:rPr sz="2200" b="1" spc="-5" dirty="0">
                <a:latin typeface="Segoe UI"/>
                <a:cs typeface="Segoe UI"/>
              </a:rPr>
              <a:t>examine</a:t>
            </a:r>
            <a:r>
              <a:rPr sz="2200" b="1"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functions</a:t>
            </a:r>
            <a:r>
              <a:rPr sz="2200" b="1" spc="-5" dirty="0">
                <a:latin typeface="Segoe UI"/>
                <a:cs typeface="Segoe UI"/>
              </a:rPr>
              <a:t> </a:t>
            </a:r>
            <a:r>
              <a:rPr sz="2200" b="1" spc="-15" dirty="0">
                <a:latin typeface="Segoe UI"/>
                <a:cs typeface="Segoe UI"/>
              </a:rPr>
              <a:t>of</a:t>
            </a:r>
            <a:r>
              <a:rPr sz="2200" b="1" spc="-10" dirty="0">
                <a:latin typeface="Segoe UI"/>
                <a:cs typeface="Segoe UI"/>
              </a:rPr>
              <a:t> both</a:t>
            </a:r>
            <a:r>
              <a:rPr sz="2200" b="1" spc="-5" dirty="0">
                <a:latin typeface="Segoe UI"/>
                <a:cs typeface="Segoe UI"/>
              </a:rPr>
              <a:t> </a:t>
            </a:r>
            <a:r>
              <a:rPr sz="2200" b="1" spc="-10" dirty="0">
                <a:latin typeface="Segoe UI"/>
                <a:cs typeface="Segoe UI"/>
              </a:rPr>
              <a:t>the </a:t>
            </a:r>
            <a:r>
              <a:rPr sz="2200" b="1" spc="-5" dirty="0">
                <a:latin typeface="Segoe UI"/>
                <a:cs typeface="Segoe UI"/>
              </a:rPr>
              <a:t> </a:t>
            </a:r>
            <a:r>
              <a:rPr sz="2200" b="1" spc="-10" dirty="0">
                <a:latin typeface="Segoe UI"/>
                <a:cs typeface="Segoe UI"/>
              </a:rPr>
              <a:t>network</a:t>
            </a:r>
            <a:r>
              <a:rPr sz="2200" b="1" spc="5" dirty="0">
                <a:latin typeface="Segoe UI"/>
                <a:cs typeface="Segoe UI"/>
              </a:rPr>
              <a:t> </a:t>
            </a:r>
            <a:r>
              <a:rPr sz="2200" b="1" spc="-10" dirty="0">
                <a:latin typeface="Segoe UI"/>
                <a:cs typeface="Segoe UI"/>
              </a:rPr>
              <a:t>and</a:t>
            </a:r>
            <a:r>
              <a:rPr sz="2200" b="1" spc="10"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applications</a:t>
            </a:r>
            <a:r>
              <a:rPr sz="2200" b="1" spc="45" dirty="0">
                <a:latin typeface="Segoe UI"/>
                <a:cs typeface="Segoe UI"/>
              </a:rPr>
              <a:t> </a:t>
            </a:r>
            <a:r>
              <a:rPr sz="2200" b="1" spc="-10" dirty="0">
                <a:latin typeface="Segoe UI"/>
                <a:cs typeface="Segoe UI"/>
              </a:rPr>
              <a:t>at</a:t>
            </a:r>
            <a:r>
              <a:rPr sz="2200" b="1" spc="10" dirty="0">
                <a:latin typeface="Segoe UI"/>
                <a:cs typeface="Segoe UI"/>
              </a:rPr>
              <a:t> </a:t>
            </a:r>
            <a:r>
              <a:rPr sz="2200" b="1" spc="-5" dirty="0">
                <a:latin typeface="Segoe UI"/>
                <a:cs typeface="Segoe UI"/>
              </a:rPr>
              <a:t>each stage</a:t>
            </a:r>
            <a:r>
              <a:rPr sz="2200" b="1" spc="10" dirty="0">
                <a:latin typeface="Segoe UI"/>
                <a:cs typeface="Segoe UI"/>
              </a:rPr>
              <a:t> </a:t>
            </a:r>
            <a:r>
              <a:rPr sz="2200" b="1" spc="-20" dirty="0">
                <a:latin typeface="Segoe UI"/>
                <a:cs typeface="Segoe UI"/>
              </a:rPr>
              <a:t>of</a:t>
            </a:r>
            <a:r>
              <a:rPr sz="2200" b="1" dirty="0">
                <a:latin typeface="Segoe UI"/>
                <a:cs typeface="Segoe UI"/>
              </a:rPr>
              <a:t> </a:t>
            </a:r>
            <a:r>
              <a:rPr sz="2200" b="1" spc="-5" dirty="0">
                <a:latin typeface="Segoe UI"/>
                <a:cs typeface="Segoe UI"/>
              </a:rPr>
              <a:t>a</a:t>
            </a:r>
            <a:r>
              <a:rPr sz="2200" b="1" spc="10" dirty="0">
                <a:latin typeface="Segoe UI"/>
                <a:cs typeface="Segoe UI"/>
              </a:rPr>
              <a:t> </a:t>
            </a:r>
            <a:r>
              <a:rPr sz="2200" b="1" spc="-5" dirty="0">
                <a:latin typeface="Segoe UI"/>
                <a:cs typeface="Segoe UI"/>
              </a:rPr>
              <a:t>complex</a:t>
            </a:r>
            <a:r>
              <a:rPr sz="2200" b="1" spc="15" dirty="0">
                <a:latin typeface="Segoe UI"/>
                <a:cs typeface="Segoe UI"/>
              </a:rPr>
              <a:t> </a:t>
            </a:r>
            <a:r>
              <a:rPr sz="2200" b="1" spc="-5" dirty="0">
                <a:latin typeface="Segoe UI"/>
                <a:cs typeface="Segoe UI"/>
              </a:rPr>
              <a:t>IoT</a:t>
            </a:r>
            <a:r>
              <a:rPr sz="2200" b="1" spc="20" dirty="0">
                <a:latin typeface="Segoe UI"/>
                <a:cs typeface="Segoe UI"/>
              </a:rPr>
              <a:t> </a:t>
            </a:r>
            <a:r>
              <a:rPr sz="2200" b="1" spc="-5" dirty="0">
                <a:latin typeface="Segoe UI"/>
                <a:cs typeface="Segoe UI"/>
              </a:rPr>
              <a:t>system.</a:t>
            </a:r>
            <a:endParaRPr sz="2200" dirty="0">
              <a:latin typeface="Segoe UI"/>
              <a:cs typeface="Segoe UI"/>
            </a:endParaRPr>
          </a:p>
          <a:p>
            <a:pPr marL="1040765" indent="-342900" algn="just">
              <a:lnSpc>
                <a:spcPct val="100000"/>
              </a:lnSpc>
              <a:spcBef>
                <a:spcPts val="2520"/>
              </a:spcBef>
              <a:buFont typeface="Wingdings"/>
              <a:buChar char=""/>
              <a:tabLst>
                <a:tab pos="1041400" algn="l"/>
              </a:tabLst>
            </a:pPr>
            <a:r>
              <a:rPr sz="2200" b="1" spc="-5" dirty="0">
                <a:latin typeface="Segoe UI"/>
                <a:cs typeface="Segoe UI"/>
              </a:rPr>
              <a:t>This</a:t>
            </a:r>
            <a:r>
              <a:rPr sz="2200" b="1" spc="10" dirty="0">
                <a:latin typeface="Segoe UI"/>
                <a:cs typeface="Segoe UI"/>
              </a:rPr>
              <a:t> </a:t>
            </a:r>
            <a:r>
              <a:rPr sz="2200" b="1" spc="-10" dirty="0">
                <a:latin typeface="Segoe UI"/>
                <a:cs typeface="Segoe UI"/>
              </a:rPr>
              <a:t>separation</a:t>
            </a:r>
            <a:r>
              <a:rPr sz="2200" b="1" spc="35" dirty="0">
                <a:latin typeface="Segoe UI"/>
                <a:cs typeface="Segoe UI"/>
              </a:rPr>
              <a:t> </a:t>
            </a:r>
            <a:r>
              <a:rPr sz="2200" b="1" spc="-10" dirty="0">
                <a:latin typeface="Segoe UI"/>
                <a:cs typeface="Segoe UI"/>
              </a:rPr>
              <a:t>gives</a:t>
            </a:r>
            <a:r>
              <a:rPr sz="2200" b="1" spc="15" dirty="0">
                <a:latin typeface="Segoe UI"/>
                <a:cs typeface="Segoe UI"/>
              </a:rPr>
              <a:t> </a:t>
            </a:r>
            <a:r>
              <a:rPr sz="2200" b="1" spc="-5" dirty="0">
                <a:latin typeface="Segoe UI"/>
                <a:cs typeface="Segoe UI"/>
              </a:rPr>
              <a:t>us</a:t>
            </a:r>
            <a:r>
              <a:rPr sz="2200" b="1" spc="-10" dirty="0">
                <a:latin typeface="Segoe UI"/>
                <a:cs typeface="Segoe UI"/>
              </a:rPr>
              <a:t> better</a:t>
            </a:r>
            <a:r>
              <a:rPr sz="2200" b="1" spc="20" dirty="0">
                <a:latin typeface="Segoe UI"/>
                <a:cs typeface="Segoe UI"/>
              </a:rPr>
              <a:t> </a:t>
            </a:r>
            <a:r>
              <a:rPr sz="2200" b="1" spc="-5" dirty="0">
                <a:latin typeface="Segoe UI"/>
                <a:cs typeface="Segoe UI"/>
              </a:rPr>
              <a:t>visibility</a:t>
            </a:r>
            <a:r>
              <a:rPr sz="2200" b="1" spc="10" dirty="0">
                <a:latin typeface="Segoe UI"/>
                <a:cs typeface="Segoe UI"/>
              </a:rPr>
              <a:t> </a:t>
            </a:r>
            <a:r>
              <a:rPr sz="2200" b="1" spc="-10" dirty="0">
                <a:latin typeface="Segoe UI"/>
                <a:cs typeface="Segoe UI"/>
              </a:rPr>
              <a:t>into</a:t>
            </a:r>
            <a:r>
              <a:rPr sz="2200" b="1" spc="10" dirty="0">
                <a:latin typeface="Segoe UI"/>
                <a:cs typeface="Segoe UI"/>
              </a:rPr>
              <a:t> </a:t>
            </a:r>
            <a:r>
              <a:rPr sz="2200" b="1" spc="-10" dirty="0">
                <a:latin typeface="Segoe UI"/>
                <a:cs typeface="Segoe UI"/>
              </a:rPr>
              <a:t>the</a:t>
            </a:r>
            <a:r>
              <a:rPr sz="2200" b="1" spc="10" dirty="0">
                <a:latin typeface="Segoe UI"/>
                <a:cs typeface="Segoe UI"/>
              </a:rPr>
              <a:t> </a:t>
            </a:r>
            <a:r>
              <a:rPr sz="2200" b="1" spc="-10" dirty="0">
                <a:latin typeface="Segoe UI"/>
                <a:cs typeface="Segoe UI"/>
              </a:rPr>
              <a:t>functions</a:t>
            </a:r>
            <a:r>
              <a:rPr sz="2200" b="1" spc="-15" dirty="0">
                <a:latin typeface="Segoe UI"/>
                <a:cs typeface="Segoe UI"/>
              </a:rPr>
              <a:t> </a:t>
            </a:r>
            <a:r>
              <a:rPr sz="2200" b="1" spc="-20" dirty="0">
                <a:latin typeface="Segoe UI"/>
                <a:cs typeface="Segoe UI"/>
              </a:rPr>
              <a:t>of</a:t>
            </a:r>
            <a:r>
              <a:rPr sz="2200" b="1" spc="20" dirty="0">
                <a:latin typeface="Segoe UI"/>
                <a:cs typeface="Segoe UI"/>
              </a:rPr>
              <a:t> </a:t>
            </a:r>
            <a:r>
              <a:rPr sz="2200" b="1" spc="-5" dirty="0">
                <a:latin typeface="Segoe UI"/>
                <a:cs typeface="Segoe UI"/>
              </a:rPr>
              <a:t>each</a:t>
            </a:r>
            <a:r>
              <a:rPr sz="2200" b="1" spc="15" dirty="0">
                <a:latin typeface="Segoe UI"/>
                <a:cs typeface="Segoe UI"/>
              </a:rPr>
              <a:t> </a:t>
            </a:r>
            <a:r>
              <a:rPr sz="2200" b="1" spc="-40" dirty="0">
                <a:latin typeface="Segoe UI"/>
                <a:cs typeface="Segoe UI"/>
              </a:rPr>
              <a:t>layer.</a:t>
            </a:r>
            <a:endParaRPr sz="2200" dirty="0">
              <a:latin typeface="Segoe UI"/>
              <a:cs typeface="Segoe UI"/>
            </a:endParaRPr>
          </a:p>
          <a:p>
            <a:pPr marL="1040765" marR="5715" indent="-342900" algn="just">
              <a:lnSpc>
                <a:spcPct val="150000"/>
              </a:lnSpc>
              <a:spcBef>
                <a:spcPts val="1145"/>
              </a:spcBef>
              <a:buFont typeface="Wingdings"/>
              <a:buChar char=""/>
              <a:tabLst>
                <a:tab pos="1041400" algn="l"/>
              </a:tabLst>
            </a:pPr>
            <a:r>
              <a:rPr sz="2400" b="1" dirty="0">
                <a:latin typeface="Segoe UI"/>
                <a:cs typeface="Segoe UI"/>
              </a:rPr>
              <a:t>The</a:t>
            </a:r>
            <a:r>
              <a:rPr sz="2400" b="1" spc="5" dirty="0">
                <a:latin typeface="Segoe UI"/>
                <a:cs typeface="Segoe UI"/>
              </a:rPr>
              <a:t> </a:t>
            </a:r>
            <a:r>
              <a:rPr sz="2400" b="1" spc="-5" dirty="0">
                <a:latin typeface="Segoe UI"/>
                <a:cs typeface="Segoe UI"/>
              </a:rPr>
              <a:t>network</a:t>
            </a:r>
            <a:r>
              <a:rPr sz="2400" b="1" dirty="0">
                <a:latin typeface="Segoe UI"/>
                <a:cs typeface="Segoe UI"/>
              </a:rPr>
              <a:t> communications</a:t>
            </a:r>
            <a:r>
              <a:rPr sz="2400" b="1" spc="5" dirty="0">
                <a:latin typeface="Segoe UI"/>
                <a:cs typeface="Segoe UI"/>
              </a:rPr>
              <a:t> </a:t>
            </a:r>
            <a:r>
              <a:rPr sz="2400" b="1" spc="-10" dirty="0">
                <a:latin typeface="Segoe UI"/>
                <a:cs typeface="Segoe UI"/>
              </a:rPr>
              <a:t>layer</a:t>
            </a:r>
            <a:r>
              <a:rPr sz="2400" b="1" spc="-5" dirty="0">
                <a:latin typeface="Segoe UI"/>
                <a:cs typeface="Segoe UI"/>
              </a:rPr>
              <a:t> </a:t>
            </a:r>
            <a:r>
              <a:rPr sz="2400" b="1" spc="-20" dirty="0">
                <a:latin typeface="Segoe UI"/>
                <a:cs typeface="Segoe UI"/>
              </a:rPr>
              <a:t>of</a:t>
            </a:r>
            <a:r>
              <a:rPr sz="2400" b="1" spc="-15" dirty="0">
                <a:latin typeface="Segoe UI"/>
                <a:cs typeface="Segoe UI"/>
              </a:rPr>
              <a:t> </a:t>
            </a:r>
            <a:r>
              <a:rPr sz="2400" b="1" spc="-5" dirty="0">
                <a:latin typeface="Segoe UI"/>
                <a:cs typeface="Segoe UI"/>
              </a:rPr>
              <a:t>the</a:t>
            </a:r>
            <a:r>
              <a:rPr sz="2400" b="1" dirty="0">
                <a:latin typeface="Segoe UI"/>
                <a:cs typeface="Segoe UI"/>
              </a:rPr>
              <a:t> IoT</a:t>
            </a:r>
            <a:r>
              <a:rPr sz="2400" b="1" spc="5" dirty="0">
                <a:latin typeface="Segoe UI"/>
                <a:cs typeface="Segoe UI"/>
              </a:rPr>
              <a:t> </a:t>
            </a:r>
            <a:r>
              <a:rPr sz="2400" b="1" dirty="0">
                <a:latin typeface="Segoe UI"/>
                <a:cs typeface="Segoe UI"/>
              </a:rPr>
              <a:t>stack</a:t>
            </a:r>
            <a:r>
              <a:rPr sz="2400" b="1" spc="5" dirty="0">
                <a:latin typeface="Segoe UI"/>
                <a:cs typeface="Segoe UI"/>
              </a:rPr>
              <a:t> </a:t>
            </a:r>
            <a:r>
              <a:rPr sz="2400" b="1" spc="-5" dirty="0">
                <a:latin typeface="Segoe UI"/>
                <a:cs typeface="Segoe UI"/>
              </a:rPr>
              <a:t>itself</a:t>
            </a:r>
            <a:r>
              <a:rPr sz="2400" b="1" dirty="0">
                <a:latin typeface="Segoe UI"/>
                <a:cs typeface="Segoe UI"/>
              </a:rPr>
              <a:t> </a:t>
            </a:r>
            <a:r>
              <a:rPr sz="2400" b="1" spc="-10" dirty="0">
                <a:latin typeface="Segoe UI"/>
                <a:cs typeface="Segoe UI"/>
              </a:rPr>
              <a:t>involves</a:t>
            </a:r>
            <a:r>
              <a:rPr sz="2400" b="1" spc="-5" dirty="0">
                <a:latin typeface="Segoe UI"/>
                <a:cs typeface="Segoe UI"/>
              </a:rPr>
              <a:t> </a:t>
            </a:r>
            <a:r>
              <a:rPr sz="2400" b="1" dirty="0">
                <a:latin typeface="Segoe UI"/>
                <a:cs typeface="Segoe UI"/>
              </a:rPr>
              <a:t>a </a:t>
            </a:r>
            <a:r>
              <a:rPr sz="2400" b="1" spc="-650" dirty="0">
                <a:latin typeface="Segoe UI"/>
                <a:cs typeface="Segoe UI"/>
              </a:rPr>
              <a:t> </a:t>
            </a:r>
            <a:r>
              <a:rPr sz="2400" b="1" spc="-5" dirty="0">
                <a:latin typeface="Segoe UI"/>
                <a:cs typeface="Segoe UI"/>
              </a:rPr>
              <a:t>significant</a:t>
            </a:r>
            <a:r>
              <a:rPr sz="2400" b="1" dirty="0">
                <a:latin typeface="Segoe UI"/>
                <a:cs typeface="Segoe UI"/>
              </a:rPr>
              <a:t> </a:t>
            </a:r>
            <a:r>
              <a:rPr sz="2400" b="1" spc="-5" dirty="0">
                <a:latin typeface="Segoe UI"/>
                <a:cs typeface="Segoe UI"/>
              </a:rPr>
              <a:t>amount</a:t>
            </a:r>
            <a:r>
              <a:rPr sz="2400" b="1" dirty="0">
                <a:latin typeface="Segoe UI"/>
                <a:cs typeface="Segoe UI"/>
              </a:rPr>
              <a:t> </a:t>
            </a:r>
            <a:r>
              <a:rPr sz="2400" b="1" spc="-20" dirty="0">
                <a:latin typeface="Segoe UI"/>
                <a:cs typeface="Segoe UI"/>
              </a:rPr>
              <a:t>of</a:t>
            </a:r>
            <a:r>
              <a:rPr sz="2400" b="1" spc="-15" dirty="0">
                <a:latin typeface="Segoe UI"/>
                <a:cs typeface="Segoe UI"/>
              </a:rPr>
              <a:t> </a:t>
            </a:r>
            <a:r>
              <a:rPr sz="2400" b="1" spc="-5" dirty="0">
                <a:latin typeface="Segoe UI"/>
                <a:cs typeface="Segoe UI"/>
              </a:rPr>
              <a:t>detail</a:t>
            </a:r>
            <a:r>
              <a:rPr sz="2400" b="1" dirty="0">
                <a:latin typeface="Segoe UI"/>
                <a:cs typeface="Segoe UI"/>
              </a:rPr>
              <a:t> and</a:t>
            </a:r>
            <a:r>
              <a:rPr sz="2400" b="1" spc="5" dirty="0">
                <a:latin typeface="Segoe UI"/>
                <a:cs typeface="Segoe UI"/>
              </a:rPr>
              <a:t> </a:t>
            </a:r>
            <a:r>
              <a:rPr sz="2400" b="1" spc="-10" dirty="0">
                <a:latin typeface="Segoe UI"/>
                <a:cs typeface="Segoe UI"/>
              </a:rPr>
              <a:t>incorporates</a:t>
            </a:r>
            <a:r>
              <a:rPr sz="2400" b="1" spc="-5" dirty="0">
                <a:latin typeface="Segoe UI"/>
                <a:cs typeface="Segoe UI"/>
              </a:rPr>
              <a:t> </a:t>
            </a:r>
            <a:r>
              <a:rPr sz="2400" b="1" dirty="0">
                <a:latin typeface="Segoe UI"/>
                <a:cs typeface="Segoe UI"/>
              </a:rPr>
              <a:t>a</a:t>
            </a:r>
            <a:r>
              <a:rPr sz="2400" b="1" spc="5" dirty="0">
                <a:latin typeface="Segoe UI"/>
                <a:cs typeface="Segoe UI"/>
              </a:rPr>
              <a:t> </a:t>
            </a:r>
            <a:r>
              <a:rPr sz="2400" b="1" spc="-15" dirty="0">
                <a:latin typeface="Segoe UI"/>
                <a:cs typeface="Segoe UI"/>
              </a:rPr>
              <a:t>vast</a:t>
            </a:r>
            <a:r>
              <a:rPr sz="2400" b="1" spc="635" dirty="0">
                <a:latin typeface="Segoe UI"/>
                <a:cs typeface="Segoe UI"/>
              </a:rPr>
              <a:t> </a:t>
            </a:r>
            <a:r>
              <a:rPr sz="2400" b="1" spc="-10" dirty="0">
                <a:latin typeface="Segoe UI"/>
                <a:cs typeface="Segoe UI"/>
              </a:rPr>
              <a:t>array</a:t>
            </a:r>
            <a:r>
              <a:rPr sz="2400" b="1" spc="-5" dirty="0">
                <a:latin typeface="Segoe UI"/>
                <a:cs typeface="Segoe UI"/>
              </a:rPr>
              <a:t> </a:t>
            </a:r>
            <a:r>
              <a:rPr sz="2400" b="1" spc="-40" dirty="0">
                <a:latin typeface="Segoe UI"/>
                <a:cs typeface="Segoe UI"/>
              </a:rPr>
              <a:t>of </a:t>
            </a:r>
            <a:r>
              <a:rPr sz="2400" b="1" spc="-35" dirty="0">
                <a:latin typeface="Segoe UI"/>
                <a:cs typeface="Segoe UI"/>
              </a:rPr>
              <a:t> </a:t>
            </a:r>
            <a:r>
              <a:rPr sz="2400" b="1" spc="-5" dirty="0">
                <a:latin typeface="Segoe UI"/>
                <a:cs typeface="Segoe UI"/>
              </a:rPr>
              <a:t>technologies.</a:t>
            </a:r>
            <a:endParaRPr sz="2400" dirty="0">
              <a:latin typeface="Segoe UI"/>
              <a:cs typeface="Segoe U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82</a:t>
            </a:fld>
            <a:endParaRPr dirty="0"/>
          </a:p>
        </p:txBody>
      </p:sp>
      <p:sp>
        <p:nvSpPr>
          <p:cNvPr id="3" name="object 3"/>
          <p:cNvSpPr txBox="1"/>
          <p:nvPr/>
        </p:nvSpPr>
        <p:spPr>
          <a:xfrm>
            <a:off x="245770" y="1438783"/>
            <a:ext cx="11523980" cy="4049395"/>
          </a:xfrm>
          <a:prstGeom prst="rect">
            <a:avLst/>
          </a:prstGeom>
        </p:spPr>
        <p:txBody>
          <a:bodyPr vert="horz" wrap="square" lIns="0" tIns="12700" rIns="0" bIns="0" rtlCol="0">
            <a:spAutoFit/>
          </a:bodyPr>
          <a:lstStyle/>
          <a:p>
            <a:pPr marL="12700">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a:latin typeface="Segoe UI"/>
              <a:cs typeface="Segoe UI"/>
            </a:endParaRPr>
          </a:p>
          <a:p>
            <a:pPr marL="1040765" marR="5080" indent="-342900" algn="just">
              <a:lnSpc>
                <a:spcPct val="150100"/>
              </a:lnSpc>
              <a:spcBef>
                <a:spcPts val="1195"/>
              </a:spcBef>
              <a:buFont typeface="Wingdings"/>
              <a:buChar char=""/>
              <a:tabLst>
                <a:tab pos="1041400" algn="l"/>
              </a:tabLst>
            </a:pPr>
            <a:r>
              <a:rPr sz="2400" b="1" spc="-5" dirty="0">
                <a:latin typeface="Segoe UI"/>
                <a:cs typeface="Segoe UI"/>
              </a:rPr>
              <a:t>Consider for </a:t>
            </a:r>
            <a:r>
              <a:rPr sz="2400" b="1" dirty="0">
                <a:latin typeface="Segoe UI"/>
                <a:cs typeface="Segoe UI"/>
              </a:rPr>
              <a:t>a </a:t>
            </a:r>
            <a:r>
              <a:rPr sz="2400" b="1" spc="-5" dirty="0">
                <a:latin typeface="Segoe UI"/>
                <a:cs typeface="Segoe UI"/>
              </a:rPr>
              <a:t>moment </a:t>
            </a:r>
            <a:r>
              <a:rPr sz="2400" b="1" dirty="0">
                <a:latin typeface="Segoe UI"/>
                <a:cs typeface="Segoe UI"/>
              </a:rPr>
              <a:t>the </a:t>
            </a:r>
            <a:r>
              <a:rPr sz="2400" b="1" spc="-5" dirty="0">
                <a:latin typeface="Segoe UI"/>
                <a:cs typeface="Segoe UI"/>
              </a:rPr>
              <a:t>heterogeneity </a:t>
            </a:r>
            <a:r>
              <a:rPr sz="2400" b="1" spc="-20" dirty="0">
                <a:latin typeface="Segoe UI"/>
                <a:cs typeface="Segoe UI"/>
              </a:rPr>
              <a:t>of </a:t>
            </a:r>
            <a:r>
              <a:rPr sz="2400" b="1" dirty="0">
                <a:latin typeface="Segoe UI"/>
                <a:cs typeface="Segoe UI"/>
              </a:rPr>
              <a:t>IoT sensors </a:t>
            </a:r>
            <a:r>
              <a:rPr sz="2400" b="1" spc="-5" dirty="0">
                <a:latin typeface="Segoe UI"/>
                <a:cs typeface="Segoe UI"/>
              </a:rPr>
              <a:t>and </a:t>
            </a:r>
            <a:r>
              <a:rPr sz="2400" b="1" dirty="0">
                <a:latin typeface="Segoe UI"/>
                <a:cs typeface="Segoe UI"/>
              </a:rPr>
              <a:t>the many </a:t>
            </a:r>
            <a:r>
              <a:rPr sz="2400" b="1" spc="5" dirty="0">
                <a:latin typeface="Segoe UI"/>
                <a:cs typeface="Segoe UI"/>
              </a:rPr>
              <a:t> </a:t>
            </a:r>
            <a:r>
              <a:rPr sz="2400" b="1" spc="-5" dirty="0">
                <a:latin typeface="Segoe UI"/>
                <a:cs typeface="Segoe UI"/>
              </a:rPr>
              <a:t>different</a:t>
            </a:r>
            <a:r>
              <a:rPr sz="2400" b="1" spc="10" dirty="0">
                <a:latin typeface="Segoe UI"/>
                <a:cs typeface="Segoe UI"/>
              </a:rPr>
              <a:t> </a:t>
            </a:r>
            <a:r>
              <a:rPr sz="2400" b="1" spc="-5" dirty="0">
                <a:latin typeface="Segoe UI"/>
                <a:cs typeface="Segoe UI"/>
              </a:rPr>
              <a:t>ways</a:t>
            </a:r>
            <a:r>
              <a:rPr sz="2400" b="1" spc="-20" dirty="0">
                <a:latin typeface="Segoe UI"/>
                <a:cs typeface="Segoe UI"/>
              </a:rPr>
              <a:t> </a:t>
            </a:r>
            <a:r>
              <a:rPr sz="2400" b="1" spc="-5" dirty="0">
                <a:latin typeface="Segoe UI"/>
                <a:cs typeface="Segoe UI"/>
              </a:rPr>
              <a:t>that</a:t>
            </a:r>
            <a:r>
              <a:rPr sz="2400" b="1" spc="15" dirty="0">
                <a:latin typeface="Segoe UI"/>
                <a:cs typeface="Segoe UI"/>
              </a:rPr>
              <a:t> </a:t>
            </a:r>
            <a:r>
              <a:rPr sz="2400" b="1" dirty="0">
                <a:latin typeface="Segoe UI"/>
                <a:cs typeface="Segoe UI"/>
              </a:rPr>
              <a:t>exist</a:t>
            </a:r>
            <a:r>
              <a:rPr sz="2400" b="1" spc="5" dirty="0">
                <a:latin typeface="Segoe UI"/>
                <a:cs typeface="Segoe UI"/>
              </a:rPr>
              <a:t> </a:t>
            </a:r>
            <a:r>
              <a:rPr sz="2400" b="1" spc="-5" dirty="0">
                <a:latin typeface="Segoe UI"/>
                <a:cs typeface="Segoe UI"/>
              </a:rPr>
              <a:t>to</a:t>
            </a:r>
            <a:r>
              <a:rPr sz="2400" b="1" spc="-15" dirty="0">
                <a:latin typeface="Segoe UI"/>
                <a:cs typeface="Segoe UI"/>
              </a:rPr>
              <a:t> </a:t>
            </a:r>
            <a:r>
              <a:rPr sz="2400" b="1" dirty="0">
                <a:latin typeface="Segoe UI"/>
                <a:cs typeface="Segoe UI"/>
              </a:rPr>
              <a:t>connect</a:t>
            </a:r>
            <a:r>
              <a:rPr sz="2400" b="1" spc="-5" dirty="0">
                <a:latin typeface="Segoe UI"/>
                <a:cs typeface="Segoe UI"/>
              </a:rPr>
              <a:t> them</a:t>
            </a:r>
            <a:r>
              <a:rPr sz="2400" b="1" spc="15" dirty="0">
                <a:latin typeface="Segoe UI"/>
                <a:cs typeface="Segoe UI"/>
              </a:rPr>
              <a:t> </a:t>
            </a:r>
            <a:r>
              <a:rPr sz="2400" b="1" spc="-5" dirty="0">
                <a:latin typeface="Segoe UI"/>
                <a:cs typeface="Segoe UI"/>
              </a:rPr>
              <a:t>to</a:t>
            </a:r>
            <a:r>
              <a:rPr sz="2400" b="1" spc="-10" dirty="0">
                <a:latin typeface="Segoe UI"/>
                <a:cs typeface="Segoe UI"/>
              </a:rPr>
              <a:t> </a:t>
            </a:r>
            <a:r>
              <a:rPr sz="2400" b="1" dirty="0">
                <a:latin typeface="Segoe UI"/>
                <a:cs typeface="Segoe UI"/>
              </a:rPr>
              <a:t>a </a:t>
            </a:r>
            <a:r>
              <a:rPr sz="2400" b="1" spc="5" dirty="0">
                <a:latin typeface="Segoe UI"/>
                <a:cs typeface="Segoe UI"/>
              </a:rPr>
              <a:t>network.</a:t>
            </a:r>
            <a:endParaRPr sz="2400">
              <a:latin typeface="Segoe UI"/>
              <a:cs typeface="Segoe UI"/>
            </a:endParaRPr>
          </a:p>
          <a:p>
            <a:pPr>
              <a:lnSpc>
                <a:spcPct val="100000"/>
              </a:lnSpc>
              <a:spcBef>
                <a:spcPts val="10"/>
              </a:spcBef>
              <a:buFont typeface="Wingdings"/>
              <a:buChar char=""/>
            </a:pPr>
            <a:endParaRPr sz="4500">
              <a:latin typeface="Segoe UI"/>
              <a:cs typeface="Segoe UI"/>
            </a:endParaRPr>
          </a:p>
          <a:p>
            <a:pPr marL="1040765" marR="6985" indent="-342900" algn="just">
              <a:lnSpc>
                <a:spcPct val="150100"/>
              </a:lnSpc>
              <a:buFont typeface="Wingdings"/>
              <a:buChar char=""/>
              <a:tabLst>
                <a:tab pos="1041400" algn="l"/>
              </a:tabLst>
            </a:pPr>
            <a:r>
              <a:rPr sz="2400" b="1" dirty="0">
                <a:latin typeface="Segoe UI"/>
                <a:cs typeface="Segoe UI"/>
              </a:rPr>
              <a:t>The </a:t>
            </a:r>
            <a:r>
              <a:rPr sz="2400" b="1" spc="-5" dirty="0">
                <a:latin typeface="Segoe UI"/>
                <a:cs typeface="Segoe UI"/>
              </a:rPr>
              <a:t>network communications </a:t>
            </a:r>
            <a:r>
              <a:rPr sz="2400" b="1" spc="-10" dirty="0">
                <a:latin typeface="Segoe UI"/>
                <a:cs typeface="Segoe UI"/>
              </a:rPr>
              <a:t>layer </a:t>
            </a:r>
            <a:r>
              <a:rPr sz="2400" b="1" spc="-5" dirty="0">
                <a:latin typeface="Segoe UI"/>
                <a:cs typeface="Segoe UI"/>
              </a:rPr>
              <a:t>needs </a:t>
            </a:r>
            <a:r>
              <a:rPr sz="2400" b="1" spc="-10" dirty="0">
                <a:latin typeface="Segoe UI"/>
                <a:cs typeface="Segoe UI"/>
              </a:rPr>
              <a:t>to </a:t>
            </a:r>
            <a:r>
              <a:rPr sz="2400" b="1" spc="-5" dirty="0">
                <a:latin typeface="Segoe UI"/>
                <a:cs typeface="Segoe UI"/>
              </a:rPr>
              <a:t>consolidate these </a:t>
            </a:r>
            <a:r>
              <a:rPr sz="2400" b="1" spc="-25" dirty="0">
                <a:latin typeface="Segoe UI"/>
                <a:cs typeface="Segoe UI"/>
              </a:rPr>
              <a:t>together, </a:t>
            </a:r>
            <a:r>
              <a:rPr sz="2400" b="1" spc="-20" dirty="0">
                <a:latin typeface="Segoe UI"/>
                <a:cs typeface="Segoe UI"/>
              </a:rPr>
              <a:t> </a:t>
            </a:r>
            <a:r>
              <a:rPr sz="2400" b="1" spc="-10" dirty="0">
                <a:latin typeface="Segoe UI"/>
                <a:cs typeface="Segoe UI"/>
              </a:rPr>
              <a:t>offer gateway </a:t>
            </a:r>
            <a:r>
              <a:rPr sz="2400" b="1" spc="-5" dirty="0">
                <a:latin typeface="Segoe UI"/>
                <a:cs typeface="Segoe UI"/>
              </a:rPr>
              <a:t>and </a:t>
            </a:r>
            <a:r>
              <a:rPr sz="2400" b="1" spc="-10" dirty="0">
                <a:latin typeface="Segoe UI"/>
                <a:cs typeface="Segoe UI"/>
              </a:rPr>
              <a:t>backhaul </a:t>
            </a:r>
            <a:r>
              <a:rPr sz="2400" b="1" spc="-5" dirty="0">
                <a:latin typeface="Segoe UI"/>
                <a:cs typeface="Segoe UI"/>
              </a:rPr>
              <a:t>technologies, and ultimately bring the data </a:t>
            </a:r>
            <a:r>
              <a:rPr sz="2400" b="1" dirty="0">
                <a:latin typeface="Segoe UI"/>
                <a:cs typeface="Segoe UI"/>
              </a:rPr>
              <a:t> </a:t>
            </a:r>
            <a:r>
              <a:rPr sz="2400" b="1" spc="-10" dirty="0">
                <a:latin typeface="Segoe UI"/>
                <a:cs typeface="Segoe UI"/>
              </a:rPr>
              <a:t>back </a:t>
            </a:r>
            <a:r>
              <a:rPr sz="2400" b="1" spc="-5" dirty="0">
                <a:latin typeface="Segoe UI"/>
                <a:cs typeface="Segoe UI"/>
              </a:rPr>
              <a:t>to</a:t>
            </a:r>
            <a:r>
              <a:rPr sz="2400" b="1" spc="-10" dirty="0">
                <a:latin typeface="Segoe UI"/>
                <a:cs typeface="Segoe UI"/>
              </a:rPr>
              <a:t> </a:t>
            </a:r>
            <a:r>
              <a:rPr sz="2400" b="1" dirty="0">
                <a:latin typeface="Segoe UI"/>
                <a:cs typeface="Segoe UI"/>
              </a:rPr>
              <a:t>a central</a:t>
            </a:r>
            <a:r>
              <a:rPr sz="2400" b="1" spc="-15" dirty="0">
                <a:latin typeface="Segoe UI"/>
                <a:cs typeface="Segoe UI"/>
              </a:rPr>
              <a:t> </a:t>
            </a:r>
            <a:r>
              <a:rPr sz="2400" b="1" spc="-5" dirty="0">
                <a:latin typeface="Segoe UI"/>
                <a:cs typeface="Segoe UI"/>
              </a:rPr>
              <a:t>location</a:t>
            </a:r>
            <a:r>
              <a:rPr sz="2400" b="1" spc="-15" dirty="0">
                <a:latin typeface="Segoe UI"/>
                <a:cs typeface="Segoe UI"/>
              </a:rPr>
              <a:t> </a:t>
            </a:r>
            <a:r>
              <a:rPr sz="2400" b="1" spc="-5" dirty="0">
                <a:latin typeface="Segoe UI"/>
                <a:cs typeface="Segoe UI"/>
              </a:rPr>
              <a:t>for</a:t>
            </a:r>
            <a:r>
              <a:rPr sz="2400" b="1" spc="5" dirty="0">
                <a:latin typeface="Segoe UI"/>
                <a:cs typeface="Segoe UI"/>
              </a:rPr>
              <a:t> </a:t>
            </a:r>
            <a:r>
              <a:rPr sz="2400" b="1" spc="-5" dirty="0">
                <a:latin typeface="Segoe UI"/>
                <a:cs typeface="Segoe UI"/>
              </a:rPr>
              <a:t>analysis</a:t>
            </a:r>
            <a:r>
              <a:rPr sz="2400" b="1" spc="-30" dirty="0">
                <a:latin typeface="Segoe UI"/>
                <a:cs typeface="Segoe UI"/>
              </a:rPr>
              <a:t> </a:t>
            </a:r>
            <a:r>
              <a:rPr sz="2400" b="1" spc="-5" dirty="0">
                <a:latin typeface="Segoe UI"/>
                <a:cs typeface="Segoe UI"/>
              </a:rPr>
              <a:t>and</a:t>
            </a:r>
            <a:r>
              <a:rPr sz="2400" b="1" spc="5" dirty="0">
                <a:latin typeface="Segoe UI"/>
                <a:cs typeface="Segoe UI"/>
              </a:rPr>
              <a:t> </a:t>
            </a:r>
            <a:r>
              <a:rPr sz="2400" b="1" spc="-5" dirty="0">
                <a:latin typeface="Segoe UI"/>
                <a:cs typeface="Segoe UI"/>
              </a:rPr>
              <a:t>processing.</a:t>
            </a:r>
            <a:endParaRPr sz="2400">
              <a:latin typeface="Segoe UI"/>
              <a:cs typeface="Segoe U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83</a:t>
            </a:fld>
            <a:endParaRPr dirty="0"/>
          </a:p>
        </p:txBody>
      </p:sp>
      <p:sp>
        <p:nvSpPr>
          <p:cNvPr id="3" name="object 3"/>
          <p:cNvSpPr txBox="1"/>
          <p:nvPr/>
        </p:nvSpPr>
        <p:spPr>
          <a:xfrm>
            <a:off x="245770" y="1397634"/>
            <a:ext cx="11525885" cy="4443730"/>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A</a:t>
            </a:r>
            <a:r>
              <a:rPr sz="2000" b="1" spc="-15" dirty="0">
                <a:latin typeface="Segoe UI"/>
                <a:cs typeface="Segoe UI"/>
              </a:rPr>
              <a:t> </a:t>
            </a:r>
            <a:r>
              <a:rPr sz="2000" b="1" dirty="0">
                <a:latin typeface="Segoe UI"/>
                <a:cs typeface="Segoe UI"/>
              </a:rPr>
              <a:t>Simplified</a:t>
            </a:r>
            <a:r>
              <a:rPr sz="2000" b="1" spc="-60" dirty="0">
                <a:latin typeface="Segoe UI"/>
                <a:cs typeface="Segoe UI"/>
              </a:rPr>
              <a:t> </a:t>
            </a:r>
            <a:r>
              <a:rPr sz="2000" b="1" dirty="0">
                <a:latin typeface="Segoe UI"/>
                <a:cs typeface="Segoe UI"/>
              </a:rPr>
              <a:t>IoT</a:t>
            </a:r>
            <a:r>
              <a:rPr sz="2000" b="1" spc="-15" dirty="0">
                <a:latin typeface="Segoe UI"/>
                <a:cs typeface="Segoe UI"/>
              </a:rPr>
              <a:t> </a:t>
            </a:r>
            <a:r>
              <a:rPr sz="2000" b="1" spc="-5" dirty="0">
                <a:latin typeface="Segoe UI"/>
                <a:cs typeface="Segoe UI"/>
              </a:rPr>
              <a:t>Architecture:</a:t>
            </a:r>
            <a:endParaRPr sz="2000">
              <a:latin typeface="Segoe UI"/>
              <a:cs typeface="Segoe UI"/>
            </a:endParaRPr>
          </a:p>
          <a:p>
            <a:pPr marL="1040765" indent="-342900">
              <a:lnSpc>
                <a:spcPct val="100000"/>
              </a:lnSpc>
              <a:spcBef>
                <a:spcPts val="2160"/>
              </a:spcBef>
              <a:buFont typeface="Wingdings"/>
              <a:buChar char=""/>
              <a:tabLst>
                <a:tab pos="1040765" algn="l"/>
                <a:tab pos="1041400" algn="l"/>
                <a:tab pos="1871980" algn="l"/>
                <a:tab pos="2280285" algn="l"/>
                <a:tab pos="2827655" algn="l"/>
                <a:tab pos="4023995" algn="l"/>
                <a:tab pos="5708015" algn="l"/>
                <a:tab pos="6427470" algn="l"/>
                <a:tab pos="6813550" algn="l"/>
                <a:tab pos="7360284" algn="l"/>
                <a:tab pos="7893684" algn="l"/>
                <a:tab pos="8889365" algn="l"/>
                <a:tab pos="9302115" algn="l"/>
                <a:tab pos="10070465" algn="l"/>
                <a:tab pos="10620375" algn="l"/>
              </a:tabLst>
            </a:pPr>
            <a:r>
              <a:rPr sz="2000" b="1" dirty="0">
                <a:latin typeface="Segoe UI"/>
                <a:cs typeface="Segoe UI"/>
              </a:rPr>
              <a:t>Many	</a:t>
            </a:r>
            <a:r>
              <a:rPr sz="2000" b="1" spc="-20" dirty="0">
                <a:latin typeface="Segoe UI"/>
                <a:cs typeface="Segoe UI"/>
              </a:rPr>
              <a:t>of	</a:t>
            </a:r>
            <a:r>
              <a:rPr sz="2000" b="1" spc="-10" dirty="0">
                <a:latin typeface="Segoe UI"/>
                <a:cs typeface="Segoe UI"/>
              </a:rPr>
              <a:t>the	</a:t>
            </a:r>
            <a:r>
              <a:rPr sz="2000" b="1" spc="-5" dirty="0">
                <a:latin typeface="Segoe UI"/>
                <a:cs typeface="Segoe UI"/>
              </a:rPr>
              <a:t>last-mile	technologies	used	in	</a:t>
            </a:r>
            <a:r>
              <a:rPr sz="2000" b="1" spc="5" dirty="0">
                <a:latin typeface="Segoe UI"/>
                <a:cs typeface="Segoe UI"/>
              </a:rPr>
              <a:t>IoT	</a:t>
            </a:r>
            <a:r>
              <a:rPr sz="2000" b="1" spc="-10" dirty="0">
                <a:latin typeface="Segoe UI"/>
                <a:cs typeface="Segoe UI"/>
              </a:rPr>
              <a:t>are	</a:t>
            </a:r>
            <a:r>
              <a:rPr sz="2000" b="1" dirty="0">
                <a:latin typeface="Segoe UI"/>
                <a:cs typeface="Segoe UI"/>
              </a:rPr>
              <a:t>chosen	</a:t>
            </a:r>
            <a:r>
              <a:rPr sz="2000" b="1" spc="-10" dirty="0">
                <a:latin typeface="Segoe UI"/>
                <a:cs typeface="Segoe UI"/>
              </a:rPr>
              <a:t>to	</a:t>
            </a:r>
            <a:r>
              <a:rPr sz="2000" b="1" spc="-5" dirty="0">
                <a:latin typeface="Segoe UI"/>
                <a:cs typeface="Segoe UI"/>
              </a:rPr>
              <a:t>meet	</a:t>
            </a:r>
            <a:r>
              <a:rPr sz="2000" b="1" dirty="0">
                <a:latin typeface="Segoe UI"/>
                <a:cs typeface="Segoe UI"/>
              </a:rPr>
              <a:t>the	</a:t>
            </a:r>
            <a:r>
              <a:rPr sz="2000" b="1" spc="-5" dirty="0">
                <a:latin typeface="Segoe UI"/>
                <a:cs typeface="Segoe UI"/>
              </a:rPr>
              <a:t>specific</a:t>
            </a:r>
            <a:endParaRPr sz="2000">
              <a:latin typeface="Segoe UI"/>
              <a:cs typeface="Segoe UI"/>
            </a:endParaRPr>
          </a:p>
          <a:p>
            <a:pPr marL="1040765">
              <a:lnSpc>
                <a:spcPct val="100000"/>
              </a:lnSpc>
              <a:spcBef>
                <a:spcPts val="960"/>
              </a:spcBef>
            </a:pPr>
            <a:r>
              <a:rPr sz="2000" b="1" spc="-5" dirty="0">
                <a:latin typeface="Segoe UI"/>
                <a:cs typeface="Segoe UI"/>
              </a:rPr>
              <a:t>requirements</a:t>
            </a:r>
            <a:r>
              <a:rPr sz="2000" b="1" spc="30"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the endpoints </a:t>
            </a:r>
            <a:r>
              <a:rPr sz="2000" b="1" dirty="0">
                <a:latin typeface="Segoe UI"/>
                <a:cs typeface="Segoe UI"/>
              </a:rPr>
              <a:t>and</a:t>
            </a:r>
            <a:r>
              <a:rPr sz="2000" b="1" spc="-10" dirty="0">
                <a:latin typeface="Segoe UI"/>
                <a:cs typeface="Segoe UI"/>
              </a:rPr>
              <a:t> are</a:t>
            </a:r>
            <a:r>
              <a:rPr sz="2000" b="1" spc="10" dirty="0">
                <a:latin typeface="Segoe UI"/>
                <a:cs typeface="Segoe UI"/>
              </a:rPr>
              <a:t> </a:t>
            </a:r>
            <a:r>
              <a:rPr sz="2000" b="1" spc="-10" dirty="0">
                <a:latin typeface="Segoe UI"/>
                <a:cs typeface="Segoe UI"/>
              </a:rPr>
              <a:t>unlikely</a:t>
            </a:r>
            <a:r>
              <a:rPr sz="2000" b="1" spc="-5" dirty="0">
                <a:latin typeface="Segoe UI"/>
                <a:cs typeface="Segoe UI"/>
              </a:rPr>
              <a:t> to</a:t>
            </a:r>
            <a:r>
              <a:rPr sz="2000" b="1" spc="5" dirty="0">
                <a:latin typeface="Segoe UI"/>
                <a:cs typeface="Segoe UI"/>
              </a:rPr>
              <a:t> </a:t>
            </a:r>
            <a:r>
              <a:rPr sz="2000" b="1" spc="-5" dirty="0">
                <a:latin typeface="Segoe UI"/>
                <a:cs typeface="Segoe UI"/>
              </a:rPr>
              <a:t>ever</a:t>
            </a:r>
            <a:r>
              <a:rPr sz="2000" b="1" spc="15" dirty="0">
                <a:latin typeface="Segoe UI"/>
                <a:cs typeface="Segoe UI"/>
              </a:rPr>
              <a:t> </a:t>
            </a:r>
            <a:r>
              <a:rPr sz="2000" b="1" dirty="0">
                <a:latin typeface="Segoe UI"/>
                <a:cs typeface="Segoe UI"/>
              </a:rPr>
              <a:t>be </a:t>
            </a:r>
            <a:r>
              <a:rPr sz="2000" b="1" spc="-5" dirty="0">
                <a:latin typeface="Segoe UI"/>
                <a:cs typeface="Segoe UI"/>
              </a:rPr>
              <a:t>seen</a:t>
            </a:r>
            <a:r>
              <a:rPr sz="2000" b="1" spc="15" dirty="0">
                <a:latin typeface="Segoe UI"/>
                <a:cs typeface="Segoe UI"/>
              </a:rPr>
              <a:t> </a:t>
            </a:r>
            <a:r>
              <a:rPr sz="2000" b="1" spc="-5" dirty="0">
                <a:latin typeface="Segoe UI"/>
                <a:cs typeface="Segoe UI"/>
              </a:rPr>
              <a:t>in</a:t>
            </a:r>
            <a:r>
              <a:rPr sz="2000" b="1" spc="-10" dirty="0">
                <a:latin typeface="Segoe UI"/>
                <a:cs typeface="Segoe UI"/>
              </a:rPr>
              <a:t> </a:t>
            </a:r>
            <a:r>
              <a:rPr sz="2000" b="1" spc="-5" dirty="0">
                <a:latin typeface="Segoe UI"/>
                <a:cs typeface="Segoe UI"/>
              </a:rPr>
              <a:t>the </a:t>
            </a:r>
            <a:r>
              <a:rPr sz="2000" b="1" dirty="0">
                <a:latin typeface="Segoe UI"/>
                <a:cs typeface="Segoe UI"/>
              </a:rPr>
              <a:t>IT</a:t>
            </a:r>
            <a:r>
              <a:rPr sz="2000" b="1" spc="5" dirty="0">
                <a:latin typeface="Segoe UI"/>
                <a:cs typeface="Segoe UI"/>
              </a:rPr>
              <a:t> </a:t>
            </a:r>
            <a:r>
              <a:rPr sz="2000" b="1" spc="-5" dirty="0">
                <a:latin typeface="Segoe UI"/>
                <a:cs typeface="Segoe UI"/>
              </a:rPr>
              <a:t>domain.</a:t>
            </a:r>
            <a:endParaRPr sz="2000">
              <a:latin typeface="Segoe UI"/>
              <a:cs typeface="Segoe UI"/>
            </a:endParaRPr>
          </a:p>
          <a:p>
            <a:pPr>
              <a:lnSpc>
                <a:spcPct val="100000"/>
              </a:lnSpc>
              <a:spcBef>
                <a:spcPts val="55"/>
              </a:spcBef>
            </a:pPr>
            <a:endParaRPr sz="2900">
              <a:latin typeface="Segoe UI"/>
              <a:cs typeface="Segoe UI"/>
            </a:endParaRPr>
          </a:p>
          <a:p>
            <a:pPr marL="1040765" marR="13970" indent="-342900" algn="just">
              <a:lnSpc>
                <a:spcPct val="140000"/>
              </a:lnSpc>
              <a:buFont typeface="Wingdings"/>
              <a:buChar char=""/>
              <a:tabLst>
                <a:tab pos="1041400" algn="l"/>
              </a:tabLst>
            </a:pPr>
            <a:r>
              <a:rPr sz="2000" b="1" spc="-25" dirty="0">
                <a:latin typeface="Segoe UI"/>
                <a:cs typeface="Segoe UI"/>
              </a:rPr>
              <a:t>However, </a:t>
            </a:r>
            <a:r>
              <a:rPr sz="2000" b="1" spc="-5" dirty="0">
                <a:latin typeface="Segoe UI"/>
                <a:cs typeface="Segoe UI"/>
              </a:rPr>
              <a:t>the </a:t>
            </a:r>
            <a:r>
              <a:rPr sz="2000" b="1" dirty="0">
                <a:latin typeface="Segoe UI"/>
                <a:cs typeface="Segoe UI"/>
              </a:rPr>
              <a:t>network </a:t>
            </a:r>
            <a:r>
              <a:rPr sz="2000" b="1" spc="-5" dirty="0">
                <a:latin typeface="Segoe UI"/>
                <a:cs typeface="Segoe UI"/>
              </a:rPr>
              <a:t>between </a:t>
            </a:r>
            <a:r>
              <a:rPr sz="2000" b="1" dirty="0">
                <a:latin typeface="Segoe UI"/>
                <a:cs typeface="Segoe UI"/>
              </a:rPr>
              <a:t>the </a:t>
            </a:r>
            <a:r>
              <a:rPr sz="2000" b="1" spc="-5" dirty="0">
                <a:latin typeface="Segoe UI"/>
                <a:cs typeface="Segoe UI"/>
              </a:rPr>
              <a:t>gateway and the data center is </a:t>
            </a:r>
            <a:r>
              <a:rPr sz="2000" b="1" dirty="0">
                <a:latin typeface="Segoe UI"/>
                <a:cs typeface="Segoe UI"/>
              </a:rPr>
              <a:t>composed </a:t>
            </a:r>
            <a:r>
              <a:rPr sz="2000" b="1" spc="-5" dirty="0">
                <a:latin typeface="Segoe UI"/>
                <a:cs typeface="Segoe UI"/>
              </a:rPr>
              <a:t>mostly </a:t>
            </a:r>
            <a:r>
              <a:rPr sz="2000" b="1" spc="-40" dirty="0">
                <a:latin typeface="Segoe UI"/>
                <a:cs typeface="Segoe UI"/>
              </a:rPr>
              <a:t>of </a:t>
            </a:r>
            <a:r>
              <a:rPr sz="2000" b="1" spc="-35" dirty="0">
                <a:latin typeface="Segoe UI"/>
                <a:cs typeface="Segoe UI"/>
              </a:rPr>
              <a:t> </a:t>
            </a:r>
            <a:r>
              <a:rPr sz="2000" b="1" spc="-5" dirty="0">
                <a:latin typeface="Segoe UI"/>
                <a:cs typeface="Segoe UI"/>
              </a:rPr>
              <a:t>traditional</a:t>
            </a:r>
            <a:r>
              <a:rPr sz="2000" b="1" spc="-15" dirty="0">
                <a:latin typeface="Segoe UI"/>
                <a:cs typeface="Segoe UI"/>
              </a:rPr>
              <a:t> </a:t>
            </a:r>
            <a:r>
              <a:rPr sz="2000" b="1" spc="-5" dirty="0">
                <a:latin typeface="Segoe UI"/>
                <a:cs typeface="Segoe UI"/>
              </a:rPr>
              <a:t>technologies</a:t>
            </a:r>
            <a:r>
              <a:rPr sz="2000" b="1" spc="-10" dirty="0">
                <a:latin typeface="Segoe UI"/>
                <a:cs typeface="Segoe UI"/>
              </a:rPr>
              <a:t> </a:t>
            </a:r>
            <a:r>
              <a:rPr sz="2000" b="1" spc="-5" dirty="0">
                <a:latin typeface="Segoe UI"/>
                <a:cs typeface="Segoe UI"/>
              </a:rPr>
              <a:t>that</a:t>
            </a:r>
            <a:r>
              <a:rPr sz="2000" b="1" spc="-15" dirty="0">
                <a:latin typeface="Segoe UI"/>
                <a:cs typeface="Segoe UI"/>
              </a:rPr>
              <a:t> </a:t>
            </a:r>
            <a:r>
              <a:rPr sz="2000" b="1" spc="-5" dirty="0">
                <a:latin typeface="Segoe UI"/>
                <a:cs typeface="Segoe UI"/>
              </a:rPr>
              <a:t>experienced</a:t>
            </a:r>
            <a:r>
              <a:rPr sz="2000" b="1" spc="10" dirty="0">
                <a:latin typeface="Segoe UI"/>
                <a:cs typeface="Segoe UI"/>
              </a:rPr>
              <a:t> </a:t>
            </a:r>
            <a:r>
              <a:rPr sz="2000" b="1" dirty="0">
                <a:latin typeface="Segoe UI"/>
                <a:cs typeface="Segoe UI"/>
              </a:rPr>
              <a:t>IT</a:t>
            </a:r>
            <a:r>
              <a:rPr sz="2000" b="1" spc="5" dirty="0">
                <a:latin typeface="Segoe UI"/>
                <a:cs typeface="Segoe UI"/>
              </a:rPr>
              <a:t> </a:t>
            </a:r>
            <a:r>
              <a:rPr sz="2000" b="1" spc="-10" dirty="0">
                <a:latin typeface="Segoe UI"/>
                <a:cs typeface="Segoe UI"/>
              </a:rPr>
              <a:t>professionals </a:t>
            </a:r>
            <a:r>
              <a:rPr sz="2000" b="1" spc="-5" dirty="0">
                <a:latin typeface="Segoe UI"/>
                <a:cs typeface="Segoe UI"/>
              </a:rPr>
              <a:t>would quickly recognize.</a:t>
            </a:r>
            <a:endParaRPr sz="2000">
              <a:latin typeface="Segoe UI"/>
              <a:cs typeface="Segoe UI"/>
            </a:endParaRPr>
          </a:p>
          <a:p>
            <a:pPr>
              <a:lnSpc>
                <a:spcPct val="100000"/>
              </a:lnSpc>
              <a:spcBef>
                <a:spcPts val="20"/>
              </a:spcBef>
              <a:buFont typeface="Wingdings"/>
              <a:buChar char=""/>
            </a:pPr>
            <a:endParaRPr sz="2800">
              <a:latin typeface="Segoe UI"/>
              <a:cs typeface="Segoe UI"/>
            </a:endParaRPr>
          </a:p>
          <a:p>
            <a:pPr marL="1040765" marR="6985" indent="-342900" algn="just">
              <a:lnSpc>
                <a:spcPct val="140000"/>
              </a:lnSpc>
              <a:buFont typeface="Wingdings"/>
              <a:buChar char=""/>
              <a:tabLst>
                <a:tab pos="1041400" algn="l"/>
              </a:tabLst>
            </a:pPr>
            <a:r>
              <a:rPr sz="2000" b="1" dirty="0">
                <a:latin typeface="Segoe UI"/>
                <a:cs typeface="Segoe UI"/>
              </a:rPr>
              <a:t>These</a:t>
            </a:r>
            <a:r>
              <a:rPr sz="2000" b="1" spc="5" dirty="0">
                <a:latin typeface="Segoe UI"/>
                <a:cs typeface="Segoe UI"/>
              </a:rPr>
              <a:t> </a:t>
            </a:r>
            <a:r>
              <a:rPr sz="2000" b="1" spc="-5" dirty="0">
                <a:latin typeface="Segoe UI"/>
                <a:cs typeface="Segoe UI"/>
              </a:rPr>
              <a:t>include</a:t>
            </a:r>
            <a:r>
              <a:rPr sz="2000" b="1" dirty="0">
                <a:latin typeface="Segoe UI"/>
                <a:cs typeface="Segoe UI"/>
              </a:rPr>
              <a:t> </a:t>
            </a:r>
            <a:r>
              <a:rPr sz="2000" b="1" spc="-5" dirty="0">
                <a:latin typeface="Segoe UI"/>
                <a:cs typeface="Segoe UI"/>
              </a:rPr>
              <a:t>tunneling</a:t>
            </a:r>
            <a:r>
              <a:rPr sz="2000" b="1" dirty="0">
                <a:latin typeface="Segoe UI"/>
                <a:cs typeface="Segoe UI"/>
              </a:rPr>
              <a:t> </a:t>
            </a:r>
            <a:r>
              <a:rPr sz="2000" b="1" spc="-5" dirty="0">
                <a:latin typeface="Segoe UI"/>
                <a:cs typeface="Segoe UI"/>
              </a:rPr>
              <a:t>and</a:t>
            </a:r>
            <a:r>
              <a:rPr sz="2000" b="1" dirty="0">
                <a:latin typeface="Segoe UI"/>
                <a:cs typeface="Segoe UI"/>
              </a:rPr>
              <a:t> VPN</a:t>
            </a:r>
            <a:r>
              <a:rPr sz="2000" b="1" spc="5" dirty="0">
                <a:latin typeface="Segoe UI"/>
                <a:cs typeface="Segoe UI"/>
              </a:rPr>
              <a:t> </a:t>
            </a:r>
            <a:r>
              <a:rPr sz="2000" b="1" spc="-5" dirty="0">
                <a:latin typeface="Segoe UI"/>
                <a:cs typeface="Segoe UI"/>
              </a:rPr>
              <a:t>technologies,</a:t>
            </a:r>
            <a:r>
              <a:rPr sz="2000" b="1" dirty="0">
                <a:latin typeface="Segoe UI"/>
                <a:cs typeface="Segoe UI"/>
              </a:rPr>
              <a:t> </a:t>
            </a:r>
            <a:r>
              <a:rPr sz="2000" b="1" spc="-5" dirty="0">
                <a:latin typeface="Segoe UI"/>
                <a:cs typeface="Segoe UI"/>
              </a:rPr>
              <a:t>Ipbased</a:t>
            </a:r>
            <a:r>
              <a:rPr sz="2000" b="1" dirty="0">
                <a:latin typeface="Segoe UI"/>
                <a:cs typeface="Segoe UI"/>
              </a:rPr>
              <a:t> </a:t>
            </a:r>
            <a:r>
              <a:rPr sz="2000" b="1" spc="-5" dirty="0">
                <a:latin typeface="Segoe UI"/>
                <a:cs typeface="Segoe UI"/>
              </a:rPr>
              <a:t>quality</a:t>
            </a:r>
            <a:r>
              <a:rPr sz="2000" b="1" dirty="0">
                <a:latin typeface="Segoe UI"/>
                <a:cs typeface="Segoe UI"/>
              </a:rPr>
              <a:t> </a:t>
            </a:r>
            <a:r>
              <a:rPr sz="2000" b="1" spc="-20" dirty="0">
                <a:latin typeface="Segoe UI"/>
                <a:cs typeface="Segoe UI"/>
              </a:rPr>
              <a:t>of</a:t>
            </a:r>
            <a:r>
              <a:rPr sz="2000" b="1" spc="-15" dirty="0">
                <a:latin typeface="Segoe UI"/>
                <a:cs typeface="Segoe UI"/>
              </a:rPr>
              <a:t> </a:t>
            </a:r>
            <a:r>
              <a:rPr sz="2000" b="1" spc="10" dirty="0">
                <a:latin typeface="Segoe UI"/>
                <a:cs typeface="Segoe UI"/>
              </a:rPr>
              <a:t>service</a:t>
            </a:r>
            <a:r>
              <a:rPr sz="2000" b="1" spc="15" dirty="0">
                <a:latin typeface="Segoe UI"/>
                <a:cs typeface="Segoe UI"/>
              </a:rPr>
              <a:t> </a:t>
            </a:r>
            <a:r>
              <a:rPr sz="2000" b="1" dirty="0">
                <a:latin typeface="Segoe UI"/>
                <a:cs typeface="Segoe UI"/>
              </a:rPr>
              <a:t>(QoS), </a:t>
            </a:r>
            <a:r>
              <a:rPr sz="2000" b="1" spc="5" dirty="0">
                <a:latin typeface="Segoe UI"/>
                <a:cs typeface="Segoe UI"/>
              </a:rPr>
              <a:t> </a:t>
            </a:r>
            <a:r>
              <a:rPr sz="2000" b="1" spc="-5" dirty="0">
                <a:latin typeface="Segoe UI"/>
                <a:cs typeface="Segoe UI"/>
              </a:rPr>
              <a:t>conventional</a:t>
            </a:r>
            <a:r>
              <a:rPr sz="2000" b="1" dirty="0">
                <a:latin typeface="Segoe UI"/>
                <a:cs typeface="Segoe UI"/>
              </a:rPr>
              <a:t> </a:t>
            </a:r>
            <a:r>
              <a:rPr sz="2000" b="1" spc="-5" dirty="0">
                <a:latin typeface="Segoe UI"/>
                <a:cs typeface="Segoe UI"/>
              </a:rPr>
              <a:t>Layer</a:t>
            </a:r>
            <a:r>
              <a:rPr sz="2000" b="1" dirty="0">
                <a:latin typeface="Segoe UI"/>
                <a:cs typeface="Segoe UI"/>
              </a:rPr>
              <a:t> 3</a:t>
            </a:r>
            <a:r>
              <a:rPr sz="2000" b="1" spc="5" dirty="0">
                <a:latin typeface="Segoe UI"/>
                <a:cs typeface="Segoe UI"/>
              </a:rPr>
              <a:t> </a:t>
            </a:r>
            <a:r>
              <a:rPr sz="2000" b="1" dirty="0">
                <a:latin typeface="Segoe UI"/>
                <a:cs typeface="Segoe UI"/>
              </a:rPr>
              <a:t>routing</a:t>
            </a:r>
            <a:r>
              <a:rPr sz="2000" b="1" spc="5" dirty="0">
                <a:latin typeface="Segoe UI"/>
                <a:cs typeface="Segoe UI"/>
              </a:rPr>
              <a:t> </a:t>
            </a:r>
            <a:r>
              <a:rPr sz="2000" b="1" spc="-10" dirty="0">
                <a:latin typeface="Segoe UI"/>
                <a:cs typeface="Segoe UI"/>
              </a:rPr>
              <a:t>protocols</a:t>
            </a:r>
            <a:r>
              <a:rPr sz="2000" b="1" spc="-5" dirty="0">
                <a:latin typeface="Segoe UI"/>
                <a:cs typeface="Segoe UI"/>
              </a:rPr>
              <a:t> such</a:t>
            </a:r>
            <a:r>
              <a:rPr sz="2000" b="1" dirty="0">
                <a:latin typeface="Segoe UI"/>
                <a:cs typeface="Segoe UI"/>
              </a:rPr>
              <a:t> as</a:t>
            </a:r>
            <a:r>
              <a:rPr sz="2000" b="1" spc="5" dirty="0">
                <a:latin typeface="Segoe UI"/>
                <a:cs typeface="Segoe UI"/>
              </a:rPr>
              <a:t> </a:t>
            </a:r>
            <a:r>
              <a:rPr sz="2000" b="1" spc="-5" dirty="0">
                <a:latin typeface="Segoe UI"/>
                <a:cs typeface="Segoe UI"/>
              </a:rPr>
              <a:t>BGP</a:t>
            </a:r>
            <a:r>
              <a:rPr sz="2000" b="1" dirty="0">
                <a:latin typeface="Segoe UI"/>
                <a:cs typeface="Segoe UI"/>
              </a:rPr>
              <a:t> </a:t>
            </a:r>
            <a:r>
              <a:rPr sz="2000" b="1" spc="-5" dirty="0">
                <a:latin typeface="Segoe UI"/>
                <a:cs typeface="Segoe UI"/>
              </a:rPr>
              <a:t>and</a:t>
            </a:r>
            <a:r>
              <a:rPr sz="2000" b="1" dirty="0">
                <a:latin typeface="Segoe UI"/>
                <a:cs typeface="Segoe UI"/>
              </a:rPr>
              <a:t> </a:t>
            </a:r>
            <a:r>
              <a:rPr sz="2000" b="1" spc="-5" dirty="0">
                <a:latin typeface="Segoe UI"/>
                <a:cs typeface="Segoe UI"/>
              </a:rPr>
              <a:t>IP-PIM,</a:t>
            </a:r>
            <a:r>
              <a:rPr sz="2000" b="1" dirty="0">
                <a:latin typeface="Segoe UI"/>
                <a:cs typeface="Segoe UI"/>
              </a:rPr>
              <a:t> </a:t>
            </a:r>
            <a:r>
              <a:rPr sz="2000" b="1" spc="-5" dirty="0">
                <a:latin typeface="Segoe UI"/>
                <a:cs typeface="Segoe UI"/>
              </a:rPr>
              <a:t>and</a:t>
            </a:r>
            <a:r>
              <a:rPr sz="2000" b="1" spc="540" dirty="0">
                <a:latin typeface="Segoe UI"/>
                <a:cs typeface="Segoe UI"/>
              </a:rPr>
              <a:t> </a:t>
            </a:r>
            <a:r>
              <a:rPr sz="2000" b="1" dirty="0">
                <a:latin typeface="Segoe UI"/>
                <a:cs typeface="Segoe UI"/>
              </a:rPr>
              <a:t>security </a:t>
            </a:r>
            <a:r>
              <a:rPr sz="2000" b="1" spc="5" dirty="0">
                <a:latin typeface="Segoe UI"/>
                <a:cs typeface="Segoe UI"/>
              </a:rPr>
              <a:t> </a:t>
            </a:r>
            <a:r>
              <a:rPr sz="2000" b="1" spc="-5" dirty="0">
                <a:latin typeface="Segoe UI"/>
                <a:cs typeface="Segoe UI"/>
              </a:rPr>
              <a:t>capabilities</a:t>
            </a:r>
            <a:r>
              <a:rPr sz="2000" b="1" spc="-40" dirty="0">
                <a:latin typeface="Segoe UI"/>
                <a:cs typeface="Segoe UI"/>
              </a:rPr>
              <a:t> </a:t>
            </a:r>
            <a:r>
              <a:rPr sz="2000" b="1" dirty="0">
                <a:latin typeface="Segoe UI"/>
                <a:cs typeface="Segoe UI"/>
              </a:rPr>
              <a:t>such</a:t>
            </a:r>
            <a:r>
              <a:rPr sz="2000" b="1" spc="-15" dirty="0">
                <a:latin typeface="Segoe UI"/>
                <a:cs typeface="Segoe UI"/>
              </a:rPr>
              <a:t> </a:t>
            </a:r>
            <a:r>
              <a:rPr sz="2000" b="1" dirty="0">
                <a:latin typeface="Segoe UI"/>
                <a:cs typeface="Segoe UI"/>
              </a:rPr>
              <a:t>as</a:t>
            </a:r>
            <a:r>
              <a:rPr sz="2000" b="1" spc="-10" dirty="0">
                <a:latin typeface="Segoe UI"/>
                <a:cs typeface="Segoe UI"/>
              </a:rPr>
              <a:t> </a:t>
            </a:r>
            <a:r>
              <a:rPr sz="2000" b="1" spc="5" dirty="0">
                <a:latin typeface="Segoe UI"/>
                <a:cs typeface="Segoe UI"/>
              </a:rPr>
              <a:t>encryption,</a:t>
            </a:r>
            <a:r>
              <a:rPr sz="2000" b="1" spc="-20" dirty="0">
                <a:latin typeface="Segoe UI"/>
                <a:cs typeface="Segoe UI"/>
              </a:rPr>
              <a:t> </a:t>
            </a:r>
            <a:r>
              <a:rPr sz="2000" b="1" spc="-5" dirty="0">
                <a:latin typeface="Segoe UI"/>
                <a:cs typeface="Segoe UI"/>
              </a:rPr>
              <a:t>access</a:t>
            </a:r>
            <a:r>
              <a:rPr sz="2000" b="1" spc="-10" dirty="0">
                <a:latin typeface="Segoe UI"/>
                <a:cs typeface="Segoe UI"/>
              </a:rPr>
              <a:t> </a:t>
            </a:r>
            <a:r>
              <a:rPr sz="2000" b="1" spc="-5" dirty="0">
                <a:latin typeface="Segoe UI"/>
                <a:cs typeface="Segoe UI"/>
              </a:rPr>
              <a:t>control</a:t>
            </a:r>
            <a:r>
              <a:rPr sz="2000" b="1" dirty="0">
                <a:latin typeface="Segoe UI"/>
                <a:cs typeface="Segoe UI"/>
              </a:rPr>
              <a:t> </a:t>
            </a:r>
            <a:r>
              <a:rPr sz="2000" b="1" spc="-5" dirty="0">
                <a:latin typeface="Segoe UI"/>
                <a:cs typeface="Segoe UI"/>
              </a:rPr>
              <a:t>lists</a:t>
            </a:r>
            <a:r>
              <a:rPr sz="2000" b="1" spc="-20" dirty="0">
                <a:latin typeface="Segoe UI"/>
                <a:cs typeface="Segoe UI"/>
              </a:rPr>
              <a:t> </a:t>
            </a:r>
            <a:r>
              <a:rPr sz="2000" b="1" spc="-10" dirty="0">
                <a:latin typeface="Segoe UI"/>
                <a:cs typeface="Segoe UI"/>
              </a:rPr>
              <a:t>(ACLs),</a:t>
            </a:r>
            <a:r>
              <a:rPr sz="2000" b="1" spc="-5" dirty="0">
                <a:latin typeface="Segoe UI"/>
                <a:cs typeface="Segoe UI"/>
              </a:rPr>
              <a:t> </a:t>
            </a:r>
            <a:r>
              <a:rPr sz="2000" b="1" dirty="0">
                <a:latin typeface="Segoe UI"/>
                <a:cs typeface="Segoe UI"/>
              </a:rPr>
              <a:t>and</a:t>
            </a:r>
            <a:r>
              <a:rPr sz="2000" b="1" spc="-5" dirty="0">
                <a:latin typeface="Segoe UI"/>
                <a:cs typeface="Segoe UI"/>
              </a:rPr>
              <a:t> </a:t>
            </a:r>
            <a:r>
              <a:rPr sz="2000" b="1" spc="-10" dirty="0">
                <a:latin typeface="Segoe UI"/>
                <a:cs typeface="Segoe UI"/>
              </a:rPr>
              <a:t>firewalls.</a:t>
            </a:r>
            <a:endParaRPr sz="2000">
              <a:latin typeface="Segoe UI"/>
              <a:cs typeface="Segoe U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84</a:t>
            </a:fld>
            <a:endParaRPr dirty="0"/>
          </a:p>
        </p:txBody>
      </p:sp>
      <p:sp>
        <p:nvSpPr>
          <p:cNvPr id="3" name="object 3"/>
          <p:cNvSpPr txBox="1"/>
          <p:nvPr/>
        </p:nvSpPr>
        <p:spPr>
          <a:xfrm>
            <a:off x="245770" y="1438783"/>
            <a:ext cx="11522075" cy="3988435"/>
          </a:xfrm>
          <a:prstGeom prst="rect">
            <a:avLst/>
          </a:prstGeom>
        </p:spPr>
        <p:txBody>
          <a:bodyPr vert="horz" wrap="square" lIns="0" tIns="12700" rIns="0" bIns="0" rtlCol="0">
            <a:spAutoFit/>
          </a:bodyPr>
          <a:lstStyle/>
          <a:p>
            <a:pPr marL="12700" algn="just">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a:latin typeface="Segoe UI"/>
              <a:cs typeface="Segoe UI"/>
            </a:endParaRPr>
          </a:p>
          <a:p>
            <a:pPr marL="1040765" marR="6350" indent="-342900" algn="just">
              <a:lnSpc>
                <a:spcPct val="150100"/>
              </a:lnSpc>
              <a:spcBef>
                <a:spcPts val="1195"/>
              </a:spcBef>
              <a:buFont typeface="Wingdings"/>
              <a:buChar char=""/>
              <a:tabLst>
                <a:tab pos="1041400" algn="l"/>
              </a:tabLst>
            </a:pPr>
            <a:r>
              <a:rPr sz="2400" b="1" spc="-5" dirty="0">
                <a:latin typeface="Segoe UI"/>
                <a:cs typeface="Segoe UI"/>
              </a:rPr>
              <a:t>In </a:t>
            </a:r>
            <a:r>
              <a:rPr sz="2400" b="1" dirty="0">
                <a:latin typeface="Segoe UI"/>
                <a:cs typeface="Segoe UI"/>
              </a:rPr>
              <a:t>the </a:t>
            </a:r>
            <a:r>
              <a:rPr sz="2400" b="1" spc="-5" dirty="0">
                <a:latin typeface="Segoe UI"/>
                <a:cs typeface="Segoe UI"/>
              </a:rPr>
              <a:t>model presented, data management </a:t>
            </a:r>
            <a:r>
              <a:rPr sz="2400" b="1" dirty="0">
                <a:latin typeface="Segoe UI"/>
                <a:cs typeface="Segoe UI"/>
              </a:rPr>
              <a:t>is </a:t>
            </a:r>
            <a:r>
              <a:rPr sz="2400" b="1" spc="-5" dirty="0">
                <a:latin typeface="Segoe UI"/>
                <a:cs typeface="Segoe UI"/>
              </a:rPr>
              <a:t>aligned with </a:t>
            </a:r>
            <a:r>
              <a:rPr sz="2400" b="1" dirty="0">
                <a:latin typeface="Segoe UI"/>
                <a:cs typeface="Segoe UI"/>
              </a:rPr>
              <a:t>each </a:t>
            </a:r>
            <a:r>
              <a:rPr sz="2400" b="1" spc="-20" dirty="0">
                <a:latin typeface="Segoe UI"/>
                <a:cs typeface="Segoe UI"/>
              </a:rPr>
              <a:t>of </a:t>
            </a:r>
            <a:r>
              <a:rPr sz="2400" b="1" dirty="0">
                <a:latin typeface="Segoe UI"/>
                <a:cs typeface="Segoe UI"/>
              </a:rPr>
              <a:t>the </a:t>
            </a:r>
            <a:r>
              <a:rPr sz="2400" b="1" spc="5" dirty="0">
                <a:latin typeface="Segoe UI"/>
                <a:cs typeface="Segoe UI"/>
              </a:rPr>
              <a:t> </a:t>
            </a:r>
            <a:r>
              <a:rPr sz="2400" b="1" spc="-5" dirty="0">
                <a:latin typeface="Segoe UI"/>
                <a:cs typeface="Segoe UI"/>
              </a:rPr>
              <a:t>three</a:t>
            </a:r>
            <a:r>
              <a:rPr sz="2400" b="1" dirty="0">
                <a:latin typeface="Segoe UI"/>
                <a:cs typeface="Segoe UI"/>
              </a:rPr>
              <a:t> </a:t>
            </a:r>
            <a:r>
              <a:rPr sz="2400" b="1" spc="-5" dirty="0">
                <a:latin typeface="Segoe UI"/>
                <a:cs typeface="Segoe UI"/>
              </a:rPr>
              <a:t>layers</a:t>
            </a:r>
            <a:r>
              <a:rPr sz="2400" b="1" spc="-10" dirty="0">
                <a:latin typeface="Segoe UI"/>
                <a:cs typeface="Segoe UI"/>
              </a:rPr>
              <a:t> </a:t>
            </a:r>
            <a:r>
              <a:rPr sz="2400" b="1" spc="-20" dirty="0">
                <a:latin typeface="Segoe UI"/>
                <a:cs typeface="Segoe UI"/>
              </a:rPr>
              <a:t>of</a:t>
            </a:r>
            <a:r>
              <a:rPr sz="2400" b="1" dirty="0">
                <a:latin typeface="Segoe UI"/>
                <a:cs typeface="Segoe UI"/>
              </a:rPr>
              <a:t> </a:t>
            </a:r>
            <a:r>
              <a:rPr sz="2400" b="1" spc="-5" dirty="0">
                <a:latin typeface="Segoe UI"/>
                <a:cs typeface="Segoe UI"/>
              </a:rPr>
              <a:t>the</a:t>
            </a:r>
            <a:r>
              <a:rPr sz="2400" b="1" dirty="0">
                <a:latin typeface="Segoe UI"/>
                <a:cs typeface="Segoe UI"/>
              </a:rPr>
              <a:t> </a:t>
            </a:r>
            <a:r>
              <a:rPr sz="2400" b="1" spc="-5" dirty="0">
                <a:latin typeface="Segoe UI"/>
                <a:cs typeface="Segoe UI"/>
              </a:rPr>
              <a:t>Core</a:t>
            </a:r>
            <a:r>
              <a:rPr sz="2400" b="1" spc="-10" dirty="0">
                <a:latin typeface="Segoe UI"/>
                <a:cs typeface="Segoe UI"/>
              </a:rPr>
              <a:t> </a:t>
            </a:r>
            <a:r>
              <a:rPr sz="2400" b="1" dirty="0">
                <a:latin typeface="Segoe UI"/>
                <a:cs typeface="Segoe UI"/>
              </a:rPr>
              <a:t>IoT</a:t>
            </a:r>
            <a:r>
              <a:rPr sz="2400" b="1" spc="-5" dirty="0">
                <a:latin typeface="Segoe UI"/>
                <a:cs typeface="Segoe UI"/>
              </a:rPr>
              <a:t> </a:t>
            </a:r>
            <a:r>
              <a:rPr sz="2400" b="1" dirty="0">
                <a:latin typeface="Segoe UI"/>
                <a:cs typeface="Segoe UI"/>
              </a:rPr>
              <a:t>Functional</a:t>
            </a:r>
            <a:r>
              <a:rPr sz="2400" b="1" spc="5" dirty="0">
                <a:latin typeface="Segoe UI"/>
                <a:cs typeface="Segoe UI"/>
              </a:rPr>
              <a:t> Stack.</a:t>
            </a:r>
            <a:endParaRPr sz="2400">
              <a:latin typeface="Segoe UI"/>
              <a:cs typeface="Segoe UI"/>
            </a:endParaRPr>
          </a:p>
          <a:p>
            <a:pPr marL="1040765" marR="5080" indent="-342900" algn="just">
              <a:lnSpc>
                <a:spcPct val="150000"/>
              </a:lnSpc>
              <a:spcBef>
                <a:spcPts val="1200"/>
              </a:spcBef>
              <a:buFont typeface="Wingdings"/>
              <a:buChar char=""/>
              <a:tabLst>
                <a:tab pos="1041400" algn="l"/>
              </a:tabLst>
            </a:pPr>
            <a:r>
              <a:rPr sz="2400" b="1" dirty="0">
                <a:latin typeface="Segoe UI"/>
                <a:cs typeface="Segoe UI"/>
              </a:rPr>
              <a:t>The </a:t>
            </a:r>
            <a:r>
              <a:rPr sz="2400" b="1" spc="-5" dirty="0">
                <a:latin typeface="Segoe UI"/>
                <a:cs typeface="Segoe UI"/>
              </a:rPr>
              <a:t>three data management layers are </a:t>
            </a:r>
            <a:r>
              <a:rPr sz="2400" b="1" dirty="0">
                <a:latin typeface="Segoe UI"/>
                <a:cs typeface="Segoe UI"/>
              </a:rPr>
              <a:t>the edge </a:t>
            </a:r>
            <a:r>
              <a:rPr sz="2400" b="1" spc="-10" dirty="0">
                <a:latin typeface="Segoe UI"/>
                <a:cs typeface="Segoe UI"/>
              </a:rPr>
              <a:t>layer </a:t>
            </a:r>
            <a:r>
              <a:rPr sz="2400" b="1" spc="-5" dirty="0">
                <a:latin typeface="Segoe UI"/>
                <a:cs typeface="Segoe UI"/>
              </a:rPr>
              <a:t>(data management </a:t>
            </a:r>
            <a:r>
              <a:rPr sz="2400" b="1" spc="-650" dirty="0">
                <a:latin typeface="Segoe UI"/>
                <a:cs typeface="Segoe UI"/>
              </a:rPr>
              <a:t> </a:t>
            </a:r>
            <a:r>
              <a:rPr sz="2400" b="1" spc="-5" dirty="0">
                <a:latin typeface="Segoe UI"/>
                <a:cs typeface="Segoe UI"/>
              </a:rPr>
              <a:t>within </a:t>
            </a:r>
            <a:r>
              <a:rPr sz="2400" b="1" dirty="0">
                <a:latin typeface="Segoe UI"/>
                <a:cs typeface="Segoe UI"/>
              </a:rPr>
              <a:t>the </a:t>
            </a:r>
            <a:r>
              <a:rPr sz="2400" b="1" spc="-5" dirty="0">
                <a:latin typeface="Segoe UI"/>
                <a:cs typeface="Segoe UI"/>
              </a:rPr>
              <a:t>sensors themselves), the fog </a:t>
            </a:r>
            <a:r>
              <a:rPr sz="2400" b="1" spc="-10" dirty="0">
                <a:latin typeface="Segoe UI"/>
                <a:cs typeface="Segoe UI"/>
              </a:rPr>
              <a:t>layer </a:t>
            </a:r>
            <a:r>
              <a:rPr sz="2400" b="1" spc="-5" dirty="0">
                <a:latin typeface="Segoe UI"/>
                <a:cs typeface="Segoe UI"/>
              </a:rPr>
              <a:t>(data management </a:t>
            </a:r>
            <a:r>
              <a:rPr sz="2400" b="1" dirty="0">
                <a:latin typeface="Segoe UI"/>
                <a:cs typeface="Segoe UI"/>
              </a:rPr>
              <a:t>in the </a:t>
            </a:r>
            <a:r>
              <a:rPr sz="2400" b="1" spc="5" dirty="0">
                <a:latin typeface="Segoe UI"/>
                <a:cs typeface="Segoe UI"/>
              </a:rPr>
              <a:t> </a:t>
            </a:r>
            <a:r>
              <a:rPr sz="2400" b="1" spc="-5" dirty="0">
                <a:latin typeface="Segoe UI"/>
                <a:cs typeface="Segoe UI"/>
              </a:rPr>
              <a:t>gateways and transit network), and the </a:t>
            </a:r>
            <a:r>
              <a:rPr sz="2400" b="1" dirty="0">
                <a:latin typeface="Segoe UI"/>
                <a:cs typeface="Segoe UI"/>
              </a:rPr>
              <a:t>cloud </a:t>
            </a:r>
            <a:r>
              <a:rPr sz="2400" b="1" spc="-5" dirty="0">
                <a:latin typeface="Segoe UI"/>
                <a:cs typeface="Segoe UI"/>
              </a:rPr>
              <a:t>layer (data management </a:t>
            </a:r>
            <a:r>
              <a:rPr sz="2400" b="1" dirty="0">
                <a:latin typeface="Segoe UI"/>
                <a:cs typeface="Segoe UI"/>
              </a:rPr>
              <a:t>in </a:t>
            </a:r>
            <a:r>
              <a:rPr sz="2400" b="1" spc="-650" dirty="0">
                <a:latin typeface="Segoe UI"/>
                <a:cs typeface="Segoe UI"/>
              </a:rPr>
              <a:t> </a:t>
            </a:r>
            <a:r>
              <a:rPr sz="2400" b="1" spc="-5" dirty="0">
                <a:latin typeface="Segoe UI"/>
                <a:cs typeface="Segoe UI"/>
              </a:rPr>
              <a:t>the</a:t>
            </a:r>
            <a:r>
              <a:rPr sz="2400" b="1" dirty="0">
                <a:latin typeface="Segoe UI"/>
                <a:cs typeface="Segoe UI"/>
              </a:rPr>
              <a:t> cloud</a:t>
            </a:r>
            <a:r>
              <a:rPr sz="2400" b="1" spc="-5" dirty="0">
                <a:latin typeface="Segoe UI"/>
                <a:cs typeface="Segoe UI"/>
              </a:rPr>
              <a:t> or</a:t>
            </a:r>
            <a:r>
              <a:rPr sz="2400" b="1" dirty="0">
                <a:latin typeface="Segoe UI"/>
                <a:cs typeface="Segoe UI"/>
              </a:rPr>
              <a:t> central</a:t>
            </a:r>
            <a:r>
              <a:rPr sz="2400" b="1" spc="-10" dirty="0">
                <a:latin typeface="Segoe UI"/>
                <a:cs typeface="Segoe UI"/>
              </a:rPr>
              <a:t> </a:t>
            </a:r>
            <a:r>
              <a:rPr sz="2400" b="1" spc="-5" dirty="0">
                <a:latin typeface="Segoe UI"/>
                <a:cs typeface="Segoe UI"/>
              </a:rPr>
              <a:t>data center).</a:t>
            </a:r>
            <a:endParaRPr sz="2400">
              <a:latin typeface="Segoe UI"/>
              <a:cs typeface="Segoe U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770" y="407670"/>
            <a:ext cx="8445500" cy="574040"/>
          </a:xfrm>
          <a:prstGeom prst="rect">
            <a:avLst/>
          </a:prstGeom>
        </p:spPr>
        <p:txBody>
          <a:bodyPr vert="horz" wrap="square" lIns="0" tIns="12700" rIns="0" bIns="0" rtlCol="0">
            <a:spAutoFit/>
          </a:bodyPr>
          <a:lstStyle/>
          <a:p>
            <a:pPr marL="12700">
              <a:lnSpc>
                <a:spcPct val="100000"/>
              </a:lnSpc>
              <a:spcBef>
                <a:spcPts val="100"/>
              </a:spcBef>
              <a:tabLst>
                <a:tab pos="2628900" algn="l"/>
              </a:tabLst>
            </a:pPr>
            <a:r>
              <a:rPr sz="3600" b="1" spc="-5" dirty="0">
                <a:solidFill>
                  <a:srgbClr val="FFFFFF"/>
                </a:solidFill>
                <a:latin typeface="Arial"/>
                <a:cs typeface="Arial"/>
              </a:rPr>
              <a:t>Module</a:t>
            </a:r>
            <a:r>
              <a:rPr sz="3600" b="1" spc="10" dirty="0">
                <a:solidFill>
                  <a:srgbClr val="FFFFFF"/>
                </a:solidFill>
                <a:latin typeface="Arial"/>
                <a:cs typeface="Arial"/>
              </a:rPr>
              <a:t> </a:t>
            </a:r>
            <a:r>
              <a:rPr sz="3600" b="1" dirty="0">
                <a:solidFill>
                  <a:srgbClr val="FFFFFF"/>
                </a:solidFill>
                <a:latin typeface="Arial"/>
                <a:cs typeface="Arial"/>
              </a:rPr>
              <a:t>– 1	</a:t>
            </a:r>
            <a:r>
              <a:rPr sz="3600" b="1" spc="-5" dirty="0">
                <a:solidFill>
                  <a:srgbClr val="FFFFFF"/>
                </a:solidFill>
                <a:latin typeface="Arial"/>
                <a:cs typeface="Arial"/>
              </a:rPr>
              <a:t>Simplified</a:t>
            </a:r>
            <a:r>
              <a:rPr sz="3600" b="1" spc="-25" dirty="0">
                <a:solidFill>
                  <a:srgbClr val="FFFFFF"/>
                </a:solidFill>
                <a:latin typeface="Arial"/>
                <a:cs typeface="Arial"/>
              </a:rPr>
              <a:t> </a:t>
            </a:r>
            <a:r>
              <a:rPr sz="3600" b="1" dirty="0">
                <a:solidFill>
                  <a:srgbClr val="FFFFFF"/>
                </a:solidFill>
                <a:latin typeface="Arial"/>
                <a:cs typeface="Arial"/>
              </a:rPr>
              <a:t>IoT</a:t>
            </a:r>
            <a:r>
              <a:rPr sz="3600" b="1" spc="-155" dirty="0">
                <a:solidFill>
                  <a:srgbClr val="FFFFFF"/>
                </a:solidFill>
                <a:latin typeface="Arial"/>
                <a:cs typeface="Arial"/>
              </a:rPr>
              <a:t> </a:t>
            </a:r>
            <a:r>
              <a:rPr sz="3600" b="1" dirty="0">
                <a:solidFill>
                  <a:srgbClr val="FFFFFF"/>
                </a:solidFill>
                <a:latin typeface="Arial"/>
                <a:cs typeface="Arial"/>
              </a:rPr>
              <a:t>Architecture</a:t>
            </a:r>
            <a:endParaRPr sz="3600">
              <a:latin typeface="Arial"/>
              <a:cs typeface="Arial"/>
            </a:endParaRPr>
          </a:p>
        </p:txBody>
      </p:sp>
      <p:sp>
        <p:nvSpPr>
          <p:cNvPr id="3" name="object 3"/>
          <p:cNvSpPr txBox="1"/>
          <p:nvPr/>
        </p:nvSpPr>
        <p:spPr>
          <a:xfrm>
            <a:off x="245770" y="1438783"/>
            <a:ext cx="42665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5" dirty="0">
                <a:latin typeface="Segoe UI"/>
                <a:cs typeface="Segoe UI"/>
              </a:rPr>
              <a:t> </a:t>
            </a:r>
            <a:r>
              <a:rPr sz="2400" b="1" dirty="0">
                <a:latin typeface="Segoe UI"/>
                <a:cs typeface="Segoe UI"/>
              </a:rPr>
              <a:t>IoT</a:t>
            </a:r>
            <a:r>
              <a:rPr sz="2400" b="1" spc="-5" dirty="0">
                <a:latin typeface="Segoe UI"/>
                <a:cs typeface="Segoe UI"/>
              </a:rPr>
              <a:t> Architecture:</a:t>
            </a:r>
            <a:endParaRPr sz="2400">
              <a:latin typeface="Segoe UI"/>
              <a:cs typeface="Segoe UI"/>
            </a:endParaRPr>
          </a:p>
        </p:txBody>
      </p:sp>
      <p:pic>
        <p:nvPicPr>
          <p:cNvPr id="4" name="object 4"/>
          <p:cNvPicPr/>
          <p:nvPr/>
        </p:nvPicPr>
        <p:blipFill>
          <a:blip r:embed="rId2" cstate="print"/>
          <a:stretch>
            <a:fillRect/>
          </a:stretch>
        </p:blipFill>
        <p:spPr>
          <a:xfrm>
            <a:off x="947927" y="2011776"/>
            <a:ext cx="9652022" cy="4593314"/>
          </a:xfrm>
          <a:prstGeom prst="rect">
            <a:avLst/>
          </a:prstGeom>
        </p:spPr>
      </p:pic>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85</a:t>
            </a:fld>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86</a:t>
            </a:fld>
            <a:endParaRPr dirty="0"/>
          </a:p>
        </p:txBody>
      </p:sp>
      <p:sp>
        <p:nvSpPr>
          <p:cNvPr id="3" name="object 3"/>
          <p:cNvSpPr txBox="1"/>
          <p:nvPr/>
        </p:nvSpPr>
        <p:spPr>
          <a:xfrm>
            <a:off x="245770" y="1438783"/>
            <a:ext cx="11523980" cy="4690110"/>
          </a:xfrm>
          <a:prstGeom prst="rect">
            <a:avLst/>
          </a:prstGeom>
        </p:spPr>
        <p:txBody>
          <a:bodyPr vert="horz" wrap="square" lIns="0" tIns="12700" rIns="0" bIns="0" rtlCol="0">
            <a:spAutoFit/>
          </a:bodyPr>
          <a:lstStyle/>
          <a:p>
            <a:pPr marL="12700" algn="just">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dirty="0">
              <a:latin typeface="Segoe UI"/>
              <a:cs typeface="Segoe UI"/>
            </a:endParaRPr>
          </a:p>
          <a:p>
            <a:pPr marL="354965" marR="8255" indent="-342900" algn="just">
              <a:lnSpc>
                <a:spcPct val="150100"/>
              </a:lnSpc>
              <a:spcBef>
                <a:spcPts val="1195"/>
              </a:spcBef>
              <a:buFont typeface="Wingdings"/>
              <a:buChar char=""/>
              <a:tabLst>
                <a:tab pos="355600" algn="l"/>
              </a:tabLst>
            </a:pPr>
            <a:r>
              <a:rPr sz="2400" b="1" dirty="0">
                <a:latin typeface="Segoe UI"/>
                <a:cs typeface="Segoe UI"/>
              </a:rPr>
              <a:t>The </a:t>
            </a:r>
            <a:r>
              <a:rPr sz="2400" b="1" spc="-5" dirty="0">
                <a:latin typeface="Segoe UI"/>
                <a:cs typeface="Segoe UI"/>
              </a:rPr>
              <a:t>Core </a:t>
            </a:r>
            <a:r>
              <a:rPr sz="2400" b="1" dirty="0">
                <a:latin typeface="Segoe UI"/>
                <a:cs typeface="Segoe UI"/>
              </a:rPr>
              <a:t>IoT </a:t>
            </a:r>
            <a:r>
              <a:rPr sz="2400" b="1" spc="-5" dirty="0">
                <a:latin typeface="Segoe UI"/>
                <a:cs typeface="Segoe UI"/>
              </a:rPr>
              <a:t>Functional </a:t>
            </a:r>
            <a:r>
              <a:rPr sz="2400" b="1" spc="-20" dirty="0">
                <a:latin typeface="Segoe UI"/>
                <a:cs typeface="Segoe UI"/>
              </a:rPr>
              <a:t>Stack </a:t>
            </a:r>
            <a:r>
              <a:rPr sz="2400" b="1" dirty="0">
                <a:latin typeface="Segoe UI"/>
                <a:cs typeface="Segoe UI"/>
              </a:rPr>
              <a:t>can </a:t>
            </a:r>
            <a:r>
              <a:rPr sz="2400" b="1" spc="-5" dirty="0">
                <a:latin typeface="Segoe UI"/>
                <a:cs typeface="Segoe UI"/>
              </a:rPr>
              <a:t>be </a:t>
            </a:r>
            <a:r>
              <a:rPr sz="2400" b="1" spc="-10" dirty="0">
                <a:latin typeface="Segoe UI"/>
                <a:cs typeface="Segoe UI"/>
              </a:rPr>
              <a:t>expanded </a:t>
            </a:r>
            <a:r>
              <a:rPr sz="2400" b="1" spc="-5" dirty="0">
                <a:latin typeface="Segoe UI"/>
                <a:cs typeface="Segoe UI"/>
              </a:rPr>
              <a:t>into sublayers containing </a:t>
            </a:r>
            <a:r>
              <a:rPr sz="2400" b="1" dirty="0">
                <a:latin typeface="Segoe UI"/>
                <a:cs typeface="Segoe UI"/>
              </a:rPr>
              <a:t> </a:t>
            </a:r>
            <a:r>
              <a:rPr sz="2400" b="1" spc="-5" dirty="0">
                <a:latin typeface="Segoe UI"/>
                <a:cs typeface="Segoe UI"/>
              </a:rPr>
              <a:t>greater</a:t>
            </a:r>
            <a:r>
              <a:rPr sz="2400" b="1" spc="-15" dirty="0">
                <a:latin typeface="Segoe UI"/>
                <a:cs typeface="Segoe UI"/>
              </a:rPr>
              <a:t> </a:t>
            </a:r>
            <a:r>
              <a:rPr sz="2400" b="1" spc="-5" dirty="0">
                <a:latin typeface="Segoe UI"/>
                <a:cs typeface="Segoe UI"/>
              </a:rPr>
              <a:t>detail</a:t>
            </a:r>
            <a:r>
              <a:rPr sz="2400" b="1" spc="15" dirty="0">
                <a:latin typeface="Segoe UI"/>
                <a:cs typeface="Segoe UI"/>
              </a:rPr>
              <a:t> </a:t>
            </a:r>
            <a:r>
              <a:rPr sz="2400" b="1" spc="-5" dirty="0">
                <a:latin typeface="Segoe UI"/>
                <a:cs typeface="Segoe UI"/>
              </a:rPr>
              <a:t>and</a:t>
            </a:r>
            <a:r>
              <a:rPr sz="2400" b="1" spc="-10" dirty="0">
                <a:latin typeface="Segoe UI"/>
                <a:cs typeface="Segoe UI"/>
              </a:rPr>
              <a:t> </a:t>
            </a:r>
            <a:r>
              <a:rPr sz="2400" b="1" dirty="0">
                <a:latin typeface="Segoe UI"/>
                <a:cs typeface="Segoe UI"/>
              </a:rPr>
              <a:t>specific</a:t>
            </a:r>
            <a:r>
              <a:rPr sz="2400" b="1" spc="-5" dirty="0">
                <a:latin typeface="Segoe UI"/>
                <a:cs typeface="Segoe UI"/>
              </a:rPr>
              <a:t> network</a:t>
            </a:r>
            <a:r>
              <a:rPr sz="2400" b="1" dirty="0">
                <a:latin typeface="Segoe UI"/>
                <a:cs typeface="Segoe UI"/>
              </a:rPr>
              <a:t> </a:t>
            </a:r>
            <a:r>
              <a:rPr sz="2400" b="1" spc="-5" dirty="0">
                <a:latin typeface="Segoe UI"/>
                <a:cs typeface="Segoe UI"/>
              </a:rPr>
              <a:t>functions.</a:t>
            </a:r>
            <a:endParaRPr sz="2400" dirty="0">
              <a:latin typeface="Segoe UI"/>
              <a:cs typeface="Segoe UI"/>
            </a:endParaRPr>
          </a:p>
          <a:p>
            <a:pPr marL="354965" marR="5080" indent="-342900" algn="just">
              <a:lnSpc>
                <a:spcPct val="150100"/>
              </a:lnSpc>
              <a:spcBef>
                <a:spcPts val="1200"/>
              </a:spcBef>
              <a:buFont typeface="Wingdings"/>
              <a:buChar char=""/>
              <a:tabLst>
                <a:tab pos="355600" algn="l"/>
              </a:tabLst>
            </a:pPr>
            <a:r>
              <a:rPr sz="2400" b="1" dirty="0">
                <a:latin typeface="Segoe UI"/>
                <a:cs typeface="Segoe UI"/>
              </a:rPr>
              <a:t>For </a:t>
            </a:r>
            <a:r>
              <a:rPr sz="2400" b="1" spc="-5" dirty="0">
                <a:latin typeface="Segoe UI"/>
                <a:cs typeface="Segoe UI"/>
              </a:rPr>
              <a:t>example, </a:t>
            </a:r>
            <a:r>
              <a:rPr sz="2400" b="1" dirty="0">
                <a:latin typeface="Segoe UI"/>
                <a:cs typeface="Segoe UI"/>
              </a:rPr>
              <a:t>the </a:t>
            </a:r>
            <a:r>
              <a:rPr sz="2400" b="1" spc="-5" dirty="0">
                <a:latin typeface="Segoe UI"/>
                <a:cs typeface="Segoe UI"/>
              </a:rPr>
              <a:t>communications layer </a:t>
            </a:r>
            <a:r>
              <a:rPr sz="2400" b="1" dirty="0">
                <a:latin typeface="Segoe UI"/>
                <a:cs typeface="Segoe UI"/>
              </a:rPr>
              <a:t>is </a:t>
            </a:r>
            <a:r>
              <a:rPr sz="2400" b="1" spc="-10" dirty="0">
                <a:latin typeface="Segoe UI"/>
                <a:cs typeface="Segoe UI"/>
              </a:rPr>
              <a:t>broken </a:t>
            </a:r>
            <a:r>
              <a:rPr sz="2400" b="1" spc="-5" dirty="0">
                <a:latin typeface="Segoe UI"/>
                <a:cs typeface="Segoe UI"/>
              </a:rPr>
              <a:t>down into four </a:t>
            </a:r>
            <a:r>
              <a:rPr sz="2400" b="1" spc="-10" dirty="0">
                <a:latin typeface="Segoe UI"/>
                <a:cs typeface="Segoe UI"/>
              </a:rPr>
              <a:t>separate </a:t>
            </a:r>
            <a:r>
              <a:rPr sz="2400" b="1" spc="-5" dirty="0">
                <a:latin typeface="Segoe UI"/>
                <a:cs typeface="Segoe UI"/>
              </a:rPr>
              <a:t> sublayers:</a:t>
            </a:r>
            <a:r>
              <a:rPr sz="2400" b="1" dirty="0">
                <a:latin typeface="Segoe UI"/>
                <a:cs typeface="Segoe UI"/>
              </a:rPr>
              <a:t> </a:t>
            </a:r>
            <a:r>
              <a:rPr sz="2400" b="1" spc="-5" dirty="0">
                <a:latin typeface="Segoe UI"/>
                <a:cs typeface="Segoe UI"/>
              </a:rPr>
              <a:t>the</a:t>
            </a:r>
            <a:r>
              <a:rPr sz="2400" b="1" dirty="0">
                <a:latin typeface="Segoe UI"/>
                <a:cs typeface="Segoe UI"/>
              </a:rPr>
              <a:t> </a:t>
            </a:r>
            <a:r>
              <a:rPr sz="2400" b="1" spc="-5" dirty="0">
                <a:latin typeface="Segoe UI"/>
                <a:cs typeface="Segoe UI"/>
              </a:rPr>
              <a:t>access</a:t>
            </a:r>
            <a:r>
              <a:rPr sz="2400" b="1" dirty="0">
                <a:latin typeface="Segoe UI"/>
                <a:cs typeface="Segoe UI"/>
              </a:rPr>
              <a:t> </a:t>
            </a:r>
            <a:r>
              <a:rPr sz="2400" b="1" spc="5" dirty="0">
                <a:latin typeface="Segoe UI"/>
                <a:cs typeface="Segoe UI"/>
              </a:rPr>
              <a:t>network,</a:t>
            </a:r>
            <a:r>
              <a:rPr sz="2400" b="1" spc="10" dirty="0">
                <a:latin typeface="Segoe UI"/>
                <a:cs typeface="Segoe UI"/>
              </a:rPr>
              <a:t> </a:t>
            </a:r>
            <a:r>
              <a:rPr sz="2400" b="1" spc="-10" dirty="0">
                <a:latin typeface="Segoe UI"/>
                <a:cs typeface="Segoe UI"/>
              </a:rPr>
              <a:t>gateways</a:t>
            </a:r>
            <a:r>
              <a:rPr sz="2400" b="1" spc="-5" dirty="0">
                <a:latin typeface="Segoe UI"/>
                <a:cs typeface="Segoe UI"/>
              </a:rPr>
              <a:t> and</a:t>
            </a:r>
            <a:r>
              <a:rPr sz="2400" b="1" dirty="0">
                <a:latin typeface="Segoe UI"/>
                <a:cs typeface="Segoe UI"/>
              </a:rPr>
              <a:t> </a:t>
            </a:r>
            <a:r>
              <a:rPr sz="2400" b="1" spc="-5" dirty="0">
                <a:latin typeface="Segoe UI"/>
                <a:cs typeface="Segoe UI"/>
              </a:rPr>
              <a:t>backhaul,</a:t>
            </a:r>
            <a:r>
              <a:rPr sz="2400" b="1" dirty="0">
                <a:latin typeface="Segoe UI"/>
                <a:cs typeface="Segoe UI"/>
              </a:rPr>
              <a:t> </a:t>
            </a:r>
            <a:r>
              <a:rPr sz="2400" b="1" spc="-5" dirty="0">
                <a:latin typeface="Segoe UI"/>
                <a:cs typeface="Segoe UI"/>
              </a:rPr>
              <a:t>IP</a:t>
            </a:r>
            <a:r>
              <a:rPr sz="2400" b="1" dirty="0">
                <a:latin typeface="Segoe UI"/>
                <a:cs typeface="Segoe UI"/>
              </a:rPr>
              <a:t> transport,</a:t>
            </a:r>
            <a:r>
              <a:rPr sz="2400" b="1" spc="5" dirty="0">
                <a:latin typeface="Segoe UI"/>
                <a:cs typeface="Segoe UI"/>
              </a:rPr>
              <a:t> </a:t>
            </a:r>
            <a:r>
              <a:rPr sz="2400" b="1" spc="-5" dirty="0">
                <a:latin typeface="Segoe UI"/>
                <a:cs typeface="Segoe UI"/>
              </a:rPr>
              <a:t>and </a:t>
            </a:r>
            <a:r>
              <a:rPr sz="2400" b="1" dirty="0">
                <a:latin typeface="Segoe UI"/>
                <a:cs typeface="Segoe UI"/>
              </a:rPr>
              <a:t> </a:t>
            </a:r>
            <a:r>
              <a:rPr sz="2400" b="1" spc="-5" dirty="0">
                <a:latin typeface="Segoe UI"/>
                <a:cs typeface="Segoe UI"/>
              </a:rPr>
              <a:t>operations</a:t>
            </a:r>
            <a:r>
              <a:rPr sz="2400" b="1" spc="-20" dirty="0">
                <a:latin typeface="Segoe UI"/>
                <a:cs typeface="Segoe UI"/>
              </a:rPr>
              <a:t> </a:t>
            </a:r>
            <a:r>
              <a:rPr sz="2400" b="1" spc="-5" dirty="0">
                <a:latin typeface="Segoe UI"/>
                <a:cs typeface="Segoe UI"/>
              </a:rPr>
              <a:t>and</a:t>
            </a:r>
            <a:r>
              <a:rPr sz="2400" b="1" spc="5" dirty="0">
                <a:latin typeface="Segoe UI"/>
                <a:cs typeface="Segoe UI"/>
              </a:rPr>
              <a:t> </a:t>
            </a:r>
            <a:r>
              <a:rPr sz="2400" b="1" spc="-5" dirty="0">
                <a:latin typeface="Segoe UI"/>
                <a:cs typeface="Segoe UI"/>
              </a:rPr>
              <a:t>management</a:t>
            </a:r>
            <a:r>
              <a:rPr sz="2400" b="1" dirty="0">
                <a:latin typeface="Segoe UI"/>
                <a:cs typeface="Segoe UI"/>
              </a:rPr>
              <a:t> </a:t>
            </a:r>
            <a:r>
              <a:rPr sz="2400" b="1" spc="-5" dirty="0">
                <a:latin typeface="Segoe UI"/>
                <a:cs typeface="Segoe UI"/>
              </a:rPr>
              <a:t>sublayers.</a:t>
            </a:r>
            <a:endParaRPr sz="2400" dirty="0">
              <a:latin typeface="Segoe UI"/>
              <a:cs typeface="Segoe UI"/>
            </a:endParaRPr>
          </a:p>
          <a:p>
            <a:pPr marL="354965" marR="7620" indent="-342900" algn="just">
              <a:lnSpc>
                <a:spcPct val="150100"/>
              </a:lnSpc>
              <a:spcBef>
                <a:spcPts val="1195"/>
              </a:spcBef>
              <a:buFont typeface="Wingdings"/>
              <a:buChar char=""/>
              <a:tabLst>
                <a:tab pos="355600" algn="l"/>
              </a:tabLst>
            </a:pPr>
            <a:r>
              <a:rPr sz="2400" b="1" dirty="0">
                <a:latin typeface="Segoe UI"/>
                <a:cs typeface="Segoe UI"/>
              </a:rPr>
              <a:t>The </a:t>
            </a:r>
            <a:r>
              <a:rPr sz="2400" b="1" spc="-5" dirty="0">
                <a:latin typeface="Segoe UI"/>
                <a:cs typeface="Segoe UI"/>
              </a:rPr>
              <a:t>applications </a:t>
            </a:r>
            <a:r>
              <a:rPr sz="2400" b="1" spc="-10" dirty="0">
                <a:latin typeface="Segoe UI"/>
                <a:cs typeface="Segoe UI"/>
              </a:rPr>
              <a:t>layer </a:t>
            </a:r>
            <a:r>
              <a:rPr sz="2400" b="1" spc="-20" dirty="0">
                <a:latin typeface="Segoe UI"/>
                <a:cs typeface="Segoe UI"/>
              </a:rPr>
              <a:t>of </a:t>
            </a:r>
            <a:r>
              <a:rPr sz="2400" b="1" dirty="0">
                <a:latin typeface="Segoe UI"/>
                <a:cs typeface="Segoe UI"/>
              </a:rPr>
              <a:t>IoT </a:t>
            </a:r>
            <a:r>
              <a:rPr sz="2400" b="1" spc="-5" dirty="0">
                <a:latin typeface="Segoe UI"/>
                <a:cs typeface="Segoe UI"/>
              </a:rPr>
              <a:t>networks </a:t>
            </a:r>
            <a:r>
              <a:rPr sz="2400" b="1" dirty="0">
                <a:latin typeface="Segoe UI"/>
                <a:cs typeface="Segoe UI"/>
              </a:rPr>
              <a:t>is </a:t>
            </a:r>
            <a:r>
              <a:rPr sz="2400" b="1" spc="-5" dirty="0">
                <a:latin typeface="Segoe UI"/>
                <a:cs typeface="Segoe UI"/>
              </a:rPr>
              <a:t>quite </a:t>
            </a:r>
            <a:r>
              <a:rPr sz="2400" b="1" dirty="0">
                <a:latin typeface="Segoe UI"/>
                <a:cs typeface="Segoe UI"/>
              </a:rPr>
              <a:t>different </a:t>
            </a:r>
            <a:r>
              <a:rPr sz="2400" b="1" spc="-5" dirty="0">
                <a:latin typeface="Segoe UI"/>
                <a:cs typeface="Segoe UI"/>
              </a:rPr>
              <a:t>from the application </a:t>
            </a:r>
            <a:r>
              <a:rPr sz="2400" b="1" dirty="0">
                <a:latin typeface="Segoe UI"/>
                <a:cs typeface="Segoe UI"/>
              </a:rPr>
              <a:t> </a:t>
            </a:r>
            <a:r>
              <a:rPr sz="2400" b="1" spc="-5" dirty="0">
                <a:latin typeface="Segoe UI"/>
                <a:cs typeface="Segoe UI"/>
              </a:rPr>
              <a:t>layer</a:t>
            </a:r>
            <a:r>
              <a:rPr sz="2400" b="1" spc="-15" dirty="0">
                <a:latin typeface="Segoe UI"/>
                <a:cs typeface="Segoe UI"/>
              </a:rPr>
              <a:t> </a:t>
            </a:r>
            <a:r>
              <a:rPr sz="2400" b="1" spc="-20" dirty="0">
                <a:latin typeface="Segoe UI"/>
                <a:cs typeface="Segoe UI"/>
              </a:rPr>
              <a:t>of</a:t>
            </a:r>
            <a:r>
              <a:rPr sz="2400" b="1" dirty="0">
                <a:latin typeface="Segoe UI"/>
                <a:cs typeface="Segoe UI"/>
              </a:rPr>
              <a:t> a</a:t>
            </a:r>
            <a:r>
              <a:rPr sz="2400" b="1" spc="-10" dirty="0">
                <a:latin typeface="Segoe UI"/>
                <a:cs typeface="Segoe UI"/>
              </a:rPr>
              <a:t> </a:t>
            </a:r>
            <a:r>
              <a:rPr sz="2400" b="1" spc="-5" dirty="0">
                <a:latin typeface="Segoe UI"/>
                <a:cs typeface="Segoe UI"/>
              </a:rPr>
              <a:t>typical</a:t>
            </a:r>
            <a:r>
              <a:rPr sz="2400" b="1" spc="5" dirty="0">
                <a:latin typeface="Segoe UI"/>
                <a:cs typeface="Segoe UI"/>
              </a:rPr>
              <a:t> </a:t>
            </a:r>
            <a:r>
              <a:rPr sz="2400" b="1" spc="-5" dirty="0">
                <a:latin typeface="Segoe UI"/>
                <a:cs typeface="Segoe UI"/>
              </a:rPr>
              <a:t>enterprise</a:t>
            </a:r>
            <a:r>
              <a:rPr sz="2400" b="1" spc="-10" dirty="0">
                <a:latin typeface="Segoe UI"/>
                <a:cs typeface="Segoe UI"/>
              </a:rPr>
              <a:t> </a:t>
            </a:r>
            <a:r>
              <a:rPr sz="2400" b="1" spc="5" dirty="0">
                <a:latin typeface="Segoe UI"/>
                <a:cs typeface="Segoe UI"/>
              </a:rPr>
              <a:t>network.</a:t>
            </a:r>
            <a:endParaRPr sz="2400" dirty="0">
              <a:latin typeface="Segoe UI"/>
              <a:cs typeface="Segoe U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8867140" cy="574040"/>
          </a:xfrm>
          <a:prstGeom prst="rect">
            <a:avLst/>
          </a:prstGeom>
        </p:spPr>
        <p:txBody>
          <a:bodyPr vert="horz" wrap="square" lIns="0" tIns="12700" rIns="0" bIns="0" rtlCol="0">
            <a:spAutoFit/>
          </a:bodyPr>
          <a:lstStyle/>
          <a:p>
            <a:pPr marL="12700">
              <a:lnSpc>
                <a:spcPct val="100000"/>
              </a:lnSpc>
              <a:spcBef>
                <a:spcPts val="100"/>
              </a:spcBef>
              <a:tabLst>
                <a:tab pos="2612390" algn="l"/>
              </a:tabLst>
            </a:pPr>
            <a:r>
              <a:rPr sz="3600" b="1" spc="-5" dirty="0">
                <a:latin typeface="Arial"/>
                <a:cs typeface="Arial"/>
              </a:rPr>
              <a:t>Module</a:t>
            </a:r>
            <a:r>
              <a:rPr sz="3600" b="1" spc="10" dirty="0">
                <a:latin typeface="Arial"/>
                <a:cs typeface="Arial"/>
              </a:rPr>
              <a:t> </a:t>
            </a:r>
            <a:r>
              <a:rPr sz="3600" b="1" dirty="0">
                <a:latin typeface="Arial"/>
                <a:cs typeface="Arial"/>
              </a:rPr>
              <a:t>– 1	A</a:t>
            </a:r>
            <a:r>
              <a:rPr sz="3600" b="1" spc="-150" dirty="0">
                <a:latin typeface="Arial"/>
                <a:cs typeface="Arial"/>
              </a:rPr>
              <a:t> </a:t>
            </a:r>
            <a:r>
              <a:rPr sz="3600" b="1" spc="-5" dirty="0">
                <a:latin typeface="Arial"/>
                <a:cs typeface="Arial"/>
              </a:rPr>
              <a:t>Simplified</a:t>
            </a:r>
            <a:r>
              <a:rPr sz="3600" b="1" spc="5" dirty="0">
                <a:latin typeface="Arial"/>
                <a:cs typeface="Arial"/>
              </a:rPr>
              <a:t> </a:t>
            </a:r>
            <a:r>
              <a:rPr sz="3600" b="1" dirty="0">
                <a:latin typeface="Arial"/>
                <a:cs typeface="Arial"/>
              </a:rPr>
              <a:t>IoT</a:t>
            </a:r>
            <a:r>
              <a:rPr sz="3600" b="1" spc="-145" dirty="0">
                <a:latin typeface="Arial"/>
                <a:cs typeface="Arial"/>
              </a:rPr>
              <a:t> </a:t>
            </a:r>
            <a:r>
              <a:rPr sz="3600" b="1" spc="-5" dirty="0">
                <a:latin typeface="Arial"/>
                <a:cs typeface="Arial"/>
              </a:rPr>
              <a:t>Architecture</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87</a:t>
            </a:fld>
            <a:endParaRPr dirty="0"/>
          </a:p>
        </p:txBody>
      </p:sp>
      <p:sp>
        <p:nvSpPr>
          <p:cNvPr id="3" name="object 3"/>
          <p:cNvSpPr txBox="1"/>
          <p:nvPr/>
        </p:nvSpPr>
        <p:spPr>
          <a:xfrm>
            <a:off x="245770" y="1438783"/>
            <a:ext cx="11520805" cy="3592195"/>
          </a:xfrm>
          <a:prstGeom prst="rect">
            <a:avLst/>
          </a:prstGeom>
        </p:spPr>
        <p:txBody>
          <a:bodyPr vert="horz" wrap="square" lIns="0" tIns="12700" rIns="0" bIns="0" rtlCol="0">
            <a:spAutoFit/>
          </a:bodyPr>
          <a:lstStyle/>
          <a:p>
            <a:pPr marL="12700">
              <a:lnSpc>
                <a:spcPct val="100000"/>
              </a:lnSpc>
              <a:spcBef>
                <a:spcPts val="100"/>
              </a:spcBef>
            </a:pPr>
            <a:r>
              <a:rPr sz="2400" b="1" dirty="0">
                <a:latin typeface="Segoe UI"/>
                <a:cs typeface="Segoe UI"/>
              </a:rPr>
              <a:t>A</a:t>
            </a:r>
            <a:r>
              <a:rPr sz="2400" b="1" spc="-15" dirty="0">
                <a:latin typeface="Segoe UI"/>
                <a:cs typeface="Segoe UI"/>
              </a:rPr>
              <a:t> </a:t>
            </a:r>
            <a:r>
              <a:rPr sz="2400" b="1" spc="-5" dirty="0">
                <a:latin typeface="Segoe UI"/>
                <a:cs typeface="Segoe UI"/>
              </a:rPr>
              <a:t>Simplified</a:t>
            </a:r>
            <a:r>
              <a:rPr sz="2400" b="1" spc="10" dirty="0">
                <a:latin typeface="Segoe UI"/>
                <a:cs typeface="Segoe UI"/>
              </a:rPr>
              <a:t> </a:t>
            </a:r>
            <a:r>
              <a:rPr sz="2400" b="1" dirty="0">
                <a:latin typeface="Segoe UI"/>
                <a:cs typeface="Segoe UI"/>
              </a:rPr>
              <a:t>IoT </a:t>
            </a:r>
            <a:r>
              <a:rPr sz="2400" b="1" spc="-5" dirty="0">
                <a:latin typeface="Segoe UI"/>
                <a:cs typeface="Segoe UI"/>
              </a:rPr>
              <a:t>Architecture:</a:t>
            </a:r>
            <a:endParaRPr sz="2400" dirty="0">
              <a:latin typeface="Segoe UI"/>
              <a:cs typeface="Segoe UI"/>
            </a:endParaRPr>
          </a:p>
          <a:p>
            <a:pPr marL="355600" indent="-342900">
              <a:lnSpc>
                <a:spcPct val="100000"/>
              </a:lnSpc>
              <a:spcBef>
                <a:spcPts val="2640"/>
              </a:spcBef>
              <a:buFont typeface="Wingdings"/>
              <a:buChar char=""/>
              <a:tabLst>
                <a:tab pos="355600" algn="l"/>
              </a:tabLst>
            </a:pPr>
            <a:r>
              <a:rPr sz="2400" b="1" dirty="0">
                <a:latin typeface="Segoe UI"/>
                <a:cs typeface="Segoe UI"/>
              </a:rPr>
              <a:t>IoT</a:t>
            </a:r>
            <a:r>
              <a:rPr sz="2400" b="1" spc="-5" dirty="0">
                <a:latin typeface="Segoe UI"/>
                <a:cs typeface="Segoe UI"/>
              </a:rPr>
              <a:t> often</a:t>
            </a:r>
            <a:r>
              <a:rPr sz="2400" b="1" spc="10" dirty="0">
                <a:latin typeface="Segoe UI"/>
                <a:cs typeface="Segoe UI"/>
              </a:rPr>
              <a:t> </a:t>
            </a:r>
            <a:r>
              <a:rPr sz="2400" b="1" spc="-10" dirty="0">
                <a:latin typeface="Segoe UI"/>
                <a:cs typeface="Segoe UI"/>
              </a:rPr>
              <a:t>involves</a:t>
            </a:r>
            <a:r>
              <a:rPr sz="2400" b="1" spc="5" dirty="0">
                <a:latin typeface="Segoe UI"/>
                <a:cs typeface="Segoe UI"/>
              </a:rPr>
              <a:t> </a:t>
            </a:r>
            <a:r>
              <a:rPr sz="2400" b="1" dirty="0">
                <a:latin typeface="Segoe UI"/>
                <a:cs typeface="Segoe UI"/>
              </a:rPr>
              <a:t>a</a:t>
            </a:r>
            <a:r>
              <a:rPr sz="2400" b="1" spc="-5" dirty="0">
                <a:latin typeface="Segoe UI"/>
                <a:cs typeface="Segoe UI"/>
              </a:rPr>
              <a:t> strong</a:t>
            </a:r>
            <a:r>
              <a:rPr sz="2400" b="1" spc="-15" dirty="0">
                <a:latin typeface="Segoe UI"/>
                <a:cs typeface="Segoe UI"/>
              </a:rPr>
              <a:t> </a:t>
            </a:r>
            <a:r>
              <a:rPr sz="2400" b="1" spc="-5" dirty="0">
                <a:latin typeface="Segoe UI"/>
                <a:cs typeface="Segoe UI"/>
              </a:rPr>
              <a:t>big</a:t>
            </a:r>
            <a:r>
              <a:rPr sz="2400" b="1" spc="10" dirty="0">
                <a:latin typeface="Segoe UI"/>
                <a:cs typeface="Segoe UI"/>
              </a:rPr>
              <a:t> </a:t>
            </a:r>
            <a:r>
              <a:rPr sz="2400" b="1" spc="-5" dirty="0">
                <a:latin typeface="Segoe UI"/>
                <a:cs typeface="Segoe UI"/>
              </a:rPr>
              <a:t>data</a:t>
            </a:r>
            <a:r>
              <a:rPr sz="2400" b="1" dirty="0">
                <a:latin typeface="Segoe UI"/>
                <a:cs typeface="Segoe UI"/>
              </a:rPr>
              <a:t> </a:t>
            </a:r>
            <a:r>
              <a:rPr sz="2400" b="1" spc="-5" dirty="0">
                <a:latin typeface="Segoe UI"/>
                <a:cs typeface="Segoe UI"/>
              </a:rPr>
              <a:t>analytics</a:t>
            </a:r>
            <a:r>
              <a:rPr sz="2400" b="1" spc="-15" dirty="0">
                <a:latin typeface="Segoe UI"/>
                <a:cs typeface="Segoe UI"/>
              </a:rPr>
              <a:t> </a:t>
            </a:r>
            <a:r>
              <a:rPr sz="2400" b="1" spc="-5" dirty="0">
                <a:latin typeface="Segoe UI"/>
                <a:cs typeface="Segoe UI"/>
              </a:rPr>
              <a:t>component.</a:t>
            </a:r>
            <a:endParaRPr sz="2400" dirty="0">
              <a:latin typeface="Segoe UI"/>
              <a:cs typeface="Segoe UI"/>
            </a:endParaRPr>
          </a:p>
          <a:p>
            <a:pPr marL="354965" marR="5715" indent="-342900">
              <a:lnSpc>
                <a:spcPct val="150000"/>
              </a:lnSpc>
              <a:spcBef>
                <a:spcPts val="1200"/>
              </a:spcBef>
              <a:buFont typeface="Wingdings"/>
              <a:buChar char=""/>
              <a:tabLst>
                <a:tab pos="355600" algn="l"/>
              </a:tabLst>
            </a:pPr>
            <a:r>
              <a:rPr sz="2400" b="1" dirty="0">
                <a:latin typeface="Segoe UI"/>
                <a:cs typeface="Segoe UI"/>
              </a:rPr>
              <a:t>IoT</a:t>
            </a:r>
            <a:r>
              <a:rPr sz="2400" b="1" spc="75" dirty="0">
                <a:latin typeface="Segoe UI"/>
                <a:cs typeface="Segoe UI"/>
              </a:rPr>
              <a:t> </a:t>
            </a:r>
            <a:r>
              <a:rPr sz="2400" b="1" dirty="0">
                <a:latin typeface="Segoe UI"/>
                <a:cs typeface="Segoe UI"/>
              </a:rPr>
              <a:t>is</a:t>
            </a:r>
            <a:r>
              <a:rPr sz="2400" b="1" spc="90" dirty="0">
                <a:latin typeface="Segoe UI"/>
                <a:cs typeface="Segoe UI"/>
              </a:rPr>
              <a:t> </a:t>
            </a:r>
            <a:r>
              <a:rPr sz="2400" b="1" dirty="0">
                <a:latin typeface="Segoe UI"/>
                <a:cs typeface="Segoe UI"/>
              </a:rPr>
              <a:t>not</a:t>
            </a:r>
            <a:r>
              <a:rPr sz="2400" b="1" spc="95" dirty="0">
                <a:latin typeface="Segoe UI"/>
                <a:cs typeface="Segoe UI"/>
              </a:rPr>
              <a:t> </a:t>
            </a:r>
            <a:r>
              <a:rPr sz="2400" b="1" dirty="0">
                <a:latin typeface="Segoe UI"/>
                <a:cs typeface="Segoe UI"/>
              </a:rPr>
              <a:t>just</a:t>
            </a:r>
            <a:r>
              <a:rPr sz="2400" b="1" spc="95" dirty="0">
                <a:latin typeface="Segoe UI"/>
                <a:cs typeface="Segoe UI"/>
              </a:rPr>
              <a:t> </a:t>
            </a:r>
            <a:r>
              <a:rPr sz="2400" b="1" spc="-5" dirty="0">
                <a:latin typeface="Segoe UI"/>
                <a:cs typeface="Segoe UI"/>
              </a:rPr>
              <a:t>about</a:t>
            </a:r>
            <a:r>
              <a:rPr sz="2400" b="1" spc="95" dirty="0">
                <a:latin typeface="Segoe UI"/>
                <a:cs typeface="Segoe UI"/>
              </a:rPr>
              <a:t> </a:t>
            </a:r>
            <a:r>
              <a:rPr sz="2400" b="1" spc="-5" dirty="0">
                <a:latin typeface="Segoe UI"/>
                <a:cs typeface="Segoe UI"/>
              </a:rPr>
              <a:t>the</a:t>
            </a:r>
            <a:r>
              <a:rPr sz="2400" b="1" spc="90" dirty="0">
                <a:latin typeface="Segoe UI"/>
                <a:cs typeface="Segoe UI"/>
              </a:rPr>
              <a:t> </a:t>
            </a:r>
            <a:r>
              <a:rPr sz="2400" b="1" spc="-5" dirty="0">
                <a:latin typeface="Segoe UI"/>
                <a:cs typeface="Segoe UI"/>
              </a:rPr>
              <a:t>control</a:t>
            </a:r>
            <a:r>
              <a:rPr sz="2400" b="1" spc="90" dirty="0">
                <a:latin typeface="Segoe UI"/>
                <a:cs typeface="Segoe UI"/>
              </a:rPr>
              <a:t> </a:t>
            </a:r>
            <a:r>
              <a:rPr sz="2400" b="1" spc="-20" dirty="0">
                <a:latin typeface="Segoe UI"/>
                <a:cs typeface="Segoe UI"/>
              </a:rPr>
              <a:t>of</a:t>
            </a:r>
            <a:r>
              <a:rPr sz="2400" b="1" spc="90" dirty="0">
                <a:latin typeface="Segoe UI"/>
                <a:cs typeface="Segoe UI"/>
              </a:rPr>
              <a:t> </a:t>
            </a:r>
            <a:r>
              <a:rPr sz="2400" b="1" dirty="0">
                <a:latin typeface="Segoe UI"/>
                <a:cs typeface="Segoe UI"/>
              </a:rPr>
              <a:t>IoT</a:t>
            </a:r>
            <a:r>
              <a:rPr sz="2400" b="1" spc="80" dirty="0">
                <a:latin typeface="Segoe UI"/>
                <a:cs typeface="Segoe UI"/>
              </a:rPr>
              <a:t> </a:t>
            </a:r>
            <a:r>
              <a:rPr sz="2400" b="1" dirty="0">
                <a:latin typeface="Segoe UI"/>
                <a:cs typeface="Segoe UI"/>
              </a:rPr>
              <a:t>devices</a:t>
            </a:r>
            <a:r>
              <a:rPr sz="2400" b="1" spc="90" dirty="0">
                <a:latin typeface="Segoe UI"/>
                <a:cs typeface="Segoe UI"/>
              </a:rPr>
              <a:t> </a:t>
            </a:r>
            <a:r>
              <a:rPr sz="2400" b="1" spc="-5" dirty="0">
                <a:latin typeface="Segoe UI"/>
                <a:cs typeface="Segoe UI"/>
              </a:rPr>
              <a:t>but,</a:t>
            </a:r>
            <a:r>
              <a:rPr sz="2400" b="1" spc="90" dirty="0">
                <a:latin typeface="Segoe UI"/>
                <a:cs typeface="Segoe UI"/>
              </a:rPr>
              <a:t> </a:t>
            </a:r>
            <a:r>
              <a:rPr sz="2400" b="1" spc="-35" dirty="0">
                <a:latin typeface="Segoe UI"/>
                <a:cs typeface="Segoe UI"/>
              </a:rPr>
              <a:t>rather,</a:t>
            </a:r>
            <a:r>
              <a:rPr sz="2400" b="1" spc="95" dirty="0">
                <a:latin typeface="Segoe UI"/>
                <a:cs typeface="Segoe UI"/>
              </a:rPr>
              <a:t> </a:t>
            </a:r>
            <a:r>
              <a:rPr sz="2400" b="1" spc="-5" dirty="0">
                <a:latin typeface="Segoe UI"/>
                <a:cs typeface="Segoe UI"/>
              </a:rPr>
              <a:t>the</a:t>
            </a:r>
            <a:r>
              <a:rPr sz="2400" b="1" spc="100" dirty="0">
                <a:latin typeface="Segoe UI"/>
                <a:cs typeface="Segoe UI"/>
              </a:rPr>
              <a:t> </a:t>
            </a:r>
            <a:r>
              <a:rPr sz="2400" b="1" dirty="0">
                <a:latin typeface="Segoe UI"/>
                <a:cs typeface="Segoe UI"/>
              </a:rPr>
              <a:t>useful</a:t>
            </a:r>
            <a:r>
              <a:rPr sz="2400" b="1" spc="95" dirty="0">
                <a:latin typeface="Segoe UI"/>
                <a:cs typeface="Segoe UI"/>
              </a:rPr>
              <a:t> </a:t>
            </a:r>
            <a:r>
              <a:rPr sz="2400" b="1" spc="-5" dirty="0">
                <a:latin typeface="Segoe UI"/>
                <a:cs typeface="Segoe UI"/>
              </a:rPr>
              <a:t>insights </a:t>
            </a:r>
            <a:r>
              <a:rPr sz="2400" b="1" spc="-650" dirty="0">
                <a:latin typeface="Segoe UI"/>
                <a:cs typeface="Segoe UI"/>
              </a:rPr>
              <a:t> </a:t>
            </a:r>
            <a:r>
              <a:rPr sz="2400" b="1" spc="-5" dirty="0">
                <a:latin typeface="Segoe UI"/>
                <a:cs typeface="Segoe UI"/>
              </a:rPr>
              <a:t>gained</a:t>
            </a:r>
            <a:r>
              <a:rPr sz="2400" b="1" dirty="0">
                <a:latin typeface="Segoe UI"/>
                <a:cs typeface="Segoe UI"/>
              </a:rPr>
              <a:t> </a:t>
            </a:r>
            <a:r>
              <a:rPr sz="2400" b="1" spc="-5" dirty="0">
                <a:latin typeface="Segoe UI"/>
                <a:cs typeface="Segoe UI"/>
              </a:rPr>
              <a:t>from</a:t>
            </a:r>
            <a:r>
              <a:rPr sz="2400" b="1" spc="-10" dirty="0">
                <a:latin typeface="Segoe UI"/>
                <a:cs typeface="Segoe UI"/>
              </a:rPr>
              <a:t> </a:t>
            </a:r>
            <a:r>
              <a:rPr sz="2400" b="1" spc="-5" dirty="0">
                <a:latin typeface="Segoe UI"/>
                <a:cs typeface="Segoe UI"/>
              </a:rPr>
              <a:t>the</a:t>
            </a:r>
            <a:r>
              <a:rPr sz="2400" b="1" spc="5" dirty="0">
                <a:latin typeface="Segoe UI"/>
                <a:cs typeface="Segoe UI"/>
              </a:rPr>
              <a:t> </a:t>
            </a:r>
            <a:r>
              <a:rPr sz="2400" b="1" spc="-5" dirty="0">
                <a:latin typeface="Segoe UI"/>
                <a:cs typeface="Segoe UI"/>
              </a:rPr>
              <a:t>data generated</a:t>
            </a:r>
            <a:r>
              <a:rPr sz="2400" b="1" dirty="0">
                <a:latin typeface="Segoe UI"/>
                <a:cs typeface="Segoe UI"/>
              </a:rPr>
              <a:t> </a:t>
            </a:r>
            <a:r>
              <a:rPr sz="2400" b="1" spc="-5" dirty="0">
                <a:latin typeface="Segoe UI"/>
                <a:cs typeface="Segoe UI"/>
              </a:rPr>
              <a:t>by</a:t>
            </a:r>
            <a:r>
              <a:rPr sz="2400" b="1" spc="-10" dirty="0">
                <a:latin typeface="Segoe UI"/>
                <a:cs typeface="Segoe UI"/>
              </a:rPr>
              <a:t> </a:t>
            </a:r>
            <a:r>
              <a:rPr sz="2400" b="1" spc="-5" dirty="0">
                <a:latin typeface="Segoe UI"/>
                <a:cs typeface="Segoe UI"/>
              </a:rPr>
              <a:t>those</a:t>
            </a:r>
            <a:r>
              <a:rPr sz="2400" b="1" dirty="0">
                <a:latin typeface="Segoe UI"/>
                <a:cs typeface="Segoe UI"/>
              </a:rPr>
              <a:t> </a:t>
            </a:r>
            <a:r>
              <a:rPr sz="2400" b="1" spc="-5" dirty="0">
                <a:latin typeface="Segoe UI"/>
                <a:cs typeface="Segoe UI"/>
              </a:rPr>
              <a:t>devices.</a:t>
            </a:r>
            <a:endParaRPr sz="2400" dirty="0">
              <a:latin typeface="Segoe UI"/>
              <a:cs typeface="Segoe UI"/>
            </a:endParaRPr>
          </a:p>
          <a:p>
            <a:pPr marL="355600" indent="-342900">
              <a:lnSpc>
                <a:spcPct val="100000"/>
              </a:lnSpc>
              <a:spcBef>
                <a:spcPts val="2640"/>
              </a:spcBef>
              <a:buFont typeface="Wingdings"/>
              <a:buChar char=""/>
              <a:tabLst>
                <a:tab pos="355600" algn="l"/>
              </a:tabLst>
            </a:pPr>
            <a:r>
              <a:rPr sz="2400" b="1" spc="-5" dirty="0">
                <a:latin typeface="Segoe UI"/>
                <a:cs typeface="Segoe UI"/>
              </a:rPr>
              <a:t>Thus,</a:t>
            </a:r>
            <a:r>
              <a:rPr sz="2400" b="1" spc="165" dirty="0">
                <a:latin typeface="Segoe UI"/>
                <a:cs typeface="Segoe UI"/>
              </a:rPr>
              <a:t> </a:t>
            </a:r>
            <a:r>
              <a:rPr sz="2400" b="1" spc="-5" dirty="0">
                <a:latin typeface="Segoe UI"/>
                <a:cs typeface="Segoe UI"/>
              </a:rPr>
              <a:t>the</a:t>
            </a:r>
            <a:r>
              <a:rPr sz="2400" b="1" spc="190" dirty="0">
                <a:latin typeface="Segoe UI"/>
                <a:cs typeface="Segoe UI"/>
              </a:rPr>
              <a:t> </a:t>
            </a:r>
            <a:r>
              <a:rPr sz="2400" b="1" spc="-5" dirty="0">
                <a:latin typeface="Segoe UI"/>
                <a:cs typeface="Segoe UI"/>
              </a:rPr>
              <a:t>applications</a:t>
            </a:r>
            <a:r>
              <a:rPr sz="2400" b="1" spc="170" dirty="0">
                <a:latin typeface="Segoe UI"/>
                <a:cs typeface="Segoe UI"/>
              </a:rPr>
              <a:t> </a:t>
            </a:r>
            <a:r>
              <a:rPr sz="2400" b="1" spc="-5" dirty="0">
                <a:latin typeface="Segoe UI"/>
                <a:cs typeface="Segoe UI"/>
              </a:rPr>
              <a:t>layer</a:t>
            </a:r>
            <a:r>
              <a:rPr sz="2400" b="1" spc="170" dirty="0">
                <a:latin typeface="Segoe UI"/>
                <a:cs typeface="Segoe UI"/>
              </a:rPr>
              <a:t> </a:t>
            </a:r>
            <a:r>
              <a:rPr sz="2400" b="1" spc="-5" dirty="0">
                <a:latin typeface="Segoe UI"/>
                <a:cs typeface="Segoe UI"/>
              </a:rPr>
              <a:t>typically</a:t>
            </a:r>
            <a:r>
              <a:rPr sz="2400" b="1" spc="175" dirty="0">
                <a:latin typeface="Segoe UI"/>
                <a:cs typeface="Segoe UI"/>
              </a:rPr>
              <a:t> </a:t>
            </a:r>
            <a:r>
              <a:rPr sz="2400" b="1" spc="-5" dirty="0">
                <a:latin typeface="Segoe UI"/>
                <a:cs typeface="Segoe UI"/>
              </a:rPr>
              <a:t>has</a:t>
            </a:r>
            <a:r>
              <a:rPr sz="2400" b="1" spc="160" dirty="0">
                <a:latin typeface="Segoe UI"/>
                <a:cs typeface="Segoe UI"/>
              </a:rPr>
              <a:t> </a:t>
            </a:r>
            <a:r>
              <a:rPr sz="2400" b="1" spc="-5" dirty="0">
                <a:latin typeface="Segoe UI"/>
                <a:cs typeface="Segoe UI"/>
              </a:rPr>
              <a:t>both</a:t>
            </a:r>
            <a:r>
              <a:rPr sz="2400" b="1" spc="160" dirty="0">
                <a:latin typeface="Segoe UI"/>
                <a:cs typeface="Segoe UI"/>
              </a:rPr>
              <a:t> </a:t>
            </a:r>
            <a:r>
              <a:rPr sz="2400" b="1" spc="-5" dirty="0">
                <a:latin typeface="Segoe UI"/>
                <a:cs typeface="Segoe UI"/>
              </a:rPr>
              <a:t>analytics</a:t>
            </a:r>
            <a:r>
              <a:rPr sz="2400" b="1" spc="185" dirty="0">
                <a:latin typeface="Segoe UI"/>
                <a:cs typeface="Segoe UI"/>
              </a:rPr>
              <a:t> </a:t>
            </a:r>
            <a:r>
              <a:rPr sz="2400" b="1" spc="-5" dirty="0">
                <a:latin typeface="Segoe UI"/>
                <a:cs typeface="Segoe UI"/>
              </a:rPr>
              <a:t>and</a:t>
            </a:r>
            <a:r>
              <a:rPr sz="2400" b="1" spc="170" dirty="0">
                <a:latin typeface="Segoe UI"/>
                <a:cs typeface="Segoe UI"/>
              </a:rPr>
              <a:t> </a:t>
            </a:r>
            <a:r>
              <a:rPr sz="2400" b="1" dirty="0">
                <a:latin typeface="Segoe UI"/>
                <a:cs typeface="Segoe UI"/>
              </a:rPr>
              <a:t>industry-specific</a:t>
            </a:r>
            <a:endParaRPr sz="2400" dirty="0">
              <a:latin typeface="Segoe UI"/>
              <a:cs typeface="Segoe UI"/>
            </a:endParaRPr>
          </a:p>
          <a:p>
            <a:pPr marL="354965">
              <a:lnSpc>
                <a:spcPct val="100000"/>
              </a:lnSpc>
              <a:spcBef>
                <a:spcPts val="1445"/>
              </a:spcBef>
            </a:pPr>
            <a:r>
              <a:rPr sz="2400" b="1" dirty="0">
                <a:latin typeface="Segoe UI"/>
                <a:cs typeface="Segoe UI"/>
              </a:rPr>
              <a:t>IoT</a:t>
            </a:r>
            <a:r>
              <a:rPr sz="2400" b="1" spc="-10" dirty="0">
                <a:latin typeface="Segoe UI"/>
                <a:cs typeface="Segoe UI"/>
              </a:rPr>
              <a:t> </a:t>
            </a:r>
            <a:r>
              <a:rPr sz="2400" b="1" spc="-5" dirty="0">
                <a:latin typeface="Segoe UI"/>
                <a:cs typeface="Segoe UI"/>
              </a:rPr>
              <a:t>control</a:t>
            </a:r>
            <a:r>
              <a:rPr sz="2400" b="1" spc="-10" dirty="0">
                <a:latin typeface="Segoe UI"/>
                <a:cs typeface="Segoe UI"/>
              </a:rPr>
              <a:t> </a:t>
            </a:r>
            <a:r>
              <a:rPr sz="2400" b="1" spc="-5" dirty="0">
                <a:latin typeface="Segoe UI"/>
                <a:cs typeface="Segoe UI"/>
              </a:rPr>
              <a:t>system</a:t>
            </a:r>
            <a:r>
              <a:rPr sz="2400" b="1" spc="-25" dirty="0">
                <a:latin typeface="Segoe UI"/>
                <a:cs typeface="Segoe UI"/>
              </a:rPr>
              <a:t> </a:t>
            </a:r>
            <a:r>
              <a:rPr sz="2400" b="1" spc="-5" dirty="0">
                <a:latin typeface="Segoe UI"/>
                <a:cs typeface="Segoe UI"/>
              </a:rPr>
              <a:t>components.</a:t>
            </a:r>
            <a:endParaRPr sz="2400" dirty="0">
              <a:latin typeface="Segoe UI"/>
              <a:cs typeface="Segoe U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88</a:t>
            </a:fld>
            <a:endParaRPr dirty="0"/>
          </a:p>
        </p:txBody>
      </p:sp>
      <p:sp>
        <p:nvSpPr>
          <p:cNvPr id="3" name="object 3"/>
          <p:cNvSpPr txBox="1"/>
          <p:nvPr/>
        </p:nvSpPr>
        <p:spPr>
          <a:xfrm>
            <a:off x="245770" y="1255903"/>
            <a:ext cx="11523980" cy="4720590"/>
          </a:xfrm>
          <a:prstGeom prst="rect">
            <a:avLst/>
          </a:prstGeom>
        </p:spPr>
        <p:txBody>
          <a:bodyPr vert="horz" wrap="square" lIns="0" tIns="12700" rIns="0" bIns="0" rtlCol="0">
            <a:spAutoFit/>
          </a:bodyPr>
          <a:lstStyle/>
          <a:p>
            <a:pPr marL="354965" marR="8255" indent="-342900" algn="just">
              <a:lnSpc>
                <a:spcPct val="150000"/>
              </a:lnSpc>
              <a:spcBef>
                <a:spcPts val="100"/>
              </a:spcBef>
              <a:buFont typeface="Wingdings"/>
              <a:buChar char=""/>
              <a:tabLst>
                <a:tab pos="355600" algn="l"/>
              </a:tabLst>
            </a:pPr>
            <a:r>
              <a:rPr sz="2400" b="1" dirty="0">
                <a:latin typeface="Segoe UI"/>
                <a:cs typeface="Segoe UI"/>
              </a:rPr>
              <a:t>IoT</a:t>
            </a:r>
            <a:r>
              <a:rPr sz="2400" b="1" spc="5" dirty="0">
                <a:latin typeface="Segoe UI"/>
                <a:cs typeface="Segoe UI"/>
              </a:rPr>
              <a:t> </a:t>
            </a:r>
            <a:r>
              <a:rPr sz="2400" b="1" spc="-5" dirty="0">
                <a:latin typeface="Segoe UI"/>
                <a:cs typeface="Segoe UI"/>
              </a:rPr>
              <a:t>networks</a:t>
            </a:r>
            <a:r>
              <a:rPr sz="2400" b="1" dirty="0">
                <a:latin typeface="Segoe UI"/>
                <a:cs typeface="Segoe UI"/>
              </a:rPr>
              <a:t> </a:t>
            </a:r>
            <a:r>
              <a:rPr sz="2400" b="1" spc="-10" dirty="0">
                <a:latin typeface="Segoe UI"/>
                <a:cs typeface="Segoe UI"/>
              </a:rPr>
              <a:t>are</a:t>
            </a:r>
            <a:r>
              <a:rPr sz="2400" b="1" spc="-5" dirty="0">
                <a:latin typeface="Segoe UI"/>
                <a:cs typeface="Segoe UI"/>
              </a:rPr>
              <a:t> built</a:t>
            </a:r>
            <a:r>
              <a:rPr sz="2400" b="1" dirty="0">
                <a:latin typeface="Segoe UI"/>
                <a:cs typeface="Segoe UI"/>
              </a:rPr>
              <a:t> </a:t>
            </a:r>
            <a:r>
              <a:rPr sz="2400" b="1" spc="-10" dirty="0">
                <a:latin typeface="Segoe UI"/>
                <a:cs typeface="Segoe UI"/>
              </a:rPr>
              <a:t>around</a:t>
            </a:r>
            <a:r>
              <a:rPr sz="2400" b="1" spc="-5" dirty="0">
                <a:latin typeface="Segoe UI"/>
                <a:cs typeface="Segoe UI"/>
              </a:rPr>
              <a:t> </a:t>
            </a:r>
            <a:r>
              <a:rPr sz="2400" b="1" dirty="0">
                <a:latin typeface="Segoe UI"/>
                <a:cs typeface="Segoe UI"/>
              </a:rPr>
              <a:t>the</a:t>
            </a:r>
            <a:r>
              <a:rPr sz="2400" b="1" spc="5" dirty="0">
                <a:latin typeface="Segoe UI"/>
                <a:cs typeface="Segoe UI"/>
              </a:rPr>
              <a:t> </a:t>
            </a:r>
            <a:r>
              <a:rPr sz="2400" b="1" dirty="0">
                <a:latin typeface="Segoe UI"/>
                <a:cs typeface="Segoe UI"/>
              </a:rPr>
              <a:t>concept</a:t>
            </a:r>
            <a:r>
              <a:rPr sz="2400" b="1" spc="5" dirty="0">
                <a:latin typeface="Segoe UI"/>
                <a:cs typeface="Segoe UI"/>
              </a:rPr>
              <a:t> </a:t>
            </a:r>
            <a:r>
              <a:rPr sz="2400" b="1" spc="-20" dirty="0">
                <a:latin typeface="Segoe UI"/>
                <a:cs typeface="Segoe UI"/>
              </a:rPr>
              <a:t>of</a:t>
            </a:r>
            <a:r>
              <a:rPr sz="2400" b="1" spc="-15" dirty="0">
                <a:latin typeface="Segoe UI"/>
                <a:cs typeface="Segoe UI"/>
              </a:rPr>
              <a:t> </a:t>
            </a:r>
            <a:r>
              <a:rPr sz="2400" b="1" spc="-30" dirty="0">
                <a:latin typeface="Segoe UI"/>
                <a:cs typeface="Segoe UI"/>
              </a:rPr>
              <a:t>“things,”</a:t>
            </a:r>
            <a:r>
              <a:rPr sz="2400" b="1" spc="-25" dirty="0">
                <a:latin typeface="Segoe UI"/>
                <a:cs typeface="Segoe UI"/>
              </a:rPr>
              <a:t> </a:t>
            </a:r>
            <a:r>
              <a:rPr sz="2400" b="1" spc="-5" dirty="0">
                <a:latin typeface="Segoe UI"/>
                <a:cs typeface="Segoe UI"/>
              </a:rPr>
              <a:t>or</a:t>
            </a:r>
            <a:r>
              <a:rPr sz="2400" b="1" dirty="0">
                <a:latin typeface="Segoe UI"/>
                <a:cs typeface="Segoe UI"/>
              </a:rPr>
              <a:t> </a:t>
            </a:r>
            <a:r>
              <a:rPr sz="2400" b="1" spc="15" dirty="0">
                <a:latin typeface="Segoe UI"/>
                <a:cs typeface="Segoe UI"/>
              </a:rPr>
              <a:t>smart</a:t>
            </a:r>
            <a:r>
              <a:rPr sz="2400" b="1" spc="20" dirty="0">
                <a:latin typeface="Segoe UI"/>
                <a:cs typeface="Segoe UI"/>
              </a:rPr>
              <a:t> </a:t>
            </a:r>
            <a:r>
              <a:rPr sz="2400" b="1" spc="-5" dirty="0">
                <a:latin typeface="Segoe UI"/>
                <a:cs typeface="Segoe UI"/>
              </a:rPr>
              <a:t>objects </a:t>
            </a:r>
            <a:r>
              <a:rPr sz="2400" b="1" dirty="0">
                <a:latin typeface="Segoe UI"/>
                <a:cs typeface="Segoe UI"/>
              </a:rPr>
              <a:t> </a:t>
            </a:r>
            <a:r>
              <a:rPr sz="2400" b="1" spc="5" dirty="0">
                <a:latin typeface="Segoe UI"/>
                <a:cs typeface="Segoe UI"/>
              </a:rPr>
              <a:t>performing</a:t>
            </a:r>
            <a:r>
              <a:rPr sz="2400" b="1" spc="-10" dirty="0">
                <a:latin typeface="Segoe UI"/>
                <a:cs typeface="Segoe UI"/>
              </a:rPr>
              <a:t> </a:t>
            </a:r>
            <a:r>
              <a:rPr sz="2400" b="1" spc="-5" dirty="0">
                <a:latin typeface="Segoe UI"/>
                <a:cs typeface="Segoe UI"/>
              </a:rPr>
              <a:t>functions</a:t>
            </a:r>
            <a:r>
              <a:rPr sz="2400" b="1" spc="-10" dirty="0">
                <a:latin typeface="Segoe UI"/>
                <a:cs typeface="Segoe UI"/>
              </a:rPr>
              <a:t> </a:t>
            </a:r>
            <a:r>
              <a:rPr sz="2400" b="1" dirty="0">
                <a:latin typeface="Segoe UI"/>
                <a:cs typeface="Segoe UI"/>
              </a:rPr>
              <a:t>and </a:t>
            </a:r>
            <a:r>
              <a:rPr sz="2400" b="1" spc="-5" dirty="0">
                <a:latin typeface="Segoe UI"/>
                <a:cs typeface="Segoe UI"/>
              </a:rPr>
              <a:t>delivering</a:t>
            </a:r>
            <a:r>
              <a:rPr sz="2400" b="1" dirty="0">
                <a:latin typeface="Segoe UI"/>
                <a:cs typeface="Segoe UI"/>
              </a:rPr>
              <a:t> new </a:t>
            </a:r>
            <a:r>
              <a:rPr sz="2400" b="1" spc="-5" dirty="0">
                <a:latin typeface="Segoe UI"/>
                <a:cs typeface="Segoe UI"/>
              </a:rPr>
              <a:t>connected </a:t>
            </a:r>
            <a:r>
              <a:rPr sz="2400" b="1" spc="10" dirty="0">
                <a:latin typeface="Segoe UI"/>
                <a:cs typeface="Segoe UI"/>
              </a:rPr>
              <a:t>services.</a:t>
            </a:r>
            <a:endParaRPr sz="2400">
              <a:latin typeface="Segoe UI"/>
              <a:cs typeface="Segoe UI"/>
            </a:endParaRPr>
          </a:p>
          <a:p>
            <a:pPr marL="354965" marR="8255" indent="-342900" algn="just">
              <a:lnSpc>
                <a:spcPct val="150000"/>
              </a:lnSpc>
              <a:spcBef>
                <a:spcPts val="1200"/>
              </a:spcBef>
              <a:buFont typeface="Wingdings"/>
              <a:buChar char=""/>
              <a:tabLst>
                <a:tab pos="355600" algn="l"/>
              </a:tabLst>
            </a:pPr>
            <a:r>
              <a:rPr sz="2400" b="1" spc="-5" dirty="0">
                <a:latin typeface="Segoe UI"/>
                <a:cs typeface="Segoe UI"/>
              </a:rPr>
              <a:t>These</a:t>
            </a:r>
            <a:r>
              <a:rPr sz="2400" b="1" dirty="0">
                <a:latin typeface="Segoe UI"/>
                <a:cs typeface="Segoe UI"/>
              </a:rPr>
              <a:t> </a:t>
            </a:r>
            <a:r>
              <a:rPr sz="2400" b="1" spc="-5" dirty="0">
                <a:latin typeface="Segoe UI"/>
                <a:cs typeface="Segoe UI"/>
              </a:rPr>
              <a:t>objects</a:t>
            </a:r>
            <a:r>
              <a:rPr sz="2400" b="1" dirty="0">
                <a:latin typeface="Segoe UI"/>
                <a:cs typeface="Segoe UI"/>
              </a:rPr>
              <a:t> </a:t>
            </a:r>
            <a:r>
              <a:rPr sz="2400" b="1" spc="-5" dirty="0">
                <a:latin typeface="Segoe UI"/>
                <a:cs typeface="Segoe UI"/>
              </a:rPr>
              <a:t>are</a:t>
            </a:r>
            <a:r>
              <a:rPr sz="2400" b="1" dirty="0">
                <a:latin typeface="Segoe UI"/>
                <a:cs typeface="Segoe UI"/>
              </a:rPr>
              <a:t> </a:t>
            </a:r>
            <a:r>
              <a:rPr sz="2400" b="1" spc="-10" dirty="0">
                <a:latin typeface="Segoe UI"/>
                <a:cs typeface="Segoe UI"/>
              </a:rPr>
              <a:t>“smart”</a:t>
            </a:r>
            <a:r>
              <a:rPr sz="2400" b="1" spc="-5" dirty="0">
                <a:latin typeface="Segoe UI"/>
                <a:cs typeface="Segoe UI"/>
              </a:rPr>
              <a:t> because</a:t>
            </a:r>
            <a:r>
              <a:rPr sz="2400" b="1" dirty="0">
                <a:latin typeface="Segoe UI"/>
                <a:cs typeface="Segoe UI"/>
              </a:rPr>
              <a:t> </a:t>
            </a:r>
            <a:r>
              <a:rPr sz="2400" b="1" spc="-5" dirty="0">
                <a:latin typeface="Segoe UI"/>
                <a:cs typeface="Segoe UI"/>
              </a:rPr>
              <a:t>they</a:t>
            </a:r>
            <a:r>
              <a:rPr sz="2400" b="1" dirty="0">
                <a:latin typeface="Segoe UI"/>
                <a:cs typeface="Segoe UI"/>
              </a:rPr>
              <a:t> use</a:t>
            </a:r>
            <a:r>
              <a:rPr sz="2400" b="1" spc="5" dirty="0">
                <a:latin typeface="Segoe UI"/>
                <a:cs typeface="Segoe UI"/>
              </a:rPr>
              <a:t> </a:t>
            </a:r>
            <a:r>
              <a:rPr sz="2400" b="1" dirty="0">
                <a:latin typeface="Segoe UI"/>
                <a:cs typeface="Segoe UI"/>
              </a:rPr>
              <a:t>a</a:t>
            </a:r>
            <a:r>
              <a:rPr sz="2400" b="1" spc="5" dirty="0">
                <a:latin typeface="Segoe UI"/>
                <a:cs typeface="Segoe UI"/>
              </a:rPr>
              <a:t> </a:t>
            </a:r>
            <a:r>
              <a:rPr sz="2400" b="1" spc="-5" dirty="0">
                <a:latin typeface="Segoe UI"/>
                <a:cs typeface="Segoe UI"/>
              </a:rPr>
              <a:t>combination</a:t>
            </a:r>
            <a:r>
              <a:rPr sz="2400" b="1" dirty="0">
                <a:latin typeface="Segoe UI"/>
                <a:cs typeface="Segoe UI"/>
              </a:rPr>
              <a:t> </a:t>
            </a:r>
            <a:r>
              <a:rPr sz="2400" b="1" spc="-20" dirty="0">
                <a:latin typeface="Segoe UI"/>
                <a:cs typeface="Segoe UI"/>
              </a:rPr>
              <a:t>of</a:t>
            </a:r>
            <a:r>
              <a:rPr sz="2400" b="1" spc="-15" dirty="0">
                <a:latin typeface="Segoe UI"/>
                <a:cs typeface="Segoe UI"/>
              </a:rPr>
              <a:t> </a:t>
            </a:r>
            <a:r>
              <a:rPr sz="2400" b="1" spc="-5" dirty="0">
                <a:latin typeface="Segoe UI"/>
                <a:cs typeface="Segoe UI"/>
              </a:rPr>
              <a:t>contextual </a:t>
            </a:r>
            <a:r>
              <a:rPr sz="2400" b="1" spc="-650" dirty="0">
                <a:latin typeface="Segoe UI"/>
                <a:cs typeface="Segoe UI"/>
              </a:rPr>
              <a:t> </a:t>
            </a:r>
            <a:r>
              <a:rPr sz="2400" b="1" spc="-5" dirty="0">
                <a:latin typeface="Segoe UI"/>
                <a:cs typeface="Segoe UI"/>
              </a:rPr>
              <a:t>information</a:t>
            </a:r>
            <a:r>
              <a:rPr sz="2400" b="1" spc="-10" dirty="0">
                <a:latin typeface="Segoe UI"/>
                <a:cs typeface="Segoe UI"/>
              </a:rPr>
              <a:t> </a:t>
            </a:r>
            <a:r>
              <a:rPr sz="2400" b="1" spc="-5" dirty="0">
                <a:latin typeface="Segoe UI"/>
                <a:cs typeface="Segoe UI"/>
              </a:rPr>
              <a:t>and</a:t>
            </a:r>
            <a:r>
              <a:rPr sz="2400" b="1" spc="-10" dirty="0">
                <a:latin typeface="Segoe UI"/>
                <a:cs typeface="Segoe UI"/>
              </a:rPr>
              <a:t> </a:t>
            </a:r>
            <a:r>
              <a:rPr sz="2400" b="1" spc="-5" dirty="0">
                <a:latin typeface="Segoe UI"/>
                <a:cs typeface="Segoe UI"/>
              </a:rPr>
              <a:t>configured </a:t>
            </a:r>
            <a:r>
              <a:rPr sz="2400" b="1" spc="-10" dirty="0">
                <a:latin typeface="Segoe UI"/>
                <a:cs typeface="Segoe UI"/>
              </a:rPr>
              <a:t>goals</a:t>
            </a:r>
            <a:r>
              <a:rPr sz="2400" b="1" spc="-15" dirty="0">
                <a:latin typeface="Segoe UI"/>
                <a:cs typeface="Segoe UI"/>
              </a:rPr>
              <a:t> </a:t>
            </a:r>
            <a:r>
              <a:rPr sz="2400" b="1" spc="-5" dirty="0">
                <a:latin typeface="Segoe UI"/>
                <a:cs typeface="Segoe UI"/>
              </a:rPr>
              <a:t>to</a:t>
            </a:r>
            <a:r>
              <a:rPr sz="2400" b="1" spc="-10" dirty="0">
                <a:latin typeface="Segoe UI"/>
                <a:cs typeface="Segoe UI"/>
              </a:rPr>
              <a:t> </a:t>
            </a:r>
            <a:r>
              <a:rPr sz="2400" b="1" spc="5" dirty="0">
                <a:latin typeface="Segoe UI"/>
                <a:cs typeface="Segoe UI"/>
              </a:rPr>
              <a:t>perform</a:t>
            </a:r>
            <a:r>
              <a:rPr sz="2400" b="1" spc="-5" dirty="0">
                <a:latin typeface="Segoe UI"/>
                <a:cs typeface="Segoe UI"/>
              </a:rPr>
              <a:t> actions.</a:t>
            </a:r>
            <a:endParaRPr sz="2400">
              <a:latin typeface="Segoe UI"/>
              <a:cs typeface="Segoe UI"/>
            </a:endParaRPr>
          </a:p>
          <a:p>
            <a:pPr marL="354965" marR="5080" indent="-342900" algn="just">
              <a:lnSpc>
                <a:spcPct val="150000"/>
              </a:lnSpc>
              <a:spcBef>
                <a:spcPts val="1200"/>
              </a:spcBef>
              <a:buFont typeface="Wingdings"/>
              <a:buChar char=""/>
              <a:tabLst>
                <a:tab pos="355600" algn="l"/>
              </a:tabLst>
            </a:pPr>
            <a:r>
              <a:rPr sz="2400" b="1" spc="-5" dirty="0">
                <a:latin typeface="Segoe UI"/>
                <a:cs typeface="Segoe UI"/>
              </a:rPr>
              <a:t>These actions </a:t>
            </a:r>
            <a:r>
              <a:rPr sz="2400" b="1" spc="-10" dirty="0">
                <a:latin typeface="Segoe UI"/>
                <a:cs typeface="Segoe UI"/>
              </a:rPr>
              <a:t>can </a:t>
            </a:r>
            <a:r>
              <a:rPr sz="2400" b="1" spc="-5" dirty="0">
                <a:latin typeface="Segoe UI"/>
                <a:cs typeface="Segoe UI"/>
              </a:rPr>
              <a:t>be </a:t>
            </a:r>
            <a:r>
              <a:rPr sz="2400" b="1" dirty="0">
                <a:latin typeface="Segoe UI"/>
                <a:cs typeface="Segoe UI"/>
              </a:rPr>
              <a:t>self-contained </a:t>
            </a:r>
            <a:r>
              <a:rPr sz="2400" b="1" spc="-5" dirty="0">
                <a:latin typeface="Segoe UI"/>
                <a:cs typeface="Segoe UI"/>
              </a:rPr>
              <a:t>(that is, the </a:t>
            </a:r>
            <a:r>
              <a:rPr sz="2400" b="1" spc="15" dirty="0">
                <a:latin typeface="Segoe UI"/>
                <a:cs typeface="Segoe UI"/>
              </a:rPr>
              <a:t>smart </a:t>
            </a:r>
            <a:r>
              <a:rPr sz="2400" b="1" spc="-5" dirty="0">
                <a:latin typeface="Segoe UI"/>
                <a:cs typeface="Segoe UI"/>
              </a:rPr>
              <a:t>object does </a:t>
            </a:r>
            <a:r>
              <a:rPr sz="2400" b="1" dirty="0">
                <a:latin typeface="Segoe UI"/>
                <a:cs typeface="Segoe UI"/>
              </a:rPr>
              <a:t>not </a:t>
            </a:r>
            <a:r>
              <a:rPr sz="2400" b="1" spc="-5" dirty="0">
                <a:latin typeface="Segoe UI"/>
                <a:cs typeface="Segoe UI"/>
              </a:rPr>
              <a:t>rely on </a:t>
            </a:r>
            <a:r>
              <a:rPr sz="2400" b="1" dirty="0">
                <a:latin typeface="Segoe UI"/>
                <a:cs typeface="Segoe UI"/>
              </a:rPr>
              <a:t> </a:t>
            </a:r>
            <a:r>
              <a:rPr sz="2400" b="1" spc="-5" dirty="0">
                <a:latin typeface="Segoe UI"/>
                <a:cs typeface="Segoe UI"/>
              </a:rPr>
              <a:t>external </a:t>
            </a:r>
            <a:r>
              <a:rPr sz="2400" b="1" spc="-10" dirty="0">
                <a:latin typeface="Segoe UI"/>
                <a:cs typeface="Segoe UI"/>
              </a:rPr>
              <a:t>systems </a:t>
            </a:r>
            <a:r>
              <a:rPr sz="2400" b="1" spc="-5" dirty="0">
                <a:latin typeface="Segoe UI"/>
                <a:cs typeface="Segoe UI"/>
              </a:rPr>
              <a:t>for </a:t>
            </a:r>
            <a:r>
              <a:rPr sz="2400" b="1" dirty="0">
                <a:latin typeface="Segoe UI"/>
                <a:cs typeface="Segoe UI"/>
              </a:rPr>
              <a:t>its </a:t>
            </a:r>
            <a:r>
              <a:rPr sz="2400" b="1" spc="-5" dirty="0">
                <a:latin typeface="Segoe UI"/>
                <a:cs typeface="Segoe UI"/>
              </a:rPr>
              <a:t>actions); </a:t>
            </a:r>
            <a:r>
              <a:rPr sz="2400" b="1" spc="-30" dirty="0">
                <a:latin typeface="Segoe UI"/>
                <a:cs typeface="Segoe UI"/>
              </a:rPr>
              <a:t>however, </a:t>
            </a:r>
            <a:r>
              <a:rPr sz="2400" b="1" dirty="0">
                <a:latin typeface="Segoe UI"/>
                <a:cs typeface="Segoe UI"/>
              </a:rPr>
              <a:t>in most </a:t>
            </a:r>
            <a:r>
              <a:rPr sz="2400" b="1" spc="-5" dirty="0">
                <a:latin typeface="Segoe UI"/>
                <a:cs typeface="Segoe UI"/>
              </a:rPr>
              <a:t>cases, the “thing” interacts </a:t>
            </a:r>
            <a:r>
              <a:rPr sz="2400" b="1" dirty="0">
                <a:latin typeface="Segoe UI"/>
                <a:cs typeface="Segoe UI"/>
              </a:rPr>
              <a:t> </a:t>
            </a:r>
            <a:r>
              <a:rPr sz="2400" b="1" spc="-5" dirty="0">
                <a:latin typeface="Segoe UI"/>
                <a:cs typeface="Segoe UI"/>
              </a:rPr>
              <a:t>with </a:t>
            </a:r>
            <a:r>
              <a:rPr sz="2400" b="1" dirty="0">
                <a:latin typeface="Segoe UI"/>
                <a:cs typeface="Segoe UI"/>
              </a:rPr>
              <a:t>an </a:t>
            </a:r>
            <a:r>
              <a:rPr sz="2400" b="1" spc="-5" dirty="0">
                <a:latin typeface="Segoe UI"/>
                <a:cs typeface="Segoe UI"/>
              </a:rPr>
              <a:t>external </a:t>
            </a:r>
            <a:r>
              <a:rPr sz="2400" b="1" spc="-10" dirty="0">
                <a:latin typeface="Segoe UI"/>
                <a:cs typeface="Segoe UI"/>
              </a:rPr>
              <a:t>system </a:t>
            </a:r>
            <a:r>
              <a:rPr sz="2400" b="1" spc="-5" dirty="0">
                <a:latin typeface="Segoe UI"/>
                <a:cs typeface="Segoe UI"/>
              </a:rPr>
              <a:t>to </a:t>
            </a:r>
            <a:r>
              <a:rPr sz="2400" b="1" spc="5" dirty="0">
                <a:latin typeface="Segoe UI"/>
                <a:cs typeface="Segoe UI"/>
              </a:rPr>
              <a:t>report </a:t>
            </a:r>
            <a:r>
              <a:rPr sz="2400" b="1" spc="-5" dirty="0">
                <a:latin typeface="Segoe UI"/>
                <a:cs typeface="Segoe UI"/>
              </a:rPr>
              <a:t>information that the </a:t>
            </a:r>
            <a:r>
              <a:rPr sz="2400" b="1" spc="15" dirty="0">
                <a:latin typeface="Segoe UI"/>
                <a:cs typeface="Segoe UI"/>
              </a:rPr>
              <a:t>smart </a:t>
            </a:r>
            <a:r>
              <a:rPr sz="2400" b="1" spc="-5" dirty="0">
                <a:latin typeface="Segoe UI"/>
                <a:cs typeface="Segoe UI"/>
              </a:rPr>
              <a:t>object </a:t>
            </a:r>
            <a:r>
              <a:rPr sz="2400" b="1" dirty="0">
                <a:latin typeface="Segoe UI"/>
                <a:cs typeface="Segoe UI"/>
              </a:rPr>
              <a:t>collects, </a:t>
            </a:r>
            <a:r>
              <a:rPr sz="2400" b="1" spc="5" dirty="0">
                <a:latin typeface="Segoe UI"/>
                <a:cs typeface="Segoe UI"/>
              </a:rPr>
              <a:t> </a:t>
            </a:r>
            <a:r>
              <a:rPr sz="2400" b="1" spc="-10" dirty="0">
                <a:latin typeface="Segoe UI"/>
                <a:cs typeface="Segoe UI"/>
              </a:rPr>
              <a:t>to exchange</a:t>
            </a:r>
            <a:r>
              <a:rPr sz="2400" b="1" spc="15" dirty="0">
                <a:latin typeface="Segoe UI"/>
                <a:cs typeface="Segoe UI"/>
              </a:rPr>
              <a:t> </a:t>
            </a:r>
            <a:r>
              <a:rPr sz="2400" b="1" spc="-5" dirty="0">
                <a:latin typeface="Segoe UI"/>
                <a:cs typeface="Segoe UI"/>
              </a:rPr>
              <a:t>with</a:t>
            </a:r>
            <a:r>
              <a:rPr sz="2400" b="1" spc="15" dirty="0">
                <a:latin typeface="Segoe UI"/>
                <a:cs typeface="Segoe UI"/>
              </a:rPr>
              <a:t> </a:t>
            </a:r>
            <a:r>
              <a:rPr sz="2400" b="1" spc="-5" dirty="0">
                <a:latin typeface="Segoe UI"/>
                <a:cs typeface="Segoe UI"/>
              </a:rPr>
              <a:t>other</a:t>
            </a:r>
            <a:r>
              <a:rPr sz="2400" b="1" spc="5" dirty="0">
                <a:latin typeface="Segoe UI"/>
                <a:cs typeface="Segoe UI"/>
              </a:rPr>
              <a:t> </a:t>
            </a:r>
            <a:r>
              <a:rPr sz="2400" b="1" spc="-5" dirty="0">
                <a:latin typeface="Segoe UI"/>
                <a:cs typeface="Segoe UI"/>
              </a:rPr>
              <a:t>objects,</a:t>
            </a:r>
            <a:r>
              <a:rPr sz="2400" b="1" spc="10" dirty="0">
                <a:latin typeface="Segoe UI"/>
                <a:cs typeface="Segoe UI"/>
              </a:rPr>
              <a:t> </a:t>
            </a:r>
            <a:r>
              <a:rPr sz="2400" b="1" spc="-5" dirty="0">
                <a:latin typeface="Segoe UI"/>
                <a:cs typeface="Segoe UI"/>
              </a:rPr>
              <a:t>or</a:t>
            </a:r>
            <a:r>
              <a:rPr sz="2400" b="1" spc="-10" dirty="0">
                <a:latin typeface="Segoe UI"/>
                <a:cs typeface="Segoe UI"/>
              </a:rPr>
              <a:t> to </a:t>
            </a:r>
            <a:r>
              <a:rPr sz="2400" b="1" spc="-5" dirty="0">
                <a:latin typeface="Segoe UI"/>
                <a:cs typeface="Segoe UI"/>
              </a:rPr>
              <a:t>interact</a:t>
            </a:r>
            <a:r>
              <a:rPr sz="2400" b="1" spc="5" dirty="0">
                <a:latin typeface="Segoe UI"/>
                <a:cs typeface="Segoe UI"/>
              </a:rPr>
              <a:t> </a:t>
            </a:r>
            <a:r>
              <a:rPr sz="2400" b="1" spc="-5" dirty="0">
                <a:latin typeface="Segoe UI"/>
                <a:cs typeface="Segoe UI"/>
              </a:rPr>
              <a:t>with</a:t>
            </a:r>
            <a:r>
              <a:rPr sz="2400" b="1" spc="15" dirty="0">
                <a:latin typeface="Segoe UI"/>
                <a:cs typeface="Segoe UI"/>
              </a:rPr>
              <a:t> </a:t>
            </a:r>
            <a:r>
              <a:rPr sz="2400" b="1" dirty="0">
                <a:latin typeface="Segoe UI"/>
                <a:cs typeface="Segoe UI"/>
              </a:rPr>
              <a:t>a</a:t>
            </a:r>
            <a:r>
              <a:rPr sz="2400" b="1" spc="-10" dirty="0">
                <a:latin typeface="Segoe UI"/>
                <a:cs typeface="Segoe UI"/>
              </a:rPr>
              <a:t> </a:t>
            </a:r>
            <a:r>
              <a:rPr sz="2400" b="1" dirty="0">
                <a:latin typeface="Segoe UI"/>
                <a:cs typeface="Segoe UI"/>
              </a:rPr>
              <a:t>management </a:t>
            </a:r>
            <a:r>
              <a:rPr sz="2400" b="1" spc="-5" dirty="0">
                <a:latin typeface="Segoe UI"/>
                <a:cs typeface="Segoe UI"/>
              </a:rPr>
              <a:t>platform.</a:t>
            </a:r>
            <a:endParaRPr sz="2400">
              <a:latin typeface="Segoe UI"/>
              <a:cs typeface="Segoe U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89</a:t>
            </a:fld>
            <a:endParaRPr dirty="0"/>
          </a:p>
        </p:txBody>
      </p:sp>
      <p:sp>
        <p:nvSpPr>
          <p:cNvPr id="3" name="object 3"/>
          <p:cNvSpPr txBox="1"/>
          <p:nvPr/>
        </p:nvSpPr>
        <p:spPr>
          <a:xfrm>
            <a:off x="245770" y="1255903"/>
            <a:ext cx="11522075" cy="4108450"/>
          </a:xfrm>
          <a:prstGeom prst="rect">
            <a:avLst/>
          </a:prstGeom>
        </p:spPr>
        <p:txBody>
          <a:bodyPr vert="horz" wrap="square" lIns="0" tIns="12700" rIns="0" bIns="0" rtlCol="0">
            <a:spAutoFit/>
          </a:bodyPr>
          <a:lstStyle/>
          <a:p>
            <a:pPr marL="354965" marR="5715" indent="-342900">
              <a:lnSpc>
                <a:spcPct val="150000"/>
              </a:lnSpc>
              <a:spcBef>
                <a:spcPts val="100"/>
              </a:spcBef>
              <a:buFont typeface="Wingdings"/>
              <a:buChar char=""/>
              <a:tabLst>
                <a:tab pos="355600" algn="l"/>
              </a:tabLst>
            </a:pPr>
            <a:r>
              <a:rPr sz="2400" b="1" spc="-5" dirty="0">
                <a:latin typeface="Segoe UI"/>
                <a:cs typeface="Segoe UI"/>
              </a:rPr>
              <a:t>In</a:t>
            </a:r>
            <a:r>
              <a:rPr sz="2400" b="1" spc="125" dirty="0">
                <a:latin typeface="Segoe UI"/>
                <a:cs typeface="Segoe UI"/>
              </a:rPr>
              <a:t> </a:t>
            </a:r>
            <a:r>
              <a:rPr sz="2400" b="1" dirty="0">
                <a:latin typeface="Segoe UI"/>
                <a:cs typeface="Segoe UI"/>
              </a:rPr>
              <a:t>this</a:t>
            </a:r>
            <a:r>
              <a:rPr sz="2400" b="1" spc="135" dirty="0">
                <a:latin typeface="Segoe UI"/>
                <a:cs typeface="Segoe UI"/>
              </a:rPr>
              <a:t> </a:t>
            </a:r>
            <a:r>
              <a:rPr sz="2400" b="1" spc="-5" dirty="0">
                <a:latin typeface="Segoe UI"/>
                <a:cs typeface="Segoe UI"/>
              </a:rPr>
              <a:t>case,</a:t>
            </a:r>
            <a:r>
              <a:rPr sz="2400" b="1" spc="125" dirty="0">
                <a:latin typeface="Segoe UI"/>
                <a:cs typeface="Segoe UI"/>
              </a:rPr>
              <a:t> </a:t>
            </a:r>
            <a:r>
              <a:rPr sz="2400" b="1" dirty="0">
                <a:latin typeface="Segoe UI"/>
                <a:cs typeface="Segoe UI"/>
              </a:rPr>
              <a:t>the</a:t>
            </a:r>
            <a:r>
              <a:rPr sz="2400" b="1" spc="140" dirty="0">
                <a:latin typeface="Segoe UI"/>
                <a:cs typeface="Segoe UI"/>
              </a:rPr>
              <a:t> </a:t>
            </a:r>
            <a:r>
              <a:rPr sz="2400" b="1" spc="-5" dirty="0">
                <a:latin typeface="Segoe UI"/>
                <a:cs typeface="Segoe UI"/>
              </a:rPr>
              <a:t>management</a:t>
            </a:r>
            <a:r>
              <a:rPr sz="2400" b="1" spc="140" dirty="0">
                <a:latin typeface="Segoe UI"/>
                <a:cs typeface="Segoe UI"/>
              </a:rPr>
              <a:t> </a:t>
            </a:r>
            <a:r>
              <a:rPr sz="2400" b="1" spc="-5" dirty="0">
                <a:latin typeface="Segoe UI"/>
                <a:cs typeface="Segoe UI"/>
              </a:rPr>
              <a:t>platform</a:t>
            </a:r>
            <a:r>
              <a:rPr sz="2400" b="1" spc="140" dirty="0">
                <a:latin typeface="Segoe UI"/>
                <a:cs typeface="Segoe UI"/>
              </a:rPr>
              <a:t> </a:t>
            </a:r>
            <a:r>
              <a:rPr sz="2400" b="1" spc="-5" dirty="0">
                <a:latin typeface="Segoe UI"/>
                <a:cs typeface="Segoe UI"/>
              </a:rPr>
              <a:t>can</a:t>
            </a:r>
            <a:r>
              <a:rPr sz="2400" b="1" spc="130" dirty="0">
                <a:latin typeface="Segoe UI"/>
                <a:cs typeface="Segoe UI"/>
              </a:rPr>
              <a:t> </a:t>
            </a:r>
            <a:r>
              <a:rPr sz="2400" b="1" spc="-5" dirty="0">
                <a:latin typeface="Segoe UI"/>
                <a:cs typeface="Segoe UI"/>
              </a:rPr>
              <a:t>be</a:t>
            </a:r>
            <a:r>
              <a:rPr sz="2400" b="1" spc="130" dirty="0">
                <a:latin typeface="Segoe UI"/>
                <a:cs typeface="Segoe UI"/>
              </a:rPr>
              <a:t> </a:t>
            </a:r>
            <a:r>
              <a:rPr sz="2400" b="1" dirty="0">
                <a:latin typeface="Segoe UI"/>
                <a:cs typeface="Segoe UI"/>
              </a:rPr>
              <a:t>used</a:t>
            </a:r>
            <a:r>
              <a:rPr sz="2400" b="1" spc="145" dirty="0">
                <a:latin typeface="Segoe UI"/>
                <a:cs typeface="Segoe UI"/>
              </a:rPr>
              <a:t> </a:t>
            </a:r>
            <a:r>
              <a:rPr sz="2400" b="1" spc="-5" dirty="0">
                <a:latin typeface="Segoe UI"/>
                <a:cs typeface="Segoe UI"/>
              </a:rPr>
              <a:t>to</a:t>
            </a:r>
            <a:r>
              <a:rPr sz="2400" b="1" spc="130" dirty="0">
                <a:latin typeface="Segoe UI"/>
                <a:cs typeface="Segoe UI"/>
              </a:rPr>
              <a:t> </a:t>
            </a:r>
            <a:r>
              <a:rPr sz="2400" b="1" spc="-5" dirty="0">
                <a:latin typeface="Segoe UI"/>
                <a:cs typeface="Segoe UI"/>
              </a:rPr>
              <a:t>process</a:t>
            </a:r>
            <a:r>
              <a:rPr sz="2400" b="1" spc="105" dirty="0">
                <a:latin typeface="Segoe UI"/>
                <a:cs typeface="Segoe UI"/>
              </a:rPr>
              <a:t> </a:t>
            </a:r>
            <a:r>
              <a:rPr sz="2400" b="1" spc="-5" dirty="0">
                <a:latin typeface="Segoe UI"/>
                <a:cs typeface="Segoe UI"/>
              </a:rPr>
              <a:t>data</a:t>
            </a:r>
            <a:r>
              <a:rPr sz="2400" b="1" spc="140" dirty="0">
                <a:latin typeface="Segoe UI"/>
                <a:cs typeface="Segoe UI"/>
              </a:rPr>
              <a:t> </a:t>
            </a:r>
            <a:r>
              <a:rPr sz="2400" b="1" spc="-5" dirty="0">
                <a:latin typeface="Segoe UI"/>
                <a:cs typeface="Segoe UI"/>
              </a:rPr>
              <a:t>collected </a:t>
            </a:r>
            <a:r>
              <a:rPr sz="2400" b="1" spc="-645" dirty="0">
                <a:latin typeface="Segoe UI"/>
                <a:cs typeface="Segoe UI"/>
              </a:rPr>
              <a:t> </a:t>
            </a:r>
            <a:r>
              <a:rPr sz="2400" b="1" spc="-5" dirty="0">
                <a:latin typeface="Segoe UI"/>
                <a:cs typeface="Segoe UI"/>
              </a:rPr>
              <a:t>from</a:t>
            </a:r>
            <a:r>
              <a:rPr sz="2400" b="1" spc="-15" dirty="0">
                <a:latin typeface="Segoe UI"/>
                <a:cs typeface="Segoe UI"/>
              </a:rPr>
              <a:t> </a:t>
            </a:r>
            <a:r>
              <a:rPr sz="2400" b="1" spc="-5" dirty="0">
                <a:latin typeface="Segoe UI"/>
                <a:cs typeface="Segoe UI"/>
              </a:rPr>
              <a:t>the</a:t>
            </a:r>
            <a:r>
              <a:rPr sz="2400" b="1" spc="5" dirty="0">
                <a:latin typeface="Segoe UI"/>
                <a:cs typeface="Segoe UI"/>
              </a:rPr>
              <a:t> </a:t>
            </a:r>
            <a:r>
              <a:rPr sz="2400" b="1" spc="15" dirty="0">
                <a:latin typeface="Segoe UI"/>
                <a:cs typeface="Segoe UI"/>
              </a:rPr>
              <a:t>smart</a:t>
            </a:r>
            <a:r>
              <a:rPr sz="2400" b="1" spc="-15" dirty="0">
                <a:latin typeface="Segoe UI"/>
                <a:cs typeface="Segoe UI"/>
              </a:rPr>
              <a:t> </a:t>
            </a:r>
            <a:r>
              <a:rPr sz="2400" b="1" spc="-5" dirty="0">
                <a:latin typeface="Segoe UI"/>
                <a:cs typeface="Segoe UI"/>
              </a:rPr>
              <a:t>object </a:t>
            </a:r>
            <a:r>
              <a:rPr sz="2400" b="1" dirty="0">
                <a:latin typeface="Segoe UI"/>
                <a:cs typeface="Segoe UI"/>
              </a:rPr>
              <a:t>and </a:t>
            </a:r>
            <a:r>
              <a:rPr sz="2400" b="1" spc="-5" dirty="0">
                <a:latin typeface="Segoe UI"/>
                <a:cs typeface="Segoe UI"/>
              </a:rPr>
              <a:t>also</a:t>
            </a:r>
            <a:r>
              <a:rPr sz="2400" b="1" spc="-20" dirty="0">
                <a:latin typeface="Segoe UI"/>
                <a:cs typeface="Segoe UI"/>
              </a:rPr>
              <a:t> </a:t>
            </a:r>
            <a:r>
              <a:rPr sz="2400" b="1" spc="-5" dirty="0">
                <a:latin typeface="Segoe UI"/>
                <a:cs typeface="Segoe UI"/>
              </a:rPr>
              <a:t>guide</a:t>
            </a:r>
            <a:r>
              <a:rPr sz="2400" b="1" spc="-10" dirty="0">
                <a:latin typeface="Segoe UI"/>
                <a:cs typeface="Segoe UI"/>
              </a:rPr>
              <a:t> </a:t>
            </a:r>
            <a:r>
              <a:rPr sz="2400" b="1" spc="-5" dirty="0">
                <a:latin typeface="Segoe UI"/>
                <a:cs typeface="Segoe UI"/>
              </a:rPr>
              <a:t>the</a:t>
            </a:r>
            <a:r>
              <a:rPr sz="2400" b="1" spc="15" dirty="0">
                <a:latin typeface="Segoe UI"/>
                <a:cs typeface="Segoe UI"/>
              </a:rPr>
              <a:t> </a:t>
            </a:r>
            <a:r>
              <a:rPr sz="2400" b="1" spc="-5" dirty="0">
                <a:latin typeface="Segoe UI"/>
                <a:cs typeface="Segoe UI"/>
              </a:rPr>
              <a:t>behavior</a:t>
            </a:r>
            <a:r>
              <a:rPr sz="2400" b="1" dirty="0">
                <a:latin typeface="Segoe UI"/>
                <a:cs typeface="Segoe UI"/>
              </a:rPr>
              <a:t> </a:t>
            </a:r>
            <a:r>
              <a:rPr sz="2400" b="1" spc="-20" dirty="0">
                <a:latin typeface="Segoe UI"/>
                <a:cs typeface="Segoe UI"/>
              </a:rPr>
              <a:t>of</a:t>
            </a:r>
            <a:r>
              <a:rPr sz="2400" b="1" spc="-5" dirty="0">
                <a:latin typeface="Segoe UI"/>
                <a:cs typeface="Segoe UI"/>
              </a:rPr>
              <a:t> the</a:t>
            </a:r>
            <a:r>
              <a:rPr sz="2400" b="1" spc="20" dirty="0">
                <a:latin typeface="Segoe UI"/>
                <a:cs typeface="Segoe UI"/>
              </a:rPr>
              <a:t> </a:t>
            </a:r>
            <a:r>
              <a:rPr sz="2400" b="1" spc="15" dirty="0">
                <a:latin typeface="Segoe UI"/>
                <a:cs typeface="Segoe UI"/>
              </a:rPr>
              <a:t>smart</a:t>
            </a:r>
            <a:r>
              <a:rPr sz="2400" b="1" spc="-25" dirty="0">
                <a:latin typeface="Segoe UI"/>
                <a:cs typeface="Segoe UI"/>
              </a:rPr>
              <a:t> </a:t>
            </a:r>
            <a:r>
              <a:rPr sz="2400" b="1" spc="-5" dirty="0">
                <a:latin typeface="Segoe UI"/>
                <a:cs typeface="Segoe UI"/>
              </a:rPr>
              <a:t>object.</a:t>
            </a:r>
            <a:endParaRPr sz="2400">
              <a:latin typeface="Segoe UI"/>
              <a:cs typeface="Segoe UI"/>
            </a:endParaRPr>
          </a:p>
          <a:p>
            <a:pPr marL="354965" marR="6350" indent="-342900">
              <a:lnSpc>
                <a:spcPct val="150000"/>
              </a:lnSpc>
              <a:spcBef>
                <a:spcPts val="1200"/>
              </a:spcBef>
              <a:buFont typeface="Wingdings"/>
              <a:buChar char=""/>
              <a:tabLst>
                <a:tab pos="355600" algn="l"/>
              </a:tabLst>
            </a:pPr>
            <a:r>
              <a:rPr sz="2400" b="1" spc="-5" dirty="0">
                <a:latin typeface="Segoe UI"/>
                <a:cs typeface="Segoe UI"/>
              </a:rPr>
              <a:t>From</a:t>
            </a:r>
            <a:r>
              <a:rPr sz="2400" b="1" spc="130" dirty="0">
                <a:latin typeface="Segoe UI"/>
                <a:cs typeface="Segoe UI"/>
              </a:rPr>
              <a:t> </a:t>
            </a:r>
            <a:r>
              <a:rPr sz="2400" b="1" dirty="0">
                <a:latin typeface="Segoe UI"/>
                <a:cs typeface="Segoe UI"/>
              </a:rPr>
              <a:t>an</a:t>
            </a:r>
            <a:r>
              <a:rPr sz="2400" b="1" spc="135" dirty="0">
                <a:latin typeface="Segoe UI"/>
                <a:cs typeface="Segoe UI"/>
              </a:rPr>
              <a:t> </a:t>
            </a:r>
            <a:r>
              <a:rPr sz="2400" b="1" spc="-5" dirty="0">
                <a:latin typeface="Segoe UI"/>
                <a:cs typeface="Segoe UI"/>
              </a:rPr>
              <a:t>architectural</a:t>
            </a:r>
            <a:r>
              <a:rPr sz="2400" b="1" spc="130" dirty="0">
                <a:latin typeface="Segoe UI"/>
                <a:cs typeface="Segoe UI"/>
              </a:rPr>
              <a:t> </a:t>
            </a:r>
            <a:r>
              <a:rPr sz="2400" b="1" spc="-5" dirty="0">
                <a:latin typeface="Segoe UI"/>
                <a:cs typeface="Segoe UI"/>
              </a:rPr>
              <a:t>standpoint,</a:t>
            </a:r>
            <a:r>
              <a:rPr sz="2400" b="1" spc="120" dirty="0">
                <a:latin typeface="Segoe UI"/>
                <a:cs typeface="Segoe UI"/>
              </a:rPr>
              <a:t> </a:t>
            </a:r>
            <a:r>
              <a:rPr sz="2400" b="1" spc="-5" dirty="0">
                <a:latin typeface="Segoe UI"/>
                <a:cs typeface="Segoe UI"/>
              </a:rPr>
              <a:t>several</a:t>
            </a:r>
            <a:r>
              <a:rPr sz="2400" b="1" spc="140" dirty="0">
                <a:latin typeface="Segoe UI"/>
                <a:cs typeface="Segoe UI"/>
              </a:rPr>
              <a:t> </a:t>
            </a:r>
            <a:r>
              <a:rPr sz="2400" b="1" spc="-5" dirty="0">
                <a:latin typeface="Segoe UI"/>
                <a:cs typeface="Segoe UI"/>
              </a:rPr>
              <a:t>components</a:t>
            </a:r>
            <a:r>
              <a:rPr sz="2400" b="1" spc="130" dirty="0">
                <a:latin typeface="Segoe UI"/>
                <a:cs typeface="Segoe UI"/>
              </a:rPr>
              <a:t> </a:t>
            </a:r>
            <a:r>
              <a:rPr sz="2400" b="1" spc="-10" dirty="0">
                <a:latin typeface="Segoe UI"/>
                <a:cs typeface="Segoe UI"/>
              </a:rPr>
              <a:t>have</a:t>
            </a:r>
            <a:r>
              <a:rPr sz="2400" b="1" spc="130" dirty="0">
                <a:latin typeface="Segoe UI"/>
                <a:cs typeface="Segoe UI"/>
              </a:rPr>
              <a:t> </a:t>
            </a:r>
            <a:r>
              <a:rPr sz="2400" b="1" dirty="0">
                <a:latin typeface="Segoe UI"/>
                <a:cs typeface="Segoe UI"/>
              </a:rPr>
              <a:t>to</a:t>
            </a:r>
            <a:r>
              <a:rPr sz="2400" b="1" spc="130" dirty="0">
                <a:latin typeface="Segoe UI"/>
                <a:cs typeface="Segoe UI"/>
              </a:rPr>
              <a:t> </a:t>
            </a:r>
            <a:r>
              <a:rPr sz="2400" b="1" spc="-10" dirty="0">
                <a:latin typeface="Segoe UI"/>
                <a:cs typeface="Segoe UI"/>
              </a:rPr>
              <a:t>work</a:t>
            </a:r>
            <a:r>
              <a:rPr sz="2400" b="1" spc="140" dirty="0">
                <a:latin typeface="Segoe UI"/>
                <a:cs typeface="Segoe UI"/>
              </a:rPr>
              <a:t> </a:t>
            </a:r>
            <a:r>
              <a:rPr sz="2400" b="1" spc="-10" dirty="0">
                <a:latin typeface="Segoe UI"/>
                <a:cs typeface="Segoe UI"/>
              </a:rPr>
              <a:t>together </a:t>
            </a:r>
            <a:r>
              <a:rPr sz="2400" b="1" spc="-645" dirty="0">
                <a:latin typeface="Segoe UI"/>
                <a:cs typeface="Segoe UI"/>
              </a:rPr>
              <a:t> </a:t>
            </a:r>
            <a:r>
              <a:rPr sz="2400" b="1" spc="-5" dirty="0">
                <a:latin typeface="Segoe UI"/>
                <a:cs typeface="Segoe UI"/>
              </a:rPr>
              <a:t>for</a:t>
            </a:r>
            <a:r>
              <a:rPr sz="2400" b="1" spc="-15" dirty="0">
                <a:latin typeface="Segoe UI"/>
                <a:cs typeface="Segoe UI"/>
              </a:rPr>
              <a:t> </a:t>
            </a:r>
            <a:r>
              <a:rPr sz="2400" b="1" dirty="0">
                <a:latin typeface="Segoe UI"/>
                <a:cs typeface="Segoe UI"/>
              </a:rPr>
              <a:t>an IoT</a:t>
            </a:r>
            <a:r>
              <a:rPr sz="2400" b="1" spc="-5" dirty="0">
                <a:latin typeface="Segoe UI"/>
                <a:cs typeface="Segoe UI"/>
              </a:rPr>
              <a:t> network</a:t>
            </a:r>
            <a:r>
              <a:rPr sz="2400" b="1" spc="-10" dirty="0">
                <a:latin typeface="Segoe UI"/>
                <a:cs typeface="Segoe UI"/>
              </a:rPr>
              <a:t> </a:t>
            </a:r>
            <a:r>
              <a:rPr sz="2400" b="1" spc="-5" dirty="0">
                <a:latin typeface="Segoe UI"/>
                <a:cs typeface="Segoe UI"/>
              </a:rPr>
              <a:t>to</a:t>
            </a:r>
            <a:r>
              <a:rPr sz="2400" b="1" spc="5" dirty="0">
                <a:latin typeface="Segoe UI"/>
                <a:cs typeface="Segoe UI"/>
              </a:rPr>
              <a:t> </a:t>
            </a:r>
            <a:r>
              <a:rPr sz="2400" b="1" spc="-5" dirty="0">
                <a:latin typeface="Segoe UI"/>
                <a:cs typeface="Segoe UI"/>
              </a:rPr>
              <a:t>be operational:</a:t>
            </a:r>
            <a:endParaRPr sz="2400">
              <a:latin typeface="Segoe UI"/>
              <a:cs typeface="Segoe UI"/>
            </a:endParaRPr>
          </a:p>
          <a:p>
            <a:pPr marL="1040765" lvl="1" indent="-342900">
              <a:lnSpc>
                <a:spcPct val="100000"/>
              </a:lnSpc>
              <a:spcBef>
                <a:spcPts val="2575"/>
              </a:spcBef>
              <a:buFont typeface="Wingdings"/>
              <a:buChar char=""/>
              <a:tabLst>
                <a:tab pos="1040765" algn="l"/>
                <a:tab pos="1041400" algn="l"/>
              </a:tabLst>
            </a:pPr>
            <a:r>
              <a:rPr sz="2200" b="1" spc="5" dirty="0">
                <a:solidFill>
                  <a:srgbClr val="001F5F"/>
                </a:solidFill>
                <a:latin typeface="Segoe UI"/>
                <a:cs typeface="Segoe UI"/>
              </a:rPr>
              <a:t>“Things”</a:t>
            </a:r>
            <a:r>
              <a:rPr sz="2200" b="1" spc="-10" dirty="0">
                <a:solidFill>
                  <a:srgbClr val="001F5F"/>
                </a:solidFill>
                <a:latin typeface="Segoe UI"/>
                <a:cs typeface="Segoe UI"/>
              </a:rPr>
              <a:t> </a:t>
            </a:r>
            <a:r>
              <a:rPr sz="2200" b="1" dirty="0">
                <a:solidFill>
                  <a:srgbClr val="001F5F"/>
                </a:solidFill>
                <a:latin typeface="Segoe UI"/>
                <a:cs typeface="Segoe UI"/>
              </a:rPr>
              <a:t>layer</a:t>
            </a:r>
            <a:r>
              <a:rPr sz="2200" b="1" dirty="0">
                <a:latin typeface="Segoe UI"/>
                <a:cs typeface="Segoe UI"/>
              </a:rPr>
              <a:t>:</a:t>
            </a:r>
            <a:endParaRPr sz="2200">
              <a:latin typeface="Segoe UI"/>
              <a:cs typeface="Segoe UI"/>
            </a:endParaRPr>
          </a:p>
          <a:p>
            <a:pPr marL="1498600" marR="5080" lvl="2" indent="-343535">
              <a:lnSpc>
                <a:spcPct val="150000"/>
              </a:lnSpc>
              <a:spcBef>
                <a:spcPts val="1250"/>
              </a:spcBef>
              <a:buFont typeface="Wingdings"/>
              <a:buChar char=""/>
              <a:tabLst>
                <a:tab pos="1498600" algn="l"/>
                <a:tab pos="1499235" algn="l"/>
              </a:tabLst>
            </a:pPr>
            <a:r>
              <a:rPr sz="2000" b="1" spc="-25" dirty="0">
                <a:latin typeface="Segoe UI"/>
                <a:cs typeface="Segoe UI"/>
              </a:rPr>
              <a:t>At</a:t>
            </a:r>
            <a:r>
              <a:rPr sz="2000" b="1" spc="145" dirty="0">
                <a:latin typeface="Segoe UI"/>
                <a:cs typeface="Segoe UI"/>
              </a:rPr>
              <a:t> </a:t>
            </a:r>
            <a:r>
              <a:rPr sz="2000" b="1" spc="-5" dirty="0">
                <a:latin typeface="Segoe UI"/>
                <a:cs typeface="Segoe UI"/>
              </a:rPr>
              <a:t>this</a:t>
            </a:r>
            <a:r>
              <a:rPr sz="2000" b="1" spc="145" dirty="0">
                <a:latin typeface="Segoe UI"/>
                <a:cs typeface="Segoe UI"/>
              </a:rPr>
              <a:t> </a:t>
            </a:r>
            <a:r>
              <a:rPr sz="2000" b="1" spc="-35" dirty="0">
                <a:latin typeface="Segoe UI"/>
                <a:cs typeface="Segoe UI"/>
              </a:rPr>
              <a:t>layer,</a:t>
            </a:r>
            <a:r>
              <a:rPr sz="2000" b="1" spc="150" dirty="0">
                <a:latin typeface="Segoe UI"/>
                <a:cs typeface="Segoe UI"/>
              </a:rPr>
              <a:t> </a:t>
            </a:r>
            <a:r>
              <a:rPr sz="2000" b="1" dirty="0">
                <a:latin typeface="Segoe UI"/>
                <a:cs typeface="Segoe UI"/>
              </a:rPr>
              <a:t>the</a:t>
            </a:r>
            <a:r>
              <a:rPr sz="2000" b="1" spc="145" dirty="0">
                <a:latin typeface="Segoe UI"/>
                <a:cs typeface="Segoe UI"/>
              </a:rPr>
              <a:t> </a:t>
            </a:r>
            <a:r>
              <a:rPr sz="2000" b="1" spc="-5" dirty="0">
                <a:latin typeface="Segoe UI"/>
                <a:cs typeface="Segoe UI"/>
              </a:rPr>
              <a:t>physical</a:t>
            </a:r>
            <a:r>
              <a:rPr sz="2000" b="1" spc="125" dirty="0">
                <a:latin typeface="Segoe UI"/>
                <a:cs typeface="Segoe UI"/>
              </a:rPr>
              <a:t> </a:t>
            </a:r>
            <a:r>
              <a:rPr sz="2000" b="1" spc="-5" dirty="0">
                <a:latin typeface="Segoe UI"/>
                <a:cs typeface="Segoe UI"/>
              </a:rPr>
              <a:t>devices</a:t>
            </a:r>
            <a:r>
              <a:rPr sz="2000" b="1" spc="135" dirty="0">
                <a:latin typeface="Segoe UI"/>
                <a:cs typeface="Segoe UI"/>
              </a:rPr>
              <a:t> </a:t>
            </a:r>
            <a:r>
              <a:rPr sz="2000" b="1" spc="5" dirty="0">
                <a:latin typeface="Segoe UI"/>
                <a:cs typeface="Segoe UI"/>
              </a:rPr>
              <a:t>need</a:t>
            </a:r>
            <a:r>
              <a:rPr sz="2000" b="1" spc="155" dirty="0">
                <a:latin typeface="Segoe UI"/>
                <a:cs typeface="Segoe UI"/>
              </a:rPr>
              <a:t> </a:t>
            </a:r>
            <a:r>
              <a:rPr sz="2000" b="1" spc="-10" dirty="0">
                <a:latin typeface="Segoe UI"/>
                <a:cs typeface="Segoe UI"/>
              </a:rPr>
              <a:t>to</a:t>
            </a:r>
            <a:r>
              <a:rPr sz="2000" b="1" spc="145" dirty="0">
                <a:latin typeface="Segoe UI"/>
                <a:cs typeface="Segoe UI"/>
              </a:rPr>
              <a:t> </a:t>
            </a:r>
            <a:r>
              <a:rPr sz="2000" b="1" spc="-5" dirty="0">
                <a:latin typeface="Segoe UI"/>
                <a:cs typeface="Segoe UI"/>
              </a:rPr>
              <a:t>fit</a:t>
            </a:r>
            <a:r>
              <a:rPr sz="2000" b="1" spc="145" dirty="0">
                <a:latin typeface="Segoe UI"/>
                <a:cs typeface="Segoe UI"/>
              </a:rPr>
              <a:t> </a:t>
            </a:r>
            <a:r>
              <a:rPr sz="2000" b="1" spc="-5" dirty="0">
                <a:latin typeface="Segoe UI"/>
                <a:cs typeface="Segoe UI"/>
              </a:rPr>
              <a:t>the</a:t>
            </a:r>
            <a:r>
              <a:rPr sz="2000" b="1" spc="150" dirty="0">
                <a:latin typeface="Segoe UI"/>
                <a:cs typeface="Segoe UI"/>
              </a:rPr>
              <a:t> </a:t>
            </a:r>
            <a:r>
              <a:rPr sz="2000" b="1" spc="-5" dirty="0">
                <a:latin typeface="Segoe UI"/>
                <a:cs typeface="Segoe UI"/>
              </a:rPr>
              <a:t>constraints</a:t>
            </a:r>
            <a:r>
              <a:rPr sz="2000" b="1" spc="145" dirty="0">
                <a:latin typeface="Segoe UI"/>
                <a:cs typeface="Segoe UI"/>
              </a:rPr>
              <a:t> </a:t>
            </a:r>
            <a:r>
              <a:rPr sz="2000" b="1" spc="-20" dirty="0">
                <a:latin typeface="Segoe UI"/>
                <a:cs typeface="Segoe UI"/>
              </a:rPr>
              <a:t>of</a:t>
            </a:r>
            <a:r>
              <a:rPr sz="2000" b="1" spc="140" dirty="0">
                <a:latin typeface="Segoe UI"/>
                <a:cs typeface="Segoe UI"/>
              </a:rPr>
              <a:t> </a:t>
            </a:r>
            <a:r>
              <a:rPr sz="2000" b="1" dirty="0">
                <a:latin typeface="Segoe UI"/>
                <a:cs typeface="Segoe UI"/>
              </a:rPr>
              <a:t>the</a:t>
            </a:r>
            <a:r>
              <a:rPr sz="2000" b="1" spc="145" dirty="0">
                <a:latin typeface="Segoe UI"/>
                <a:cs typeface="Segoe UI"/>
              </a:rPr>
              <a:t> </a:t>
            </a:r>
            <a:r>
              <a:rPr sz="2000" b="1" spc="-5" dirty="0">
                <a:latin typeface="Segoe UI"/>
                <a:cs typeface="Segoe UI"/>
              </a:rPr>
              <a:t>environment</a:t>
            </a:r>
            <a:r>
              <a:rPr sz="2000" b="1" spc="150" dirty="0">
                <a:latin typeface="Segoe UI"/>
                <a:cs typeface="Segoe UI"/>
              </a:rPr>
              <a:t> </a:t>
            </a:r>
            <a:r>
              <a:rPr sz="2000" b="1" spc="-10" dirty="0">
                <a:latin typeface="Segoe UI"/>
                <a:cs typeface="Segoe UI"/>
              </a:rPr>
              <a:t>in </a:t>
            </a:r>
            <a:r>
              <a:rPr sz="2000" b="1" spc="-540" dirty="0">
                <a:latin typeface="Segoe UI"/>
                <a:cs typeface="Segoe UI"/>
              </a:rPr>
              <a:t> </a:t>
            </a:r>
            <a:r>
              <a:rPr sz="2000" b="1" spc="-5" dirty="0">
                <a:latin typeface="Segoe UI"/>
                <a:cs typeface="Segoe UI"/>
              </a:rPr>
              <a:t>which</a:t>
            </a:r>
            <a:r>
              <a:rPr sz="2000" b="1" spc="-20" dirty="0">
                <a:latin typeface="Segoe UI"/>
                <a:cs typeface="Segoe UI"/>
              </a:rPr>
              <a:t> </a:t>
            </a:r>
            <a:r>
              <a:rPr sz="2000" b="1" dirty="0">
                <a:latin typeface="Segoe UI"/>
                <a:cs typeface="Segoe UI"/>
              </a:rPr>
              <a:t>they</a:t>
            </a:r>
            <a:r>
              <a:rPr sz="2000" b="1" spc="-10" dirty="0">
                <a:latin typeface="Segoe UI"/>
                <a:cs typeface="Segoe UI"/>
              </a:rPr>
              <a:t> are</a:t>
            </a:r>
            <a:r>
              <a:rPr sz="2000" b="1" spc="10" dirty="0">
                <a:latin typeface="Segoe UI"/>
                <a:cs typeface="Segoe UI"/>
              </a:rPr>
              <a:t> </a:t>
            </a:r>
            <a:r>
              <a:rPr sz="2000" b="1" spc="-5" dirty="0">
                <a:latin typeface="Segoe UI"/>
                <a:cs typeface="Segoe UI"/>
              </a:rPr>
              <a:t>deployed while still</a:t>
            </a:r>
            <a:r>
              <a:rPr sz="2000" b="1" spc="-20" dirty="0">
                <a:latin typeface="Segoe UI"/>
                <a:cs typeface="Segoe UI"/>
              </a:rPr>
              <a:t> </a:t>
            </a:r>
            <a:r>
              <a:rPr sz="2000" b="1" spc="-5" dirty="0">
                <a:latin typeface="Segoe UI"/>
                <a:cs typeface="Segoe UI"/>
              </a:rPr>
              <a:t>being</a:t>
            </a:r>
            <a:r>
              <a:rPr sz="2000" b="1" spc="-20" dirty="0">
                <a:latin typeface="Segoe UI"/>
                <a:cs typeface="Segoe UI"/>
              </a:rPr>
              <a:t> </a:t>
            </a:r>
            <a:r>
              <a:rPr sz="2000" b="1" dirty="0">
                <a:latin typeface="Segoe UI"/>
                <a:cs typeface="Segoe UI"/>
              </a:rPr>
              <a:t>able</a:t>
            </a:r>
            <a:r>
              <a:rPr sz="2000" b="1" spc="-15" dirty="0">
                <a:latin typeface="Segoe UI"/>
                <a:cs typeface="Segoe UI"/>
              </a:rPr>
              <a:t> </a:t>
            </a:r>
            <a:r>
              <a:rPr sz="2000" b="1" spc="-10" dirty="0">
                <a:latin typeface="Segoe UI"/>
                <a:cs typeface="Segoe UI"/>
              </a:rPr>
              <a:t>to</a:t>
            </a:r>
            <a:r>
              <a:rPr sz="2000" b="1" dirty="0">
                <a:latin typeface="Segoe UI"/>
                <a:cs typeface="Segoe UI"/>
              </a:rPr>
              <a:t> </a:t>
            </a:r>
            <a:r>
              <a:rPr sz="2000" b="1" spc="-5" dirty="0">
                <a:latin typeface="Segoe UI"/>
                <a:cs typeface="Segoe UI"/>
              </a:rPr>
              <a:t>provide</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information</a:t>
            </a:r>
            <a:r>
              <a:rPr sz="2000" b="1" spc="-15" dirty="0">
                <a:latin typeface="Segoe UI"/>
                <a:cs typeface="Segoe UI"/>
              </a:rPr>
              <a:t> </a:t>
            </a:r>
            <a:r>
              <a:rPr sz="2000" b="1" spc="-5" dirty="0">
                <a:latin typeface="Segoe UI"/>
                <a:cs typeface="Segoe UI"/>
              </a:rPr>
              <a:t>needed.</a:t>
            </a:r>
            <a:endParaRPr sz="2000">
              <a:latin typeface="Segoe UI"/>
              <a:cs typeface="Segoe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5537200" cy="574040"/>
          </a:xfrm>
          <a:prstGeom prst="rect">
            <a:avLst/>
          </a:prstGeom>
        </p:spPr>
        <p:txBody>
          <a:bodyPr vert="horz" wrap="square" lIns="0" tIns="12700" rIns="0" bIns="0" rtlCol="0">
            <a:spAutoFit/>
          </a:bodyPr>
          <a:lstStyle/>
          <a:p>
            <a:pPr marL="12700">
              <a:lnSpc>
                <a:spcPct val="100000"/>
              </a:lnSpc>
              <a:spcBef>
                <a:spcPts val="100"/>
              </a:spcBef>
            </a:pPr>
            <a:r>
              <a:rPr lang="en-IN" sz="3600" b="1" spc="-5" dirty="0">
                <a:latin typeface="Arial"/>
                <a:cs typeface="Arial"/>
              </a:rPr>
              <a:t>Unit </a:t>
            </a:r>
            <a:r>
              <a:rPr lang="en-IN" sz="3600" b="1" dirty="0">
                <a:latin typeface="Arial"/>
                <a:cs typeface="Arial"/>
              </a:rPr>
              <a:t>-</a:t>
            </a:r>
            <a:r>
              <a:rPr lang="en-IN" sz="3600" b="1" spc="-5" dirty="0">
                <a:latin typeface="Arial"/>
                <a:cs typeface="Arial"/>
              </a:rPr>
              <a:t> </a:t>
            </a:r>
            <a:r>
              <a:rPr lang="en-IN" sz="3600" b="1" dirty="0">
                <a:latin typeface="Arial"/>
                <a:cs typeface="Arial"/>
              </a:rPr>
              <a:t>1</a:t>
            </a:r>
            <a:r>
              <a:rPr lang="en-IN" sz="3600" b="1" spc="-20" dirty="0">
                <a:latin typeface="Arial"/>
                <a:cs typeface="Arial"/>
              </a:rPr>
              <a:t> </a:t>
            </a:r>
            <a:r>
              <a:rPr sz="3600" b="1" dirty="0" smtClean="0">
                <a:latin typeface="Arial"/>
                <a:cs typeface="Arial"/>
              </a:rPr>
              <a:t>:</a:t>
            </a:r>
            <a:r>
              <a:rPr sz="3600" b="1" spc="-15" dirty="0" smtClean="0">
                <a:latin typeface="Arial"/>
                <a:cs typeface="Arial"/>
              </a:rPr>
              <a:t> </a:t>
            </a:r>
            <a:r>
              <a:rPr sz="3600" b="1" dirty="0">
                <a:latin typeface="Arial"/>
                <a:cs typeface="Arial"/>
              </a:rPr>
              <a:t>What</a:t>
            </a:r>
            <a:r>
              <a:rPr sz="3600" b="1" spc="-10" dirty="0">
                <a:latin typeface="Arial"/>
                <a:cs typeface="Arial"/>
              </a:rPr>
              <a:t> </a:t>
            </a:r>
            <a:r>
              <a:rPr sz="3600" b="1" dirty="0">
                <a:latin typeface="Arial"/>
                <a:cs typeface="Arial"/>
              </a:rPr>
              <a:t>is</a:t>
            </a:r>
            <a:r>
              <a:rPr sz="3600" b="1" spc="-20" dirty="0">
                <a:latin typeface="Arial"/>
                <a:cs typeface="Arial"/>
              </a:rPr>
              <a:t> </a:t>
            </a:r>
            <a:r>
              <a:rPr sz="3600" b="1" dirty="0">
                <a:latin typeface="Arial"/>
                <a:cs typeface="Arial"/>
              </a:rPr>
              <a:t>IoT</a:t>
            </a:r>
            <a:r>
              <a:rPr sz="3600" b="1" spc="-15" dirty="0">
                <a:latin typeface="Arial"/>
                <a:cs typeface="Arial"/>
              </a:rPr>
              <a:t> </a:t>
            </a:r>
            <a:r>
              <a:rPr sz="3600" b="1" dirty="0">
                <a:latin typeface="Arial"/>
                <a:cs typeface="Arial"/>
              </a:rPr>
              <a:t>?</a:t>
            </a:r>
            <a:endParaRPr sz="3600" dirty="0">
              <a:latin typeface="Arial"/>
              <a:cs typeface="Arial"/>
            </a:endParaRPr>
          </a:p>
        </p:txBody>
      </p:sp>
      <p:sp>
        <p:nvSpPr>
          <p:cNvPr id="3" name="object 3"/>
          <p:cNvSpPr txBox="1"/>
          <p:nvPr/>
        </p:nvSpPr>
        <p:spPr>
          <a:xfrm>
            <a:off x="457606" y="1357706"/>
            <a:ext cx="4092575" cy="3003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dirty="0">
                <a:latin typeface="Segoe UI"/>
                <a:cs typeface="Segoe UI"/>
              </a:rPr>
              <a:t>Evolutionary</a:t>
            </a:r>
            <a:r>
              <a:rPr sz="1800" b="1" spc="-10" dirty="0">
                <a:latin typeface="Segoe UI"/>
                <a:cs typeface="Segoe UI"/>
              </a:rPr>
              <a:t> </a:t>
            </a:r>
            <a:r>
              <a:rPr sz="1800" b="1" spc="-5" dirty="0">
                <a:latin typeface="Segoe UI"/>
                <a:cs typeface="Segoe UI"/>
              </a:rPr>
              <a:t>Phases</a:t>
            </a:r>
            <a:r>
              <a:rPr sz="1800" b="1" spc="-40" dirty="0">
                <a:latin typeface="Segoe UI"/>
                <a:cs typeface="Segoe UI"/>
              </a:rPr>
              <a:t> </a:t>
            </a:r>
            <a:r>
              <a:rPr sz="1800" b="1" spc="-15" dirty="0">
                <a:latin typeface="Segoe UI"/>
                <a:cs typeface="Segoe UI"/>
              </a:rPr>
              <a:t>of</a:t>
            </a:r>
            <a:r>
              <a:rPr sz="1800" b="1" spc="5" dirty="0">
                <a:latin typeface="Segoe UI"/>
                <a:cs typeface="Segoe UI"/>
              </a:rPr>
              <a:t> </a:t>
            </a:r>
            <a:r>
              <a:rPr sz="1800" b="1" spc="-10" dirty="0">
                <a:latin typeface="Segoe UI"/>
                <a:cs typeface="Segoe UI"/>
              </a:rPr>
              <a:t>the</a:t>
            </a:r>
            <a:r>
              <a:rPr sz="1800" b="1" spc="20" dirty="0">
                <a:latin typeface="Segoe UI"/>
                <a:cs typeface="Segoe UI"/>
              </a:rPr>
              <a:t> </a:t>
            </a:r>
            <a:r>
              <a:rPr sz="1800" b="1" spc="-5" dirty="0">
                <a:latin typeface="Segoe UI"/>
                <a:cs typeface="Segoe UI"/>
              </a:rPr>
              <a:t>Internet</a:t>
            </a:r>
            <a:endParaRPr sz="1800">
              <a:latin typeface="Segoe UI"/>
              <a:cs typeface="Segoe UI"/>
            </a:endParaRPr>
          </a:p>
        </p:txBody>
      </p:sp>
      <p:sp>
        <p:nvSpPr>
          <p:cNvPr id="4" name="object 4"/>
          <p:cNvSpPr/>
          <p:nvPr/>
        </p:nvSpPr>
        <p:spPr>
          <a:xfrm>
            <a:off x="2212467" y="1808987"/>
            <a:ext cx="8964930" cy="3846829"/>
          </a:xfrm>
          <a:custGeom>
            <a:avLst/>
            <a:gdLst/>
            <a:ahLst/>
            <a:cxnLst/>
            <a:rect l="l" t="t" r="r" b="b"/>
            <a:pathLst>
              <a:path w="8964930" h="3846829">
                <a:moveTo>
                  <a:pt x="8964676" y="3701796"/>
                </a:moveTo>
                <a:lnTo>
                  <a:pt x="8930119" y="3673094"/>
                </a:lnTo>
                <a:lnTo>
                  <a:pt x="8790686" y="3557270"/>
                </a:lnTo>
                <a:lnTo>
                  <a:pt x="8790826" y="3673144"/>
                </a:lnTo>
                <a:lnTo>
                  <a:pt x="226771" y="3684828"/>
                </a:lnTo>
                <a:lnTo>
                  <a:pt x="173659" y="173316"/>
                </a:lnTo>
                <a:lnTo>
                  <a:pt x="289560" y="171577"/>
                </a:lnTo>
                <a:lnTo>
                  <a:pt x="266090" y="144272"/>
                </a:lnTo>
                <a:lnTo>
                  <a:pt x="142113" y="0"/>
                </a:lnTo>
                <a:lnTo>
                  <a:pt x="0" y="175895"/>
                </a:lnTo>
                <a:lnTo>
                  <a:pt x="115747" y="174180"/>
                </a:lnTo>
                <a:lnTo>
                  <a:pt x="169291" y="3714242"/>
                </a:lnTo>
                <a:lnTo>
                  <a:pt x="169545" y="3714242"/>
                </a:lnTo>
                <a:lnTo>
                  <a:pt x="169545" y="3742817"/>
                </a:lnTo>
                <a:lnTo>
                  <a:pt x="8790915" y="3731056"/>
                </a:lnTo>
                <a:lnTo>
                  <a:pt x="8791067" y="3846817"/>
                </a:lnTo>
                <a:lnTo>
                  <a:pt x="8964676" y="3701796"/>
                </a:lnTo>
                <a:close/>
              </a:path>
            </a:pathLst>
          </a:custGeom>
          <a:solidFill>
            <a:srgbClr val="000000"/>
          </a:solidFill>
        </p:spPr>
        <p:txBody>
          <a:bodyPr wrap="square" lIns="0" tIns="0" rIns="0" bIns="0" rtlCol="0"/>
          <a:lstStyle/>
          <a:p>
            <a:endParaRPr/>
          </a:p>
        </p:txBody>
      </p:sp>
      <p:sp>
        <p:nvSpPr>
          <p:cNvPr id="5" name="object 5"/>
          <p:cNvSpPr txBox="1"/>
          <p:nvPr/>
        </p:nvSpPr>
        <p:spPr>
          <a:xfrm>
            <a:off x="2419350" y="3188970"/>
            <a:ext cx="1824355" cy="2308860"/>
          </a:xfrm>
          <a:prstGeom prst="rect">
            <a:avLst/>
          </a:prstGeom>
          <a:solidFill>
            <a:srgbClr val="D9D9D9"/>
          </a:solidFill>
          <a:ln w="19811">
            <a:solidFill>
              <a:srgbClr val="000000"/>
            </a:solidFill>
          </a:ln>
        </p:spPr>
        <p:txBody>
          <a:bodyPr vert="horz" wrap="square" lIns="0" tIns="40005" rIns="0" bIns="0" rtlCol="0">
            <a:spAutoFit/>
          </a:bodyPr>
          <a:lstStyle/>
          <a:p>
            <a:pPr marL="288290">
              <a:lnSpc>
                <a:spcPct val="100000"/>
              </a:lnSpc>
              <a:spcBef>
                <a:spcPts val="315"/>
              </a:spcBef>
            </a:pPr>
            <a:r>
              <a:rPr sz="1800" spc="-5" dirty="0">
                <a:latin typeface="Segoe UI"/>
                <a:cs typeface="Segoe UI"/>
              </a:rPr>
              <a:t>Connectivity</a:t>
            </a:r>
            <a:endParaRPr sz="1800">
              <a:latin typeface="Segoe UI"/>
              <a:cs typeface="Segoe UI"/>
            </a:endParaRPr>
          </a:p>
          <a:p>
            <a:pPr>
              <a:lnSpc>
                <a:spcPct val="100000"/>
              </a:lnSpc>
              <a:spcBef>
                <a:spcPts val="30"/>
              </a:spcBef>
            </a:pPr>
            <a:endParaRPr sz="1600">
              <a:latin typeface="Segoe UI"/>
              <a:cs typeface="Segoe UI"/>
            </a:endParaRPr>
          </a:p>
          <a:p>
            <a:pPr marL="161925">
              <a:lnSpc>
                <a:spcPct val="100000"/>
              </a:lnSpc>
            </a:pPr>
            <a:r>
              <a:rPr sz="1800" spc="-5" dirty="0">
                <a:latin typeface="Segoe UI"/>
                <a:cs typeface="Segoe UI"/>
              </a:rPr>
              <a:t>Digitize</a:t>
            </a:r>
            <a:r>
              <a:rPr sz="1800" spc="-20" dirty="0">
                <a:latin typeface="Segoe UI"/>
                <a:cs typeface="Segoe UI"/>
              </a:rPr>
              <a:t> </a:t>
            </a:r>
            <a:r>
              <a:rPr sz="1800" spc="-5" dirty="0">
                <a:latin typeface="Segoe UI"/>
                <a:cs typeface="Segoe UI"/>
              </a:rPr>
              <a:t>Access</a:t>
            </a:r>
            <a:endParaRPr sz="1800">
              <a:latin typeface="Segoe UI"/>
              <a:cs typeface="Segoe UI"/>
            </a:endParaRPr>
          </a:p>
          <a:p>
            <a:pPr>
              <a:lnSpc>
                <a:spcPct val="100000"/>
              </a:lnSpc>
              <a:spcBef>
                <a:spcPts val="30"/>
              </a:spcBef>
            </a:pPr>
            <a:endParaRPr sz="1600">
              <a:latin typeface="Segoe UI"/>
              <a:cs typeface="Segoe UI"/>
            </a:endParaRPr>
          </a:p>
          <a:p>
            <a:pPr marL="376555" indent="-287020">
              <a:lnSpc>
                <a:spcPct val="100000"/>
              </a:lnSpc>
              <a:spcBef>
                <a:spcPts val="5"/>
              </a:spcBef>
              <a:buFont typeface="Arial MT"/>
              <a:buChar char="•"/>
              <a:tabLst>
                <a:tab pos="376555" algn="l"/>
                <a:tab pos="377190" algn="l"/>
              </a:tabLst>
            </a:pPr>
            <a:r>
              <a:rPr sz="1800" spc="-5" dirty="0">
                <a:latin typeface="Segoe UI"/>
                <a:cs typeface="Segoe UI"/>
              </a:rPr>
              <a:t>Email</a:t>
            </a:r>
            <a:endParaRPr sz="1800">
              <a:latin typeface="Segoe UI"/>
              <a:cs typeface="Segoe UI"/>
            </a:endParaRPr>
          </a:p>
          <a:p>
            <a:pPr marL="376555" indent="-287020">
              <a:lnSpc>
                <a:spcPct val="100000"/>
              </a:lnSpc>
              <a:buFont typeface="Arial MT"/>
              <a:buChar char="•"/>
              <a:tabLst>
                <a:tab pos="376555" algn="l"/>
                <a:tab pos="377190" algn="l"/>
              </a:tabLst>
            </a:pPr>
            <a:r>
              <a:rPr sz="1800" spc="-20" dirty="0">
                <a:latin typeface="Segoe UI"/>
                <a:cs typeface="Segoe UI"/>
              </a:rPr>
              <a:t>Web</a:t>
            </a:r>
            <a:r>
              <a:rPr sz="1800" spc="-45" dirty="0">
                <a:latin typeface="Segoe UI"/>
                <a:cs typeface="Segoe UI"/>
              </a:rPr>
              <a:t> </a:t>
            </a:r>
            <a:r>
              <a:rPr sz="1800" spc="-5" dirty="0">
                <a:latin typeface="Segoe UI"/>
                <a:cs typeface="Segoe UI"/>
              </a:rPr>
              <a:t>Browser</a:t>
            </a:r>
            <a:endParaRPr sz="1800">
              <a:latin typeface="Segoe UI"/>
              <a:cs typeface="Segoe UI"/>
            </a:endParaRPr>
          </a:p>
          <a:p>
            <a:pPr marL="376555" indent="-287020">
              <a:lnSpc>
                <a:spcPct val="100000"/>
              </a:lnSpc>
              <a:buFont typeface="Arial MT"/>
              <a:buChar char="•"/>
              <a:tabLst>
                <a:tab pos="376555" algn="l"/>
                <a:tab pos="377190" algn="l"/>
              </a:tabLst>
            </a:pPr>
            <a:r>
              <a:rPr sz="1800" spc="-10" dirty="0">
                <a:latin typeface="Segoe UI"/>
                <a:cs typeface="Segoe UI"/>
              </a:rPr>
              <a:t>Search</a:t>
            </a:r>
            <a:endParaRPr sz="1800">
              <a:latin typeface="Segoe UI"/>
              <a:cs typeface="Segoe UI"/>
            </a:endParaRPr>
          </a:p>
        </p:txBody>
      </p:sp>
      <p:sp>
        <p:nvSpPr>
          <p:cNvPr id="6" name="object 6"/>
          <p:cNvSpPr txBox="1"/>
          <p:nvPr/>
        </p:nvSpPr>
        <p:spPr>
          <a:xfrm>
            <a:off x="4386834" y="2661666"/>
            <a:ext cx="1902460" cy="2862580"/>
          </a:xfrm>
          <a:prstGeom prst="rect">
            <a:avLst/>
          </a:prstGeom>
          <a:solidFill>
            <a:srgbClr val="BEBEBE"/>
          </a:solidFill>
          <a:ln w="19811">
            <a:solidFill>
              <a:srgbClr val="000000"/>
            </a:solidFill>
          </a:ln>
        </p:spPr>
        <p:txBody>
          <a:bodyPr vert="horz" wrap="square" lIns="0" tIns="38735" rIns="0" bIns="0" rtlCol="0">
            <a:spAutoFit/>
          </a:bodyPr>
          <a:lstStyle/>
          <a:p>
            <a:pPr marL="395605" marR="389255" algn="ctr">
              <a:lnSpc>
                <a:spcPct val="100000"/>
              </a:lnSpc>
              <a:spcBef>
                <a:spcPts val="305"/>
              </a:spcBef>
            </a:pPr>
            <a:r>
              <a:rPr sz="1800" spc="-5" dirty="0">
                <a:latin typeface="Segoe UI"/>
                <a:cs typeface="Segoe UI"/>
              </a:rPr>
              <a:t>N</a:t>
            </a:r>
            <a:r>
              <a:rPr sz="1800" spc="-10" dirty="0">
                <a:latin typeface="Segoe UI"/>
                <a:cs typeface="Segoe UI"/>
              </a:rPr>
              <a:t>e</a:t>
            </a:r>
            <a:r>
              <a:rPr sz="1800" dirty="0">
                <a:latin typeface="Segoe UI"/>
                <a:cs typeface="Segoe UI"/>
              </a:rPr>
              <a:t>twor</a:t>
            </a:r>
            <a:r>
              <a:rPr sz="1800" spc="-40" dirty="0">
                <a:latin typeface="Segoe UI"/>
                <a:cs typeface="Segoe UI"/>
              </a:rPr>
              <a:t>k</a:t>
            </a:r>
            <a:r>
              <a:rPr sz="1800" spc="-10" dirty="0">
                <a:latin typeface="Segoe UI"/>
                <a:cs typeface="Segoe UI"/>
              </a:rPr>
              <a:t>e</a:t>
            </a:r>
            <a:r>
              <a:rPr sz="1800" dirty="0">
                <a:latin typeface="Segoe UI"/>
                <a:cs typeface="Segoe UI"/>
              </a:rPr>
              <a:t>d  Economy</a:t>
            </a:r>
            <a:endParaRPr sz="1800">
              <a:latin typeface="Segoe UI"/>
              <a:cs typeface="Segoe UI"/>
            </a:endParaRPr>
          </a:p>
          <a:p>
            <a:pPr>
              <a:lnSpc>
                <a:spcPct val="100000"/>
              </a:lnSpc>
              <a:spcBef>
                <a:spcPts val="30"/>
              </a:spcBef>
            </a:pPr>
            <a:endParaRPr sz="1600">
              <a:latin typeface="Segoe UI"/>
              <a:cs typeface="Segoe UI"/>
            </a:endParaRPr>
          </a:p>
          <a:p>
            <a:pPr algn="ctr">
              <a:lnSpc>
                <a:spcPct val="100000"/>
              </a:lnSpc>
            </a:pPr>
            <a:r>
              <a:rPr sz="1800" spc="-5" dirty="0">
                <a:latin typeface="Segoe UI"/>
                <a:cs typeface="Segoe UI"/>
              </a:rPr>
              <a:t>Digitize</a:t>
            </a:r>
            <a:r>
              <a:rPr sz="1800" spc="-25" dirty="0">
                <a:latin typeface="Segoe UI"/>
                <a:cs typeface="Segoe UI"/>
              </a:rPr>
              <a:t> </a:t>
            </a:r>
            <a:r>
              <a:rPr sz="1800" spc="-5" dirty="0">
                <a:latin typeface="Segoe UI"/>
                <a:cs typeface="Segoe UI"/>
              </a:rPr>
              <a:t>Business</a:t>
            </a:r>
            <a:endParaRPr sz="1800">
              <a:latin typeface="Segoe UI"/>
              <a:cs typeface="Segoe UI"/>
            </a:endParaRPr>
          </a:p>
          <a:p>
            <a:pPr>
              <a:lnSpc>
                <a:spcPct val="100000"/>
              </a:lnSpc>
              <a:spcBef>
                <a:spcPts val="30"/>
              </a:spcBef>
            </a:pPr>
            <a:endParaRPr sz="1600">
              <a:latin typeface="Segoe UI"/>
              <a:cs typeface="Segoe UI"/>
            </a:endParaRPr>
          </a:p>
          <a:p>
            <a:pPr marL="446405" indent="-287020">
              <a:lnSpc>
                <a:spcPct val="100000"/>
              </a:lnSpc>
              <a:spcBef>
                <a:spcPts val="5"/>
              </a:spcBef>
              <a:buFont typeface="Arial MT"/>
              <a:buChar char="•"/>
              <a:tabLst>
                <a:tab pos="445770" algn="l"/>
                <a:tab pos="446405" algn="l"/>
              </a:tabLst>
            </a:pPr>
            <a:r>
              <a:rPr sz="1800" spc="-10" dirty="0">
                <a:latin typeface="Segoe UI"/>
                <a:cs typeface="Segoe UI"/>
              </a:rPr>
              <a:t>E-Commerce</a:t>
            </a:r>
            <a:endParaRPr sz="1800">
              <a:latin typeface="Segoe UI"/>
              <a:cs typeface="Segoe UI"/>
            </a:endParaRPr>
          </a:p>
          <a:p>
            <a:pPr marL="431165" indent="-287020">
              <a:lnSpc>
                <a:spcPct val="100000"/>
              </a:lnSpc>
              <a:buFont typeface="Arial MT"/>
              <a:buChar char="•"/>
              <a:tabLst>
                <a:tab pos="430530" algn="l"/>
                <a:tab pos="431165" algn="l"/>
              </a:tabLst>
            </a:pPr>
            <a:r>
              <a:rPr sz="1800" spc="-5" dirty="0">
                <a:latin typeface="Segoe UI"/>
                <a:cs typeface="Segoe UI"/>
              </a:rPr>
              <a:t>Digial</a:t>
            </a:r>
            <a:r>
              <a:rPr sz="1800" spc="-30" dirty="0">
                <a:latin typeface="Segoe UI"/>
                <a:cs typeface="Segoe UI"/>
              </a:rPr>
              <a:t> </a:t>
            </a:r>
            <a:r>
              <a:rPr sz="1800" spc="-5" dirty="0">
                <a:latin typeface="Segoe UI"/>
                <a:cs typeface="Segoe UI"/>
              </a:rPr>
              <a:t>Supply</a:t>
            </a:r>
            <a:endParaRPr sz="1800">
              <a:latin typeface="Segoe UI"/>
              <a:cs typeface="Segoe UI"/>
            </a:endParaRPr>
          </a:p>
          <a:p>
            <a:pPr marL="807085">
              <a:lnSpc>
                <a:spcPct val="100000"/>
              </a:lnSpc>
            </a:pPr>
            <a:r>
              <a:rPr sz="1800" spc="-5" dirty="0">
                <a:latin typeface="Segoe UI"/>
                <a:cs typeface="Segoe UI"/>
              </a:rPr>
              <a:t>Chain</a:t>
            </a:r>
            <a:endParaRPr sz="1800">
              <a:latin typeface="Segoe UI"/>
              <a:cs typeface="Segoe UI"/>
            </a:endParaRPr>
          </a:p>
          <a:p>
            <a:pPr marL="412750" indent="-287655">
              <a:lnSpc>
                <a:spcPct val="100000"/>
              </a:lnSpc>
              <a:buFont typeface="Arial MT"/>
              <a:buChar char="•"/>
              <a:tabLst>
                <a:tab pos="412750" algn="l"/>
                <a:tab pos="413384" algn="l"/>
              </a:tabLst>
            </a:pPr>
            <a:r>
              <a:rPr sz="1800" spc="-5" dirty="0">
                <a:latin typeface="Segoe UI"/>
                <a:cs typeface="Segoe UI"/>
              </a:rPr>
              <a:t>Collaboration</a:t>
            </a:r>
            <a:endParaRPr sz="1800">
              <a:latin typeface="Segoe UI"/>
              <a:cs typeface="Segoe UI"/>
            </a:endParaRPr>
          </a:p>
        </p:txBody>
      </p:sp>
      <p:sp>
        <p:nvSpPr>
          <p:cNvPr id="7" name="object 7"/>
          <p:cNvSpPr txBox="1"/>
          <p:nvPr/>
        </p:nvSpPr>
        <p:spPr>
          <a:xfrm>
            <a:off x="6432041" y="2358389"/>
            <a:ext cx="1903730" cy="3139440"/>
          </a:xfrm>
          <a:prstGeom prst="rect">
            <a:avLst/>
          </a:prstGeom>
          <a:solidFill>
            <a:srgbClr val="767070"/>
          </a:solidFill>
          <a:ln w="19811">
            <a:solidFill>
              <a:srgbClr val="000000"/>
            </a:solidFill>
          </a:ln>
        </p:spPr>
        <p:txBody>
          <a:bodyPr vert="horz" wrap="square" lIns="0" tIns="39370" rIns="0" bIns="0" rtlCol="0">
            <a:spAutoFit/>
          </a:bodyPr>
          <a:lstStyle/>
          <a:p>
            <a:pPr marL="410209" marR="403860" indent="635" algn="ctr">
              <a:lnSpc>
                <a:spcPct val="100000"/>
              </a:lnSpc>
              <a:spcBef>
                <a:spcPts val="310"/>
              </a:spcBef>
            </a:pPr>
            <a:r>
              <a:rPr sz="1800" spc="-5" dirty="0">
                <a:solidFill>
                  <a:srgbClr val="FFFFFF"/>
                </a:solidFill>
                <a:latin typeface="Segoe UI"/>
                <a:cs typeface="Segoe UI"/>
              </a:rPr>
              <a:t>Immersive </a:t>
            </a:r>
            <a:r>
              <a:rPr sz="1800" spc="-480" dirty="0">
                <a:solidFill>
                  <a:srgbClr val="FFFFFF"/>
                </a:solidFill>
                <a:latin typeface="Segoe UI"/>
                <a:cs typeface="Segoe UI"/>
              </a:rPr>
              <a:t> </a:t>
            </a:r>
            <a:r>
              <a:rPr sz="1800" dirty="0">
                <a:solidFill>
                  <a:srgbClr val="FFFFFF"/>
                </a:solidFill>
                <a:latin typeface="Segoe UI"/>
                <a:cs typeface="Segoe UI"/>
              </a:rPr>
              <a:t>Expe</a:t>
            </a:r>
            <a:r>
              <a:rPr sz="1800" spc="-10" dirty="0">
                <a:solidFill>
                  <a:srgbClr val="FFFFFF"/>
                </a:solidFill>
                <a:latin typeface="Segoe UI"/>
                <a:cs typeface="Segoe UI"/>
              </a:rPr>
              <a:t>r</a:t>
            </a:r>
            <a:r>
              <a:rPr sz="1800" spc="-5" dirty="0">
                <a:solidFill>
                  <a:srgbClr val="FFFFFF"/>
                </a:solidFill>
                <a:latin typeface="Segoe UI"/>
                <a:cs typeface="Segoe UI"/>
              </a:rPr>
              <a:t>i</a:t>
            </a:r>
            <a:r>
              <a:rPr sz="1800" spc="-10" dirty="0">
                <a:solidFill>
                  <a:srgbClr val="FFFFFF"/>
                </a:solidFill>
                <a:latin typeface="Segoe UI"/>
                <a:cs typeface="Segoe UI"/>
              </a:rPr>
              <a:t>e</a:t>
            </a:r>
            <a:r>
              <a:rPr sz="1800" dirty="0">
                <a:solidFill>
                  <a:srgbClr val="FFFFFF"/>
                </a:solidFill>
                <a:latin typeface="Segoe UI"/>
                <a:cs typeface="Segoe UI"/>
              </a:rPr>
              <a:t>nce</a:t>
            </a:r>
            <a:endParaRPr sz="1800">
              <a:latin typeface="Segoe UI"/>
              <a:cs typeface="Segoe UI"/>
            </a:endParaRPr>
          </a:p>
          <a:p>
            <a:pPr>
              <a:lnSpc>
                <a:spcPct val="100000"/>
              </a:lnSpc>
              <a:spcBef>
                <a:spcPts val="30"/>
              </a:spcBef>
            </a:pPr>
            <a:endParaRPr sz="1600">
              <a:latin typeface="Segoe UI"/>
              <a:cs typeface="Segoe UI"/>
            </a:endParaRPr>
          </a:p>
          <a:p>
            <a:pPr algn="ctr">
              <a:lnSpc>
                <a:spcPct val="100000"/>
              </a:lnSpc>
            </a:pPr>
            <a:r>
              <a:rPr sz="1800" spc="-5" dirty="0">
                <a:solidFill>
                  <a:srgbClr val="FFFFFF"/>
                </a:solidFill>
                <a:latin typeface="Segoe UI"/>
                <a:cs typeface="Segoe UI"/>
              </a:rPr>
              <a:t>Digitize</a:t>
            </a:r>
            <a:endParaRPr sz="1800">
              <a:latin typeface="Segoe UI"/>
              <a:cs typeface="Segoe UI"/>
            </a:endParaRPr>
          </a:p>
          <a:p>
            <a:pPr algn="ctr">
              <a:lnSpc>
                <a:spcPct val="100000"/>
              </a:lnSpc>
            </a:pPr>
            <a:r>
              <a:rPr sz="1800" spc="-5" dirty="0">
                <a:solidFill>
                  <a:srgbClr val="FFFFFF"/>
                </a:solidFill>
                <a:latin typeface="Segoe UI"/>
                <a:cs typeface="Segoe UI"/>
              </a:rPr>
              <a:t>Interactions</a:t>
            </a:r>
            <a:endParaRPr sz="1800">
              <a:latin typeface="Segoe UI"/>
              <a:cs typeface="Segoe UI"/>
            </a:endParaRPr>
          </a:p>
          <a:p>
            <a:pPr>
              <a:lnSpc>
                <a:spcPct val="100000"/>
              </a:lnSpc>
              <a:spcBef>
                <a:spcPts val="35"/>
              </a:spcBef>
            </a:pPr>
            <a:endParaRPr sz="1600">
              <a:latin typeface="Segoe UI"/>
              <a:cs typeface="Segoe UI"/>
            </a:endParaRPr>
          </a:p>
          <a:p>
            <a:pPr marL="835660" indent="-287020">
              <a:lnSpc>
                <a:spcPct val="100000"/>
              </a:lnSpc>
              <a:buFont typeface="Arial MT"/>
              <a:buChar char="•"/>
              <a:tabLst>
                <a:tab pos="835025" algn="l"/>
                <a:tab pos="835660" algn="l"/>
              </a:tabLst>
            </a:pPr>
            <a:r>
              <a:rPr sz="1800" spc="-5" dirty="0">
                <a:solidFill>
                  <a:srgbClr val="FFFFFF"/>
                </a:solidFill>
                <a:latin typeface="Segoe UI"/>
                <a:cs typeface="Segoe UI"/>
              </a:rPr>
              <a:t>Social</a:t>
            </a:r>
            <a:endParaRPr sz="1800">
              <a:latin typeface="Segoe UI"/>
              <a:cs typeface="Segoe UI"/>
            </a:endParaRPr>
          </a:p>
          <a:p>
            <a:pPr marL="835660" indent="-287020">
              <a:lnSpc>
                <a:spcPct val="100000"/>
              </a:lnSpc>
              <a:buFont typeface="Arial MT"/>
              <a:buChar char="•"/>
              <a:tabLst>
                <a:tab pos="835025" algn="l"/>
                <a:tab pos="835660" algn="l"/>
              </a:tabLst>
            </a:pPr>
            <a:r>
              <a:rPr sz="1800" spc="-5" dirty="0">
                <a:solidFill>
                  <a:srgbClr val="FFFFFF"/>
                </a:solidFill>
                <a:latin typeface="Segoe UI"/>
                <a:cs typeface="Segoe UI"/>
              </a:rPr>
              <a:t>Mobility</a:t>
            </a:r>
            <a:endParaRPr sz="1800">
              <a:latin typeface="Segoe UI"/>
              <a:cs typeface="Segoe UI"/>
            </a:endParaRPr>
          </a:p>
          <a:p>
            <a:pPr marL="835660" indent="-287020">
              <a:lnSpc>
                <a:spcPct val="100000"/>
              </a:lnSpc>
              <a:buFont typeface="Arial MT"/>
              <a:buChar char="•"/>
              <a:tabLst>
                <a:tab pos="835025" algn="l"/>
                <a:tab pos="835660" algn="l"/>
              </a:tabLst>
            </a:pPr>
            <a:r>
              <a:rPr sz="1800" spc="-5" dirty="0">
                <a:solidFill>
                  <a:srgbClr val="FFFFFF"/>
                </a:solidFill>
                <a:latin typeface="Segoe UI"/>
                <a:cs typeface="Segoe UI"/>
              </a:rPr>
              <a:t>Cloud</a:t>
            </a:r>
            <a:endParaRPr sz="1800">
              <a:latin typeface="Segoe UI"/>
              <a:cs typeface="Segoe UI"/>
            </a:endParaRPr>
          </a:p>
          <a:p>
            <a:pPr marL="835660" indent="-287020">
              <a:lnSpc>
                <a:spcPct val="100000"/>
              </a:lnSpc>
              <a:buFont typeface="Arial MT"/>
              <a:buChar char="•"/>
              <a:tabLst>
                <a:tab pos="835025" algn="l"/>
                <a:tab pos="835660" algn="l"/>
              </a:tabLst>
            </a:pPr>
            <a:r>
              <a:rPr sz="1800" spc="-10" dirty="0">
                <a:solidFill>
                  <a:srgbClr val="FFFFFF"/>
                </a:solidFill>
                <a:latin typeface="Segoe UI"/>
                <a:cs typeface="Segoe UI"/>
              </a:rPr>
              <a:t>Video</a:t>
            </a:r>
            <a:endParaRPr sz="1800">
              <a:latin typeface="Segoe UI"/>
              <a:cs typeface="Segoe UI"/>
            </a:endParaRPr>
          </a:p>
        </p:txBody>
      </p:sp>
      <p:sp>
        <p:nvSpPr>
          <p:cNvPr id="8" name="object 8"/>
          <p:cNvSpPr txBox="1"/>
          <p:nvPr/>
        </p:nvSpPr>
        <p:spPr>
          <a:xfrm>
            <a:off x="8478773" y="2106929"/>
            <a:ext cx="1902460" cy="3416935"/>
          </a:xfrm>
          <a:prstGeom prst="rect">
            <a:avLst/>
          </a:prstGeom>
          <a:solidFill>
            <a:srgbClr val="3A3838"/>
          </a:solidFill>
          <a:ln w="19811">
            <a:solidFill>
              <a:srgbClr val="000000"/>
            </a:solidFill>
          </a:ln>
        </p:spPr>
        <p:txBody>
          <a:bodyPr vert="horz" wrap="square" lIns="0" tIns="39370" rIns="0" bIns="0" rtlCol="0">
            <a:spAutoFit/>
          </a:bodyPr>
          <a:lstStyle/>
          <a:p>
            <a:pPr marL="424815" marR="417195" algn="ctr">
              <a:lnSpc>
                <a:spcPct val="100000"/>
              </a:lnSpc>
              <a:spcBef>
                <a:spcPts val="310"/>
              </a:spcBef>
            </a:pPr>
            <a:r>
              <a:rPr sz="1800" spc="-5" dirty="0">
                <a:solidFill>
                  <a:srgbClr val="FFFFFF"/>
                </a:solidFill>
                <a:latin typeface="Segoe UI"/>
                <a:cs typeface="Segoe UI"/>
              </a:rPr>
              <a:t>Internet</a:t>
            </a:r>
            <a:r>
              <a:rPr sz="1800" spc="-114" dirty="0">
                <a:solidFill>
                  <a:srgbClr val="FFFFFF"/>
                </a:solidFill>
                <a:latin typeface="Segoe UI"/>
                <a:cs typeface="Segoe UI"/>
              </a:rPr>
              <a:t> </a:t>
            </a:r>
            <a:r>
              <a:rPr sz="1800" spc="-20" dirty="0">
                <a:solidFill>
                  <a:srgbClr val="FFFFFF"/>
                </a:solidFill>
                <a:latin typeface="Segoe UI"/>
                <a:cs typeface="Segoe UI"/>
              </a:rPr>
              <a:t>of </a:t>
            </a:r>
            <a:r>
              <a:rPr sz="1800" spc="-475" dirty="0">
                <a:solidFill>
                  <a:srgbClr val="FFFFFF"/>
                </a:solidFill>
                <a:latin typeface="Segoe UI"/>
                <a:cs typeface="Segoe UI"/>
              </a:rPr>
              <a:t> </a:t>
            </a:r>
            <a:r>
              <a:rPr sz="1800" spc="-5" dirty="0">
                <a:solidFill>
                  <a:srgbClr val="FFFFFF"/>
                </a:solidFill>
                <a:latin typeface="Segoe UI"/>
                <a:cs typeface="Segoe UI"/>
              </a:rPr>
              <a:t>Things</a:t>
            </a:r>
            <a:endParaRPr sz="1800">
              <a:latin typeface="Segoe UI"/>
              <a:cs typeface="Segoe UI"/>
            </a:endParaRPr>
          </a:p>
          <a:p>
            <a:pPr>
              <a:lnSpc>
                <a:spcPct val="100000"/>
              </a:lnSpc>
              <a:spcBef>
                <a:spcPts val="30"/>
              </a:spcBef>
            </a:pPr>
            <a:endParaRPr sz="1600">
              <a:latin typeface="Segoe UI"/>
              <a:cs typeface="Segoe UI"/>
            </a:endParaRPr>
          </a:p>
          <a:p>
            <a:pPr marL="365125" marR="360045" indent="635" algn="ctr">
              <a:lnSpc>
                <a:spcPct val="100000"/>
              </a:lnSpc>
            </a:pPr>
            <a:r>
              <a:rPr sz="1800" spc="-5" dirty="0">
                <a:solidFill>
                  <a:srgbClr val="FFFFFF"/>
                </a:solidFill>
                <a:latin typeface="Segoe UI"/>
                <a:cs typeface="Segoe UI"/>
              </a:rPr>
              <a:t>Digitize </a:t>
            </a:r>
            <a:r>
              <a:rPr sz="1800" dirty="0">
                <a:solidFill>
                  <a:srgbClr val="FFFFFF"/>
                </a:solidFill>
                <a:latin typeface="Segoe UI"/>
                <a:cs typeface="Segoe UI"/>
              </a:rPr>
              <a:t>the </a:t>
            </a:r>
            <a:r>
              <a:rPr sz="1800" spc="-480" dirty="0">
                <a:solidFill>
                  <a:srgbClr val="FFFFFF"/>
                </a:solidFill>
                <a:latin typeface="Segoe UI"/>
                <a:cs typeface="Segoe UI"/>
              </a:rPr>
              <a:t> </a:t>
            </a:r>
            <a:r>
              <a:rPr sz="1800" spc="-5" dirty="0">
                <a:solidFill>
                  <a:srgbClr val="FFFFFF"/>
                </a:solidFill>
                <a:latin typeface="Segoe UI"/>
                <a:cs typeface="Segoe UI"/>
              </a:rPr>
              <a:t>world </a:t>
            </a:r>
            <a:r>
              <a:rPr sz="1800" dirty="0">
                <a:solidFill>
                  <a:srgbClr val="FFFFFF"/>
                </a:solidFill>
                <a:latin typeface="Segoe UI"/>
                <a:cs typeface="Segoe UI"/>
              </a:rPr>
              <a:t> conn</a:t>
            </a:r>
            <a:r>
              <a:rPr sz="1800" spc="-15" dirty="0">
                <a:solidFill>
                  <a:srgbClr val="FFFFFF"/>
                </a:solidFill>
                <a:latin typeface="Segoe UI"/>
                <a:cs typeface="Segoe UI"/>
              </a:rPr>
              <a:t>e</a:t>
            </a:r>
            <a:r>
              <a:rPr sz="1800" dirty="0">
                <a:solidFill>
                  <a:srgbClr val="FFFFFF"/>
                </a:solidFill>
                <a:latin typeface="Segoe UI"/>
                <a:cs typeface="Segoe UI"/>
              </a:rPr>
              <a:t>ct</a:t>
            </a:r>
            <a:r>
              <a:rPr sz="1800" spc="-10" dirty="0">
                <a:solidFill>
                  <a:srgbClr val="FFFFFF"/>
                </a:solidFill>
                <a:latin typeface="Segoe UI"/>
                <a:cs typeface="Segoe UI"/>
              </a:rPr>
              <a:t>i</a:t>
            </a:r>
            <a:r>
              <a:rPr sz="1800" dirty="0">
                <a:solidFill>
                  <a:srgbClr val="FFFFFF"/>
                </a:solidFill>
                <a:latin typeface="Segoe UI"/>
                <a:cs typeface="Segoe UI"/>
              </a:rPr>
              <a:t>n</a:t>
            </a:r>
            <a:r>
              <a:rPr sz="1800" spc="-10" dirty="0">
                <a:solidFill>
                  <a:srgbClr val="FFFFFF"/>
                </a:solidFill>
                <a:latin typeface="Segoe UI"/>
                <a:cs typeface="Segoe UI"/>
              </a:rPr>
              <a:t>g</a:t>
            </a:r>
            <a:r>
              <a:rPr sz="1800" dirty="0">
                <a:solidFill>
                  <a:srgbClr val="FFFFFF"/>
                </a:solidFill>
                <a:latin typeface="Segoe UI"/>
                <a:cs typeface="Segoe UI"/>
              </a:rPr>
              <a:t>:</a:t>
            </a:r>
            <a:endParaRPr sz="1800">
              <a:latin typeface="Segoe UI"/>
              <a:cs typeface="Segoe UI"/>
            </a:endParaRPr>
          </a:p>
          <a:p>
            <a:pPr>
              <a:lnSpc>
                <a:spcPct val="100000"/>
              </a:lnSpc>
              <a:spcBef>
                <a:spcPts val="35"/>
              </a:spcBef>
            </a:pPr>
            <a:endParaRPr sz="1600">
              <a:latin typeface="Segoe UI"/>
              <a:cs typeface="Segoe UI"/>
            </a:endParaRPr>
          </a:p>
          <a:p>
            <a:pPr marL="835025" indent="-287020">
              <a:lnSpc>
                <a:spcPct val="100000"/>
              </a:lnSpc>
              <a:buFont typeface="Arial MT"/>
              <a:buChar char="•"/>
              <a:tabLst>
                <a:tab pos="834390" algn="l"/>
                <a:tab pos="835025" algn="l"/>
              </a:tabLst>
            </a:pPr>
            <a:r>
              <a:rPr sz="1800" spc="-15" dirty="0">
                <a:solidFill>
                  <a:srgbClr val="FFFFFF"/>
                </a:solidFill>
                <a:latin typeface="Segoe UI"/>
                <a:cs typeface="Segoe UI"/>
              </a:rPr>
              <a:t>People</a:t>
            </a:r>
            <a:endParaRPr sz="1800">
              <a:latin typeface="Segoe UI"/>
              <a:cs typeface="Segoe UI"/>
            </a:endParaRPr>
          </a:p>
          <a:p>
            <a:pPr marL="835025" indent="-287020">
              <a:lnSpc>
                <a:spcPct val="100000"/>
              </a:lnSpc>
              <a:buFont typeface="Arial MT"/>
              <a:buChar char="•"/>
              <a:tabLst>
                <a:tab pos="834390" algn="l"/>
                <a:tab pos="835025" algn="l"/>
              </a:tabLst>
            </a:pPr>
            <a:r>
              <a:rPr sz="1800" spc="-10" dirty="0">
                <a:solidFill>
                  <a:srgbClr val="FFFFFF"/>
                </a:solidFill>
                <a:latin typeface="Segoe UI"/>
                <a:cs typeface="Segoe UI"/>
              </a:rPr>
              <a:t>Process</a:t>
            </a:r>
            <a:endParaRPr sz="1800">
              <a:latin typeface="Segoe UI"/>
              <a:cs typeface="Segoe UI"/>
            </a:endParaRPr>
          </a:p>
          <a:p>
            <a:pPr marL="835025" indent="-287020">
              <a:lnSpc>
                <a:spcPct val="100000"/>
              </a:lnSpc>
              <a:buFont typeface="Arial MT"/>
              <a:buChar char="•"/>
              <a:tabLst>
                <a:tab pos="834390" algn="l"/>
                <a:tab pos="835025" algn="l"/>
              </a:tabLst>
            </a:pPr>
            <a:r>
              <a:rPr sz="1800" spc="-5" dirty="0">
                <a:solidFill>
                  <a:srgbClr val="FFFFFF"/>
                </a:solidFill>
                <a:latin typeface="Segoe UI"/>
                <a:cs typeface="Segoe UI"/>
              </a:rPr>
              <a:t>Data</a:t>
            </a:r>
            <a:endParaRPr sz="1800">
              <a:latin typeface="Segoe UI"/>
              <a:cs typeface="Segoe UI"/>
            </a:endParaRPr>
          </a:p>
          <a:p>
            <a:pPr marL="835025" indent="-287020">
              <a:lnSpc>
                <a:spcPct val="100000"/>
              </a:lnSpc>
              <a:buFont typeface="Arial MT"/>
              <a:buChar char="•"/>
              <a:tabLst>
                <a:tab pos="834390" algn="l"/>
                <a:tab pos="835025" algn="l"/>
              </a:tabLst>
            </a:pPr>
            <a:r>
              <a:rPr sz="1800" spc="-5" dirty="0">
                <a:solidFill>
                  <a:srgbClr val="FFFFFF"/>
                </a:solidFill>
                <a:latin typeface="Segoe UI"/>
                <a:cs typeface="Segoe UI"/>
              </a:rPr>
              <a:t>Things</a:t>
            </a:r>
            <a:endParaRPr sz="1800">
              <a:latin typeface="Segoe UI"/>
              <a:cs typeface="Segoe UI"/>
            </a:endParaRPr>
          </a:p>
        </p:txBody>
      </p:sp>
      <p:sp>
        <p:nvSpPr>
          <p:cNvPr id="9" name="object 9"/>
          <p:cNvSpPr txBox="1"/>
          <p:nvPr/>
        </p:nvSpPr>
        <p:spPr>
          <a:xfrm>
            <a:off x="4892166" y="5583123"/>
            <a:ext cx="25253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Segoe UI"/>
                <a:cs typeface="Segoe UI"/>
              </a:rPr>
              <a:t>Intelligent</a:t>
            </a:r>
            <a:r>
              <a:rPr sz="1800" b="1" spc="-25" dirty="0">
                <a:latin typeface="Segoe UI"/>
                <a:cs typeface="Segoe UI"/>
              </a:rPr>
              <a:t> </a:t>
            </a:r>
            <a:r>
              <a:rPr sz="1800" b="1" spc="-5" dirty="0">
                <a:latin typeface="Segoe UI"/>
                <a:cs typeface="Segoe UI"/>
              </a:rPr>
              <a:t>Connections</a:t>
            </a:r>
            <a:endParaRPr sz="1800">
              <a:latin typeface="Segoe UI"/>
              <a:cs typeface="Segoe UI"/>
            </a:endParaRPr>
          </a:p>
        </p:txBody>
      </p:sp>
      <p:sp>
        <p:nvSpPr>
          <p:cNvPr id="10" name="object 10"/>
          <p:cNvSpPr txBox="1"/>
          <p:nvPr/>
        </p:nvSpPr>
        <p:spPr>
          <a:xfrm>
            <a:off x="1290574" y="3231641"/>
            <a:ext cx="941705" cy="112331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Segoe UI"/>
                <a:cs typeface="Segoe UI"/>
              </a:rPr>
              <a:t>Business</a:t>
            </a:r>
            <a:endParaRPr sz="1800">
              <a:latin typeface="Segoe UI"/>
              <a:cs typeface="Segoe UI"/>
            </a:endParaRPr>
          </a:p>
          <a:p>
            <a:pPr marL="82550" marR="5080" indent="440690" algn="just">
              <a:lnSpc>
                <a:spcPct val="100000"/>
              </a:lnSpc>
            </a:pPr>
            <a:r>
              <a:rPr sz="1800" b="1" spc="-5" dirty="0">
                <a:latin typeface="Segoe UI"/>
                <a:cs typeface="Segoe UI"/>
              </a:rPr>
              <a:t>a</a:t>
            </a:r>
            <a:r>
              <a:rPr sz="1800" b="1" spc="5" dirty="0">
                <a:latin typeface="Segoe UI"/>
                <a:cs typeface="Segoe UI"/>
              </a:rPr>
              <a:t>n</a:t>
            </a:r>
            <a:r>
              <a:rPr sz="1800" b="1" dirty="0">
                <a:latin typeface="Segoe UI"/>
                <a:cs typeface="Segoe UI"/>
              </a:rPr>
              <a:t>d  Soc</a:t>
            </a:r>
            <a:r>
              <a:rPr sz="1800" b="1" spc="5" dirty="0">
                <a:latin typeface="Segoe UI"/>
                <a:cs typeface="Segoe UI"/>
              </a:rPr>
              <a:t>i</a:t>
            </a:r>
            <a:r>
              <a:rPr sz="1800" b="1" dirty="0">
                <a:latin typeface="Segoe UI"/>
                <a:cs typeface="Segoe UI"/>
              </a:rPr>
              <a:t>e</a:t>
            </a:r>
            <a:r>
              <a:rPr sz="1800" b="1" spc="-10" dirty="0">
                <a:latin typeface="Segoe UI"/>
                <a:cs typeface="Segoe UI"/>
              </a:rPr>
              <a:t>t</a:t>
            </a:r>
            <a:r>
              <a:rPr sz="1800" b="1" spc="-5" dirty="0">
                <a:latin typeface="Segoe UI"/>
                <a:cs typeface="Segoe UI"/>
              </a:rPr>
              <a:t>al  Impact</a:t>
            </a:r>
            <a:endParaRPr sz="1800">
              <a:latin typeface="Segoe UI"/>
              <a:cs typeface="Segoe UI"/>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90</a:t>
            </a:fld>
            <a:endParaRPr dirty="0"/>
          </a:p>
        </p:txBody>
      </p:sp>
      <p:sp>
        <p:nvSpPr>
          <p:cNvPr id="3" name="object 3"/>
          <p:cNvSpPr txBox="1"/>
          <p:nvPr/>
        </p:nvSpPr>
        <p:spPr>
          <a:xfrm>
            <a:off x="245770" y="1255903"/>
            <a:ext cx="11521440" cy="4849495"/>
          </a:xfrm>
          <a:prstGeom prst="rect">
            <a:avLst/>
          </a:prstGeom>
        </p:spPr>
        <p:txBody>
          <a:bodyPr vert="horz" wrap="square" lIns="0" tIns="12700" rIns="0" bIns="0" rtlCol="0">
            <a:spAutoFit/>
          </a:bodyPr>
          <a:lstStyle/>
          <a:p>
            <a:pPr marL="469900" marR="5080" indent="-457200" algn="just">
              <a:lnSpc>
                <a:spcPct val="150000"/>
              </a:lnSpc>
              <a:spcBef>
                <a:spcPts val="100"/>
              </a:spcBef>
              <a:buFont typeface="Wingdings"/>
              <a:buChar char=""/>
              <a:tabLst>
                <a:tab pos="469900" algn="l"/>
              </a:tabLst>
            </a:pPr>
            <a:r>
              <a:rPr sz="2400" b="1" spc="-5" dirty="0">
                <a:solidFill>
                  <a:srgbClr val="001F5F"/>
                </a:solidFill>
                <a:latin typeface="Segoe UI"/>
                <a:cs typeface="Segoe UI"/>
              </a:rPr>
              <a:t>Communications </a:t>
            </a:r>
            <a:r>
              <a:rPr sz="2400" b="1" spc="-10" dirty="0">
                <a:solidFill>
                  <a:srgbClr val="001F5F"/>
                </a:solidFill>
                <a:latin typeface="Segoe UI"/>
                <a:cs typeface="Segoe UI"/>
              </a:rPr>
              <a:t>network </a:t>
            </a:r>
            <a:r>
              <a:rPr sz="2400" b="1" spc="5" dirty="0">
                <a:solidFill>
                  <a:srgbClr val="001F5F"/>
                </a:solidFill>
                <a:latin typeface="Segoe UI"/>
                <a:cs typeface="Segoe UI"/>
              </a:rPr>
              <a:t>layer: </a:t>
            </a:r>
            <a:r>
              <a:rPr sz="2400" b="1" spc="-5" dirty="0">
                <a:latin typeface="Segoe UI"/>
                <a:cs typeface="Segoe UI"/>
              </a:rPr>
              <a:t>When </a:t>
            </a:r>
            <a:r>
              <a:rPr sz="2400" b="1" spc="15" dirty="0">
                <a:latin typeface="Segoe UI"/>
                <a:cs typeface="Segoe UI"/>
              </a:rPr>
              <a:t>smart </a:t>
            </a:r>
            <a:r>
              <a:rPr sz="2400" b="1" spc="-5" dirty="0">
                <a:latin typeface="Segoe UI"/>
                <a:cs typeface="Segoe UI"/>
              </a:rPr>
              <a:t>objects </a:t>
            </a:r>
            <a:r>
              <a:rPr sz="2400" b="1" spc="-10" dirty="0">
                <a:latin typeface="Segoe UI"/>
                <a:cs typeface="Segoe UI"/>
              </a:rPr>
              <a:t>are </a:t>
            </a:r>
            <a:r>
              <a:rPr sz="2400" b="1" spc="-5" dirty="0">
                <a:latin typeface="Segoe UI"/>
                <a:cs typeface="Segoe UI"/>
              </a:rPr>
              <a:t>not </a:t>
            </a:r>
            <a:r>
              <a:rPr sz="2400" b="1" dirty="0">
                <a:latin typeface="Segoe UI"/>
                <a:cs typeface="Segoe UI"/>
              </a:rPr>
              <a:t>self contained, </a:t>
            </a:r>
            <a:r>
              <a:rPr sz="2400" b="1" spc="5" dirty="0">
                <a:latin typeface="Segoe UI"/>
                <a:cs typeface="Segoe UI"/>
              </a:rPr>
              <a:t> </a:t>
            </a:r>
            <a:r>
              <a:rPr sz="2400" b="1" spc="-5" dirty="0">
                <a:latin typeface="Segoe UI"/>
                <a:cs typeface="Segoe UI"/>
              </a:rPr>
              <a:t>they</a:t>
            </a:r>
            <a:r>
              <a:rPr sz="2400" b="1" spc="630" dirty="0">
                <a:latin typeface="Segoe UI"/>
                <a:cs typeface="Segoe UI"/>
              </a:rPr>
              <a:t> </a:t>
            </a:r>
            <a:r>
              <a:rPr sz="2400" b="1" dirty="0">
                <a:latin typeface="Segoe UI"/>
                <a:cs typeface="Segoe UI"/>
              </a:rPr>
              <a:t>need</a:t>
            </a:r>
            <a:r>
              <a:rPr sz="2400" b="1" spc="640" dirty="0">
                <a:latin typeface="Segoe UI"/>
                <a:cs typeface="Segoe UI"/>
              </a:rPr>
              <a:t> </a:t>
            </a:r>
            <a:r>
              <a:rPr sz="2400" b="1" spc="-5" dirty="0">
                <a:latin typeface="Segoe UI"/>
                <a:cs typeface="Segoe UI"/>
              </a:rPr>
              <a:t>to</a:t>
            </a:r>
            <a:r>
              <a:rPr sz="2400" b="1" spc="625" dirty="0">
                <a:latin typeface="Segoe UI"/>
                <a:cs typeface="Segoe UI"/>
              </a:rPr>
              <a:t> </a:t>
            </a:r>
            <a:r>
              <a:rPr sz="2400" b="1" dirty="0">
                <a:latin typeface="Segoe UI"/>
                <a:cs typeface="Segoe UI"/>
              </a:rPr>
              <a:t>communicate</a:t>
            </a:r>
            <a:r>
              <a:rPr sz="2400" b="1" spc="625" dirty="0">
                <a:latin typeface="Segoe UI"/>
                <a:cs typeface="Segoe UI"/>
              </a:rPr>
              <a:t> </a:t>
            </a:r>
            <a:r>
              <a:rPr sz="2400" b="1" spc="-5" dirty="0">
                <a:latin typeface="Segoe UI"/>
                <a:cs typeface="Segoe UI"/>
              </a:rPr>
              <a:t>with</a:t>
            </a:r>
            <a:r>
              <a:rPr sz="2400" b="1" spc="625" dirty="0">
                <a:latin typeface="Segoe UI"/>
                <a:cs typeface="Segoe UI"/>
              </a:rPr>
              <a:t> </a:t>
            </a:r>
            <a:r>
              <a:rPr sz="2400" b="1" dirty="0">
                <a:latin typeface="Segoe UI"/>
                <a:cs typeface="Segoe UI"/>
              </a:rPr>
              <a:t>an</a:t>
            </a:r>
            <a:r>
              <a:rPr sz="2400" b="1" spc="630" dirty="0">
                <a:latin typeface="Segoe UI"/>
                <a:cs typeface="Segoe UI"/>
              </a:rPr>
              <a:t> </a:t>
            </a:r>
            <a:r>
              <a:rPr sz="2400" b="1" dirty="0">
                <a:latin typeface="Segoe UI"/>
                <a:cs typeface="Segoe UI"/>
              </a:rPr>
              <a:t>external</a:t>
            </a:r>
            <a:r>
              <a:rPr sz="2400" b="1" spc="625" dirty="0">
                <a:latin typeface="Segoe UI"/>
                <a:cs typeface="Segoe UI"/>
              </a:rPr>
              <a:t> </a:t>
            </a:r>
            <a:r>
              <a:rPr sz="2400" b="1" spc="-10" dirty="0">
                <a:latin typeface="Segoe UI"/>
                <a:cs typeface="Segoe UI"/>
              </a:rPr>
              <a:t>system.</a:t>
            </a:r>
            <a:r>
              <a:rPr sz="2400" b="1" spc="630" dirty="0">
                <a:latin typeface="Segoe UI"/>
                <a:cs typeface="Segoe UI"/>
              </a:rPr>
              <a:t> </a:t>
            </a:r>
            <a:r>
              <a:rPr sz="2400" b="1" spc="-5" dirty="0">
                <a:latin typeface="Segoe UI"/>
                <a:cs typeface="Segoe UI"/>
              </a:rPr>
              <a:t>In</a:t>
            </a:r>
            <a:r>
              <a:rPr sz="2400" b="1" spc="640" dirty="0">
                <a:latin typeface="Segoe UI"/>
                <a:cs typeface="Segoe UI"/>
              </a:rPr>
              <a:t> </a:t>
            </a:r>
            <a:r>
              <a:rPr sz="2400" b="1" spc="-5" dirty="0">
                <a:latin typeface="Segoe UI"/>
                <a:cs typeface="Segoe UI"/>
              </a:rPr>
              <a:t>many</a:t>
            </a:r>
            <a:r>
              <a:rPr sz="2400" b="1" spc="630" dirty="0">
                <a:latin typeface="Segoe UI"/>
                <a:cs typeface="Segoe UI"/>
              </a:rPr>
              <a:t> </a:t>
            </a:r>
            <a:r>
              <a:rPr sz="2400" b="1" spc="-5" dirty="0">
                <a:latin typeface="Segoe UI"/>
                <a:cs typeface="Segoe UI"/>
              </a:rPr>
              <a:t>cases,</a:t>
            </a:r>
            <a:r>
              <a:rPr sz="2400" b="1" spc="615" dirty="0">
                <a:latin typeface="Segoe UI"/>
                <a:cs typeface="Segoe UI"/>
              </a:rPr>
              <a:t> </a:t>
            </a:r>
            <a:r>
              <a:rPr sz="2400" b="1" spc="-5" dirty="0">
                <a:latin typeface="Segoe UI"/>
                <a:cs typeface="Segoe UI"/>
              </a:rPr>
              <a:t>this </a:t>
            </a:r>
            <a:r>
              <a:rPr sz="2400" b="1" spc="-650" dirty="0">
                <a:latin typeface="Segoe UI"/>
                <a:cs typeface="Segoe UI"/>
              </a:rPr>
              <a:t> </a:t>
            </a:r>
            <a:r>
              <a:rPr sz="2400" b="1" spc="-5" dirty="0">
                <a:latin typeface="Segoe UI"/>
                <a:cs typeface="Segoe UI"/>
              </a:rPr>
              <a:t>communication </a:t>
            </a:r>
            <a:r>
              <a:rPr sz="2400" b="1" dirty="0">
                <a:latin typeface="Segoe UI"/>
                <a:cs typeface="Segoe UI"/>
              </a:rPr>
              <a:t>uses</a:t>
            </a:r>
            <a:r>
              <a:rPr sz="2400" b="1" spc="-20" dirty="0">
                <a:latin typeface="Segoe UI"/>
                <a:cs typeface="Segoe UI"/>
              </a:rPr>
              <a:t> </a:t>
            </a:r>
            <a:r>
              <a:rPr sz="2400" b="1" dirty="0">
                <a:latin typeface="Segoe UI"/>
                <a:cs typeface="Segoe UI"/>
              </a:rPr>
              <a:t>a </a:t>
            </a:r>
            <a:r>
              <a:rPr sz="2400" b="1" spc="-5" dirty="0">
                <a:latin typeface="Segoe UI"/>
                <a:cs typeface="Segoe UI"/>
              </a:rPr>
              <a:t>wireless </a:t>
            </a:r>
            <a:r>
              <a:rPr sz="2400" b="1" spc="-15" dirty="0">
                <a:latin typeface="Segoe UI"/>
                <a:cs typeface="Segoe UI"/>
              </a:rPr>
              <a:t>technology.</a:t>
            </a:r>
            <a:r>
              <a:rPr sz="2400" b="1" spc="10" dirty="0">
                <a:latin typeface="Segoe UI"/>
                <a:cs typeface="Segoe UI"/>
              </a:rPr>
              <a:t> </a:t>
            </a:r>
            <a:r>
              <a:rPr sz="2400" b="1" spc="-5" dirty="0">
                <a:latin typeface="Segoe UI"/>
                <a:cs typeface="Segoe UI"/>
              </a:rPr>
              <a:t>This</a:t>
            </a:r>
            <a:r>
              <a:rPr sz="2400" b="1" spc="10" dirty="0">
                <a:latin typeface="Segoe UI"/>
                <a:cs typeface="Segoe UI"/>
              </a:rPr>
              <a:t> </a:t>
            </a:r>
            <a:r>
              <a:rPr sz="2400" b="1" spc="-5" dirty="0">
                <a:latin typeface="Segoe UI"/>
                <a:cs typeface="Segoe UI"/>
              </a:rPr>
              <a:t>layer</a:t>
            </a:r>
            <a:r>
              <a:rPr sz="2400" b="1" spc="-10" dirty="0">
                <a:latin typeface="Segoe UI"/>
                <a:cs typeface="Segoe UI"/>
              </a:rPr>
              <a:t> </a:t>
            </a:r>
            <a:r>
              <a:rPr sz="2400" b="1" spc="-5" dirty="0">
                <a:latin typeface="Segoe UI"/>
                <a:cs typeface="Segoe UI"/>
              </a:rPr>
              <a:t>has</a:t>
            </a:r>
            <a:r>
              <a:rPr sz="2400" b="1" dirty="0">
                <a:latin typeface="Segoe UI"/>
                <a:cs typeface="Segoe UI"/>
              </a:rPr>
              <a:t> </a:t>
            </a:r>
            <a:r>
              <a:rPr sz="2400" b="1" spc="-5" dirty="0">
                <a:latin typeface="Segoe UI"/>
                <a:cs typeface="Segoe UI"/>
              </a:rPr>
              <a:t>four</a:t>
            </a:r>
            <a:r>
              <a:rPr sz="2400" b="1" spc="-15" dirty="0">
                <a:latin typeface="Segoe UI"/>
                <a:cs typeface="Segoe UI"/>
              </a:rPr>
              <a:t> </a:t>
            </a:r>
            <a:r>
              <a:rPr sz="2400" b="1" spc="-5" dirty="0">
                <a:latin typeface="Segoe UI"/>
                <a:cs typeface="Segoe UI"/>
              </a:rPr>
              <a:t>sublayers:</a:t>
            </a:r>
            <a:endParaRPr sz="2400">
              <a:latin typeface="Segoe UI"/>
              <a:cs typeface="Segoe UI"/>
            </a:endParaRPr>
          </a:p>
          <a:p>
            <a:pPr marL="469900" indent="-457200">
              <a:lnSpc>
                <a:spcPct val="100000"/>
              </a:lnSpc>
              <a:spcBef>
                <a:spcPts val="2640"/>
              </a:spcBef>
              <a:buAutoNum type="arabicPeriod"/>
              <a:tabLst>
                <a:tab pos="469265" algn="l"/>
                <a:tab pos="469900" algn="l"/>
              </a:tabLst>
            </a:pPr>
            <a:r>
              <a:rPr sz="2400" b="1" spc="-5" dirty="0">
                <a:solidFill>
                  <a:srgbClr val="001F5F"/>
                </a:solidFill>
                <a:latin typeface="Segoe UI"/>
                <a:cs typeface="Segoe UI"/>
              </a:rPr>
              <a:t>Access</a:t>
            </a:r>
            <a:r>
              <a:rPr sz="2400" b="1" spc="-30" dirty="0">
                <a:solidFill>
                  <a:srgbClr val="001F5F"/>
                </a:solidFill>
                <a:latin typeface="Segoe UI"/>
                <a:cs typeface="Segoe UI"/>
              </a:rPr>
              <a:t> </a:t>
            </a:r>
            <a:r>
              <a:rPr sz="2400" b="1" spc="-5" dirty="0">
                <a:solidFill>
                  <a:srgbClr val="001F5F"/>
                </a:solidFill>
                <a:latin typeface="Segoe UI"/>
                <a:cs typeface="Segoe UI"/>
              </a:rPr>
              <a:t>network</a:t>
            </a:r>
            <a:r>
              <a:rPr sz="2400" b="1" spc="-25" dirty="0">
                <a:solidFill>
                  <a:srgbClr val="001F5F"/>
                </a:solidFill>
                <a:latin typeface="Segoe UI"/>
                <a:cs typeface="Segoe UI"/>
              </a:rPr>
              <a:t> </a:t>
            </a:r>
            <a:r>
              <a:rPr sz="2400" b="1" spc="5" dirty="0">
                <a:solidFill>
                  <a:srgbClr val="001F5F"/>
                </a:solidFill>
                <a:latin typeface="Segoe UI"/>
                <a:cs typeface="Segoe UI"/>
              </a:rPr>
              <a:t>sublayer</a:t>
            </a:r>
            <a:r>
              <a:rPr sz="2400" b="1" spc="5" dirty="0">
                <a:latin typeface="Segoe UI"/>
                <a:cs typeface="Segoe UI"/>
              </a:rPr>
              <a:t>:</a:t>
            </a:r>
            <a:endParaRPr sz="2400">
              <a:latin typeface="Segoe UI"/>
              <a:cs typeface="Segoe UI"/>
            </a:endParaRPr>
          </a:p>
          <a:p>
            <a:pPr marL="1155065" lvl="1" indent="-457200">
              <a:lnSpc>
                <a:spcPct val="100000"/>
              </a:lnSpc>
              <a:spcBef>
                <a:spcPts val="2575"/>
              </a:spcBef>
              <a:buFont typeface="Wingdings"/>
              <a:buChar char=""/>
              <a:tabLst>
                <a:tab pos="1155065" algn="l"/>
                <a:tab pos="1155700" algn="l"/>
              </a:tabLst>
            </a:pPr>
            <a:r>
              <a:rPr sz="2200" b="1" spc="-5" dirty="0">
                <a:latin typeface="Segoe UI"/>
                <a:cs typeface="Segoe UI"/>
              </a:rPr>
              <a:t>The</a:t>
            </a:r>
            <a:r>
              <a:rPr sz="2200" b="1" spc="10" dirty="0">
                <a:latin typeface="Segoe UI"/>
                <a:cs typeface="Segoe UI"/>
              </a:rPr>
              <a:t> </a:t>
            </a:r>
            <a:r>
              <a:rPr sz="2200" b="1" spc="-5" dirty="0">
                <a:latin typeface="Segoe UI"/>
                <a:cs typeface="Segoe UI"/>
              </a:rPr>
              <a:t>last</a:t>
            </a:r>
            <a:r>
              <a:rPr sz="2200" b="1" spc="5" dirty="0">
                <a:latin typeface="Segoe UI"/>
                <a:cs typeface="Segoe UI"/>
              </a:rPr>
              <a:t> </a:t>
            </a:r>
            <a:r>
              <a:rPr sz="2200" b="1" spc="-5" dirty="0">
                <a:latin typeface="Segoe UI"/>
                <a:cs typeface="Segoe UI"/>
              </a:rPr>
              <a:t>mile</a:t>
            </a:r>
            <a:r>
              <a:rPr sz="2200" b="1" dirty="0">
                <a:latin typeface="Segoe UI"/>
                <a:cs typeface="Segoe UI"/>
              </a:rPr>
              <a:t> </a:t>
            </a:r>
            <a:r>
              <a:rPr sz="2200" b="1" spc="-25" dirty="0">
                <a:latin typeface="Segoe UI"/>
                <a:cs typeface="Segoe UI"/>
              </a:rPr>
              <a:t>of</a:t>
            </a:r>
            <a:r>
              <a:rPr sz="2200" b="1" dirty="0">
                <a:latin typeface="Segoe UI"/>
                <a:cs typeface="Segoe UI"/>
              </a:rPr>
              <a:t> </a:t>
            </a:r>
            <a:r>
              <a:rPr sz="2200" b="1" spc="-5" dirty="0">
                <a:latin typeface="Segoe UI"/>
                <a:cs typeface="Segoe UI"/>
              </a:rPr>
              <a:t>the</a:t>
            </a:r>
            <a:r>
              <a:rPr sz="2200" b="1" spc="15" dirty="0">
                <a:latin typeface="Segoe UI"/>
                <a:cs typeface="Segoe UI"/>
              </a:rPr>
              <a:t> </a:t>
            </a:r>
            <a:r>
              <a:rPr sz="2200" b="1" spc="-5" dirty="0">
                <a:latin typeface="Segoe UI"/>
                <a:cs typeface="Segoe UI"/>
              </a:rPr>
              <a:t>IoT</a:t>
            </a:r>
            <a:r>
              <a:rPr sz="2200" b="1" spc="10" dirty="0">
                <a:latin typeface="Segoe UI"/>
                <a:cs typeface="Segoe UI"/>
              </a:rPr>
              <a:t> </a:t>
            </a:r>
            <a:r>
              <a:rPr sz="2200" b="1" spc="-10" dirty="0">
                <a:latin typeface="Segoe UI"/>
                <a:cs typeface="Segoe UI"/>
              </a:rPr>
              <a:t>network </a:t>
            </a:r>
            <a:r>
              <a:rPr sz="2200" b="1" spc="-5" dirty="0">
                <a:latin typeface="Segoe UI"/>
                <a:cs typeface="Segoe UI"/>
              </a:rPr>
              <a:t>is</a:t>
            </a:r>
            <a:r>
              <a:rPr sz="2200" b="1" spc="5" dirty="0">
                <a:latin typeface="Segoe UI"/>
                <a:cs typeface="Segoe UI"/>
              </a:rPr>
              <a:t> </a:t>
            </a:r>
            <a:r>
              <a:rPr sz="2200" b="1" spc="-5" dirty="0">
                <a:latin typeface="Segoe UI"/>
                <a:cs typeface="Segoe UI"/>
              </a:rPr>
              <a:t>the</a:t>
            </a:r>
            <a:r>
              <a:rPr sz="2200" b="1" spc="5" dirty="0">
                <a:latin typeface="Segoe UI"/>
                <a:cs typeface="Segoe UI"/>
              </a:rPr>
              <a:t> </a:t>
            </a:r>
            <a:r>
              <a:rPr sz="2200" b="1" spc="-5" dirty="0">
                <a:latin typeface="Segoe UI"/>
                <a:cs typeface="Segoe UI"/>
              </a:rPr>
              <a:t>access</a:t>
            </a:r>
            <a:r>
              <a:rPr sz="2200" b="1" spc="-10" dirty="0">
                <a:latin typeface="Segoe UI"/>
                <a:cs typeface="Segoe UI"/>
              </a:rPr>
              <a:t> </a:t>
            </a:r>
            <a:r>
              <a:rPr sz="2200" b="1" spc="5" dirty="0">
                <a:latin typeface="Segoe UI"/>
                <a:cs typeface="Segoe UI"/>
              </a:rPr>
              <a:t>network.</a:t>
            </a:r>
            <a:endParaRPr sz="2200">
              <a:latin typeface="Segoe UI"/>
              <a:cs typeface="Segoe UI"/>
            </a:endParaRPr>
          </a:p>
          <a:p>
            <a:pPr marL="1155065" marR="6985" lvl="1" indent="-457200">
              <a:lnSpc>
                <a:spcPct val="150000"/>
              </a:lnSpc>
              <a:spcBef>
                <a:spcPts val="1205"/>
              </a:spcBef>
              <a:buFont typeface="Wingdings"/>
              <a:buChar char=""/>
              <a:tabLst>
                <a:tab pos="1155065" algn="l"/>
                <a:tab pos="1155700" algn="l"/>
              </a:tabLst>
            </a:pPr>
            <a:r>
              <a:rPr sz="2200" b="1" spc="-5" dirty="0">
                <a:latin typeface="Segoe UI"/>
                <a:cs typeface="Segoe UI"/>
              </a:rPr>
              <a:t>This</a:t>
            </a:r>
            <a:r>
              <a:rPr sz="2200" b="1" spc="65" dirty="0">
                <a:latin typeface="Segoe UI"/>
                <a:cs typeface="Segoe UI"/>
              </a:rPr>
              <a:t> </a:t>
            </a:r>
            <a:r>
              <a:rPr sz="2200" b="1" spc="-5" dirty="0">
                <a:latin typeface="Segoe UI"/>
                <a:cs typeface="Segoe UI"/>
              </a:rPr>
              <a:t>is</a:t>
            </a:r>
            <a:r>
              <a:rPr sz="2200" b="1" spc="70" dirty="0">
                <a:latin typeface="Segoe UI"/>
                <a:cs typeface="Segoe UI"/>
              </a:rPr>
              <a:t> </a:t>
            </a:r>
            <a:r>
              <a:rPr sz="2200" b="1" spc="-5" dirty="0">
                <a:latin typeface="Segoe UI"/>
                <a:cs typeface="Segoe UI"/>
              </a:rPr>
              <a:t>typically</a:t>
            </a:r>
            <a:r>
              <a:rPr sz="2200" b="1" spc="85" dirty="0">
                <a:latin typeface="Segoe UI"/>
                <a:cs typeface="Segoe UI"/>
              </a:rPr>
              <a:t> </a:t>
            </a:r>
            <a:r>
              <a:rPr sz="2200" b="1" spc="-5" dirty="0">
                <a:latin typeface="Segoe UI"/>
                <a:cs typeface="Segoe UI"/>
              </a:rPr>
              <a:t>made</a:t>
            </a:r>
            <a:r>
              <a:rPr sz="2200" b="1" spc="80" dirty="0">
                <a:latin typeface="Segoe UI"/>
                <a:cs typeface="Segoe UI"/>
              </a:rPr>
              <a:t> </a:t>
            </a:r>
            <a:r>
              <a:rPr sz="2200" b="1" spc="-5" dirty="0">
                <a:latin typeface="Segoe UI"/>
                <a:cs typeface="Segoe UI"/>
              </a:rPr>
              <a:t>up</a:t>
            </a:r>
            <a:r>
              <a:rPr sz="2200" b="1" spc="70" dirty="0">
                <a:latin typeface="Segoe UI"/>
                <a:cs typeface="Segoe UI"/>
              </a:rPr>
              <a:t> </a:t>
            </a:r>
            <a:r>
              <a:rPr sz="2200" b="1" spc="-20" dirty="0">
                <a:latin typeface="Segoe UI"/>
                <a:cs typeface="Segoe UI"/>
              </a:rPr>
              <a:t>of</a:t>
            </a:r>
            <a:r>
              <a:rPr sz="2200" b="1" spc="80" dirty="0">
                <a:latin typeface="Segoe UI"/>
                <a:cs typeface="Segoe UI"/>
              </a:rPr>
              <a:t> </a:t>
            </a:r>
            <a:r>
              <a:rPr sz="2200" b="1" spc="-5" dirty="0">
                <a:latin typeface="Segoe UI"/>
                <a:cs typeface="Segoe UI"/>
              </a:rPr>
              <a:t>wireless</a:t>
            </a:r>
            <a:r>
              <a:rPr sz="2200" b="1" spc="75" dirty="0">
                <a:latin typeface="Segoe UI"/>
                <a:cs typeface="Segoe UI"/>
              </a:rPr>
              <a:t> </a:t>
            </a:r>
            <a:r>
              <a:rPr sz="2200" b="1" spc="-5" dirty="0">
                <a:latin typeface="Segoe UI"/>
                <a:cs typeface="Segoe UI"/>
              </a:rPr>
              <a:t>technologies</a:t>
            </a:r>
            <a:r>
              <a:rPr sz="2200" b="1" spc="60" dirty="0">
                <a:latin typeface="Segoe UI"/>
                <a:cs typeface="Segoe UI"/>
              </a:rPr>
              <a:t> </a:t>
            </a:r>
            <a:r>
              <a:rPr sz="2200" b="1" spc="-5" dirty="0">
                <a:latin typeface="Segoe UI"/>
                <a:cs typeface="Segoe UI"/>
              </a:rPr>
              <a:t>such</a:t>
            </a:r>
            <a:r>
              <a:rPr sz="2200" b="1" spc="65" dirty="0">
                <a:latin typeface="Segoe UI"/>
                <a:cs typeface="Segoe UI"/>
              </a:rPr>
              <a:t> </a:t>
            </a:r>
            <a:r>
              <a:rPr sz="2200" b="1" spc="-10" dirty="0">
                <a:latin typeface="Segoe UI"/>
                <a:cs typeface="Segoe UI"/>
              </a:rPr>
              <a:t>as</a:t>
            </a:r>
            <a:r>
              <a:rPr sz="2200" b="1" spc="80" dirty="0">
                <a:latin typeface="Segoe UI"/>
                <a:cs typeface="Segoe UI"/>
              </a:rPr>
              <a:t> </a:t>
            </a:r>
            <a:r>
              <a:rPr sz="2200" b="1" spc="-10" dirty="0">
                <a:solidFill>
                  <a:srgbClr val="795430"/>
                </a:solidFill>
                <a:latin typeface="Segoe UI"/>
                <a:cs typeface="Segoe UI"/>
              </a:rPr>
              <a:t>802.11ah,</a:t>
            </a:r>
            <a:r>
              <a:rPr sz="2200" b="1" spc="80" dirty="0">
                <a:solidFill>
                  <a:srgbClr val="795430"/>
                </a:solidFill>
                <a:latin typeface="Segoe UI"/>
                <a:cs typeface="Segoe UI"/>
              </a:rPr>
              <a:t> </a:t>
            </a:r>
            <a:r>
              <a:rPr sz="2200" b="1" spc="-5" dirty="0">
                <a:solidFill>
                  <a:srgbClr val="795430"/>
                </a:solidFill>
                <a:latin typeface="Segoe UI"/>
                <a:cs typeface="Segoe UI"/>
              </a:rPr>
              <a:t>802.15.4g</a:t>
            </a:r>
            <a:r>
              <a:rPr sz="2200" b="1" spc="-5" dirty="0">
                <a:latin typeface="Segoe UI"/>
                <a:cs typeface="Segoe UI"/>
              </a:rPr>
              <a:t>, </a:t>
            </a:r>
            <a:r>
              <a:rPr sz="2200" b="1" spc="-590" dirty="0">
                <a:latin typeface="Segoe UI"/>
                <a:cs typeface="Segoe UI"/>
              </a:rPr>
              <a:t> </a:t>
            </a:r>
            <a:r>
              <a:rPr sz="2200" b="1" spc="-10" dirty="0">
                <a:latin typeface="Segoe UI"/>
                <a:cs typeface="Segoe UI"/>
              </a:rPr>
              <a:t>and</a:t>
            </a:r>
            <a:r>
              <a:rPr sz="2200" b="1" spc="5" dirty="0">
                <a:latin typeface="Segoe UI"/>
                <a:cs typeface="Segoe UI"/>
              </a:rPr>
              <a:t> </a:t>
            </a:r>
            <a:r>
              <a:rPr sz="2200" b="1" spc="-10" dirty="0">
                <a:solidFill>
                  <a:srgbClr val="795430"/>
                </a:solidFill>
                <a:latin typeface="Segoe UI"/>
                <a:cs typeface="Segoe UI"/>
              </a:rPr>
              <a:t>LoRa</a:t>
            </a:r>
            <a:r>
              <a:rPr sz="2200" b="1" spc="-10" dirty="0">
                <a:latin typeface="Segoe UI"/>
                <a:cs typeface="Segoe UI"/>
              </a:rPr>
              <a:t>.</a:t>
            </a:r>
            <a:endParaRPr sz="2200">
              <a:latin typeface="Segoe UI"/>
              <a:cs typeface="Segoe UI"/>
            </a:endParaRPr>
          </a:p>
          <a:p>
            <a:pPr marL="1155065" lvl="1" indent="-457200">
              <a:lnSpc>
                <a:spcPct val="100000"/>
              </a:lnSpc>
              <a:spcBef>
                <a:spcPts val="2520"/>
              </a:spcBef>
              <a:buFont typeface="Wingdings"/>
              <a:buChar char=""/>
              <a:tabLst>
                <a:tab pos="1155065" algn="l"/>
                <a:tab pos="1155700" algn="l"/>
              </a:tabLst>
            </a:pPr>
            <a:r>
              <a:rPr sz="2200" b="1" spc="-10" dirty="0">
                <a:latin typeface="Segoe UI"/>
                <a:cs typeface="Segoe UI"/>
              </a:rPr>
              <a:t>The</a:t>
            </a:r>
            <a:r>
              <a:rPr sz="2200" b="1" spc="15" dirty="0">
                <a:latin typeface="Segoe UI"/>
                <a:cs typeface="Segoe UI"/>
              </a:rPr>
              <a:t> </a:t>
            </a:r>
            <a:r>
              <a:rPr sz="2200" b="1" dirty="0">
                <a:latin typeface="Segoe UI"/>
                <a:cs typeface="Segoe UI"/>
              </a:rPr>
              <a:t>sensors</a:t>
            </a:r>
            <a:r>
              <a:rPr sz="2200" b="1" spc="-15" dirty="0">
                <a:latin typeface="Segoe UI"/>
                <a:cs typeface="Segoe UI"/>
              </a:rPr>
              <a:t> </a:t>
            </a:r>
            <a:r>
              <a:rPr sz="2200" b="1" spc="-5" dirty="0">
                <a:latin typeface="Segoe UI"/>
                <a:cs typeface="Segoe UI"/>
              </a:rPr>
              <a:t>connected</a:t>
            </a:r>
            <a:r>
              <a:rPr sz="2200" b="1" spc="-10" dirty="0">
                <a:latin typeface="Segoe UI"/>
                <a:cs typeface="Segoe UI"/>
              </a:rPr>
              <a:t> to</a:t>
            </a:r>
            <a:r>
              <a:rPr sz="2200" b="1" spc="20" dirty="0">
                <a:latin typeface="Segoe UI"/>
                <a:cs typeface="Segoe UI"/>
              </a:rPr>
              <a:t> </a:t>
            </a:r>
            <a:r>
              <a:rPr sz="2200" b="1" spc="-10" dirty="0">
                <a:latin typeface="Segoe UI"/>
                <a:cs typeface="Segoe UI"/>
              </a:rPr>
              <a:t>the</a:t>
            </a:r>
            <a:r>
              <a:rPr sz="2200" b="1" spc="5" dirty="0">
                <a:latin typeface="Segoe UI"/>
                <a:cs typeface="Segoe UI"/>
              </a:rPr>
              <a:t> </a:t>
            </a:r>
            <a:r>
              <a:rPr sz="2200" b="1" spc="-10" dirty="0">
                <a:latin typeface="Segoe UI"/>
                <a:cs typeface="Segoe UI"/>
              </a:rPr>
              <a:t>access</a:t>
            </a:r>
            <a:r>
              <a:rPr sz="2200" b="1" spc="5" dirty="0">
                <a:latin typeface="Segoe UI"/>
                <a:cs typeface="Segoe UI"/>
              </a:rPr>
              <a:t> </a:t>
            </a:r>
            <a:r>
              <a:rPr sz="2200" b="1" spc="-5" dirty="0">
                <a:latin typeface="Segoe UI"/>
                <a:cs typeface="Segoe UI"/>
              </a:rPr>
              <a:t>network</a:t>
            </a:r>
            <a:r>
              <a:rPr sz="2200" b="1" spc="-20" dirty="0">
                <a:latin typeface="Segoe UI"/>
                <a:cs typeface="Segoe UI"/>
              </a:rPr>
              <a:t> </a:t>
            </a:r>
            <a:r>
              <a:rPr sz="2200" b="1" spc="-5" dirty="0">
                <a:latin typeface="Segoe UI"/>
                <a:cs typeface="Segoe UI"/>
              </a:rPr>
              <a:t>may</a:t>
            </a:r>
            <a:r>
              <a:rPr sz="2200" b="1" spc="25" dirty="0">
                <a:latin typeface="Segoe UI"/>
                <a:cs typeface="Segoe UI"/>
              </a:rPr>
              <a:t> </a:t>
            </a:r>
            <a:r>
              <a:rPr sz="2200" b="1" spc="-10" dirty="0">
                <a:latin typeface="Segoe UI"/>
                <a:cs typeface="Segoe UI"/>
              </a:rPr>
              <a:t>also</a:t>
            </a:r>
            <a:r>
              <a:rPr sz="2200" b="1" spc="15" dirty="0">
                <a:latin typeface="Segoe UI"/>
                <a:cs typeface="Segoe UI"/>
              </a:rPr>
              <a:t> </a:t>
            </a:r>
            <a:r>
              <a:rPr sz="2200" b="1" spc="-5" dirty="0">
                <a:latin typeface="Segoe UI"/>
                <a:cs typeface="Segoe UI"/>
              </a:rPr>
              <a:t>be</a:t>
            </a:r>
            <a:r>
              <a:rPr sz="2200" b="1" spc="10" dirty="0">
                <a:latin typeface="Segoe UI"/>
                <a:cs typeface="Segoe UI"/>
              </a:rPr>
              <a:t> </a:t>
            </a:r>
            <a:r>
              <a:rPr sz="2200" b="1" spc="-10" dirty="0">
                <a:latin typeface="Segoe UI"/>
                <a:cs typeface="Segoe UI"/>
              </a:rPr>
              <a:t>wired.</a:t>
            </a:r>
            <a:endParaRPr sz="2200">
              <a:latin typeface="Segoe UI"/>
              <a:cs typeface="Segoe U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91</a:t>
            </a:fld>
            <a:endParaRPr dirty="0"/>
          </a:p>
        </p:txBody>
      </p:sp>
      <p:sp>
        <p:nvSpPr>
          <p:cNvPr id="3" name="object 3"/>
          <p:cNvSpPr txBox="1"/>
          <p:nvPr/>
        </p:nvSpPr>
        <p:spPr>
          <a:xfrm>
            <a:off x="245770" y="1380871"/>
            <a:ext cx="11524615" cy="5090160"/>
          </a:xfrm>
          <a:prstGeom prst="rect">
            <a:avLst/>
          </a:prstGeom>
        </p:spPr>
        <p:txBody>
          <a:bodyPr vert="horz" wrap="square" lIns="0" tIns="12065" rIns="0" bIns="0" rtlCol="0">
            <a:spAutoFit/>
          </a:bodyPr>
          <a:lstStyle/>
          <a:p>
            <a:pPr marL="469900" indent="-457200">
              <a:lnSpc>
                <a:spcPct val="100000"/>
              </a:lnSpc>
              <a:spcBef>
                <a:spcPts val="95"/>
              </a:spcBef>
              <a:buAutoNum type="arabicPeriod" startAt="2"/>
              <a:tabLst>
                <a:tab pos="469265" algn="l"/>
                <a:tab pos="469900" algn="l"/>
              </a:tabLst>
            </a:pPr>
            <a:r>
              <a:rPr sz="2200" b="1" spc="-10" dirty="0">
                <a:solidFill>
                  <a:srgbClr val="001F5F"/>
                </a:solidFill>
                <a:latin typeface="Segoe UI"/>
                <a:cs typeface="Segoe UI"/>
              </a:rPr>
              <a:t>Gateways</a:t>
            </a:r>
            <a:r>
              <a:rPr sz="2200" b="1" spc="30" dirty="0">
                <a:solidFill>
                  <a:srgbClr val="001F5F"/>
                </a:solidFill>
                <a:latin typeface="Segoe UI"/>
                <a:cs typeface="Segoe UI"/>
              </a:rPr>
              <a:t> </a:t>
            </a:r>
            <a:r>
              <a:rPr sz="2200" b="1" spc="-10" dirty="0">
                <a:solidFill>
                  <a:srgbClr val="001F5F"/>
                </a:solidFill>
                <a:latin typeface="Segoe UI"/>
                <a:cs typeface="Segoe UI"/>
              </a:rPr>
              <a:t>and</a:t>
            </a:r>
            <a:r>
              <a:rPr sz="2200" b="1" spc="10" dirty="0">
                <a:solidFill>
                  <a:srgbClr val="001F5F"/>
                </a:solidFill>
                <a:latin typeface="Segoe UI"/>
                <a:cs typeface="Segoe UI"/>
              </a:rPr>
              <a:t> </a:t>
            </a:r>
            <a:r>
              <a:rPr sz="2200" b="1" spc="-15" dirty="0">
                <a:solidFill>
                  <a:srgbClr val="001F5F"/>
                </a:solidFill>
                <a:latin typeface="Segoe UI"/>
                <a:cs typeface="Segoe UI"/>
              </a:rPr>
              <a:t>backhaul</a:t>
            </a:r>
            <a:r>
              <a:rPr sz="2200" b="1" spc="30" dirty="0">
                <a:solidFill>
                  <a:srgbClr val="001F5F"/>
                </a:solidFill>
                <a:latin typeface="Segoe UI"/>
                <a:cs typeface="Segoe UI"/>
              </a:rPr>
              <a:t> </a:t>
            </a:r>
            <a:r>
              <a:rPr sz="2200" b="1" spc="-5" dirty="0">
                <a:solidFill>
                  <a:srgbClr val="001F5F"/>
                </a:solidFill>
                <a:latin typeface="Segoe UI"/>
                <a:cs typeface="Segoe UI"/>
              </a:rPr>
              <a:t>network</a:t>
            </a:r>
            <a:r>
              <a:rPr sz="2200" b="1" spc="-10" dirty="0">
                <a:solidFill>
                  <a:srgbClr val="001F5F"/>
                </a:solidFill>
                <a:latin typeface="Segoe UI"/>
                <a:cs typeface="Segoe UI"/>
              </a:rPr>
              <a:t> </a:t>
            </a:r>
            <a:r>
              <a:rPr sz="2200" b="1" dirty="0">
                <a:solidFill>
                  <a:srgbClr val="001F5F"/>
                </a:solidFill>
                <a:latin typeface="Segoe UI"/>
                <a:cs typeface="Segoe UI"/>
              </a:rPr>
              <a:t>sublayer</a:t>
            </a:r>
            <a:r>
              <a:rPr sz="2200" b="1" dirty="0">
                <a:latin typeface="Segoe UI"/>
                <a:cs typeface="Segoe UI"/>
              </a:rPr>
              <a:t>:</a:t>
            </a:r>
            <a:endParaRPr sz="2200" dirty="0">
              <a:latin typeface="Segoe UI"/>
              <a:cs typeface="Segoe UI"/>
            </a:endParaRPr>
          </a:p>
          <a:p>
            <a:pPr marL="698500" lvl="1" indent="-228600" algn="just">
              <a:lnSpc>
                <a:spcPct val="100000"/>
              </a:lnSpc>
              <a:spcBef>
                <a:spcPts val="1950"/>
              </a:spcBef>
              <a:buFont typeface="Arial MT"/>
              <a:buChar char="•"/>
              <a:tabLst>
                <a:tab pos="698500" algn="l"/>
              </a:tabLst>
            </a:pPr>
            <a:r>
              <a:rPr sz="2000" b="1" dirty="0">
                <a:latin typeface="Segoe UI"/>
                <a:cs typeface="Segoe UI"/>
              </a:rPr>
              <a:t>A</a:t>
            </a:r>
            <a:r>
              <a:rPr sz="2000" b="1" spc="645" dirty="0">
                <a:latin typeface="Segoe UI"/>
                <a:cs typeface="Segoe UI"/>
              </a:rPr>
              <a:t> </a:t>
            </a:r>
            <a:r>
              <a:rPr sz="2000" b="1" dirty="0">
                <a:latin typeface="Segoe UI"/>
                <a:cs typeface="Segoe UI"/>
              </a:rPr>
              <a:t>common</a:t>
            </a:r>
            <a:r>
              <a:rPr sz="2000" b="1" spc="660" dirty="0">
                <a:latin typeface="Segoe UI"/>
                <a:cs typeface="Segoe UI"/>
              </a:rPr>
              <a:t> </a:t>
            </a:r>
            <a:r>
              <a:rPr sz="2000" b="1" dirty="0">
                <a:latin typeface="Segoe UI"/>
                <a:cs typeface="Segoe UI"/>
              </a:rPr>
              <a:t>communication</a:t>
            </a:r>
            <a:r>
              <a:rPr sz="2000" b="1" spc="645" dirty="0">
                <a:latin typeface="Segoe UI"/>
                <a:cs typeface="Segoe UI"/>
              </a:rPr>
              <a:t> </a:t>
            </a:r>
            <a:r>
              <a:rPr sz="2000" b="1" spc="-5" dirty="0">
                <a:latin typeface="Segoe UI"/>
                <a:cs typeface="Segoe UI"/>
              </a:rPr>
              <a:t>system</a:t>
            </a:r>
            <a:r>
              <a:rPr sz="2000" b="1" spc="645" dirty="0">
                <a:latin typeface="Segoe UI"/>
                <a:cs typeface="Segoe UI"/>
              </a:rPr>
              <a:t> </a:t>
            </a:r>
            <a:r>
              <a:rPr sz="2000" b="1" spc="-5" dirty="0">
                <a:latin typeface="Segoe UI"/>
                <a:cs typeface="Segoe UI"/>
              </a:rPr>
              <a:t>organizes</a:t>
            </a:r>
            <a:r>
              <a:rPr sz="2000" b="1" spc="645" dirty="0">
                <a:latin typeface="Segoe UI"/>
                <a:cs typeface="Segoe UI"/>
              </a:rPr>
              <a:t> </a:t>
            </a:r>
            <a:r>
              <a:rPr sz="2000" b="1" spc="-5" dirty="0">
                <a:latin typeface="Segoe UI"/>
                <a:cs typeface="Segoe UI"/>
              </a:rPr>
              <a:t>multiple</a:t>
            </a:r>
            <a:r>
              <a:rPr sz="2000" b="1" spc="645" dirty="0">
                <a:latin typeface="Segoe UI"/>
                <a:cs typeface="Segoe UI"/>
              </a:rPr>
              <a:t> </a:t>
            </a:r>
            <a:r>
              <a:rPr sz="2000" b="1" spc="10" dirty="0">
                <a:latin typeface="Segoe UI"/>
                <a:cs typeface="Segoe UI"/>
              </a:rPr>
              <a:t>smart </a:t>
            </a:r>
            <a:r>
              <a:rPr sz="2000" b="1" spc="95" dirty="0">
                <a:latin typeface="Segoe UI"/>
                <a:cs typeface="Segoe UI"/>
              </a:rPr>
              <a:t> </a:t>
            </a:r>
            <a:r>
              <a:rPr sz="2000" b="1" spc="-5" dirty="0">
                <a:latin typeface="Segoe UI"/>
                <a:cs typeface="Segoe UI"/>
              </a:rPr>
              <a:t>objects</a:t>
            </a:r>
            <a:r>
              <a:rPr sz="2000" b="1" spc="640" dirty="0">
                <a:latin typeface="Segoe UI"/>
                <a:cs typeface="Segoe UI"/>
              </a:rPr>
              <a:t> </a:t>
            </a:r>
            <a:r>
              <a:rPr sz="2000" b="1" spc="-5" dirty="0">
                <a:latin typeface="Segoe UI"/>
                <a:cs typeface="Segoe UI"/>
              </a:rPr>
              <a:t>in</a:t>
            </a:r>
            <a:r>
              <a:rPr sz="2000" b="1" spc="635" dirty="0">
                <a:latin typeface="Segoe UI"/>
                <a:cs typeface="Segoe UI"/>
              </a:rPr>
              <a:t> </a:t>
            </a:r>
            <a:r>
              <a:rPr sz="2000" b="1" dirty="0">
                <a:latin typeface="Segoe UI"/>
                <a:cs typeface="Segoe UI"/>
              </a:rPr>
              <a:t>a</a:t>
            </a:r>
            <a:r>
              <a:rPr sz="2000" b="1" spc="655" dirty="0">
                <a:latin typeface="Segoe UI"/>
                <a:cs typeface="Segoe UI"/>
              </a:rPr>
              <a:t> </a:t>
            </a:r>
            <a:r>
              <a:rPr sz="2000" b="1" spc="-10" dirty="0">
                <a:latin typeface="Segoe UI"/>
                <a:cs typeface="Segoe UI"/>
              </a:rPr>
              <a:t>given</a:t>
            </a:r>
            <a:r>
              <a:rPr sz="2000" b="1" spc="645" dirty="0">
                <a:latin typeface="Segoe UI"/>
                <a:cs typeface="Segoe UI"/>
              </a:rPr>
              <a:t> </a:t>
            </a:r>
            <a:r>
              <a:rPr sz="2000" b="1" spc="-5" dirty="0">
                <a:latin typeface="Segoe UI"/>
                <a:cs typeface="Segoe UI"/>
              </a:rPr>
              <a:t>area</a:t>
            </a:r>
            <a:endParaRPr sz="2000" dirty="0">
              <a:latin typeface="Segoe UI"/>
              <a:cs typeface="Segoe UI"/>
            </a:endParaRPr>
          </a:p>
          <a:p>
            <a:pPr marL="698500">
              <a:lnSpc>
                <a:spcPct val="100000"/>
              </a:lnSpc>
              <a:spcBef>
                <a:spcPts val="720"/>
              </a:spcBef>
            </a:pPr>
            <a:r>
              <a:rPr sz="2000" b="1" spc="-5" dirty="0">
                <a:latin typeface="Segoe UI"/>
                <a:cs typeface="Segoe UI"/>
              </a:rPr>
              <a:t>around</a:t>
            </a:r>
            <a:r>
              <a:rPr sz="2000" b="1" spc="-10" dirty="0">
                <a:latin typeface="Segoe UI"/>
                <a:cs typeface="Segoe UI"/>
              </a:rPr>
              <a:t> </a:t>
            </a:r>
            <a:r>
              <a:rPr sz="2000" b="1" dirty="0">
                <a:latin typeface="Segoe UI"/>
                <a:cs typeface="Segoe UI"/>
              </a:rPr>
              <a:t>a</a:t>
            </a:r>
            <a:r>
              <a:rPr sz="2000" b="1" spc="-25" dirty="0">
                <a:latin typeface="Segoe UI"/>
                <a:cs typeface="Segoe UI"/>
              </a:rPr>
              <a:t> </a:t>
            </a:r>
            <a:r>
              <a:rPr sz="2000" b="1" dirty="0">
                <a:latin typeface="Segoe UI"/>
                <a:cs typeface="Segoe UI"/>
              </a:rPr>
              <a:t>common</a:t>
            </a:r>
            <a:r>
              <a:rPr sz="2000" b="1" spc="-10" dirty="0">
                <a:latin typeface="Segoe UI"/>
                <a:cs typeface="Segoe UI"/>
              </a:rPr>
              <a:t> </a:t>
            </a:r>
            <a:r>
              <a:rPr sz="2000" b="1" spc="-20" dirty="0">
                <a:latin typeface="Segoe UI"/>
                <a:cs typeface="Segoe UI"/>
              </a:rPr>
              <a:t>gateway.</a:t>
            </a:r>
            <a:endParaRPr sz="2000" dirty="0">
              <a:latin typeface="Segoe UI"/>
              <a:cs typeface="Segoe UI"/>
            </a:endParaRPr>
          </a:p>
          <a:p>
            <a:pPr marL="698500" lvl="1" indent="-228600" algn="just">
              <a:lnSpc>
                <a:spcPct val="100000"/>
              </a:lnSpc>
              <a:spcBef>
                <a:spcPts val="1925"/>
              </a:spcBef>
              <a:buFont typeface="Arial MT"/>
              <a:buChar char="•"/>
              <a:tabLst>
                <a:tab pos="698500" algn="l"/>
              </a:tabLst>
            </a:pPr>
            <a:r>
              <a:rPr sz="2000" b="1" dirty="0">
                <a:latin typeface="Segoe UI"/>
                <a:cs typeface="Segoe UI"/>
              </a:rPr>
              <a:t>The</a:t>
            </a:r>
            <a:r>
              <a:rPr sz="2000" b="1" spc="-20" dirty="0">
                <a:latin typeface="Segoe UI"/>
                <a:cs typeface="Segoe UI"/>
              </a:rPr>
              <a:t> </a:t>
            </a:r>
            <a:r>
              <a:rPr sz="2000" b="1" spc="-5" dirty="0">
                <a:latin typeface="Segoe UI"/>
                <a:cs typeface="Segoe UI"/>
              </a:rPr>
              <a:t>gateway</a:t>
            </a:r>
            <a:r>
              <a:rPr sz="2000" b="1" spc="-10" dirty="0">
                <a:latin typeface="Segoe UI"/>
                <a:cs typeface="Segoe UI"/>
              </a:rPr>
              <a:t> </a:t>
            </a:r>
            <a:r>
              <a:rPr sz="2000" b="1" dirty="0">
                <a:latin typeface="Segoe UI"/>
                <a:cs typeface="Segoe UI"/>
              </a:rPr>
              <a:t>communicates </a:t>
            </a:r>
            <a:r>
              <a:rPr sz="2000" b="1" spc="-10" dirty="0">
                <a:latin typeface="Segoe UI"/>
                <a:cs typeface="Segoe UI"/>
              </a:rPr>
              <a:t>directly</a:t>
            </a:r>
            <a:r>
              <a:rPr sz="2000" b="1" spc="-5" dirty="0">
                <a:latin typeface="Segoe UI"/>
                <a:cs typeface="Segoe UI"/>
              </a:rPr>
              <a:t> with </a:t>
            </a:r>
            <a:r>
              <a:rPr sz="2000" b="1" dirty="0">
                <a:latin typeface="Segoe UI"/>
                <a:cs typeface="Segoe UI"/>
              </a:rPr>
              <a:t>the</a:t>
            </a:r>
            <a:r>
              <a:rPr sz="2000" b="1" spc="-15" dirty="0">
                <a:latin typeface="Segoe UI"/>
                <a:cs typeface="Segoe UI"/>
              </a:rPr>
              <a:t> </a:t>
            </a:r>
            <a:r>
              <a:rPr sz="2000" b="1" spc="10" dirty="0">
                <a:latin typeface="Segoe UI"/>
                <a:cs typeface="Segoe UI"/>
              </a:rPr>
              <a:t>smart</a:t>
            </a:r>
            <a:r>
              <a:rPr sz="2000" b="1" spc="-10" dirty="0">
                <a:latin typeface="Segoe UI"/>
                <a:cs typeface="Segoe UI"/>
              </a:rPr>
              <a:t> </a:t>
            </a:r>
            <a:r>
              <a:rPr sz="2000" b="1" spc="-5" dirty="0">
                <a:latin typeface="Segoe UI"/>
                <a:cs typeface="Segoe UI"/>
              </a:rPr>
              <a:t>objects.</a:t>
            </a:r>
            <a:endParaRPr sz="2000" dirty="0">
              <a:latin typeface="Segoe UI"/>
              <a:cs typeface="Segoe UI"/>
            </a:endParaRPr>
          </a:p>
          <a:p>
            <a:pPr marL="698500" marR="5080" lvl="1" indent="-228600" algn="just">
              <a:lnSpc>
                <a:spcPct val="130100"/>
              </a:lnSpc>
              <a:spcBef>
                <a:spcPts val="1195"/>
              </a:spcBef>
              <a:buFont typeface="Arial MT"/>
              <a:buChar char="•"/>
              <a:tabLst>
                <a:tab pos="698500" algn="l"/>
              </a:tabLst>
            </a:pPr>
            <a:r>
              <a:rPr sz="2000" b="1" dirty="0">
                <a:latin typeface="Segoe UI"/>
                <a:cs typeface="Segoe UI"/>
              </a:rPr>
              <a:t>The </a:t>
            </a:r>
            <a:r>
              <a:rPr sz="2000" b="1" spc="-10" dirty="0">
                <a:latin typeface="Segoe UI"/>
                <a:cs typeface="Segoe UI"/>
              </a:rPr>
              <a:t>role </a:t>
            </a:r>
            <a:r>
              <a:rPr sz="2000" b="1" spc="-20" dirty="0">
                <a:latin typeface="Segoe UI"/>
                <a:cs typeface="Segoe UI"/>
              </a:rPr>
              <a:t>of </a:t>
            </a:r>
            <a:r>
              <a:rPr sz="2000" b="1" spc="-5" dirty="0">
                <a:latin typeface="Segoe UI"/>
                <a:cs typeface="Segoe UI"/>
              </a:rPr>
              <a:t>the gateway is </a:t>
            </a:r>
            <a:r>
              <a:rPr sz="2000" b="1" spc="-10" dirty="0">
                <a:latin typeface="Segoe UI"/>
                <a:cs typeface="Segoe UI"/>
              </a:rPr>
              <a:t>to </a:t>
            </a:r>
            <a:r>
              <a:rPr sz="2000" b="1" spc="5" dirty="0">
                <a:latin typeface="Segoe UI"/>
                <a:cs typeface="Segoe UI"/>
              </a:rPr>
              <a:t>forward </a:t>
            </a:r>
            <a:r>
              <a:rPr sz="2000" b="1" spc="-5" dirty="0">
                <a:latin typeface="Segoe UI"/>
                <a:cs typeface="Segoe UI"/>
              </a:rPr>
              <a:t>the collected information through </a:t>
            </a:r>
            <a:r>
              <a:rPr sz="2000" b="1" dirty="0">
                <a:latin typeface="Segoe UI"/>
                <a:cs typeface="Segoe UI"/>
              </a:rPr>
              <a:t>a </a:t>
            </a:r>
            <a:r>
              <a:rPr sz="2000" b="1" spc="-5" dirty="0">
                <a:latin typeface="Segoe UI"/>
                <a:cs typeface="Segoe UI"/>
              </a:rPr>
              <a:t>longer-range </a:t>
            </a:r>
            <a:r>
              <a:rPr sz="2000" b="1" dirty="0">
                <a:latin typeface="Segoe UI"/>
                <a:cs typeface="Segoe UI"/>
              </a:rPr>
              <a:t> </a:t>
            </a:r>
            <a:r>
              <a:rPr sz="2000" b="1" spc="-5" dirty="0">
                <a:latin typeface="Segoe UI"/>
                <a:cs typeface="Segoe UI"/>
              </a:rPr>
              <a:t>medium</a:t>
            </a:r>
            <a:r>
              <a:rPr sz="2000" b="1" dirty="0">
                <a:latin typeface="Segoe UI"/>
                <a:cs typeface="Segoe UI"/>
              </a:rPr>
              <a:t> </a:t>
            </a:r>
            <a:r>
              <a:rPr sz="2000" b="1" spc="-5" dirty="0">
                <a:latin typeface="Segoe UI"/>
                <a:cs typeface="Segoe UI"/>
              </a:rPr>
              <a:t>(called</a:t>
            </a:r>
            <a:r>
              <a:rPr sz="2000" b="1" dirty="0">
                <a:latin typeface="Segoe UI"/>
                <a:cs typeface="Segoe UI"/>
              </a:rPr>
              <a:t> the</a:t>
            </a:r>
            <a:r>
              <a:rPr sz="2000" b="1" spc="5" dirty="0">
                <a:latin typeface="Segoe UI"/>
                <a:cs typeface="Segoe UI"/>
              </a:rPr>
              <a:t> </a:t>
            </a:r>
            <a:r>
              <a:rPr sz="2000" b="1" spc="-10" dirty="0">
                <a:latin typeface="Segoe UI"/>
                <a:cs typeface="Segoe UI"/>
              </a:rPr>
              <a:t>backhaul)</a:t>
            </a:r>
            <a:r>
              <a:rPr sz="2000" b="1" spc="-5" dirty="0">
                <a:latin typeface="Segoe UI"/>
                <a:cs typeface="Segoe UI"/>
              </a:rPr>
              <a:t> </a:t>
            </a:r>
            <a:r>
              <a:rPr sz="2000" b="1" spc="-10" dirty="0">
                <a:latin typeface="Segoe UI"/>
                <a:cs typeface="Segoe UI"/>
              </a:rPr>
              <a:t>to</a:t>
            </a:r>
            <a:r>
              <a:rPr sz="2000" b="1" spc="-5" dirty="0">
                <a:latin typeface="Segoe UI"/>
                <a:cs typeface="Segoe UI"/>
              </a:rPr>
              <a:t> </a:t>
            </a:r>
            <a:r>
              <a:rPr sz="2000" b="1" dirty="0">
                <a:latin typeface="Segoe UI"/>
                <a:cs typeface="Segoe UI"/>
              </a:rPr>
              <a:t>a</a:t>
            </a:r>
            <a:r>
              <a:rPr sz="2000" b="1" spc="5" dirty="0">
                <a:latin typeface="Segoe UI"/>
                <a:cs typeface="Segoe UI"/>
              </a:rPr>
              <a:t> </a:t>
            </a:r>
            <a:r>
              <a:rPr sz="2000" b="1" spc="-5" dirty="0">
                <a:latin typeface="Segoe UI"/>
                <a:cs typeface="Segoe UI"/>
              </a:rPr>
              <a:t>headend</a:t>
            </a:r>
            <a:r>
              <a:rPr sz="2000" b="1" dirty="0">
                <a:latin typeface="Segoe UI"/>
                <a:cs typeface="Segoe UI"/>
              </a:rPr>
              <a:t> central</a:t>
            </a:r>
            <a:r>
              <a:rPr sz="2000" b="1" spc="5" dirty="0">
                <a:latin typeface="Segoe UI"/>
                <a:cs typeface="Segoe UI"/>
              </a:rPr>
              <a:t> </a:t>
            </a:r>
            <a:r>
              <a:rPr sz="2000" b="1" spc="-5" dirty="0">
                <a:latin typeface="Segoe UI"/>
                <a:cs typeface="Segoe UI"/>
              </a:rPr>
              <a:t>station</a:t>
            </a:r>
            <a:r>
              <a:rPr sz="2000" b="1" dirty="0">
                <a:latin typeface="Segoe UI"/>
                <a:cs typeface="Segoe UI"/>
              </a:rPr>
              <a:t> </a:t>
            </a:r>
            <a:r>
              <a:rPr sz="2000" b="1" spc="-5" dirty="0">
                <a:latin typeface="Segoe UI"/>
                <a:cs typeface="Segoe UI"/>
              </a:rPr>
              <a:t>where</a:t>
            </a:r>
            <a:r>
              <a:rPr sz="2000" b="1" dirty="0">
                <a:latin typeface="Segoe UI"/>
                <a:cs typeface="Segoe UI"/>
              </a:rPr>
              <a:t> the</a:t>
            </a:r>
            <a:r>
              <a:rPr sz="2000" b="1" spc="5" dirty="0">
                <a:latin typeface="Segoe UI"/>
                <a:cs typeface="Segoe UI"/>
              </a:rPr>
              <a:t> </a:t>
            </a:r>
            <a:r>
              <a:rPr sz="2000" b="1" spc="-5" dirty="0">
                <a:latin typeface="Segoe UI"/>
                <a:cs typeface="Segoe UI"/>
              </a:rPr>
              <a:t>information</a:t>
            </a:r>
            <a:r>
              <a:rPr sz="2000" b="1" dirty="0">
                <a:latin typeface="Segoe UI"/>
                <a:cs typeface="Segoe UI"/>
              </a:rPr>
              <a:t> </a:t>
            </a:r>
            <a:r>
              <a:rPr sz="2000" b="1" spc="-10" dirty="0">
                <a:latin typeface="Segoe UI"/>
                <a:cs typeface="Segoe UI"/>
              </a:rPr>
              <a:t>is </a:t>
            </a:r>
            <a:r>
              <a:rPr sz="2000" b="1" spc="-540" dirty="0">
                <a:latin typeface="Segoe UI"/>
                <a:cs typeface="Segoe UI"/>
              </a:rPr>
              <a:t> </a:t>
            </a:r>
            <a:r>
              <a:rPr sz="2000" b="1" spc="-5" dirty="0">
                <a:latin typeface="Segoe UI"/>
                <a:cs typeface="Segoe UI"/>
              </a:rPr>
              <a:t>processed.</a:t>
            </a:r>
            <a:endParaRPr sz="2000" dirty="0">
              <a:latin typeface="Segoe UI"/>
              <a:cs typeface="Segoe UI"/>
            </a:endParaRPr>
          </a:p>
          <a:p>
            <a:pPr marL="698500" marR="5080" lvl="1" indent="-228600" algn="just">
              <a:lnSpc>
                <a:spcPct val="130000"/>
              </a:lnSpc>
              <a:spcBef>
                <a:spcPts val="1200"/>
              </a:spcBef>
              <a:buFont typeface="Arial MT"/>
              <a:buChar char="•"/>
              <a:tabLst>
                <a:tab pos="698500" algn="l"/>
              </a:tabLst>
            </a:pPr>
            <a:r>
              <a:rPr sz="2000" b="1" dirty="0">
                <a:latin typeface="Segoe UI"/>
                <a:cs typeface="Segoe UI"/>
              </a:rPr>
              <a:t>This </a:t>
            </a:r>
            <a:r>
              <a:rPr sz="2000" b="1" spc="-5" dirty="0">
                <a:latin typeface="Segoe UI"/>
                <a:cs typeface="Segoe UI"/>
              </a:rPr>
              <a:t>information</a:t>
            </a:r>
            <a:r>
              <a:rPr sz="2000" b="1" dirty="0">
                <a:latin typeface="Segoe UI"/>
                <a:cs typeface="Segoe UI"/>
              </a:rPr>
              <a:t> </a:t>
            </a:r>
            <a:r>
              <a:rPr sz="2000" b="1" spc="-5" dirty="0">
                <a:latin typeface="Segoe UI"/>
                <a:cs typeface="Segoe UI"/>
              </a:rPr>
              <a:t>exchange is </a:t>
            </a:r>
            <a:r>
              <a:rPr sz="2000" b="1" dirty="0">
                <a:latin typeface="Segoe UI"/>
                <a:cs typeface="Segoe UI"/>
              </a:rPr>
              <a:t>a </a:t>
            </a:r>
            <a:r>
              <a:rPr sz="2000" b="1" spc="-5" dirty="0">
                <a:latin typeface="Segoe UI"/>
                <a:cs typeface="Segoe UI"/>
              </a:rPr>
              <a:t>Layer</a:t>
            </a:r>
            <a:r>
              <a:rPr sz="2000" b="1" dirty="0">
                <a:latin typeface="Segoe UI"/>
                <a:cs typeface="Segoe UI"/>
              </a:rPr>
              <a:t> 7 </a:t>
            </a:r>
            <a:r>
              <a:rPr sz="2000" b="1" spc="-5" dirty="0">
                <a:latin typeface="Segoe UI"/>
                <a:cs typeface="Segoe UI"/>
              </a:rPr>
              <a:t>(application)function,</a:t>
            </a:r>
            <a:r>
              <a:rPr sz="2000" b="1" dirty="0">
                <a:latin typeface="Segoe UI"/>
                <a:cs typeface="Segoe UI"/>
              </a:rPr>
              <a:t> </a:t>
            </a:r>
            <a:r>
              <a:rPr sz="2000" b="1" spc="-5" dirty="0">
                <a:latin typeface="Segoe UI"/>
                <a:cs typeface="Segoe UI"/>
              </a:rPr>
              <a:t>which</a:t>
            </a:r>
            <a:r>
              <a:rPr sz="2000" b="1" dirty="0">
                <a:latin typeface="Segoe UI"/>
                <a:cs typeface="Segoe UI"/>
              </a:rPr>
              <a:t> </a:t>
            </a:r>
            <a:r>
              <a:rPr sz="2000" b="1" spc="-5" dirty="0">
                <a:latin typeface="Segoe UI"/>
                <a:cs typeface="Segoe UI"/>
              </a:rPr>
              <a:t>is </a:t>
            </a:r>
            <a:r>
              <a:rPr sz="2000" b="1" dirty="0">
                <a:latin typeface="Segoe UI"/>
                <a:cs typeface="Segoe UI"/>
              </a:rPr>
              <a:t>the </a:t>
            </a:r>
            <a:r>
              <a:rPr sz="2000" b="1" spc="-5" dirty="0">
                <a:latin typeface="Segoe UI"/>
                <a:cs typeface="Segoe UI"/>
              </a:rPr>
              <a:t>reason</a:t>
            </a:r>
            <a:r>
              <a:rPr sz="2000" b="1" spc="540" dirty="0">
                <a:latin typeface="Segoe UI"/>
                <a:cs typeface="Segoe UI"/>
              </a:rPr>
              <a:t> </a:t>
            </a:r>
            <a:r>
              <a:rPr sz="2000" b="1" spc="-5" dirty="0">
                <a:latin typeface="Segoe UI"/>
                <a:cs typeface="Segoe UI"/>
              </a:rPr>
              <a:t>this </a:t>
            </a:r>
            <a:r>
              <a:rPr sz="2000" b="1" dirty="0">
                <a:latin typeface="Segoe UI"/>
                <a:cs typeface="Segoe UI"/>
              </a:rPr>
              <a:t> </a:t>
            </a:r>
            <a:r>
              <a:rPr sz="2000" b="1" spc="-5" dirty="0">
                <a:latin typeface="Segoe UI"/>
                <a:cs typeface="Segoe UI"/>
              </a:rPr>
              <a:t>object</a:t>
            </a:r>
            <a:r>
              <a:rPr sz="2000" b="1" spc="-15" dirty="0">
                <a:latin typeface="Segoe UI"/>
                <a:cs typeface="Segoe UI"/>
              </a:rPr>
              <a:t> </a:t>
            </a:r>
            <a:r>
              <a:rPr sz="2000" b="1" spc="-5" dirty="0">
                <a:latin typeface="Segoe UI"/>
                <a:cs typeface="Segoe UI"/>
              </a:rPr>
              <a:t>is</a:t>
            </a:r>
            <a:r>
              <a:rPr sz="2000" b="1" spc="-10" dirty="0">
                <a:latin typeface="Segoe UI"/>
                <a:cs typeface="Segoe UI"/>
              </a:rPr>
              <a:t> </a:t>
            </a:r>
            <a:r>
              <a:rPr sz="2000" b="1" dirty="0">
                <a:latin typeface="Segoe UI"/>
                <a:cs typeface="Segoe UI"/>
              </a:rPr>
              <a:t>called</a:t>
            </a:r>
            <a:r>
              <a:rPr sz="2000" b="1" spc="-10" dirty="0">
                <a:latin typeface="Segoe UI"/>
                <a:cs typeface="Segoe UI"/>
              </a:rPr>
              <a:t> </a:t>
            </a:r>
            <a:r>
              <a:rPr sz="2000" b="1" dirty="0">
                <a:latin typeface="Segoe UI"/>
                <a:cs typeface="Segoe UI"/>
              </a:rPr>
              <a:t>a </a:t>
            </a:r>
            <a:r>
              <a:rPr sz="2000" b="1" spc="-15" dirty="0">
                <a:latin typeface="Segoe UI"/>
                <a:cs typeface="Segoe UI"/>
              </a:rPr>
              <a:t>gateway.</a:t>
            </a:r>
            <a:endParaRPr sz="2000" dirty="0">
              <a:latin typeface="Segoe UI"/>
              <a:cs typeface="Segoe UI"/>
            </a:endParaRPr>
          </a:p>
          <a:p>
            <a:pPr marL="698500" marR="8890" lvl="1" indent="-228600" algn="just">
              <a:lnSpc>
                <a:spcPct val="130000"/>
              </a:lnSpc>
              <a:spcBef>
                <a:spcPts val="1205"/>
              </a:spcBef>
              <a:buFont typeface="Arial MT"/>
              <a:buChar char="•"/>
              <a:tabLst>
                <a:tab pos="698500" algn="l"/>
              </a:tabLst>
            </a:pPr>
            <a:r>
              <a:rPr sz="2000" b="1" dirty="0">
                <a:latin typeface="Segoe UI"/>
                <a:cs typeface="Segoe UI"/>
              </a:rPr>
              <a:t>On </a:t>
            </a:r>
            <a:r>
              <a:rPr sz="2000" b="1" spc="-10" dirty="0">
                <a:latin typeface="Segoe UI"/>
                <a:cs typeface="Segoe UI"/>
              </a:rPr>
              <a:t>IP </a:t>
            </a:r>
            <a:r>
              <a:rPr sz="2000" b="1" spc="-5" dirty="0">
                <a:latin typeface="Segoe UI"/>
                <a:cs typeface="Segoe UI"/>
              </a:rPr>
              <a:t>networks, this gateway also </a:t>
            </a:r>
            <a:r>
              <a:rPr sz="2000" b="1" dirty="0">
                <a:latin typeface="Segoe UI"/>
                <a:cs typeface="Segoe UI"/>
              </a:rPr>
              <a:t>forwards </a:t>
            </a:r>
            <a:r>
              <a:rPr sz="2000" b="1" spc="-10" dirty="0">
                <a:latin typeface="Segoe UI"/>
                <a:cs typeface="Segoe UI"/>
              </a:rPr>
              <a:t>packets from </a:t>
            </a:r>
            <a:r>
              <a:rPr sz="2000" b="1" spc="-5" dirty="0">
                <a:latin typeface="Segoe UI"/>
                <a:cs typeface="Segoe UI"/>
              </a:rPr>
              <a:t>one </a:t>
            </a:r>
            <a:r>
              <a:rPr sz="2000" b="1" spc="5" dirty="0">
                <a:latin typeface="Segoe UI"/>
                <a:cs typeface="Segoe UI"/>
              </a:rPr>
              <a:t>IP </a:t>
            </a:r>
            <a:r>
              <a:rPr sz="2000" b="1" spc="-5" dirty="0">
                <a:latin typeface="Segoe UI"/>
                <a:cs typeface="Segoe UI"/>
              </a:rPr>
              <a:t>network </a:t>
            </a:r>
            <a:r>
              <a:rPr sz="2000" b="1" spc="-10" dirty="0">
                <a:latin typeface="Segoe UI"/>
                <a:cs typeface="Segoe UI"/>
              </a:rPr>
              <a:t>to </a:t>
            </a:r>
            <a:r>
              <a:rPr sz="2000" b="1" spc="-25" dirty="0">
                <a:latin typeface="Segoe UI"/>
                <a:cs typeface="Segoe UI"/>
              </a:rPr>
              <a:t>another, </a:t>
            </a:r>
            <a:r>
              <a:rPr sz="2000" b="1" spc="-5" dirty="0">
                <a:latin typeface="Segoe UI"/>
                <a:cs typeface="Segoe UI"/>
              </a:rPr>
              <a:t>and </a:t>
            </a:r>
            <a:r>
              <a:rPr sz="2000" b="1" spc="-10" dirty="0">
                <a:latin typeface="Segoe UI"/>
                <a:cs typeface="Segoe UI"/>
              </a:rPr>
              <a:t>it </a:t>
            </a:r>
            <a:r>
              <a:rPr sz="2000" b="1" spc="-540" dirty="0">
                <a:latin typeface="Segoe UI"/>
                <a:cs typeface="Segoe UI"/>
              </a:rPr>
              <a:t> </a:t>
            </a:r>
            <a:r>
              <a:rPr sz="2000" b="1" spc="-5" dirty="0">
                <a:latin typeface="Segoe UI"/>
                <a:cs typeface="Segoe UI"/>
              </a:rPr>
              <a:t>therefore</a:t>
            </a:r>
            <a:r>
              <a:rPr sz="2000" b="1" spc="15" dirty="0">
                <a:latin typeface="Segoe UI"/>
                <a:cs typeface="Segoe UI"/>
              </a:rPr>
              <a:t> </a:t>
            </a:r>
            <a:r>
              <a:rPr sz="2000" b="1" spc="-5" dirty="0">
                <a:latin typeface="Segoe UI"/>
                <a:cs typeface="Segoe UI"/>
              </a:rPr>
              <a:t>acts</a:t>
            </a:r>
            <a:r>
              <a:rPr sz="2000" b="1" spc="-20" dirty="0">
                <a:latin typeface="Segoe UI"/>
                <a:cs typeface="Segoe UI"/>
              </a:rPr>
              <a:t> </a:t>
            </a:r>
            <a:r>
              <a:rPr sz="2000" b="1" dirty="0">
                <a:latin typeface="Segoe UI"/>
                <a:cs typeface="Segoe UI"/>
              </a:rPr>
              <a:t>as</a:t>
            </a:r>
            <a:r>
              <a:rPr sz="2000" b="1" spc="-20" dirty="0">
                <a:latin typeface="Segoe UI"/>
                <a:cs typeface="Segoe UI"/>
              </a:rPr>
              <a:t> </a:t>
            </a:r>
            <a:r>
              <a:rPr sz="2000" b="1" dirty="0">
                <a:latin typeface="Segoe UI"/>
                <a:cs typeface="Segoe UI"/>
              </a:rPr>
              <a:t>a </a:t>
            </a:r>
            <a:r>
              <a:rPr sz="2000" b="1" spc="-30" dirty="0">
                <a:latin typeface="Segoe UI"/>
                <a:cs typeface="Segoe UI"/>
              </a:rPr>
              <a:t>router.</a:t>
            </a:r>
            <a:endParaRPr sz="2000" dirty="0">
              <a:latin typeface="Segoe UI"/>
              <a:cs typeface="Segoe U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92</a:t>
            </a:fld>
            <a:endParaRPr dirty="0"/>
          </a:p>
        </p:txBody>
      </p:sp>
      <p:sp>
        <p:nvSpPr>
          <p:cNvPr id="3" name="object 3"/>
          <p:cNvSpPr txBox="1"/>
          <p:nvPr/>
        </p:nvSpPr>
        <p:spPr>
          <a:xfrm>
            <a:off x="245770" y="1438783"/>
            <a:ext cx="11520170" cy="4575175"/>
          </a:xfrm>
          <a:prstGeom prst="rect">
            <a:avLst/>
          </a:prstGeom>
        </p:spPr>
        <p:txBody>
          <a:bodyPr vert="horz" wrap="square" lIns="0" tIns="12700" rIns="0" bIns="0" rtlCol="0">
            <a:spAutoFit/>
          </a:bodyPr>
          <a:lstStyle/>
          <a:p>
            <a:pPr marL="469900" indent="-457200" algn="just">
              <a:lnSpc>
                <a:spcPct val="100000"/>
              </a:lnSpc>
              <a:spcBef>
                <a:spcPts val="100"/>
              </a:spcBef>
              <a:buAutoNum type="arabicPeriod" startAt="3"/>
              <a:tabLst>
                <a:tab pos="469900" algn="l"/>
              </a:tabLst>
            </a:pPr>
            <a:r>
              <a:rPr sz="2400" b="1" spc="-10" dirty="0">
                <a:solidFill>
                  <a:srgbClr val="001F5F"/>
                </a:solidFill>
                <a:latin typeface="Segoe UI"/>
                <a:cs typeface="Segoe UI"/>
              </a:rPr>
              <a:t>Network</a:t>
            </a:r>
            <a:r>
              <a:rPr sz="2400" b="1" spc="-5" dirty="0">
                <a:solidFill>
                  <a:srgbClr val="001F5F"/>
                </a:solidFill>
                <a:latin typeface="Segoe UI"/>
                <a:cs typeface="Segoe UI"/>
              </a:rPr>
              <a:t> </a:t>
            </a:r>
            <a:r>
              <a:rPr sz="2400" b="1" spc="5" dirty="0">
                <a:solidFill>
                  <a:srgbClr val="001F5F"/>
                </a:solidFill>
                <a:latin typeface="Segoe UI"/>
                <a:cs typeface="Segoe UI"/>
              </a:rPr>
              <a:t>transport</a:t>
            </a:r>
            <a:r>
              <a:rPr sz="2400" b="1" spc="-40" dirty="0">
                <a:solidFill>
                  <a:srgbClr val="001F5F"/>
                </a:solidFill>
                <a:latin typeface="Segoe UI"/>
                <a:cs typeface="Segoe UI"/>
              </a:rPr>
              <a:t> </a:t>
            </a:r>
            <a:r>
              <a:rPr sz="2400" b="1" spc="5" dirty="0">
                <a:solidFill>
                  <a:srgbClr val="001F5F"/>
                </a:solidFill>
                <a:latin typeface="Segoe UI"/>
                <a:cs typeface="Segoe UI"/>
              </a:rPr>
              <a:t>sublayer:</a:t>
            </a:r>
            <a:endParaRPr sz="2400" dirty="0">
              <a:latin typeface="Segoe UI"/>
              <a:cs typeface="Segoe UI"/>
            </a:endParaRPr>
          </a:p>
          <a:p>
            <a:pPr marL="1155065" marR="5080" lvl="1" indent="-457200" algn="just">
              <a:lnSpc>
                <a:spcPct val="150000"/>
              </a:lnSpc>
              <a:spcBef>
                <a:spcPts val="1255"/>
              </a:spcBef>
              <a:buFont typeface="Wingdings"/>
              <a:buChar char=""/>
              <a:tabLst>
                <a:tab pos="1155700" algn="l"/>
              </a:tabLst>
            </a:pPr>
            <a:r>
              <a:rPr sz="2200" b="1" spc="-5" dirty="0">
                <a:latin typeface="Segoe UI"/>
                <a:cs typeface="Segoe UI"/>
              </a:rPr>
              <a:t>For communication </a:t>
            </a:r>
            <a:r>
              <a:rPr sz="2200" b="1" spc="-10" dirty="0">
                <a:latin typeface="Segoe UI"/>
                <a:cs typeface="Segoe UI"/>
              </a:rPr>
              <a:t>to be </a:t>
            </a:r>
            <a:r>
              <a:rPr sz="2200" b="1" spc="-5" dirty="0">
                <a:latin typeface="Segoe UI"/>
                <a:cs typeface="Segoe UI"/>
              </a:rPr>
              <a:t>successful, </a:t>
            </a:r>
            <a:r>
              <a:rPr sz="2200" b="1" spc="-10" dirty="0">
                <a:latin typeface="Segoe UI"/>
                <a:cs typeface="Segoe UI"/>
              </a:rPr>
              <a:t>network and </a:t>
            </a:r>
            <a:r>
              <a:rPr sz="2200" b="1" dirty="0">
                <a:latin typeface="Segoe UI"/>
                <a:cs typeface="Segoe UI"/>
              </a:rPr>
              <a:t>transport </a:t>
            </a:r>
            <a:r>
              <a:rPr sz="2200" b="1" spc="-10" dirty="0">
                <a:latin typeface="Segoe UI"/>
                <a:cs typeface="Segoe UI"/>
              </a:rPr>
              <a:t>layer protocols </a:t>
            </a:r>
            <a:r>
              <a:rPr sz="2200" b="1" spc="-5" dirty="0">
                <a:latin typeface="Segoe UI"/>
                <a:cs typeface="Segoe UI"/>
              </a:rPr>
              <a:t> such </a:t>
            </a:r>
            <a:r>
              <a:rPr sz="2200" b="1" spc="-10" dirty="0">
                <a:latin typeface="Segoe UI"/>
                <a:cs typeface="Segoe UI"/>
              </a:rPr>
              <a:t>as </a:t>
            </a:r>
            <a:r>
              <a:rPr sz="2200" b="1" dirty="0">
                <a:latin typeface="Segoe UI"/>
                <a:cs typeface="Segoe UI"/>
              </a:rPr>
              <a:t>IP </a:t>
            </a:r>
            <a:r>
              <a:rPr sz="2200" b="1" spc="-5" dirty="0">
                <a:latin typeface="Segoe UI"/>
                <a:cs typeface="Segoe UI"/>
              </a:rPr>
              <a:t>and UDP must </a:t>
            </a:r>
            <a:r>
              <a:rPr sz="2200" b="1" spc="-10" dirty="0">
                <a:latin typeface="Segoe UI"/>
                <a:cs typeface="Segoe UI"/>
              </a:rPr>
              <a:t>be </a:t>
            </a:r>
            <a:r>
              <a:rPr sz="2200" b="1" spc="-5" dirty="0">
                <a:latin typeface="Segoe UI"/>
                <a:cs typeface="Segoe UI"/>
              </a:rPr>
              <a:t>implemented </a:t>
            </a:r>
            <a:r>
              <a:rPr sz="2200" b="1" spc="-10" dirty="0">
                <a:latin typeface="Segoe UI"/>
                <a:cs typeface="Segoe UI"/>
              </a:rPr>
              <a:t>to </a:t>
            </a:r>
            <a:r>
              <a:rPr sz="2200" b="1" dirty="0">
                <a:latin typeface="Segoe UI"/>
                <a:cs typeface="Segoe UI"/>
              </a:rPr>
              <a:t>support </a:t>
            </a:r>
            <a:r>
              <a:rPr sz="2200" b="1" spc="-5" dirty="0">
                <a:latin typeface="Segoe UI"/>
                <a:cs typeface="Segoe UI"/>
              </a:rPr>
              <a:t>the </a:t>
            </a:r>
            <a:r>
              <a:rPr sz="2200" b="1" spc="-10" dirty="0">
                <a:latin typeface="Segoe UI"/>
                <a:cs typeface="Segoe UI"/>
              </a:rPr>
              <a:t>variety </a:t>
            </a:r>
            <a:r>
              <a:rPr sz="2200" b="1" spc="-20" dirty="0">
                <a:latin typeface="Segoe UI"/>
                <a:cs typeface="Segoe UI"/>
              </a:rPr>
              <a:t>of </a:t>
            </a:r>
            <a:r>
              <a:rPr sz="2200" b="1" spc="-10" dirty="0">
                <a:latin typeface="Segoe UI"/>
                <a:cs typeface="Segoe UI"/>
              </a:rPr>
              <a:t>devices </a:t>
            </a:r>
            <a:r>
              <a:rPr sz="2200" b="1" spc="-20" dirty="0">
                <a:latin typeface="Segoe UI"/>
                <a:cs typeface="Segoe UI"/>
              </a:rPr>
              <a:t>to </a:t>
            </a:r>
            <a:r>
              <a:rPr sz="2200" b="1" spc="-15" dirty="0">
                <a:latin typeface="Segoe UI"/>
                <a:cs typeface="Segoe UI"/>
              </a:rPr>
              <a:t> </a:t>
            </a:r>
            <a:r>
              <a:rPr sz="2200" b="1" spc="-5" dirty="0">
                <a:latin typeface="Segoe UI"/>
                <a:cs typeface="Segoe UI"/>
              </a:rPr>
              <a:t>connect</a:t>
            </a:r>
            <a:r>
              <a:rPr sz="2200" b="1" spc="-35" dirty="0">
                <a:latin typeface="Segoe UI"/>
                <a:cs typeface="Segoe UI"/>
              </a:rPr>
              <a:t> </a:t>
            </a:r>
            <a:r>
              <a:rPr sz="2200" b="1" spc="-10" dirty="0">
                <a:latin typeface="Segoe UI"/>
                <a:cs typeface="Segoe UI"/>
              </a:rPr>
              <a:t>and</a:t>
            </a:r>
            <a:r>
              <a:rPr sz="2200" b="1" spc="10" dirty="0">
                <a:latin typeface="Segoe UI"/>
                <a:cs typeface="Segoe UI"/>
              </a:rPr>
              <a:t> </a:t>
            </a:r>
            <a:r>
              <a:rPr sz="2200" b="1" spc="-5" dirty="0">
                <a:latin typeface="Segoe UI"/>
                <a:cs typeface="Segoe UI"/>
              </a:rPr>
              <a:t>media</a:t>
            </a:r>
            <a:r>
              <a:rPr sz="2200" b="1" spc="10" dirty="0">
                <a:latin typeface="Segoe UI"/>
                <a:cs typeface="Segoe UI"/>
              </a:rPr>
              <a:t> </a:t>
            </a:r>
            <a:r>
              <a:rPr sz="2200" b="1" spc="-10" dirty="0">
                <a:latin typeface="Segoe UI"/>
                <a:cs typeface="Segoe UI"/>
              </a:rPr>
              <a:t>to</a:t>
            </a:r>
            <a:r>
              <a:rPr sz="2200" b="1" spc="15" dirty="0">
                <a:latin typeface="Segoe UI"/>
                <a:cs typeface="Segoe UI"/>
              </a:rPr>
              <a:t> </a:t>
            </a:r>
            <a:r>
              <a:rPr sz="2200" b="1" spc="-5" dirty="0">
                <a:latin typeface="Segoe UI"/>
                <a:cs typeface="Segoe UI"/>
              </a:rPr>
              <a:t>use.</a:t>
            </a:r>
            <a:endParaRPr sz="2200" dirty="0">
              <a:latin typeface="Segoe UI"/>
              <a:cs typeface="Segoe UI"/>
            </a:endParaRPr>
          </a:p>
          <a:p>
            <a:pPr marL="469900" indent="-457200" algn="just">
              <a:lnSpc>
                <a:spcPct val="100000"/>
              </a:lnSpc>
              <a:spcBef>
                <a:spcPts val="2585"/>
              </a:spcBef>
              <a:buAutoNum type="arabicPeriod" startAt="3"/>
              <a:tabLst>
                <a:tab pos="469900" algn="l"/>
              </a:tabLst>
            </a:pPr>
            <a:r>
              <a:rPr sz="2400" b="1" dirty="0">
                <a:solidFill>
                  <a:srgbClr val="001F5F"/>
                </a:solidFill>
                <a:latin typeface="Segoe UI"/>
                <a:cs typeface="Segoe UI"/>
              </a:rPr>
              <a:t>IoT</a:t>
            </a:r>
            <a:r>
              <a:rPr sz="2400" b="1" spc="-10" dirty="0">
                <a:solidFill>
                  <a:srgbClr val="001F5F"/>
                </a:solidFill>
                <a:latin typeface="Segoe UI"/>
                <a:cs typeface="Segoe UI"/>
              </a:rPr>
              <a:t> </a:t>
            </a:r>
            <a:r>
              <a:rPr sz="2400" b="1" spc="-5" dirty="0">
                <a:solidFill>
                  <a:srgbClr val="001F5F"/>
                </a:solidFill>
                <a:latin typeface="Segoe UI"/>
                <a:cs typeface="Segoe UI"/>
              </a:rPr>
              <a:t>network management </a:t>
            </a:r>
            <a:r>
              <a:rPr sz="2400" b="1" spc="5" dirty="0">
                <a:solidFill>
                  <a:srgbClr val="001F5F"/>
                </a:solidFill>
                <a:latin typeface="Segoe UI"/>
                <a:cs typeface="Segoe UI"/>
              </a:rPr>
              <a:t>sublayer:</a:t>
            </a:r>
            <a:endParaRPr sz="2400" dirty="0">
              <a:latin typeface="Segoe UI"/>
              <a:cs typeface="Segoe UI"/>
            </a:endParaRPr>
          </a:p>
          <a:p>
            <a:pPr marL="1155065" marR="6985" lvl="1" indent="-457200" algn="just">
              <a:lnSpc>
                <a:spcPct val="150000"/>
              </a:lnSpc>
              <a:spcBef>
                <a:spcPts val="1255"/>
              </a:spcBef>
              <a:buFont typeface="Wingdings"/>
              <a:buChar char=""/>
              <a:tabLst>
                <a:tab pos="1155700" algn="l"/>
              </a:tabLst>
            </a:pPr>
            <a:r>
              <a:rPr sz="2200" b="1" spc="-5" dirty="0">
                <a:latin typeface="Segoe UI"/>
                <a:cs typeface="Segoe UI"/>
              </a:rPr>
              <a:t>Additional </a:t>
            </a:r>
            <a:r>
              <a:rPr sz="2200" b="1" spc="-10" dirty="0">
                <a:latin typeface="Segoe UI"/>
                <a:cs typeface="Segoe UI"/>
              </a:rPr>
              <a:t>protocols </a:t>
            </a:r>
            <a:r>
              <a:rPr sz="2200" b="1" spc="-5" dirty="0">
                <a:latin typeface="Segoe UI"/>
                <a:cs typeface="Segoe UI"/>
              </a:rPr>
              <a:t>must </a:t>
            </a:r>
            <a:r>
              <a:rPr sz="2200" b="1" spc="-10" dirty="0">
                <a:latin typeface="Segoe UI"/>
                <a:cs typeface="Segoe UI"/>
              </a:rPr>
              <a:t>be </a:t>
            </a:r>
            <a:r>
              <a:rPr sz="2200" b="1" spc="-5" dirty="0">
                <a:latin typeface="Segoe UI"/>
                <a:cs typeface="Segoe UI"/>
              </a:rPr>
              <a:t>in place to allow </a:t>
            </a:r>
            <a:r>
              <a:rPr sz="2200" b="1" spc="-10" dirty="0">
                <a:latin typeface="Segoe UI"/>
                <a:cs typeface="Segoe UI"/>
              </a:rPr>
              <a:t>the </a:t>
            </a:r>
            <a:r>
              <a:rPr sz="2200" b="1" spc="-5" dirty="0">
                <a:latin typeface="Segoe UI"/>
                <a:cs typeface="Segoe UI"/>
              </a:rPr>
              <a:t>headend applications </a:t>
            </a:r>
            <a:r>
              <a:rPr sz="2200" b="1" spc="-20" dirty="0">
                <a:latin typeface="Segoe UI"/>
                <a:cs typeface="Segoe UI"/>
              </a:rPr>
              <a:t>to </a:t>
            </a:r>
            <a:r>
              <a:rPr sz="2200" b="1" spc="-15" dirty="0">
                <a:latin typeface="Segoe UI"/>
                <a:cs typeface="Segoe UI"/>
              </a:rPr>
              <a:t> </a:t>
            </a:r>
            <a:r>
              <a:rPr sz="2200" b="1" spc="-10" dirty="0">
                <a:latin typeface="Segoe UI"/>
                <a:cs typeface="Segoe UI"/>
              </a:rPr>
              <a:t>exchange</a:t>
            </a:r>
            <a:r>
              <a:rPr sz="2200" b="1" spc="-5" dirty="0">
                <a:latin typeface="Segoe UI"/>
                <a:cs typeface="Segoe UI"/>
              </a:rPr>
              <a:t> </a:t>
            </a:r>
            <a:r>
              <a:rPr sz="2200" b="1" spc="-10" dirty="0">
                <a:latin typeface="Segoe UI"/>
                <a:cs typeface="Segoe UI"/>
              </a:rPr>
              <a:t>data</a:t>
            </a:r>
            <a:r>
              <a:rPr sz="2200" b="1" spc="20" dirty="0">
                <a:latin typeface="Segoe UI"/>
                <a:cs typeface="Segoe UI"/>
              </a:rPr>
              <a:t> </a:t>
            </a:r>
            <a:r>
              <a:rPr sz="2200" b="1" spc="-10" dirty="0">
                <a:latin typeface="Segoe UI"/>
                <a:cs typeface="Segoe UI"/>
              </a:rPr>
              <a:t>with</a:t>
            </a:r>
            <a:r>
              <a:rPr sz="2200" b="1" spc="5" dirty="0">
                <a:latin typeface="Segoe UI"/>
                <a:cs typeface="Segoe UI"/>
              </a:rPr>
              <a:t> </a:t>
            </a:r>
            <a:r>
              <a:rPr sz="2200" b="1" spc="-10" dirty="0">
                <a:latin typeface="Segoe UI"/>
                <a:cs typeface="Segoe UI"/>
              </a:rPr>
              <a:t>the</a:t>
            </a:r>
            <a:r>
              <a:rPr sz="2200" b="1" spc="15" dirty="0">
                <a:latin typeface="Segoe UI"/>
                <a:cs typeface="Segoe UI"/>
              </a:rPr>
              <a:t> </a:t>
            </a:r>
            <a:r>
              <a:rPr sz="2200" b="1" dirty="0">
                <a:latin typeface="Segoe UI"/>
                <a:cs typeface="Segoe UI"/>
              </a:rPr>
              <a:t>sensors.</a:t>
            </a:r>
            <a:endParaRPr sz="2200" dirty="0">
              <a:latin typeface="Segoe UI"/>
              <a:cs typeface="Segoe UI"/>
            </a:endParaRPr>
          </a:p>
          <a:p>
            <a:pPr marL="1155065" lvl="1" indent="-457200">
              <a:lnSpc>
                <a:spcPct val="100000"/>
              </a:lnSpc>
              <a:spcBef>
                <a:spcPts val="2520"/>
              </a:spcBef>
              <a:buFont typeface="Wingdings"/>
              <a:buChar char=""/>
              <a:tabLst>
                <a:tab pos="1155065" algn="l"/>
                <a:tab pos="1155700" algn="l"/>
              </a:tabLst>
            </a:pPr>
            <a:r>
              <a:rPr sz="2200" b="1" spc="-5" dirty="0">
                <a:latin typeface="Segoe UI"/>
                <a:cs typeface="Segoe UI"/>
              </a:rPr>
              <a:t>Examples</a:t>
            </a:r>
            <a:r>
              <a:rPr sz="2200" b="1" dirty="0">
                <a:latin typeface="Segoe UI"/>
                <a:cs typeface="Segoe UI"/>
              </a:rPr>
              <a:t> </a:t>
            </a:r>
            <a:r>
              <a:rPr sz="2200" b="1" spc="-10" dirty="0">
                <a:latin typeface="Segoe UI"/>
                <a:cs typeface="Segoe UI"/>
              </a:rPr>
              <a:t>include </a:t>
            </a:r>
            <a:r>
              <a:rPr sz="2200" b="1" spc="-5" dirty="0">
                <a:latin typeface="Segoe UI"/>
                <a:cs typeface="Segoe UI"/>
              </a:rPr>
              <a:t>CoAP</a:t>
            </a:r>
            <a:r>
              <a:rPr sz="2200" b="1" dirty="0">
                <a:latin typeface="Segoe UI"/>
                <a:cs typeface="Segoe UI"/>
              </a:rPr>
              <a:t> </a:t>
            </a:r>
            <a:r>
              <a:rPr sz="2200" b="1" spc="-5" dirty="0">
                <a:latin typeface="Segoe UI"/>
                <a:cs typeface="Segoe UI"/>
              </a:rPr>
              <a:t>and</a:t>
            </a:r>
            <a:r>
              <a:rPr sz="2200" b="1" spc="5" dirty="0">
                <a:latin typeface="Segoe UI"/>
                <a:cs typeface="Segoe UI"/>
              </a:rPr>
              <a:t> </a:t>
            </a:r>
            <a:r>
              <a:rPr sz="2200" b="1" spc="-55" dirty="0">
                <a:latin typeface="Segoe UI"/>
                <a:cs typeface="Segoe UI"/>
              </a:rPr>
              <a:t>MQTT.</a:t>
            </a:r>
            <a:endParaRPr sz="2200" dirty="0">
              <a:latin typeface="Segoe UI"/>
              <a:cs typeface="Segoe U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93</a:t>
            </a:fld>
            <a:endParaRPr dirty="0"/>
          </a:p>
        </p:txBody>
      </p:sp>
      <p:sp>
        <p:nvSpPr>
          <p:cNvPr id="3" name="object 3"/>
          <p:cNvSpPr txBox="1"/>
          <p:nvPr/>
        </p:nvSpPr>
        <p:spPr>
          <a:xfrm>
            <a:off x="245770" y="1438783"/>
            <a:ext cx="11521440" cy="306578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001F5F"/>
                </a:solidFill>
                <a:latin typeface="Segoe UI"/>
                <a:cs typeface="Segoe UI"/>
              </a:rPr>
              <a:t>Application</a:t>
            </a:r>
            <a:r>
              <a:rPr sz="2400" b="1" spc="-15" dirty="0">
                <a:solidFill>
                  <a:srgbClr val="001F5F"/>
                </a:solidFill>
                <a:latin typeface="Segoe UI"/>
                <a:cs typeface="Segoe UI"/>
              </a:rPr>
              <a:t> </a:t>
            </a:r>
            <a:r>
              <a:rPr sz="2400" b="1" spc="-5" dirty="0">
                <a:solidFill>
                  <a:srgbClr val="001F5F"/>
                </a:solidFill>
                <a:latin typeface="Segoe UI"/>
                <a:cs typeface="Segoe UI"/>
              </a:rPr>
              <a:t>and</a:t>
            </a:r>
            <a:r>
              <a:rPr sz="2400" b="1" spc="-25" dirty="0">
                <a:solidFill>
                  <a:srgbClr val="001F5F"/>
                </a:solidFill>
                <a:latin typeface="Segoe UI"/>
                <a:cs typeface="Segoe UI"/>
              </a:rPr>
              <a:t> </a:t>
            </a:r>
            <a:r>
              <a:rPr sz="2400" b="1" spc="-5" dirty="0">
                <a:solidFill>
                  <a:srgbClr val="001F5F"/>
                </a:solidFill>
                <a:latin typeface="Segoe UI"/>
                <a:cs typeface="Segoe UI"/>
              </a:rPr>
              <a:t>analytics</a:t>
            </a:r>
            <a:r>
              <a:rPr sz="2400" b="1" spc="-25" dirty="0">
                <a:solidFill>
                  <a:srgbClr val="001F5F"/>
                </a:solidFill>
                <a:latin typeface="Segoe UI"/>
                <a:cs typeface="Segoe UI"/>
              </a:rPr>
              <a:t> </a:t>
            </a:r>
            <a:r>
              <a:rPr sz="2400" b="1" spc="10" dirty="0">
                <a:solidFill>
                  <a:srgbClr val="001F5F"/>
                </a:solidFill>
                <a:latin typeface="Segoe UI"/>
                <a:cs typeface="Segoe UI"/>
              </a:rPr>
              <a:t>layer:</a:t>
            </a:r>
            <a:endParaRPr sz="2400" dirty="0">
              <a:latin typeface="Segoe UI"/>
              <a:cs typeface="Segoe UI"/>
            </a:endParaRPr>
          </a:p>
          <a:p>
            <a:pPr marL="1155065" marR="5080" indent="-457200" algn="just">
              <a:lnSpc>
                <a:spcPct val="150000"/>
              </a:lnSpc>
              <a:spcBef>
                <a:spcPts val="1255"/>
              </a:spcBef>
              <a:buFont typeface="Wingdings"/>
              <a:buChar char=""/>
              <a:tabLst>
                <a:tab pos="1155700" algn="l"/>
              </a:tabLst>
            </a:pPr>
            <a:r>
              <a:rPr sz="2200" b="1" spc="-25" dirty="0">
                <a:latin typeface="Segoe UI"/>
                <a:cs typeface="Segoe UI"/>
              </a:rPr>
              <a:t>At </a:t>
            </a:r>
            <a:r>
              <a:rPr sz="2200" b="1" spc="-10" dirty="0">
                <a:latin typeface="Segoe UI"/>
                <a:cs typeface="Segoe UI"/>
              </a:rPr>
              <a:t>the </a:t>
            </a:r>
            <a:r>
              <a:rPr sz="2200" b="1" spc="-5" dirty="0">
                <a:latin typeface="Segoe UI"/>
                <a:cs typeface="Segoe UI"/>
              </a:rPr>
              <a:t>upper </a:t>
            </a:r>
            <a:r>
              <a:rPr sz="2200" b="1" spc="-40" dirty="0">
                <a:latin typeface="Segoe UI"/>
                <a:cs typeface="Segoe UI"/>
              </a:rPr>
              <a:t>layer, </a:t>
            </a:r>
            <a:r>
              <a:rPr sz="2200" b="1" spc="-10" dirty="0">
                <a:latin typeface="Segoe UI"/>
                <a:cs typeface="Segoe UI"/>
              </a:rPr>
              <a:t>an application </a:t>
            </a:r>
            <a:r>
              <a:rPr sz="2200" b="1" spc="-5" dirty="0">
                <a:latin typeface="Segoe UI"/>
                <a:cs typeface="Segoe UI"/>
              </a:rPr>
              <a:t>needs </a:t>
            </a:r>
            <a:r>
              <a:rPr sz="2200" b="1" spc="-10" dirty="0">
                <a:latin typeface="Segoe UI"/>
                <a:cs typeface="Segoe UI"/>
              </a:rPr>
              <a:t>to </a:t>
            </a:r>
            <a:r>
              <a:rPr sz="2200" b="1" spc="-5" dirty="0">
                <a:latin typeface="Segoe UI"/>
                <a:cs typeface="Segoe UI"/>
              </a:rPr>
              <a:t>process </a:t>
            </a:r>
            <a:r>
              <a:rPr sz="2200" b="1" spc="-10" dirty="0">
                <a:latin typeface="Segoe UI"/>
                <a:cs typeface="Segoe UI"/>
              </a:rPr>
              <a:t>the </a:t>
            </a:r>
            <a:r>
              <a:rPr sz="2200" b="1" spc="-5" dirty="0">
                <a:latin typeface="Segoe UI"/>
                <a:cs typeface="Segoe UI"/>
              </a:rPr>
              <a:t>collected data, not only </a:t>
            </a:r>
            <a:r>
              <a:rPr sz="2200" b="1" dirty="0">
                <a:latin typeface="Segoe UI"/>
                <a:cs typeface="Segoe UI"/>
              </a:rPr>
              <a:t> </a:t>
            </a:r>
            <a:r>
              <a:rPr sz="2200" b="1" spc="-10" dirty="0">
                <a:latin typeface="Segoe UI"/>
                <a:cs typeface="Segoe UI"/>
              </a:rPr>
              <a:t>to control </a:t>
            </a:r>
            <a:r>
              <a:rPr sz="2200" b="1" spc="-5" dirty="0">
                <a:latin typeface="Segoe UI"/>
                <a:cs typeface="Segoe UI"/>
              </a:rPr>
              <a:t>the </a:t>
            </a:r>
            <a:r>
              <a:rPr sz="2200" b="1" spc="5" dirty="0">
                <a:latin typeface="Segoe UI"/>
                <a:cs typeface="Segoe UI"/>
              </a:rPr>
              <a:t>smart </a:t>
            </a:r>
            <a:r>
              <a:rPr sz="2200" b="1" spc="-5" dirty="0">
                <a:latin typeface="Segoe UI"/>
                <a:cs typeface="Segoe UI"/>
              </a:rPr>
              <a:t>objects when </a:t>
            </a:r>
            <a:r>
              <a:rPr sz="2200" b="1" spc="-10" dirty="0">
                <a:latin typeface="Segoe UI"/>
                <a:cs typeface="Segoe UI"/>
              </a:rPr>
              <a:t>necessary, but </a:t>
            </a:r>
            <a:r>
              <a:rPr sz="2200" b="1" spc="-5" dirty="0">
                <a:latin typeface="Segoe UI"/>
                <a:cs typeface="Segoe UI"/>
              </a:rPr>
              <a:t>to </a:t>
            </a:r>
            <a:r>
              <a:rPr sz="2200" b="1" spc="-10" dirty="0">
                <a:latin typeface="Segoe UI"/>
                <a:cs typeface="Segoe UI"/>
              </a:rPr>
              <a:t>make </a:t>
            </a:r>
            <a:r>
              <a:rPr sz="2200" b="1" spc="-5" dirty="0">
                <a:latin typeface="Segoe UI"/>
                <a:cs typeface="Segoe UI"/>
              </a:rPr>
              <a:t>intelligent </a:t>
            </a:r>
            <a:r>
              <a:rPr sz="2200" b="1" spc="-10" dirty="0">
                <a:latin typeface="Segoe UI"/>
                <a:cs typeface="Segoe UI"/>
              </a:rPr>
              <a:t>decision </a:t>
            </a:r>
            <a:r>
              <a:rPr sz="2200" b="1" spc="-5" dirty="0">
                <a:latin typeface="Segoe UI"/>
                <a:cs typeface="Segoe UI"/>
              </a:rPr>
              <a:t> </a:t>
            </a:r>
            <a:r>
              <a:rPr sz="2200" b="1" spc="-10" dirty="0">
                <a:latin typeface="Segoe UI"/>
                <a:cs typeface="Segoe UI"/>
              </a:rPr>
              <a:t>based </a:t>
            </a:r>
            <a:r>
              <a:rPr sz="2200" b="1" spc="-5" dirty="0">
                <a:latin typeface="Segoe UI"/>
                <a:cs typeface="Segoe UI"/>
              </a:rPr>
              <a:t>on the information collected </a:t>
            </a:r>
            <a:r>
              <a:rPr sz="2200" b="1" spc="-10" dirty="0">
                <a:latin typeface="Segoe UI"/>
                <a:cs typeface="Segoe UI"/>
              </a:rPr>
              <a:t>and, </a:t>
            </a:r>
            <a:r>
              <a:rPr sz="2200" b="1" spc="-5" dirty="0">
                <a:latin typeface="Segoe UI"/>
                <a:cs typeface="Segoe UI"/>
              </a:rPr>
              <a:t>in </a:t>
            </a:r>
            <a:r>
              <a:rPr sz="2200" b="1" dirty="0">
                <a:latin typeface="Segoe UI"/>
                <a:cs typeface="Segoe UI"/>
              </a:rPr>
              <a:t>turn, </a:t>
            </a:r>
            <a:r>
              <a:rPr sz="2200" b="1" spc="-10" dirty="0">
                <a:latin typeface="Segoe UI"/>
                <a:cs typeface="Segoe UI"/>
              </a:rPr>
              <a:t>instruct </a:t>
            </a:r>
            <a:r>
              <a:rPr sz="2200" b="1" spc="-5" dirty="0">
                <a:latin typeface="Segoe UI"/>
                <a:cs typeface="Segoe UI"/>
              </a:rPr>
              <a:t>the “things” or </a:t>
            </a:r>
            <a:r>
              <a:rPr sz="2200" b="1" spc="-10" dirty="0">
                <a:latin typeface="Segoe UI"/>
                <a:cs typeface="Segoe UI"/>
              </a:rPr>
              <a:t>other </a:t>
            </a:r>
            <a:r>
              <a:rPr sz="2200" b="1" spc="-5" dirty="0">
                <a:latin typeface="Segoe UI"/>
                <a:cs typeface="Segoe UI"/>
              </a:rPr>
              <a:t> systems </a:t>
            </a:r>
            <a:r>
              <a:rPr sz="2200" b="1" spc="-10" dirty="0">
                <a:latin typeface="Segoe UI"/>
                <a:cs typeface="Segoe UI"/>
              </a:rPr>
              <a:t>to adapt to </a:t>
            </a:r>
            <a:r>
              <a:rPr sz="2200" b="1" spc="-5" dirty="0">
                <a:latin typeface="Segoe UI"/>
                <a:cs typeface="Segoe UI"/>
              </a:rPr>
              <a:t>the analyzed conditions </a:t>
            </a:r>
            <a:r>
              <a:rPr sz="2200" b="1" spc="-10" dirty="0">
                <a:latin typeface="Segoe UI"/>
                <a:cs typeface="Segoe UI"/>
              </a:rPr>
              <a:t>and </a:t>
            </a:r>
            <a:r>
              <a:rPr sz="2200" b="1" spc="-5" dirty="0">
                <a:latin typeface="Segoe UI"/>
                <a:cs typeface="Segoe UI"/>
              </a:rPr>
              <a:t>change </a:t>
            </a:r>
            <a:r>
              <a:rPr sz="2200" b="1" spc="-10" dirty="0">
                <a:latin typeface="Segoe UI"/>
                <a:cs typeface="Segoe UI"/>
              </a:rPr>
              <a:t>their </a:t>
            </a:r>
            <a:r>
              <a:rPr sz="2200" b="1" spc="-5" dirty="0">
                <a:latin typeface="Segoe UI"/>
                <a:cs typeface="Segoe UI"/>
              </a:rPr>
              <a:t>behaviors or </a:t>
            </a:r>
            <a:r>
              <a:rPr sz="2200" b="1" dirty="0">
                <a:latin typeface="Segoe UI"/>
                <a:cs typeface="Segoe UI"/>
              </a:rPr>
              <a:t> </a:t>
            </a:r>
            <a:r>
              <a:rPr sz="2200" b="1" spc="-10" dirty="0">
                <a:latin typeface="Segoe UI"/>
                <a:cs typeface="Segoe UI"/>
              </a:rPr>
              <a:t>parameters.</a:t>
            </a:r>
            <a:endParaRPr sz="2200" dirty="0">
              <a:latin typeface="Segoe UI"/>
              <a:cs typeface="Segoe U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07670"/>
            <a:ext cx="9222105" cy="574040"/>
          </a:xfrm>
          <a:prstGeom prst="rect">
            <a:avLst/>
          </a:prstGeom>
        </p:spPr>
        <p:txBody>
          <a:bodyPr vert="horz" wrap="square" lIns="0" tIns="12700" rIns="0" bIns="0" rtlCol="0">
            <a:spAutoFit/>
          </a:bodyPr>
          <a:lstStyle/>
          <a:p>
            <a:pPr marL="12700">
              <a:lnSpc>
                <a:spcPct val="100000"/>
              </a:lnSpc>
              <a:spcBef>
                <a:spcPts val="100"/>
              </a:spcBef>
              <a:tabLst>
                <a:tab pos="2629535" algn="l"/>
              </a:tabLst>
            </a:pPr>
            <a:r>
              <a:rPr sz="3600" b="1" spc="-5" dirty="0">
                <a:latin typeface="Arial"/>
                <a:cs typeface="Arial"/>
              </a:rPr>
              <a:t>Module</a:t>
            </a:r>
            <a:r>
              <a:rPr sz="3600" b="1" spc="10" dirty="0">
                <a:latin typeface="Arial"/>
                <a:cs typeface="Arial"/>
              </a:rPr>
              <a:t> </a:t>
            </a:r>
            <a:r>
              <a:rPr sz="3600" b="1" dirty="0">
                <a:latin typeface="Arial"/>
                <a:cs typeface="Arial"/>
              </a:rPr>
              <a:t>– 1	The</a:t>
            </a:r>
            <a:r>
              <a:rPr sz="3600" b="1" spc="-10" dirty="0">
                <a:latin typeface="Arial"/>
                <a:cs typeface="Arial"/>
              </a:rPr>
              <a:t> </a:t>
            </a:r>
            <a:r>
              <a:rPr sz="3600" b="1" spc="-5" dirty="0">
                <a:latin typeface="Arial"/>
                <a:cs typeface="Arial"/>
              </a:rPr>
              <a:t>Core</a:t>
            </a:r>
            <a:r>
              <a:rPr sz="3600" b="1" spc="-15" dirty="0">
                <a:latin typeface="Arial"/>
                <a:cs typeface="Arial"/>
              </a:rPr>
              <a:t> </a:t>
            </a:r>
            <a:r>
              <a:rPr sz="3600" b="1" dirty="0">
                <a:latin typeface="Arial"/>
                <a:cs typeface="Arial"/>
              </a:rPr>
              <a:t>IoT</a:t>
            </a:r>
            <a:r>
              <a:rPr sz="3600" b="1" spc="-15" dirty="0">
                <a:latin typeface="Arial"/>
                <a:cs typeface="Arial"/>
              </a:rPr>
              <a:t> </a:t>
            </a:r>
            <a:r>
              <a:rPr sz="3600" b="1" spc="-5" dirty="0">
                <a:latin typeface="Arial"/>
                <a:cs typeface="Arial"/>
              </a:rPr>
              <a:t>Functional</a:t>
            </a:r>
            <a:r>
              <a:rPr sz="3600" b="1" spc="-10" dirty="0">
                <a:latin typeface="Arial"/>
                <a:cs typeface="Arial"/>
              </a:rPr>
              <a:t> </a:t>
            </a:r>
            <a:r>
              <a:rPr sz="3600" b="1" spc="-5" dirty="0">
                <a:latin typeface="Arial"/>
                <a:cs typeface="Arial"/>
              </a:rPr>
              <a:t>Stack</a:t>
            </a:r>
            <a:endParaRPr sz="36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94</a:t>
            </a:fld>
            <a:endParaRPr dirty="0"/>
          </a:p>
        </p:txBody>
      </p:sp>
      <p:sp>
        <p:nvSpPr>
          <p:cNvPr id="3" name="object 3"/>
          <p:cNvSpPr txBox="1"/>
          <p:nvPr/>
        </p:nvSpPr>
        <p:spPr>
          <a:xfrm>
            <a:off x="245770" y="1438783"/>
            <a:ext cx="6589395" cy="4415790"/>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b="1" spc="10" dirty="0">
                <a:solidFill>
                  <a:srgbClr val="001F5F"/>
                </a:solidFill>
                <a:latin typeface="Segoe UI"/>
                <a:cs typeface="Segoe UI"/>
              </a:rPr>
              <a:t>“Things”</a:t>
            </a:r>
            <a:r>
              <a:rPr sz="2400" b="1" spc="-40" dirty="0">
                <a:solidFill>
                  <a:srgbClr val="001F5F"/>
                </a:solidFill>
                <a:latin typeface="Segoe UI"/>
                <a:cs typeface="Segoe UI"/>
              </a:rPr>
              <a:t> </a:t>
            </a:r>
            <a:r>
              <a:rPr sz="2400" b="1" spc="-5" dirty="0">
                <a:solidFill>
                  <a:srgbClr val="001F5F"/>
                </a:solidFill>
                <a:latin typeface="Segoe UI"/>
                <a:cs typeface="Segoe UI"/>
              </a:rPr>
              <a:t>layer</a:t>
            </a:r>
            <a:endParaRPr sz="2400" dirty="0">
              <a:latin typeface="Segoe UI"/>
              <a:cs typeface="Segoe UI"/>
            </a:endParaRPr>
          </a:p>
          <a:p>
            <a:pPr marL="469900" indent="-457200">
              <a:lnSpc>
                <a:spcPct val="100000"/>
              </a:lnSpc>
              <a:spcBef>
                <a:spcPts val="2640"/>
              </a:spcBef>
              <a:buAutoNum type="arabicPeriod"/>
              <a:tabLst>
                <a:tab pos="469265" algn="l"/>
                <a:tab pos="469900" algn="l"/>
              </a:tabLst>
            </a:pPr>
            <a:r>
              <a:rPr sz="2400" b="1" spc="-5" dirty="0">
                <a:solidFill>
                  <a:srgbClr val="001F5F"/>
                </a:solidFill>
                <a:latin typeface="Segoe UI"/>
                <a:cs typeface="Segoe UI"/>
              </a:rPr>
              <a:t>Communications</a:t>
            </a:r>
            <a:r>
              <a:rPr sz="2400" b="1" spc="-40" dirty="0">
                <a:solidFill>
                  <a:srgbClr val="001F5F"/>
                </a:solidFill>
                <a:latin typeface="Segoe UI"/>
                <a:cs typeface="Segoe UI"/>
              </a:rPr>
              <a:t> </a:t>
            </a:r>
            <a:r>
              <a:rPr sz="2400" b="1" spc="-5" dirty="0">
                <a:solidFill>
                  <a:srgbClr val="001F5F"/>
                </a:solidFill>
                <a:latin typeface="Segoe UI"/>
                <a:cs typeface="Segoe UI"/>
              </a:rPr>
              <a:t>network</a:t>
            </a:r>
            <a:r>
              <a:rPr sz="2400" b="1" spc="-30" dirty="0">
                <a:solidFill>
                  <a:srgbClr val="001F5F"/>
                </a:solidFill>
                <a:latin typeface="Segoe UI"/>
                <a:cs typeface="Segoe UI"/>
              </a:rPr>
              <a:t> </a:t>
            </a:r>
            <a:r>
              <a:rPr sz="2400" b="1" spc="-5" dirty="0">
                <a:solidFill>
                  <a:srgbClr val="001F5F"/>
                </a:solidFill>
                <a:latin typeface="Segoe UI"/>
                <a:cs typeface="Segoe UI"/>
              </a:rPr>
              <a:t>layer</a:t>
            </a:r>
            <a:endParaRPr sz="2400" dirty="0">
              <a:latin typeface="Segoe UI"/>
              <a:cs typeface="Segoe UI"/>
            </a:endParaRPr>
          </a:p>
          <a:p>
            <a:pPr marL="1155065" lvl="1" indent="-457200">
              <a:lnSpc>
                <a:spcPct val="100000"/>
              </a:lnSpc>
              <a:spcBef>
                <a:spcPts val="2575"/>
              </a:spcBef>
              <a:buAutoNum type="arabicPeriod"/>
              <a:tabLst>
                <a:tab pos="1155065" algn="l"/>
                <a:tab pos="1155700" algn="l"/>
              </a:tabLst>
            </a:pPr>
            <a:r>
              <a:rPr sz="2200" b="1" spc="-5" dirty="0">
                <a:solidFill>
                  <a:srgbClr val="C00000"/>
                </a:solidFill>
                <a:latin typeface="Segoe UI"/>
                <a:cs typeface="Segoe UI"/>
              </a:rPr>
              <a:t>Access</a:t>
            </a:r>
            <a:r>
              <a:rPr sz="2200" b="1" spc="-30" dirty="0">
                <a:solidFill>
                  <a:srgbClr val="C00000"/>
                </a:solidFill>
                <a:latin typeface="Segoe UI"/>
                <a:cs typeface="Segoe UI"/>
              </a:rPr>
              <a:t> </a:t>
            </a:r>
            <a:r>
              <a:rPr sz="2200" b="1" spc="-10" dirty="0">
                <a:solidFill>
                  <a:srgbClr val="C00000"/>
                </a:solidFill>
                <a:latin typeface="Segoe UI"/>
                <a:cs typeface="Segoe UI"/>
              </a:rPr>
              <a:t>network</a:t>
            </a:r>
            <a:r>
              <a:rPr sz="2200" b="1" spc="-15" dirty="0">
                <a:solidFill>
                  <a:srgbClr val="C00000"/>
                </a:solidFill>
                <a:latin typeface="Segoe UI"/>
                <a:cs typeface="Segoe UI"/>
              </a:rPr>
              <a:t> </a:t>
            </a:r>
            <a:r>
              <a:rPr sz="2200" b="1" spc="-10" dirty="0">
                <a:solidFill>
                  <a:srgbClr val="C00000"/>
                </a:solidFill>
                <a:latin typeface="Segoe UI"/>
                <a:cs typeface="Segoe UI"/>
              </a:rPr>
              <a:t>sublayer</a:t>
            </a:r>
            <a:endParaRPr sz="2200" dirty="0">
              <a:latin typeface="Segoe UI"/>
              <a:cs typeface="Segoe UI"/>
            </a:endParaRPr>
          </a:p>
          <a:p>
            <a:pPr marL="1155065" lvl="1" indent="-457200">
              <a:lnSpc>
                <a:spcPct val="100000"/>
              </a:lnSpc>
              <a:spcBef>
                <a:spcPts val="2520"/>
              </a:spcBef>
              <a:buAutoNum type="arabicPeriod"/>
              <a:tabLst>
                <a:tab pos="1155065" algn="l"/>
                <a:tab pos="1155700" algn="l"/>
              </a:tabLst>
            </a:pPr>
            <a:r>
              <a:rPr sz="2200" b="1" spc="-5" dirty="0">
                <a:solidFill>
                  <a:srgbClr val="C00000"/>
                </a:solidFill>
                <a:latin typeface="Segoe UI"/>
                <a:cs typeface="Segoe UI"/>
              </a:rPr>
              <a:t>Gateways</a:t>
            </a:r>
            <a:r>
              <a:rPr sz="2200" b="1" spc="15" dirty="0">
                <a:solidFill>
                  <a:srgbClr val="C00000"/>
                </a:solidFill>
                <a:latin typeface="Segoe UI"/>
                <a:cs typeface="Segoe UI"/>
              </a:rPr>
              <a:t> </a:t>
            </a:r>
            <a:r>
              <a:rPr sz="2200" b="1" spc="-10" dirty="0">
                <a:solidFill>
                  <a:srgbClr val="C00000"/>
                </a:solidFill>
                <a:latin typeface="Segoe UI"/>
                <a:cs typeface="Segoe UI"/>
              </a:rPr>
              <a:t>and</a:t>
            </a:r>
            <a:r>
              <a:rPr sz="2200" b="1" spc="10" dirty="0">
                <a:solidFill>
                  <a:srgbClr val="C00000"/>
                </a:solidFill>
                <a:latin typeface="Segoe UI"/>
                <a:cs typeface="Segoe UI"/>
              </a:rPr>
              <a:t> </a:t>
            </a:r>
            <a:r>
              <a:rPr sz="2200" b="1" spc="-15" dirty="0">
                <a:solidFill>
                  <a:srgbClr val="C00000"/>
                </a:solidFill>
                <a:latin typeface="Segoe UI"/>
                <a:cs typeface="Segoe UI"/>
              </a:rPr>
              <a:t>backhaul</a:t>
            </a:r>
            <a:r>
              <a:rPr sz="2200" b="1" spc="30" dirty="0">
                <a:solidFill>
                  <a:srgbClr val="C00000"/>
                </a:solidFill>
                <a:latin typeface="Segoe UI"/>
                <a:cs typeface="Segoe UI"/>
              </a:rPr>
              <a:t> </a:t>
            </a:r>
            <a:r>
              <a:rPr sz="2200" b="1" spc="-10" dirty="0">
                <a:solidFill>
                  <a:srgbClr val="C00000"/>
                </a:solidFill>
                <a:latin typeface="Segoe UI"/>
                <a:cs typeface="Segoe UI"/>
              </a:rPr>
              <a:t>network</a:t>
            </a:r>
            <a:r>
              <a:rPr sz="2200" b="1" spc="5" dirty="0">
                <a:solidFill>
                  <a:srgbClr val="C00000"/>
                </a:solidFill>
                <a:latin typeface="Segoe UI"/>
                <a:cs typeface="Segoe UI"/>
              </a:rPr>
              <a:t> </a:t>
            </a:r>
            <a:r>
              <a:rPr sz="2200" b="1" spc="-10" dirty="0">
                <a:solidFill>
                  <a:srgbClr val="C00000"/>
                </a:solidFill>
                <a:latin typeface="Segoe UI"/>
                <a:cs typeface="Segoe UI"/>
              </a:rPr>
              <a:t>sublayer</a:t>
            </a:r>
            <a:endParaRPr sz="2200" dirty="0">
              <a:latin typeface="Segoe UI"/>
              <a:cs typeface="Segoe UI"/>
            </a:endParaRPr>
          </a:p>
          <a:p>
            <a:pPr marL="1155065" lvl="1" indent="-457200">
              <a:lnSpc>
                <a:spcPct val="100000"/>
              </a:lnSpc>
              <a:spcBef>
                <a:spcPts val="2520"/>
              </a:spcBef>
              <a:buAutoNum type="arabicPeriod"/>
              <a:tabLst>
                <a:tab pos="1155065" algn="l"/>
                <a:tab pos="1155700" algn="l"/>
              </a:tabLst>
            </a:pPr>
            <a:r>
              <a:rPr sz="2200" b="1" spc="-10" dirty="0">
                <a:solidFill>
                  <a:srgbClr val="C00000"/>
                </a:solidFill>
                <a:latin typeface="Segoe UI"/>
                <a:cs typeface="Segoe UI"/>
              </a:rPr>
              <a:t>Network</a:t>
            </a:r>
            <a:r>
              <a:rPr sz="2200" b="1" spc="-25" dirty="0">
                <a:solidFill>
                  <a:srgbClr val="C00000"/>
                </a:solidFill>
                <a:latin typeface="Segoe UI"/>
                <a:cs typeface="Segoe UI"/>
              </a:rPr>
              <a:t> </a:t>
            </a:r>
            <a:r>
              <a:rPr sz="2200" b="1" dirty="0">
                <a:solidFill>
                  <a:srgbClr val="C00000"/>
                </a:solidFill>
                <a:latin typeface="Segoe UI"/>
                <a:cs typeface="Segoe UI"/>
              </a:rPr>
              <a:t>transport</a:t>
            </a:r>
            <a:r>
              <a:rPr sz="2200" b="1" spc="10" dirty="0">
                <a:solidFill>
                  <a:srgbClr val="C00000"/>
                </a:solidFill>
                <a:latin typeface="Segoe UI"/>
                <a:cs typeface="Segoe UI"/>
              </a:rPr>
              <a:t> </a:t>
            </a:r>
            <a:r>
              <a:rPr sz="2200" b="1" spc="-10" dirty="0">
                <a:solidFill>
                  <a:srgbClr val="C00000"/>
                </a:solidFill>
                <a:latin typeface="Segoe UI"/>
                <a:cs typeface="Segoe UI"/>
              </a:rPr>
              <a:t>sublayer</a:t>
            </a:r>
            <a:endParaRPr sz="2200" dirty="0">
              <a:latin typeface="Segoe UI"/>
              <a:cs typeface="Segoe UI"/>
            </a:endParaRPr>
          </a:p>
          <a:p>
            <a:pPr marL="1155065" lvl="1" indent="-457200">
              <a:lnSpc>
                <a:spcPct val="100000"/>
              </a:lnSpc>
              <a:spcBef>
                <a:spcPts val="2525"/>
              </a:spcBef>
              <a:buAutoNum type="arabicPeriod"/>
              <a:tabLst>
                <a:tab pos="1155065" algn="l"/>
                <a:tab pos="1155700" algn="l"/>
              </a:tabLst>
            </a:pPr>
            <a:r>
              <a:rPr sz="2200" b="1" spc="-5" dirty="0">
                <a:solidFill>
                  <a:srgbClr val="C00000"/>
                </a:solidFill>
                <a:latin typeface="Segoe UI"/>
                <a:cs typeface="Segoe UI"/>
              </a:rPr>
              <a:t>IoT</a:t>
            </a:r>
            <a:r>
              <a:rPr sz="2200" b="1" spc="5" dirty="0">
                <a:solidFill>
                  <a:srgbClr val="C00000"/>
                </a:solidFill>
                <a:latin typeface="Segoe UI"/>
                <a:cs typeface="Segoe UI"/>
              </a:rPr>
              <a:t> </a:t>
            </a:r>
            <a:r>
              <a:rPr sz="2200" b="1" spc="-10" dirty="0">
                <a:solidFill>
                  <a:srgbClr val="C00000"/>
                </a:solidFill>
                <a:latin typeface="Segoe UI"/>
                <a:cs typeface="Segoe UI"/>
              </a:rPr>
              <a:t>network</a:t>
            </a:r>
            <a:r>
              <a:rPr sz="2200" b="1" spc="-5" dirty="0">
                <a:solidFill>
                  <a:srgbClr val="C00000"/>
                </a:solidFill>
                <a:latin typeface="Segoe UI"/>
                <a:cs typeface="Segoe UI"/>
              </a:rPr>
              <a:t> management</a:t>
            </a:r>
            <a:r>
              <a:rPr sz="2200" b="1" dirty="0">
                <a:solidFill>
                  <a:srgbClr val="C00000"/>
                </a:solidFill>
                <a:latin typeface="Segoe UI"/>
                <a:cs typeface="Segoe UI"/>
              </a:rPr>
              <a:t> </a:t>
            </a:r>
            <a:r>
              <a:rPr sz="2200" b="1" spc="-10" dirty="0">
                <a:solidFill>
                  <a:srgbClr val="C00000"/>
                </a:solidFill>
                <a:latin typeface="Segoe UI"/>
                <a:cs typeface="Segoe UI"/>
              </a:rPr>
              <a:t>sublayer</a:t>
            </a:r>
            <a:endParaRPr sz="2200" dirty="0">
              <a:latin typeface="Segoe UI"/>
              <a:cs typeface="Segoe UI"/>
            </a:endParaRPr>
          </a:p>
          <a:p>
            <a:pPr marL="353695" indent="-341630">
              <a:lnSpc>
                <a:spcPct val="100000"/>
              </a:lnSpc>
              <a:spcBef>
                <a:spcPts val="2585"/>
              </a:spcBef>
              <a:buAutoNum type="arabicPeriod"/>
              <a:tabLst>
                <a:tab pos="354330" algn="l"/>
              </a:tabLst>
            </a:pPr>
            <a:r>
              <a:rPr sz="2400" b="1" spc="-5" dirty="0">
                <a:solidFill>
                  <a:srgbClr val="001F5F"/>
                </a:solidFill>
                <a:latin typeface="Segoe UI"/>
                <a:cs typeface="Segoe UI"/>
              </a:rPr>
              <a:t>Application</a:t>
            </a:r>
            <a:r>
              <a:rPr sz="2400" b="1" spc="-20" dirty="0">
                <a:solidFill>
                  <a:srgbClr val="001F5F"/>
                </a:solidFill>
                <a:latin typeface="Segoe UI"/>
                <a:cs typeface="Segoe UI"/>
              </a:rPr>
              <a:t> </a:t>
            </a:r>
            <a:r>
              <a:rPr sz="2400" b="1" spc="-5" dirty="0">
                <a:solidFill>
                  <a:srgbClr val="001F5F"/>
                </a:solidFill>
                <a:latin typeface="Segoe UI"/>
                <a:cs typeface="Segoe UI"/>
              </a:rPr>
              <a:t>and</a:t>
            </a:r>
            <a:r>
              <a:rPr sz="2400" b="1" spc="-25" dirty="0">
                <a:solidFill>
                  <a:srgbClr val="001F5F"/>
                </a:solidFill>
                <a:latin typeface="Segoe UI"/>
                <a:cs typeface="Segoe UI"/>
              </a:rPr>
              <a:t> </a:t>
            </a:r>
            <a:r>
              <a:rPr sz="2400" b="1" spc="-5" dirty="0">
                <a:solidFill>
                  <a:srgbClr val="001F5F"/>
                </a:solidFill>
                <a:latin typeface="Segoe UI"/>
                <a:cs typeface="Segoe UI"/>
              </a:rPr>
              <a:t>analytics</a:t>
            </a:r>
            <a:r>
              <a:rPr sz="2400" b="1" spc="-30" dirty="0">
                <a:solidFill>
                  <a:srgbClr val="001F5F"/>
                </a:solidFill>
                <a:latin typeface="Segoe UI"/>
                <a:cs typeface="Segoe UI"/>
              </a:rPr>
              <a:t> </a:t>
            </a:r>
            <a:r>
              <a:rPr sz="2400" b="1" spc="-5" dirty="0">
                <a:solidFill>
                  <a:srgbClr val="001F5F"/>
                </a:solidFill>
                <a:latin typeface="Segoe UI"/>
                <a:cs typeface="Segoe UI"/>
              </a:rPr>
              <a:t>layer</a:t>
            </a:r>
            <a:endParaRPr sz="2400" dirty="0">
              <a:latin typeface="Segoe UI"/>
              <a:cs typeface="Segoe U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6" name="object 6"/>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95</a:t>
            </a:fld>
            <a:endParaRPr dirty="0"/>
          </a:p>
        </p:txBody>
      </p:sp>
      <p:sp>
        <p:nvSpPr>
          <p:cNvPr id="3" name="object 3"/>
          <p:cNvSpPr txBox="1"/>
          <p:nvPr/>
        </p:nvSpPr>
        <p:spPr>
          <a:xfrm>
            <a:off x="245770" y="1622150"/>
            <a:ext cx="10857865" cy="2639060"/>
          </a:xfrm>
          <a:prstGeom prst="rect">
            <a:avLst/>
          </a:prstGeom>
        </p:spPr>
        <p:txBody>
          <a:bodyPr vert="horz" wrap="square" lIns="0" tIns="12065" rIns="0" bIns="0" rtlCol="0">
            <a:spAutoFit/>
          </a:bodyPr>
          <a:lstStyle/>
          <a:p>
            <a:pPr marL="354965" marR="5715" indent="-342900">
              <a:lnSpc>
                <a:spcPct val="150000"/>
              </a:lnSpc>
              <a:spcBef>
                <a:spcPts val="95"/>
              </a:spcBef>
              <a:buFont typeface="Wingdings"/>
              <a:buChar char=""/>
              <a:tabLst>
                <a:tab pos="355600" algn="l"/>
                <a:tab pos="1223645" algn="l"/>
                <a:tab pos="1824989" algn="l"/>
                <a:tab pos="3282950" algn="l"/>
                <a:tab pos="4088129" algn="l"/>
                <a:tab pos="4927600" algn="l"/>
                <a:tab pos="5532755" algn="l"/>
                <a:tab pos="6647180" algn="l"/>
                <a:tab pos="7093584" algn="l"/>
                <a:tab pos="8347709" algn="l"/>
                <a:tab pos="9072245" algn="l"/>
                <a:tab pos="10047605" algn="l"/>
                <a:tab pos="10489565" algn="l"/>
              </a:tabLst>
            </a:pPr>
            <a:r>
              <a:rPr sz="2400" b="1" spc="-5" dirty="0">
                <a:latin typeface="Segoe UI"/>
                <a:cs typeface="Segoe UI"/>
              </a:rPr>
              <a:t>M</a:t>
            </a:r>
            <a:r>
              <a:rPr sz="2400" b="1" spc="-10" dirty="0">
                <a:latin typeface="Segoe UI"/>
                <a:cs typeface="Segoe UI"/>
              </a:rPr>
              <a:t>o</a:t>
            </a:r>
            <a:r>
              <a:rPr sz="2400" b="1" dirty="0">
                <a:latin typeface="Segoe UI"/>
                <a:cs typeface="Segoe UI"/>
              </a:rPr>
              <a:t>st	IoT	net</a:t>
            </a:r>
            <a:r>
              <a:rPr sz="2400" b="1" spc="-20" dirty="0">
                <a:latin typeface="Segoe UI"/>
                <a:cs typeface="Segoe UI"/>
              </a:rPr>
              <a:t>w</a:t>
            </a:r>
            <a:r>
              <a:rPr sz="2400" b="1" spc="-5" dirty="0">
                <a:latin typeface="Segoe UI"/>
                <a:cs typeface="Segoe UI"/>
              </a:rPr>
              <a:t>ork</a:t>
            </a:r>
            <a:r>
              <a:rPr sz="2400" b="1" dirty="0">
                <a:latin typeface="Segoe UI"/>
                <a:cs typeface="Segoe UI"/>
              </a:rPr>
              <a:t>s	sta</a:t>
            </a:r>
            <a:r>
              <a:rPr sz="2400" b="1" spc="65" dirty="0">
                <a:latin typeface="Segoe UI"/>
                <a:cs typeface="Segoe UI"/>
              </a:rPr>
              <a:t>r</a:t>
            </a:r>
            <a:r>
              <a:rPr sz="2400" b="1" dirty="0">
                <a:latin typeface="Segoe UI"/>
                <a:cs typeface="Segoe UI"/>
              </a:rPr>
              <a:t>t	</a:t>
            </a:r>
            <a:r>
              <a:rPr sz="2400" b="1" spc="-5" dirty="0">
                <a:latin typeface="Segoe UI"/>
                <a:cs typeface="Segoe UI"/>
              </a:rPr>
              <a:t>f</a:t>
            </a:r>
            <a:r>
              <a:rPr sz="2400" b="1" spc="-20" dirty="0">
                <a:latin typeface="Segoe UI"/>
                <a:cs typeface="Segoe UI"/>
              </a:rPr>
              <a:t>r</a:t>
            </a:r>
            <a:r>
              <a:rPr sz="2400" b="1" spc="-5" dirty="0">
                <a:latin typeface="Segoe UI"/>
                <a:cs typeface="Segoe UI"/>
              </a:rPr>
              <a:t>o</a:t>
            </a:r>
            <a:r>
              <a:rPr sz="2400" b="1" dirty="0">
                <a:latin typeface="Segoe UI"/>
                <a:cs typeface="Segoe UI"/>
              </a:rPr>
              <a:t>m	</a:t>
            </a:r>
            <a:r>
              <a:rPr sz="2400" b="1" spc="-5" dirty="0">
                <a:latin typeface="Segoe UI"/>
                <a:cs typeface="Segoe UI"/>
              </a:rPr>
              <a:t>th</a:t>
            </a:r>
            <a:r>
              <a:rPr sz="2400" b="1" dirty="0">
                <a:latin typeface="Segoe UI"/>
                <a:cs typeface="Segoe UI"/>
              </a:rPr>
              <a:t>e	</a:t>
            </a:r>
            <a:r>
              <a:rPr sz="2400" b="1" spc="-5" dirty="0">
                <a:latin typeface="Segoe UI"/>
                <a:cs typeface="Segoe UI"/>
              </a:rPr>
              <a:t>ob</a:t>
            </a:r>
            <a:r>
              <a:rPr sz="2400" b="1" spc="5" dirty="0">
                <a:latin typeface="Segoe UI"/>
                <a:cs typeface="Segoe UI"/>
              </a:rPr>
              <a:t>j</a:t>
            </a:r>
            <a:r>
              <a:rPr sz="2400" b="1" dirty="0">
                <a:latin typeface="Segoe UI"/>
                <a:cs typeface="Segoe UI"/>
              </a:rPr>
              <a:t>ect,	</a:t>
            </a:r>
            <a:r>
              <a:rPr sz="2400" b="1" spc="-5" dirty="0">
                <a:latin typeface="Segoe UI"/>
                <a:cs typeface="Segoe UI"/>
              </a:rPr>
              <a:t>o</a:t>
            </a:r>
            <a:r>
              <a:rPr sz="2400" b="1" dirty="0">
                <a:latin typeface="Segoe UI"/>
                <a:cs typeface="Segoe UI"/>
              </a:rPr>
              <a:t>r	</a:t>
            </a:r>
            <a:r>
              <a:rPr sz="2400" b="1" spc="-5" dirty="0">
                <a:latin typeface="Segoe UI"/>
                <a:cs typeface="Segoe UI"/>
              </a:rPr>
              <a:t>“</a:t>
            </a:r>
            <a:r>
              <a:rPr sz="2400" b="1" dirty="0">
                <a:latin typeface="Segoe UI"/>
                <a:cs typeface="Segoe UI"/>
              </a:rPr>
              <a:t>t</a:t>
            </a:r>
            <a:r>
              <a:rPr sz="2400" b="1" spc="-5" dirty="0">
                <a:latin typeface="Segoe UI"/>
                <a:cs typeface="Segoe UI"/>
              </a:rPr>
              <a:t>hing</a:t>
            </a:r>
            <a:r>
              <a:rPr sz="2400" b="1" spc="-245" dirty="0">
                <a:latin typeface="Segoe UI"/>
                <a:cs typeface="Segoe UI"/>
              </a:rPr>
              <a:t>,</a:t>
            </a:r>
            <a:r>
              <a:rPr sz="2400" b="1" dirty="0">
                <a:latin typeface="Segoe UI"/>
                <a:cs typeface="Segoe UI"/>
              </a:rPr>
              <a:t>”	</a:t>
            </a:r>
            <a:r>
              <a:rPr sz="2400" b="1" spc="-5" dirty="0">
                <a:latin typeface="Segoe UI"/>
                <a:cs typeface="Segoe UI"/>
              </a:rPr>
              <a:t>th</a:t>
            </a:r>
            <a:r>
              <a:rPr sz="2400" b="1" spc="5" dirty="0">
                <a:latin typeface="Segoe UI"/>
                <a:cs typeface="Segoe UI"/>
              </a:rPr>
              <a:t>a</a:t>
            </a:r>
            <a:r>
              <a:rPr sz="2400" b="1" dirty="0">
                <a:latin typeface="Segoe UI"/>
                <a:cs typeface="Segoe UI"/>
              </a:rPr>
              <a:t>t	needs	</a:t>
            </a:r>
            <a:r>
              <a:rPr sz="2400" b="1" spc="-10" dirty="0">
                <a:latin typeface="Segoe UI"/>
                <a:cs typeface="Segoe UI"/>
              </a:rPr>
              <a:t>t</a:t>
            </a:r>
            <a:r>
              <a:rPr sz="2400" b="1" dirty="0">
                <a:latin typeface="Segoe UI"/>
                <a:cs typeface="Segoe UI"/>
              </a:rPr>
              <a:t>o	</a:t>
            </a:r>
            <a:r>
              <a:rPr sz="2400" b="1" spc="-5" dirty="0">
                <a:latin typeface="Segoe UI"/>
                <a:cs typeface="Segoe UI"/>
              </a:rPr>
              <a:t>be  connected.</a:t>
            </a:r>
            <a:endParaRPr sz="2400">
              <a:latin typeface="Segoe UI"/>
              <a:cs typeface="Segoe UI"/>
            </a:endParaRPr>
          </a:p>
          <a:p>
            <a:pPr>
              <a:lnSpc>
                <a:spcPct val="100000"/>
              </a:lnSpc>
              <a:spcBef>
                <a:spcPts val="40"/>
              </a:spcBef>
              <a:buFont typeface="Wingdings"/>
              <a:buChar char=""/>
            </a:pPr>
            <a:endParaRPr sz="2450">
              <a:latin typeface="Segoe UI"/>
              <a:cs typeface="Segoe UI"/>
            </a:endParaRPr>
          </a:p>
          <a:p>
            <a:pPr marL="354965" marR="5080" indent="-342900">
              <a:lnSpc>
                <a:spcPct val="150000"/>
              </a:lnSpc>
              <a:spcBef>
                <a:spcPts val="5"/>
              </a:spcBef>
              <a:buFont typeface="Wingdings"/>
              <a:buChar char=""/>
              <a:tabLst>
                <a:tab pos="355600" algn="l"/>
                <a:tab pos="1280160" algn="l"/>
                <a:tab pos="1811020" algn="l"/>
                <a:tab pos="3797300" algn="l"/>
                <a:tab pos="5615305" algn="l"/>
                <a:tab pos="6266180" algn="l"/>
                <a:tab pos="7430770" algn="l"/>
                <a:tab pos="7908925" algn="l"/>
                <a:tab pos="8916670" algn="l"/>
                <a:tab pos="9989820" algn="l"/>
              </a:tabLst>
            </a:pPr>
            <a:r>
              <a:rPr sz="2400" b="1" dirty="0">
                <a:latin typeface="Segoe UI"/>
                <a:cs typeface="Segoe UI"/>
              </a:rPr>
              <a:t>F</a:t>
            </a:r>
            <a:r>
              <a:rPr sz="2400" b="1" spc="-10" dirty="0">
                <a:latin typeface="Segoe UI"/>
                <a:cs typeface="Segoe UI"/>
              </a:rPr>
              <a:t>r</a:t>
            </a:r>
            <a:r>
              <a:rPr sz="2400" b="1" spc="-5" dirty="0">
                <a:latin typeface="Segoe UI"/>
                <a:cs typeface="Segoe UI"/>
              </a:rPr>
              <a:t>o</a:t>
            </a:r>
            <a:r>
              <a:rPr sz="2400" b="1" dirty="0">
                <a:latin typeface="Segoe UI"/>
                <a:cs typeface="Segoe UI"/>
              </a:rPr>
              <a:t>m	</a:t>
            </a:r>
            <a:r>
              <a:rPr sz="2400" b="1" spc="5" dirty="0">
                <a:latin typeface="Segoe UI"/>
                <a:cs typeface="Segoe UI"/>
              </a:rPr>
              <a:t>a</a:t>
            </a:r>
            <a:r>
              <a:rPr sz="2400" b="1" dirty="0">
                <a:latin typeface="Segoe UI"/>
                <a:cs typeface="Segoe UI"/>
              </a:rPr>
              <a:t>n	</a:t>
            </a:r>
            <a:r>
              <a:rPr sz="2400" b="1" spc="-5" dirty="0">
                <a:latin typeface="Segoe UI"/>
                <a:cs typeface="Segoe UI"/>
              </a:rPr>
              <a:t>a</a:t>
            </a:r>
            <a:r>
              <a:rPr sz="2400" b="1" spc="-15" dirty="0">
                <a:latin typeface="Segoe UI"/>
                <a:cs typeface="Segoe UI"/>
              </a:rPr>
              <a:t>r</a:t>
            </a:r>
            <a:r>
              <a:rPr sz="2400" b="1" dirty="0">
                <a:latin typeface="Segoe UI"/>
                <a:cs typeface="Segoe UI"/>
              </a:rPr>
              <a:t>chi</a:t>
            </a:r>
            <a:r>
              <a:rPr sz="2400" b="1" spc="-15" dirty="0">
                <a:latin typeface="Segoe UI"/>
                <a:cs typeface="Segoe UI"/>
              </a:rPr>
              <a:t>t</a:t>
            </a:r>
            <a:r>
              <a:rPr sz="2400" b="1" dirty="0">
                <a:latin typeface="Segoe UI"/>
                <a:cs typeface="Segoe UI"/>
              </a:rPr>
              <a:t>ectur</a:t>
            </a:r>
            <a:r>
              <a:rPr sz="2400" b="1" spc="5" dirty="0">
                <a:latin typeface="Segoe UI"/>
                <a:cs typeface="Segoe UI"/>
              </a:rPr>
              <a:t>a</a:t>
            </a:r>
            <a:r>
              <a:rPr sz="2400" b="1" dirty="0">
                <a:latin typeface="Segoe UI"/>
                <a:cs typeface="Segoe UI"/>
              </a:rPr>
              <a:t>l	stan</a:t>
            </a:r>
            <a:r>
              <a:rPr sz="2400" b="1" spc="5" dirty="0">
                <a:latin typeface="Segoe UI"/>
                <a:cs typeface="Segoe UI"/>
              </a:rPr>
              <a:t>d</a:t>
            </a:r>
            <a:r>
              <a:rPr sz="2400" b="1" spc="-15" dirty="0">
                <a:latin typeface="Segoe UI"/>
                <a:cs typeface="Segoe UI"/>
              </a:rPr>
              <a:t>p</a:t>
            </a:r>
            <a:r>
              <a:rPr sz="2400" b="1" spc="-5" dirty="0">
                <a:latin typeface="Segoe UI"/>
                <a:cs typeface="Segoe UI"/>
              </a:rPr>
              <a:t>oint</a:t>
            </a:r>
            <a:r>
              <a:rPr sz="2400" b="1" dirty="0">
                <a:latin typeface="Segoe UI"/>
                <a:cs typeface="Segoe UI"/>
              </a:rPr>
              <a:t>,	</a:t>
            </a:r>
            <a:r>
              <a:rPr sz="2400" b="1" spc="10" dirty="0">
                <a:latin typeface="Segoe UI"/>
                <a:cs typeface="Segoe UI"/>
              </a:rPr>
              <a:t>t</a:t>
            </a:r>
            <a:r>
              <a:rPr sz="2400" b="1" spc="-5" dirty="0">
                <a:latin typeface="Segoe UI"/>
                <a:cs typeface="Segoe UI"/>
              </a:rPr>
              <a:t>h</a:t>
            </a:r>
            <a:r>
              <a:rPr sz="2400" b="1" dirty="0">
                <a:latin typeface="Segoe UI"/>
                <a:cs typeface="Segoe UI"/>
              </a:rPr>
              <a:t>e	</a:t>
            </a:r>
            <a:r>
              <a:rPr sz="2400" b="1" spc="-45" dirty="0">
                <a:latin typeface="Segoe UI"/>
                <a:cs typeface="Segoe UI"/>
              </a:rPr>
              <a:t>v</a:t>
            </a:r>
            <a:r>
              <a:rPr sz="2400" b="1" spc="-5" dirty="0">
                <a:latin typeface="Segoe UI"/>
                <a:cs typeface="Segoe UI"/>
              </a:rPr>
              <a:t>a</a:t>
            </a:r>
            <a:r>
              <a:rPr sz="2400" b="1" spc="15" dirty="0">
                <a:latin typeface="Segoe UI"/>
                <a:cs typeface="Segoe UI"/>
              </a:rPr>
              <a:t>r</a:t>
            </a:r>
            <a:r>
              <a:rPr sz="2400" b="1" spc="-5" dirty="0">
                <a:latin typeface="Segoe UI"/>
                <a:cs typeface="Segoe UI"/>
              </a:rPr>
              <a:t>iet</a:t>
            </a:r>
            <a:r>
              <a:rPr sz="2400" b="1" dirty="0">
                <a:latin typeface="Segoe UI"/>
                <a:cs typeface="Segoe UI"/>
              </a:rPr>
              <a:t>y	</a:t>
            </a:r>
            <a:r>
              <a:rPr sz="2400" b="1" spc="-40" dirty="0">
                <a:latin typeface="Segoe UI"/>
                <a:cs typeface="Segoe UI"/>
              </a:rPr>
              <a:t>o</a:t>
            </a:r>
            <a:r>
              <a:rPr sz="2400" b="1" dirty="0">
                <a:latin typeface="Segoe UI"/>
                <a:cs typeface="Segoe UI"/>
              </a:rPr>
              <a:t>f	sm</a:t>
            </a:r>
            <a:r>
              <a:rPr sz="2400" b="1" spc="-10" dirty="0">
                <a:latin typeface="Segoe UI"/>
                <a:cs typeface="Segoe UI"/>
              </a:rPr>
              <a:t>a</a:t>
            </a:r>
            <a:r>
              <a:rPr sz="2400" b="1" spc="70" dirty="0">
                <a:latin typeface="Segoe UI"/>
                <a:cs typeface="Segoe UI"/>
              </a:rPr>
              <a:t>r</a:t>
            </a:r>
            <a:r>
              <a:rPr sz="2400" b="1" dirty="0">
                <a:latin typeface="Segoe UI"/>
                <a:cs typeface="Segoe UI"/>
              </a:rPr>
              <a:t>t	</a:t>
            </a:r>
            <a:r>
              <a:rPr sz="2400" b="1" spc="-5" dirty="0">
                <a:latin typeface="Segoe UI"/>
                <a:cs typeface="Segoe UI"/>
              </a:rPr>
              <a:t>objec</a:t>
            </a:r>
            <a:r>
              <a:rPr sz="2400" b="1" dirty="0">
                <a:latin typeface="Segoe UI"/>
                <a:cs typeface="Segoe UI"/>
              </a:rPr>
              <a:t>t	</a:t>
            </a:r>
            <a:r>
              <a:rPr sz="2400" b="1" spc="-5" dirty="0">
                <a:latin typeface="Segoe UI"/>
                <a:cs typeface="Segoe UI"/>
              </a:rPr>
              <a:t>t</a:t>
            </a:r>
            <a:r>
              <a:rPr sz="2400" b="1" dirty="0">
                <a:latin typeface="Segoe UI"/>
                <a:cs typeface="Segoe UI"/>
              </a:rPr>
              <a:t>y</a:t>
            </a:r>
            <a:r>
              <a:rPr sz="2400" b="1" spc="-5" dirty="0">
                <a:latin typeface="Segoe UI"/>
                <a:cs typeface="Segoe UI"/>
              </a:rPr>
              <a:t>p</a:t>
            </a:r>
            <a:r>
              <a:rPr sz="2400" b="1" spc="5" dirty="0">
                <a:latin typeface="Segoe UI"/>
                <a:cs typeface="Segoe UI"/>
              </a:rPr>
              <a:t>e</a:t>
            </a:r>
            <a:r>
              <a:rPr sz="2400" b="1" dirty="0">
                <a:latin typeface="Segoe UI"/>
                <a:cs typeface="Segoe UI"/>
              </a:rPr>
              <a:t>s,  </a:t>
            </a:r>
            <a:r>
              <a:rPr sz="2400" b="1" spc="-5" dirty="0">
                <a:latin typeface="Segoe UI"/>
                <a:cs typeface="Segoe UI"/>
              </a:rPr>
              <a:t>shapes, and</a:t>
            </a:r>
            <a:r>
              <a:rPr sz="2400" b="1" spc="-10" dirty="0">
                <a:latin typeface="Segoe UI"/>
                <a:cs typeface="Segoe UI"/>
              </a:rPr>
              <a:t> </a:t>
            </a:r>
            <a:r>
              <a:rPr sz="2400" b="1" spc="-5" dirty="0">
                <a:latin typeface="Segoe UI"/>
                <a:cs typeface="Segoe UI"/>
              </a:rPr>
              <a:t>needs drive</a:t>
            </a:r>
            <a:r>
              <a:rPr sz="2400" b="1" dirty="0">
                <a:latin typeface="Segoe UI"/>
                <a:cs typeface="Segoe UI"/>
              </a:rPr>
              <a:t> </a:t>
            </a:r>
            <a:r>
              <a:rPr sz="2400" b="1" spc="-5" dirty="0">
                <a:latin typeface="Segoe UI"/>
                <a:cs typeface="Segoe UI"/>
              </a:rPr>
              <a:t>the</a:t>
            </a:r>
            <a:r>
              <a:rPr sz="2400" b="1" spc="15" dirty="0">
                <a:latin typeface="Segoe UI"/>
                <a:cs typeface="Segoe UI"/>
              </a:rPr>
              <a:t> </a:t>
            </a:r>
            <a:r>
              <a:rPr sz="2400" b="1" spc="-10" dirty="0">
                <a:latin typeface="Segoe UI"/>
                <a:cs typeface="Segoe UI"/>
              </a:rPr>
              <a:t>variety </a:t>
            </a:r>
            <a:r>
              <a:rPr sz="2400" b="1" spc="-25" dirty="0">
                <a:latin typeface="Segoe UI"/>
                <a:cs typeface="Segoe UI"/>
              </a:rPr>
              <a:t>of</a:t>
            </a:r>
            <a:r>
              <a:rPr sz="2400" b="1" spc="5" dirty="0">
                <a:latin typeface="Segoe UI"/>
                <a:cs typeface="Segoe UI"/>
              </a:rPr>
              <a:t> </a:t>
            </a:r>
            <a:r>
              <a:rPr sz="2400" b="1" spc="-5" dirty="0">
                <a:latin typeface="Segoe UI"/>
                <a:cs typeface="Segoe UI"/>
              </a:rPr>
              <a:t>IoT</a:t>
            </a:r>
            <a:r>
              <a:rPr sz="2400" b="1" spc="10" dirty="0">
                <a:latin typeface="Segoe UI"/>
                <a:cs typeface="Segoe UI"/>
              </a:rPr>
              <a:t> </a:t>
            </a:r>
            <a:r>
              <a:rPr sz="2400" b="1" spc="-10" dirty="0">
                <a:latin typeface="Segoe UI"/>
                <a:cs typeface="Segoe UI"/>
              </a:rPr>
              <a:t>protocols</a:t>
            </a:r>
            <a:r>
              <a:rPr sz="2400" b="1" spc="-15" dirty="0">
                <a:latin typeface="Segoe UI"/>
                <a:cs typeface="Segoe UI"/>
              </a:rPr>
              <a:t> </a:t>
            </a:r>
            <a:r>
              <a:rPr sz="2400" b="1" spc="-5" dirty="0">
                <a:latin typeface="Segoe UI"/>
                <a:cs typeface="Segoe UI"/>
              </a:rPr>
              <a:t>and</a:t>
            </a:r>
            <a:r>
              <a:rPr sz="2400" b="1" spc="5" dirty="0">
                <a:latin typeface="Segoe UI"/>
                <a:cs typeface="Segoe UI"/>
              </a:rPr>
              <a:t> </a:t>
            </a:r>
            <a:r>
              <a:rPr sz="2400" b="1" spc="-5" dirty="0">
                <a:latin typeface="Segoe UI"/>
                <a:cs typeface="Segoe UI"/>
              </a:rPr>
              <a:t>architectures.</a:t>
            </a:r>
            <a:endParaRPr sz="2400">
              <a:latin typeface="Segoe UI"/>
              <a:cs typeface="Segoe UI"/>
            </a:endParaRPr>
          </a:p>
        </p:txBody>
      </p:sp>
      <p:sp>
        <p:nvSpPr>
          <p:cNvPr id="4" name="object 4"/>
          <p:cNvSpPr txBox="1"/>
          <p:nvPr/>
        </p:nvSpPr>
        <p:spPr>
          <a:xfrm>
            <a:off x="245770" y="5180838"/>
            <a:ext cx="7202170" cy="3911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b="1" spc="-5" dirty="0">
                <a:latin typeface="Segoe UI"/>
                <a:cs typeface="Segoe UI"/>
              </a:rPr>
              <a:t>There</a:t>
            </a:r>
            <a:r>
              <a:rPr sz="2400" b="1" spc="5" dirty="0">
                <a:latin typeface="Segoe UI"/>
                <a:cs typeface="Segoe UI"/>
              </a:rPr>
              <a:t> </a:t>
            </a:r>
            <a:r>
              <a:rPr sz="2400" b="1" dirty="0">
                <a:latin typeface="Segoe UI"/>
                <a:cs typeface="Segoe UI"/>
              </a:rPr>
              <a:t>are</a:t>
            </a:r>
            <a:r>
              <a:rPr sz="2400" b="1" spc="-35" dirty="0">
                <a:latin typeface="Segoe UI"/>
                <a:cs typeface="Segoe UI"/>
              </a:rPr>
              <a:t> </a:t>
            </a:r>
            <a:r>
              <a:rPr sz="2400" b="1" dirty="0">
                <a:latin typeface="Segoe UI"/>
                <a:cs typeface="Segoe UI"/>
              </a:rPr>
              <a:t>myriad</a:t>
            </a:r>
            <a:r>
              <a:rPr sz="2400" b="1" spc="-25" dirty="0">
                <a:latin typeface="Segoe UI"/>
                <a:cs typeface="Segoe UI"/>
              </a:rPr>
              <a:t> </a:t>
            </a:r>
            <a:r>
              <a:rPr sz="2400" b="1" spc="-5" dirty="0">
                <a:latin typeface="Segoe UI"/>
                <a:cs typeface="Segoe UI"/>
              </a:rPr>
              <a:t>ways</a:t>
            </a:r>
            <a:r>
              <a:rPr sz="2400" b="1" spc="-20" dirty="0">
                <a:latin typeface="Segoe UI"/>
                <a:cs typeface="Segoe UI"/>
              </a:rPr>
              <a:t> </a:t>
            </a:r>
            <a:r>
              <a:rPr sz="2400" b="1" spc="-5" dirty="0">
                <a:latin typeface="Segoe UI"/>
                <a:cs typeface="Segoe UI"/>
              </a:rPr>
              <a:t>to</a:t>
            </a:r>
            <a:r>
              <a:rPr sz="2400" b="1" spc="-20" dirty="0">
                <a:latin typeface="Segoe UI"/>
                <a:cs typeface="Segoe UI"/>
              </a:rPr>
              <a:t> </a:t>
            </a:r>
            <a:r>
              <a:rPr sz="2400" b="1" spc="5" dirty="0">
                <a:latin typeface="Segoe UI"/>
                <a:cs typeface="Segoe UI"/>
              </a:rPr>
              <a:t>classify</a:t>
            </a:r>
            <a:r>
              <a:rPr sz="2400" b="1" spc="-15" dirty="0">
                <a:latin typeface="Segoe UI"/>
                <a:cs typeface="Segoe UI"/>
              </a:rPr>
              <a:t> </a:t>
            </a:r>
            <a:r>
              <a:rPr sz="2400" b="1" spc="15" dirty="0">
                <a:latin typeface="Segoe UI"/>
                <a:cs typeface="Segoe UI"/>
              </a:rPr>
              <a:t>smart</a:t>
            </a:r>
            <a:r>
              <a:rPr sz="2400" b="1" spc="-35" dirty="0">
                <a:latin typeface="Segoe UI"/>
                <a:cs typeface="Segoe UI"/>
              </a:rPr>
              <a:t> </a:t>
            </a:r>
            <a:r>
              <a:rPr sz="2400" b="1" spc="-5" dirty="0">
                <a:latin typeface="Segoe UI"/>
                <a:cs typeface="Segoe UI"/>
              </a:rPr>
              <a:t>objects.</a:t>
            </a:r>
            <a:endParaRPr sz="2400">
              <a:latin typeface="Segoe UI"/>
              <a:cs typeface="Segoe U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96</a:t>
            </a:fld>
            <a:endParaRPr dirty="0"/>
          </a:p>
        </p:txBody>
      </p:sp>
      <p:sp>
        <p:nvSpPr>
          <p:cNvPr id="3" name="object 3"/>
          <p:cNvSpPr txBox="1"/>
          <p:nvPr/>
        </p:nvSpPr>
        <p:spPr>
          <a:xfrm>
            <a:off x="245770" y="1804542"/>
            <a:ext cx="10858500" cy="457517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Segoe UI"/>
                <a:cs typeface="Segoe UI"/>
              </a:rPr>
              <a:t>One</a:t>
            </a:r>
            <a:r>
              <a:rPr sz="2400" b="1" spc="-15" dirty="0">
                <a:latin typeface="Segoe UI"/>
                <a:cs typeface="Segoe UI"/>
              </a:rPr>
              <a:t> </a:t>
            </a:r>
            <a:r>
              <a:rPr sz="2400" b="1" spc="-5" dirty="0">
                <a:latin typeface="Segoe UI"/>
                <a:cs typeface="Segoe UI"/>
              </a:rPr>
              <a:t>architectural </a:t>
            </a:r>
            <a:r>
              <a:rPr sz="2400" b="1" dirty="0">
                <a:latin typeface="Segoe UI"/>
                <a:cs typeface="Segoe UI"/>
              </a:rPr>
              <a:t>classification</a:t>
            </a:r>
            <a:r>
              <a:rPr sz="2400" b="1" spc="-35" dirty="0">
                <a:latin typeface="Segoe UI"/>
                <a:cs typeface="Segoe UI"/>
              </a:rPr>
              <a:t> </a:t>
            </a:r>
            <a:r>
              <a:rPr sz="2400" b="1" dirty="0">
                <a:latin typeface="Segoe UI"/>
                <a:cs typeface="Segoe UI"/>
              </a:rPr>
              <a:t>could</a:t>
            </a:r>
            <a:r>
              <a:rPr sz="2400" b="1" spc="-15" dirty="0">
                <a:latin typeface="Segoe UI"/>
                <a:cs typeface="Segoe UI"/>
              </a:rPr>
              <a:t> </a:t>
            </a:r>
            <a:r>
              <a:rPr sz="2400" b="1" spc="-5" dirty="0">
                <a:latin typeface="Segoe UI"/>
                <a:cs typeface="Segoe UI"/>
              </a:rPr>
              <a:t>be:</a:t>
            </a:r>
            <a:endParaRPr sz="2400" dirty="0">
              <a:latin typeface="Segoe UI"/>
              <a:cs typeface="Segoe UI"/>
            </a:endParaRPr>
          </a:p>
          <a:p>
            <a:pPr marL="355600" indent="-342900">
              <a:lnSpc>
                <a:spcPct val="100000"/>
              </a:lnSpc>
              <a:spcBef>
                <a:spcPts val="2640"/>
              </a:spcBef>
              <a:buFont typeface="Wingdings"/>
              <a:buChar char=""/>
              <a:tabLst>
                <a:tab pos="355600" algn="l"/>
              </a:tabLst>
            </a:pPr>
            <a:r>
              <a:rPr sz="2400" b="1" dirty="0">
                <a:solidFill>
                  <a:srgbClr val="001F5F"/>
                </a:solidFill>
                <a:latin typeface="Segoe UI"/>
                <a:cs typeface="Segoe UI"/>
              </a:rPr>
              <a:t>Battery-powered</a:t>
            </a:r>
            <a:r>
              <a:rPr sz="2400" b="1" spc="-30" dirty="0">
                <a:solidFill>
                  <a:srgbClr val="001F5F"/>
                </a:solidFill>
                <a:latin typeface="Segoe UI"/>
                <a:cs typeface="Segoe UI"/>
              </a:rPr>
              <a:t> </a:t>
            </a:r>
            <a:r>
              <a:rPr sz="2400" b="1" spc="-5" dirty="0">
                <a:solidFill>
                  <a:srgbClr val="001F5F"/>
                </a:solidFill>
                <a:latin typeface="Segoe UI"/>
                <a:cs typeface="Segoe UI"/>
              </a:rPr>
              <a:t>or power-connected</a:t>
            </a:r>
            <a:r>
              <a:rPr sz="2400" b="1" spc="-5" dirty="0">
                <a:latin typeface="Segoe UI"/>
                <a:cs typeface="Segoe UI"/>
              </a:rPr>
              <a:t>:</a:t>
            </a:r>
            <a:endParaRPr sz="2400" dirty="0">
              <a:latin typeface="Segoe UI"/>
              <a:cs typeface="Segoe UI"/>
            </a:endParaRPr>
          </a:p>
          <a:p>
            <a:pPr marL="1040765" marR="6985" lvl="1" indent="-342900">
              <a:lnSpc>
                <a:spcPct val="150000"/>
              </a:lnSpc>
              <a:spcBef>
                <a:spcPts val="1255"/>
              </a:spcBef>
              <a:buFont typeface="Wingdings"/>
              <a:buChar char=""/>
              <a:tabLst>
                <a:tab pos="1040765" algn="l"/>
                <a:tab pos="1041400" algn="l"/>
              </a:tabLst>
            </a:pPr>
            <a:r>
              <a:rPr sz="2200" b="1" spc="-5" dirty="0">
                <a:latin typeface="Segoe UI"/>
                <a:cs typeface="Segoe UI"/>
              </a:rPr>
              <a:t>This</a:t>
            </a:r>
            <a:r>
              <a:rPr sz="2200" b="1" spc="330" dirty="0">
                <a:latin typeface="Segoe UI"/>
                <a:cs typeface="Segoe UI"/>
              </a:rPr>
              <a:t> </a:t>
            </a:r>
            <a:r>
              <a:rPr sz="2200" b="1" spc="-5" dirty="0">
                <a:latin typeface="Segoe UI"/>
                <a:cs typeface="Segoe UI"/>
              </a:rPr>
              <a:t>classification</a:t>
            </a:r>
            <a:r>
              <a:rPr sz="2200" b="1" spc="330" dirty="0">
                <a:latin typeface="Segoe UI"/>
                <a:cs typeface="Segoe UI"/>
              </a:rPr>
              <a:t> </a:t>
            </a:r>
            <a:r>
              <a:rPr sz="2200" b="1" spc="-5" dirty="0">
                <a:latin typeface="Segoe UI"/>
                <a:cs typeface="Segoe UI"/>
              </a:rPr>
              <a:t>is</a:t>
            </a:r>
            <a:r>
              <a:rPr sz="2200" b="1" spc="340" dirty="0">
                <a:latin typeface="Segoe UI"/>
                <a:cs typeface="Segoe UI"/>
              </a:rPr>
              <a:t> </a:t>
            </a:r>
            <a:r>
              <a:rPr sz="2200" b="1" spc="-10" dirty="0">
                <a:latin typeface="Segoe UI"/>
                <a:cs typeface="Segoe UI"/>
              </a:rPr>
              <a:t>based</a:t>
            </a:r>
            <a:r>
              <a:rPr sz="2200" b="1" spc="340" dirty="0">
                <a:latin typeface="Segoe UI"/>
                <a:cs typeface="Segoe UI"/>
              </a:rPr>
              <a:t> </a:t>
            </a:r>
            <a:r>
              <a:rPr sz="2200" b="1" spc="-5" dirty="0">
                <a:latin typeface="Segoe UI"/>
                <a:cs typeface="Segoe UI"/>
              </a:rPr>
              <a:t>on</a:t>
            </a:r>
            <a:r>
              <a:rPr sz="2200" b="1" spc="335" dirty="0">
                <a:latin typeface="Segoe UI"/>
                <a:cs typeface="Segoe UI"/>
              </a:rPr>
              <a:t> </a:t>
            </a:r>
            <a:r>
              <a:rPr sz="2200" b="1" spc="-5" dirty="0">
                <a:latin typeface="Segoe UI"/>
                <a:cs typeface="Segoe UI"/>
              </a:rPr>
              <a:t>whether</a:t>
            </a:r>
            <a:r>
              <a:rPr sz="2200" b="1" spc="330" dirty="0">
                <a:latin typeface="Segoe UI"/>
                <a:cs typeface="Segoe UI"/>
              </a:rPr>
              <a:t> </a:t>
            </a:r>
            <a:r>
              <a:rPr sz="2200" b="1" spc="-10" dirty="0">
                <a:latin typeface="Segoe UI"/>
                <a:cs typeface="Segoe UI"/>
              </a:rPr>
              <a:t>the</a:t>
            </a:r>
            <a:r>
              <a:rPr sz="2200" b="1" spc="355" dirty="0">
                <a:latin typeface="Segoe UI"/>
                <a:cs typeface="Segoe UI"/>
              </a:rPr>
              <a:t> </a:t>
            </a:r>
            <a:r>
              <a:rPr sz="2200" b="1" spc="-10" dirty="0">
                <a:latin typeface="Segoe UI"/>
                <a:cs typeface="Segoe UI"/>
              </a:rPr>
              <a:t>object</a:t>
            </a:r>
            <a:r>
              <a:rPr sz="2200" b="1" spc="330" dirty="0">
                <a:latin typeface="Segoe UI"/>
                <a:cs typeface="Segoe UI"/>
              </a:rPr>
              <a:t> </a:t>
            </a:r>
            <a:r>
              <a:rPr sz="2200" b="1" dirty="0">
                <a:latin typeface="Segoe UI"/>
                <a:cs typeface="Segoe UI"/>
              </a:rPr>
              <a:t>carries</a:t>
            </a:r>
            <a:r>
              <a:rPr sz="2200" b="1" spc="340" dirty="0">
                <a:latin typeface="Segoe UI"/>
                <a:cs typeface="Segoe UI"/>
              </a:rPr>
              <a:t> </a:t>
            </a:r>
            <a:r>
              <a:rPr sz="2200" b="1" spc="-5" dirty="0">
                <a:latin typeface="Segoe UI"/>
                <a:cs typeface="Segoe UI"/>
              </a:rPr>
              <a:t>its</a:t>
            </a:r>
            <a:r>
              <a:rPr sz="2200" b="1" spc="335" dirty="0">
                <a:latin typeface="Segoe UI"/>
                <a:cs typeface="Segoe UI"/>
              </a:rPr>
              <a:t> </a:t>
            </a:r>
            <a:r>
              <a:rPr sz="2200" b="1" spc="-5" dirty="0">
                <a:latin typeface="Segoe UI"/>
                <a:cs typeface="Segoe UI"/>
              </a:rPr>
              <a:t>own</a:t>
            </a:r>
            <a:r>
              <a:rPr sz="2200" b="1" spc="335" dirty="0">
                <a:latin typeface="Segoe UI"/>
                <a:cs typeface="Segoe UI"/>
              </a:rPr>
              <a:t> </a:t>
            </a:r>
            <a:r>
              <a:rPr sz="2200" b="1" spc="-10" dirty="0">
                <a:latin typeface="Segoe UI"/>
                <a:cs typeface="Segoe UI"/>
              </a:rPr>
              <a:t>energy </a:t>
            </a:r>
            <a:r>
              <a:rPr sz="2200" b="1" spc="-590" dirty="0">
                <a:latin typeface="Segoe UI"/>
                <a:cs typeface="Segoe UI"/>
              </a:rPr>
              <a:t> </a:t>
            </a:r>
            <a:r>
              <a:rPr sz="2200" b="1" spc="-10" dirty="0">
                <a:latin typeface="Segoe UI"/>
                <a:cs typeface="Segoe UI"/>
              </a:rPr>
              <a:t>supply</a:t>
            </a:r>
            <a:r>
              <a:rPr sz="2200" b="1" spc="15" dirty="0">
                <a:latin typeface="Segoe UI"/>
                <a:cs typeface="Segoe UI"/>
              </a:rPr>
              <a:t> </a:t>
            </a:r>
            <a:r>
              <a:rPr sz="2200" b="1" spc="-5" dirty="0">
                <a:latin typeface="Segoe UI"/>
                <a:cs typeface="Segoe UI"/>
              </a:rPr>
              <a:t>or</a:t>
            </a:r>
            <a:r>
              <a:rPr sz="2200" b="1" spc="5" dirty="0">
                <a:latin typeface="Segoe UI"/>
                <a:cs typeface="Segoe UI"/>
              </a:rPr>
              <a:t> </a:t>
            </a:r>
            <a:r>
              <a:rPr sz="2200" b="1" spc="-10" dirty="0">
                <a:latin typeface="Segoe UI"/>
                <a:cs typeface="Segoe UI"/>
              </a:rPr>
              <a:t>receives</a:t>
            </a:r>
            <a:r>
              <a:rPr sz="2200" b="1" dirty="0">
                <a:latin typeface="Segoe UI"/>
                <a:cs typeface="Segoe UI"/>
              </a:rPr>
              <a:t> </a:t>
            </a:r>
            <a:r>
              <a:rPr sz="2200" b="1" spc="-5" dirty="0">
                <a:latin typeface="Segoe UI"/>
                <a:cs typeface="Segoe UI"/>
              </a:rPr>
              <a:t>continuous </a:t>
            </a:r>
            <a:r>
              <a:rPr sz="2200" b="1" spc="-10" dirty="0">
                <a:latin typeface="Segoe UI"/>
                <a:cs typeface="Segoe UI"/>
              </a:rPr>
              <a:t>power</a:t>
            </a:r>
            <a:r>
              <a:rPr sz="2200" b="1" spc="20" dirty="0">
                <a:latin typeface="Segoe UI"/>
                <a:cs typeface="Segoe UI"/>
              </a:rPr>
              <a:t> </a:t>
            </a:r>
            <a:r>
              <a:rPr sz="2200" b="1" spc="-10" dirty="0">
                <a:latin typeface="Segoe UI"/>
                <a:cs typeface="Segoe UI"/>
              </a:rPr>
              <a:t>from</a:t>
            </a:r>
            <a:r>
              <a:rPr sz="2200" b="1" dirty="0">
                <a:latin typeface="Segoe UI"/>
                <a:cs typeface="Segoe UI"/>
              </a:rPr>
              <a:t> </a:t>
            </a:r>
            <a:r>
              <a:rPr sz="2200" b="1" spc="-10" dirty="0">
                <a:latin typeface="Segoe UI"/>
                <a:cs typeface="Segoe UI"/>
              </a:rPr>
              <a:t>an</a:t>
            </a:r>
            <a:r>
              <a:rPr sz="2200" b="1" spc="10" dirty="0">
                <a:latin typeface="Segoe UI"/>
                <a:cs typeface="Segoe UI"/>
              </a:rPr>
              <a:t> </a:t>
            </a:r>
            <a:r>
              <a:rPr sz="2200" b="1" spc="-5" dirty="0">
                <a:latin typeface="Segoe UI"/>
                <a:cs typeface="Segoe UI"/>
              </a:rPr>
              <a:t>external</a:t>
            </a:r>
            <a:r>
              <a:rPr sz="2200" b="1" spc="5" dirty="0">
                <a:latin typeface="Segoe UI"/>
                <a:cs typeface="Segoe UI"/>
              </a:rPr>
              <a:t> </a:t>
            </a:r>
            <a:r>
              <a:rPr sz="2200" b="1" spc="-10" dirty="0">
                <a:latin typeface="Segoe UI"/>
                <a:cs typeface="Segoe UI"/>
              </a:rPr>
              <a:t>power</a:t>
            </a:r>
            <a:r>
              <a:rPr sz="2200" b="1" spc="25" dirty="0">
                <a:latin typeface="Segoe UI"/>
                <a:cs typeface="Segoe UI"/>
              </a:rPr>
              <a:t> </a:t>
            </a:r>
            <a:r>
              <a:rPr sz="2200" b="1" spc="-5" dirty="0">
                <a:latin typeface="Segoe UI"/>
                <a:cs typeface="Segoe UI"/>
              </a:rPr>
              <a:t>source.</a:t>
            </a:r>
            <a:endParaRPr sz="2200" dirty="0">
              <a:latin typeface="Segoe UI"/>
              <a:cs typeface="Segoe UI"/>
            </a:endParaRPr>
          </a:p>
          <a:p>
            <a:pPr marL="1040765" marR="8255" lvl="1" indent="-342900">
              <a:lnSpc>
                <a:spcPct val="150000"/>
              </a:lnSpc>
              <a:spcBef>
                <a:spcPts val="1205"/>
              </a:spcBef>
              <a:buFont typeface="Wingdings"/>
              <a:buChar char=""/>
              <a:tabLst>
                <a:tab pos="1040765" algn="l"/>
                <a:tab pos="1041400" algn="l"/>
                <a:tab pos="3437254" algn="l"/>
                <a:tab pos="4420235" algn="l"/>
                <a:tab pos="5037455" algn="l"/>
                <a:tab pos="5525135" algn="l"/>
                <a:tab pos="6589395" algn="l"/>
                <a:tab pos="7442834" algn="l"/>
                <a:tab pos="8341995" algn="l"/>
                <a:tab pos="9101455" algn="l"/>
              </a:tabLst>
            </a:pPr>
            <a:r>
              <a:rPr sz="2200" b="1" dirty="0">
                <a:latin typeface="Segoe UI"/>
                <a:cs typeface="Segoe UI"/>
              </a:rPr>
              <a:t>B</a:t>
            </a:r>
            <a:r>
              <a:rPr sz="2200" b="1" spc="-10" dirty="0">
                <a:latin typeface="Segoe UI"/>
                <a:cs typeface="Segoe UI"/>
              </a:rPr>
              <a:t>a</a:t>
            </a:r>
            <a:r>
              <a:rPr sz="2200" b="1" spc="-15" dirty="0">
                <a:latin typeface="Segoe UI"/>
                <a:cs typeface="Segoe UI"/>
              </a:rPr>
              <a:t>t</a:t>
            </a:r>
            <a:r>
              <a:rPr sz="2200" b="1" spc="-20" dirty="0">
                <a:latin typeface="Segoe UI"/>
                <a:cs typeface="Segoe UI"/>
              </a:rPr>
              <a:t>t</a:t>
            </a:r>
            <a:r>
              <a:rPr sz="2200" b="1" spc="-5" dirty="0">
                <a:latin typeface="Segoe UI"/>
                <a:cs typeface="Segoe UI"/>
              </a:rPr>
              <a:t>e</a:t>
            </a:r>
            <a:r>
              <a:rPr sz="2200" b="1" spc="90" dirty="0">
                <a:latin typeface="Segoe UI"/>
                <a:cs typeface="Segoe UI"/>
              </a:rPr>
              <a:t>r</a:t>
            </a:r>
            <a:r>
              <a:rPr sz="2200" b="1" spc="-5" dirty="0">
                <a:latin typeface="Segoe UI"/>
                <a:cs typeface="Segoe UI"/>
              </a:rPr>
              <a:t>y-</a:t>
            </a:r>
            <a:r>
              <a:rPr sz="2200" b="1" spc="-10" dirty="0">
                <a:latin typeface="Segoe UI"/>
                <a:cs typeface="Segoe UI"/>
              </a:rPr>
              <a:t>p</a:t>
            </a:r>
            <a:r>
              <a:rPr sz="2200" b="1" spc="10" dirty="0">
                <a:latin typeface="Segoe UI"/>
                <a:cs typeface="Segoe UI"/>
              </a:rPr>
              <a:t>o</a:t>
            </a:r>
            <a:r>
              <a:rPr sz="2200" b="1" spc="-20" dirty="0">
                <a:latin typeface="Segoe UI"/>
                <a:cs typeface="Segoe UI"/>
              </a:rPr>
              <a:t>w</a:t>
            </a:r>
            <a:r>
              <a:rPr sz="2200" b="1" spc="-5" dirty="0">
                <a:latin typeface="Segoe UI"/>
                <a:cs typeface="Segoe UI"/>
              </a:rPr>
              <a:t>e</a:t>
            </a:r>
            <a:r>
              <a:rPr sz="2200" b="1" spc="-20" dirty="0">
                <a:latin typeface="Segoe UI"/>
                <a:cs typeface="Segoe UI"/>
              </a:rPr>
              <a:t>r</a:t>
            </a:r>
            <a:r>
              <a:rPr sz="2200" b="1" spc="-5" dirty="0">
                <a:latin typeface="Segoe UI"/>
                <a:cs typeface="Segoe UI"/>
              </a:rPr>
              <a:t>ed</a:t>
            </a:r>
            <a:r>
              <a:rPr sz="2200" b="1" dirty="0">
                <a:latin typeface="Segoe UI"/>
                <a:cs typeface="Segoe UI"/>
              </a:rPr>
              <a:t>	</a:t>
            </a:r>
            <a:r>
              <a:rPr sz="2200" b="1" spc="-10" dirty="0">
                <a:latin typeface="Segoe UI"/>
                <a:cs typeface="Segoe UI"/>
              </a:rPr>
              <a:t>thing</a:t>
            </a:r>
            <a:r>
              <a:rPr sz="2200" b="1" spc="-5" dirty="0">
                <a:latin typeface="Segoe UI"/>
                <a:cs typeface="Segoe UI"/>
              </a:rPr>
              <a:t>s</a:t>
            </a:r>
            <a:r>
              <a:rPr sz="2200" b="1" dirty="0">
                <a:latin typeface="Segoe UI"/>
                <a:cs typeface="Segoe UI"/>
              </a:rPr>
              <a:t>	</a:t>
            </a:r>
            <a:r>
              <a:rPr sz="2200" b="1" spc="-5" dirty="0">
                <a:latin typeface="Segoe UI"/>
                <a:cs typeface="Segoe UI"/>
              </a:rPr>
              <a:t>can</a:t>
            </a:r>
            <a:r>
              <a:rPr sz="2200" b="1" dirty="0">
                <a:latin typeface="Segoe UI"/>
                <a:cs typeface="Segoe UI"/>
              </a:rPr>
              <a:t>	</a:t>
            </a:r>
            <a:r>
              <a:rPr sz="2200" b="1" spc="-15" dirty="0">
                <a:latin typeface="Segoe UI"/>
                <a:cs typeface="Segoe UI"/>
              </a:rPr>
              <a:t>b</a:t>
            </a:r>
            <a:r>
              <a:rPr sz="2200" b="1" spc="-5" dirty="0">
                <a:latin typeface="Segoe UI"/>
                <a:cs typeface="Segoe UI"/>
              </a:rPr>
              <a:t>e</a:t>
            </a:r>
            <a:r>
              <a:rPr sz="2200" b="1" dirty="0">
                <a:latin typeface="Segoe UI"/>
                <a:cs typeface="Segoe UI"/>
              </a:rPr>
              <a:t>	</a:t>
            </a:r>
            <a:r>
              <a:rPr sz="2200" b="1" spc="-5" dirty="0">
                <a:latin typeface="Segoe UI"/>
                <a:cs typeface="Segoe UI"/>
              </a:rPr>
              <a:t>mo</a:t>
            </a:r>
            <a:r>
              <a:rPr sz="2200" b="1" spc="-35" dirty="0">
                <a:latin typeface="Segoe UI"/>
                <a:cs typeface="Segoe UI"/>
              </a:rPr>
              <a:t>v</a:t>
            </a:r>
            <a:r>
              <a:rPr sz="2200" b="1" dirty="0">
                <a:latin typeface="Segoe UI"/>
                <a:cs typeface="Segoe UI"/>
              </a:rPr>
              <a:t>e</a:t>
            </a:r>
            <a:r>
              <a:rPr sz="2200" b="1" spc="-5" dirty="0">
                <a:latin typeface="Segoe UI"/>
                <a:cs typeface="Segoe UI"/>
              </a:rPr>
              <a:t>d</a:t>
            </a:r>
            <a:r>
              <a:rPr sz="2200" b="1" dirty="0">
                <a:latin typeface="Segoe UI"/>
                <a:cs typeface="Segoe UI"/>
              </a:rPr>
              <a:t>	</a:t>
            </a:r>
            <a:r>
              <a:rPr sz="2200" b="1" spc="5" dirty="0">
                <a:latin typeface="Segoe UI"/>
                <a:cs typeface="Segoe UI"/>
              </a:rPr>
              <a:t>m</a:t>
            </a:r>
            <a:r>
              <a:rPr sz="2200" b="1" spc="-10" dirty="0">
                <a:latin typeface="Segoe UI"/>
                <a:cs typeface="Segoe UI"/>
              </a:rPr>
              <a:t>o</a:t>
            </a:r>
            <a:r>
              <a:rPr sz="2200" b="1" spc="-15" dirty="0">
                <a:latin typeface="Segoe UI"/>
                <a:cs typeface="Segoe UI"/>
              </a:rPr>
              <a:t>r</a:t>
            </a:r>
            <a:r>
              <a:rPr sz="2200" b="1" spc="-5" dirty="0">
                <a:latin typeface="Segoe UI"/>
                <a:cs typeface="Segoe UI"/>
              </a:rPr>
              <a:t>e</a:t>
            </a:r>
            <a:r>
              <a:rPr sz="2200" b="1" dirty="0">
                <a:latin typeface="Segoe UI"/>
                <a:cs typeface="Segoe UI"/>
              </a:rPr>
              <a:t>	e</a:t>
            </a:r>
            <a:r>
              <a:rPr sz="2200" b="1" spc="-10" dirty="0">
                <a:latin typeface="Segoe UI"/>
                <a:cs typeface="Segoe UI"/>
              </a:rPr>
              <a:t>asil</a:t>
            </a:r>
            <a:r>
              <a:rPr sz="2200" b="1" spc="-5" dirty="0">
                <a:latin typeface="Segoe UI"/>
                <a:cs typeface="Segoe UI"/>
              </a:rPr>
              <a:t>y</a:t>
            </a:r>
            <a:r>
              <a:rPr sz="2200" b="1" dirty="0">
                <a:latin typeface="Segoe UI"/>
                <a:cs typeface="Segoe UI"/>
              </a:rPr>
              <a:t>	</a:t>
            </a:r>
            <a:r>
              <a:rPr sz="2200" b="1" spc="-10" dirty="0">
                <a:latin typeface="Segoe UI"/>
                <a:cs typeface="Segoe UI"/>
              </a:rPr>
              <a:t>tha</a:t>
            </a:r>
            <a:r>
              <a:rPr sz="2200" b="1" spc="-5" dirty="0">
                <a:latin typeface="Segoe UI"/>
                <a:cs typeface="Segoe UI"/>
              </a:rPr>
              <a:t>n</a:t>
            </a:r>
            <a:r>
              <a:rPr sz="2200" b="1" dirty="0">
                <a:latin typeface="Segoe UI"/>
                <a:cs typeface="Segoe UI"/>
              </a:rPr>
              <a:t>	</a:t>
            </a:r>
            <a:r>
              <a:rPr sz="2200" b="1" spc="-10" dirty="0">
                <a:latin typeface="Segoe UI"/>
                <a:cs typeface="Segoe UI"/>
              </a:rPr>
              <a:t>lin</a:t>
            </a:r>
            <a:r>
              <a:rPr sz="2200" b="1" spc="-5" dirty="0">
                <a:latin typeface="Segoe UI"/>
                <a:cs typeface="Segoe UI"/>
              </a:rPr>
              <a:t>e-</a:t>
            </a:r>
            <a:r>
              <a:rPr sz="2200" b="1" spc="-10" dirty="0">
                <a:latin typeface="Segoe UI"/>
                <a:cs typeface="Segoe UI"/>
              </a:rPr>
              <a:t>p</a:t>
            </a:r>
            <a:r>
              <a:rPr sz="2200" b="1" dirty="0">
                <a:latin typeface="Segoe UI"/>
                <a:cs typeface="Segoe UI"/>
              </a:rPr>
              <a:t>o</a:t>
            </a:r>
            <a:r>
              <a:rPr sz="2200" b="1" spc="-20" dirty="0">
                <a:latin typeface="Segoe UI"/>
                <a:cs typeface="Segoe UI"/>
              </a:rPr>
              <a:t>w</a:t>
            </a:r>
            <a:r>
              <a:rPr sz="2200" b="1" spc="-5" dirty="0">
                <a:latin typeface="Segoe UI"/>
                <a:cs typeface="Segoe UI"/>
              </a:rPr>
              <a:t>e</a:t>
            </a:r>
            <a:r>
              <a:rPr sz="2200" b="1" spc="-20" dirty="0">
                <a:latin typeface="Segoe UI"/>
                <a:cs typeface="Segoe UI"/>
              </a:rPr>
              <a:t>r</a:t>
            </a:r>
            <a:r>
              <a:rPr sz="2200" b="1" spc="-5" dirty="0">
                <a:latin typeface="Segoe UI"/>
                <a:cs typeface="Segoe UI"/>
              </a:rPr>
              <a:t>ed  objects.</a:t>
            </a:r>
            <a:endParaRPr sz="2200" dirty="0">
              <a:latin typeface="Segoe UI"/>
              <a:cs typeface="Segoe UI"/>
            </a:endParaRPr>
          </a:p>
          <a:p>
            <a:pPr marL="1040765" lvl="1" indent="-342900">
              <a:lnSpc>
                <a:spcPct val="100000"/>
              </a:lnSpc>
              <a:spcBef>
                <a:spcPts val="2520"/>
              </a:spcBef>
              <a:buFont typeface="Wingdings"/>
              <a:buChar char=""/>
              <a:tabLst>
                <a:tab pos="1040765" algn="l"/>
                <a:tab pos="1041400" algn="l"/>
              </a:tabLst>
            </a:pPr>
            <a:r>
              <a:rPr sz="2200" b="1" spc="-35" dirty="0">
                <a:latin typeface="Segoe UI"/>
                <a:cs typeface="Segoe UI"/>
              </a:rPr>
              <a:t>However,</a:t>
            </a:r>
            <a:r>
              <a:rPr sz="2200" b="1" spc="65" dirty="0">
                <a:latin typeface="Segoe UI"/>
                <a:cs typeface="Segoe UI"/>
              </a:rPr>
              <a:t> </a:t>
            </a:r>
            <a:r>
              <a:rPr sz="2200" b="1" spc="-10" dirty="0">
                <a:latin typeface="Segoe UI"/>
                <a:cs typeface="Segoe UI"/>
              </a:rPr>
              <a:t>batteries</a:t>
            </a:r>
            <a:r>
              <a:rPr sz="2200" b="1" spc="45" dirty="0">
                <a:latin typeface="Segoe UI"/>
                <a:cs typeface="Segoe UI"/>
              </a:rPr>
              <a:t> </a:t>
            </a:r>
            <a:r>
              <a:rPr sz="2200" b="1" dirty="0">
                <a:latin typeface="Segoe UI"/>
                <a:cs typeface="Segoe UI"/>
              </a:rPr>
              <a:t>limit</a:t>
            </a:r>
            <a:r>
              <a:rPr sz="2200" b="1" spc="35" dirty="0">
                <a:latin typeface="Segoe UI"/>
                <a:cs typeface="Segoe UI"/>
              </a:rPr>
              <a:t> </a:t>
            </a:r>
            <a:r>
              <a:rPr sz="2200" b="1" spc="-5" dirty="0">
                <a:latin typeface="Segoe UI"/>
                <a:cs typeface="Segoe UI"/>
              </a:rPr>
              <a:t>the</a:t>
            </a:r>
            <a:r>
              <a:rPr sz="2200" b="1" spc="50" dirty="0">
                <a:latin typeface="Segoe UI"/>
                <a:cs typeface="Segoe UI"/>
              </a:rPr>
              <a:t> </a:t>
            </a:r>
            <a:r>
              <a:rPr sz="2200" b="1" spc="-5" dirty="0">
                <a:latin typeface="Segoe UI"/>
                <a:cs typeface="Segoe UI"/>
              </a:rPr>
              <a:t>lifetime</a:t>
            </a:r>
            <a:r>
              <a:rPr sz="2200" b="1" spc="45" dirty="0">
                <a:latin typeface="Segoe UI"/>
                <a:cs typeface="Segoe UI"/>
              </a:rPr>
              <a:t> </a:t>
            </a:r>
            <a:r>
              <a:rPr sz="2200" b="1" spc="-5" dirty="0">
                <a:latin typeface="Segoe UI"/>
                <a:cs typeface="Segoe UI"/>
              </a:rPr>
              <a:t>and</a:t>
            </a:r>
            <a:r>
              <a:rPr sz="2200" b="1" spc="60" dirty="0">
                <a:latin typeface="Segoe UI"/>
                <a:cs typeface="Segoe UI"/>
              </a:rPr>
              <a:t> </a:t>
            </a:r>
            <a:r>
              <a:rPr sz="2200" b="1" spc="-5" dirty="0">
                <a:latin typeface="Segoe UI"/>
                <a:cs typeface="Segoe UI"/>
              </a:rPr>
              <a:t>amount</a:t>
            </a:r>
            <a:r>
              <a:rPr sz="2200" b="1" spc="45" dirty="0">
                <a:latin typeface="Segoe UI"/>
                <a:cs typeface="Segoe UI"/>
              </a:rPr>
              <a:t> </a:t>
            </a:r>
            <a:r>
              <a:rPr sz="2200" b="1" spc="-25" dirty="0">
                <a:latin typeface="Segoe UI"/>
                <a:cs typeface="Segoe UI"/>
              </a:rPr>
              <a:t>of</a:t>
            </a:r>
            <a:r>
              <a:rPr sz="2200" b="1" spc="35" dirty="0">
                <a:latin typeface="Segoe UI"/>
                <a:cs typeface="Segoe UI"/>
              </a:rPr>
              <a:t> </a:t>
            </a:r>
            <a:r>
              <a:rPr sz="2200" b="1" spc="-5" dirty="0">
                <a:latin typeface="Segoe UI"/>
                <a:cs typeface="Segoe UI"/>
              </a:rPr>
              <a:t>energy</a:t>
            </a:r>
            <a:r>
              <a:rPr sz="2200" b="1" spc="55" dirty="0">
                <a:latin typeface="Segoe UI"/>
                <a:cs typeface="Segoe UI"/>
              </a:rPr>
              <a:t> </a:t>
            </a:r>
            <a:r>
              <a:rPr sz="2200" b="1" spc="-5" dirty="0">
                <a:latin typeface="Segoe UI"/>
                <a:cs typeface="Segoe UI"/>
              </a:rPr>
              <a:t>that</a:t>
            </a:r>
            <a:r>
              <a:rPr sz="2200" b="1" spc="45" dirty="0">
                <a:latin typeface="Segoe UI"/>
                <a:cs typeface="Segoe UI"/>
              </a:rPr>
              <a:t> </a:t>
            </a:r>
            <a:r>
              <a:rPr sz="2200" b="1" spc="-5" dirty="0">
                <a:latin typeface="Segoe UI"/>
                <a:cs typeface="Segoe UI"/>
              </a:rPr>
              <a:t>the</a:t>
            </a:r>
            <a:r>
              <a:rPr sz="2200" b="1" spc="45" dirty="0">
                <a:latin typeface="Segoe UI"/>
                <a:cs typeface="Segoe UI"/>
              </a:rPr>
              <a:t> </a:t>
            </a:r>
            <a:r>
              <a:rPr sz="2200" b="1" spc="-5" dirty="0">
                <a:latin typeface="Segoe UI"/>
                <a:cs typeface="Segoe UI"/>
              </a:rPr>
              <a:t>object</a:t>
            </a:r>
            <a:endParaRPr sz="2200" dirty="0">
              <a:latin typeface="Segoe UI"/>
              <a:cs typeface="Segoe UI"/>
            </a:endParaRPr>
          </a:p>
          <a:p>
            <a:pPr marL="1040765">
              <a:lnSpc>
                <a:spcPct val="100000"/>
              </a:lnSpc>
              <a:spcBef>
                <a:spcPts val="1320"/>
              </a:spcBef>
            </a:pPr>
            <a:r>
              <a:rPr sz="2200" b="1" spc="-5" dirty="0">
                <a:latin typeface="Segoe UI"/>
                <a:cs typeface="Segoe UI"/>
              </a:rPr>
              <a:t>is</a:t>
            </a:r>
            <a:r>
              <a:rPr sz="2200" b="1" dirty="0">
                <a:latin typeface="Segoe UI"/>
                <a:cs typeface="Segoe UI"/>
              </a:rPr>
              <a:t> </a:t>
            </a:r>
            <a:r>
              <a:rPr sz="2200" b="1" spc="-10" dirty="0">
                <a:latin typeface="Segoe UI"/>
                <a:cs typeface="Segoe UI"/>
              </a:rPr>
              <a:t>allowed</a:t>
            </a:r>
            <a:r>
              <a:rPr sz="2200" b="1" spc="25" dirty="0">
                <a:latin typeface="Segoe UI"/>
                <a:cs typeface="Segoe UI"/>
              </a:rPr>
              <a:t> </a:t>
            </a:r>
            <a:r>
              <a:rPr sz="2200" b="1" spc="-10" dirty="0">
                <a:latin typeface="Segoe UI"/>
                <a:cs typeface="Segoe UI"/>
              </a:rPr>
              <a:t>to</a:t>
            </a:r>
            <a:r>
              <a:rPr sz="2200" b="1" spc="20" dirty="0">
                <a:latin typeface="Segoe UI"/>
                <a:cs typeface="Segoe UI"/>
              </a:rPr>
              <a:t> </a:t>
            </a:r>
            <a:r>
              <a:rPr sz="2200" b="1" spc="-5" dirty="0">
                <a:latin typeface="Segoe UI"/>
                <a:cs typeface="Segoe UI"/>
              </a:rPr>
              <a:t>consume, </a:t>
            </a:r>
            <a:r>
              <a:rPr sz="2200" b="1" spc="-10" dirty="0">
                <a:latin typeface="Segoe UI"/>
                <a:cs typeface="Segoe UI"/>
              </a:rPr>
              <a:t>thus</a:t>
            </a:r>
            <a:r>
              <a:rPr sz="2200" b="1" dirty="0">
                <a:latin typeface="Segoe UI"/>
                <a:cs typeface="Segoe UI"/>
              </a:rPr>
              <a:t> </a:t>
            </a:r>
            <a:r>
              <a:rPr sz="2200" b="1" spc="-5" dirty="0">
                <a:latin typeface="Segoe UI"/>
                <a:cs typeface="Segoe UI"/>
              </a:rPr>
              <a:t>driving</a:t>
            </a:r>
            <a:r>
              <a:rPr sz="2200" b="1" spc="10" dirty="0">
                <a:latin typeface="Segoe UI"/>
                <a:cs typeface="Segoe UI"/>
              </a:rPr>
              <a:t> </a:t>
            </a:r>
            <a:r>
              <a:rPr sz="2200" b="1" spc="-5" dirty="0">
                <a:latin typeface="Segoe UI"/>
                <a:cs typeface="Segoe UI"/>
              </a:rPr>
              <a:t>transmission range</a:t>
            </a:r>
            <a:r>
              <a:rPr sz="2200" b="1" spc="10" dirty="0">
                <a:latin typeface="Segoe UI"/>
                <a:cs typeface="Segoe UI"/>
              </a:rPr>
              <a:t> </a:t>
            </a:r>
            <a:r>
              <a:rPr sz="2200" b="1" spc="-10" dirty="0">
                <a:latin typeface="Segoe UI"/>
                <a:cs typeface="Segoe UI"/>
              </a:rPr>
              <a:t>and</a:t>
            </a:r>
            <a:r>
              <a:rPr sz="2200" b="1" spc="5" dirty="0">
                <a:latin typeface="Segoe UI"/>
                <a:cs typeface="Segoe UI"/>
              </a:rPr>
              <a:t> </a:t>
            </a:r>
            <a:r>
              <a:rPr sz="2200" b="1" spc="-20" dirty="0">
                <a:latin typeface="Segoe UI"/>
                <a:cs typeface="Segoe UI"/>
              </a:rPr>
              <a:t>frequency.</a:t>
            </a:r>
            <a:endParaRPr sz="2200" dirty="0">
              <a:latin typeface="Segoe UI"/>
              <a:cs typeface="Segoe U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97</a:t>
            </a:fld>
            <a:endParaRPr dirty="0"/>
          </a:p>
        </p:txBody>
      </p:sp>
      <p:sp>
        <p:nvSpPr>
          <p:cNvPr id="3" name="object 3"/>
          <p:cNvSpPr txBox="1"/>
          <p:nvPr/>
        </p:nvSpPr>
        <p:spPr>
          <a:xfrm>
            <a:off x="179323" y="1446656"/>
            <a:ext cx="10857230" cy="4969510"/>
          </a:xfrm>
          <a:prstGeom prst="rect">
            <a:avLst/>
          </a:prstGeom>
        </p:spPr>
        <p:txBody>
          <a:bodyPr vert="horz" wrap="square" lIns="0" tIns="12065" rIns="0" bIns="0" rtlCol="0">
            <a:spAutoFit/>
          </a:bodyPr>
          <a:lstStyle/>
          <a:p>
            <a:pPr marL="12700" algn="just">
              <a:lnSpc>
                <a:spcPct val="100000"/>
              </a:lnSpc>
              <a:spcBef>
                <a:spcPts val="95"/>
              </a:spcBef>
            </a:pPr>
            <a:r>
              <a:rPr sz="2200" b="1" spc="-10" dirty="0">
                <a:solidFill>
                  <a:srgbClr val="001F5F"/>
                </a:solidFill>
                <a:latin typeface="Segoe UI"/>
                <a:cs typeface="Segoe UI"/>
              </a:rPr>
              <a:t>Mobile </a:t>
            </a:r>
            <a:r>
              <a:rPr sz="2200" b="1" spc="-5" dirty="0">
                <a:solidFill>
                  <a:srgbClr val="001F5F"/>
                </a:solidFill>
                <a:latin typeface="Segoe UI"/>
                <a:cs typeface="Segoe UI"/>
              </a:rPr>
              <a:t>or</a:t>
            </a:r>
            <a:r>
              <a:rPr sz="2200" b="1" dirty="0">
                <a:solidFill>
                  <a:srgbClr val="001F5F"/>
                </a:solidFill>
                <a:latin typeface="Segoe UI"/>
                <a:cs typeface="Segoe UI"/>
              </a:rPr>
              <a:t> </a:t>
            </a:r>
            <a:r>
              <a:rPr sz="2200" b="1" spc="-5" dirty="0">
                <a:solidFill>
                  <a:srgbClr val="001F5F"/>
                </a:solidFill>
                <a:latin typeface="Segoe UI"/>
                <a:cs typeface="Segoe UI"/>
              </a:rPr>
              <a:t>static</a:t>
            </a:r>
            <a:r>
              <a:rPr sz="2200" b="1" spc="-5" dirty="0">
                <a:latin typeface="Segoe UI"/>
                <a:cs typeface="Segoe UI"/>
              </a:rPr>
              <a:t>:</a:t>
            </a:r>
            <a:endParaRPr sz="2200">
              <a:latin typeface="Segoe UI"/>
              <a:cs typeface="Segoe UI"/>
            </a:endParaRPr>
          </a:p>
          <a:p>
            <a:pPr marL="698500" marR="5715" indent="-228600" algn="just">
              <a:lnSpc>
                <a:spcPct val="140000"/>
              </a:lnSpc>
              <a:spcBef>
                <a:spcPts val="1245"/>
              </a:spcBef>
              <a:buFont typeface="Arial MT"/>
              <a:buChar char="•"/>
              <a:tabLst>
                <a:tab pos="698500" algn="l"/>
              </a:tabLst>
            </a:pPr>
            <a:r>
              <a:rPr sz="2000" b="1" dirty="0">
                <a:latin typeface="Segoe UI"/>
                <a:cs typeface="Segoe UI"/>
              </a:rPr>
              <a:t>This </a:t>
            </a:r>
            <a:r>
              <a:rPr sz="2000" b="1" spc="-10" dirty="0">
                <a:latin typeface="Segoe UI"/>
                <a:cs typeface="Segoe UI"/>
              </a:rPr>
              <a:t>classification </a:t>
            </a:r>
            <a:r>
              <a:rPr sz="2000" b="1" spc="-5" dirty="0">
                <a:latin typeface="Segoe UI"/>
                <a:cs typeface="Segoe UI"/>
              </a:rPr>
              <a:t>is </a:t>
            </a:r>
            <a:r>
              <a:rPr sz="2000" b="1" spc="-10" dirty="0">
                <a:latin typeface="Segoe UI"/>
                <a:cs typeface="Segoe UI"/>
              </a:rPr>
              <a:t>based </a:t>
            </a:r>
            <a:r>
              <a:rPr sz="2000" b="1" spc="-5" dirty="0">
                <a:latin typeface="Segoe UI"/>
                <a:cs typeface="Segoe UI"/>
              </a:rPr>
              <a:t>on whether </a:t>
            </a:r>
            <a:r>
              <a:rPr sz="2000" b="1" dirty="0">
                <a:latin typeface="Segoe UI"/>
                <a:cs typeface="Segoe UI"/>
              </a:rPr>
              <a:t>the </a:t>
            </a:r>
            <a:r>
              <a:rPr sz="2000" b="1" spc="-5" dirty="0">
                <a:latin typeface="Segoe UI"/>
                <a:cs typeface="Segoe UI"/>
              </a:rPr>
              <a:t>“thing” </a:t>
            </a:r>
            <a:r>
              <a:rPr sz="2000" b="1" dirty="0">
                <a:latin typeface="Segoe UI"/>
                <a:cs typeface="Segoe UI"/>
              </a:rPr>
              <a:t>should </a:t>
            </a:r>
            <a:r>
              <a:rPr sz="2000" b="1" spc="-10" dirty="0">
                <a:latin typeface="Segoe UI"/>
                <a:cs typeface="Segoe UI"/>
              </a:rPr>
              <a:t>move </a:t>
            </a:r>
            <a:r>
              <a:rPr sz="2000" b="1" spc="-5" dirty="0">
                <a:latin typeface="Segoe UI"/>
                <a:cs typeface="Segoe UI"/>
              </a:rPr>
              <a:t>or always </a:t>
            </a:r>
            <a:r>
              <a:rPr sz="2000" b="1" spc="-10" dirty="0">
                <a:latin typeface="Segoe UI"/>
                <a:cs typeface="Segoe UI"/>
              </a:rPr>
              <a:t>stay </a:t>
            </a:r>
            <a:r>
              <a:rPr sz="2000" b="1" dirty="0">
                <a:latin typeface="Segoe UI"/>
                <a:cs typeface="Segoe UI"/>
              </a:rPr>
              <a:t>at </a:t>
            </a:r>
            <a:r>
              <a:rPr sz="2000" b="1" spc="-10" dirty="0">
                <a:latin typeface="Segoe UI"/>
                <a:cs typeface="Segoe UI"/>
              </a:rPr>
              <a:t>the </a:t>
            </a:r>
            <a:r>
              <a:rPr sz="2000" b="1" spc="-5" dirty="0">
                <a:latin typeface="Segoe UI"/>
                <a:cs typeface="Segoe UI"/>
              </a:rPr>
              <a:t> </a:t>
            </a:r>
            <a:r>
              <a:rPr sz="2000" b="1" dirty="0">
                <a:latin typeface="Segoe UI"/>
                <a:cs typeface="Segoe UI"/>
              </a:rPr>
              <a:t>same</a:t>
            </a:r>
            <a:r>
              <a:rPr sz="2000" b="1" spc="-15" dirty="0">
                <a:latin typeface="Segoe UI"/>
                <a:cs typeface="Segoe UI"/>
              </a:rPr>
              <a:t> </a:t>
            </a:r>
            <a:r>
              <a:rPr sz="2000" b="1" spc="-5" dirty="0">
                <a:latin typeface="Segoe UI"/>
                <a:cs typeface="Segoe UI"/>
              </a:rPr>
              <a:t>location.</a:t>
            </a:r>
            <a:endParaRPr sz="2000">
              <a:latin typeface="Segoe UI"/>
              <a:cs typeface="Segoe UI"/>
            </a:endParaRPr>
          </a:p>
          <a:p>
            <a:pPr marL="698500" marR="5080" indent="-228600" algn="just">
              <a:lnSpc>
                <a:spcPct val="140000"/>
              </a:lnSpc>
              <a:spcBef>
                <a:spcPts val="1200"/>
              </a:spcBef>
              <a:buFont typeface="Arial MT"/>
              <a:buChar char="•"/>
              <a:tabLst>
                <a:tab pos="698500" algn="l"/>
              </a:tabLst>
            </a:pPr>
            <a:r>
              <a:rPr sz="2000" b="1" dirty="0">
                <a:latin typeface="Segoe UI"/>
                <a:cs typeface="Segoe UI"/>
              </a:rPr>
              <a:t>A</a:t>
            </a:r>
            <a:r>
              <a:rPr sz="2000" b="1" spc="5" dirty="0">
                <a:latin typeface="Segoe UI"/>
                <a:cs typeface="Segoe UI"/>
              </a:rPr>
              <a:t> </a:t>
            </a:r>
            <a:r>
              <a:rPr sz="2000" b="1" spc="-5" dirty="0">
                <a:latin typeface="Segoe UI"/>
                <a:cs typeface="Segoe UI"/>
              </a:rPr>
              <a:t>sensor</a:t>
            </a:r>
            <a:r>
              <a:rPr sz="2000" b="1" dirty="0">
                <a:latin typeface="Segoe UI"/>
                <a:cs typeface="Segoe UI"/>
              </a:rPr>
              <a:t> may</a:t>
            </a:r>
            <a:r>
              <a:rPr sz="2000" b="1" spc="5" dirty="0">
                <a:latin typeface="Segoe UI"/>
                <a:cs typeface="Segoe UI"/>
              </a:rPr>
              <a:t> </a:t>
            </a:r>
            <a:r>
              <a:rPr sz="2000" b="1" dirty="0">
                <a:latin typeface="Segoe UI"/>
                <a:cs typeface="Segoe UI"/>
              </a:rPr>
              <a:t>be</a:t>
            </a:r>
            <a:r>
              <a:rPr sz="2000" b="1" spc="5" dirty="0">
                <a:latin typeface="Segoe UI"/>
                <a:cs typeface="Segoe UI"/>
              </a:rPr>
              <a:t> </a:t>
            </a:r>
            <a:r>
              <a:rPr sz="2000" b="1" spc="-5" dirty="0">
                <a:latin typeface="Segoe UI"/>
                <a:cs typeface="Segoe UI"/>
              </a:rPr>
              <a:t>mobile</a:t>
            </a:r>
            <a:r>
              <a:rPr sz="2000" b="1" dirty="0">
                <a:latin typeface="Segoe UI"/>
                <a:cs typeface="Segoe UI"/>
              </a:rPr>
              <a:t> </a:t>
            </a:r>
            <a:r>
              <a:rPr sz="2000" b="1" spc="-5" dirty="0">
                <a:latin typeface="Segoe UI"/>
                <a:cs typeface="Segoe UI"/>
              </a:rPr>
              <a:t>because</a:t>
            </a:r>
            <a:r>
              <a:rPr sz="2000" b="1" dirty="0">
                <a:latin typeface="Segoe UI"/>
                <a:cs typeface="Segoe UI"/>
              </a:rPr>
              <a:t> </a:t>
            </a:r>
            <a:r>
              <a:rPr sz="2000" b="1" spc="-5" dirty="0">
                <a:latin typeface="Segoe UI"/>
                <a:cs typeface="Segoe UI"/>
              </a:rPr>
              <a:t>it</a:t>
            </a:r>
            <a:r>
              <a:rPr sz="2000" b="1" dirty="0">
                <a:latin typeface="Segoe UI"/>
                <a:cs typeface="Segoe UI"/>
              </a:rPr>
              <a:t> </a:t>
            </a:r>
            <a:r>
              <a:rPr sz="2000" b="1" spc="-5" dirty="0">
                <a:latin typeface="Segoe UI"/>
                <a:cs typeface="Segoe UI"/>
              </a:rPr>
              <a:t>is</a:t>
            </a:r>
            <a:r>
              <a:rPr sz="2000" b="1" dirty="0">
                <a:latin typeface="Segoe UI"/>
                <a:cs typeface="Segoe UI"/>
              </a:rPr>
              <a:t> </a:t>
            </a:r>
            <a:r>
              <a:rPr sz="2000" b="1" spc="-5" dirty="0">
                <a:latin typeface="Segoe UI"/>
                <a:cs typeface="Segoe UI"/>
              </a:rPr>
              <a:t>moved</a:t>
            </a:r>
            <a:r>
              <a:rPr sz="2000" b="1" dirty="0">
                <a:latin typeface="Segoe UI"/>
                <a:cs typeface="Segoe UI"/>
              </a:rPr>
              <a:t> </a:t>
            </a:r>
            <a:r>
              <a:rPr sz="2000" b="1" spc="-10" dirty="0">
                <a:latin typeface="Segoe UI"/>
                <a:cs typeface="Segoe UI"/>
              </a:rPr>
              <a:t>from</a:t>
            </a:r>
            <a:r>
              <a:rPr sz="2000" b="1" spc="-5" dirty="0">
                <a:latin typeface="Segoe UI"/>
                <a:cs typeface="Segoe UI"/>
              </a:rPr>
              <a:t> </a:t>
            </a:r>
            <a:r>
              <a:rPr sz="2000" b="1" dirty="0">
                <a:latin typeface="Segoe UI"/>
                <a:cs typeface="Segoe UI"/>
              </a:rPr>
              <a:t>one</a:t>
            </a:r>
            <a:r>
              <a:rPr sz="2000" b="1" spc="5" dirty="0">
                <a:latin typeface="Segoe UI"/>
                <a:cs typeface="Segoe UI"/>
              </a:rPr>
              <a:t> </a:t>
            </a:r>
            <a:r>
              <a:rPr sz="2000" b="1" spc="-5" dirty="0">
                <a:latin typeface="Segoe UI"/>
                <a:cs typeface="Segoe UI"/>
              </a:rPr>
              <a:t>object</a:t>
            </a:r>
            <a:r>
              <a:rPr sz="2000" b="1" dirty="0">
                <a:latin typeface="Segoe UI"/>
                <a:cs typeface="Segoe UI"/>
              </a:rPr>
              <a:t> </a:t>
            </a:r>
            <a:r>
              <a:rPr sz="2000" b="1" spc="-10" dirty="0">
                <a:latin typeface="Segoe UI"/>
                <a:cs typeface="Segoe UI"/>
              </a:rPr>
              <a:t>to</a:t>
            </a:r>
            <a:r>
              <a:rPr sz="2000" b="1" spc="-5" dirty="0">
                <a:latin typeface="Segoe UI"/>
                <a:cs typeface="Segoe UI"/>
              </a:rPr>
              <a:t> another</a:t>
            </a:r>
            <a:r>
              <a:rPr sz="2000" b="1" spc="540" dirty="0">
                <a:latin typeface="Segoe UI"/>
                <a:cs typeface="Segoe UI"/>
              </a:rPr>
              <a:t> </a:t>
            </a:r>
            <a:r>
              <a:rPr sz="2000" b="1" spc="-5" dirty="0">
                <a:latin typeface="Segoe UI"/>
                <a:cs typeface="Segoe UI"/>
              </a:rPr>
              <a:t>(for </a:t>
            </a:r>
            <a:r>
              <a:rPr sz="2000" b="1" dirty="0">
                <a:latin typeface="Segoe UI"/>
                <a:cs typeface="Segoe UI"/>
              </a:rPr>
              <a:t> </a:t>
            </a:r>
            <a:r>
              <a:rPr sz="2000" b="1" spc="-5" dirty="0">
                <a:latin typeface="Segoe UI"/>
                <a:cs typeface="Segoe UI"/>
              </a:rPr>
              <a:t>example,</a:t>
            </a:r>
            <a:r>
              <a:rPr sz="2000" b="1" dirty="0">
                <a:latin typeface="Segoe UI"/>
                <a:cs typeface="Segoe UI"/>
              </a:rPr>
              <a:t> a </a:t>
            </a:r>
            <a:r>
              <a:rPr sz="2000" b="1" spc="-5" dirty="0">
                <a:latin typeface="Segoe UI"/>
                <a:cs typeface="Segoe UI"/>
              </a:rPr>
              <a:t>viscosity</a:t>
            </a:r>
            <a:r>
              <a:rPr sz="2000" b="1" dirty="0">
                <a:latin typeface="Segoe UI"/>
                <a:cs typeface="Segoe UI"/>
              </a:rPr>
              <a:t> </a:t>
            </a:r>
            <a:r>
              <a:rPr sz="2000" b="1" spc="-5" dirty="0">
                <a:latin typeface="Segoe UI"/>
                <a:cs typeface="Segoe UI"/>
              </a:rPr>
              <a:t>sensor</a:t>
            </a:r>
            <a:r>
              <a:rPr sz="2000" b="1" dirty="0">
                <a:latin typeface="Segoe UI"/>
                <a:cs typeface="Segoe UI"/>
              </a:rPr>
              <a:t> </a:t>
            </a:r>
            <a:r>
              <a:rPr sz="2000" b="1" spc="-5" dirty="0">
                <a:latin typeface="Segoe UI"/>
                <a:cs typeface="Segoe UI"/>
              </a:rPr>
              <a:t>moved</a:t>
            </a:r>
            <a:r>
              <a:rPr sz="2000" b="1" dirty="0">
                <a:latin typeface="Segoe UI"/>
                <a:cs typeface="Segoe UI"/>
              </a:rPr>
              <a:t> </a:t>
            </a:r>
            <a:r>
              <a:rPr sz="2000" b="1" spc="-5" dirty="0">
                <a:latin typeface="Segoe UI"/>
                <a:cs typeface="Segoe UI"/>
              </a:rPr>
              <a:t>from</a:t>
            </a:r>
            <a:r>
              <a:rPr sz="2000" b="1" dirty="0">
                <a:latin typeface="Segoe UI"/>
                <a:cs typeface="Segoe UI"/>
              </a:rPr>
              <a:t> </a:t>
            </a:r>
            <a:r>
              <a:rPr sz="2000" b="1" spc="-10" dirty="0">
                <a:latin typeface="Segoe UI"/>
                <a:cs typeface="Segoe UI"/>
              </a:rPr>
              <a:t>batch</a:t>
            </a:r>
            <a:r>
              <a:rPr sz="2000" b="1" spc="-5" dirty="0">
                <a:latin typeface="Segoe UI"/>
                <a:cs typeface="Segoe UI"/>
              </a:rPr>
              <a:t> </a:t>
            </a:r>
            <a:r>
              <a:rPr sz="2000" b="1" spc="-10" dirty="0">
                <a:latin typeface="Segoe UI"/>
                <a:cs typeface="Segoe UI"/>
              </a:rPr>
              <a:t>to</a:t>
            </a:r>
            <a:r>
              <a:rPr sz="2000" b="1" spc="-5" dirty="0">
                <a:latin typeface="Segoe UI"/>
                <a:cs typeface="Segoe UI"/>
              </a:rPr>
              <a:t> </a:t>
            </a:r>
            <a:r>
              <a:rPr sz="2000" b="1" spc="-10" dirty="0">
                <a:latin typeface="Segoe UI"/>
                <a:cs typeface="Segoe UI"/>
              </a:rPr>
              <a:t>batch</a:t>
            </a:r>
            <a:r>
              <a:rPr sz="2000" b="1" spc="-5" dirty="0">
                <a:latin typeface="Segoe UI"/>
                <a:cs typeface="Segoe UI"/>
              </a:rPr>
              <a:t> in</a:t>
            </a:r>
            <a:r>
              <a:rPr sz="2000" b="1" dirty="0">
                <a:latin typeface="Segoe UI"/>
                <a:cs typeface="Segoe UI"/>
              </a:rPr>
              <a:t> a</a:t>
            </a:r>
            <a:r>
              <a:rPr sz="2000" b="1" spc="5" dirty="0">
                <a:latin typeface="Segoe UI"/>
                <a:cs typeface="Segoe UI"/>
              </a:rPr>
              <a:t> </a:t>
            </a:r>
            <a:r>
              <a:rPr sz="2000" b="1" spc="-5" dirty="0">
                <a:latin typeface="Segoe UI"/>
                <a:cs typeface="Segoe UI"/>
              </a:rPr>
              <a:t>chemical</a:t>
            </a:r>
            <a:r>
              <a:rPr sz="2000" b="1" dirty="0">
                <a:latin typeface="Segoe UI"/>
                <a:cs typeface="Segoe UI"/>
              </a:rPr>
              <a:t> </a:t>
            </a:r>
            <a:r>
              <a:rPr sz="2000" b="1" spc="-5" dirty="0">
                <a:latin typeface="Segoe UI"/>
                <a:cs typeface="Segoe UI"/>
              </a:rPr>
              <a:t>plant)</a:t>
            </a:r>
            <a:r>
              <a:rPr sz="2000" b="1" dirty="0">
                <a:latin typeface="Segoe UI"/>
                <a:cs typeface="Segoe UI"/>
              </a:rPr>
              <a:t> </a:t>
            </a:r>
            <a:r>
              <a:rPr sz="2000" b="1" spc="-5" dirty="0">
                <a:latin typeface="Segoe UI"/>
                <a:cs typeface="Segoe UI"/>
              </a:rPr>
              <a:t>or </a:t>
            </a:r>
            <a:r>
              <a:rPr sz="2000" b="1" spc="-540" dirty="0">
                <a:latin typeface="Segoe UI"/>
                <a:cs typeface="Segoe UI"/>
              </a:rPr>
              <a:t> </a:t>
            </a:r>
            <a:r>
              <a:rPr sz="2000" b="1" spc="-5" dirty="0">
                <a:latin typeface="Segoe UI"/>
                <a:cs typeface="Segoe UI"/>
              </a:rPr>
              <a:t>because it is attached </a:t>
            </a:r>
            <a:r>
              <a:rPr sz="2000" b="1" spc="-10" dirty="0">
                <a:latin typeface="Segoe UI"/>
                <a:cs typeface="Segoe UI"/>
              </a:rPr>
              <a:t>to </a:t>
            </a:r>
            <a:r>
              <a:rPr sz="2000" b="1" dirty="0">
                <a:latin typeface="Segoe UI"/>
                <a:cs typeface="Segoe UI"/>
              </a:rPr>
              <a:t>a moving </a:t>
            </a:r>
            <a:r>
              <a:rPr sz="2000" b="1" spc="-5" dirty="0">
                <a:latin typeface="Segoe UI"/>
                <a:cs typeface="Segoe UI"/>
              </a:rPr>
              <a:t>object (for example, </a:t>
            </a:r>
            <a:r>
              <a:rPr sz="2000" b="1" dirty="0">
                <a:latin typeface="Segoe UI"/>
                <a:cs typeface="Segoe UI"/>
              </a:rPr>
              <a:t>a </a:t>
            </a:r>
            <a:r>
              <a:rPr sz="2000" b="1" spc="-10" dirty="0">
                <a:latin typeface="Segoe UI"/>
                <a:cs typeface="Segoe UI"/>
              </a:rPr>
              <a:t>location </a:t>
            </a:r>
            <a:r>
              <a:rPr sz="2000" b="1" spc="-5" dirty="0">
                <a:latin typeface="Segoe UI"/>
                <a:cs typeface="Segoe UI"/>
              </a:rPr>
              <a:t>sensor </a:t>
            </a:r>
            <a:r>
              <a:rPr sz="2000" b="1" spc="5" dirty="0">
                <a:latin typeface="Segoe UI"/>
                <a:cs typeface="Segoe UI"/>
              </a:rPr>
              <a:t>on </a:t>
            </a:r>
            <a:r>
              <a:rPr sz="2000" b="1" dirty="0">
                <a:latin typeface="Segoe UI"/>
                <a:cs typeface="Segoe UI"/>
              </a:rPr>
              <a:t>moving </a:t>
            </a:r>
            <a:r>
              <a:rPr sz="2000" b="1" spc="5" dirty="0">
                <a:latin typeface="Segoe UI"/>
                <a:cs typeface="Segoe UI"/>
              </a:rPr>
              <a:t> </a:t>
            </a:r>
            <a:r>
              <a:rPr sz="2000" b="1" spc="-5" dirty="0">
                <a:latin typeface="Segoe UI"/>
                <a:cs typeface="Segoe UI"/>
              </a:rPr>
              <a:t>goods</a:t>
            </a:r>
            <a:r>
              <a:rPr sz="2000" b="1" spc="-10" dirty="0">
                <a:latin typeface="Segoe UI"/>
                <a:cs typeface="Segoe UI"/>
              </a:rPr>
              <a:t> </a:t>
            </a:r>
            <a:r>
              <a:rPr sz="2000" b="1" spc="-5" dirty="0">
                <a:latin typeface="Segoe UI"/>
                <a:cs typeface="Segoe UI"/>
              </a:rPr>
              <a:t>in</a:t>
            </a:r>
            <a:r>
              <a:rPr sz="2000" b="1" dirty="0">
                <a:latin typeface="Segoe UI"/>
                <a:cs typeface="Segoe UI"/>
              </a:rPr>
              <a:t> a</a:t>
            </a:r>
            <a:r>
              <a:rPr sz="2000" b="1" spc="-15" dirty="0">
                <a:latin typeface="Segoe UI"/>
                <a:cs typeface="Segoe UI"/>
              </a:rPr>
              <a:t> </a:t>
            </a:r>
            <a:r>
              <a:rPr sz="2000" b="1" spc="-5" dirty="0">
                <a:latin typeface="Segoe UI"/>
                <a:cs typeface="Segoe UI"/>
              </a:rPr>
              <a:t>warehouse</a:t>
            </a:r>
            <a:r>
              <a:rPr sz="2000" b="1" dirty="0">
                <a:latin typeface="Segoe UI"/>
                <a:cs typeface="Segoe UI"/>
              </a:rPr>
              <a:t> </a:t>
            </a:r>
            <a:r>
              <a:rPr sz="2000" b="1" spc="-5" dirty="0">
                <a:latin typeface="Segoe UI"/>
                <a:cs typeface="Segoe UI"/>
              </a:rPr>
              <a:t>or</a:t>
            </a:r>
            <a:r>
              <a:rPr sz="2000" b="1" spc="5" dirty="0">
                <a:latin typeface="Segoe UI"/>
                <a:cs typeface="Segoe UI"/>
              </a:rPr>
              <a:t> factory</a:t>
            </a:r>
            <a:r>
              <a:rPr sz="2000" b="1" spc="-5" dirty="0">
                <a:latin typeface="Segoe UI"/>
                <a:cs typeface="Segoe UI"/>
              </a:rPr>
              <a:t> floor).</a:t>
            </a:r>
            <a:endParaRPr sz="2000">
              <a:latin typeface="Segoe UI"/>
              <a:cs typeface="Segoe UI"/>
            </a:endParaRPr>
          </a:p>
          <a:p>
            <a:pPr marL="698500" indent="-228600">
              <a:lnSpc>
                <a:spcPct val="100000"/>
              </a:lnSpc>
              <a:spcBef>
                <a:spcPts val="2160"/>
              </a:spcBef>
              <a:buFont typeface="Arial MT"/>
              <a:buChar char="•"/>
              <a:tabLst>
                <a:tab pos="697865" algn="l"/>
                <a:tab pos="698500" algn="l"/>
              </a:tabLst>
            </a:pPr>
            <a:r>
              <a:rPr sz="2000" b="1" dirty="0">
                <a:latin typeface="Segoe UI"/>
                <a:cs typeface="Segoe UI"/>
              </a:rPr>
              <a:t>The</a:t>
            </a:r>
            <a:r>
              <a:rPr sz="2000" b="1" spc="-15" dirty="0">
                <a:latin typeface="Segoe UI"/>
                <a:cs typeface="Segoe UI"/>
              </a:rPr>
              <a:t> </a:t>
            </a:r>
            <a:r>
              <a:rPr sz="2000" b="1" spc="-5" dirty="0">
                <a:latin typeface="Segoe UI"/>
                <a:cs typeface="Segoe UI"/>
              </a:rPr>
              <a:t>frequency</a:t>
            </a:r>
            <a:r>
              <a:rPr sz="2000" b="1" spc="30" dirty="0">
                <a:latin typeface="Segoe UI"/>
                <a:cs typeface="Segoe UI"/>
              </a:rPr>
              <a:t> </a:t>
            </a:r>
            <a:r>
              <a:rPr sz="2000" b="1" spc="-20" dirty="0">
                <a:latin typeface="Segoe UI"/>
                <a:cs typeface="Segoe UI"/>
              </a:rPr>
              <a:t>of</a:t>
            </a:r>
            <a:r>
              <a:rPr sz="2000" b="1" dirty="0">
                <a:latin typeface="Segoe UI"/>
                <a:cs typeface="Segoe UI"/>
              </a:rPr>
              <a:t> </a:t>
            </a:r>
            <a:r>
              <a:rPr sz="2000" b="1" spc="-5" dirty="0">
                <a:latin typeface="Segoe UI"/>
                <a:cs typeface="Segoe UI"/>
              </a:rPr>
              <a:t>the</a:t>
            </a:r>
            <a:r>
              <a:rPr sz="2000" b="1" spc="-10" dirty="0">
                <a:latin typeface="Segoe UI"/>
                <a:cs typeface="Segoe UI"/>
              </a:rPr>
              <a:t> </a:t>
            </a:r>
            <a:r>
              <a:rPr sz="2000" b="1" spc="-5" dirty="0">
                <a:latin typeface="Segoe UI"/>
                <a:cs typeface="Segoe UI"/>
              </a:rPr>
              <a:t>movement</a:t>
            </a:r>
            <a:r>
              <a:rPr sz="2000" b="1" spc="20" dirty="0">
                <a:latin typeface="Segoe UI"/>
                <a:cs typeface="Segoe UI"/>
              </a:rPr>
              <a:t> </a:t>
            </a:r>
            <a:r>
              <a:rPr sz="2000" b="1" dirty="0">
                <a:latin typeface="Segoe UI"/>
                <a:cs typeface="Segoe UI"/>
              </a:rPr>
              <a:t>may</a:t>
            </a:r>
            <a:r>
              <a:rPr sz="2000" b="1" spc="-10" dirty="0">
                <a:latin typeface="Segoe UI"/>
                <a:cs typeface="Segoe UI"/>
              </a:rPr>
              <a:t> </a:t>
            </a:r>
            <a:r>
              <a:rPr sz="2000" b="1" spc="-5" dirty="0">
                <a:latin typeface="Segoe UI"/>
                <a:cs typeface="Segoe UI"/>
              </a:rPr>
              <a:t>also</a:t>
            </a:r>
            <a:r>
              <a:rPr sz="2000" b="1" spc="-10" dirty="0">
                <a:latin typeface="Segoe UI"/>
                <a:cs typeface="Segoe UI"/>
              </a:rPr>
              <a:t> </a:t>
            </a:r>
            <a:r>
              <a:rPr sz="2000" b="1" spc="-15" dirty="0">
                <a:latin typeface="Segoe UI"/>
                <a:cs typeface="Segoe UI"/>
              </a:rPr>
              <a:t>vary,</a:t>
            </a:r>
            <a:r>
              <a:rPr sz="2000" b="1" spc="-10" dirty="0">
                <a:latin typeface="Segoe UI"/>
                <a:cs typeface="Segoe UI"/>
              </a:rPr>
              <a:t> </a:t>
            </a:r>
            <a:r>
              <a:rPr sz="2000" b="1" spc="-5" dirty="0">
                <a:latin typeface="Segoe UI"/>
                <a:cs typeface="Segoe UI"/>
              </a:rPr>
              <a:t>from</a:t>
            </a:r>
            <a:r>
              <a:rPr sz="2000" b="1" spc="10" dirty="0">
                <a:latin typeface="Segoe UI"/>
                <a:cs typeface="Segoe UI"/>
              </a:rPr>
              <a:t> </a:t>
            </a:r>
            <a:r>
              <a:rPr sz="2000" b="1" spc="-5" dirty="0">
                <a:latin typeface="Segoe UI"/>
                <a:cs typeface="Segoe UI"/>
              </a:rPr>
              <a:t>occasional</a:t>
            </a:r>
            <a:r>
              <a:rPr sz="2000" b="1" spc="-15" dirty="0">
                <a:latin typeface="Segoe UI"/>
                <a:cs typeface="Segoe UI"/>
              </a:rPr>
              <a:t> </a:t>
            </a:r>
            <a:r>
              <a:rPr sz="2000" b="1" spc="-5" dirty="0">
                <a:latin typeface="Segoe UI"/>
                <a:cs typeface="Segoe UI"/>
              </a:rPr>
              <a:t>to</a:t>
            </a:r>
            <a:r>
              <a:rPr sz="2000" b="1" dirty="0">
                <a:latin typeface="Segoe UI"/>
                <a:cs typeface="Segoe UI"/>
              </a:rPr>
              <a:t> permanent.</a:t>
            </a:r>
            <a:endParaRPr sz="2000">
              <a:latin typeface="Segoe UI"/>
              <a:cs typeface="Segoe UI"/>
            </a:endParaRPr>
          </a:p>
          <a:p>
            <a:pPr marL="698500" indent="-228600">
              <a:lnSpc>
                <a:spcPct val="100000"/>
              </a:lnSpc>
              <a:spcBef>
                <a:spcPts val="2165"/>
              </a:spcBef>
              <a:buFont typeface="Arial MT"/>
              <a:buChar char="•"/>
              <a:tabLst>
                <a:tab pos="697865" algn="l"/>
                <a:tab pos="698500" algn="l"/>
              </a:tabLst>
            </a:pPr>
            <a:r>
              <a:rPr sz="2000" b="1" dirty="0">
                <a:latin typeface="Segoe UI"/>
                <a:cs typeface="Segoe UI"/>
              </a:rPr>
              <a:t>The</a:t>
            </a:r>
            <a:r>
              <a:rPr sz="2000" b="1" spc="-15" dirty="0">
                <a:latin typeface="Segoe UI"/>
                <a:cs typeface="Segoe UI"/>
              </a:rPr>
              <a:t> </a:t>
            </a:r>
            <a:r>
              <a:rPr sz="2000" b="1" dirty="0">
                <a:latin typeface="Segoe UI"/>
                <a:cs typeface="Segoe UI"/>
              </a:rPr>
              <a:t>range</a:t>
            </a:r>
            <a:r>
              <a:rPr sz="2000" b="1" spc="10" dirty="0">
                <a:latin typeface="Segoe UI"/>
                <a:cs typeface="Segoe UI"/>
              </a:rPr>
              <a:t> </a:t>
            </a:r>
            <a:r>
              <a:rPr sz="2000" b="1" spc="-20" dirty="0">
                <a:latin typeface="Segoe UI"/>
                <a:cs typeface="Segoe UI"/>
              </a:rPr>
              <a:t>of</a:t>
            </a:r>
            <a:r>
              <a:rPr sz="2000" b="1" spc="5" dirty="0">
                <a:latin typeface="Segoe UI"/>
                <a:cs typeface="Segoe UI"/>
              </a:rPr>
              <a:t> </a:t>
            </a:r>
            <a:r>
              <a:rPr sz="2000" b="1" spc="-5" dirty="0">
                <a:latin typeface="Segoe UI"/>
                <a:cs typeface="Segoe UI"/>
              </a:rPr>
              <a:t>mobility</a:t>
            </a:r>
            <a:r>
              <a:rPr sz="2000" b="1" spc="-25" dirty="0">
                <a:latin typeface="Segoe UI"/>
                <a:cs typeface="Segoe UI"/>
              </a:rPr>
              <a:t> </a:t>
            </a:r>
            <a:r>
              <a:rPr sz="2000" b="1" spc="-5" dirty="0">
                <a:latin typeface="Segoe UI"/>
                <a:cs typeface="Segoe UI"/>
              </a:rPr>
              <a:t>(from</a:t>
            </a:r>
            <a:r>
              <a:rPr sz="2000" b="1" dirty="0">
                <a:latin typeface="Segoe UI"/>
                <a:cs typeface="Segoe UI"/>
              </a:rPr>
              <a:t> a</a:t>
            </a:r>
            <a:r>
              <a:rPr sz="2000" b="1" spc="5" dirty="0">
                <a:latin typeface="Segoe UI"/>
                <a:cs typeface="Segoe UI"/>
              </a:rPr>
              <a:t> </a:t>
            </a:r>
            <a:r>
              <a:rPr sz="2000" b="1" spc="-5" dirty="0">
                <a:latin typeface="Segoe UI"/>
                <a:cs typeface="Segoe UI"/>
              </a:rPr>
              <a:t>few inches</a:t>
            </a:r>
            <a:r>
              <a:rPr sz="2000" b="1" spc="-10" dirty="0">
                <a:latin typeface="Segoe UI"/>
                <a:cs typeface="Segoe UI"/>
              </a:rPr>
              <a:t> to</a:t>
            </a:r>
            <a:r>
              <a:rPr sz="2000" b="1" dirty="0">
                <a:latin typeface="Segoe UI"/>
                <a:cs typeface="Segoe UI"/>
              </a:rPr>
              <a:t> </a:t>
            </a:r>
            <a:r>
              <a:rPr sz="2000" b="1" spc="-5" dirty="0">
                <a:latin typeface="Segoe UI"/>
                <a:cs typeface="Segoe UI"/>
              </a:rPr>
              <a:t>miles</a:t>
            </a:r>
            <a:r>
              <a:rPr sz="2000" b="1" dirty="0">
                <a:latin typeface="Segoe UI"/>
                <a:cs typeface="Segoe UI"/>
              </a:rPr>
              <a:t> </a:t>
            </a:r>
            <a:r>
              <a:rPr sz="2000" b="1" spc="-5" dirty="0">
                <a:latin typeface="Segoe UI"/>
                <a:cs typeface="Segoe UI"/>
              </a:rPr>
              <a:t>away)</a:t>
            </a:r>
            <a:r>
              <a:rPr sz="2000" b="1" spc="-15" dirty="0">
                <a:latin typeface="Segoe UI"/>
                <a:cs typeface="Segoe UI"/>
              </a:rPr>
              <a:t> </a:t>
            </a:r>
            <a:r>
              <a:rPr sz="2000" b="1" spc="-5" dirty="0">
                <a:latin typeface="Segoe UI"/>
                <a:cs typeface="Segoe UI"/>
              </a:rPr>
              <a:t>often</a:t>
            </a:r>
            <a:r>
              <a:rPr sz="2000" b="1" spc="15" dirty="0">
                <a:latin typeface="Segoe UI"/>
                <a:cs typeface="Segoe UI"/>
              </a:rPr>
              <a:t> </a:t>
            </a:r>
            <a:r>
              <a:rPr sz="2000" b="1" spc="-5" dirty="0">
                <a:latin typeface="Segoe UI"/>
                <a:cs typeface="Segoe UI"/>
              </a:rPr>
              <a:t>drives</a:t>
            </a:r>
            <a:r>
              <a:rPr sz="2000" b="1" spc="-10" dirty="0">
                <a:latin typeface="Segoe UI"/>
                <a:cs typeface="Segoe UI"/>
              </a:rPr>
              <a:t> </a:t>
            </a:r>
            <a:r>
              <a:rPr sz="2000" b="1" dirty="0">
                <a:latin typeface="Segoe UI"/>
                <a:cs typeface="Segoe UI"/>
              </a:rPr>
              <a:t>the</a:t>
            </a:r>
            <a:r>
              <a:rPr sz="2000" b="1" spc="-10" dirty="0">
                <a:latin typeface="Segoe UI"/>
                <a:cs typeface="Segoe UI"/>
              </a:rPr>
              <a:t> </a:t>
            </a:r>
            <a:r>
              <a:rPr sz="2000" b="1" spc="-5" dirty="0">
                <a:latin typeface="Segoe UI"/>
                <a:cs typeface="Segoe UI"/>
              </a:rPr>
              <a:t>possible</a:t>
            </a:r>
            <a:endParaRPr sz="2000">
              <a:latin typeface="Segoe UI"/>
              <a:cs typeface="Segoe UI"/>
            </a:endParaRPr>
          </a:p>
          <a:p>
            <a:pPr marL="698500" indent="-228600">
              <a:lnSpc>
                <a:spcPct val="100000"/>
              </a:lnSpc>
              <a:spcBef>
                <a:spcPts val="2160"/>
              </a:spcBef>
              <a:buFont typeface="Arial MT"/>
              <a:buChar char="•"/>
              <a:tabLst>
                <a:tab pos="697865" algn="l"/>
                <a:tab pos="698500" algn="l"/>
              </a:tabLst>
            </a:pPr>
            <a:r>
              <a:rPr sz="2000" b="1" spc="-5" dirty="0">
                <a:latin typeface="Segoe UI"/>
                <a:cs typeface="Segoe UI"/>
              </a:rPr>
              <a:t>power</a:t>
            </a:r>
            <a:r>
              <a:rPr sz="2000" b="1" spc="-35" dirty="0">
                <a:latin typeface="Segoe UI"/>
                <a:cs typeface="Segoe UI"/>
              </a:rPr>
              <a:t> </a:t>
            </a:r>
            <a:r>
              <a:rPr sz="2000" b="1" spc="-5" dirty="0">
                <a:latin typeface="Segoe UI"/>
                <a:cs typeface="Segoe UI"/>
              </a:rPr>
              <a:t>source.</a:t>
            </a:r>
            <a:endParaRPr sz="2000">
              <a:latin typeface="Segoe UI"/>
              <a:cs typeface="Segoe U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5" name="object 5"/>
          <p:cNvSpPr txBox="1">
            <a:spLocks noGrp="1"/>
          </p:cNvSpPr>
          <p:nvPr>
            <p:ph type="sldNum" sz="quarter" idx="7"/>
          </p:nvPr>
        </p:nvSpPr>
        <p:spPr>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dirty="0"/>
              <a:t>98</a:t>
            </a:fld>
            <a:endParaRPr dirty="0"/>
          </a:p>
        </p:txBody>
      </p:sp>
      <p:sp>
        <p:nvSpPr>
          <p:cNvPr id="3" name="object 3"/>
          <p:cNvSpPr txBox="1"/>
          <p:nvPr/>
        </p:nvSpPr>
        <p:spPr>
          <a:xfrm>
            <a:off x="179323" y="1480184"/>
            <a:ext cx="10855960" cy="452945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1F5F"/>
                </a:solidFill>
                <a:latin typeface="Segoe UI"/>
                <a:cs typeface="Segoe UI"/>
              </a:rPr>
              <a:t>Low</a:t>
            </a:r>
            <a:r>
              <a:rPr sz="2400" b="1" spc="-10" dirty="0">
                <a:solidFill>
                  <a:srgbClr val="001F5F"/>
                </a:solidFill>
                <a:latin typeface="Segoe UI"/>
                <a:cs typeface="Segoe UI"/>
              </a:rPr>
              <a:t> </a:t>
            </a:r>
            <a:r>
              <a:rPr sz="2400" b="1" spc="-5" dirty="0">
                <a:solidFill>
                  <a:srgbClr val="001F5F"/>
                </a:solidFill>
                <a:latin typeface="Segoe UI"/>
                <a:cs typeface="Segoe UI"/>
              </a:rPr>
              <a:t>or</a:t>
            </a:r>
            <a:r>
              <a:rPr sz="2400" b="1" spc="-15" dirty="0">
                <a:solidFill>
                  <a:srgbClr val="001F5F"/>
                </a:solidFill>
                <a:latin typeface="Segoe UI"/>
                <a:cs typeface="Segoe UI"/>
              </a:rPr>
              <a:t> </a:t>
            </a:r>
            <a:r>
              <a:rPr sz="2400" b="1" spc="-5" dirty="0">
                <a:solidFill>
                  <a:srgbClr val="001F5F"/>
                </a:solidFill>
                <a:latin typeface="Segoe UI"/>
                <a:cs typeface="Segoe UI"/>
              </a:rPr>
              <a:t>high</a:t>
            </a:r>
            <a:r>
              <a:rPr sz="2400" b="1" spc="10" dirty="0">
                <a:solidFill>
                  <a:srgbClr val="001F5F"/>
                </a:solidFill>
                <a:latin typeface="Segoe UI"/>
                <a:cs typeface="Segoe UI"/>
              </a:rPr>
              <a:t> </a:t>
            </a:r>
            <a:r>
              <a:rPr sz="2400" b="1" dirty="0">
                <a:solidFill>
                  <a:srgbClr val="001F5F"/>
                </a:solidFill>
                <a:latin typeface="Segoe UI"/>
                <a:cs typeface="Segoe UI"/>
              </a:rPr>
              <a:t>reporting</a:t>
            </a:r>
            <a:r>
              <a:rPr sz="2400" b="1" spc="-15" dirty="0">
                <a:solidFill>
                  <a:srgbClr val="001F5F"/>
                </a:solidFill>
                <a:latin typeface="Segoe UI"/>
                <a:cs typeface="Segoe UI"/>
              </a:rPr>
              <a:t> </a:t>
            </a:r>
            <a:r>
              <a:rPr sz="2400" b="1" spc="-5" dirty="0">
                <a:solidFill>
                  <a:srgbClr val="001F5F"/>
                </a:solidFill>
                <a:latin typeface="Segoe UI"/>
                <a:cs typeface="Segoe UI"/>
              </a:rPr>
              <a:t>frequency:</a:t>
            </a:r>
            <a:endParaRPr sz="2400">
              <a:latin typeface="Segoe UI"/>
              <a:cs typeface="Segoe UI"/>
            </a:endParaRPr>
          </a:p>
          <a:p>
            <a:pPr marL="698500" marR="5715" indent="-228600" algn="just">
              <a:lnSpc>
                <a:spcPct val="150000"/>
              </a:lnSpc>
              <a:spcBef>
                <a:spcPts val="1260"/>
              </a:spcBef>
              <a:buFont typeface="Arial MT"/>
              <a:buChar char="•"/>
              <a:tabLst>
                <a:tab pos="698500" algn="l"/>
              </a:tabLst>
            </a:pPr>
            <a:r>
              <a:rPr sz="2200" b="1" spc="-5" dirty="0">
                <a:latin typeface="Segoe UI"/>
                <a:cs typeface="Segoe UI"/>
              </a:rPr>
              <a:t>This </a:t>
            </a:r>
            <a:r>
              <a:rPr sz="2200" b="1" spc="-10" dirty="0">
                <a:latin typeface="Segoe UI"/>
                <a:cs typeface="Segoe UI"/>
              </a:rPr>
              <a:t>classification </a:t>
            </a:r>
            <a:r>
              <a:rPr sz="2200" b="1" spc="-5" dirty="0">
                <a:latin typeface="Segoe UI"/>
                <a:cs typeface="Segoe UI"/>
              </a:rPr>
              <a:t>is </a:t>
            </a:r>
            <a:r>
              <a:rPr sz="2200" b="1" spc="-10" dirty="0">
                <a:latin typeface="Segoe UI"/>
                <a:cs typeface="Segoe UI"/>
              </a:rPr>
              <a:t>based </a:t>
            </a:r>
            <a:r>
              <a:rPr sz="2200" b="1" spc="-5" dirty="0">
                <a:latin typeface="Segoe UI"/>
                <a:cs typeface="Segoe UI"/>
              </a:rPr>
              <a:t>on how </a:t>
            </a:r>
            <a:r>
              <a:rPr sz="2200" b="1" spc="-10" dirty="0">
                <a:latin typeface="Segoe UI"/>
                <a:cs typeface="Segoe UI"/>
              </a:rPr>
              <a:t>often </a:t>
            </a:r>
            <a:r>
              <a:rPr sz="2200" b="1" spc="-5" dirty="0">
                <a:latin typeface="Segoe UI"/>
                <a:cs typeface="Segoe UI"/>
              </a:rPr>
              <a:t>the </a:t>
            </a:r>
            <a:r>
              <a:rPr sz="2200" b="1" spc="-10" dirty="0">
                <a:latin typeface="Segoe UI"/>
                <a:cs typeface="Segoe UI"/>
              </a:rPr>
              <a:t>object </a:t>
            </a:r>
            <a:r>
              <a:rPr sz="2200" b="1" spc="-5" dirty="0">
                <a:latin typeface="Segoe UI"/>
                <a:cs typeface="Segoe UI"/>
              </a:rPr>
              <a:t>should </a:t>
            </a:r>
            <a:r>
              <a:rPr sz="2200" b="1" spc="5" dirty="0">
                <a:latin typeface="Segoe UI"/>
                <a:cs typeface="Segoe UI"/>
              </a:rPr>
              <a:t>report </a:t>
            </a:r>
            <a:r>
              <a:rPr sz="2200" b="1" spc="-10" dirty="0">
                <a:latin typeface="Segoe UI"/>
                <a:cs typeface="Segoe UI"/>
              </a:rPr>
              <a:t>monitored </a:t>
            </a:r>
            <a:r>
              <a:rPr sz="2200" b="1" spc="-5" dirty="0">
                <a:latin typeface="Segoe UI"/>
                <a:cs typeface="Segoe UI"/>
              </a:rPr>
              <a:t> </a:t>
            </a:r>
            <a:r>
              <a:rPr sz="2200" b="1" spc="-10" dirty="0">
                <a:latin typeface="Segoe UI"/>
                <a:cs typeface="Segoe UI"/>
              </a:rPr>
              <a:t>parameters.</a:t>
            </a:r>
            <a:endParaRPr sz="2200">
              <a:latin typeface="Segoe UI"/>
              <a:cs typeface="Segoe UI"/>
            </a:endParaRPr>
          </a:p>
          <a:p>
            <a:pPr marL="698500" indent="-228600" algn="just">
              <a:lnSpc>
                <a:spcPct val="100000"/>
              </a:lnSpc>
              <a:spcBef>
                <a:spcPts val="2520"/>
              </a:spcBef>
              <a:buFont typeface="Arial MT"/>
              <a:buChar char="•"/>
              <a:tabLst>
                <a:tab pos="698500" algn="l"/>
              </a:tabLst>
            </a:pPr>
            <a:r>
              <a:rPr sz="2200" b="1" spc="-5" dirty="0">
                <a:latin typeface="Segoe UI"/>
                <a:cs typeface="Segoe UI"/>
              </a:rPr>
              <a:t>A</a:t>
            </a:r>
            <a:r>
              <a:rPr sz="2200" b="1" spc="5" dirty="0">
                <a:latin typeface="Segoe UI"/>
                <a:cs typeface="Segoe UI"/>
              </a:rPr>
              <a:t> </a:t>
            </a:r>
            <a:r>
              <a:rPr sz="2200" b="1" dirty="0">
                <a:latin typeface="Segoe UI"/>
                <a:cs typeface="Segoe UI"/>
              </a:rPr>
              <a:t>rust</a:t>
            </a:r>
            <a:r>
              <a:rPr sz="2200" b="1" spc="-20" dirty="0">
                <a:latin typeface="Segoe UI"/>
                <a:cs typeface="Segoe UI"/>
              </a:rPr>
              <a:t> </a:t>
            </a:r>
            <a:r>
              <a:rPr sz="2200" b="1" spc="-5" dirty="0">
                <a:latin typeface="Segoe UI"/>
                <a:cs typeface="Segoe UI"/>
              </a:rPr>
              <a:t>sensor</a:t>
            </a:r>
            <a:r>
              <a:rPr sz="2200" b="1" spc="-10" dirty="0">
                <a:latin typeface="Segoe UI"/>
                <a:cs typeface="Segoe UI"/>
              </a:rPr>
              <a:t> </a:t>
            </a:r>
            <a:r>
              <a:rPr sz="2200" b="1" spc="-5" dirty="0">
                <a:latin typeface="Segoe UI"/>
                <a:cs typeface="Segoe UI"/>
              </a:rPr>
              <a:t>may</a:t>
            </a:r>
            <a:r>
              <a:rPr sz="2200" b="1" spc="15" dirty="0">
                <a:latin typeface="Segoe UI"/>
                <a:cs typeface="Segoe UI"/>
              </a:rPr>
              <a:t> </a:t>
            </a:r>
            <a:r>
              <a:rPr sz="2200" b="1" dirty="0">
                <a:latin typeface="Segoe UI"/>
                <a:cs typeface="Segoe UI"/>
              </a:rPr>
              <a:t>report</a:t>
            </a:r>
            <a:r>
              <a:rPr sz="2200" b="1" spc="20" dirty="0">
                <a:latin typeface="Segoe UI"/>
                <a:cs typeface="Segoe UI"/>
              </a:rPr>
              <a:t> </a:t>
            </a:r>
            <a:r>
              <a:rPr sz="2200" b="1" spc="-15" dirty="0">
                <a:latin typeface="Segoe UI"/>
                <a:cs typeface="Segoe UI"/>
              </a:rPr>
              <a:t>values</a:t>
            </a:r>
            <a:r>
              <a:rPr sz="2200" b="1" dirty="0">
                <a:latin typeface="Segoe UI"/>
                <a:cs typeface="Segoe UI"/>
              </a:rPr>
              <a:t> </a:t>
            </a:r>
            <a:r>
              <a:rPr sz="2200" b="1" spc="-5" dirty="0">
                <a:latin typeface="Segoe UI"/>
                <a:cs typeface="Segoe UI"/>
              </a:rPr>
              <a:t>once</a:t>
            </a:r>
            <a:r>
              <a:rPr sz="2200" b="1" spc="5" dirty="0">
                <a:latin typeface="Segoe UI"/>
                <a:cs typeface="Segoe UI"/>
              </a:rPr>
              <a:t> </a:t>
            </a:r>
            <a:r>
              <a:rPr sz="2200" b="1" spc="-5" dirty="0">
                <a:latin typeface="Segoe UI"/>
                <a:cs typeface="Segoe UI"/>
              </a:rPr>
              <a:t>a</a:t>
            </a:r>
            <a:r>
              <a:rPr sz="2200" b="1" spc="15" dirty="0">
                <a:latin typeface="Segoe UI"/>
                <a:cs typeface="Segoe UI"/>
              </a:rPr>
              <a:t> </a:t>
            </a:r>
            <a:r>
              <a:rPr sz="2200" b="1" spc="-5" dirty="0">
                <a:latin typeface="Segoe UI"/>
                <a:cs typeface="Segoe UI"/>
              </a:rPr>
              <a:t>month.</a:t>
            </a:r>
            <a:endParaRPr sz="2200">
              <a:latin typeface="Segoe UI"/>
              <a:cs typeface="Segoe UI"/>
            </a:endParaRPr>
          </a:p>
          <a:p>
            <a:pPr marL="698500" indent="-228600" algn="just">
              <a:lnSpc>
                <a:spcPct val="100000"/>
              </a:lnSpc>
              <a:spcBef>
                <a:spcPts val="2520"/>
              </a:spcBef>
              <a:buFont typeface="Arial MT"/>
              <a:buChar char="•"/>
              <a:tabLst>
                <a:tab pos="698500" algn="l"/>
              </a:tabLst>
            </a:pPr>
            <a:r>
              <a:rPr sz="2200" b="1" spc="-5" dirty="0">
                <a:latin typeface="Segoe UI"/>
                <a:cs typeface="Segoe UI"/>
              </a:rPr>
              <a:t>A</a:t>
            </a:r>
            <a:r>
              <a:rPr sz="2200" b="1" spc="10" dirty="0">
                <a:latin typeface="Segoe UI"/>
                <a:cs typeface="Segoe UI"/>
              </a:rPr>
              <a:t> </a:t>
            </a:r>
            <a:r>
              <a:rPr sz="2200" b="1" spc="-5" dirty="0">
                <a:latin typeface="Segoe UI"/>
                <a:cs typeface="Segoe UI"/>
              </a:rPr>
              <a:t>motion</a:t>
            </a:r>
            <a:r>
              <a:rPr sz="2200" b="1" spc="15" dirty="0">
                <a:latin typeface="Segoe UI"/>
                <a:cs typeface="Segoe UI"/>
              </a:rPr>
              <a:t> </a:t>
            </a:r>
            <a:r>
              <a:rPr sz="2200" b="1" spc="-5" dirty="0">
                <a:latin typeface="Segoe UI"/>
                <a:cs typeface="Segoe UI"/>
              </a:rPr>
              <a:t>sensor</a:t>
            </a:r>
            <a:r>
              <a:rPr sz="2200" b="1" spc="5" dirty="0">
                <a:latin typeface="Segoe UI"/>
                <a:cs typeface="Segoe UI"/>
              </a:rPr>
              <a:t> </a:t>
            </a:r>
            <a:r>
              <a:rPr sz="2200" b="1" spc="-5" dirty="0">
                <a:latin typeface="Segoe UI"/>
                <a:cs typeface="Segoe UI"/>
              </a:rPr>
              <a:t>may</a:t>
            </a:r>
            <a:r>
              <a:rPr sz="2200" b="1" spc="15" dirty="0">
                <a:latin typeface="Segoe UI"/>
                <a:cs typeface="Segoe UI"/>
              </a:rPr>
              <a:t> </a:t>
            </a:r>
            <a:r>
              <a:rPr sz="2200" b="1" dirty="0">
                <a:latin typeface="Segoe UI"/>
                <a:cs typeface="Segoe UI"/>
              </a:rPr>
              <a:t>report</a:t>
            </a:r>
            <a:r>
              <a:rPr sz="2200" b="1" spc="40" dirty="0">
                <a:latin typeface="Segoe UI"/>
                <a:cs typeface="Segoe UI"/>
              </a:rPr>
              <a:t> </a:t>
            </a:r>
            <a:r>
              <a:rPr sz="2200" b="1" spc="-10" dirty="0">
                <a:latin typeface="Segoe UI"/>
                <a:cs typeface="Segoe UI"/>
              </a:rPr>
              <a:t>acceleration</a:t>
            </a:r>
            <a:r>
              <a:rPr sz="2200" b="1" spc="15" dirty="0">
                <a:latin typeface="Segoe UI"/>
                <a:cs typeface="Segoe UI"/>
              </a:rPr>
              <a:t> </a:t>
            </a:r>
            <a:r>
              <a:rPr sz="2200" b="1" spc="-5" dirty="0">
                <a:latin typeface="Segoe UI"/>
                <a:cs typeface="Segoe UI"/>
              </a:rPr>
              <a:t>several</a:t>
            </a:r>
            <a:r>
              <a:rPr sz="2200" b="1" spc="15" dirty="0">
                <a:latin typeface="Segoe UI"/>
                <a:cs typeface="Segoe UI"/>
              </a:rPr>
              <a:t> </a:t>
            </a:r>
            <a:r>
              <a:rPr sz="2200" b="1" spc="-10" dirty="0">
                <a:latin typeface="Segoe UI"/>
                <a:cs typeface="Segoe UI"/>
              </a:rPr>
              <a:t>hundred</a:t>
            </a:r>
            <a:r>
              <a:rPr sz="2200" b="1" spc="10" dirty="0">
                <a:latin typeface="Segoe UI"/>
                <a:cs typeface="Segoe UI"/>
              </a:rPr>
              <a:t> </a:t>
            </a:r>
            <a:r>
              <a:rPr sz="2200" b="1" spc="-10" dirty="0">
                <a:latin typeface="Segoe UI"/>
                <a:cs typeface="Segoe UI"/>
              </a:rPr>
              <a:t>times</a:t>
            </a:r>
            <a:r>
              <a:rPr sz="2200" b="1" spc="10" dirty="0">
                <a:latin typeface="Segoe UI"/>
                <a:cs typeface="Segoe UI"/>
              </a:rPr>
              <a:t> </a:t>
            </a:r>
            <a:r>
              <a:rPr sz="2200" b="1" spc="-10" dirty="0">
                <a:latin typeface="Segoe UI"/>
                <a:cs typeface="Segoe UI"/>
              </a:rPr>
              <a:t>per</a:t>
            </a:r>
            <a:r>
              <a:rPr sz="2200" b="1" spc="10" dirty="0">
                <a:latin typeface="Segoe UI"/>
                <a:cs typeface="Segoe UI"/>
              </a:rPr>
              <a:t> </a:t>
            </a:r>
            <a:r>
              <a:rPr sz="2200" b="1" spc="-5" dirty="0">
                <a:latin typeface="Segoe UI"/>
                <a:cs typeface="Segoe UI"/>
              </a:rPr>
              <a:t>second.</a:t>
            </a:r>
            <a:endParaRPr sz="2200">
              <a:latin typeface="Segoe UI"/>
              <a:cs typeface="Segoe UI"/>
            </a:endParaRPr>
          </a:p>
          <a:p>
            <a:pPr marL="698500" marR="5080" indent="-228600" algn="just">
              <a:lnSpc>
                <a:spcPct val="150000"/>
              </a:lnSpc>
              <a:spcBef>
                <a:spcPts val="1200"/>
              </a:spcBef>
              <a:buFont typeface="Arial MT"/>
              <a:buChar char="•"/>
              <a:tabLst>
                <a:tab pos="776605" algn="l"/>
              </a:tabLst>
            </a:pPr>
            <a:r>
              <a:rPr dirty="0"/>
              <a:t>	</a:t>
            </a:r>
            <a:r>
              <a:rPr sz="2200" b="1" spc="-10" dirty="0">
                <a:latin typeface="Segoe UI"/>
                <a:cs typeface="Segoe UI"/>
              </a:rPr>
              <a:t>Higher</a:t>
            </a:r>
            <a:r>
              <a:rPr sz="2200" b="1" spc="-5" dirty="0">
                <a:latin typeface="Segoe UI"/>
                <a:cs typeface="Segoe UI"/>
              </a:rPr>
              <a:t> </a:t>
            </a:r>
            <a:r>
              <a:rPr sz="2200" b="1" spc="-10" dirty="0">
                <a:latin typeface="Segoe UI"/>
                <a:cs typeface="Segoe UI"/>
              </a:rPr>
              <a:t>frequencies</a:t>
            </a:r>
            <a:r>
              <a:rPr sz="2200" b="1" spc="-5" dirty="0">
                <a:latin typeface="Segoe UI"/>
                <a:cs typeface="Segoe UI"/>
              </a:rPr>
              <a:t> </a:t>
            </a:r>
            <a:r>
              <a:rPr sz="2200" b="1" spc="-10" dirty="0">
                <a:latin typeface="Segoe UI"/>
                <a:cs typeface="Segoe UI"/>
              </a:rPr>
              <a:t>drive</a:t>
            </a:r>
            <a:r>
              <a:rPr sz="2200" b="1" spc="-5" dirty="0">
                <a:latin typeface="Segoe UI"/>
                <a:cs typeface="Segoe UI"/>
              </a:rPr>
              <a:t> </a:t>
            </a:r>
            <a:r>
              <a:rPr sz="2200" b="1" spc="-10" dirty="0">
                <a:latin typeface="Segoe UI"/>
                <a:cs typeface="Segoe UI"/>
              </a:rPr>
              <a:t>higher</a:t>
            </a:r>
            <a:r>
              <a:rPr sz="2200" b="1" spc="-5" dirty="0">
                <a:latin typeface="Segoe UI"/>
                <a:cs typeface="Segoe UI"/>
              </a:rPr>
              <a:t> energy</a:t>
            </a:r>
            <a:r>
              <a:rPr sz="2200" b="1" dirty="0">
                <a:latin typeface="Segoe UI"/>
                <a:cs typeface="Segoe UI"/>
              </a:rPr>
              <a:t> </a:t>
            </a:r>
            <a:r>
              <a:rPr sz="2200" b="1" spc="-5" dirty="0">
                <a:latin typeface="Segoe UI"/>
                <a:cs typeface="Segoe UI"/>
              </a:rPr>
              <a:t>consumption,</a:t>
            </a:r>
            <a:r>
              <a:rPr sz="2200" b="1" dirty="0">
                <a:latin typeface="Segoe UI"/>
                <a:cs typeface="Segoe UI"/>
              </a:rPr>
              <a:t> </a:t>
            </a:r>
            <a:r>
              <a:rPr sz="2200" b="1" spc="-5" dirty="0">
                <a:latin typeface="Segoe UI"/>
                <a:cs typeface="Segoe UI"/>
              </a:rPr>
              <a:t>which</a:t>
            </a:r>
            <a:r>
              <a:rPr sz="2200" b="1" dirty="0">
                <a:latin typeface="Segoe UI"/>
                <a:cs typeface="Segoe UI"/>
              </a:rPr>
              <a:t> </a:t>
            </a:r>
            <a:r>
              <a:rPr sz="2200" b="1" spc="-5" dirty="0">
                <a:latin typeface="Segoe UI"/>
                <a:cs typeface="Segoe UI"/>
              </a:rPr>
              <a:t>may</a:t>
            </a:r>
            <a:r>
              <a:rPr sz="2200" b="1" dirty="0">
                <a:latin typeface="Segoe UI"/>
                <a:cs typeface="Segoe UI"/>
              </a:rPr>
              <a:t> </a:t>
            </a:r>
            <a:r>
              <a:rPr sz="2200" b="1" spc="-10" dirty="0">
                <a:latin typeface="Segoe UI"/>
                <a:cs typeface="Segoe UI"/>
              </a:rPr>
              <a:t>create </a:t>
            </a:r>
            <a:r>
              <a:rPr sz="2200" b="1" spc="-5" dirty="0">
                <a:latin typeface="Segoe UI"/>
                <a:cs typeface="Segoe UI"/>
              </a:rPr>
              <a:t> constraints on </a:t>
            </a:r>
            <a:r>
              <a:rPr sz="2200" b="1" spc="-10" dirty="0">
                <a:latin typeface="Segoe UI"/>
                <a:cs typeface="Segoe UI"/>
              </a:rPr>
              <a:t>the possible power </a:t>
            </a:r>
            <a:r>
              <a:rPr sz="2200" b="1" spc="-5" dirty="0">
                <a:latin typeface="Segoe UI"/>
                <a:cs typeface="Segoe UI"/>
              </a:rPr>
              <a:t>source </a:t>
            </a:r>
            <a:r>
              <a:rPr sz="2200" b="1" spc="-10" dirty="0">
                <a:latin typeface="Segoe UI"/>
                <a:cs typeface="Segoe UI"/>
              </a:rPr>
              <a:t>(and therefore </a:t>
            </a:r>
            <a:r>
              <a:rPr sz="2200" b="1" spc="-5" dirty="0">
                <a:latin typeface="Segoe UI"/>
                <a:cs typeface="Segoe UI"/>
              </a:rPr>
              <a:t>the </a:t>
            </a:r>
            <a:r>
              <a:rPr sz="2200" b="1" spc="-10" dirty="0">
                <a:latin typeface="Segoe UI"/>
                <a:cs typeface="Segoe UI"/>
              </a:rPr>
              <a:t>object mobility) </a:t>
            </a:r>
            <a:r>
              <a:rPr sz="2200" b="1" spc="-5" dirty="0">
                <a:latin typeface="Segoe UI"/>
                <a:cs typeface="Segoe UI"/>
              </a:rPr>
              <a:t> </a:t>
            </a:r>
            <a:r>
              <a:rPr sz="2200" b="1" spc="-10" dirty="0">
                <a:latin typeface="Segoe UI"/>
                <a:cs typeface="Segoe UI"/>
              </a:rPr>
              <a:t>and</a:t>
            </a:r>
            <a:r>
              <a:rPr sz="2200" b="1" spc="5" dirty="0">
                <a:latin typeface="Segoe UI"/>
                <a:cs typeface="Segoe UI"/>
              </a:rPr>
              <a:t> </a:t>
            </a:r>
            <a:r>
              <a:rPr sz="2200" b="1" spc="-10" dirty="0">
                <a:latin typeface="Segoe UI"/>
                <a:cs typeface="Segoe UI"/>
              </a:rPr>
              <a:t>the</a:t>
            </a:r>
            <a:r>
              <a:rPr sz="2200" b="1" spc="5" dirty="0">
                <a:latin typeface="Segoe UI"/>
                <a:cs typeface="Segoe UI"/>
              </a:rPr>
              <a:t> </a:t>
            </a:r>
            <a:r>
              <a:rPr sz="2200" b="1" spc="-5" dirty="0">
                <a:latin typeface="Segoe UI"/>
                <a:cs typeface="Segoe UI"/>
              </a:rPr>
              <a:t>transmission</a:t>
            </a:r>
            <a:r>
              <a:rPr sz="2200" b="1" spc="-25" dirty="0">
                <a:latin typeface="Segoe UI"/>
                <a:cs typeface="Segoe UI"/>
              </a:rPr>
              <a:t> </a:t>
            </a:r>
            <a:r>
              <a:rPr sz="2200" b="1" spc="-5" dirty="0">
                <a:latin typeface="Segoe UI"/>
                <a:cs typeface="Segoe UI"/>
              </a:rPr>
              <a:t>range.</a:t>
            </a:r>
            <a:endParaRPr sz="2200">
              <a:latin typeface="Segoe UI"/>
              <a:cs typeface="Segoe U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 y="468630"/>
            <a:ext cx="11216005" cy="513715"/>
          </a:xfrm>
          <a:prstGeom prst="rect">
            <a:avLst/>
          </a:prstGeom>
        </p:spPr>
        <p:txBody>
          <a:bodyPr vert="horz" wrap="square" lIns="0" tIns="13335" rIns="0" bIns="0" rtlCol="0">
            <a:spAutoFit/>
          </a:bodyPr>
          <a:lstStyle/>
          <a:p>
            <a:pPr marL="12700">
              <a:lnSpc>
                <a:spcPct val="100000"/>
              </a:lnSpc>
              <a:spcBef>
                <a:spcPts val="105"/>
              </a:spcBef>
              <a:tabLst>
                <a:tab pos="2333625" algn="l"/>
              </a:tabLst>
            </a:pPr>
            <a:r>
              <a:rPr b="1" dirty="0">
                <a:latin typeface="Arial"/>
                <a:cs typeface="Arial"/>
              </a:rPr>
              <a:t>Module</a:t>
            </a:r>
            <a:r>
              <a:rPr b="1" spc="-35" dirty="0">
                <a:latin typeface="Arial"/>
                <a:cs typeface="Arial"/>
              </a:rPr>
              <a:t> </a:t>
            </a:r>
            <a:r>
              <a:rPr b="1" dirty="0">
                <a:latin typeface="Arial"/>
                <a:cs typeface="Arial"/>
              </a:rPr>
              <a:t>–</a:t>
            </a:r>
            <a:r>
              <a:rPr b="1" spc="-10" dirty="0">
                <a:latin typeface="Arial"/>
                <a:cs typeface="Arial"/>
              </a:rPr>
              <a:t> </a:t>
            </a:r>
            <a:r>
              <a:rPr b="1" dirty="0">
                <a:latin typeface="Arial"/>
                <a:cs typeface="Arial"/>
              </a:rPr>
              <a:t>1	</a:t>
            </a:r>
            <a:r>
              <a:rPr b="1" spc="-5" dirty="0">
                <a:latin typeface="Arial"/>
                <a:cs typeface="Arial"/>
              </a:rPr>
              <a:t>Layer</a:t>
            </a:r>
            <a:r>
              <a:rPr b="1" spc="-20" dirty="0">
                <a:latin typeface="Arial"/>
                <a:cs typeface="Arial"/>
              </a:rPr>
              <a:t> </a:t>
            </a:r>
            <a:r>
              <a:rPr b="1" dirty="0">
                <a:latin typeface="Arial"/>
                <a:cs typeface="Arial"/>
              </a:rPr>
              <a:t>-1 </a:t>
            </a:r>
            <a:r>
              <a:rPr b="1" spc="-5" dirty="0">
                <a:latin typeface="Arial"/>
                <a:cs typeface="Arial"/>
              </a:rPr>
              <a:t>Things:</a:t>
            </a:r>
            <a:r>
              <a:rPr b="1" spc="-45" dirty="0">
                <a:latin typeface="Arial"/>
                <a:cs typeface="Arial"/>
              </a:rPr>
              <a:t> </a:t>
            </a:r>
            <a:r>
              <a:rPr b="1" dirty="0">
                <a:latin typeface="Arial"/>
                <a:cs typeface="Arial"/>
              </a:rPr>
              <a:t>Sensors</a:t>
            </a:r>
            <a:r>
              <a:rPr b="1" spc="-20" dirty="0">
                <a:latin typeface="Arial"/>
                <a:cs typeface="Arial"/>
              </a:rPr>
              <a:t> </a:t>
            </a:r>
            <a:r>
              <a:rPr b="1" spc="-5" dirty="0">
                <a:latin typeface="Arial"/>
                <a:cs typeface="Arial"/>
              </a:rPr>
              <a:t>and</a:t>
            </a:r>
            <a:r>
              <a:rPr b="1" spc="-145" dirty="0">
                <a:latin typeface="Arial"/>
                <a:cs typeface="Arial"/>
              </a:rPr>
              <a:t> </a:t>
            </a:r>
            <a:r>
              <a:rPr b="1" spc="-5" dirty="0">
                <a:latin typeface="Arial"/>
                <a:cs typeface="Arial"/>
              </a:rPr>
              <a:t>Actuators</a:t>
            </a:r>
            <a:r>
              <a:rPr b="1" spc="-40" dirty="0">
                <a:latin typeface="Arial"/>
                <a:cs typeface="Arial"/>
              </a:rPr>
              <a:t> </a:t>
            </a:r>
            <a:r>
              <a:rPr b="1" spc="-5" dirty="0">
                <a:latin typeface="Arial"/>
                <a:cs typeface="Arial"/>
              </a:rPr>
              <a:t>Layer</a:t>
            </a:r>
          </a:p>
        </p:txBody>
      </p:sp>
      <p:sp>
        <p:nvSpPr>
          <p:cNvPr id="3" name="object 3"/>
          <p:cNvSpPr txBox="1"/>
          <p:nvPr/>
        </p:nvSpPr>
        <p:spPr>
          <a:xfrm>
            <a:off x="179323" y="1439037"/>
            <a:ext cx="10857230" cy="474599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1F5F"/>
                </a:solidFill>
                <a:latin typeface="Segoe UI"/>
                <a:cs typeface="Segoe UI"/>
              </a:rPr>
              <a:t>Simple</a:t>
            </a:r>
            <a:r>
              <a:rPr sz="2000" b="1" spc="-40" dirty="0">
                <a:solidFill>
                  <a:srgbClr val="001F5F"/>
                </a:solidFill>
                <a:latin typeface="Segoe UI"/>
                <a:cs typeface="Segoe UI"/>
              </a:rPr>
              <a:t> </a:t>
            </a:r>
            <a:r>
              <a:rPr sz="2000" b="1" spc="-5" dirty="0">
                <a:solidFill>
                  <a:srgbClr val="001F5F"/>
                </a:solidFill>
                <a:latin typeface="Segoe UI"/>
                <a:cs typeface="Segoe UI"/>
              </a:rPr>
              <a:t>or rich</a:t>
            </a:r>
            <a:r>
              <a:rPr sz="2000" b="1" spc="-15" dirty="0">
                <a:solidFill>
                  <a:srgbClr val="001F5F"/>
                </a:solidFill>
                <a:latin typeface="Segoe UI"/>
                <a:cs typeface="Segoe UI"/>
              </a:rPr>
              <a:t> </a:t>
            </a:r>
            <a:r>
              <a:rPr sz="2000" b="1" spc="-5" dirty="0">
                <a:solidFill>
                  <a:srgbClr val="001F5F"/>
                </a:solidFill>
                <a:latin typeface="Segoe UI"/>
                <a:cs typeface="Segoe UI"/>
              </a:rPr>
              <a:t>data:</a:t>
            </a:r>
            <a:endParaRPr sz="2000">
              <a:latin typeface="Segoe UI"/>
              <a:cs typeface="Segoe UI"/>
            </a:endParaRPr>
          </a:p>
          <a:p>
            <a:pPr marL="698500" indent="-228600" algn="just">
              <a:lnSpc>
                <a:spcPct val="100000"/>
              </a:lnSpc>
              <a:spcBef>
                <a:spcPts val="2135"/>
              </a:spcBef>
              <a:buFont typeface="Wingdings"/>
              <a:buChar char=""/>
              <a:tabLst>
                <a:tab pos="698500" algn="l"/>
              </a:tabLst>
            </a:pPr>
            <a:r>
              <a:rPr sz="1900" b="1" spc="-5" dirty="0">
                <a:latin typeface="Segoe UI"/>
                <a:cs typeface="Segoe UI"/>
              </a:rPr>
              <a:t>This</a:t>
            </a:r>
            <a:r>
              <a:rPr sz="1900" b="1" spc="10" dirty="0">
                <a:latin typeface="Segoe UI"/>
                <a:cs typeface="Segoe UI"/>
              </a:rPr>
              <a:t> </a:t>
            </a:r>
            <a:r>
              <a:rPr sz="1900" b="1" spc="-5" dirty="0">
                <a:latin typeface="Segoe UI"/>
                <a:cs typeface="Segoe UI"/>
              </a:rPr>
              <a:t>classification</a:t>
            </a:r>
            <a:r>
              <a:rPr sz="1900" b="1" spc="15" dirty="0">
                <a:latin typeface="Segoe UI"/>
                <a:cs typeface="Segoe UI"/>
              </a:rPr>
              <a:t> </a:t>
            </a:r>
            <a:r>
              <a:rPr sz="1900" b="1" spc="-5" dirty="0">
                <a:latin typeface="Segoe UI"/>
                <a:cs typeface="Segoe UI"/>
              </a:rPr>
              <a:t>is</a:t>
            </a:r>
            <a:r>
              <a:rPr sz="1900" b="1" spc="5" dirty="0">
                <a:latin typeface="Segoe UI"/>
                <a:cs typeface="Segoe UI"/>
              </a:rPr>
              <a:t> </a:t>
            </a:r>
            <a:r>
              <a:rPr sz="1900" b="1" spc="-10" dirty="0">
                <a:latin typeface="Segoe UI"/>
                <a:cs typeface="Segoe UI"/>
              </a:rPr>
              <a:t>based</a:t>
            </a:r>
            <a:r>
              <a:rPr sz="1900" b="1" spc="15" dirty="0">
                <a:latin typeface="Segoe UI"/>
                <a:cs typeface="Segoe UI"/>
              </a:rPr>
              <a:t> </a:t>
            </a:r>
            <a:r>
              <a:rPr sz="1900" b="1" spc="-5" dirty="0">
                <a:latin typeface="Segoe UI"/>
                <a:cs typeface="Segoe UI"/>
              </a:rPr>
              <a:t>on</a:t>
            </a:r>
            <a:r>
              <a:rPr sz="1900" b="1" spc="5" dirty="0">
                <a:latin typeface="Segoe UI"/>
                <a:cs typeface="Segoe UI"/>
              </a:rPr>
              <a:t> </a:t>
            </a:r>
            <a:r>
              <a:rPr sz="1900" b="1" spc="-5" dirty="0">
                <a:latin typeface="Segoe UI"/>
                <a:cs typeface="Segoe UI"/>
              </a:rPr>
              <a:t>the</a:t>
            </a:r>
            <a:r>
              <a:rPr sz="1900" b="1" spc="20" dirty="0">
                <a:latin typeface="Segoe UI"/>
                <a:cs typeface="Segoe UI"/>
              </a:rPr>
              <a:t> </a:t>
            </a:r>
            <a:r>
              <a:rPr sz="1900" b="1" spc="-10" dirty="0">
                <a:latin typeface="Segoe UI"/>
                <a:cs typeface="Segoe UI"/>
              </a:rPr>
              <a:t>quantity</a:t>
            </a:r>
            <a:r>
              <a:rPr sz="1900" b="1" spc="15" dirty="0">
                <a:latin typeface="Segoe UI"/>
                <a:cs typeface="Segoe UI"/>
              </a:rPr>
              <a:t> </a:t>
            </a:r>
            <a:r>
              <a:rPr sz="1900" b="1" spc="-15" dirty="0">
                <a:latin typeface="Segoe UI"/>
                <a:cs typeface="Segoe UI"/>
              </a:rPr>
              <a:t>of</a:t>
            </a:r>
            <a:r>
              <a:rPr sz="1900" b="1" spc="-10" dirty="0">
                <a:latin typeface="Segoe UI"/>
                <a:cs typeface="Segoe UI"/>
              </a:rPr>
              <a:t> data</a:t>
            </a:r>
            <a:r>
              <a:rPr sz="1900" b="1" spc="25" dirty="0">
                <a:latin typeface="Segoe UI"/>
                <a:cs typeface="Segoe UI"/>
              </a:rPr>
              <a:t> </a:t>
            </a:r>
            <a:r>
              <a:rPr sz="1900" b="1" spc="-10" dirty="0">
                <a:latin typeface="Segoe UI"/>
                <a:cs typeface="Segoe UI"/>
              </a:rPr>
              <a:t>exchanged</a:t>
            </a:r>
            <a:r>
              <a:rPr sz="1900" b="1" spc="25" dirty="0">
                <a:latin typeface="Segoe UI"/>
                <a:cs typeface="Segoe UI"/>
              </a:rPr>
              <a:t> </a:t>
            </a:r>
            <a:r>
              <a:rPr sz="1900" b="1" spc="-5" dirty="0">
                <a:latin typeface="Segoe UI"/>
                <a:cs typeface="Segoe UI"/>
              </a:rPr>
              <a:t>at</a:t>
            </a:r>
            <a:r>
              <a:rPr sz="1900" b="1" spc="5" dirty="0">
                <a:latin typeface="Segoe UI"/>
                <a:cs typeface="Segoe UI"/>
              </a:rPr>
              <a:t> </a:t>
            </a:r>
            <a:r>
              <a:rPr sz="1900" b="1" spc="-10" dirty="0">
                <a:latin typeface="Segoe UI"/>
                <a:cs typeface="Segoe UI"/>
              </a:rPr>
              <a:t>each</a:t>
            </a:r>
            <a:r>
              <a:rPr sz="1900" b="1" spc="35" dirty="0">
                <a:latin typeface="Segoe UI"/>
                <a:cs typeface="Segoe UI"/>
              </a:rPr>
              <a:t> </a:t>
            </a:r>
            <a:r>
              <a:rPr sz="1900" b="1" dirty="0">
                <a:latin typeface="Segoe UI"/>
                <a:cs typeface="Segoe UI"/>
              </a:rPr>
              <a:t>report</a:t>
            </a:r>
            <a:r>
              <a:rPr sz="1900" b="1" spc="-5" dirty="0">
                <a:latin typeface="Segoe UI"/>
                <a:cs typeface="Segoe UI"/>
              </a:rPr>
              <a:t> </a:t>
            </a:r>
            <a:r>
              <a:rPr sz="1900" b="1" spc="-10" dirty="0">
                <a:latin typeface="Segoe UI"/>
                <a:cs typeface="Segoe UI"/>
              </a:rPr>
              <a:t>cycle.</a:t>
            </a:r>
            <a:endParaRPr sz="1900">
              <a:latin typeface="Segoe UI"/>
              <a:cs typeface="Segoe UI"/>
            </a:endParaRPr>
          </a:p>
          <a:p>
            <a:pPr marL="698500" marR="5080" indent="-228600" algn="just">
              <a:lnSpc>
                <a:spcPct val="140000"/>
              </a:lnSpc>
              <a:spcBef>
                <a:spcPts val="1205"/>
              </a:spcBef>
              <a:buFont typeface="Wingdings"/>
              <a:buChar char=""/>
              <a:tabLst>
                <a:tab pos="698500" algn="l"/>
              </a:tabLst>
            </a:pPr>
            <a:r>
              <a:rPr sz="1900" b="1" spc="-5" dirty="0">
                <a:latin typeface="Segoe UI"/>
                <a:cs typeface="Segoe UI"/>
              </a:rPr>
              <a:t>A </a:t>
            </a:r>
            <a:r>
              <a:rPr sz="1900" b="1" spc="-10" dirty="0">
                <a:latin typeface="Segoe UI"/>
                <a:cs typeface="Segoe UI"/>
              </a:rPr>
              <a:t>humidity </a:t>
            </a:r>
            <a:r>
              <a:rPr sz="1900" b="1" spc="-5" dirty="0">
                <a:latin typeface="Segoe UI"/>
                <a:cs typeface="Segoe UI"/>
              </a:rPr>
              <a:t>sensor </a:t>
            </a:r>
            <a:r>
              <a:rPr sz="1900" b="1" spc="-10" dirty="0">
                <a:latin typeface="Segoe UI"/>
                <a:cs typeface="Segoe UI"/>
              </a:rPr>
              <a:t>in </a:t>
            </a:r>
            <a:r>
              <a:rPr sz="1900" b="1" spc="-5" dirty="0">
                <a:latin typeface="Segoe UI"/>
                <a:cs typeface="Segoe UI"/>
              </a:rPr>
              <a:t>a </a:t>
            </a:r>
            <a:r>
              <a:rPr sz="1900" b="1" spc="-10" dirty="0">
                <a:latin typeface="Segoe UI"/>
                <a:cs typeface="Segoe UI"/>
              </a:rPr>
              <a:t>field </a:t>
            </a:r>
            <a:r>
              <a:rPr sz="1900" b="1" spc="-5" dirty="0">
                <a:latin typeface="Segoe UI"/>
                <a:cs typeface="Segoe UI"/>
              </a:rPr>
              <a:t>may </a:t>
            </a:r>
            <a:r>
              <a:rPr sz="1900" b="1" dirty="0">
                <a:latin typeface="Segoe UI"/>
                <a:cs typeface="Segoe UI"/>
              </a:rPr>
              <a:t>report </a:t>
            </a:r>
            <a:r>
              <a:rPr sz="1900" b="1" spc="-5" dirty="0">
                <a:latin typeface="Segoe UI"/>
                <a:cs typeface="Segoe UI"/>
              </a:rPr>
              <a:t>a simple </a:t>
            </a:r>
            <a:r>
              <a:rPr sz="1900" b="1" spc="-10" dirty="0">
                <a:latin typeface="Segoe UI"/>
                <a:cs typeface="Segoe UI"/>
              </a:rPr>
              <a:t>daily index value </a:t>
            </a:r>
            <a:r>
              <a:rPr sz="1900" b="1" spc="-15" dirty="0">
                <a:latin typeface="Segoe UI"/>
                <a:cs typeface="Segoe UI"/>
              </a:rPr>
              <a:t>(on </a:t>
            </a:r>
            <a:r>
              <a:rPr sz="1900" b="1" spc="-5" dirty="0">
                <a:latin typeface="Segoe UI"/>
                <a:cs typeface="Segoe UI"/>
              </a:rPr>
              <a:t>a </a:t>
            </a:r>
            <a:r>
              <a:rPr sz="1900" b="1" spc="5" dirty="0">
                <a:latin typeface="Segoe UI"/>
                <a:cs typeface="Segoe UI"/>
              </a:rPr>
              <a:t>binary </a:t>
            </a:r>
            <a:r>
              <a:rPr sz="1900" b="1" spc="-5" dirty="0">
                <a:latin typeface="Segoe UI"/>
                <a:cs typeface="Segoe UI"/>
              </a:rPr>
              <a:t>scale </a:t>
            </a:r>
            <a:r>
              <a:rPr sz="1900" b="1" spc="-10" dirty="0">
                <a:latin typeface="Segoe UI"/>
                <a:cs typeface="Segoe UI"/>
              </a:rPr>
              <a:t>from </a:t>
            </a:r>
            <a:r>
              <a:rPr sz="1900" b="1" spc="-5" dirty="0">
                <a:latin typeface="Segoe UI"/>
                <a:cs typeface="Segoe UI"/>
              </a:rPr>
              <a:t> 0 </a:t>
            </a:r>
            <a:r>
              <a:rPr sz="1900" b="1" spc="-15" dirty="0">
                <a:latin typeface="Segoe UI"/>
                <a:cs typeface="Segoe UI"/>
              </a:rPr>
              <a:t>to </a:t>
            </a:r>
            <a:r>
              <a:rPr sz="1900" b="1" spc="-10" dirty="0">
                <a:latin typeface="Segoe UI"/>
                <a:cs typeface="Segoe UI"/>
              </a:rPr>
              <a:t>255), while </a:t>
            </a:r>
            <a:r>
              <a:rPr sz="1900" b="1" spc="-5" dirty="0">
                <a:latin typeface="Segoe UI"/>
                <a:cs typeface="Segoe UI"/>
              </a:rPr>
              <a:t>an engine sensor may </a:t>
            </a:r>
            <a:r>
              <a:rPr sz="1900" b="1" dirty="0">
                <a:latin typeface="Segoe UI"/>
                <a:cs typeface="Segoe UI"/>
              </a:rPr>
              <a:t>report </a:t>
            </a:r>
            <a:r>
              <a:rPr sz="1900" b="1" spc="-10" dirty="0">
                <a:latin typeface="Segoe UI"/>
                <a:cs typeface="Segoe UI"/>
              </a:rPr>
              <a:t>hundreds </a:t>
            </a:r>
            <a:r>
              <a:rPr sz="1900" b="1" spc="-20" dirty="0">
                <a:latin typeface="Segoe UI"/>
                <a:cs typeface="Segoe UI"/>
              </a:rPr>
              <a:t>of </a:t>
            </a:r>
            <a:r>
              <a:rPr sz="1900" b="1" spc="-10" dirty="0">
                <a:latin typeface="Segoe UI"/>
                <a:cs typeface="Segoe UI"/>
              </a:rPr>
              <a:t>parameters, </a:t>
            </a:r>
            <a:r>
              <a:rPr sz="1900" b="1" spc="-5" dirty="0">
                <a:latin typeface="Segoe UI"/>
                <a:cs typeface="Segoe UI"/>
              </a:rPr>
              <a:t>from </a:t>
            </a:r>
            <a:r>
              <a:rPr sz="1900" b="1" spc="-10" dirty="0">
                <a:latin typeface="Segoe UI"/>
                <a:cs typeface="Segoe UI"/>
              </a:rPr>
              <a:t>temperature </a:t>
            </a:r>
            <a:r>
              <a:rPr sz="1900" b="1" spc="-5" dirty="0">
                <a:latin typeface="Segoe UI"/>
                <a:cs typeface="Segoe UI"/>
              </a:rPr>
              <a:t> </a:t>
            </a:r>
            <a:r>
              <a:rPr sz="1900" b="1" spc="-15" dirty="0">
                <a:latin typeface="Segoe UI"/>
                <a:cs typeface="Segoe UI"/>
              </a:rPr>
              <a:t>to</a:t>
            </a:r>
            <a:r>
              <a:rPr sz="1900" b="1" spc="5" dirty="0">
                <a:latin typeface="Segoe UI"/>
                <a:cs typeface="Segoe UI"/>
              </a:rPr>
              <a:t> </a:t>
            </a:r>
            <a:r>
              <a:rPr sz="1900" b="1" spc="-10" dirty="0">
                <a:latin typeface="Segoe UI"/>
                <a:cs typeface="Segoe UI"/>
              </a:rPr>
              <a:t>pressure,</a:t>
            </a:r>
            <a:r>
              <a:rPr sz="1900" b="1" spc="10" dirty="0">
                <a:latin typeface="Segoe UI"/>
                <a:cs typeface="Segoe UI"/>
              </a:rPr>
              <a:t> </a:t>
            </a:r>
            <a:r>
              <a:rPr sz="1900" b="1" spc="-10" dirty="0">
                <a:latin typeface="Segoe UI"/>
                <a:cs typeface="Segoe UI"/>
              </a:rPr>
              <a:t>gas</a:t>
            </a:r>
            <a:r>
              <a:rPr sz="1900" b="1" spc="10" dirty="0">
                <a:latin typeface="Segoe UI"/>
                <a:cs typeface="Segoe UI"/>
              </a:rPr>
              <a:t> </a:t>
            </a:r>
            <a:r>
              <a:rPr sz="1900" b="1" spc="-20" dirty="0">
                <a:latin typeface="Segoe UI"/>
                <a:cs typeface="Segoe UI"/>
              </a:rPr>
              <a:t>velocity,</a:t>
            </a:r>
            <a:r>
              <a:rPr sz="1900" b="1" spc="10" dirty="0">
                <a:latin typeface="Segoe UI"/>
                <a:cs typeface="Segoe UI"/>
              </a:rPr>
              <a:t> </a:t>
            </a:r>
            <a:r>
              <a:rPr sz="1900" b="1" spc="-5" dirty="0">
                <a:latin typeface="Segoe UI"/>
                <a:cs typeface="Segoe UI"/>
              </a:rPr>
              <a:t>compression</a:t>
            </a:r>
            <a:r>
              <a:rPr sz="1900" b="1" spc="10" dirty="0">
                <a:latin typeface="Segoe UI"/>
                <a:cs typeface="Segoe UI"/>
              </a:rPr>
              <a:t> </a:t>
            </a:r>
            <a:r>
              <a:rPr sz="1900" b="1" spc="-10" dirty="0">
                <a:latin typeface="Segoe UI"/>
                <a:cs typeface="Segoe UI"/>
              </a:rPr>
              <a:t>speed,</a:t>
            </a:r>
            <a:r>
              <a:rPr sz="1900" b="1" spc="10" dirty="0">
                <a:latin typeface="Segoe UI"/>
                <a:cs typeface="Segoe UI"/>
              </a:rPr>
              <a:t> </a:t>
            </a:r>
            <a:r>
              <a:rPr sz="1900" b="1" spc="-5" dirty="0">
                <a:latin typeface="Segoe UI"/>
                <a:cs typeface="Segoe UI"/>
              </a:rPr>
              <a:t>carbon</a:t>
            </a:r>
            <a:r>
              <a:rPr sz="1900" b="1" dirty="0">
                <a:latin typeface="Segoe UI"/>
                <a:cs typeface="Segoe UI"/>
              </a:rPr>
              <a:t> </a:t>
            </a:r>
            <a:r>
              <a:rPr sz="1900" b="1" spc="-10" dirty="0">
                <a:latin typeface="Segoe UI"/>
                <a:cs typeface="Segoe UI"/>
              </a:rPr>
              <a:t>index,</a:t>
            </a:r>
            <a:r>
              <a:rPr sz="1900" b="1" spc="10" dirty="0">
                <a:latin typeface="Segoe UI"/>
                <a:cs typeface="Segoe UI"/>
              </a:rPr>
              <a:t> </a:t>
            </a:r>
            <a:r>
              <a:rPr sz="1900" b="1" spc="-10" dirty="0">
                <a:latin typeface="Segoe UI"/>
                <a:cs typeface="Segoe UI"/>
              </a:rPr>
              <a:t>and</a:t>
            </a:r>
            <a:r>
              <a:rPr sz="1900" b="1" spc="10" dirty="0">
                <a:latin typeface="Segoe UI"/>
                <a:cs typeface="Segoe UI"/>
              </a:rPr>
              <a:t> </a:t>
            </a:r>
            <a:r>
              <a:rPr sz="1900" b="1" spc="-5" dirty="0">
                <a:latin typeface="Segoe UI"/>
                <a:cs typeface="Segoe UI"/>
              </a:rPr>
              <a:t>many</a:t>
            </a:r>
            <a:r>
              <a:rPr sz="1900" b="1" spc="10" dirty="0">
                <a:latin typeface="Segoe UI"/>
                <a:cs typeface="Segoe UI"/>
              </a:rPr>
              <a:t> </a:t>
            </a:r>
            <a:r>
              <a:rPr sz="1900" b="1" spc="-5" dirty="0">
                <a:latin typeface="Segoe UI"/>
                <a:cs typeface="Segoe UI"/>
              </a:rPr>
              <a:t>others.</a:t>
            </a:r>
            <a:endParaRPr sz="1900">
              <a:latin typeface="Segoe UI"/>
              <a:cs typeface="Segoe UI"/>
            </a:endParaRPr>
          </a:p>
          <a:p>
            <a:pPr marL="698500" indent="-228600">
              <a:lnSpc>
                <a:spcPct val="100000"/>
              </a:lnSpc>
              <a:spcBef>
                <a:spcPts val="2115"/>
              </a:spcBef>
              <a:buFont typeface="Wingdings"/>
              <a:buChar char=""/>
              <a:tabLst>
                <a:tab pos="698500" algn="l"/>
              </a:tabLst>
            </a:pPr>
            <a:r>
              <a:rPr sz="1900" b="1" spc="-5" dirty="0">
                <a:latin typeface="Segoe UI"/>
                <a:cs typeface="Segoe UI"/>
              </a:rPr>
              <a:t>Richer</a:t>
            </a:r>
            <a:r>
              <a:rPr sz="1900" b="1" spc="5" dirty="0">
                <a:latin typeface="Segoe UI"/>
                <a:cs typeface="Segoe UI"/>
              </a:rPr>
              <a:t> </a:t>
            </a:r>
            <a:r>
              <a:rPr sz="1900" b="1" spc="-10" dirty="0">
                <a:latin typeface="Segoe UI"/>
                <a:cs typeface="Segoe UI"/>
              </a:rPr>
              <a:t>data</a:t>
            </a:r>
            <a:r>
              <a:rPr sz="1900" b="1" spc="15" dirty="0">
                <a:latin typeface="Segoe UI"/>
                <a:cs typeface="Segoe UI"/>
              </a:rPr>
              <a:t> </a:t>
            </a:r>
            <a:r>
              <a:rPr sz="1900" b="1" spc="-10" dirty="0">
                <a:latin typeface="Segoe UI"/>
                <a:cs typeface="Segoe UI"/>
              </a:rPr>
              <a:t>typically</a:t>
            </a:r>
            <a:r>
              <a:rPr sz="1900" b="1" spc="20" dirty="0">
                <a:latin typeface="Segoe UI"/>
                <a:cs typeface="Segoe UI"/>
              </a:rPr>
              <a:t> </a:t>
            </a:r>
            <a:r>
              <a:rPr sz="1900" b="1" spc="-10" dirty="0">
                <a:latin typeface="Segoe UI"/>
                <a:cs typeface="Segoe UI"/>
              </a:rPr>
              <a:t>drives</a:t>
            </a:r>
            <a:r>
              <a:rPr sz="1900" b="1" spc="10" dirty="0">
                <a:latin typeface="Segoe UI"/>
                <a:cs typeface="Segoe UI"/>
              </a:rPr>
              <a:t> </a:t>
            </a:r>
            <a:r>
              <a:rPr sz="1900" b="1" spc="-10" dirty="0">
                <a:latin typeface="Segoe UI"/>
                <a:cs typeface="Segoe UI"/>
              </a:rPr>
              <a:t>higher</a:t>
            </a:r>
            <a:r>
              <a:rPr sz="1900" b="1" spc="20" dirty="0">
                <a:latin typeface="Segoe UI"/>
                <a:cs typeface="Segoe UI"/>
              </a:rPr>
              <a:t> </a:t>
            </a:r>
            <a:r>
              <a:rPr sz="1900" b="1" spc="-10" dirty="0">
                <a:latin typeface="Segoe UI"/>
                <a:cs typeface="Segoe UI"/>
              </a:rPr>
              <a:t>power</a:t>
            </a:r>
            <a:r>
              <a:rPr sz="1900" b="1" spc="10" dirty="0">
                <a:latin typeface="Segoe UI"/>
                <a:cs typeface="Segoe UI"/>
              </a:rPr>
              <a:t> </a:t>
            </a:r>
            <a:r>
              <a:rPr sz="1900" b="1" spc="-5" dirty="0">
                <a:latin typeface="Segoe UI"/>
                <a:cs typeface="Segoe UI"/>
              </a:rPr>
              <a:t>consumption.</a:t>
            </a:r>
            <a:endParaRPr sz="1900">
              <a:latin typeface="Segoe UI"/>
              <a:cs typeface="Segoe UI"/>
            </a:endParaRPr>
          </a:p>
          <a:p>
            <a:pPr marL="698500" marR="7620" indent="-228600">
              <a:lnSpc>
                <a:spcPct val="140000"/>
              </a:lnSpc>
              <a:spcBef>
                <a:spcPts val="1200"/>
              </a:spcBef>
              <a:buFont typeface="Wingdings"/>
              <a:buChar char=""/>
              <a:tabLst>
                <a:tab pos="698500" algn="l"/>
              </a:tabLst>
            </a:pPr>
            <a:r>
              <a:rPr sz="1900" b="1" spc="-5" dirty="0">
                <a:latin typeface="Segoe UI"/>
                <a:cs typeface="Segoe UI"/>
              </a:rPr>
              <a:t>This</a:t>
            </a:r>
            <a:r>
              <a:rPr sz="1900" b="1" spc="470" dirty="0">
                <a:latin typeface="Segoe UI"/>
                <a:cs typeface="Segoe UI"/>
              </a:rPr>
              <a:t> </a:t>
            </a:r>
            <a:r>
              <a:rPr sz="1900" b="1" spc="-5" dirty="0">
                <a:latin typeface="Segoe UI"/>
                <a:cs typeface="Segoe UI"/>
              </a:rPr>
              <a:t>classification</a:t>
            </a:r>
            <a:r>
              <a:rPr sz="1900" b="1" spc="470" dirty="0">
                <a:latin typeface="Segoe UI"/>
                <a:cs typeface="Segoe UI"/>
              </a:rPr>
              <a:t> </a:t>
            </a:r>
            <a:r>
              <a:rPr sz="1900" b="1" spc="-5" dirty="0">
                <a:latin typeface="Segoe UI"/>
                <a:cs typeface="Segoe UI"/>
              </a:rPr>
              <a:t>is</a:t>
            </a:r>
            <a:r>
              <a:rPr sz="1900" b="1" spc="450" dirty="0">
                <a:latin typeface="Segoe UI"/>
                <a:cs typeface="Segoe UI"/>
              </a:rPr>
              <a:t> </a:t>
            </a:r>
            <a:r>
              <a:rPr sz="1900" b="1" spc="-5" dirty="0">
                <a:latin typeface="Segoe UI"/>
                <a:cs typeface="Segoe UI"/>
              </a:rPr>
              <a:t>often</a:t>
            </a:r>
            <a:r>
              <a:rPr sz="1900" b="1" spc="470" dirty="0">
                <a:latin typeface="Segoe UI"/>
                <a:cs typeface="Segoe UI"/>
              </a:rPr>
              <a:t> </a:t>
            </a:r>
            <a:r>
              <a:rPr sz="1900" b="1" spc="-5" dirty="0">
                <a:latin typeface="Segoe UI"/>
                <a:cs typeface="Segoe UI"/>
              </a:rPr>
              <a:t>combined</a:t>
            </a:r>
            <a:r>
              <a:rPr sz="1900" b="1" spc="445" dirty="0">
                <a:latin typeface="Segoe UI"/>
                <a:cs typeface="Segoe UI"/>
              </a:rPr>
              <a:t> </a:t>
            </a:r>
            <a:r>
              <a:rPr sz="1900" b="1" spc="-10" dirty="0">
                <a:latin typeface="Segoe UI"/>
                <a:cs typeface="Segoe UI"/>
              </a:rPr>
              <a:t>with</a:t>
            </a:r>
            <a:r>
              <a:rPr sz="1900" b="1" spc="455" dirty="0">
                <a:latin typeface="Segoe UI"/>
                <a:cs typeface="Segoe UI"/>
              </a:rPr>
              <a:t> </a:t>
            </a:r>
            <a:r>
              <a:rPr sz="1900" b="1" spc="-5" dirty="0">
                <a:latin typeface="Segoe UI"/>
                <a:cs typeface="Segoe UI"/>
              </a:rPr>
              <a:t>the</a:t>
            </a:r>
            <a:r>
              <a:rPr sz="1900" b="1" spc="455" dirty="0">
                <a:latin typeface="Segoe UI"/>
                <a:cs typeface="Segoe UI"/>
              </a:rPr>
              <a:t> </a:t>
            </a:r>
            <a:r>
              <a:rPr sz="1900" b="1" spc="-5" dirty="0">
                <a:latin typeface="Segoe UI"/>
                <a:cs typeface="Segoe UI"/>
              </a:rPr>
              <a:t>previous</a:t>
            </a:r>
            <a:r>
              <a:rPr sz="1900" b="1" spc="465" dirty="0">
                <a:latin typeface="Segoe UI"/>
                <a:cs typeface="Segoe UI"/>
              </a:rPr>
              <a:t> </a:t>
            </a:r>
            <a:r>
              <a:rPr sz="1900" b="1" spc="-15" dirty="0">
                <a:latin typeface="Segoe UI"/>
                <a:cs typeface="Segoe UI"/>
              </a:rPr>
              <a:t>to</a:t>
            </a:r>
            <a:r>
              <a:rPr sz="1900" b="1" spc="465" dirty="0">
                <a:latin typeface="Segoe UI"/>
                <a:cs typeface="Segoe UI"/>
              </a:rPr>
              <a:t> </a:t>
            </a:r>
            <a:r>
              <a:rPr sz="1900" b="1" spc="-10" dirty="0">
                <a:latin typeface="Segoe UI"/>
                <a:cs typeface="Segoe UI"/>
              </a:rPr>
              <a:t>determine</a:t>
            </a:r>
            <a:r>
              <a:rPr sz="1900" b="1" spc="459" dirty="0">
                <a:latin typeface="Segoe UI"/>
                <a:cs typeface="Segoe UI"/>
              </a:rPr>
              <a:t> </a:t>
            </a:r>
            <a:r>
              <a:rPr sz="1900" b="1" spc="-10" dirty="0">
                <a:latin typeface="Segoe UI"/>
                <a:cs typeface="Segoe UI"/>
              </a:rPr>
              <a:t>the</a:t>
            </a:r>
            <a:r>
              <a:rPr sz="1900" b="1" spc="455" dirty="0">
                <a:latin typeface="Segoe UI"/>
                <a:cs typeface="Segoe UI"/>
              </a:rPr>
              <a:t> </a:t>
            </a:r>
            <a:r>
              <a:rPr sz="1900" b="1" spc="-5" dirty="0">
                <a:latin typeface="Segoe UI"/>
                <a:cs typeface="Segoe UI"/>
              </a:rPr>
              <a:t>object</a:t>
            </a:r>
            <a:r>
              <a:rPr sz="1900" b="1" spc="459" dirty="0">
                <a:latin typeface="Segoe UI"/>
                <a:cs typeface="Segoe UI"/>
              </a:rPr>
              <a:t> </a:t>
            </a:r>
            <a:r>
              <a:rPr sz="1900" b="1" spc="-5" dirty="0">
                <a:latin typeface="Segoe UI"/>
                <a:cs typeface="Segoe UI"/>
              </a:rPr>
              <a:t>data </a:t>
            </a:r>
            <a:r>
              <a:rPr sz="1900" b="1" spc="-509" dirty="0">
                <a:latin typeface="Segoe UI"/>
                <a:cs typeface="Segoe UI"/>
              </a:rPr>
              <a:t> </a:t>
            </a:r>
            <a:r>
              <a:rPr sz="1900" b="1" spc="-10" dirty="0">
                <a:latin typeface="Segoe UI"/>
                <a:cs typeface="Segoe UI"/>
              </a:rPr>
              <a:t>throughput</a:t>
            </a:r>
            <a:r>
              <a:rPr sz="1900" b="1" spc="30" dirty="0">
                <a:latin typeface="Segoe UI"/>
                <a:cs typeface="Segoe UI"/>
              </a:rPr>
              <a:t> </a:t>
            </a:r>
            <a:r>
              <a:rPr sz="1900" b="1" spc="-10" dirty="0">
                <a:latin typeface="Segoe UI"/>
                <a:cs typeface="Segoe UI"/>
              </a:rPr>
              <a:t>(low</a:t>
            </a:r>
            <a:r>
              <a:rPr sz="1900" b="1" spc="-5" dirty="0">
                <a:latin typeface="Segoe UI"/>
                <a:cs typeface="Segoe UI"/>
              </a:rPr>
              <a:t> </a:t>
            </a:r>
            <a:r>
              <a:rPr sz="1900" b="1" spc="-10" dirty="0">
                <a:latin typeface="Segoe UI"/>
                <a:cs typeface="Segoe UI"/>
              </a:rPr>
              <a:t>throughput</a:t>
            </a:r>
            <a:r>
              <a:rPr sz="1900" b="1" spc="25" dirty="0">
                <a:latin typeface="Segoe UI"/>
                <a:cs typeface="Segoe UI"/>
              </a:rPr>
              <a:t> </a:t>
            </a:r>
            <a:r>
              <a:rPr sz="1900" b="1" spc="-15" dirty="0">
                <a:latin typeface="Segoe UI"/>
                <a:cs typeface="Segoe UI"/>
              </a:rPr>
              <a:t>to</a:t>
            </a:r>
            <a:r>
              <a:rPr sz="1900" b="1" spc="5" dirty="0">
                <a:latin typeface="Segoe UI"/>
                <a:cs typeface="Segoe UI"/>
              </a:rPr>
              <a:t> </a:t>
            </a:r>
            <a:r>
              <a:rPr sz="1900" b="1" spc="-10" dirty="0">
                <a:latin typeface="Segoe UI"/>
                <a:cs typeface="Segoe UI"/>
              </a:rPr>
              <a:t>high</a:t>
            </a:r>
            <a:r>
              <a:rPr sz="1900" b="1" spc="25" dirty="0">
                <a:latin typeface="Segoe UI"/>
                <a:cs typeface="Segoe UI"/>
              </a:rPr>
              <a:t> </a:t>
            </a:r>
            <a:r>
              <a:rPr sz="1900" b="1" spc="-10" dirty="0">
                <a:latin typeface="Segoe UI"/>
                <a:cs typeface="Segoe UI"/>
              </a:rPr>
              <a:t>throughput).</a:t>
            </a:r>
            <a:endParaRPr sz="1900">
              <a:latin typeface="Segoe UI"/>
              <a:cs typeface="Segoe UI"/>
            </a:endParaRPr>
          </a:p>
          <a:p>
            <a:pPr marL="698500" marR="6350" indent="-228600">
              <a:lnSpc>
                <a:spcPct val="140000"/>
              </a:lnSpc>
              <a:spcBef>
                <a:spcPts val="1200"/>
              </a:spcBef>
              <a:buFont typeface="Wingdings"/>
              <a:buChar char=""/>
              <a:tabLst>
                <a:tab pos="698500" algn="l"/>
              </a:tabLst>
            </a:pPr>
            <a:r>
              <a:rPr sz="1900" b="1" spc="-5" dirty="0">
                <a:latin typeface="Segoe UI"/>
                <a:cs typeface="Segoe UI"/>
              </a:rPr>
              <a:t>A</a:t>
            </a:r>
            <a:r>
              <a:rPr sz="1900" b="1" spc="220" dirty="0">
                <a:latin typeface="Segoe UI"/>
                <a:cs typeface="Segoe UI"/>
              </a:rPr>
              <a:t> </a:t>
            </a:r>
            <a:r>
              <a:rPr sz="1900" b="1" spc="-5" dirty="0">
                <a:latin typeface="Segoe UI"/>
                <a:cs typeface="Segoe UI"/>
              </a:rPr>
              <a:t>medium</a:t>
            </a:r>
            <a:r>
              <a:rPr sz="1900" b="1" spc="229" dirty="0">
                <a:latin typeface="Segoe UI"/>
                <a:cs typeface="Segoe UI"/>
              </a:rPr>
              <a:t> </a:t>
            </a:r>
            <a:r>
              <a:rPr sz="1900" b="1" spc="-5" dirty="0">
                <a:latin typeface="Segoe UI"/>
                <a:cs typeface="Segoe UI"/>
              </a:rPr>
              <a:t>throughput</a:t>
            </a:r>
            <a:r>
              <a:rPr sz="1900" b="1" spc="225" dirty="0">
                <a:latin typeface="Segoe UI"/>
                <a:cs typeface="Segoe UI"/>
              </a:rPr>
              <a:t> </a:t>
            </a:r>
            <a:r>
              <a:rPr sz="1900" b="1" spc="-10" dirty="0">
                <a:latin typeface="Segoe UI"/>
                <a:cs typeface="Segoe UI"/>
              </a:rPr>
              <a:t>object</a:t>
            </a:r>
            <a:r>
              <a:rPr sz="1900" b="1" spc="220" dirty="0">
                <a:latin typeface="Segoe UI"/>
                <a:cs typeface="Segoe UI"/>
              </a:rPr>
              <a:t> </a:t>
            </a:r>
            <a:r>
              <a:rPr sz="1900" b="1" dirty="0">
                <a:latin typeface="Segoe UI"/>
                <a:cs typeface="Segoe UI"/>
              </a:rPr>
              <a:t>may</a:t>
            </a:r>
            <a:r>
              <a:rPr sz="1900" b="1" spc="225" dirty="0">
                <a:latin typeface="Segoe UI"/>
                <a:cs typeface="Segoe UI"/>
              </a:rPr>
              <a:t> </a:t>
            </a:r>
            <a:r>
              <a:rPr sz="1900" b="1" spc="-5" dirty="0">
                <a:latin typeface="Segoe UI"/>
                <a:cs typeface="Segoe UI"/>
              </a:rPr>
              <a:t>send</a:t>
            </a:r>
            <a:r>
              <a:rPr sz="1900" b="1" spc="254" dirty="0">
                <a:latin typeface="Segoe UI"/>
                <a:cs typeface="Segoe UI"/>
              </a:rPr>
              <a:t> </a:t>
            </a:r>
            <a:r>
              <a:rPr sz="1900" b="1" spc="-10" dirty="0">
                <a:latin typeface="Segoe UI"/>
                <a:cs typeface="Segoe UI"/>
              </a:rPr>
              <a:t>simple</a:t>
            </a:r>
            <a:r>
              <a:rPr sz="1900" b="1" spc="240" dirty="0">
                <a:latin typeface="Segoe UI"/>
                <a:cs typeface="Segoe UI"/>
              </a:rPr>
              <a:t> </a:t>
            </a:r>
            <a:r>
              <a:rPr sz="1900" b="1" spc="-10" dirty="0">
                <a:latin typeface="Segoe UI"/>
                <a:cs typeface="Segoe UI"/>
              </a:rPr>
              <a:t>data</a:t>
            </a:r>
            <a:r>
              <a:rPr sz="1900" b="1" spc="235" dirty="0">
                <a:latin typeface="Segoe UI"/>
                <a:cs typeface="Segoe UI"/>
              </a:rPr>
              <a:t> </a:t>
            </a:r>
            <a:r>
              <a:rPr sz="1900" b="1" spc="-5" dirty="0">
                <a:latin typeface="Segoe UI"/>
                <a:cs typeface="Segoe UI"/>
              </a:rPr>
              <a:t>at</a:t>
            </a:r>
            <a:r>
              <a:rPr sz="1900" b="1" spc="229" dirty="0">
                <a:latin typeface="Segoe UI"/>
                <a:cs typeface="Segoe UI"/>
              </a:rPr>
              <a:t> </a:t>
            </a:r>
            <a:r>
              <a:rPr sz="1900" b="1" spc="-5" dirty="0">
                <a:latin typeface="Segoe UI"/>
                <a:cs typeface="Segoe UI"/>
              </a:rPr>
              <a:t>rather</a:t>
            </a:r>
            <a:r>
              <a:rPr sz="1900" b="1" spc="240" dirty="0">
                <a:latin typeface="Segoe UI"/>
                <a:cs typeface="Segoe UI"/>
              </a:rPr>
              <a:t> </a:t>
            </a:r>
            <a:r>
              <a:rPr sz="1900" b="1" spc="-10" dirty="0">
                <a:latin typeface="Segoe UI"/>
                <a:cs typeface="Segoe UI"/>
              </a:rPr>
              <a:t>high</a:t>
            </a:r>
            <a:r>
              <a:rPr sz="1900" b="1" spc="235" dirty="0">
                <a:latin typeface="Segoe UI"/>
                <a:cs typeface="Segoe UI"/>
              </a:rPr>
              <a:t> </a:t>
            </a:r>
            <a:r>
              <a:rPr sz="1900" b="1" spc="-10" dirty="0">
                <a:latin typeface="Segoe UI"/>
                <a:cs typeface="Segoe UI"/>
              </a:rPr>
              <a:t>frequency</a:t>
            </a:r>
            <a:r>
              <a:rPr sz="1900" b="1" spc="245" dirty="0">
                <a:latin typeface="Segoe UI"/>
                <a:cs typeface="Segoe UI"/>
              </a:rPr>
              <a:t> </a:t>
            </a:r>
            <a:r>
              <a:rPr sz="1900" b="1" spc="-5" dirty="0">
                <a:latin typeface="Segoe UI"/>
                <a:cs typeface="Segoe UI"/>
              </a:rPr>
              <a:t>(in</a:t>
            </a:r>
            <a:r>
              <a:rPr sz="1900" b="1" spc="245" dirty="0">
                <a:latin typeface="Segoe UI"/>
                <a:cs typeface="Segoe UI"/>
              </a:rPr>
              <a:t> </a:t>
            </a:r>
            <a:r>
              <a:rPr sz="1900" b="1" spc="-10" dirty="0">
                <a:latin typeface="Segoe UI"/>
                <a:cs typeface="Segoe UI"/>
              </a:rPr>
              <a:t>which </a:t>
            </a:r>
            <a:r>
              <a:rPr sz="1900" b="1" spc="-509" dirty="0">
                <a:latin typeface="Segoe UI"/>
                <a:cs typeface="Segoe UI"/>
              </a:rPr>
              <a:t> </a:t>
            </a:r>
            <a:r>
              <a:rPr sz="1900" b="1" spc="-5" dirty="0">
                <a:latin typeface="Segoe UI"/>
                <a:cs typeface="Segoe UI"/>
              </a:rPr>
              <a:t>case</a:t>
            </a:r>
            <a:r>
              <a:rPr sz="1900" b="1" spc="100" dirty="0">
                <a:latin typeface="Segoe UI"/>
                <a:cs typeface="Segoe UI"/>
              </a:rPr>
              <a:t> </a:t>
            </a:r>
            <a:r>
              <a:rPr sz="1900" b="1" spc="-5" dirty="0">
                <a:latin typeface="Segoe UI"/>
                <a:cs typeface="Segoe UI"/>
              </a:rPr>
              <a:t>the</a:t>
            </a:r>
            <a:r>
              <a:rPr sz="1900" b="1" spc="105" dirty="0">
                <a:latin typeface="Segoe UI"/>
                <a:cs typeface="Segoe UI"/>
              </a:rPr>
              <a:t> </a:t>
            </a:r>
            <a:r>
              <a:rPr sz="1900" b="1" dirty="0">
                <a:latin typeface="Segoe UI"/>
                <a:cs typeface="Segoe UI"/>
              </a:rPr>
              <a:t>flow</a:t>
            </a:r>
            <a:r>
              <a:rPr sz="1900" b="1" spc="110" dirty="0">
                <a:latin typeface="Segoe UI"/>
                <a:cs typeface="Segoe UI"/>
              </a:rPr>
              <a:t> </a:t>
            </a:r>
            <a:r>
              <a:rPr sz="1900" b="1" spc="-10" dirty="0">
                <a:latin typeface="Segoe UI"/>
                <a:cs typeface="Segoe UI"/>
              </a:rPr>
              <a:t>structure</a:t>
            </a:r>
            <a:r>
              <a:rPr sz="1900" b="1" spc="105" dirty="0">
                <a:latin typeface="Segoe UI"/>
                <a:cs typeface="Segoe UI"/>
              </a:rPr>
              <a:t> </a:t>
            </a:r>
            <a:r>
              <a:rPr sz="1900" b="1" spc="-5" dirty="0">
                <a:latin typeface="Segoe UI"/>
                <a:cs typeface="Segoe UI"/>
              </a:rPr>
              <a:t>looks</a:t>
            </a:r>
            <a:r>
              <a:rPr sz="1900" b="1" spc="114" dirty="0">
                <a:latin typeface="Segoe UI"/>
                <a:cs typeface="Segoe UI"/>
              </a:rPr>
              <a:t> </a:t>
            </a:r>
            <a:r>
              <a:rPr sz="1900" b="1" spc="-5" dirty="0">
                <a:latin typeface="Segoe UI"/>
                <a:cs typeface="Segoe UI"/>
              </a:rPr>
              <a:t>continuous),</a:t>
            </a:r>
            <a:r>
              <a:rPr sz="1900" b="1" spc="95" dirty="0">
                <a:latin typeface="Segoe UI"/>
                <a:cs typeface="Segoe UI"/>
              </a:rPr>
              <a:t> </a:t>
            </a:r>
            <a:r>
              <a:rPr sz="1900" b="1" spc="-5" dirty="0">
                <a:latin typeface="Segoe UI"/>
                <a:cs typeface="Segoe UI"/>
              </a:rPr>
              <a:t>or</a:t>
            </a:r>
            <a:r>
              <a:rPr sz="1900" b="1" spc="95" dirty="0">
                <a:latin typeface="Segoe UI"/>
                <a:cs typeface="Segoe UI"/>
              </a:rPr>
              <a:t> </a:t>
            </a:r>
            <a:r>
              <a:rPr sz="1900" b="1" spc="-5" dirty="0">
                <a:latin typeface="Segoe UI"/>
                <a:cs typeface="Segoe UI"/>
              </a:rPr>
              <a:t>may</a:t>
            </a:r>
            <a:r>
              <a:rPr sz="1900" b="1" spc="110" dirty="0">
                <a:latin typeface="Segoe UI"/>
                <a:cs typeface="Segoe UI"/>
              </a:rPr>
              <a:t> </a:t>
            </a:r>
            <a:r>
              <a:rPr sz="1900" b="1" spc="-5" dirty="0">
                <a:latin typeface="Segoe UI"/>
                <a:cs typeface="Segoe UI"/>
              </a:rPr>
              <a:t>send</a:t>
            </a:r>
            <a:r>
              <a:rPr sz="1900" b="1" spc="110" dirty="0">
                <a:latin typeface="Segoe UI"/>
                <a:cs typeface="Segoe UI"/>
              </a:rPr>
              <a:t> </a:t>
            </a:r>
            <a:r>
              <a:rPr sz="1900" b="1" spc="-5" dirty="0">
                <a:latin typeface="Segoe UI"/>
                <a:cs typeface="Segoe UI"/>
              </a:rPr>
              <a:t>rich</a:t>
            </a:r>
            <a:r>
              <a:rPr sz="1900" b="1" spc="105" dirty="0">
                <a:latin typeface="Segoe UI"/>
                <a:cs typeface="Segoe UI"/>
              </a:rPr>
              <a:t> </a:t>
            </a:r>
            <a:r>
              <a:rPr sz="1900" b="1" spc="-10" dirty="0">
                <a:latin typeface="Segoe UI"/>
                <a:cs typeface="Segoe UI"/>
              </a:rPr>
              <a:t>data</a:t>
            </a:r>
            <a:r>
              <a:rPr sz="1900" b="1" spc="110" dirty="0">
                <a:latin typeface="Segoe UI"/>
                <a:cs typeface="Segoe UI"/>
              </a:rPr>
              <a:t> </a:t>
            </a:r>
            <a:r>
              <a:rPr sz="1900" b="1" spc="-5" dirty="0">
                <a:latin typeface="Segoe UI"/>
                <a:cs typeface="Segoe UI"/>
              </a:rPr>
              <a:t>at</a:t>
            </a:r>
            <a:r>
              <a:rPr sz="1900" b="1" spc="100" dirty="0">
                <a:latin typeface="Segoe UI"/>
                <a:cs typeface="Segoe UI"/>
              </a:rPr>
              <a:t> </a:t>
            </a:r>
            <a:r>
              <a:rPr sz="1900" b="1" spc="-5" dirty="0">
                <a:latin typeface="Segoe UI"/>
                <a:cs typeface="Segoe UI"/>
              </a:rPr>
              <a:t>rather</a:t>
            </a:r>
            <a:r>
              <a:rPr sz="1900" b="1" spc="114" dirty="0">
                <a:latin typeface="Segoe UI"/>
                <a:cs typeface="Segoe UI"/>
              </a:rPr>
              <a:t> </a:t>
            </a:r>
            <a:r>
              <a:rPr sz="1900" b="1" spc="-5" dirty="0">
                <a:latin typeface="Segoe UI"/>
                <a:cs typeface="Segoe UI"/>
              </a:rPr>
              <a:t>low</a:t>
            </a:r>
            <a:r>
              <a:rPr sz="1900" b="1" spc="110" dirty="0">
                <a:latin typeface="Segoe UI"/>
                <a:cs typeface="Segoe UI"/>
              </a:rPr>
              <a:t> </a:t>
            </a:r>
            <a:r>
              <a:rPr sz="1900" b="1" spc="-10" dirty="0">
                <a:latin typeface="Segoe UI"/>
                <a:cs typeface="Segoe UI"/>
              </a:rPr>
              <a:t>frequency</a:t>
            </a:r>
            <a:endParaRPr sz="1900">
              <a:latin typeface="Segoe UI"/>
              <a:cs typeface="Segoe UI"/>
            </a:endParaRPr>
          </a:p>
        </p:txBody>
      </p:sp>
      <p:sp>
        <p:nvSpPr>
          <p:cNvPr id="4" name="object 4"/>
          <p:cNvSpPr txBox="1"/>
          <p:nvPr/>
        </p:nvSpPr>
        <p:spPr>
          <a:xfrm>
            <a:off x="839724" y="6275628"/>
            <a:ext cx="6179185" cy="314960"/>
          </a:xfrm>
          <a:prstGeom prst="rect">
            <a:avLst/>
          </a:prstGeom>
        </p:spPr>
        <p:txBody>
          <a:bodyPr vert="horz" wrap="square" lIns="0" tIns="12065" rIns="0" bIns="0" rtlCol="0">
            <a:spAutoFit/>
          </a:bodyPr>
          <a:lstStyle/>
          <a:p>
            <a:pPr marL="38100">
              <a:lnSpc>
                <a:spcPct val="100000"/>
              </a:lnSpc>
              <a:spcBef>
                <a:spcPts val="95"/>
              </a:spcBef>
            </a:pPr>
            <a:r>
              <a:rPr sz="1900" b="1" spc="-5" dirty="0">
                <a:latin typeface="Segoe UI"/>
                <a:cs typeface="Segoe UI"/>
              </a:rPr>
              <a:t>(in</a:t>
            </a:r>
            <a:r>
              <a:rPr sz="1900" b="1" spc="10" dirty="0">
                <a:latin typeface="Segoe UI"/>
                <a:cs typeface="Segoe UI"/>
              </a:rPr>
              <a:t> </a:t>
            </a:r>
            <a:r>
              <a:rPr sz="1900" b="1" spc="-10" dirty="0">
                <a:latin typeface="Segoe UI"/>
                <a:cs typeface="Segoe UI"/>
              </a:rPr>
              <a:t>which</a:t>
            </a:r>
            <a:r>
              <a:rPr sz="1900" b="1" spc="30" dirty="0">
                <a:latin typeface="Segoe UI"/>
                <a:cs typeface="Segoe UI"/>
              </a:rPr>
              <a:t> </a:t>
            </a:r>
            <a:r>
              <a:rPr sz="1900" b="1" spc="-5" dirty="0">
                <a:latin typeface="Segoe UI"/>
                <a:cs typeface="Segoe UI"/>
              </a:rPr>
              <a:t>case</a:t>
            </a:r>
            <a:r>
              <a:rPr sz="1900" b="1" spc="5" dirty="0">
                <a:latin typeface="Segoe UI"/>
                <a:cs typeface="Segoe UI"/>
              </a:rPr>
              <a:t> </a:t>
            </a:r>
            <a:r>
              <a:rPr sz="1900" b="1" spc="-10" dirty="0">
                <a:latin typeface="Segoe UI"/>
                <a:cs typeface="Segoe UI"/>
              </a:rPr>
              <a:t>the</a:t>
            </a:r>
            <a:r>
              <a:rPr sz="1900" b="1" spc="30" dirty="0">
                <a:latin typeface="Segoe UI"/>
                <a:cs typeface="Segoe UI"/>
              </a:rPr>
              <a:t> </a:t>
            </a:r>
            <a:r>
              <a:rPr sz="1900" b="1" dirty="0">
                <a:latin typeface="Segoe UI"/>
                <a:cs typeface="Segoe UI"/>
              </a:rPr>
              <a:t>flow</a:t>
            </a:r>
            <a:r>
              <a:rPr sz="1900" b="1" spc="5" dirty="0">
                <a:latin typeface="Segoe UI"/>
                <a:cs typeface="Segoe UI"/>
              </a:rPr>
              <a:t> </a:t>
            </a:r>
            <a:r>
              <a:rPr sz="1900" b="1" spc="-10" dirty="0" smtClean="0">
                <a:latin typeface="Segoe UI"/>
                <a:cs typeface="Segoe UI"/>
              </a:rPr>
              <a:t>structure</a:t>
            </a:r>
            <a:r>
              <a:rPr sz="1900" b="1" spc="15" dirty="0" smtClean="0">
                <a:latin typeface="Segoe UI"/>
                <a:cs typeface="Segoe UI"/>
              </a:rPr>
              <a:t> </a:t>
            </a:r>
            <a:r>
              <a:rPr sz="1900" b="1" spc="-165" dirty="0" smtClean="0">
                <a:latin typeface="Segoe UI"/>
                <a:cs typeface="Segoe UI"/>
              </a:rPr>
              <a:t>looks</a:t>
            </a:r>
            <a:r>
              <a:rPr lang="en-IN" sz="1900" b="1" spc="-165" dirty="0" smtClean="0">
                <a:latin typeface="Segoe UI"/>
                <a:cs typeface="Segoe UI"/>
              </a:rPr>
              <a:t> </a:t>
            </a:r>
            <a:r>
              <a:rPr lang="en-IN" sz="1900" b="1" spc="-165" dirty="0" err="1" smtClean="0">
                <a:latin typeface="Segoe UI"/>
                <a:cs typeface="Segoe UI"/>
              </a:rPr>
              <a:t>bursty</a:t>
            </a:r>
            <a:r>
              <a:rPr sz="1800" spc="-434" baseline="-25462" dirty="0" smtClean="0">
                <a:solidFill>
                  <a:srgbClr val="888888"/>
                </a:solidFill>
                <a:latin typeface="Segoe UI"/>
                <a:cs typeface="Segoe UI"/>
              </a:rPr>
              <a:t>,</a:t>
            </a:r>
            <a:r>
              <a:rPr sz="1800" spc="-390" baseline="-25462" dirty="0" smtClean="0">
                <a:solidFill>
                  <a:srgbClr val="888888"/>
                </a:solidFill>
                <a:latin typeface="Segoe UI"/>
                <a:cs typeface="Segoe UI"/>
              </a:rPr>
              <a:t> </a:t>
            </a:r>
            <a:endParaRPr sz="1800" baseline="-25462" dirty="0">
              <a:latin typeface="Segoe UI"/>
              <a:cs typeface="Segoe UI"/>
            </a:endParaRPr>
          </a:p>
        </p:txBody>
      </p:sp>
      <p:sp>
        <p:nvSpPr>
          <p:cNvPr id="5" name="object 5"/>
          <p:cNvSpPr txBox="1"/>
          <p:nvPr/>
        </p:nvSpPr>
        <p:spPr>
          <a:xfrm>
            <a:off x="11002771" y="6431076"/>
            <a:ext cx="2724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Segoe UI"/>
                <a:cs typeface="Segoe UI"/>
              </a:rPr>
              <a:t>102</a:t>
            </a:r>
            <a:endParaRPr sz="1200">
              <a:latin typeface="Segoe UI"/>
              <a:cs typeface="Segoe U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TotalTime>
  <Words>11984</Words>
  <Application>Microsoft Office PowerPoint</Application>
  <PresentationFormat>Custom</PresentationFormat>
  <Paragraphs>1617</Paragraphs>
  <Slides>189</Slides>
  <Notes>1</Notes>
  <HiddenSlides>0</HiddenSlides>
  <MMClips>0</MMClips>
  <ScaleCrop>false</ScaleCrop>
  <HeadingPairs>
    <vt:vector size="4" baseType="variant">
      <vt:variant>
        <vt:lpstr>Theme</vt:lpstr>
      </vt:variant>
      <vt:variant>
        <vt:i4>1</vt:i4>
      </vt:variant>
      <vt:variant>
        <vt:lpstr>Slide Titles</vt:lpstr>
      </vt:variant>
      <vt:variant>
        <vt:i4>189</vt:i4>
      </vt:variant>
    </vt:vector>
  </HeadingPairs>
  <TitlesOfParts>
    <vt:vector size="190" baseType="lpstr">
      <vt:lpstr>Office Theme</vt:lpstr>
      <vt:lpstr>Unit - 1 : What is IoT ?</vt:lpstr>
      <vt:lpstr>PowerPoint Presentation</vt:lpstr>
      <vt:lpstr>PowerPoint Presentation</vt:lpstr>
      <vt:lpstr>PowerPoint Presentation</vt:lpstr>
      <vt:lpstr>PowerPoint Presentation</vt:lpstr>
      <vt:lpstr>Unit - 1: What is IoT ?</vt:lpstr>
      <vt:lpstr>Unit - 1 : What is IoT ?</vt:lpstr>
      <vt:lpstr>Unit - 1 : What is IoT ?</vt:lpstr>
      <vt:lpstr>Unit - 1 : What is IoT ?</vt:lpstr>
      <vt:lpstr>Unit - 1 : What is IoT ?</vt:lpstr>
      <vt:lpstr>Unit - 1 : What is IoT ?</vt:lpstr>
      <vt:lpstr>Unit - 1 : What is IoT ?</vt:lpstr>
      <vt:lpstr>Unit - 1 : What is IoT ?</vt:lpstr>
      <vt:lpstr>Unit - 1 : What is IoT ?</vt:lpstr>
      <vt:lpstr>Unit - 1 : IoT and Digitization</vt:lpstr>
      <vt:lpstr>Unit - 1 : IoT and Digitization</vt:lpstr>
      <vt:lpstr>PowerPoint Presentation</vt:lpstr>
      <vt:lpstr>Unit - 1 : IoT Impact</vt:lpstr>
      <vt:lpstr>Unit - 1 : IoT Impact</vt:lpstr>
      <vt:lpstr>Unit - 1 : IoT Impact</vt:lpstr>
      <vt:lpstr>Unit - 1 : IoT Impact</vt:lpstr>
      <vt:lpstr>Unit - 1 : IoT Impact</vt:lpstr>
      <vt:lpstr>Unit - 1 : IoT Impact</vt:lpstr>
      <vt:lpstr>Unit - 1 : IoT Impact</vt:lpstr>
      <vt:lpstr>Unit - 1 : IoT Impact</vt:lpstr>
      <vt:lpstr>Unit - 1 : IoT Impact</vt:lpstr>
      <vt:lpstr>Unit - 1 : IoT Impact</vt:lpstr>
      <vt:lpstr>PowerPoint Presentation</vt:lpstr>
      <vt:lpstr>Module - 1 : IoT Impact</vt:lpstr>
      <vt:lpstr>Unit - 1 : IoT Impact</vt:lpstr>
      <vt:lpstr>Unit - 1 : IoT Impact</vt:lpstr>
      <vt:lpstr>Unit - 1 : IoT Impact</vt:lpstr>
      <vt:lpstr>Unit - 1 : IoT Impact</vt:lpstr>
      <vt:lpstr>Unit - 1 : IoT Impact</vt:lpstr>
      <vt:lpstr>Unit - 1 : Convergence of IT and IoT</vt:lpstr>
      <vt:lpstr>Unit - 1 : Convergence of IT and IoT</vt:lpstr>
      <vt:lpstr>Unit - 1 : IoT challenges</vt:lpstr>
      <vt:lpstr>Unit - 1 : IoT challenges</vt:lpstr>
      <vt:lpstr>Unit - 1 : IoT challenges</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Drivers Behind New Network Architecture</vt:lpstr>
      <vt:lpstr>Unit - 1  COMPARING IoT Architecture</vt:lpstr>
      <vt:lpstr>Unit - 1  COMPARING IoT Architecture</vt:lpstr>
      <vt:lpstr>PowerPoint Presentation</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Unit - 1  COMPARING IoT Architecture</vt:lpstr>
      <vt:lpstr>Module – 1 COMPARING IoT Architecture</vt:lpstr>
      <vt:lpstr>PowerPoint Presentation</vt:lpstr>
      <vt:lpstr>Module – 1 COMPARING IoT Architecture</vt:lpstr>
      <vt:lpstr>Module – 1 COMPARING IoT Architecture</vt:lpstr>
      <vt:lpstr>Module – 1 COMPARING IoT Architecture</vt:lpstr>
      <vt:lpstr>PowerPoint Presentation</vt:lpstr>
      <vt:lpstr>PowerPoint Presentation</vt:lpstr>
      <vt:lpstr>PowerPoint Presentation</vt:lpstr>
      <vt:lpstr>Module – 1 COMPARING IoT Architecture</vt:lpstr>
      <vt:lpstr>PowerPoint Presentation</vt:lpstr>
      <vt:lpstr>Module – 1 A Simplified IoT Architecture</vt:lpstr>
      <vt:lpstr>Module – 1 A Simplified IoT Architecture</vt:lpstr>
      <vt:lpstr>Module – 1 A Simplified IoT Architecture</vt:lpstr>
      <vt:lpstr>Module – 1 A Simplified IoT Architecture</vt:lpstr>
      <vt:lpstr>PowerPoint Presentation</vt:lpstr>
      <vt:lpstr>Module – 1 A Simplified IoT Architecture</vt:lpstr>
      <vt:lpstr>Module – 1 A Simplified IoT Architecture</vt:lpstr>
      <vt:lpstr>Module – 1 The Core IoT Functional Stack</vt:lpstr>
      <vt:lpstr>Module – 1 The Core IoT Functional Stack</vt:lpstr>
      <vt:lpstr>Module – 1 The Core IoT Functional Stack</vt:lpstr>
      <vt:lpstr>Module – 1 The Core IoT Functional Stack</vt:lpstr>
      <vt:lpstr>Module – 1 The Core IoT Functional Stack</vt:lpstr>
      <vt:lpstr>Module – 1 The Core IoT Functional Stack</vt:lpstr>
      <vt:lpstr>Module – 1 The Core IoT Functional Stack</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Layer -1 Things: Sensors and Actuators Layer</vt:lpstr>
      <vt:lpstr>Module – 1 The Core IoT Functional Stack</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PowerPoint Presentation</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PowerPoint Presentation</vt:lpstr>
      <vt:lpstr>Module – 1 Layer 2: Communications Network Layer</vt:lpstr>
      <vt:lpstr>Module – 1 Layer 2: Communications Network Layer</vt:lpstr>
      <vt:lpstr>PowerPoint Presentation</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PowerPoint Presentation</vt:lpstr>
      <vt:lpstr>Module – 1 Layer 2: Communications Network Layer</vt:lpstr>
      <vt:lpstr>Module – 1 Layer 2: Communications Network Layer</vt:lpstr>
      <vt:lpstr>Module – 1 Layer 2: Communications Network Layer</vt:lpstr>
      <vt:lpstr>Module – 1 Layer 2: Communications Network Layer</vt:lpstr>
      <vt:lpstr>PowerPoint Presentation</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Layer 2: Communications Network Layer</vt:lpstr>
      <vt:lpstr>Module – 1 The Core IoT Functional Stack</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The Core IoT Functional Stack</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Layer 3: Applications and Analytics Layer</vt:lpstr>
      <vt:lpstr>Module – 1 Fog Computing</vt:lpstr>
      <vt:lpstr>Module – 1 Fog Computing</vt:lpstr>
      <vt:lpstr>Module – 1 Fog Computing</vt:lpstr>
      <vt:lpstr>Module – 1 Fog Computing</vt:lpstr>
      <vt:lpstr>Module – 1 Fog Computing</vt:lpstr>
      <vt:lpstr>Module – 1 Fog Computing</vt:lpstr>
      <vt:lpstr>Module – 1 Fog Computing</vt:lpstr>
      <vt:lpstr>Module – 1 Fog Computing</vt:lpstr>
      <vt:lpstr>Module – 1 Fog Computing</vt:lpstr>
      <vt:lpstr>Module – 1 Edge Computing</vt:lpstr>
      <vt:lpstr>Module – 1 Edge Computing</vt:lpstr>
      <vt:lpstr>Module – 1 Edge Computing</vt:lpstr>
      <vt:lpstr>Module – 1 The Hierarchy of Edge, Fog, and Cloud</vt:lpstr>
      <vt:lpstr>Module – 1 The Hierarchy of Edge, Fog, and Cloud</vt:lpstr>
      <vt:lpstr>Module – 1 The Hierarchy of Edge, Fog, and Cloud</vt:lpstr>
      <vt:lpstr>Module – 1 The Hierarchy of Edge, Fog, and Cloud</vt:lpstr>
      <vt:lpstr>Module – 1 The Hierarchy of Edge, Fog, and Cloud</vt:lpstr>
      <vt:lpstr>Module – 1 The Hierarchy of Edge, Fog, and Cloud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syedmustafa</dc:creator>
  <cp:lastModifiedBy>Windows User</cp:lastModifiedBy>
  <cp:revision>43</cp:revision>
  <dcterms:created xsi:type="dcterms:W3CDTF">2021-09-20T04:16:56Z</dcterms:created>
  <dcterms:modified xsi:type="dcterms:W3CDTF">2023-12-28T11:31:07Z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2019-03-06T00:00:00Z</vt:filetime>
  </property>
  <property fmtid="{D5CDD505-2E9C-101B-9397-08002B2CF9AE}" pid="3" name="Creator">
    <vt:lpwstr>Microsoft® PowerPoint® 2013</vt:lpwstr>
  </property>
  <property fmtid="{D5CDD505-2E9C-101B-9397-08002B2CF9AE}" pid="4" name="LastSaved">
    <vt:filetime>2021-09-20T00:00:00Z</vt:filetime>
  </property>
</Properties>
</file>