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68" r:id="rId20"/>
    <p:sldId id="276" r:id="rId21"/>
    <p:sldId id="275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73" d="100"/>
          <a:sy n="73" d="100"/>
        </p:scale>
        <p:origin x="6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0DEFF-9B5E-4D80-A57E-4025BD30B84F}" type="datetimeFigureOut">
              <a:rPr lang="en-IN" smtClean="0"/>
              <a:t>14-02-2023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03DD3-7E93-4E12-9E5F-FD8F1BCD1C7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49803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0DEFF-9B5E-4D80-A57E-4025BD30B84F}" type="datetimeFigureOut">
              <a:rPr lang="en-IN" smtClean="0"/>
              <a:t>14-02-2023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03DD3-7E93-4E12-9E5F-FD8F1BCD1C7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44303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0DEFF-9B5E-4D80-A57E-4025BD30B84F}" type="datetimeFigureOut">
              <a:rPr lang="en-IN" smtClean="0"/>
              <a:t>14-02-2023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03DD3-7E93-4E12-9E5F-FD8F1BCD1C7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01800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0DEFF-9B5E-4D80-A57E-4025BD30B84F}" type="datetimeFigureOut">
              <a:rPr lang="en-IN" smtClean="0"/>
              <a:t>14-02-2023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03DD3-7E93-4E12-9E5F-FD8F1BCD1C7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83732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0DEFF-9B5E-4D80-A57E-4025BD30B84F}" type="datetimeFigureOut">
              <a:rPr lang="en-IN" smtClean="0"/>
              <a:t>14-02-2023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03DD3-7E93-4E12-9E5F-FD8F1BCD1C7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85810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0DEFF-9B5E-4D80-A57E-4025BD30B84F}" type="datetimeFigureOut">
              <a:rPr lang="en-IN" smtClean="0"/>
              <a:t>14-02-2023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03DD3-7E93-4E12-9E5F-FD8F1BCD1C7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26341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0DEFF-9B5E-4D80-A57E-4025BD30B84F}" type="datetimeFigureOut">
              <a:rPr lang="en-IN" smtClean="0"/>
              <a:t>14-02-2023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03DD3-7E93-4E12-9E5F-FD8F1BCD1C7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94166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0DEFF-9B5E-4D80-A57E-4025BD30B84F}" type="datetimeFigureOut">
              <a:rPr lang="en-IN" smtClean="0"/>
              <a:t>14-02-2023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03DD3-7E93-4E12-9E5F-FD8F1BCD1C7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27872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0DEFF-9B5E-4D80-A57E-4025BD30B84F}" type="datetimeFigureOut">
              <a:rPr lang="en-IN" smtClean="0"/>
              <a:t>14-02-2023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03DD3-7E93-4E12-9E5F-FD8F1BCD1C7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94866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0DEFF-9B5E-4D80-A57E-4025BD30B84F}" type="datetimeFigureOut">
              <a:rPr lang="en-IN" smtClean="0"/>
              <a:t>14-02-2023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03DD3-7E93-4E12-9E5F-FD8F1BCD1C7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82737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0DEFF-9B5E-4D80-A57E-4025BD30B84F}" type="datetimeFigureOut">
              <a:rPr lang="en-IN" smtClean="0"/>
              <a:t>14-02-2023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03DD3-7E93-4E12-9E5F-FD8F1BCD1C7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31536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0DEFF-9B5E-4D80-A57E-4025BD30B84F}" type="datetimeFigureOut">
              <a:rPr lang="en-IN" smtClean="0"/>
              <a:t>14-02-2023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03DD3-7E93-4E12-9E5F-FD8F1BCD1C7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90139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Exercise 2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Use String and String Tokenizer classes to develop Java programs. </a:t>
            </a:r>
            <a:r>
              <a:rPr lang="en-US" dirty="0"/>
              <a:t>	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219998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/>
              <a:t>Java String </a:t>
            </a:r>
            <a:r>
              <a:rPr lang="en-IN" b="1" dirty="0" err="1"/>
              <a:t>concat</a:t>
            </a:r>
            <a:r>
              <a:rPr lang="en-IN" b="1" dirty="0"/>
              <a:t>() Method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concat</a:t>
            </a:r>
            <a:r>
              <a:rPr lang="en-US" dirty="0" smtClean="0"/>
              <a:t>() method appends (concatenate) a string to the end of another string.</a:t>
            </a:r>
          </a:p>
          <a:p>
            <a:endParaRPr lang="en-US" dirty="0"/>
          </a:p>
          <a:p>
            <a:r>
              <a:rPr lang="en-US" b="1" dirty="0" smtClean="0"/>
              <a:t>Example</a:t>
            </a:r>
            <a:endParaRPr lang="en-IN" b="1" dirty="0" smtClean="0"/>
          </a:p>
          <a:p>
            <a:pPr marL="0" indent="0">
              <a:buNone/>
            </a:pPr>
            <a:r>
              <a:rPr lang="en-IN" dirty="0" smtClean="0"/>
              <a:t>String </a:t>
            </a:r>
            <a:r>
              <a:rPr lang="en-IN" dirty="0" err="1" smtClean="0"/>
              <a:t>firstName</a:t>
            </a:r>
            <a:r>
              <a:rPr lang="en-IN" dirty="0" smtClean="0"/>
              <a:t> = "John ";</a:t>
            </a:r>
          </a:p>
          <a:p>
            <a:pPr marL="0" indent="0">
              <a:buNone/>
            </a:pPr>
            <a:r>
              <a:rPr lang="en-IN" dirty="0" smtClean="0"/>
              <a:t>String </a:t>
            </a:r>
            <a:r>
              <a:rPr lang="en-IN" dirty="0" err="1" smtClean="0"/>
              <a:t>lastName</a:t>
            </a:r>
            <a:r>
              <a:rPr lang="en-IN" dirty="0" smtClean="0"/>
              <a:t> = “Joy";</a:t>
            </a:r>
          </a:p>
          <a:p>
            <a:pPr marL="0" indent="0">
              <a:buNone/>
            </a:pPr>
            <a:r>
              <a:rPr lang="en-IN" dirty="0" err="1" smtClean="0"/>
              <a:t>System.out.println</a:t>
            </a:r>
            <a:r>
              <a:rPr lang="en-IN" dirty="0" smtClean="0"/>
              <a:t>(</a:t>
            </a:r>
            <a:r>
              <a:rPr lang="en-IN" dirty="0" err="1" smtClean="0"/>
              <a:t>firstName.concat</a:t>
            </a:r>
            <a:r>
              <a:rPr lang="en-IN" dirty="0" smtClean="0"/>
              <a:t>(</a:t>
            </a:r>
            <a:r>
              <a:rPr lang="en-IN" dirty="0" err="1" smtClean="0"/>
              <a:t>lastName</a:t>
            </a:r>
            <a:r>
              <a:rPr lang="en-IN" dirty="0" smtClean="0"/>
              <a:t>));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2090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/>
              <a:t>Java String length() Method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length() method returns the length of a specified string.</a:t>
            </a:r>
          </a:p>
          <a:p>
            <a:endParaRPr lang="en-US" b="1" dirty="0" smtClean="0"/>
          </a:p>
          <a:p>
            <a:r>
              <a:rPr lang="en-US" b="1" dirty="0" smtClean="0"/>
              <a:t>Example</a:t>
            </a:r>
            <a:endParaRPr lang="en-US" b="1" dirty="0"/>
          </a:p>
          <a:p>
            <a:pPr marL="0" indent="0">
              <a:buNone/>
            </a:pPr>
            <a:r>
              <a:rPr lang="en-IN" dirty="0" smtClean="0"/>
              <a:t>String txt = "ABCDEFGHIJKLMNOPQRSTUVWXYZ";</a:t>
            </a:r>
          </a:p>
          <a:p>
            <a:pPr marL="0" indent="0">
              <a:buNone/>
            </a:pPr>
            <a:r>
              <a:rPr lang="en-IN" dirty="0" err="1" smtClean="0"/>
              <a:t>System.out.println</a:t>
            </a:r>
            <a:r>
              <a:rPr lang="en-IN" dirty="0" smtClean="0"/>
              <a:t>(</a:t>
            </a:r>
            <a:r>
              <a:rPr lang="en-IN" dirty="0" err="1" smtClean="0"/>
              <a:t>txt.length</a:t>
            </a:r>
            <a:r>
              <a:rPr lang="en-IN" dirty="0" smtClean="0"/>
              <a:t>());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0880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Exercises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1.Write a program to print a string entered by user.</a:t>
            </a:r>
          </a:p>
          <a:p>
            <a:pPr marL="0" indent="0">
              <a:buNone/>
            </a:pPr>
            <a:r>
              <a:rPr lang="en-US" dirty="0" smtClean="0"/>
              <a:t>2.Write a program to input and display the sentence I love candies.</a:t>
            </a:r>
          </a:p>
          <a:p>
            <a:pPr marL="0" indent="0">
              <a:buNone/>
            </a:pPr>
            <a:r>
              <a:rPr lang="en-US" dirty="0" smtClean="0"/>
              <a:t>3.Write a program to find the length of the string "refrigerator".</a:t>
            </a:r>
          </a:p>
          <a:p>
            <a:pPr marL="0" indent="0">
              <a:buNone/>
            </a:pPr>
            <a:r>
              <a:rPr lang="en-US" dirty="0" smtClean="0"/>
              <a:t>4.Write a program to check if the letter 'e' is present in the word 'Umbrella'.</a:t>
            </a:r>
          </a:p>
          <a:p>
            <a:pPr marL="0" indent="0">
              <a:buNone/>
            </a:pPr>
            <a:r>
              <a:rPr lang="en-US" dirty="0" smtClean="0"/>
              <a:t>5.Write a program to check if the word 'orange' is present in the "This is orange juice".</a:t>
            </a:r>
          </a:p>
          <a:p>
            <a:pPr marL="0" indent="0">
              <a:buNone/>
            </a:pPr>
            <a:r>
              <a:rPr lang="en-US" dirty="0" smtClean="0"/>
              <a:t>6.Write a program to find the first and the last </a:t>
            </a:r>
            <a:r>
              <a:rPr lang="en-US" dirty="0" smtClean="0"/>
              <a:t>occurrence </a:t>
            </a:r>
            <a:r>
              <a:rPr lang="en-US" dirty="0" smtClean="0"/>
              <a:t>of the letter 'o' and character ',' in "Hello, World".</a:t>
            </a:r>
          </a:p>
          <a:p>
            <a:pPr marL="0" indent="0">
              <a:buNone/>
            </a:pPr>
            <a:r>
              <a:rPr lang="en-US" dirty="0" smtClean="0"/>
              <a:t>7. Write a Java program to get the character at the given index within the String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0228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1.Write a program to print a string entered by user.</a:t>
            </a:r>
            <a:br>
              <a:rPr lang="en-US" b="1" dirty="0" smtClean="0"/>
            </a:b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IN" dirty="0" smtClean="0"/>
              <a:t>import </a:t>
            </a:r>
            <a:r>
              <a:rPr lang="en-IN" dirty="0" err="1" smtClean="0"/>
              <a:t>java.util</a:t>
            </a:r>
            <a:r>
              <a:rPr lang="en-IN" dirty="0" smtClean="0"/>
              <a:t>.*;</a:t>
            </a:r>
          </a:p>
          <a:p>
            <a:pPr marL="0" indent="0">
              <a:buNone/>
            </a:pPr>
            <a:endParaRPr lang="en-IN" dirty="0" smtClean="0"/>
          </a:p>
          <a:p>
            <a:pPr marL="0" indent="0">
              <a:buNone/>
            </a:pPr>
            <a:r>
              <a:rPr lang="en-IN" dirty="0" smtClean="0"/>
              <a:t>class </a:t>
            </a:r>
            <a:r>
              <a:rPr lang="en-IN" dirty="0" err="1" smtClean="0"/>
              <a:t>Ans</a:t>
            </a:r>
            <a:r>
              <a:rPr lang="en-IN" dirty="0" smtClean="0"/>
              <a:t>{</a:t>
            </a:r>
          </a:p>
          <a:p>
            <a:pPr marL="0" indent="0">
              <a:buNone/>
            </a:pPr>
            <a:r>
              <a:rPr lang="en-IN" dirty="0" smtClean="0"/>
              <a:t>  public static void main(String[] </a:t>
            </a:r>
            <a:r>
              <a:rPr lang="en-IN" dirty="0" err="1" smtClean="0"/>
              <a:t>args</a:t>
            </a:r>
            <a:r>
              <a:rPr lang="en-IN" dirty="0" smtClean="0"/>
              <a:t>){</a:t>
            </a:r>
          </a:p>
          <a:p>
            <a:pPr marL="0" indent="0">
              <a:buNone/>
            </a:pPr>
            <a:r>
              <a:rPr lang="en-IN" dirty="0" smtClean="0"/>
              <a:t>    Scanner s = new Scanner(System.in);</a:t>
            </a:r>
          </a:p>
          <a:p>
            <a:pPr marL="0" indent="0">
              <a:buNone/>
            </a:pPr>
            <a:r>
              <a:rPr lang="en-IN" dirty="0" smtClean="0"/>
              <a:t>    String a = </a:t>
            </a:r>
            <a:r>
              <a:rPr lang="en-IN" dirty="0" err="1" smtClean="0"/>
              <a:t>s.next</a:t>
            </a:r>
            <a:r>
              <a:rPr lang="en-IN" dirty="0" smtClean="0"/>
              <a:t>();</a:t>
            </a:r>
          </a:p>
          <a:p>
            <a:pPr marL="0" indent="0">
              <a:buNone/>
            </a:pPr>
            <a:r>
              <a:rPr lang="en-IN" dirty="0" smtClean="0"/>
              <a:t>    </a:t>
            </a:r>
            <a:r>
              <a:rPr lang="en-IN" dirty="0" err="1" smtClean="0"/>
              <a:t>System.out.println</a:t>
            </a:r>
            <a:r>
              <a:rPr lang="en-IN" dirty="0" smtClean="0"/>
              <a:t>(a);</a:t>
            </a:r>
          </a:p>
          <a:p>
            <a:pPr marL="0" indent="0">
              <a:buNone/>
            </a:pPr>
            <a:r>
              <a:rPr lang="en-IN" dirty="0" smtClean="0"/>
              <a:t>  }</a:t>
            </a:r>
          </a:p>
          <a:p>
            <a:pPr marL="0" indent="0">
              <a:buNone/>
            </a:pPr>
            <a:r>
              <a:rPr lang="en-IN" dirty="0" smtClean="0"/>
              <a:t>}		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8589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2.Write a program to input and display the sentence </a:t>
            </a:r>
            <a:r>
              <a:rPr lang="en-US" b="1" i="1" dirty="0" smtClean="0">
                <a:solidFill>
                  <a:srgbClr val="FF0000"/>
                </a:solidFill>
              </a:rPr>
              <a:t>I love candies</a:t>
            </a:r>
            <a:r>
              <a:rPr lang="en-US" b="1" dirty="0" smtClean="0"/>
              <a:t>.</a:t>
            </a:r>
            <a:r>
              <a:rPr lang="en-US" dirty="0" smtClean="0"/>
              <a:t/>
            </a:r>
            <a:br>
              <a:rPr lang="en-US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7093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3.Write a program to find the length of the string "refrigerator".</a:t>
            </a:r>
            <a:r>
              <a:rPr lang="en-US" dirty="0" smtClean="0"/>
              <a:t/>
            </a:r>
            <a:br>
              <a:rPr lang="en-US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dirty="0" smtClean="0"/>
              <a:t>class </a:t>
            </a:r>
            <a:r>
              <a:rPr lang="en-IN" dirty="0" err="1" smtClean="0"/>
              <a:t>Ans</a:t>
            </a:r>
            <a:r>
              <a:rPr lang="en-IN" dirty="0" smtClean="0"/>
              <a:t>{</a:t>
            </a:r>
          </a:p>
          <a:p>
            <a:pPr marL="0" indent="0">
              <a:buNone/>
            </a:pPr>
            <a:r>
              <a:rPr lang="en-IN" dirty="0" smtClean="0"/>
              <a:t>  public static void main(String[] </a:t>
            </a:r>
            <a:r>
              <a:rPr lang="en-IN" dirty="0" err="1" smtClean="0"/>
              <a:t>args</a:t>
            </a:r>
            <a:r>
              <a:rPr lang="en-IN" dirty="0" smtClean="0"/>
              <a:t>){</a:t>
            </a:r>
          </a:p>
          <a:p>
            <a:pPr marL="0" indent="0">
              <a:buNone/>
            </a:pPr>
            <a:r>
              <a:rPr lang="en-IN" dirty="0" smtClean="0"/>
              <a:t>    String a = "refrigerator";</a:t>
            </a:r>
          </a:p>
          <a:p>
            <a:pPr marL="0" indent="0">
              <a:buNone/>
            </a:pPr>
            <a:r>
              <a:rPr lang="en-IN" dirty="0" smtClean="0"/>
              <a:t>    </a:t>
            </a:r>
            <a:r>
              <a:rPr lang="en-IN" dirty="0" err="1" smtClean="0"/>
              <a:t>System.out.println</a:t>
            </a:r>
            <a:r>
              <a:rPr lang="en-IN" dirty="0" smtClean="0"/>
              <a:t>(</a:t>
            </a:r>
            <a:r>
              <a:rPr lang="en-IN" dirty="0" err="1" smtClean="0"/>
              <a:t>a.length</a:t>
            </a:r>
            <a:r>
              <a:rPr lang="en-IN" dirty="0" smtClean="0"/>
              <a:t>());</a:t>
            </a:r>
          </a:p>
          <a:p>
            <a:pPr marL="0" indent="0">
              <a:buNone/>
            </a:pPr>
            <a:r>
              <a:rPr lang="en-IN" dirty="0" smtClean="0"/>
              <a:t>  }</a:t>
            </a:r>
          </a:p>
          <a:p>
            <a:pPr marL="0" indent="0">
              <a:buNone/>
            </a:pPr>
            <a:r>
              <a:rPr lang="en-IN" dirty="0" smtClean="0"/>
              <a:t>}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98154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4.Write a program to check if the letter 'e' is present in the word 'Umbrella'.</a:t>
            </a:r>
            <a:r>
              <a:rPr lang="en-US" dirty="0" smtClean="0"/>
              <a:t/>
            </a:r>
            <a:br>
              <a:rPr lang="en-US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IN" dirty="0" smtClean="0"/>
              <a:t>class </a:t>
            </a:r>
            <a:r>
              <a:rPr lang="en-IN" dirty="0" err="1" smtClean="0"/>
              <a:t>Ans</a:t>
            </a:r>
            <a:r>
              <a:rPr lang="en-IN" dirty="0" smtClean="0"/>
              <a:t>{</a:t>
            </a:r>
          </a:p>
          <a:p>
            <a:pPr marL="0" indent="0">
              <a:buNone/>
            </a:pPr>
            <a:r>
              <a:rPr lang="en-IN" dirty="0" smtClean="0"/>
              <a:t>  public static void main(String[] </a:t>
            </a:r>
            <a:r>
              <a:rPr lang="en-IN" dirty="0" err="1" smtClean="0"/>
              <a:t>args</a:t>
            </a:r>
            <a:r>
              <a:rPr lang="en-IN" dirty="0" smtClean="0"/>
              <a:t>){</a:t>
            </a:r>
          </a:p>
          <a:p>
            <a:pPr marL="0" indent="0">
              <a:buNone/>
            </a:pPr>
            <a:r>
              <a:rPr lang="en-IN" dirty="0" smtClean="0"/>
              <a:t>    String a = "Umbrella";</a:t>
            </a:r>
          </a:p>
          <a:p>
            <a:pPr marL="0" indent="0">
              <a:buNone/>
            </a:pPr>
            <a:r>
              <a:rPr lang="en-IN" dirty="0" smtClean="0"/>
              <a:t>    </a:t>
            </a:r>
            <a:r>
              <a:rPr lang="en-IN" dirty="0" err="1" smtClean="0"/>
              <a:t>boolean</a:t>
            </a:r>
            <a:r>
              <a:rPr lang="en-IN" dirty="0" smtClean="0"/>
              <a:t> per = false;</a:t>
            </a:r>
          </a:p>
          <a:p>
            <a:pPr marL="0" indent="0">
              <a:buNone/>
            </a:pPr>
            <a:r>
              <a:rPr lang="en-IN" dirty="0" smtClean="0"/>
              <a:t>    for(</a:t>
            </a:r>
            <a:r>
              <a:rPr lang="en-IN" dirty="0" err="1" smtClean="0"/>
              <a:t>int</a:t>
            </a:r>
            <a:r>
              <a:rPr lang="en-IN" dirty="0" smtClean="0"/>
              <a:t> </a:t>
            </a:r>
            <a:r>
              <a:rPr lang="en-IN" dirty="0" err="1" smtClean="0"/>
              <a:t>i</a:t>
            </a:r>
            <a:r>
              <a:rPr lang="en-IN" dirty="0" smtClean="0"/>
              <a:t> = 0;i&lt;</a:t>
            </a:r>
            <a:r>
              <a:rPr lang="en-IN" dirty="0" err="1" smtClean="0"/>
              <a:t>a.length</a:t>
            </a:r>
            <a:r>
              <a:rPr lang="en-IN" dirty="0" smtClean="0"/>
              <a:t>();</a:t>
            </a:r>
            <a:r>
              <a:rPr lang="en-IN" dirty="0" err="1" smtClean="0"/>
              <a:t>i</a:t>
            </a:r>
            <a:r>
              <a:rPr lang="en-IN" dirty="0" smtClean="0"/>
              <a:t>++){</a:t>
            </a:r>
          </a:p>
          <a:p>
            <a:pPr marL="0" indent="0">
              <a:buNone/>
            </a:pPr>
            <a:r>
              <a:rPr lang="en-IN" dirty="0" smtClean="0"/>
              <a:t>      if(</a:t>
            </a:r>
            <a:r>
              <a:rPr lang="en-IN" dirty="0" err="1" smtClean="0"/>
              <a:t>a.charAt</a:t>
            </a:r>
            <a:r>
              <a:rPr lang="en-IN" dirty="0" smtClean="0"/>
              <a:t>(</a:t>
            </a:r>
            <a:r>
              <a:rPr lang="en-IN" dirty="0" err="1" smtClean="0"/>
              <a:t>i</a:t>
            </a:r>
            <a:r>
              <a:rPr lang="en-IN" dirty="0" smtClean="0"/>
              <a:t>) == 'e'){</a:t>
            </a:r>
          </a:p>
          <a:p>
            <a:pPr marL="0" indent="0">
              <a:buNone/>
            </a:pPr>
            <a:r>
              <a:rPr lang="en-IN" dirty="0" smtClean="0"/>
              <a:t>        per=true;</a:t>
            </a:r>
          </a:p>
          <a:p>
            <a:pPr marL="0" indent="0">
              <a:buNone/>
            </a:pPr>
            <a:r>
              <a:rPr lang="en-IN" dirty="0" smtClean="0"/>
              <a:t>        break;</a:t>
            </a:r>
          </a:p>
          <a:p>
            <a:pPr marL="0" indent="0">
              <a:buNone/>
            </a:pPr>
            <a:r>
              <a:rPr lang="en-IN" dirty="0" smtClean="0"/>
              <a:t>      }</a:t>
            </a:r>
          </a:p>
          <a:p>
            <a:pPr marL="0" indent="0">
              <a:buNone/>
            </a:pPr>
            <a:r>
              <a:rPr lang="en-IN" dirty="0" smtClean="0"/>
              <a:t>    }</a:t>
            </a:r>
          </a:p>
          <a:p>
            <a:pPr marL="0" indent="0">
              <a:buNone/>
            </a:pPr>
            <a:r>
              <a:rPr lang="en-IN" dirty="0" smtClean="0"/>
              <a:t>    </a:t>
            </a:r>
            <a:r>
              <a:rPr lang="en-IN" dirty="0" err="1" smtClean="0"/>
              <a:t>System.out.println</a:t>
            </a:r>
            <a:r>
              <a:rPr lang="en-IN" dirty="0" smtClean="0"/>
              <a:t>(per);</a:t>
            </a:r>
          </a:p>
          <a:p>
            <a:pPr marL="0" indent="0">
              <a:buNone/>
            </a:pPr>
            <a:r>
              <a:rPr lang="en-IN" dirty="0" smtClean="0"/>
              <a:t>  }</a:t>
            </a:r>
          </a:p>
          <a:p>
            <a:pPr marL="0" indent="0">
              <a:buNone/>
            </a:pPr>
            <a:r>
              <a:rPr lang="en-IN" dirty="0" smtClean="0"/>
              <a:t>}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110993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5.Write a program to check if the word 'orange' is present in the "This is orange juice".</a:t>
            </a:r>
            <a:r>
              <a:rPr lang="en-US" dirty="0" smtClean="0"/>
              <a:t/>
            </a:r>
            <a:br>
              <a:rPr lang="en-US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dirty="0" smtClean="0"/>
              <a:t>public class A1 {</a:t>
            </a:r>
          </a:p>
          <a:p>
            <a:pPr marL="0" indent="0">
              <a:buNone/>
            </a:pPr>
            <a:r>
              <a:rPr lang="en-IN" dirty="0" smtClean="0"/>
              <a:t>   public static void main(String[] </a:t>
            </a:r>
            <a:r>
              <a:rPr lang="en-IN" dirty="0" err="1" smtClean="0"/>
              <a:t>args</a:t>
            </a:r>
            <a:r>
              <a:rPr lang="en-IN" dirty="0" smtClean="0"/>
              <a:t>) {</a:t>
            </a:r>
          </a:p>
          <a:p>
            <a:pPr marL="0" indent="0">
              <a:buNone/>
            </a:pPr>
            <a:r>
              <a:rPr lang="en-IN" dirty="0" smtClean="0"/>
              <a:t>      String text = "This is orange juice";</a:t>
            </a:r>
          </a:p>
          <a:p>
            <a:pPr marL="0" indent="0">
              <a:buNone/>
            </a:pPr>
            <a:r>
              <a:rPr lang="en-IN" dirty="0" smtClean="0"/>
              <a:t>      </a:t>
            </a:r>
            <a:r>
              <a:rPr lang="en-IN" dirty="0" err="1" smtClean="0"/>
              <a:t>System.out.print</a:t>
            </a:r>
            <a:r>
              <a:rPr lang="en-IN" dirty="0" smtClean="0"/>
              <a:t>(</a:t>
            </a:r>
            <a:r>
              <a:rPr lang="en-IN" dirty="0" err="1" smtClean="0"/>
              <a:t>text.contains</a:t>
            </a:r>
            <a:r>
              <a:rPr lang="en-IN" dirty="0" smtClean="0"/>
              <a:t>("orange"));</a:t>
            </a:r>
          </a:p>
          <a:p>
            <a:pPr marL="0" indent="0">
              <a:buNone/>
            </a:pPr>
            <a:r>
              <a:rPr lang="en-IN" dirty="0" smtClean="0"/>
              <a:t>   }</a:t>
            </a:r>
          </a:p>
          <a:p>
            <a:pPr marL="0" indent="0">
              <a:buNone/>
            </a:pPr>
            <a:r>
              <a:rPr lang="en-IN" dirty="0" smtClean="0"/>
              <a:t>}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535105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6.Write a program to find the first and the last </a:t>
            </a:r>
            <a:r>
              <a:rPr lang="en-US" b="1" dirty="0" err="1" smtClean="0"/>
              <a:t>occurence</a:t>
            </a:r>
            <a:r>
              <a:rPr lang="en-US" b="1" dirty="0" smtClean="0"/>
              <a:t> of the letter 'o' and character ',' in "Hello, World".</a:t>
            </a:r>
            <a:r>
              <a:rPr lang="en-US" dirty="0" smtClean="0"/>
              <a:t/>
            </a:r>
            <a:br>
              <a:rPr lang="en-US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dirty="0" smtClean="0"/>
              <a:t>public class A1 {</a:t>
            </a:r>
          </a:p>
          <a:p>
            <a:pPr marL="0" indent="0">
              <a:buNone/>
            </a:pPr>
            <a:r>
              <a:rPr lang="en-IN" dirty="0" smtClean="0"/>
              <a:t>   public static void main(String[] </a:t>
            </a:r>
            <a:r>
              <a:rPr lang="en-IN" dirty="0" err="1" smtClean="0"/>
              <a:t>args</a:t>
            </a:r>
            <a:r>
              <a:rPr lang="en-IN" dirty="0" smtClean="0"/>
              <a:t>) {</a:t>
            </a:r>
          </a:p>
          <a:p>
            <a:pPr marL="0" indent="0">
              <a:buNone/>
            </a:pPr>
            <a:r>
              <a:rPr lang="en-IN" dirty="0" smtClean="0"/>
              <a:t>      String text = "</a:t>
            </a:r>
            <a:r>
              <a:rPr lang="en-IN" dirty="0" err="1" smtClean="0"/>
              <a:t>Hello,World</a:t>
            </a:r>
            <a:r>
              <a:rPr lang="en-IN" dirty="0" smtClean="0"/>
              <a:t>";</a:t>
            </a:r>
          </a:p>
          <a:p>
            <a:pPr marL="0" indent="0">
              <a:buNone/>
            </a:pPr>
            <a:r>
              <a:rPr lang="en-IN" dirty="0" smtClean="0"/>
              <a:t>      </a:t>
            </a:r>
            <a:r>
              <a:rPr lang="en-IN" dirty="0" err="1" smtClean="0"/>
              <a:t>System.out.print</a:t>
            </a:r>
            <a:r>
              <a:rPr lang="en-IN" dirty="0" smtClean="0"/>
              <a:t>(</a:t>
            </a:r>
            <a:r>
              <a:rPr lang="en-IN" dirty="0" err="1" smtClean="0"/>
              <a:t>text.indexOf</a:t>
            </a:r>
            <a:r>
              <a:rPr lang="en-IN" dirty="0" smtClean="0"/>
              <a:t>('o'));</a:t>
            </a:r>
          </a:p>
          <a:p>
            <a:pPr marL="0" indent="0">
              <a:buNone/>
            </a:pPr>
            <a:r>
              <a:rPr lang="en-IN" dirty="0" smtClean="0"/>
              <a:t>      </a:t>
            </a:r>
            <a:r>
              <a:rPr lang="en-IN" dirty="0" err="1" smtClean="0"/>
              <a:t>System.out.print</a:t>
            </a:r>
            <a:r>
              <a:rPr lang="en-IN" dirty="0" smtClean="0"/>
              <a:t>(</a:t>
            </a:r>
            <a:r>
              <a:rPr lang="en-IN" dirty="0" err="1" smtClean="0"/>
              <a:t>text.lastIndexOf</a:t>
            </a:r>
            <a:r>
              <a:rPr lang="en-IN" dirty="0" smtClean="0"/>
              <a:t>('o'));</a:t>
            </a:r>
          </a:p>
          <a:p>
            <a:pPr marL="0" indent="0">
              <a:buNone/>
            </a:pPr>
            <a:r>
              <a:rPr lang="en-IN" dirty="0" smtClean="0"/>
              <a:t>      </a:t>
            </a:r>
            <a:r>
              <a:rPr lang="en-IN" dirty="0" err="1" smtClean="0"/>
              <a:t>System.out.print</a:t>
            </a:r>
            <a:r>
              <a:rPr lang="en-IN" dirty="0" smtClean="0"/>
              <a:t>(</a:t>
            </a:r>
            <a:r>
              <a:rPr lang="en-IN" dirty="0" err="1" smtClean="0"/>
              <a:t>text.indexOf</a:t>
            </a:r>
            <a:r>
              <a:rPr lang="en-IN" dirty="0" smtClean="0"/>
              <a:t>(','));</a:t>
            </a:r>
          </a:p>
          <a:p>
            <a:pPr marL="0" indent="0">
              <a:buNone/>
            </a:pPr>
            <a:r>
              <a:rPr lang="en-IN" dirty="0" smtClean="0"/>
              <a:t>   }</a:t>
            </a:r>
          </a:p>
          <a:p>
            <a:pPr marL="0" indent="0">
              <a:buNone/>
            </a:pPr>
            <a:r>
              <a:rPr lang="en-IN" dirty="0" smtClean="0"/>
              <a:t>}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6937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Write a Java program to get the character at the given index within the String</a:t>
            </a:r>
            <a:r>
              <a:rPr lang="en-US" dirty="0" smtClean="0"/>
              <a:t/>
            </a:r>
            <a:br>
              <a:rPr lang="en-US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IN" dirty="0" smtClean="0"/>
              <a:t>public class Exercise1 {</a:t>
            </a:r>
          </a:p>
          <a:p>
            <a:pPr marL="0" indent="0">
              <a:buNone/>
            </a:pPr>
            <a:r>
              <a:rPr lang="en-IN" dirty="0" smtClean="0"/>
              <a:t>   public static void main(String[] </a:t>
            </a:r>
            <a:r>
              <a:rPr lang="en-IN" dirty="0" err="1" smtClean="0"/>
              <a:t>args</a:t>
            </a:r>
            <a:r>
              <a:rPr lang="en-IN" dirty="0" smtClean="0"/>
              <a:t>)</a:t>
            </a:r>
          </a:p>
          <a:p>
            <a:pPr marL="0" indent="0">
              <a:buNone/>
            </a:pPr>
            <a:r>
              <a:rPr lang="en-IN" dirty="0" smtClean="0"/>
              <a:t>    {</a:t>
            </a:r>
          </a:p>
          <a:p>
            <a:pPr marL="0" indent="0">
              <a:buNone/>
            </a:pPr>
            <a:r>
              <a:rPr lang="en-IN" dirty="0" smtClean="0"/>
              <a:t>        String </a:t>
            </a:r>
            <a:r>
              <a:rPr lang="en-IN" dirty="0" err="1" smtClean="0"/>
              <a:t>str</a:t>
            </a:r>
            <a:r>
              <a:rPr lang="en-IN" dirty="0" smtClean="0"/>
              <a:t> = "Java Exercises!";</a:t>
            </a:r>
          </a:p>
          <a:p>
            <a:pPr marL="0" indent="0">
              <a:buNone/>
            </a:pPr>
            <a:r>
              <a:rPr lang="en-IN" dirty="0" smtClean="0"/>
              <a:t>        </a:t>
            </a:r>
            <a:r>
              <a:rPr lang="en-IN" dirty="0" err="1" smtClean="0"/>
              <a:t>System.out.println</a:t>
            </a:r>
            <a:r>
              <a:rPr lang="en-IN" dirty="0" smtClean="0"/>
              <a:t>("Original String = " + </a:t>
            </a:r>
            <a:r>
              <a:rPr lang="en-IN" dirty="0" err="1" smtClean="0"/>
              <a:t>str</a:t>
            </a:r>
            <a:r>
              <a:rPr lang="en-IN" dirty="0" smtClean="0"/>
              <a:t>);</a:t>
            </a:r>
          </a:p>
          <a:p>
            <a:pPr marL="0" indent="0">
              <a:buNone/>
            </a:pPr>
            <a:r>
              <a:rPr lang="en-IN" dirty="0" smtClean="0"/>
              <a:t>        // Get the character at positions 0 and 10.</a:t>
            </a:r>
          </a:p>
          <a:p>
            <a:pPr marL="0" indent="0">
              <a:buNone/>
            </a:pPr>
            <a:r>
              <a:rPr lang="en-IN" dirty="0" smtClean="0"/>
              <a:t>        </a:t>
            </a:r>
            <a:r>
              <a:rPr lang="en-IN" dirty="0" err="1" smtClean="0"/>
              <a:t>int</a:t>
            </a:r>
            <a:r>
              <a:rPr lang="en-IN" dirty="0" smtClean="0"/>
              <a:t> index1 = </a:t>
            </a:r>
            <a:r>
              <a:rPr lang="en-IN" dirty="0" err="1" smtClean="0"/>
              <a:t>str.charAt</a:t>
            </a:r>
            <a:r>
              <a:rPr lang="en-IN" dirty="0" smtClean="0"/>
              <a:t>(0);</a:t>
            </a:r>
          </a:p>
          <a:p>
            <a:pPr marL="0" indent="0">
              <a:buNone/>
            </a:pPr>
            <a:r>
              <a:rPr lang="en-IN" dirty="0" smtClean="0"/>
              <a:t>        </a:t>
            </a:r>
            <a:r>
              <a:rPr lang="en-IN" dirty="0" err="1" smtClean="0"/>
              <a:t>int</a:t>
            </a:r>
            <a:r>
              <a:rPr lang="en-IN" dirty="0" smtClean="0"/>
              <a:t> index2 = </a:t>
            </a:r>
            <a:r>
              <a:rPr lang="en-IN" dirty="0" err="1" smtClean="0"/>
              <a:t>str.charAt</a:t>
            </a:r>
            <a:r>
              <a:rPr lang="en-IN" dirty="0" smtClean="0"/>
              <a:t>(10);</a:t>
            </a:r>
          </a:p>
          <a:p>
            <a:pPr marL="0" indent="0">
              <a:buNone/>
            </a:pPr>
            <a:endParaRPr lang="en-IN" dirty="0" smtClean="0"/>
          </a:p>
          <a:p>
            <a:pPr marL="0" indent="0">
              <a:buNone/>
            </a:pPr>
            <a:r>
              <a:rPr lang="en-IN" dirty="0" smtClean="0"/>
              <a:t>        // Print out the results.</a:t>
            </a:r>
          </a:p>
          <a:p>
            <a:pPr marL="0" indent="0">
              <a:buNone/>
            </a:pPr>
            <a:r>
              <a:rPr lang="en-IN" dirty="0" smtClean="0"/>
              <a:t>        </a:t>
            </a:r>
            <a:r>
              <a:rPr lang="en-IN" dirty="0" err="1" smtClean="0"/>
              <a:t>System.out.println</a:t>
            </a:r>
            <a:r>
              <a:rPr lang="en-IN" dirty="0" smtClean="0"/>
              <a:t>("The character at position 0 is " +</a:t>
            </a:r>
          </a:p>
          <a:p>
            <a:pPr marL="0" indent="0">
              <a:buNone/>
            </a:pPr>
            <a:r>
              <a:rPr lang="en-IN" dirty="0" smtClean="0"/>
              <a:t>            (char)index1);</a:t>
            </a:r>
          </a:p>
          <a:p>
            <a:pPr marL="0" indent="0">
              <a:buNone/>
            </a:pPr>
            <a:r>
              <a:rPr lang="en-IN" dirty="0" smtClean="0"/>
              <a:t>        </a:t>
            </a:r>
            <a:r>
              <a:rPr lang="en-IN" dirty="0" err="1" smtClean="0"/>
              <a:t>System.out.println</a:t>
            </a:r>
            <a:r>
              <a:rPr lang="en-IN" dirty="0" smtClean="0"/>
              <a:t>("The character at position 10 is " +</a:t>
            </a:r>
          </a:p>
          <a:p>
            <a:pPr marL="0" indent="0">
              <a:buNone/>
            </a:pPr>
            <a:r>
              <a:rPr lang="en-IN" dirty="0" smtClean="0"/>
              <a:t>            (char)index2);</a:t>
            </a:r>
          </a:p>
          <a:p>
            <a:pPr marL="0" indent="0">
              <a:buNone/>
            </a:pPr>
            <a:r>
              <a:rPr lang="en-IN" dirty="0" smtClean="0"/>
              <a:t>    }</a:t>
            </a:r>
          </a:p>
          <a:p>
            <a:pPr marL="0" indent="0">
              <a:buNone/>
            </a:pPr>
            <a:r>
              <a:rPr lang="en-IN" dirty="0" smtClean="0"/>
              <a:t>}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98610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What is String in Java?</a:t>
            </a:r>
            <a:r>
              <a:rPr lang="en-US" dirty="0"/>
              <a:t/>
            </a:r>
            <a:br>
              <a:rPr lang="en-US" dirty="0"/>
            </a:br>
            <a:endParaRPr lang="en-IN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68434"/>
            <a:ext cx="10515600" cy="353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9997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/>
              <a:t>Java String compare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There are three ways to compare String in Java:</a:t>
            </a:r>
          </a:p>
          <a:p>
            <a:endParaRPr lang="en-US" dirty="0" smtClean="0"/>
          </a:p>
          <a:p>
            <a:r>
              <a:rPr lang="en-US" dirty="0" smtClean="0"/>
              <a:t>By </a:t>
            </a:r>
            <a:r>
              <a:rPr lang="en-US" dirty="0"/>
              <a:t>Using equals() Method</a:t>
            </a:r>
          </a:p>
          <a:p>
            <a:r>
              <a:rPr lang="en-US" dirty="0"/>
              <a:t>By Using == Operator</a:t>
            </a:r>
          </a:p>
          <a:p>
            <a:r>
              <a:rPr lang="en-US" dirty="0"/>
              <a:t>By </a:t>
            </a:r>
            <a:r>
              <a:rPr lang="en-US" dirty="0" err="1"/>
              <a:t>compareTo</a:t>
            </a:r>
            <a:r>
              <a:rPr lang="en-US" dirty="0"/>
              <a:t>() Method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879795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String Comparison </a:t>
            </a:r>
            <a:r>
              <a:rPr lang="en-US" b="1" dirty="0" smtClean="0">
                <a:sym typeface="Wingdings" panose="05000000000000000000" pitchFamily="2" charset="2"/>
              </a:rPr>
              <a:t> Equals()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The String class equals() method compares the original content of the string. It compares values of string for equality. </a:t>
            </a:r>
            <a:endParaRPr lang="en-IN" b="1" dirty="0" smtClean="0"/>
          </a:p>
          <a:p>
            <a:pPr marL="0" indent="0">
              <a:buNone/>
            </a:pPr>
            <a:endParaRPr lang="en-IN" b="1" dirty="0"/>
          </a:p>
          <a:p>
            <a:pPr marL="0" indent="0">
              <a:buNone/>
            </a:pPr>
            <a:r>
              <a:rPr lang="en-IN" b="1" dirty="0" smtClean="0"/>
              <a:t>class</a:t>
            </a:r>
            <a:r>
              <a:rPr lang="en-IN" dirty="0"/>
              <a:t> Teststringcomparison1{  </a:t>
            </a:r>
          </a:p>
          <a:p>
            <a:pPr marL="0" indent="0">
              <a:buNone/>
            </a:pPr>
            <a:r>
              <a:rPr lang="en-IN" dirty="0"/>
              <a:t> </a:t>
            </a:r>
            <a:r>
              <a:rPr lang="en-IN" b="1" dirty="0"/>
              <a:t>public</a:t>
            </a:r>
            <a:r>
              <a:rPr lang="en-IN" dirty="0"/>
              <a:t> </a:t>
            </a:r>
            <a:r>
              <a:rPr lang="en-IN" b="1" dirty="0"/>
              <a:t>static</a:t>
            </a:r>
            <a:r>
              <a:rPr lang="en-IN" dirty="0"/>
              <a:t> </a:t>
            </a:r>
            <a:r>
              <a:rPr lang="en-IN" b="1" dirty="0"/>
              <a:t>void</a:t>
            </a:r>
            <a:r>
              <a:rPr lang="en-IN" dirty="0"/>
              <a:t> main(String </a:t>
            </a:r>
            <a:r>
              <a:rPr lang="en-IN" dirty="0" err="1"/>
              <a:t>args</a:t>
            </a:r>
            <a:r>
              <a:rPr lang="en-IN" dirty="0"/>
              <a:t>[]){  </a:t>
            </a:r>
          </a:p>
          <a:p>
            <a:pPr marL="0" indent="0">
              <a:buNone/>
            </a:pPr>
            <a:r>
              <a:rPr lang="en-IN" dirty="0"/>
              <a:t>   String s1="Sachin";  </a:t>
            </a:r>
          </a:p>
          <a:p>
            <a:pPr marL="0" indent="0">
              <a:buNone/>
            </a:pPr>
            <a:r>
              <a:rPr lang="en-IN" dirty="0"/>
              <a:t>   String s2="Sachin";  </a:t>
            </a:r>
          </a:p>
          <a:p>
            <a:pPr marL="0" indent="0">
              <a:buNone/>
            </a:pPr>
            <a:r>
              <a:rPr lang="en-IN" dirty="0"/>
              <a:t>   String s3=</a:t>
            </a:r>
            <a:r>
              <a:rPr lang="en-IN" b="1" dirty="0"/>
              <a:t>new</a:t>
            </a:r>
            <a:r>
              <a:rPr lang="en-IN" dirty="0"/>
              <a:t> String("Sachin");  </a:t>
            </a:r>
          </a:p>
          <a:p>
            <a:pPr marL="0" indent="0">
              <a:buNone/>
            </a:pPr>
            <a:r>
              <a:rPr lang="en-IN" dirty="0"/>
              <a:t>   String s4="</a:t>
            </a:r>
            <a:r>
              <a:rPr lang="en-IN" dirty="0" err="1"/>
              <a:t>Saurav</a:t>
            </a:r>
            <a:r>
              <a:rPr lang="en-IN" dirty="0"/>
              <a:t>";  </a:t>
            </a:r>
          </a:p>
          <a:p>
            <a:pPr marL="0" indent="0">
              <a:buNone/>
            </a:pPr>
            <a:r>
              <a:rPr lang="en-IN" dirty="0"/>
              <a:t>   </a:t>
            </a:r>
            <a:r>
              <a:rPr lang="en-IN" dirty="0" err="1"/>
              <a:t>System.out.println</a:t>
            </a:r>
            <a:r>
              <a:rPr lang="en-IN" dirty="0"/>
              <a:t>(s1.equals(s2));//true  </a:t>
            </a:r>
          </a:p>
          <a:p>
            <a:pPr marL="0" indent="0">
              <a:buNone/>
            </a:pPr>
            <a:r>
              <a:rPr lang="en-IN" dirty="0"/>
              <a:t>   </a:t>
            </a:r>
            <a:r>
              <a:rPr lang="en-IN" dirty="0" err="1"/>
              <a:t>System.out.println</a:t>
            </a:r>
            <a:r>
              <a:rPr lang="en-IN" dirty="0"/>
              <a:t>(s1.equals(s3));//true  </a:t>
            </a:r>
          </a:p>
          <a:p>
            <a:pPr marL="0" indent="0">
              <a:buNone/>
            </a:pPr>
            <a:r>
              <a:rPr lang="en-IN" dirty="0"/>
              <a:t>   </a:t>
            </a:r>
            <a:r>
              <a:rPr lang="en-IN" dirty="0" err="1"/>
              <a:t>System.out.println</a:t>
            </a:r>
            <a:r>
              <a:rPr lang="en-IN" dirty="0"/>
              <a:t>(s1.equals(s4));//false  </a:t>
            </a:r>
          </a:p>
          <a:p>
            <a:pPr marL="0" indent="0">
              <a:buNone/>
            </a:pPr>
            <a:r>
              <a:rPr lang="en-IN" dirty="0"/>
              <a:t> }  </a:t>
            </a:r>
          </a:p>
          <a:p>
            <a:pPr marL="0" indent="0">
              <a:buNone/>
            </a:pPr>
            <a:r>
              <a:rPr lang="en-IN" dirty="0"/>
              <a:t>}  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69871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String Comparison </a:t>
            </a:r>
            <a:r>
              <a:rPr lang="en-US" b="1" dirty="0"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ym typeface="Wingdings" panose="05000000000000000000" pitchFamily="2" charset="2"/>
              </a:rPr>
              <a:t>==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The == operator compares references not values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IN" b="1" dirty="0" smtClean="0"/>
              <a:t>class</a:t>
            </a:r>
            <a:r>
              <a:rPr lang="en-IN" dirty="0"/>
              <a:t> Teststringcomparison3{  </a:t>
            </a:r>
          </a:p>
          <a:p>
            <a:pPr marL="0" indent="0">
              <a:buNone/>
            </a:pPr>
            <a:r>
              <a:rPr lang="en-IN" dirty="0"/>
              <a:t> </a:t>
            </a:r>
            <a:r>
              <a:rPr lang="en-IN" b="1" dirty="0"/>
              <a:t>public</a:t>
            </a:r>
            <a:r>
              <a:rPr lang="en-IN" dirty="0"/>
              <a:t> </a:t>
            </a:r>
            <a:r>
              <a:rPr lang="en-IN" b="1" dirty="0"/>
              <a:t>static</a:t>
            </a:r>
            <a:r>
              <a:rPr lang="en-IN" dirty="0"/>
              <a:t> </a:t>
            </a:r>
            <a:r>
              <a:rPr lang="en-IN" b="1" dirty="0"/>
              <a:t>void</a:t>
            </a:r>
            <a:r>
              <a:rPr lang="en-IN" dirty="0"/>
              <a:t> main(String </a:t>
            </a:r>
            <a:r>
              <a:rPr lang="en-IN" dirty="0" err="1"/>
              <a:t>args</a:t>
            </a:r>
            <a:r>
              <a:rPr lang="en-IN" dirty="0"/>
              <a:t>[]){  </a:t>
            </a:r>
          </a:p>
          <a:p>
            <a:pPr marL="0" indent="0">
              <a:buNone/>
            </a:pPr>
            <a:r>
              <a:rPr lang="en-IN" dirty="0"/>
              <a:t>   String s1="Sachin";  </a:t>
            </a:r>
          </a:p>
          <a:p>
            <a:pPr marL="0" indent="0">
              <a:buNone/>
            </a:pPr>
            <a:r>
              <a:rPr lang="en-IN" dirty="0"/>
              <a:t>   String s2="Sachin";  </a:t>
            </a:r>
          </a:p>
          <a:p>
            <a:pPr marL="0" indent="0">
              <a:buNone/>
            </a:pPr>
            <a:r>
              <a:rPr lang="en-IN" dirty="0"/>
              <a:t>   String s3=</a:t>
            </a:r>
            <a:r>
              <a:rPr lang="en-IN" b="1" dirty="0"/>
              <a:t>new</a:t>
            </a:r>
            <a:r>
              <a:rPr lang="en-IN" dirty="0"/>
              <a:t> String("Sachin");  </a:t>
            </a:r>
          </a:p>
          <a:p>
            <a:pPr marL="0" indent="0">
              <a:buNone/>
            </a:pPr>
            <a:r>
              <a:rPr lang="en-IN" dirty="0"/>
              <a:t>   </a:t>
            </a:r>
            <a:r>
              <a:rPr lang="en-IN" dirty="0" err="1"/>
              <a:t>System.out.println</a:t>
            </a:r>
            <a:r>
              <a:rPr lang="en-IN" dirty="0"/>
              <a:t>(s1==s2);//true (because both refer to same instance)  </a:t>
            </a:r>
          </a:p>
          <a:p>
            <a:pPr marL="0" indent="0">
              <a:buNone/>
            </a:pPr>
            <a:r>
              <a:rPr lang="en-IN" dirty="0"/>
              <a:t>   </a:t>
            </a:r>
            <a:r>
              <a:rPr lang="en-IN" dirty="0" err="1"/>
              <a:t>System.out.println</a:t>
            </a:r>
            <a:r>
              <a:rPr lang="en-IN" dirty="0"/>
              <a:t>(s1==s3);//false(because s3 refers to instance created in </a:t>
            </a:r>
            <a:r>
              <a:rPr lang="en-IN" dirty="0" err="1"/>
              <a:t>nonpool</a:t>
            </a:r>
            <a:r>
              <a:rPr lang="en-IN" dirty="0"/>
              <a:t>)  </a:t>
            </a:r>
          </a:p>
          <a:p>
            <a:pPr marL="0" indent="0">
              <a:buNone/>
            </a:pPr>
            <a:r>
              <a:rPr lang="en-IN" dirty="0"/>
              <a:t> }  </a:t>
            </a:r>
          </a:p>
          <a:p>
            <a:pPr marL="0" indent="0">
              <a:buNone/>
            </a:pPr>
            <a:r>
              <a:rPr lang="en-IN" dirty="0"/>
              <a:t>}  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83415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 err="1"/>
              <a:t>StringTokenizer</a:t>
            </a:r>
            <a:r>
              <a:rPr lang="en-IN" b="1" dirty="0"/>
              <a:t> in Java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 </a:t>
            </a:r>
            <a:r>
              <a:rPr lang="en-US" b="1" dirty="0" err="1"/>
              <a:t>java.util.StringTokenizer</a:t>
            </a:r>
            <a:r>
              <a:rPr lang="en-US" dirty="0"/>
              <a:t> class allows you to break a String into tokens. It is simple way to break a String. </a:t>
            </a:r>
            <a:endParaRPr lang="en-US" dirty="0" smtClean="0"/>
          </a:p>
          <a:p>
            <a:endParaRPr lang="en-US" dirty="0"/>
          </a:p>
          <a:p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9470" y="2820271"/>
            <a:ext cx="8634507" cy="374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4202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err="1"/>
              <a:t>StringTokenizer</a:t>
            </a:r>
            <a:r>
              <a:rPr lang="en-US" sz="3200" b="1" dirty="0"/>
              <a:t> class that tokenizes a string "my name is khan" on the basis of whitespace.</a:t>
            </a:r>
            <a:endParaRPr lang="en-IN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IN" b="1" dirty="0"/>
              <a:t>import</a:t>
            </a:r>
            <a:r>
              <a:rPr lang="en-IN" dirty="0"/>
              <a:t> </a:t>
            </a:r>
            <a:r>
              <a:rPr lang="en-IN" dirty="0" err="1"/>
              <a:t>java.util.StringTokenizer</a:t>
            </a:r>
            <a:r>
              <a:rPr lang="en-IN" dirty="0"/>
              <a:t>;  </a:t>
            </a:r>
          </a:p>
          <a:p>
            <a:pPr marL="0" indent="0">
              <a:buNone/>
            </a:pPr>
            <a:r>
              <a:rPr lang="en-IN" b="1" dirty="0"/>
              <a:t>public</a:t>
            </a:r>
            <a:r>
              <a:rPr lang="en-IN" dirty="0"/>
              <a:t> </a:t>
            </a:r>
            <a:r>
              <a:rPr lang="en-IN" b="1" dirty="0"/>
              <a:t>class</a:t>
            </a:r>
            <a:r>
              <a:rPr lang="en-IN" dirty="0"/>
              <a:t> Simple{  </a:t>
            </a:r>
          </a:p>
          <a:p>
            <a:pPr marL="0" indent="0">
              <a:buNone/>
            </a:pPr>
            <a:r>
              <a:rPr lang="en-IN" dirty="0"/>
              <a:t> </a:t>
            </a:r>
            <a:r>
              <a:rPr lang="en-IN" b="1" dirty="0"/>
              <a:t>public</a:t>
            </a:r>
            <a:r>
              <a:rPr lang="en-IN" dirty="0"/>
              <a:t> </a:t>
            </a:r>
            <a:r>
              <a:rPr lang="en-IN" b="1" dirty="0"/>
              <a:t>static</a:t>
            </a:r>
            <a:r>
              <a:rPr lang="en-IN" dirty="0"/>
              <a:t> </a:t>
            </a:r>
            <a:r>
              <a:rPr lang="en-IN" b="1" dirty="0"/>
              <a:t>void</a:t>
            </a:r>
            <a:r>
              <a:rPr lang="en-IN" dirty="0"/>
              <a:t> main(String </a:t>
            </a:r>
            <a:r>
              <a:rPr lang="en-IN" dirty="0" err="1"/>
              <a:t>args</a:t>
            </a:r>
            <a:r>
              <a:rPr lang="en-IN" dirty="0"/>
              <a:t>[]){  </a:t>
            </a:r>
          </a:p>
          <a:p>
            <a:pPr marL="0" indent="0">
              <a:buNone/>
            </a:pPr>
            <a:r>
              <a:rPr lang="en-IN" dirty="0"/>
              <a:t>   </a:t>
            </a:r>
            <a:r>
              <a:rPr lang="en-IN" dirty="0" err="1"/>
              <a:t>StringTokenizer</a:t>
            </a:r>
            <a:r>
              <a:rPr lang="en-IN" dirty="0"/>
              <a:t> </a:t>
            </a:r>
            <a:r>
              <a:rPr lang="en-IN" dirty="0" err="1"/>
              <a:t>st</a:t>
            </a:r>
            <a:r>
              <a:rPr lang="en-IN" dirty="0"/>
              <a:t> = </a:t>
            </a:r>
            <a:r>
              <a:rPr lang="en-IN" b="1" dirty="0"/>
              <a:t>new</a:t>
            </a:r>
            <a:r>
              <a:rPr lang="en-IN" dirty="0"/>
              <a:t> </a:t>
            </a:r>
            <a:r>
              <a:rPr lang="en-IN" dirty="0" err="1"/>
              <a:t>StringTokenizer</a:t>
            </a:r>
            <a:r>
              <a:rPr lang="en-IN" dirty="0"/>
              <a:t>("my name is khan"," ");  </a:t>
            </a:r>
          </a:p>
          <a:p>
            <a:pPr marL="0" indent="0">
              <a:buNone/>
            </a:pPr>
            <a:r>
              <a:rPr lang="en-IN" dirty="0"/>
              <a:t>     </a:t>
            </a:r>
            <a:r>
              <a:rPr lang="en-IN" b="1" dirty="0"/>
              <a:t>while</a:t>
            </a:r>
            <a:r>
              <a:rPr lang="en-IN" dirty="0"/>
              <a:t> (</a:t>
            </a:r>
            <a:r>
              <a:rPr lang="en-IN" dirty="0" err="1"/>
              <a:t>st.hasMoreTokens</a:t>
            </a:r>
            <a:r>
              <a:rPr lang="en-IN" dirty="0"/>
              <a:t>()) {  </a:t>
            </a:r>
          </a:p>
          <a:p>
            <a:pPr marL="0" indent="0">
              <a:buNone/>
            </a:pPr>
            <a:r>
              <a:rPr lang="en-IN" dirty="0"/>
              <a:t>         </a:t>
            </a:r>
            <a:r>
              <a:rPr lang="en-IN" dirty="0" err="1"/>
              <a:t>System.out.println</a:t>
            </a:r>
            <a:r>
              <a:rPr lang="en-IN" dirty="0"/>
              <a:t>(</a:t>
            </a:r>
            <a:r>
              <a:rPr lang="en-IN" dirty="0" err="1"/>
              <a:t>st.nextToken</a:t>
            </a:r>
            <a:r>
              <a:rPr lang="en-IN" dirty="0"/>
              <a:t>());  </a:t>
            </a:r>
          </a:p>
          <a:p>
            <a:pPr marL="0" indent="0">
              <a:buNone/>
            </a:pPr>
            <a:r>
              <a:rPr lang="en-IN" dirty="0"/>
              <a:t>     }  </a:t>
            </a:r>
          </a:p>
          <a:p>
            <a:pPr marL="0" indent="0">
              <a:buNone/>
            </a:pPr>
            <a:r>
              <a:rPr lang="en-IN" dirty="0"/>
              <a:t>   }  </a:t>
            </a:r>
          </a:p>
          <a:p>
            <a:pPr marL="0" indent="0">
              <a:buNone/>
            </a:pPr>
            <a:r>
              <a:rPr lang="en-IN" dirty="0"/>
              <a:t>}  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356462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b="1" dirty="0" err="1"/>
              <a:t>nextToken</a:t>
            </a:r>
            <a:r>
              <a:rPr lang="en-US" sz="3600" b="1" dirty="0"/>
              <a:t>(String </a:t>
            </a:r>
            <a:r>
              <a:rPr lang="en-US" sz="3600" b="1" dirty="0" err="1"/>
              <a:t>delim</a:t>
            </a:r>
            <a:r>
              <a:rPr lang="en-US" sz="3600" b="1" dirty="0"/>
              <a:t>) method of the </a:t>
            </a:r>
            <a:r>
              <a:rPr lang="en-US" sz="3600" b="1" dirty="0" err="1"/>
              <a:t>StringTokenizer</a:t>
            </a:r>
            <a:r>
              <a:rPr lang="en-US" sz="3600" b="1" dirty="0"/>
              <a:t> class</a:t>
            </a:r>
            <a:r>
              <a:rPr lang="en-US" dirty="0"/>
              <a:t/>
            </a:r>
            <a:br>
              <a:rPr lang="en-US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N" b="1" dirty="0"/>
              <a:t>import</a:t>
            </a:r>
            <a:r>
              <a:rPr lang="en-IN" dirty="0"/>
              <a:t> </a:t>
            </a:r>
            <a:r>
              <a:rPr lang="en-IN" dirty="0" err="1"/>
              <a:t>java.util</a:t>
            </a:r>
            <a:r>
              <a:rPr lang="en-IN" dirty="0"/>
              <a:t>.*;  </a:t>
            </a:r>
          </a:p>
          <a:p>
            <a:pPr marL="0" indent="0">
              <a:buNone/>
            </a:pPr>
            <a:r>
              <a:rPr lang="en-IN" dirty="0"/>
              <a:t>  </a:t>
            </a:r>
          </a:p>
          <a:p>
            <a:pPr marL="0" indent="0">
              <a:buNone/>
            </a:pPr>
            <a:r>
              <a:rPr lang="en-IN" b="1" dirty="0"/>
              <a:t>public</a:t>
            </a:r>
            <a:r>
              <a:rPr lang="en-IN" dirty="0"/>
              <a:t> </a:t>
            </a:r>
            <a:r>
              <a:rPr lang="en-IN" b="1" dirty="0"/>
              <a:t>class</a:t>
            </a:r>
            <a:r>
              <a:rPr lang="en-IN" dirty="0"/>
              <a:t> Test {  </a:t>
            </a:r>
          </a:p>
          <a:p>
            <a:pPr marL="0" indent="0">
              <a:buNone/>
            </a:pPr>
            <a:r>
              <a:rPr lang="en-IN" dirty="0"/>
              <a:t>   </a:t>
            </a:r>
            <a:r>
              <a:rPr lang="en-IN" b="1" dirty="0"/>
              <a:t>public</a:t>
            </a:r>
            <a:r>
              <a:rPr lang="en-IN" dirty="0"/>
              <a:t> </a:t>
            </a:r>
            <a:r>
              <a:rPr lang="en-IN" b="1" dirty="0"/>
              <a:t>static</a:t>
            </a:r>
            <a:r>
              <a:rPr lang="en-IN" dirty="0"/>
              <a:t> </a:t>
            </a:r>
            <a:r>
              <a:rPr lang="en-IN" b="1" dirty="0"/>
              <a:t>void</a:t>
            </a:r>
            <a:r>
              <a:rPr lang="en-IN" dirty="0"/>
              <a:t> main(String[] </a:t>
            </a:r>
            <a:r>
              <a:rPr lang="en-IN" dirty="0" err="1"/>
              <a:t>args</a:t>
            </a:r>
            <a:r>
              <a:rPr lang="en-IN" dirty="0"/>
              <a:t>) {  </a:t>
            </a:r>
          </a:p>
          <a:p>
            <a:pPr marL="0" indent="0">
              <a:buNone/>
            </a:pPr>
            <a:r>
              <a:rPr lang="en-IN" dirty="0"/>
              <a:t>       </a:t>
            </a:r>
            <a:r>
              <a:rPr lang="en-IN" dirty="0" err="1"/>
              <a:t>StringTokenizer</a:t>
            </a:r>
            <a:r>
              <a:rPr lang="en-IN" dirty="0"/>
              <a:t> </a:t>
            </a:r>
            <a:r>
              <a:rPr lang="en-IN" dirty="0" err="1"/>
              <a:t>st</a:t>
            </a:r>
            <a:r>
              <a:rPr lang="en-IN" dirty="0"/>
              <a:t> = </a:t>
            </a:r>
            <a:r>
              <a:rPr lang="en-IN" b="1" dirty="0"/>
              <a:t>new</a:t>
            </a:r>
            <a:r>
              <a:rPr lang="en-IN" dirty="0"/>
              <a:t> </a:t>
            </a:r>
            <a:r>
              <a:rPr lang="en-IN" dirty="0" err="1"/>
              <a:t>StringTokenizer</a:t>
            </a:r>
            <a:r>
              <a:rPr lang="en-IN" dirty="0"/>
              <a:t>("</a:t>
            </a:r>
            <a:r>
              <a:rPr lang="en-IN" dirty="0" err="1"/>
              <a:t>my,name,is,khan</a:t>
            </a:r>
            <a:r>
              <a:rPr lang="en-IN" dirty="0"/>
              <a:t>");  </a:t>
            </a:r>
          </a:p>
          <a:p>
            <a:pPr marL="0" indent="0">
              <a:buNone/>
            </a:pPr>
            <a:r>
              <a:rPr lang="en-IN" dirty="0"/>
              <a:t>        </a:t>
            </a:r>
          </a:p>
          <a:p>
            <a:pPr marL="0" indent="0">
              <a:buNone/>
            </a:pPr>
            <a:r>
              <a:rPr lang="en-IN" dirty="0"/>
              <a:t>      // printing next token  </a:t>
            </a:r>
          </a:p>
          <a:p>
            <a:pPr marL="0" indent="0">
              <a:buNone/>
            </a:pPr>
            <a:r>
              <a:rPr lang="en-IN" dirty="0"/>
              <a:t>      </a:t>
            </a:r>
            <a:r>
              <a:rPr lang="en-IN" dirty="0" err="1"/>
              <a:t>System.out.println</a:t>
            </a:r>
            <a:r>
              <a:rPr lang="en-IN" dirty="0"/>
              <a:t>("Next token is : " + </a:t>
            </a:r>
            <a:r>
              <a:rPr lang="en-IN" dirty="0" err="1"/>
              <a:t>st.nextToken</a:t>
            </a:r>
            <a:r>
              <a:rPr lang="en-IN" dirty="0"/>
              <a:t>(","));  </a:t>
            </a:r>
          </a:p>
          <a:p>
            <a:pPr marL="0" indent="0">
              <a:buNone/>
            </a:pPr>
            <a:r>
              <a:rPr lang="en-IN" dirty="0"/>
              <a:t>   }      </a:t>
            </a:r>
          </a:p>
          <a:p>
            <a:pPr marL="0" indent="0">
              <a:buNone/>
            </a:pPr>
            <a:r>
              <a:rPr lang="en-IN" dirty="0"/>
              <a:t>}  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123182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b="1" dirty="0" err="1"/>
              <a:t>hasMoreElements</a:t>
            </a:r>
            <a:r>
              <a:rPr lang="en-US" sz="4000" b="1" dirty="0"/>
              <a:t>() method of the </a:t>
            </a:r>
            <a:r>
              <a:rPr lang="en-US" sz="4000" b="1" dirty="0" err="1"/>
              <a:t>StringTokenizer</a:t>
            </a:r>
            <a:r>
              <a:rPr lang="en-US" sz="4000" b="1" dirty="0"/>
              <a:t> class</a:t>
            </a:r>
            <a:r>
              <a:rPr lang="en-US" dirty="0"/>
              <a:t/>
            </a:r>
            <a:br>
              <a:rPr lang="en-US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IN" b="1" dirty="0"/>
              <a:t>import</a:t>
            </a:r>
            <a:r>
              <a:rPr lang="en-IN" dirty="0"/>
              <a:t> </a:t>
            </a:r>
            <a:r>
              <a:rPr lang="en-IN" dirty="0" err="1"/>
              <a:t>java.util.StringTokenizer</a:t>
            </a:r>
            <a:r>
              <a:rPr lang="en-IN" dirty="0"/>
              <a:t>;    </a:t>
            </a:r>
          </a:p>
          <a:p>
            <a:pPr marL="0" indent="0">
              <a:buNone/>
            </a:pPr>
            <a:r>
              <a:rPr lang="en-IN" b="1" dirty="0"/>
              <a:t>public</a:t>
            </a:r>
            <a:r>
              <a:rPr lang="en-IN" dirty="0"/>
              <a:t> </a:t>
            </a:r>
            <a:r>
              <a:rPr lang="en-IN" b="1" dirty="0"/>
              <a:t>class</a:t>
            </a:r>
            <a:r>
              <a:rPr lang="en-IN" dirty="0"/>
              <a:t> StringTokenizer2  </a:t>
            </a:r>
          </a:p>
          <a:p>
            <a:pPr marL="0" indent="0">
              <a:buNone/>
            </a:pPr>
            <a:r>
              <a:rPr lang="en-IN" dirty="0"/>
              <a:t>{    </a:t>
            </a:r>
          </a:p>
          <a:p>
            <a:pPr marL="0" indent="0">
              <a:buNone/>
            </a:pPr>
            <a:r>
              <a:rPr lang="en-IN" dirty="0"/>
              <a:t> </a:t>
            </a:r>
            <a:r>
              <a:rPr lang="en-IN" b="1" dirty="0"/>
              <a:t>public</a:t>
            </a:r>
            <a:r>
              <a:rPr lang="en-IN" dirty="0"/>
              <a:t> </a:t>
            </a:r>
            <a:r>
              <a:rPr lang="en-IN" b="1" dirty="0"/>
              <a:t>static</a:t>
            </a:r>
            <a:r>
              <a:rPr lang="en-IN" dirty="0"/>
              <a:t> </a:t>
            </a:r>
            <a:r>
              <a:rPr lang="en-IN" b="1" dirty="0"/>
              <a:t>void</a:t>
            </a:r>
            <a:r>
              <a:rPr lang="en-IN" dirty="0"/>
              <a:t> main(String </a:t>
            </a:r>
            <a:r>
              <a:rPr lang="en-IN" dirty="0" err="1"/>
              <a:t>args</a:t>
            </a:r>
            <a:r>
              <a:rPr lang="en-IN" dirty="0"/>
              <a:t>[])  </a:t>
            </a:r>
          </a:p>
          <a:p>
            <a:pPr marL="0" indent="0">
              <a:buNone/>
            </a:pPr>
            <a:r>
              <a:rPr lang="en-IN" dirty="0"/>
              <a:t> {    </a:t>
            </a:r>
          </a:p>
          <a:p>
            <a:pPr marL="0" indent="0">
              <a:buNone/>
            </a:pPr>
            <a:r>
              <a:rPr lang="en-IN" dirty="0"/>
              <a:t>   </a:t>
            </a:r>
            <a:r>
              <a:rPr lang="en-IN" dirty="0" err="1"/>
              <a:t>StringTokenizer</a:t>
            </a:r>
            <a:r>
              <a:rPr lang="en-IN" dirty="0"/>
              <a:t> </a:t>
            </a:r>
            <a:r>
              <a:rPr lang="en-IN" dirty="0" err="1"/>
              <a:t>st</a:t>
            </a:r>
            <a:r>
              <a:rPr lang="en-IN" dirty="0"/>
              <a:t> = </a:t>
            </a:r>
            <a:r>
              <a:rPr lang="en-IN" b="1" dirty="0"/>
              <a:t>new</a:t>
            </a:r>
            <a:r>
              <a:rPr lang="en-IN" dirty="0"/>
              <a:t> </a:t>
            </a:r>
            <a:r>
              <a:rPr lang="en-IN" dirty="0" err="1"/>
              <a:t>StringTokenizer</a:t>
            </a:r>
            <a:r>
              <a:rPr lang="en-IN" dirty="0"/>
              <a:t>("Hello everyone I am a Java developer"," ");    </a:t>
            </a:r>
          </a:p>
          <a:p>
            <a:pPr marL="0" indent="0">
              <a:buNone/>
            </a:pPr>
            <a:r>
              <a:rPr lang="en-IN" dirty="0"/>
              <a:t>     </a:t>
            </a:r>
            <a:r>
              <a:rPr lang="en-IN" b="1" dirty="0"/>
              <a:t>while</a:t>
            </a:r>
            <a:r>
              <a:rPr lang="en-IN" dirty="0"/>
              <a:t> (</a:t>
            </a:r>
            <a:r>
              <a:rPr lang="en-IN" dirty="0" err="1"/>
              <a:t>st.hasMoreElements</a:t>
            </a:r>
            <a:r>
              <a:rPr lang="en-IN" dirty="0"/>
              <a:t>())   </a:t>
            </a:r>
          </a:p>
          <a:p>
            <a:pPr marL="0" indent="0">
              <a:buNone/>
            </a:pPr>
            <a:r>
              <a:rPr lang="en-IN" dirty="0"/>
              <a:t>     {    </a:t>
            </a:r>
          </a:p>
          <a:p>
            <a:pPr marL="0" indent="0">
              <a:buNone/>
            </a:pPr>
            <a:r>
              <a:rPr lang="en-IN" dirty="0"/>
              <a:t>         </a:t>
            </a:r>
            <a:r>
              <a:rPr lang="en-IN" dirty="0" err="1"/>
              <a:t>System.out.println</a:t>
            </a:r>
            <a:r>
              <a:rPr lang="en-IN" dirty="0"/>
              <a:t>(</a:t>
            </a:r>
            <a:r>
              <a:rPr lang="en-IN" dirty="0" err="1"/>
              <a:t>st.nextToken</a:t>
            </a:r>
            <a:r>
              <a:rPr lang="en-IN" dirty="0"/>
              <a:t>());    </a:t>
            </a:r>
          </a:p>
          <a:p>
            <a:pPr marL="0" indent="0">
              <a:buNone/>
            </a:pPr>
            <a:r>
              <a:rPr lang="en-IN" dirty="0"/>
              <a:t>     }    </a:t>
            </a:r>
          </a:p>
          <a:p>
            <a:pPr marL="0" indent="0">
              <a:buNone/>
            </a:pPr>
            <a:r>
              <a:rPr lang="en-IN" dirty="0"/>
              <a:t> }    </a:t>
            </a:r>
          </a:p>
          <a:p>
            <a:pPr marL="0" indent="0">
              <a:buNone/>
            </a:pPr>
            <a:r>
              <a:rPr lang="en-IN" dirty="0"/>
              <a:t>}  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273074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err="1"/>
              <a:t>countTokens</a:t>
            </a:r>
            <a:r>
              <a:rPr lang="en-US" b="1" dirty="0"/>
              <a:t>() method of the </a:t>
            </a:r>
            <a:r>
              <a:rPr lang="en-US" b="1" dirty="0" err="1"/>
              <a:t>StringTokenizer</a:t>
            </a:r>
            <a:r>
              <a:rPr lang="en-US" b="1" dirty="0"/>
              <a:t> class</a:t>
            </a:r>
            <a:br>
              <a:rPr lang="en-US" b="1" dirty="0"/>
            </a:b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IN" b="1" dirty="0"/>
              <a:t>import</a:t>
            </a:r>
            <a:r>
              <a:rPr lang="en-IN" dirty="0"/>
              <a:t> </a:t>
            </a:r>
            <a:r>
              <a:rPr lang="en-IN" dirty="0" err="1"/>
              <a:t>java.util.StringTokenizer</a:t>
            </a:r>
            <a:r>
              <a:rPr lang="en-IN" dirty="0"/>
              <a:t>;    </a:t>
            </a:r>
          </a:p>
          <a:p>
            <a:pPr marL="0" indent="0">
              <a:buNone/>
            </a:pPr>
            <a:r>
              <a:rPr lang="en-IN" b="1" dirty="0"/>
              <a:t>public</a:t>
            </a:r>
            <a:r>
              <a:rPr lang="en-IN" dirty="0"/>
              <a:t> </a:t>
            </a:r>
            <a:r>
              <a:rPr lang="en-IN" b="1" dirty="0"/>
              <a:t>class</a:t>
            </a:r>
            <a:r>
              <a:rPr lang="en-IN" dirty="0"/>
              <a:t> StringTokenizer3  </a:t>
            </a:r>
          </a:p>
          <a:p>
            <a:pPr marL="0" indent="0">
              <a:buNone/>
            </a:pPr>
            <a:r>
              <a:rPr lang="en-IN" dirty="0"/>
              <a:t>{    </a:t>
            </a:r>
          </a:p>
          <a:p>
            <a:pPr marL="0" indent="0">
              <a:buNone/>
            </a:pPr>
            <a:r>
              <a:rPr lang="en-IN" dirty="0"/>
              <a:t> /* Driver Code */  </a:t>
            </a:r>
          </a:p>
          <a:p>
            <a:pPr marL="0" indent="0">
              <a:buNone/>
            </a:pPr>
            <a:r>
              <a:rPr lang="en-IN" dirty="0"/>
              <a:t> </a:t>
            </a:r>
            <a:r>
              <a:rPr lang="en-IN" b="1" dirty="0"/>
              <a:t>public</a:t>
            </a:r>
            <a:r>
              <a:rPr lang="en-IN" dirty="0"/>
              <a:t> </a:t>
            </a:r>
            <a:r>
              <a:rPr lang="en-IN" b="1" dirty="0"/>
              <a:t>static</a:t>
            </a:r>
            <a:r>
              <a:rPr lang="en-IN" dirty="0"/>
              <a:t> </a:t>
            </a:r>
            <a:r>
              <a:rPr lang="en-IN" b="1" dirty="0"/>
              <a:t>void</a:t>
            </a:r>
            <a:r>
              <a:rPr lang="en-IN" dirty="0"/>
              <a:t> main(String </a:t>
            </a:r>
            <a:r>
              <a:rPr lang="en-IN" dirty="0" err="1"/>
              <a:t>args</a:t>
            </a:r>
            <a:r>
              <a:rPr lang="en-IN" dirty="0"/>
              <a:t>[])  </a:t>
            </a:r>
          </a:p>
          <a:p>
            <a:pPr marL="0" indent="0">
              <a:buNone/>
            </a:pPr>
            <a:r>
              <a:rPr lang="en-IN" dirty="0"/>
              <a:t> {    </a:t>
            </a:r>
          </a:p>
          <a:p>
            <a:pPr marL="0" indent="0">
              <a:buNone/>
            </a:pPr>
            <a:r>
              <a:rPr lang="en-IN" dirty="0"/>
              <a:t>   /* </a:t>
            </a:r>
            <a:r>
              <a:rPr lang="en-IN" dirty="0" err="1"/>
              <a:t>StringTokenizer</a:t>
            </a:r>
            <a:r>
              <a:rPr lang="en-IN" dirty="0"/>
              <a:t> object */  </a:t>
            </a:r>
          </a:p>
          <a:p>
            <a:pPr marL="0" indent="0">
              <a:buNone/>
            </a:pPr>
            <a:r>
              <a:rPr lang="en-IN" dirty="0"/>
              <a:t>   </a:t>
            </a:r>
            <a:r>
              <a:rPr lang="en-IN" dirty="0" err="1"/>
              <a:t>StringTokenizer</a:t>
            </a:r>
            <a:r>
              <a:rPr lang="en-IN" dirty="0"/>
              <a:t> </a:t>
            </a:r>
            <a:r>
              <a:rPr lang="en-IN" dirty="0" err="1"/>
              <a:t>st</a:t>
            </a:r>
            <a:r>
              <a:rPr lang="en-IN" dirty="0"/>
              <a:t> = </a:t>
            </a:r>
            <a:r>
              <a:rPr lang="en-IN" b="1" dirty="0"/>
              <a:t>new</a:t>
            </a:r>
            <a:r>
              <a:rPr lang="en-IN" dirty="0"/>
              <a:t> </a:t>
            </a:r>
            <a:r>
              <a:rPr lang="en-IN" dirty="0" err="1"/>
              <a:t>StringTokenizer</a:t>
            </a:r>
            <a:r>
              <a:rPr lang="en-IN" dirty="0"/>
              <a:t>("Hello Everyone Have a nice day"," ");    </a:t>
            </a:r>
          </a:p>
          <a:p>
            <a:pPr marL="0" indent="0">
              <a:buNone/>
            </a:pPr>
            <a:r>
              <a:rPr lang="en-IN" dirty="0"/>
              <a:t>         /* Prints the number of tokens present in the String */  </a:t>
            </a:r>
          </a:p>
          <a:p>
            <a:pPr marL="0" indent="0">
              <a:buNone/>
            </a:pPr>
            <a:r>
              <a:rPr lang="en-IN" dirty="0"/>
              <a:t>         </a:t>
            </a:r>
            <a:r>
              <a:rPr lang="en-IN" dirty="0" err="1"/>
              <a:t>System.out.println</a:t>
            </a:r>
            <a:r>
              <a:rPr lang="en-IN" dirty="0"/>
              <a:t>("Total number of Tokens: "+</a:t>
            </a:r>
            <a:r>
              <a:rPr lang="en-IN" dirty="0" err="1"/>
              <a:t>st.countTokens</a:t>
            </a:r>
            <a:r>
              <a:rPr lang="en-IN" dirty="0"/>
              <a:t>());    </a:t>
            </a:r>
          </a:p>
          <a:p>
            <a:pPr marL="0" indent="0">
              <a:buNone/>
            </a:pPr>
            <a:r>
              <a:rPr lang="en-IN" dirty="0"/>
              <a:t> }    </a:t>
            </a:r>
          </a:p>
          <a:p>
            <a:pPr marL="0" indent="0">
              <a:buNone/>
            </a:pPr>
            <a:r>
              <a:rPr lang="en-IN" dirty="0"/>
              <a:t>}  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591849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/>
              <a:t>Write code to split a string by a delimiter using </a:t>
            </a:r>
            <a:r>
              <a:rPr lang="en-US" b="1" dirty="0" err="1"/>
              <a:t>StringTokenizer</a:t>
            </a:r>
            <a:r>
              <a:rPr lang="en-US" dirty="0"/>
              <a:t/>
            </a:r>
            <a:br>
              <a:rPr lang="en-US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IN" dirty="0"/>
              <a:t>import </a:t>
            </a:r>
            <a:r>
              <a:rPr lang="en-IN" dirty="0" err="1"/>
              <a:t>java.util</a:t>
            </a:r>
            <a:r>
              <a:rPr lang="en-IN" dirty="0"/>
              <a:t>.*;</a:t>
            </a:r>
          </a:p>
          <a:p>
            <a:pPr marL="0" indent="0">
              <a:buNone/>
            </a:pPr>
            <a:r>
              <a:rPr lang="en-IN" dirty="0"/>
              <a:t>class HelloWorld {</a:t>
            </a:r>
          </a:p>
          <a:p>
            <a:pPr marL="0" indent="0">
              <a:buNone/>
            </a:pPr>
            <a:r>
              <a:rPr lang="en-IN" dirty="0"/>
              <a:t>    public static void main(String[] </a:t>
            </a:r>
            <a:r>
              <a:rPr lang="en-IN" dirty="0" err="1"/>
              <a:t>args</a:t>
            </a:r>
            <a:r>
              <a:rPr lang="en-IN" dirty="0"/>
              <a:t>) {</a:t>
            </a:r>
          </a:p>
          <a:p>
            <a:pPr marL="0" indent="0">
              <a:buNone/>
            </a:pPr>
            <a:r>
              <a:rPr lang="en-IN" dirty="0"/>
              <a:t>        </a:t>
            </a:r>
            <a:r>
              <a:rPr lang="en-IN" dirty="0" err="1"/>
              <a:t>StringTokenizer</a:t>
            </a:r>
            <a:r>
              <a:rPr lang="en-IN" dirty="0"/>
              <a:t> st1 = new </a:t>
            </a:r>
            <a:r>
              <a:rPr lang="en-IN" dirty="0" err="1"/>
              <a:t>StringTokenizer</a:t>
            </a:r>
            <a:r>
              <a:rPr lang="en-IN" dirty="0"/>
              <a:t>( "2+3-1*8/4", "/*-+");</a:t>
            </a:r>
          </a:p>
          <a:p>
            <a:pPr marL="0" indent="0">
              <a:buNone/>
            </a:pPr>
            <a:r>
              <a:rPr lang="en-IN" dirty="0"/>
              <a:t>        while(st1.hasMoreTokens())</a:t>
            </a:r>
          </a:p>
          <a:p>
            <a:pPr marL="0" indent="0">
              <a:buNone/>
            </a:pPr>
            <a:r>
              <a:rPr lang="en-IN" dirty="0"/>
              <a:t>        {</a:t>
            </a:r>
          </a:p>
          <a:p>
            <a:pPr marL="0" indent="0">
              <a:buNone/>
            </a:pPr>
            <a:r>
              <a:rPr lang="en-IN" dirty="0"/>
              <a:t>            </a:t>
            </a:r>
            <a:r>
              <a:rPr lang="en-IN" dirty="0" err="1"/>
              <a:t>System.out.println</a:t>
            </a:r>
            <a:r>
              <a:rPr lang="en-IN" dirty="0"/>
              <a:t>(st1.nextToken());</a:t>
            </a:r>
          </a:p>
          <a:p>
            <a:pPr marL="0" indent="0">
              <a:buNone/>
            </a:pPr>
            <a:r>
              <a:rPr lang="en-IN" dirty="0"/>
              <a:t>        }</a:t>
            </a:r>
          </a:p>
          <a:p>
            <a:pPr marL="0" indent="0">
              <a:buNone/>
            </a:pPr>
            <a:r>
              <a:rPr lang="en-IN" dirty="0"/>
              <a:t>        </a:t>
            </a:r>
            <a:r>
              <a:rPr lang="en-IN" dirty="0" err="1"/>
              <a:t>System.out.println</a:t>
            </a:r>
            <a:r>
              <a:rPr lang="en-IN" dirty="0"/>
              <a:t>("Hello, World!");</a:t>
            </a:r>
          </a:p>
          <a:p>
            <a:pPr marL="0" indent="0">
              <a:buNone/>
            </a:pPr>
            <a:r>
              <a:rPr lang="en-IN" dirty="0"/>
              <a:t>    }</a:t>
            </a:r>
          </a:p>
          <a:p>
            <a:pPr marL="0" indent="0">
              <a:buNone/>
            </a:pPr>
            <a:r>
              <a:rPr lang="en-IN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6912232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Write code to tokenize a string with Comma</a:t>
            </a:r>
            <a:r>
              <a:rPr lang="en-US" dirty="0"/>
              <a:t/>
            </a:r>
            <a:br>
              <a:rPr lang="en-US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N" b="1" dirty="0"/>
              <a:t>import</a:t>
            </a:r>
            <a:r>
              <a:rPr lang="en-IN" dirty="0"/>
              <a:t> </a:t>
            </a:r>
            <a:r>
              <a:rPr lang="en-IN" dirty="0" err="1"/>
              <a:t>java.util</a:t>
            </a:r>
            <a:r>
              <a:rPr lang="en-IN" dirty="0"/>
              <a:t>.*;  </a:t>
            </a:r>
          </a:p>
          <a:p>
            <a:pPr marL="0" indent="0">
              <a:buNone/>
            </a:pPr>
            <a:r>
              <a:rPr lang="en-IN" dirty="0"/>
              <a:t>  </a:t>
            </a:r>
          </a:p>
          <a:p>
            <a:pPr marL="0" indent="0">
              <a:buNone/>
            </a:pPr>
            <a:r>
              <a:rPr lang="en-IN" b="1" dirty="0"/>
              <a:t>public</a:t>
            </a:r>
            <a:r>
              <a:rPr lang="en-IN" dirty="0"/>
              <a:t> </a:t>
            </a:r>
            <a:r>
              <a:rPr lang="en-IN" b="1" dirty="0"/>
              <a:t>class</a:t>
            </a:r>
            <a:r>
              <a:rPr lang="en-IN" dirty="0"/>
              <a:t> Test {  </a:t>
            </a:r>
          </a:p>
          <a:p>
            <a:pPr marL="0" indent="0">
              <a:buNone/>
            </a:pPr>
            <a:r>
              <a:rPr lang="en-IN" dirty="0"/>
              <a:t>   </a:t>
            </a:r>
            <a:r>
              <a:rPr lang="en-IN" b="1" dirty="0"/>
              <a:t>public</a:t>
            </a:r>
            <a:r>
              <a:rPr lang="en-IN" dirty="0"/>
              <a:t> </a:t>
            </a:r>
            <a:r>
              <a:rPr lang="en-IN" b="1" dirty="0"/>
              <a:t>static</a:t>
            </a:r>
            <a:r>
              <a:rPr lang="en-IN" dirty="0"/>
              <a:t> </a:t>
            </a:r>
            <a:r>
              <a:rPr lang="en-IN" b="1" dirty="0"/>
              <a:t>void</a:t>
            </a:r>
            <a:r>
              <a:rPr lang="en-IN" dirty="0"/>
              <a:t> main(String[] </a:t>
            </a:r>
            <a:r>
              <a:rPr lang="en-IN" dirty="0" err="1"/>
              <a:t>args</a:t>
            </a:r>
            <a:r>
              <a:rPr lang="en-IN" dirty="0"/>
              <a:t>) {  </a:t>
            </a:r>
          </a:p>
          <a:p>
            <a:pPr marL="0" indent="0">
              <a:buNone/>
            </a:pPr>
            <a:r>
              <a:rPr lang="en-IN" dirty="0"/>
              <a:t>       </a:t>
            </a:r>
            <a:r>
              <a:rPr lang="en-IN" dirty="0" err="1"/>
              <a:t>StringTokenizer</a:t>
            </a:r>
            <a:r>
              <a:rPr lang="en-IN" dirty="0"/>
              <a:t> </a:t>
            </a:r>
            <a:r>
              <a:rPr lang="en-IN" dirty="0" err="1"/>
              <a:t>st</a:t>
            </a:r>
            <a:r>
              <a:rPr lang="en-IN" dirty="0"/>
              <a:t> = </a:t>
            </a:r>
            <a:r>
              <a:rPr lang="en-IN" b="1" dirty="0"/>
              <a:t>new</a:t>
            </a:r>
            <a:r>
              <a:rPr lang="en-IN" dirty="0"/>
              <a:t> </a:t>
            </a:r>
            <a:r>
              <a:rPr lang="en-IN" dirty="0" err="1"/>
              <a:t>StringTokenizer</a:t>
            </a:r>
            <a:r>
              <a:rPr lang="en-IN" dirty="0"/>
              <a:t>("</a:t>
            </a:r>
            <a:r>
              <a:rPr lang="en-IN" dirty="0" err="1" smtClean="0"/>
              <a:t>my,name,is,Anil</a:t>
            </a:r>
            <a:r>
              <a:rPr lang="en-IN" dirty="0" smtClean="0"/>
              <a:t>");</a:t>
            </a:r>
            <a:r>
              <a:rPr lang="en-IN" dirty="0"/>
              <a:t>  </a:t>
            </a:r>
          </a:p>
          <a:p>
            <a:pPr marL="0" indent="0">
              <a:buNone/>
            </a:pPr>
            <a:r>
              <a:rPr lang="en-IN" dirty="0"/>
              <a:t>        </a:t>
            </a:r>
          </a:p>
          <a:p>
            <a:pPr marL="0" indent="0">
              <a:buNone/>
            </a:pPr>
            <a:r>
              <a:rPr lang="en-IN" dirty="0"/>
              <a:t>      // printing next token  </a:t>
            </a:r>
          </a:p>
          <a:p>
            <a:pPr marL="0" indent="0">
              <a:buNone/>
            </a:pPr>
            <a:r>
              <a:rPr lang="en-IN" dirty="0"/>
              <a:t>      </a:t>
            </a:r>
            <a:r>
              <a:rPr lang="en-IN" dirty="0" err="1"/>
              <a:t>System.out.println</a:t>
            </a:r>
            <a:r>
              <a:rPr lang="en-IN" dirty="0"/>
              <a:t>("Next token is : " + </a:t>
            </a:r>
            <a:r>
              <a:rPr lang="en-IN" dirty="0" err="1"/>
              <a:t>st.nextToken</a:t>
            </a:r>
            <a:r>
              <a:rPr lang="en-IN" dirty="0"/>
              <a:t>(","));  </a:t>
            </a:r>
          </a:p>
          <a:p>
            <a:pPr marL="0" indent="0">
              <a:buNone/>
            </a:pPr>
            <a:r>
              <a:rPr lang="en-IN" dirty="0"/>
              <a:t>   }      </a:t>
            </a:r>
          </a:p>
          <a:p>
            <a:pPr marL="0" indent="0">
              <a:buNone/>
            </a:pPr>
            <a:r>
              <a:rPr lang="en-IN" dirty="0"/>
              <a:t>}  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37298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Example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N" b="1" dirty="0"/>
              <a:t>public</a:t>
            </a:r>
            <a:r>
              <a:rPr lang="en-IN" dirty="0"/>
              <a:t> </a:t>
            </a:r>
            <a:r>
              <a:rPr lang="en-IN" b="1" dirty="0"/>
              <a:t>class</a:t>
            </a:r>
            <a:r>
              <a:rPr lang="en-IN" dirty="0"/>
              <a:t> </a:t>
            </a:r>
            <a:r>
              <a:rPr lang="en-IN" dirty="0" err="1"/>
              <a:t>StringExample</a:t>
            </a:r>
            <a:r>
              <a:rPr lang="en-IN" dirty="0"/>
              <a:t>{    </a:t>
            </a:r>
          </a:p>
          <a:p>
            <a:pPr marL="0" indent="0">
              <a:buNone/>
            </a:pPr>
            <a:r>
              <a:rPr lang="en-IN" b="1" dirty="0"/>
              <a:t>public</a:t>
            </a:r>
            <a:r>
              <a:rPr lang="en-IN" dirty="0"/>
              <a:t> </a:t>
            </a:r>
            <a:r>
              <a:rPr lang="en-IN" b="1" dirty="0"/>
              <a:t>static</a:t>
            </a:r>
            <a:r>
              <a:rPr lang="en-IN" dirty="0"/>
              <a:t> </a:t>
            </a:r>
            <a:r>
              <a:rPr lang="en-IN" b="1" dirty="0"/>
              <a:t>void</a:t>
            </a:r>
            <a:r>
              <a:rPr lang="en-IN" dirty="0"/>
              <a:t> main(String </a:t>
            </a:r>
            <a:r>
              <a:rPr lang="en-IN" dirty="0" err="1"/>
              <a:t>args</a:t>
            </a:r>
            <a:r>
              <a:rPr lang="en-IN" dirty="0"/>
              <a:t>[]){    </a:t>
            </a:r>
          </a:p>
          <a:p>
            <a:pPr marL="0" indent="0">
              <a:buNone/>
            </a:pPr>
            <a:r>
              <a:rPr lang="en-IN" dirty="0"/>
              <a:t>String s1="java";//creating string by Java string literal    </a:t>
            </a:r>
          </a:p>
          <a:p>
            <a:pPr marL="0" indent="0">
              <a:buNone/>
            </a:pPr>
            <a:r>
              <a:rPr lang="en-IN" b="1" dirty="0"/>
              <a:t>char</a:t>
            </a:r>
            <a:r>
              <a:rPr lang="en-IN" dirty="0"/>
              <a:t> </a:t>
            </a:r>
            <a:r>
              <a:rPr lang="en-IN" dirty="0" err="1"/>
              <a:t>ch</a:t>
            </a:r>
            <a:r>
              <a:rPr lang="en-IN" dirty="0"/>
              <a:t>[]={'s','t','r','</a:t>
            </a:r>
            <a:r>
              <a:rPr lang="en-IN" dirty="0" err="1"/>
              <a:t>i</a:t>
            </a:r>
            <a:r>
              <a:rPr lang="en-IN" dirty="0"/>
              <a:t>','</a:t>
            </a:r>
            <a:r>
              <a:rPr lang="en-IN" dirty="0" err="1"/>
              <a:t>n','g','s</a:t>
            </a:r>
            <a:r>
              <a:rPr lang="en-IN" dirty="0"/>
              <a:t>'};    </a:t>
            </a:r>
          </a:p>
          <a:p>
            <a:pPr marL="0" indent="0">
              <a:buNone/>
            </a:pPr>
            <a:r>
              <a:rPr lang="en-IN" dirty="0"/>
              <a:t>String s2=</a:t>
            </a:r>
            <a:r>
              <a:rPr lang="en-IN" b="1" dirty="0"/>
              <a:t>new</a:t>
            </a:r>
            <a:r>
              <a:rPr lang="en-IN" dirty="0"/>
              <a:t> String(</a:t>
            </a:r>
            <a:r>
              <a:rPr lang="en-IN" dirty="0" err="1"/>
              <a:t>ch</a:t>
            </a:r>
            <a:r>
              <a:rPr lang="en-IN" dirty="0"/>
              <a:t>);//converting char array to string    </a:t>
            </a:r>
          </a:p>
          <a:p>
            <a:pPr marL="0" indent="0">
              <a:buNone/>
            </a:pPr>
            <a:r>
              <a:rPr lang="en-IN" dirty="0"/>
              <a:t>String s3=</a:t>
            </a:r>
            <a:r>
              <a:rPr lang="en-IN" b="1" dirty="0"/>
              <a:t>new</a:t>
            </a:r>
            <a:r>
              <a:rPr lang="en-IN" dirty="0"/>
              <a:t> String("example");//creating Java string by new keyword    </a:t>
            </a:r>
          </a:p>
          <a:p>
            <a:pPr marL="0" indent="0">
              <a:buNone/>
            </a:pPr>
            <a:r>
              <a:rPr lang="en-IN" dirty="0" err="1"/>
              <a:t>System.out.println</a:t>
            </a:r>
            <a:r>
              <a:rPr lang="en-IN" dirty="0"/>
              <a:t>(s1);    </a:t>
            </a:r>
          </a:p>
          <a:p>
            <a:pPr marL="0" indent="0">
              <a:buNone/>
            </a:pPr>
            <a:r>
              <a:rPr lang="en-IN" dirty="0" err="1"/>
              <a:t>System.out.println</a:t>
            </a:r>
            <a:r>
              <a:rPr lang="en-IN" dirty="0"/>
              <a:t>(s2);    </a:t>
            </a:r>
          </a:p>
          <a:p>
            <a:pPr marL="0" indent="0">
              <a:buNone/>
            </a:pPr>
            <a:r>
              <a:rPr lang="en-IN" dirty="0" err="1"/>
              <a:t>System.out.println</a:t>
            </a:r>
            <a:r>
              <a:rPr lang="en-IN" dirty="0"/>
              <a:t>(s3);    </a:t>
            </a:r>
          </a:p>
          <a:p>
            <a:pPr marL="0" indent="0">
              <a:buNone/>
            </a:pPr>
            <a:r>
              <a:rPr lang="en-IN" dirty="0"/>
              <a:t>}}    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4073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/>
              <a:t>Write code to remove Spaces from a string with </a:t>
            </a:r>
            <a:r>
              <a:rPr lang="en-US" b="1" dirty="0" err="1"/>
              <a:t>StringTokenizer</a:t>
            </a:r>
            <a:r>
              <a:rPr lang="en-US" dirty="0"/>
              <a:t/>
            </a:r>
            <a:br>
              <a:rPr lang="en-US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IN" dirty="0"/>
              <a:t>import </a:t>
            </a:r>
            <a:r>
              <a:rPr lang="en-IN" dirty="0" err="1"/>
              <a:t>java.util</a:t>
            </a:r>
            <a:r>
              <a:rPr lang="en-IN" dirty="0"/>
              <a:t>.*;</a:t>
            </a:r>
          </a:p>
          <a:p>
            <a:pPr marL="0" indent="0">
              <a:buNone/>
            </a:pPr>
            <a:r>
              <a:rPr lang="en-IN" dirty="0"/>
              <a:t>class HelloWorld {</a:t>
            </a:r>
          </a:p>
          <a:p>
            <a:pPr marL="0" indent="0">
              <a:buNone/>
            </a:pPr>
            <a:r>
              <a:rPr lang="en-IN" dirty="0"/>
              <a:t>    public static void main(String[] </a:t>
            </a:r>
            <a:r>
              <a:rPr lang="en-IN" dirty="0" err="1"/>
              <a:t>args</a:t>
            </a:r>
            <a:r>
              <a:rPr lang="en-IN" dirty="0"/>
              <a:t>) {</a:t>
            </a:r>
          </a:p>
          <a:p>
            <a:pPr marL="0" indent="0">
              <a:buNone/>
            </a:pPr>
            <a:r>
              <a:rPr lang="en-IN" dirty="0"/>
              <a:t>        </a:t>
            </a:r>
            <a:r>
              <a:rPr lang="en-IN" dirty="0" err="1"/>
              <a:t>StringTokenizer</a:t>
            </a:r>
            <a:r>
              <a:rPr lang="en-IN" dirty="0"/>
              <a:t> st1 = new </a:t>
            </a:r>
            <a:r>
              <a:rPr lang="en-IN" dirty="0" err="1"/>
              <a:t>StringTokenizer</a:t>
            </a:r>
            <a:r>
              <a:rPr lang="en-IN" dirty="0"/>
              <a:t>( "My name is Anil", " ",false);</a:t>
            </a:r>
          </a:p>
          <a:p>
            <a:pPr marL="0" indent="0">
              <a:buNone/>
            </a:pPr>
            <a:r>
              <a:rPr lang="en-IN" dirty="0"/>
              <a:t>        String t = " ";</a:t>
            </a:r>
          </a:p>
          <a:p>
            <a:pPr marL="0" indent="0">
              <a:buNone/>
            </a:pPr>
            <a:r>
              <a:rPr lang="en-IN" dirty="0"/>
              <a:t>        while(st1.hasMoreTokens())</a:t>
            </a:r>
          </a:p>
          <a:p>
            <a:pPr marL="0" indent="0">
              <a:buNone/>
            </a:pPr>
            <a:r>
              <a:rPr lang="en-IN" dirty="0"/>
              <a:t>        {</a:t>
            </a:r>
          </a:p>
          <a:p>
            <a:pPr marL="0" indent="0">
              <a:buNone/>
            </a:pPr>
            <a:r>
              <a:rPr lang="en-IN" dirty="0"/>
              <a:t>            t += st1.nextToken();</a:t>
            </a:r>
          </a:p>
          <a:p>
            <a:pPr marL="0" indent="0">
              <a:buNone/>
            </a:pPr>
            <a:r>
              <a:rPr lang="en-IN" dirty="0"/>
              <a:t>        }</a:t>
            </a:r>
          </a:p>
          <a:p>
            <a:pPr marL="0" indent="0">
              <a:buNone/>
            </a:pPr>
            <a:r>
              <a:rPr lang="en-IN" dirty="0"/>
              <a:t>        </a:t>
            </a:r>
            <a:r>
              <a:rPr lang="en-IN" dirty="0" err="1"/>
              <a:t>System.out.println</a:t>
            </a:r>
            <a:r>
              <a:rPr lang="en-IN" dirty="0"/>
              <a:t>(t);</a:t>
            </a:r>
          </a:p>
          <a:p>
            <a:pPr marL="0" indent="0">
              <a:buNone/>
            </a:pPr>
            <a:r>
              <a:rPr lang="en-IN" dirty="0"/>
              <a:t>    }</a:t>
            </a:r>
          </a:p>
          <a:p>
            <a:pPr marL="0" indent="0">
              <a:buNone/>
            </a:pPr>
            <a:r>
              <a:rPr lang="en-IN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177418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/>
              <a:t>All String Methods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1962821"/>
            <a:ext cx="10056223" cy="4806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61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073" y="213864"/>
            <a:ext cx="8449854" cy="6430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40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5836" y="118600"/>
            <a:ext cx="8440328" cy="662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24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618" y="2717074"/>
            <a:ext cx="10328764" cy="142385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13438" y="5595648"/>
            <a:ext cx="5202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dirty="0" smtClean="0"/>
              <a:t>https://www.w3schools.com/java/java_ref_string.asp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8591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/>
              <a:t>Java String </a:t>
            </a:r>
            <a:r>
              <a:rPr lang="en-IN" b="1" dirty="0" err="1"/>
              <a:t>charAt</a:t>
            </a:r>
            <a:r>
              <a:rPr lang="en-IN" b="1" dirty="0"/>
              <a:t>() Method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Definition and Usage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charAt</a:t>
            </a:r>
            <a:r>
              <a:rPr lang="en-US" dirty="0" smtClean="0"/>
              <a:t>() method returns the character at the specified index in a string.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 index of the first character is 0, the second character is 1, and so on.</a:t>
            </a:r>
          </a:p>
          <a:p>
            <a:r>
              <a:rPr lang="en-US" b="1" dirty="0" smtClean="0"/>
              <a:t>Syntax</a:t>
            </a:r>
          </a:p>
          <a:p>
            <a:pPr marL="0" indent="0">
              <a:buNone/>
            </a:pPr>
            <a:r>
              <a:rPr lang="en-US" dirty="0" smtClean="0"/>
              <a:t>public char </a:t>
            </a:r>
            <a:r>
              <a:rPr lang="en-US" dirty="0" err="1" smtClean="0"/>
              <a:t>charAt</a:t>
            </a:r>
            <a:r>
              <a:rPr lang="en-US" dirty="0" smtClean="0"/>
              <a:t>(</a:t>
            </a:r>
            <a:r>
              <a:rPr lang="en-US" dirty="0" err="1" smtClean="0"/>
              <a:t>int</a:t>
            </a:r>
            <a:r>
              <a:rPr lang="en-US" dirty="0" smtClean="0"/>
              <a:t> index)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Example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IN" dirty="0" smtClean="0"/>
              <a:t>String </a:t>
            </a:r>
            <a:r>
              <a:rPr lang="en-IN" dirty="0" err="1" smtClean="0"/>
              <a:t>myStr</a:t>
            </a:r>
            <a:r>
              <a:rPr lang="en-IN" dirty="0" smtClean="0"/>
              <a:t> = "Hello";</a:t>
            </a:r>
          </a:p>
          <a:p>
            <a:pPr marL="0" indent="0">
              <a:buNone/>
            </a:pPr>
            <a:r>
              <a:rPr lang="en-IN" dirty="0" smtClean="0"/>
              <a:t>char result = </a:t>
            </a:r>
            <a:r>
              <a:rPr lang="en-IN" dirty="0" err="1" smtClean="0"/>
              <a:t>myStr.charAt</a:t>
            </a:r>
            <a:r>
              <a:rPr lang="en-IN" dirty="0" smtClean="0"/>
              <a:t>(0);</a:t>
            </a:r>
          </a:p>
          <a:p>
            <a:pPr marL="0" indent="0">
              <a:buNone/>
            </a:pPr>
            <a:r>
              <a:rPr lang="en-IN" dirty="0" err="1" smtClean="0"/>
              <a:t>System.out.println</a:t>
            </a:r>
            <a:r>
              <a:rPr lang="en-IN" dirty="0" smtClean="0"/>
              <a:t>(result);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0729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/>
              <a:t>Java String </a:t>
            </a:r>
            <a:r>
              <a:rPr lang="en-IN" b="1" dirty="0" err="1"/>
              <a:t>compareTo</a:t>
            </a:r>
            <a:r>
              <a:rPr lang="en-IN" b="1" dirty="0"/>
              <a:t>() Method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compareTo</a:t>
            </a:r>
            <a:r>
              <a:rPr lang="en-US" dirty="0" smtClean="0"/>
              <a:t>() method compares two strings lexicographically.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b="1" dirty="0" smtClean="0"/>
              <a:t>Example</a:t>
            </a:r>
          </a:p>
          <a:p>
            <a:pPr marL="0" indent="0">
              <a:buNone/>
            </a:pPr>
            <a:r>
              <a:rPr lang="en-US" dirty="0" smtClean="0"/>
              <a:t>String myStr1 = "Hello";</a:t>
            </a:r>
          </a:p>
          <a:p>
            <a:pPr marL="0" indent="0">
              <a:buNone/>
            </a:pPr>
            <a:r>
              <a:rPr lang="en-US" dirty="0" smtClean="0"/>
              <a:t>String myStr2 = "Hello";</a:t>
            </a:r>
          </a:p>
          <a:p>
            <a:pPr marL="0" indent="0">
              <a:buNone/>
            </a:pPr>
            <a:r>
              <a:rPr lang="en-US" dirty="0" err="1" smtClean="0"/>
              <a:t>System.out.println</a:t>
            </a:r>
            <a:r>
              <a:rPr lang="en-US" dirty="0" smtClean="0"/>
              <a:t>(myStr1.compareTo(myStr2)); // Returns 0 because they are equal</a:t>
            </a:r>
          </a:p>
          <a:p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200" y="2599986"/>
            <a:ext cx="10203600" cy="1149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59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902</TotalTime>
  <Words>901</Words>
  <Application>Microsoft Office PowerPoint</Application>
  <PresentationFormat>Widescreen</PresentationFormat>
  <Paragraphs>242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Calibri Light</vt:lpstr>
      <vt:lpstr>Wingdings</vt:lpstr>
      <vt:lpstr>Office Theme</vt:lpstr>
      <vt:lpstr>Exercise 2</vt:lpstr>
      <vt:lpstr>What is String in Java? </vt:lpstr>
      <vt:lpstr>Example</vt:lpstr>
      <vt:lpstr>All String Methods </vt:lpstr>
      <vt:lpstr>PowerPoint Presentation</vt:lpstr>
      <vt:lpstr>PowerPoint Presentation</vt:lpstr>
      <vt:lpstr>PowerPoint Presentation</vt:lpstr>
      <vt:lpstr>Java String charAt() Method </vt:lpstr>
      <vt:lpstr>Java String compareTo() Method </vt:lpstr>
      <vt:lpstr>Java String concat() Method </vt:lpstr>
      <vt:lpstr>Java String length() Method </vt:lpstr>
      <vt:lpstr>Exercises</vt:lpstr>
      <vt:lpstr>1.Write a program to print a string entered by user. </vt:lpstr>
      <vt:lpstr>2.Write a program to input and display the sentence I love candies. </vt:lpstr>
      <vt:lpstr>3.Write a program to find the length of the string "refrigerator". </vt:lpstr>
      <vt:lpstr>4.Write a program to check if the letter 'e' is present in the word 'Umbrella'. </vt:lpstr>
      <vt:lpstr>5.Write a program to check if the word 'orange' is present in the "This is orange juice". </vt:lpstr>
      <vt:lpstr> 6.Write a program to find the first and the last occurence of the letter 'o' and character ',' in "Hello, World". </vt:lpstr>
      <vt:lpstr>Write a Java program to get the character at the given index within the String </vt:lpstr>
      <vt:lpstr>Java String compare </vt:lpstr>
      <vt:lpstr>String Comparison  Equals()</vt:lpstr>
      <vt:lpstr>String Comparison  ==</vt:lpstr>
      <vt:lpstr>StringTokenizer in Java </vt:lpstr>
      <vt:lpstr>StringTokenizer class that tokenizes a string "my name is khan" on the basis of whitespace.</vt:lpstr>
      <vt:lpstr>nextToken(String delim) method of the StringTokenizer class </vt:lpstr>
      <vt:lpstr>hasMoreElements() method of the StringTokenizer class </vt:lpstr>
      <vt:lpstr>countTokens() method of the StringTokenizer class </vt:lpstr>
      <vt:lpstr>Write code to split a string by a delimiter using StringTokenizer </vt:lpstr>
      <vt:lpstr>Write code to tokenize a string with Comma </vt:lpstr>
      <vt:lpstr>Write code to remove Spaces from a string with StringTokenizer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Exercise 2</dc:title>
  <dc:creator>P.ANIL KUMAR</dc:creator>
  <cp:lastModifiedBy>P.ANIL KUMAR</cp:lastModifiedBy>
  <cp:revision>23</cp:revision>
  <dcterms:created xsi:type="dcterms:W3CDTF">2023-02-09T12:40:31Z</dcterms:created>
  <dcterms:modified xsi:type="dcterms:W3CDTF">2023-02-14T14:05:14Z</dcterms:modified>
</cp:coreProperties>
</file>