
<file path=[Content_Types].xml><?xml version="1.0" encoding="utf-8"?>
<Types xmlns="http://schemas.openxmlformats.org/package/2006/content-types">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59.xml"/>
  <Override ContentType="application/vnd.openxmlformats-officedocument.presentationml.notesSlide+xml" PartName="/ppt/notesSlides/notesSlide32.xml"/>
  <Override ContentType="application/vnd.openxmlformats-officedocument.presentationml.notesSlide+xml" PartName="/ppt/notesSlides/notesSlide3.xml"/>
  <Override ContentType="application/vnd.openxmlformats-officedocument.presentationml.notesSlide+xml" PartName="/ppt/notesSlides/notesSlide33.xml"/>
  <Override ContentType="application/vnd.openxmlformats-officedocument.presentationml.notesSlide+xml" PartName="/ppt/notesSlides/notesSlide41.xml"/>
  <Override ContentType="application/vnd.openxmlformats-officedocument.presentationml.notesSlide+xml" PartName="/ppt/notesSlides/notesSlide15.xml"/>
  <Override ContentType="application/vnd.openxmlformats-officedocument.presentationml.notesSlide+xml" PartName="/ppt/notesSlides/notesSlide24.xml"/>
  <Override ContentType="application/vnd.openxmlformats-officedocument.presentationml.notesSlide+xml" PartName="/ppt/notesSlides/notesSlide50.xml"/>
  <Override ContentType="application/vnd.openxmlformats-officedocument.presentationml.notesSlide+xml" PartName="/ppt/notesSlides/notesSlide17.xml"/>
  <Override ContentType="application/vnd.openxmlformats-officedocument.presentationml.notesSlide+xml" PartName="/ppt/notesSlides/notesSlide42.xml"/>
  <Override ContentType="application/vnd.openxmlformats-officedocument.presentationml.notesSlide+xml" PartName="/ppt/notesSlides/notesSlide16.xml"/>
  <Override ContentType="application/vnd.openxmlformats-officedocument.presentationml.notesSlide+xml" PartName="/ppt/notesSlides/notesSlide34.xml"/>
  <Override ContentType="application/vnd.openxmlformats-officedocument.presentationml.notesSlide+xml" PartName="/ppt/notesSlides/notesSlide51.xml"/>
  <Override ContentType="application/vnd.openxmlformats-officedocument.presentationml.notesSlide+xml" PartName="/ppt/notesSlides/notesSlide4.xml"/>
  <Override ContentType="application/vnd.openxmlformats-officedocument.presentationml.notesSlide+xml" PartName="/ppt/notesSlides/notesSlide25.xml"/>
  <Override ContentType="application/vnd.openxmlformats-officedocument.presentationml.notesSlide+xml" PartName="/ppt/notesSlides/notesSlide43.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56.xml"/>
  <Override ContentType="application/vnd.openxmlformats-officedocument.presentationml.notesSlide+xml" PartName="/ppt/notesSlides/notesSlide30.xml"/>
  <Override ContentType="application/vnd.openxmlformats-officedocument.presentationml.notesSlide+xml" PartName="/ppt/notesSlides/notesSlide26.xml"/>
  <Override ContentType="application/vnd.openxmlformats-officedocument.presentationml.notesSlide+xml" PartName="/ppt/notesSlides/notesSlide39.xml"/>
  <Override ContentType="application/vnd.openxmlformats-officedocument.presentationml.notesSlide+xml" PartName="/ppt/notesSlides/notesSlide31.xml"/>
  <Override ContentType="application/vnd.openxmlformats-officedocument.presentationml.notesSlide+xml" PartName="/ppt/notesSlides/notesSlide57.xml"/>
  <Override ContentType="application/vnd.openxmlformats-officedocument.presentationml.notesSlide+xml" PartName="/ppt/notesSlides/notesSlide44.xml"/>
  <Override ContentType="application/vnd.openxmlformats-officedocument.presentationml.notesSlide+xml" PartName="/ppt/notesSlides/notesSlide58.xml"/>
  <Override ContentType="application/vnd.openxmlformats-officedocument.presentationml.notesSlide+xml" PartName="/ppt/notesSlides/notesSlide27.xml"/>
  <Override ContentType="application/vnd.openxmlformats-officedocument.presentationml.notesSlide+xml" PartName="/ppt/notesSlides/notesSlide14.xml"/>
  <Override ContentType="application/vnd.openxmlformats-officedocument.presentationml.notesSlide+xml" PartName="/ppt/notesSlides/notesSlide2.xml"/>
  <Override ContentType="application/vnd.openxmlformats-officedocument.presentationml.notesSlide+xml" PartName="/ppt/notesSlides/notesSlide37.xml"/>
  <Override ContentType="application/vnd.openxmlformats-officedocument.presentationml.notesSlide+xml" PartName="/ppt/notesSlides/notesSlide29.xml"/>
  <Override ContentType="application/vnd.openxmlformats-officedocument.presentationml.notesSlide+xml" PartName="/ppt/notesSlides/notesSlide54.xml"/>
  <Override ContentType="application/vnd.openxmlformats-officedocument.presentationml.notesSlide+xml" PartName="/ppt/notesSlides/notesSlide45.xml"/>
  <Override ContentType="application/vnd.openxmlformats-officedocument.presentationml.notesSlide+xml" PartName="/ppt/notesSlides/notesSlide46.xml"/>
  <Override ContentType="application/vnd.openxmlformats-officedocument.presentationml.notesSlide+xml" PartName="/ppt/notesSlides/notesSlide9.xml"/>
  <Override ContentType="application/vnd.openxmlformats-officedocument.presentationml.notesSlide+xml" PartName="/ppt/notesSlides/notesSlide28.xml"/>
  <Override ContentType="application/vnd.openxmlformats-officedocument.presentationml.notesSlide+xml" PartName="/ppt/notesSlides/notesSlide11.xml"/>
  <Override ContentType="application/vnd.openxmlformats-officedocument.presentationml.notesSlide+xml" PartName="/ppt/notesSlides/notesSlide55.xml"/>
  <Override ContentType="application/vnd.openxmlformats-officedocument.presentationml.notesSlide+xml" PartName="/ppt/notesSlides/notesSlide12.xml"/>
  <Override ContentType="application/vnd.openxmlformats-officedocument.presentationml.notesSlide+xml" PartName="/ppt/notesSlides/notesSlide20.xml"/>
  <Override ContentType="application/vnd.openxmlformats-officedocument.presentationml.notesSlide+xml" PartName="/ppt/notesSlides/notesSlide47.xml"/>
  <Override ContentType="application/vnd.openxmlformats-officedocument.presentationml.notesSlide+xml" PartName="/ppt/notesSlides/notesSlide21.xml"/>
  <Override ContentType="application/vnd.openxmlformats-officedocument.presentationml.notesSlide+xml" PartName="/ppt/notesSlides/notesSlide8.xml"/>
  <Override ContentType="application/vnd.openxmlformats-officedocument.presentationml.notesSlide+xml" PartName="/ppt/notesSlides/notesSlide60.xml"/>
  <Override ContentType="application/vnd.openxmlformats-officedocument.presentationml.notesSlide+xml" PartName="/ppt/notesSlides/notesSlide38.xml"/>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48.xml"/>
  <Override ContentType="application/vnd.openxmlformats-officedocument.presentationml.notesSlide+xml" PartName="/ppt/notesSlides/notesSlide22.xml"/>
  <Override ContentType="application/vnd.openxmlformats-officedocument.presentationml.notesSlide+xml" PartName="/ppt/notesSlides/notesSlide52.xml"/>
  <Override ContentType="application/vnd.openxmlformats-officedocument.presentationml.notesSlide+xml" PartName="/ppt/notesSlides/notesSlide7.xml"/>
  <Override ContentType="application/vnd.openxmlformats-officedocument.presentationml.notesSlide+xml" PartName="/ppt/notesSlides/notesSlide35.xml"/>
  <Override ContentType="application/vnd.openxmlformats-officedocument.presentationml.notesSlide+xml" PartName="/ppt/notesSlides/notesSlide5.xml"/>
  <Override ContentType="application/vnd.openxmlformats-officedocument.presentationml.notesSlide+xml" PartName="/ppt/notesSlides/notesSlide36.xml"/>
  <Override ContentType="application/vnd.openxmlformats-officedocument.presentationml.notesSlide+xml" PartName="/ppt/notesSlides/notesSlide49.xml"/>
  <Override ContentType="application/vnd.openxmlformats-officedocument.presentationml.notesSlide+xml" PartName="/ppt/notesSlides/notesSlide19.xml"/>
  <Override ContentType="application/vnd.openxmlformats-officedocument.presentationml.notesSlide+xml" PartName="/ppt/notesSlides/notesSlide53.xml"/>
  <Override ContentType="application/vnd.openxmlformats-officedocument.presentationml.notesSlide+xml" PartName="/ppt/notesSlides/notesSlide40.xml"/>
  <Override ContentType="application/vnd.openxmlformats-officedocument.presentationml.notesSlide+xml" PartName="/ppt/notesSlides/notesSlide23.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5.xml"/>
  <Override ContentType="application/vnd.openxmlformats-officedocument.presentationml.slideLayout+xml" PartName="/ppt/slideLayouts/slideLayout11.xml"/>
  <Override ContentType="application/vnd.openxmlformats-officedocument.presentationml.slideLayout+xml" PartName="/ppt/slideLayouts/slideLayout13.xml"/>
  <Override ContentType="application/vnd.openxmlformats-officedocument.presentationml.slideLayout+xml" PartName="/ppt/slideLayouts/slideLayout1.xml"/>
  <Override ContentType="application/vnd.openxmlformats-officedocument.presentationml.slideLayout+xml" PartName="/ppt/slideLayouts/slideLayout7.xml"/>
  <Override ContentType="application/vnd.openxmlformats-officedocument.presentationml.slideLayout+xml" PartName="/ppt/slideLayouts/slideLayout16.xml"/>
  <Override ContentType="application/vnd.openxmlformats-officedocument.presentationml.slideLayout+xml" PartName="/ppt/slideLayouts/slideLayout9.xml"/>
  <Override ContentType="application/vnd.openxmlformats-officedocument.presentationml.slideLayout+xml" PartName="/ppt/slideLayouts/slideLayout4.xml"/>
  <Override ContentType="application/vnd.openxmlformats-officedocument.presentationml.slideLayout+xml" PartName="/ppt/slideLayouts/slideLayout14.xml"/>
  <Override ContentType="application/vnd.openxmlformats-officedocument.presentationml.slideLayout+xml" PartName="/ppt/slideLayouts/slideLayout2.xml"/>
  <Override ContentType="application/vnd.openxmlformats-officedocument.presentationml.slideLayout+xml" PartName="/ppt/slideLayouts/slideLayout12.xml"/>
  <Override ContentType="application/vnd.openxmlformats-officedocument.presentationml.slideLayout+xml" PartName="/ppt/slideLayouts/slideLayout10.xml"/>
  <Override ContentType="application/vnd.openxmlformats-officedocument.presentationml.slideLayout+xml" PartName="/ppt/slideLayouts/slideLayout15.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43.xml"/>
  <Override ContentType="application/vnd.openxmlformats-officedocument.presentationml.slide+xml" PartName="/ppt/slides/slide35.xml"/>
  <Override ContentType="application/vnd.openxmlformats-officedocument.presentationml.slide+xml" PartName="/ppt/slides/slide60.xml"/>
  <Override ContentType="application/vnd.openxmlformats-officedocument.presentationml.slide+xml" PartName="/ppt/slides/slide52.xml"/>
  <Override ContentType="application/vnd.openxmlformats-officedocument.presentationml.slide+xml" PartName="/ppt/slides/slide26.xml"/>
  <Override ContentType="application/vnd.openxmlformats-officedocument.presentationml.slide+xml" PartName="/ppt/slides/slide19.xml"/>
  <Override ContentType="application/vnd.openxmlformats-officedocument.presentationml.slide+xml" PartName="/ppt/slides/slide3.xml"/>
  <Override ContentType="application/vnd.openxmlformats-officedocument.presentationml.slide+xml" PartName="/ppt/slides/slide5.xml"/>
  <Override ContentType="application/vnd.openxmlformats-officedocument.presentationml.slide+xml" PartName="/ppt/slides/slide17.xml"/>
  <Override ContentType="application/vnd.openxmlformats-officedocument.presentationml.slide+xml" PartName="/ppt/slides/slide42.xml"/>
  <Override ContentType="application/vnd.openxmlformats-officedocument.presentationml.slide+xml" PartName="/ppt/slides/slide25.xml"/>
  <Override ContentType="application/vnd.openxmlformats-officedocument.presentationml.slide+xml" PartName="/ppt/slides/slide50.xml"/>
  <Override ContentType="application/vnd.openxmlformats-officedocument.presentationml.slide+xml" PartName="/ppt/slides/slide34.xml"/>
  <Override ContentType="application/vnd.openxmlformats-officedocument.presentationml.slide+xml" PartName="/ppt/slides/slide33.xml"/>
  <Override ContentType="application/vnd.openxmlformats-officedocument.presentationml.slide+xml" PartName="/ppt/slides/slide51.xml"/>
  <Override ContentType="application/vnd.openxmlformats-officedocument.presentationml.slide+xml" PartName="/ppt/slides/slide16.xml"/>
  <Override ContentType="application/vnd.openxmlformats-officedocument.presentationml.slide+xml" PartName="/ppt/slides/slide24.xml"/>
  <Override ContentType="application/vnd.openxmlformats-officedocument.presentationml.slide+xml" PartName="/ppt/slides/slide11.xml"/>
  <Override ContentType="application/vnd.openxmlformats-officedocument.presentationml.slide+xml" PartName="/ppt/slides/slide37.xml"/>
  <Override ContentType="application/vnd.openxmlformats-officedocument.presentationml.slide+xml" PartName="/ppt/slides/slide41.xml"/>
  <Override ContentType="application/vnd.openxmlformats-officedocument.presentationml.slide+xml" PartName="/ppt/slides/slide7.xml"/>
  <Override ContentType="application/vnd.openxmlformats-officedocument.presentationml.slide+xml" PartName="/ppt/slides/slide54.xml"/>
  <Override ContentType="application/vnd.openxmlformats-officedocument.presentationml.slide+xml" PartName="/ppt/slides/slide36.xml"/>
  <Override ContentType="application/vnd.openxmlformats-officedocument.presentationml.slide+xml" PartName="/ppt/slides/slide23.xml"/>
  <Override ContentType="application/vnd.openxmlformats-officedocument.presentationml.slide+xml" PartName="/ppt/slides/slide49.xml"/>
  <Override ContentType="application/vnd.openxmlformats-officedocument.presentationml.slide+xml" PartName="/ppt/slides/slide10.xml"/>
  <Override ContentType="application/vnd.openxmlformats-officedocument.presentationml.slide+xml" PartName="/ppt/slides/slide6.xml"/>
  <Override ContentType="application/vnd.openxmlformats-officedocument.presentationml.slide+xml" PartName="/ppt/slides/slide53.xml"/>
  <Override ContentType="application/vnd.openxmlformats-officedocument.presentationml.slide+xml" PartName="/ppt/slides/slide40.xml"/>
  <Override ContentType="application/vnd.openxmlformats-officedocument.presentationml.slide+xml" PartName="/ppt/slides/slide48.xml"/>
  <Override ContentType="application/vnd.openxmlformats-officedocument.presentationml.slide+xml" PartName="/ppt/slides/slide30.xml"/>
  <Override ContentType="application/vnd.openxmlformats-officedocument.presentationml.slide+xml" PartName="/ppt/slides/slide22.xml"/>
  <Override ContentType="application/vnd.openxmlformats-officedocument.presentationml.slide+xml" PartName="/ppt/slides/slide39.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6.xml"/>
  <Override ContentType="application/vnd.openxmlformats-officedocument.presentationml.slide+xml" PartName="/ppt/slides/slide12.xml"/>
  <Override ContentType="application/vnd.openxmlformats-officedocument.presentationml.slide+xml" PartName="/ppt/slides/slide47.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38.xml"/>
  <Override ContentType="application/vnd.openxmlformats-officedocument.presentationml.slide+xml" PartName="/ppt/slides/slide46.xml"/>
  <Override ContentType="application/vnd.openxmlformats-officedocument.presentationml.slide+xml" PartName="/ppt/slides/slide8.xml"/>
  <Override ContentType="application/vnd.openxmlformats-officedocument.presentationml.slide+xml" PartName="/ppt/slides/slide55.xml"/>
  <Override ContentType="application/vnd.openxmlformats-officedocument.presentationml.slide+xml" PartName="/ppt/slides/slide29.xml"/>
  <Override ContentType="application/vnd.openxmlformats-officedocument.presentationml.slide+xml" PartName="/ppt/slides/slide59.xml"/>
  <Override ContentType="application/vnd.openxmlformats-officedocument.presentationml.slide+xml" PartName="/ppt/slides/slide32.xml"/>
  <Override ContentType="application/vnd.openxmlformats-officedocument.presentationml.slide+xml" PartName="/ppt/slides/slide1.xml"/>
  <Override ContentType="application/vnd.openxmlformats-officedocument.presentationml.slide+xml" PartName="/ppt/slides/slide58.xml"/>
  <Override ContentType="application/vnd.openxmlformats-officedocument.presentationml.slide+xml" PartName="/ppt/slides/slide45.xml"/>
  <Override ContentType="application/vnd.openxmlformats-officedocument.presentationml.slide+xml" PartName="/ppt/slides/slide28.xml"/>
  <Override ContentType="application/vnd.openxmlformats-officedocument.presentationml.slide+xml" PartName="/ppt/slides/slide15.xml"/>
  <Override ContentType="application/vnd.openxmlformats-officedocument.presentationml.slide+xml" PartName="/ppt/slides/slide31.xml"/>
  <Override ContentType="application/vnd.openxmlformats-officedocument.presentationml.slide+xml" PartName="/ppt/slides/slide27.xml"/>
  <Override ContentType="application/vnd.openxmlformats-officedocument.presentationml.slide+xml" PartName="/ppt/slides/slide57.xml"/>
  <Override ContentType="application/vnd.openxmlformats-officedocument.presentationml.slide+xml" PartName="/ppt/slides/slide2.xml"/>
  <Override ContentType="application/vnd.openxmlformats-officedocument.presentationml.slide+xml" PartName="/ppt/slides/slide44.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64" r:id="rId3"/>
  </p:sldMasterIdLst>
  <p:notesMasterIdLst>
    <p:notesMasterId r:id="rId4"/>
  </p:notesMasterIdLst>
  <p:sldIdLst>
    <p:sldId id="256" r:id="rId5"/>
    <p:sldId id="257" r:id="rId6"/>
    <p:sldId id="258" r:id="rId7"/>
    <p:sldId id="259" r:id="rId8"/>
    <p:sldId id="260" r:id="rId9"/>
    <p:sldId id="261" r:id="rId10"/>
    <p:sldId id="262" r:id="rId11"/>
    <p:sldId id="263" r:id="rId12"/>
    <p:sldId id="264" r:id="rId13"/>
    <p:sldId id="265" r:id="rId14"/>
    <p:sldId id="266" r:id="rId15"/>
    <p:sldId id="267" r:id="rId16"/>
    <p:sldId id="268" r:id="rId17"/>
    <p:sldId id="269" r:id="rId18"/>
    <p:sldId id="270" r:id="rId19"/>
    <p:sldId id="271" r:id="rId20"/>
    <p:sldId id="272" r:id="rId21"/>
    <p:sldId id="273" r:id="rId22"/>
    <p:sldId id="274" r:id="rId23"/>
    <p:sldId id="275" r:id="rId24"/>
    <p:sldId id="276" r:id="rId25"/>
    <p:sldId id="277" r:id="rId26"/>
    <p:sldId id="278" r:id="rId27"/>
    <p:sldId id="279" r:id="rId28"/>
    <p:sldId id="280" r:id="rId29"/>
    <p:sldId id="281" r:id="rId30"/>
    <p:sldId id="282" r:id="rId31"/>
    <p:sldId id="283" r:id="rId32"/>
    <p:sldId id="284" r:id="rId33"/>
    <p:sldId id="285" r:id="rId34"/>
    <p:sldId id="286" r:id="rId35"/>
    <p:sldId id="287" r:id="rId36"/>
    <p:sldId id="288" r:id="rId37"/>
    <p:sldId id="289" r:id="rId38"/>
    <p:sldId id="290" r:id="rId39"/>
    <p:sldId id="291" r:id="rId40"/>
    <p:sldId id="292" r:id="rId41"/>
    <p:sldId id="293" r:id="rId42"/>
    <p:sldId id="294" r:id="rId43"/>
    <p:sldId id="295" r:id="rId44"/>
    <p:sldId id="296" r:id="rId45"/>
    <p:sldId id="297" r:id="rId46"/>
    <p:sldId id="298" r:id="rId47"/>
    <p:sldId id="299" r:id="rId48"/>
    <p:sldId id="300" r:id="rId49"/>
    <p:sldId id="301" r:id="rId50"/>
    <p:sldId id="302" r:id="rId51"/>
    <p:sldId id="303" r:id="rId52"/>
    <p:sldId id="304" r:id="rId53"/>
    <p:sldId id="305" r:id="rId54"/>
    <p:sldId id="306" r:id="rId55"/>
    <p:sldId id="307" r:id="rId56"/>
    <p:sldId id="308" r:id="rId57"/>
    <p:sldId id="309" r:id="rId58"/>
    <p:sldId id="310" r:id="rId59"/>
    <p:sldId id="311" r:id="rId60"/>
    <p:sldId id="312" r:id="rId61"/>
    <p:sldId id="313" r:id="rId62"/>
    <p:sldId id="314" r:id="rId63"/>
    <p:sldId id="315" r:id="rId64"/>
  </p:sldIdLst>
  <p:sldSz cy="6858000" cx="12192000"/>
  <p:notesSz cx="6858000" cy="9144000"/>
  <p:embeddedFontLst>
    <p:embeddedFont>
      <p:font typeface="Gill Sans"/>
      <p:regular r:id="rId65"/>
      <p:bold r:id="rId66"/>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_rels/presentation.xml.rels><?xml version="1.0" encoding="UTF-8" standalone="yes"?><Relationships xmlns="http://schemas.openxmlformats.org/package/2006/relationships"><Relationship Id="rId40" Type="http://schemas.openxmlformats.org/officeDocument/2006/relationships/slide" Target="slides/slide36.xml"/><Relationship Id="rId42" Type="http://schemas.openxmlformats.org/officeDocument/2006/relationships/slide" Target="slides/slide38.xml"/><Relationship Id="rId41" Type="http://schemas.openxmlformats.org/officeDocument/2006/relationships/slide" Target="slides/slide37.xml"/><Relationship Id="rId44" Type="http://schemas.openxmlformats.org/officeDocument/2006/relationships/slide" Target="slides/slide40.xml"/><Relationship Id="rId43" Type="http://schemas.openxmlformats.org/officeDocument/2006/relationships/slide" Target="slides/slide39.xml"/><Relationship Id="rId46" Type="http://schemas.openxmlformats.org/officeDocument/2006/relationships/slide" Target="slides/slide42.xml"/><Relationship Id="rId45" Type="http://schemas.openxmlformats.org/officeDocument/2006/relationships/slide" Target="slides/slide41.xml"/><Relationship Id="rId1" Type="http://schemas.openxmlformats.org/officeDocument/2006/relationships/theme" Target="theme/theme1.xml"/><Relationship Id="rId2" Type="http://schemas.openxmlformats.org/officeDocument/2006/relationships/presProps" Target="presProps.xml"/><Relationship Id="rId3" Type="http://schemas.openxmlformats.org/officeDocument/2006/relationships/slideMaster" Target="slideMasters/slideMaster1.xml"/><Relationship Id="rId4" Type="http://schemas.openxmlformats.org/officeDocument/2006/relationships/notesMaster" Target="notesMasters/notesMaster1.xml"/><Relationship Id="rId9" Type="http://schemas.openxmlformats.org/officeDocument/2006/relationships/slide" Target="slides/slide5.xml"/><Relationship Id="rId48" Type="http://schemas.openxmlformats.org/officeDocument/2006/relationships/slide" Target="slides/slide44.xml"/><Relationship Id="rId47" Type="http://schemas.openxmlformats.org/officeDocument/2006/relationships/slide" Target="slides/slide43.xml"/><Relationship Id="rId49" Type="http://schemas.openxmlformats.org/officeDocument/2006/relationships/slide" Target="slides/slide45.xml"/><Relationship Id="rId5" Type="http://schemas.openxmlformats.org/officeDocument/2006/relationships/slide" Target="slides/slide1.xml"/><Relationship Id="rId6" Type="http://schemas.openxmlformats.org/officeDocument/2006/relationships/slide" Target="slides/slide2.xml"/><Relationship Id="rId7" Type="http://schemas.openxmlformats.org/officeDocument/2006/relationships/slide" Target="slides/slide3.xml"/><Relationship Id="rId8" Type="http://schemas.openxmlformats.org/officeDocument/2006/relationships/slide" Target="slides/slide4.xml"/><Relationship Id="rId31" Type="http://schemas.openxmlformats.org/officeDocument/2006/relationships/slide" Target="slides/slide27.xml"/><Relationship Id="rId30" Type="http://schemas.openxmlformats.org/officeDocument/2006/relationships/slide" Target="slides/slide26.xml"/><Relationship Id="rId33" Type="http://schemas.openxmlformats.org/officeDocument/2006/relationships/slide" Target="slides/slide29.xml"/><Relationship Id="rId32" Type="http://schemas.openxmlformats.org/officeDocument/2006/relationships/slide" Target="slides/slide28.xml"/><Relationship Id="rId35" Type="http://schemas.openxmlformats.org/officeDocument/2006/relationships/slide" Target="slides/slide31.xml"/><Relationship Id="rId34" Type="http://schemas.openxmlformats.org/officeDocument/2006/relationships/slide" Target="slides/slide30.xml"/><Relationship Id="rId37" Type="http://schemas.openxmlformats.org/officeDocument/2006/relationships/slide" Target="slides/slide33.xml"/><Relationship Id="rId36" Type="http://schemas.openxmlformats.org/officeDocument/2006/relationships/slide" Target="slides/slide32.xml"/><Relationship Id="rId39" Type="http://schemas.openxmlformats.org/officeDocument/2006/relationships/slide" Target="slides/slide35.xml"/><Relationship Id="rId38" Type="http://schemas.openxmlformats.org/officeDocument/2006/relationships/slide" Target="slides/slide34.xml"/><Relationship Id="rId62" Type="http://schemas.openxmlformats.org/officeDocument/2006/relationships/slide" Target="slides/slide58.xml"/><Relationship Id="rId61" Type="http://schemas.openxmlformats.org/officeDocument/2006/relationships/slide" Target="slides/slide57.xml"/><Relationship Id="rId20" Type="http://schemas.openxmlformats.org/officeDocument/2006/relationships/slide" Target="slides/slide16.xml"/><Relationship Id="rId64" Type="http://schemas.openxmlformats.org/officeDocument/2006/relationships/slide" Target="slides/slide60.xml"/><Relationship Id="rId63" Type="http://schemas.openxmlformats.org/officeDocument/2006/relationships/slide" Target="slides/slide59.xml"/><Relationship Id="rId22" Type="http://schemas.openxmlformats.org/officeDocument/2006/relationships/slide" Target="slides/slide18.xml"/><Relationship Id="rId66" Type="http://schemas.openxmlformats.org/officeDocument/2006/relationships/font" Target="fonts/GillSans-bold.fntdata"/><Relationship Id="rId21" Type="http://schemas.openxmlformats.org/officeDocument/2006/relationships/slide" Target="slides/slide17.xml"/><Relationship Id="rId65" Type="http://schemas.openxmlformats.org/officeDocument/2006/relationships/font" Target="fonts/GillSans-regular.fntdata"/><Relationship Id="rId24" Type="http://schemas.openxmlformats.org/officeDocument/2006/relationships/slide" Target="slides/slide20.xml"/><Relationship Id="rId23" Type="http://schemas.openxmlformats.org/officeDocument/2006/relationships/slide" Target="slides/slide19.xml"/><Relationship Id="rId60" Type="http://schemas.openxmlformats.org/officeDocument/2006/relationships/slide" Target="slides/slide56.xml"/><Relationship Id="rId26" Type="http://schemas.openxmlformats.org/officeDocument/2006/relationships/slide" Target="slides/slide22.xml"/><Relationship Id="rId25" Type="http://schemas.openxmlformats.org/officeDocument/2006/relationships/slide" Target="slides/slide21.xml"/><Relationship Id="rId28" Type="http://schemas.openxmlformats.org/officeDocument/2006/relationships/slide" Target="slides/slide24.xml"/><Relationship Id="rId27" Type="http://schemas.openxmlformats.org/officeDocument/2006/relationships/slide" Target="slides/slide23.xml"/><Relationship Id="rId29" Type="http://schemas.openxmlformats.org/officeDocument/2006/relationships/slide" Target="slides/slide25.xml"/><Relationship Id="rId51" Type="http://schemas.openxmlformats.org/officeDocument/2006/relationships/slide" Target="slides/slide47.xml"/><Relationship Id="rId50" Type="http://schemas.openxmlformats.org/officeDocument/2006/relationships/slide" Target="slides/slide46.xml"/><Relationship Id="rId53" Type="http://schemas.openxmlformats.org/officeDocument/2006/relationships/slide" Target="slides/slide49.xml"/><Relationship Id="rId52" Type="http://schemas.openxmlformats.org/officeDocument/2006/relationships/slide" Target="slides/slide48.xml"/><Relationship Id="rId11" Type="http://schemas.openxmlformats.org/officeDocument/2006/relationships/slide" Target="slides/slide7.xml"/><Relationship Id="rId55" Type="http://schemas.openxmlformats.org/officeDocument/2006/relationships/slide" Target="slides/slide51.xml"/><Relationship Id="rId10" Type="http://schemas.openxmlformats.org/officeDocument/2006/relationships/slide" Target="slides/slide6.xml"/><Relationship Id="rId54" Type="http://schemas.openxmlformats.org/officeDocument/2006/relationships/slide" Target="slides/slide50.xml"/><Relationship Id="rId13" Type="http://schemas.openxmlformats.org/officeDocument/2006/relationships/slide" Target="slides/slide9.xml"/><Relationship Id="rId57" Type="http://schemas.openxmlformats.org/officeDocument/2006/relationships/slide" Target="slides/slide53.xml"/><Relationship Id="rId12" Type="http://schemas.openxmlformats.org/officeDocument/2006/relationships/slide" Target="slides/slide8.xml"/><Relationship Id="rId56" Type="http://schemas.openxmlformats.org/officeDocument/2006/relationships/slide" Target="slides/slide52.xml"/><Relationship Id="rId15" Type="http://schemas.openxmlformats.org/officeDocument/2006/relationships/slide" Target="slides/slide11.xml"/><Relationship Id="rId59" Type="http://schemas.openxmlformats.org/officeDocument/2006/relationships/slide" Target="slides/slide55.xml"/><Relationship Id="rId14" Type="http://schemas.openxmlformats.org/officeDocument/2006/relationships/slide" Target="slides/slide10.xml"/><Relationship Id="rId58" Type="http://schemas.openxmlformats.org/officeDocument/2006/relationships/slide" Target="slides/slide54.xml"/><Relationship Id="rId17" Type="http://schemas.openxmlformats.org/officeDocument/2006/relationships/slide" Target="slides/slide13.xml"/><Relationship Id="rId16" Type="http://schemas.openxmlformats.org/officeDocument/2006/relationships/slide" Target="slides/slide12.xml"/><Relationship Id="rId19" Type="http://schemas.openxmlformats.org/officeDocument/2006/relationships/slide" Target="slides/slide15.xml"/><Relationship Id="rId18"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9" name="Shape 139"/>
        <p:cNvGrpSpPr/>
        <p:nvPr/>
      </p:nvGrpSpPr>
      <p:grpSpPr>
        <a:xfrm>
          <a:off x="0" y="0"/>
          <a:ext cx="0" cy="0"/>
          <a:chOff x="0" y="0"/>
          <a:chExt cx="0" cy="0"/>
        </a:xfrm>
      </p:grpSpPr>
      <p:sp>
        <p:nvSpPr>
          <p:cNvPr id="140" name="Google Shape;140;p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41" name="Google Shape;141;p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4" name="Shape 194"/>
        <p:cNvGrpSpPr/>
        <p:nvPr/>
      </p:nvGrpSpPr>
      <p:grpSpPr>
        <a:xfrm>
          <a:off x="0" y="0"/>
          <a:ext cx="0" cy="0"/>
          <a:chOff x="0" y="0"/>
          <a:chExt cx="0" cy="0"/>
        </a:xfrm>
      </p:grpSpPr>
      <p:sp>
        <p:nvSpPr>
          <p:cNvPr id="195" name="Google Shape;195;p1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96" name="Google Shape;196;p10: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0" name="Shape 200"/>
        <p:cNvGrpSpPr/>
        <p:nvPr/>
      </p:nvGrpSpPr>
      <p:grpSpPr>
        <a:xfrm>
          <a:off x="0" y="0"/>
          <a:ext cx="0" cy="0"/>
          <a:chOff x="0" y="0"/>
          <a:chExt cx="0" cy="0"/>
        </a:xfrm>
      </p:grpSpPr>
      <p:sp>
        <p:nvSpPr>
          <p:cNvPr id="201" name="Google Shape;201;p1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02" name="Google Shape;202;p1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6" name="Shape 206"/>
        <p:cNvGrpSpPr/>
        <p:nvPr/>
      </p:nvGrpSpPr>
      <p:grpSpPr>
        <a:xfrm>
          <a:off x="0" y="0"/>
          <a:ext cx="0" cy="0"/>
          <a:chOff x="0" y="0"/>
          <a:chExt cx="0" cy="0"/>
        </a:xfrm>
      </p:grpSpPr>
      <p:sp>
        <p:nvSpPr>
          <p:cNvPr id="207" name="Google Shape;207;p1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08" name="Google Shape;208;p12: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2" name="Shape 212"/>
        <p:cNvGrpSpPr/>
        <p:nvPr/>
      </p:nvGrpSpPr>
      <p:grpSpPr>
        <a:xfrm>
          <a:off x="0" y="0"/>
          <a:ext cx="0" cy="0"/>
          <a:chOff x="0" y="0"/>
          <a:chExt cx="0" cy="0"/>
        </a:xfrm>
      </p:grpSpPr>
      <p:sp>
        <p:nvSpPr>
          <p:cNvPr id="213" name="Google Shape;213;p1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14" name="Google Shape;214;p13: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8" name="Shape 218"/>
        <p:cNvGrpSpPr/>
        <p:nvPr/>
      </p:nvGrpSpPr>
      <p:grpSpPr>
        <a:xfrm>
          <a:off x="0" y="0"/>
          <a:ext cx="0" cy="0"/>
          <a:chOff x="0" y="0"/>
          <a:chExt cx="0" cy="0"/>
        </a:xfrm>
      </p:grpSpPr>
      <p:sp>
        <p:nvSpPr>
          <p:cNvPr id="219" name="Google Shape;219;p1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20" name="Google Shape;220;p14: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4" name="Shape 224"/>
        <p:cNvGrpSpPr/>
        <p:nvPr/>
      </p:nvGrpSpPr>
      <p:grpSpPr>
        <a:xfrm>
          <a:off x="0" y="0"/>
          <a:ext cx="0" cy="0"/>
          <a:chOff x="0" y="0"/>
          <a:chExt cx="0" cy="0"/>
        </a:xfrm>
      </p:grpSpPr>
      <p:sp>
        <p:nvSpPr>
          <p:cNvPr id="225" name="Google Shape;225;p1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26" name="Google Shape;226;p15: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30" name="Shape 230"/>
        <p:cNvGrpSpPr/>
        <p:nvPr/>
      </p:nvGrpSpPr>
      <p:grpSpPr>
        <a:xfrm>
          <a:off x="0" y="0"/>
          <a:ext cx="0" cy="0"/>
          <a:chOff x="0" y="0"/>
          <a:chExt cx="0" cy="0"/>
        </a:xfrm>
      </p:grpSpPr>
      <p:sp>
        <p:nvSpPr>
          <p:cNvPr id="231" name="Google Shape;231;p1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32" name="Google Shape;232;p16: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36" name="Shape 236"/>
        <p:cNvGrpSpPr/>
        <p:nvPr/>
      </p:nvGrpSpPr>
      <p:grpSpPr>
        <a:xfrm>
          <a:off x="0" y="0"/>
          <a:ext cx="0" cy="0"/>
          <a:chOff x="0" y="0"/>
          <a:chExt cx="0" cy="0"/>
        </a:xfrm>
      </p:grpSpPr>
      <p:sp>
        <p:nvSpPr>
          <p:cNvPr id="237" name="Google Shape;237;p1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38" name="Google Shape;238;p17: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42" name="Shape 242"/>
        <p:cNvGrpSpPr/>
        <p:nvPr/>
      </p:nvGrpSpPr>
      <p:grpSpPr>
        <a:xfrm>
          <a:off x="0" y="0"/>
          <a:ext cx="0" cy="0"/>
          <a:chOff x="0" y="0"/>
          <a:chExt cx="0" cy="0"/>
        </a:xfrm>
      </p:grpSpPr>
      <p:sp>
        <p:nvSpPr>
          <p:cNvPr id="243" name="Google Shape;243;p1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44" name="Google Shape;244;p18: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48" name="Shape 248"/>
        <p:cNvGrpSpPr/>
        <p:nvPr/>
      </p:nvGrpSpPr>
      <p:grpSpPr>
        <a:xfrm>
          <a:off x="0" y="0"/>
          <a:ext cx="0" cy="0"/>
          <a:chOff x="0" y="0"/>
          <a:chExt cx="0" cy="0"/>
        </a:xfrm>
      </p:grpSpPr>
      <p:sp>
        <p:nvSpPr>
          <p:cNvPr id="249" name="Google Shape;249;p1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50" name="Google Shape;250;p19: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5" name="Shape 145"/>
        <p:cNvGrpSpPr/>
        <p:nvPr/>
      </p:nvGrpSpPr>
      <p:grpSpPr>
        <a:xfrm>
          <a:off x="0" y="0"/>
          <a:ext cx="0" cy="0"/>
          <a:chOff x="0" y="0"/>
          <a:chExt cx="0" cy="0"/>
        </a:xfrm>
      </p:grpSpPr>
      <p:sp>
        <p:nvSpPr>
          <p:cNvPr id="146" name="Google Shape;146;p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47" name="Google Shape;147;p2: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54" name="Shape 254"/>
        <p:cNvGrpSpPr/>
        <p:nvPr/>
      </p:nvGrpSpPr>
      <p:grpSpPr>
        <a:xfrm>
          <a:off x="0" y="0"/>
          <a:ext cx="0" cy="0"/>
          <a:chOff x="0" y="0"/>
          <a:chExt cx="0" cy="0"/>
        </a:xfrm>
      </p:grpSpPr>
      <p:sp>
        <p:nvSpPr>
          <p:cNvPr id="255" name="Google Shape;255;p2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56" name="Google Shape;256;p20: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60" name="Shape 260"/>
        <p:cNvGrpSpPr/>
        <p:nvPr/>
      </p:nvGrpSpPr>
      <p:grpSpPr>
        <a:xfrm>
          <a:off x="0" y="0"/>
          <a:ext cx="0" cy="0"/>
          <a:chOff x="0" y="0"/>
          <a:chExt cx="0" cy="0"/>
        </a:xfrm>
      </p:grpSpPr>
      <p:sp>
        <p:nvSpPr>
          <p:cNvPr id="261" name="Google Shape;261;p2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62" name="Google Shape;262;p2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66" name="Shape 266"/>
        <p:cNvGrpSpPr/>
        <p:nvPr/>
      </p:nvGrpSpPr>
      <p:grpSpPr>
        <a:xfrm>
          <a:off x="0" y="0"/>
          <a:ext cx="0" cy="0"/>
          <a:chOff x="0" y="0"/>
          <a:chExt cx="0" cy="0"/>
        </a:xfrm>
      </p:grpSpPr>
      <p:sp>
        <p:nvSpPr>
          <p:cNvPr id="267" name="Google Shape;267;p2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68" name="Google Shape;268;p22: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72" name="Shape 272"/>
        <p:cNvGrpSpPr/>
        <p:nvPr/>
      </p:nvGrpSpPr>
      <p:grpSpPr>
        <a:xfrm>
          <a:off x="0" y="0"/>
          <a:ext cx="0" cy="0"/>
          <a:chOff x="0" y="0"/>
          <a:chExt cx="0" cy="0"/>
        </a:xfrm>
      </p:grpSpPr>
      <p:sp>
        <p:nvSpPr>
          <p:cNvPr id="273" name="Google Shape;273;p2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74" name="Google Shape;274;p23: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78" name="Shape 278"/>
        <p:cNvGrpSpPr/>
        <p:nvPr/>
      </p:nvGrpSpPr>
      <p:grpSpPr>
        <a:xfrm>
          <a:off x="0" y="0"/>
          <a:ext cx="0" cy="0"/>
          <a:chOff x="0" y="0"/>
          <a:chExt cx="0" cy="0"/>
        </a:xfrm>
      </p:grpSpPr>
      <p:sp>
        <p:nvSpPr>
          <p:cNvPr id="279" name="Google Shape;279;p2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80" name="Google Shape;280;p24: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84" name="Shape 284"/>
        <p:cNvGrpSpPr/>
        <p:nvPr/>
      </p:nvGrpSpPr>
      <p:grpSpPr>
        <a:xfrm>
          <a:off x="0" y="0"/>
          <a:ext cx="0" cy="0"/>
          <a:chOff x="0" y="0"/>
          <a:chExt cx="0" cy="0"/>
        </a:xfrm>
      </p:grpSpPr>
      <p:sp>
        <p:nvSpPr>
          <p:cNvPr id="285" name="Google Shape;285;p2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86" name="Google Shape;286;p25: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90" name="Shape 290"/>
        <p:cNvGrpSpPr/>
        <p:nvPr/>
      </p:nvGrpSpPr>
      <p:grpSpPr>
        <a:xfrm>
          <a:off x="0" y="0"/>
          <a:ext cx="0" cy="0"/>
          <a:chOff x="0" y="0"/>
          <a:chExt cx="0" cy="0"/>
        </a:xfrm>
      </p:grpSpPr>
      <p:sp>
        <p:nvSpPr>
          <p:cNvPr id="291" name="Google Shape;291;p2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92" name="Google Shape;292;p26: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97" name="Shape 297"/>
        <p:cNvGrpSpPr/>
        <p:nvPr/>
      </p:nvGrpSpPr>
      <p:grpSpPr>
        <a:xfrm>
          <a:off x="0" y="0"/>
          <a:ext cx="0" cy="0"/>
          <a:chOff x="0" y="0"/>
          <a:chExt cx="0" cy="0"/>
        </a:xfrm>
      </p:grpSpPr>
      <p:sp>
        <p:nvSpPr>
          <p:cNvPr id="298" name="Google Shape;298;p2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99" name="Google Shape;299;p27: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04" name="Shape 304"/>
        <p:cNvGrpSpPr/>
        <p:nvPr/>
      </p:nvGrpSpPr>
      <p:grpSpPr>
        <a:xfrm>
          <a:off x="0" y="0"/>
          <a:ext cx="0" cy="0"/>
          <a:chOff x="0" y="0"/>
          <a:chExt cx="0" cy="0"/>
        </a:xfrm>
      </p:grpSpPr>
      <p:sp>
        <p:nvSpPr>
          <p:cNvPr id="305" name="Google Shape;305;p2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306" name="Google Shape;306;p28: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11" name="Shape 311"/>
        <p:cNvGrpSpPr/>
        <p:nvPr/>
      </p:nvGrpSpPr>
      <p:grpSpPr>
        <a:xfrm>
          <a:off x="0" y="0"/>
          <a:ext cx="0" cy="0"/>
          <a:chOff x="0" y="0"/>
          <a:chExt cx="0" cy="0"/>
        </a:xfrm>
      </p:grpSpPr>
      <p:sp>
        <p:nvSpPr>
          <p:cNvPr id="312" name="Google Shape;312;p2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313" name="Google Shape;313;p29: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1" name="Shape 151"/>
        <p:cNvGrpSpPr/>
        <p:nvPr/>
      </p:nvGrpSpPr>
      <p:grpSpPr>
        <a:xfrm>
          <a:off x="0" y="0"/>
          <a:ext cx="0" cy="0"/>
          <a:chOff x="0" y="0"/>
          <a:chExt cx="0" cy="0"/>
        </a:xfrm>
      </p:grpSpPr>
      <p:sp>
        <p:nvSpPr>
          <p:cNvPr id="152" name="Google Shape;152;p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53" name="Google Shape;153;p3: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18" name="Shape 318"/>
        <p:cNvGrpSpPr/>
        <p:nvPr/>
      </p:nvGrpSpPr>
      <p:grpSpPr>
        <a:xfrm>
          <a:off x="0" y="0"/>
          <a:ext cx="0" cy="0"/>
          <a:chOff x="0" y="0"/>
          <a:chExt cx="0" cy="0"/>
        </a:xfrm>
      </p:grpSpPr>
      <p:sp>
        <p:nvSpPr>
          <p:cNvPr id="319" name="Google Shape;319;p3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320" name="Google Shape;320;p30: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25" name="Shape 325"/>
        <p:cNvGrpSpPr/>
        <p:nvPr/>
      </p:nvGrpSpPr>
      <p:grpSpPr>
        <a:xfrm>
          <a:off x="0" y="0"/>
          <a:ext cx="0" cy="0"/>
          <a:chOff x="0" y="0"/>
          <a:chExt cx="0" cy="0"/>
        </a:xfrm>
      </p:grpSpPr>
      <p:sp>
        <p:nvSpPr>
          <p:cNvPr id="326" name="Google Shape;326;p3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327" name="Google Shape;327;p3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31" name="Shape 331"/>
        <p:cNvGrpSpPr/>
        <p:nvPr/>
      </p:nvGrpSpPr>
      <p:grpSpPr>
        <a:xfrm>
          <a:off x="0" y="0"/>
          <a:ext cx="0" cy="0"/>
          <a:chOff x="0" y="0"/>
          <a:chExt cx="0" cy="0"/>
        </a:xfrm>
      </p:grpSpPr>
      <p:sp>
        <p:nvSpPr>
          <p:cNvPr id="332" name="Google Shape;332;p3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333" name="Google Shape;333;p32: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37" name="Shape 337"/>
        <p:cNvGrpSpPr/>
        <p:nvPr/>
      </p:nvGrpSpPr>
      <p:grpSpPr>
        <a:xfrm>
          <a:off x="0" y="0"/>
          <a:ext cx="0" cy="0"/>
          <a:chOff x="0" y="0"/>
          <a:chExt cx="0" cy="0"/>
        </a:xfrm>
      </p:grpSpPr>
      <p:sp>
        <p:nvSpPr>
          <p:cNvPr id="338" name="Google Shape;338;p3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339" name="Google Shape;339;p33: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43" name="Shape 343"/>
        <p:cNvGrpSpPr/>
        <p:nvPr/>
      </p:nvGrpSpPr>
      <p:grpSpPr>
        <a:xfrm>
          <a:off x="0" y="0"/>
          <a:ext cx="0" cy="0"/>
          <a:chOff x="0" y="0"/>
          <a:chExt cx="0" cy="0"/>
        </a:xfrm>
      </p:grpSpPr>
      <p:sp>
        <p:nvSpPr>
          <p:cNvPr id="344" name="Google Shape;344;p3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345" name="Google Shape;345;p34: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49" name="Shape 349"/>
        <p:cNvGrpSpPr/>
        <p:nvPr/>
      </p:nvGrpSpPr>
      <p:grpSpPr>
        <a:xfrm>
          <a:off x="0" y="0"/>
          <a:ext cx="0" cy="0"/>
          <a:chOff x="0" y="0"/>
          <a:chExt cx="0" cy="0"/>
        </a:xfrm>
      </p:grpSpPr>
      <p:sp>
        <p:nvSpPr>
          <p:cNvPr id="350" name="Google Shape;350;p3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351" name="Google Shape;351;p35: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55" name="Shape 355"/>
        <p:cNvGrpSpPr/>
        <p:nvPr/>
      </p:nvGrpSpPr>
      <p:grpSpPr>
        <a:xfrm>
          <a:off x="0" y="0"/>
          <a:ext cx="0" cy="0"/>
          <a:chOff x="0" y="0"/>
          <a:chExt cx="0" cy="0"/>
        </a:xfrm>
      </p:grpSpPr>
      <p:sp>
        <p:nvSpPr>
          <p:cNvPr id="356" name="Google Shape;356;p3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357" name="Google Shape;357;p36: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61" name="Shape 361"/>
        <p:cNvGrpSpPr/>
        <p:nvPr/>
      </p:nvGrpSpPr>
      <p:grpSpPr>
        <a:xfrm>
          <a:off x="0" y="0"/>
          <a:ext cx="0" cy="0"/>
          <a:chOff x="0" y="0"/>
          <a:chExt cx="0" cy="0"/>
        </a:xfrm>
      </p:grpSpPr>
      <p:sp>
        <p:nvSpPr>
          <p:cNvPr id="362" name="Google Shape;362;p3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363" name="Google Shape;363;p37: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67" name="Shape 367"/>
        <p:cNvGrpSpPr/>
        <p:nvPr/>
      </p:nvGrpSpPr>
      <p:grpSpPr>
        <a:xfrm>
          <a:off x="0" y="0"/>
          <a:ext cx="0" cy="0"/>
          <a:chOff x="0" y="0"/>
          <a:chExt cx="0" cy="0"/>
        </a:xfrm>
      </p:grpSpPr>
      <p:sp>
        <p:nvSpPr>
          <p:cNvPr id="368" name="Google Shape;368;p3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369" name="Google Shape;369;p38: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73" name="Shape 373"/>
        <p:cNvGrpSpPr/>
        <p:nvPr/>
      </p:nvGrpSpPr>
      <p:grpSpPr>
        <a:xfrm>
          <a:off x="0" y="0"/>
          <a:ext cx="0" cy="0"/>
          <a:chOff x="0" y="0"/>
          <a:chExt cx="0" cy="0"/>
        </a:xfrm>
      </p:grpSpPr>
      <p:sp>
        <p:nvSpPr>
          <p:cNvPr id="374" name="Google Shape;374;p3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375" name="Google Shape;375;p39: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7" name="Shape 157"/>
        <p:cNvGrpSpPr/>
        <p:nvPr/>
      </p:nvGrpSpPr>
      <p:grpSpPr>
        <a:xfrm>
          <a:off x="0" y="0"/>
          <a:ext cx="0" cy="0"/>
          <a:chOff x="0" y="0"/>
          <a:chExt cx="0" cy="0"/>
        </a:xfrm>
      </p:grpSpPr>
      <p:sp>
        <p:nvSpPr>
          <p:cNvPr id="158" name="Google Shape;158;p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59" name="Google Shape;159;p4: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79" name="Shape 379"/>
        <p:cNvGrpSpPr/>
        <p:nvPr/>
      </p:nvGrpSpPr>
      <p:grpSpPr>
        <a:xfrm>
          <a:off x="0" y="0"/>
          <a:ext cx="0" cy="0"/>
          <a:chOff x="0" y="0"/>
          <a:chExt cx="0" cy="0"/>
        </a:xfrm>
      </p:grpSpPr>
      <p:sp>
        <p:nvSpPr>
          <p:cNvPr id="380" name="Google Shape;380;p4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381" name="Google Shape;381;p40: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85" name="Shape 385"/>
        <p:cNvGrpSpPr/>
        <p:nvPr/>
      </p:nvGrpSpPr>
      <p:grpSpPr>
        <a:xfrm>
          <a:off x="0" y="0"/>
          <a:ext cx="0" cy="0"/>
          <a:chOff x="0" y="0"/>
          <a:chExt cx="0" cy="0"/>
        </a:xfrm>
      </p:grpSpPr>
      <p:sp>
        <p:nvSpPr>
          <p:cNvPr id="386" name="Google Shape;386;p4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387" name="Google Shape;387;p4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92" name="Shape 392"/>
        <p:cNvGrpSpPr/>
        <p:nvPr/>
      </p:nvGrpSpPr>
      <p:grpSpPr>
        <a:xfrm>
          <a:off x="0" y="0"/>
          <a:ext cx="0" cy="0"/>
          <a:chOff x="0" y="0"/>
          <a:chExt cx="0" cy="0"/>
        </a:xfrm>
      </p:grpSpPr>
      <p:sp>
        <p:nvSpPr>
          <p:cNvPr id="393" name="Google Shape;393;p4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394" name="Google Shape;394;p42: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98" name="Shape 398"/>
        <p:cNvGrpSpPr/>
        <p:nvPr/>
      </p:nvGrpSpPr>
      <p:grpSpPr>
        <a:xfrm>
          <a:off x="0" y="0"/>
          <a:ext cx="0" cy="0"/>
          <a:chOff x="0" y="0"/>
          <a:chExt cx="0" cy="0"/>
        </a:xfrm>
      </p:grpSpPr>
      <p:sp>
        <p:nvSpPr>
          <p:cNvPr id="399" name="Google Shape;399;p4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400" name="Google Shape;400;p43: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04" name="Shape 404"/>
        <p:cNvGrpSpPr/>
        <p:nvPr/>
      </p:nvGrpSpPr>
      <p:grpSpPr>
        <a:xfrm>
          <a:off x="0" y="0"/>
          <a:ext cx="0" cy="0"/>
          <a:chOff x="0" y="0"/>
          <a:chExt cx="0" cy="0"/>
        </a:xfrm>
      </p:grpSpPr>
      <p:sp>
        <p:nvSpPr>
          <p:cNvPr id="405" name="Google Shape;405;p4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406" name="Google Shape;406;p44: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10" name="Shape 410"/>
        <p:cNvGrpSpPr/>
        <p:nvPr/>
      </p:nvGrpSpPr>
      <p:grpSpPr>
        <a:xfrm>
          <a:off x="0" y="0"/>
          <a:ext cx="0" cy="0"/>
          <a:chOff x="0" y="0"/>
          <a:chExt cx="0" cy="0"/>
        </a:xfrm>
      </p:grpSpPr>
      <p:sp>
        <p:nvSpPr>
          <p:cNvPr id="411" name="Google Shape;411;p4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412" name="Google Shape;412;p45: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17" name="Shape 417"/>
        <p:cNvGrpSpPr/>
        <p:nvPr/>
      </p:nvGrpSpPr>
      <p:grpSpPr>
        <a:xfrm>
          <a:off x="0" y="0"/>
          <a:ext cx="0" cy="0"/>
          <a:chOff x="0" y="0"/>
          <a:chExt cx="0" cy="0"/>
        </a:xfrm>
      </p:grpSpPr>
      <p:sp>
        <p:nvSpPr>
          <p:cNvPr id="418" name="Google Shape;418;p4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419" name="Google Shape;419;p46: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24" name="Shape 424"/>
        <p:cNvGrpSpPr/>
        <p:nvPr/>
      </p:nvGrpSpPr>
      <p:grpSpPr>
        <a:xfrm>
          <a:off x="0" y="0"/>
          <a:ext cx="0" cy="0"/>
          <a:chOff x="0" y="0"/>
          <a:chExt cx="0" cy="0"/>
        </a:xfrm>
      </p:grpSpPr>
      <p:sp>
        <p:nvSpPr>
          <p:cNvPr id="425" name="Google Shape;425;p4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426" name="Google Shape;426;p47: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31" name="Shape 431"/>
        <p:cNvGrpSpPr/>
        <p:nvPr/>
      </p:nvGrpSpPr>
      <p:grpSpPr>
        <a:xfrm>
          <a:off x="0" y="0"/>
          <a:ext cx="0" cy="0"/>
          <a:chOff x="0" y="0"/>
          <a:chExt cx="0" cy="0"/>
        </a:xfrm>
      </p:grpSpPr>
      <p:sp>
        <p:nvSpPr>
          <p:cNvPr id="432" name="Google Shape;432;p4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433" name="Google Shape;433;p48: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38" name="Shape 438"/>
        <p:cNvGrpSpPr/>
        <p:nvPr/>
      </p:nvGrpSpPr>
      <p:grpSpPr>
        <a:xfrm>
          <a:off x="0" y="0"/>
          <a:ext cx="0" cy="0"/>
          <a:chOff x="0" y="0"/>
          <a:chExt cx="0" cy="0"/>
        </a:xfrm>
      </p:grpSpPr>
      <p:sp>
        <p:nvSpPr>
          <p:cNvPr id="439" name="Google Shape;439;p4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440" name="Google Shape;440;p49: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3" name="Shape 163"/>
        <p:cNvGrpSpPr/>
        <p:nvPr/>
      </p:nvGrpSpPr>
      <p:grpSpPr>
        <a:xfrm>
          <a:off x="0" y="0"/>
          <a:ext cx="0" cy="0"/>
          <a:chOff x="0" y="0"/>
          <a:chExt cx="0" cy="0"/>
        </a:xfrm>
      </p:grpSpPr>
      <p:sp>
        <p:nvSpPr>
          <p:cNvPr id="164" name="Google Shape;164;p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65" name="Google Shape;165;p5: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44" name="Shape 444"/>
        <p:cNvGrpSpPr/>
        <p:nvPr/>
      </p:nvGrpSpPr>
      <p:grpSpPr>
        <a:xfrm>
          <a:off x="0" y="0"/>
          <a:ext cx="0" cy="0"/>
          <a:chOff x="0" y="0"/>
          <a:chExt cx="0" cy="0"/>
        </a:xfrm>
      </p:grpSpPr>
      <p:sp>
        <p:nvSpPr>
          <p:cNvPr id="445" name="Google Shape;445;p5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446" name="Google Shape;446;p50: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50" name="Shape 450"/>
        <p:cNvGrpSpPr/>
        <p:nvPr/>
      </p:nvGrpSpPr>
      <p:grpSpPr>
        <a:xfrm>
          <a:off x="0" y="0"/>
          <a:ext cx="0" cy="0"/>
          <a:chOff x="0" y="0"/>
          <a:chExt cx="0" cy="0"/>
        </a:xfrm>
      </p:grpSpPr>
      <p:sp>
        <p:nvSpPr>
          <p:cNvPr id="451" name="Google Shape;451;p5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452" name="Google Shape;452;p5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56" name="Shape 456"/>
        <p:cNvGrpSpPr/>
        <p:nvPr/>
      </p:nvGrpSpPr>
      <p:grpSpPr>
        <a:xfrm>
          <a:off x="0" y="0"/>
          <a:ext cx="0" cy="0"/>
          <a:chOff x="0" y="0"/>
          <a:chExt cx="0" cy="0"/>
        </a:xfrm>
      </p:grpSpPr>
      <p:sp>
        <p:nvSpPr>
          <p:cNvPr id="457" name="Google Shape;457;p5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458" name="Google Shape;458;p52: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62" name="Shape 462"/>
        <p:cNvGrpSpPr/>
        <p:nvPr/>
      </p:nvGrpSpPr>
      <p:grpSpPr>
        <a:xfrm>
          <a:off x="0" y="0"/>
          <a:ext cx="0" cy="0"/>
          <a:chOff x="0" y="0"/>
          <a:chExt cx="0" cy="0"/>
        </a:xfrm>
      </p:grpSpPr>
      <p:sp>
        <p:nvSpPr>
          <p:cNvPr id="463" name="Google Shape;463;p5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464" name="Google Shape;464;p53: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68" name="Shape 468"/>
        <p:cNvGrpSpPr/>
        <p:nvPr/>
      </p:nvGrpSpPr>
      <p:grpSpPr>
        <a:xfrm>
          <a:off x="0" y="0"/>
          <a:ext cx="0" cy="0"/>
          <a:chOff x="0" y="0"/>
          <a:chExt cx="0" cy="0"/>
        </a:xfrm>
      </p:grpSpPr>
      <p:sp>
        <p:nvSpPr>
          <p:cNvPr id="469" name="Google Shape;469;p5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470" name="Google Shape;470;p54: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74" name="Shape 474"/>
        <p:cNvGrpSpPr/>
        <p:nvPr/>
      </p:nvGrpSpPr>
      <p:grpSpPr>
        <a:xfrm>
          <a:off x="0" y="0"/>
          <a:ext cx="0" cy="0"/>
          <a:chOff x="0" y="0"/>
          <a:chExt cx="0" cy="0"/>
        </a:xfrm>
      </p:grpSpPr>
      <p:sp>
        <p:nvSpPr>
          <p:cNvPr id="475" name="Google Shape;475;p5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476" name="Google Shape;476;p55: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80" name="Shape 480"/>
        <p:cNvGrpSpPr/>
        <p:nvPr/>
      </p:nvGrpSpPr>
      <p:grpSpPr>
        <a:xfrm>
          <a:off x="0" y="0"/>
          <a:ext cx="0" cy="0"/>
          <a:chOff x="0" y="0"/>
          <a:chExt cx="0" cy="0"/>
        </a:xfrm>
      </p:grpSpPr>
      <p:sp>
        <p:nvSpPr>
          <p:cNvPr id="481" name="Google Shape;481;p5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482" name="Google Shape;482;p56: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87" name="Shape 487"/>
        <p:cNvGrpSpPr/>
        <p:nvPr/>
      </p:nvGrpSpPr>
      <p:grpSpPr>
        <a:xfrm>
          <a:off x="0" y="0"/>
          <a:ext cx="0" cy="0"/>
          <a:chOff x="0" y="0"/>
          <a:chExt cx="0" cy="0"/>
        </a:xfrm>
      </p:grpSpPr>
      <p:sp>
        <p:nvSpPr>
          <p:cNvPr id="488" name="Google Shape;488;p5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489" name="Google Shape;489;p57: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94" name="Shape 494"/>
        <p:cNvGrpSpPr/>
        <p:nvPr/>
      </p:nvGrpSpPr>
      <p:grpSpPr>
        <a:xfrm>
          <a:off x="0" y="0"/>
          <a:ext cx="0" cy="0"/>
          <a:chOff x="0" y="0"/>
          <a:chExt cx="0" cy="0"/>
        </a:xfrm>
      </p:grpSpPr>
      <p:sp>
        <p:nvSpPr>
          <p:cNvPr id="495" name="Google Shape;495;p5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496" name="Google Shape;496;p58: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01" name="Shape 501"/>
        <p:cNvGrpSpPr/>
        <p:nvPr/>
      </p:nvGrpSpPr>
      <p:grpSpPr>
        <a:xfrm>
          <a:off x="0" y="0"/>
          <a:ext cx="0" cy="0"/>
          <a:chOff x="0" y="0"/>
          <a:chExt cx="0" cy="0"/>
        </a:xfrm>
      </p:grpSpPr>
      <p:sp>
        <p:nvSpPr>
          <p:cNvPr id="502" name="Google Shape;502;p5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503" name="Google Shape;503;p59: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9" name="Shape 169"/>
        <p:cNvGrpSpPr/>
        <p:nvPr/>
      </p:nvGrpSpPr>
      <p:grpSpPr>
        <a:xfrm>
          <a:off x="0" y="0"/>
          <a:ext cx="0" cy="0"/>
          <a:chOff x="0" y="0"/>
          <a:chExt cx="0" cy="0"/>
        </a:xfrm>
      </p:grpSpPr>
      <p:sp>
        <p:nvSpPr>
          <p:cNvPr id="170" name="Google Shape;170;p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71" name="Google Shape;171;p6: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08" name="Shape 508"/>
        <p:cNvGrpSpPr/>
        <p:nvPr/>
      </p:nvGrpSpPr>
      <p:grpSpPr>
        <a:xfrm>
          <a:off x="0" y="0"/>
          <a:ext cx="0" cy="0"/>
          <a:chOff x="0" y="0"/>
          <a:chExt cx="0" cy="0"/>
        </a:xfrm>
      </p:grpSpPr>
      <p:sp>
        <p:nvSpPr>
          <p:cNvPr id="509" name="Google Shape;509;p6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510" name="Google Shape;510;p60: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5" name="Shape 175"/>
        <p:cNvGrpSpPr/>
        <p:nvPr/>
      </p:nvGrpSpPr>
      <p:grpSpPr>
        <a:xfrm>
          <a:off x="0" y="0"/>
          <a:ext cx="0" cy="0"/>
          <a:chOff x="0" y="0"/>
          <a:chExt cx="0" cy="0"/>
        </a:xfrm>
      </p:grpSpPr>
      <p:sp>
        <p:nvSpPr>
          <p:cNvPr id="176" name="Google Shape;176;p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77" name="Google Shape;177;p7: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1" name="Shape 181"/>
        <p:cNvGrpSpPr/>
        <p:nvPr/>
      </p:nvGrpSpPr>
      <p:grpSpPr>
        <a:xfrm>
          <a:off x="0" y="0"/>
          <a:ext cx="0" cy="0"/>
          <a:chOff x="0" y="0"/>
          <a:chExt cx="0" cy="0"/>
        </a:xfrm>
      </p:grpSpPr>
      <p:sp>
        <p:nvSpPr>
          <p:cNvPr id="182" name="Google Shape;182;p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83" name="Google Shape;183;p8: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7" name="Shape 187"/>
        <p:cNvGrpSpPr/>
        <p:nvPr/>
      </p:nvGrpSpPr>
      <p:grpSpPr>
        <a:xfrm>
          <a:off x="0" y="0"/>
          <a:ext cx="0" cy="0"/>
          <a:chOff x="0" y="0"/>
          <a:chExt cx="0" cy="0"/>
        </a:xfrm>
      </p:grpSpPr>
      <p:sp>
        <p:nvSpPr>
          <p:cNvPr id="188" name="Google Shape;188;p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89" name="Google Shape;189;p9: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showMasterSp="0" type="title">
  <p:cSld name="TITLE">
    <p:spTree>
      <p:nvGrpSpPr>
        <p:cNvPr id="22" name="Shape 22"/>
        <p:cNvGrpSpPr/>
        <p:nvPr/>
      </p:nvGrpSpPr>
      <p:grpSpPr>
        <a:xfrm>
          <a:off x="0" y="0"/>
          <a:ext cx="0" cy="0"/>
          <a:chOff x="0" y="0"/>
          <a:chExt cx="0" cy="0"/>
        </a:xfrm>
      </p:grpSpPr>
      <p:grpSp>
        <p:nvGrpSpPr>
          <p:cNvPr id="23" name="Google Shape;23;p2"/>
          <p:cNvGrpSpPr/>
          <p:nvPr/>
        </p:nvGrpSpPr>
        <p:grpSpPr>
          <a:xfrm>
            <a:off x="0" y="-8467"/>
            <a:ext cx="12192000" cy="6866467"/>
            <a:chOff x="0" y="-8467"/>
            <a:chExt cx="12192000" cy="6866467"/>
          </a:xfrm>
        </p:grpSpPr>
        <p:cxnSp>
          <p:nvCxnSpPr>
            <p:cNvPr id="24" name="Google Shape;24;p2"/>
            <p:cNvCxnSpPr/>
            <p:nvPr/>
          </p:nvCxnSpPr>
          <p:spPr>
            <a:xfrm>
              <a:off x="9371012" y="0"/>
              <a:ext cx="1219200" cy="6858000"/>
            </a:xfrm>
            <a:prstGeom prst="straightConnector1">
              <a:avLst/>
            </a:prstGeom>
            <a:noFill/>
            <a:ln cap="flat" cmpd="sng" w="9525">
              <a:solidFill>
                <a:srgbClr val="BFBFBF"/>
              </a:solidFill>
              <a:prstDash val="solid"/>
              <a:round/>
              <a:headEnd len="sm" w="sm" type="none"/>
              <a:tailEnd len="sm" w="sm" type="none"/>
            </a:ln>
          </p:spPr>
        </p:cxnSp>
        <p:cxnSp>
          <p:nvCxnSpPr>
            <p:cNvPr id="25" name="Google Shape;25;p2"/>
            <p:cNvCxnSpPr/>
            <p:nvPr/>
          </p:nvCxnSpPr>
          <p:spPr>
            <a:xfrm flipH="1">
              <a:off x="7425267" y="3681413"/>
              <a:ext cx="4763558" cy="3176587"/>
            </a:xfrm>
            <a:prstGeom prst="straightConnector1">
              <a:avLst/>
            </a:prstGeom>
            <a:noFill/>
            <a:ln cap="flat" cmpd="sng" w="9525">
              <a:solidFill>
                <a:srgbClr val="D8D8D8"/>
              </a:solidFill>
              <a:prstDash val="solid"/>
              <a:round/>
              <a:headEnd len="sm" w="sm" type="none"/>
              <a:tailEnd len="sm" w="sm" type="none"/>
            </a:ln>
          </p:spPr>
        </p:cxnSp>
        <p:sp>
          <p:nvSpPr>
            <p:cNvPr id="26" name="Google Shape;26;p2"/>
            <p:cNvSpPr/>
            <p:nvPr/>
          </p:nvSpPr>
          <p:spPr>
            <a:xfrm>
              <a:off x="9181476" y="-8467"/>
              <a:ext cx="3007349" cy="6866467"/>
            </a:xfrm>
            <a:custGeom>
              <a:rect b="b" l="l" r="r" t="t"/>
              <a:pathLst>
                <a:path extrusionOk="0" h="6866467" w="3007349">
                  <a:moveTo>
                    <a:pt x="2045532" y="0"/>
                  </a:moveTo>
                  <a:lnTo>
                    <a:pt x="3007349" y="0"/>
                  </a:lnTo>
                  <a:lnTo>
                    <a:pt x="3007349" y="6866467"/>
                  </a:lnTo>
                  <a:lnTo>
                    <a:pt x="0" y="6866467"/>
                  </a:lnTo>
                  <a:lnTo>
                    <a:pt x="2045532" y="0"/>
                  </a:lnTo>
                  <a:close/>
                </a:path>
              </a:pathLst>
            </a:custGeom>
            <a:solidFill>
              <a:schemeClr val="accent1">
                <a:alpha val="29803"/>
              </a:schemeClr>
            </a:solidFill>
            <a:ln>
              <a:noFill/>
            </a:ln>
          </p:spPr>
        </p:sp>
        <p:sp>
          <p:nvSpPr>
            <p:cNvPr id="27" name="Google Shape;27;p2"/>
            <p:cNvSpPr/>
            <p:nvPr/>
          </p:nvSpPr>
          <p:spPr>
            <a:xfrm>
              <a:off x="9603442" y="-8467"/>
              <a:ext cx="2588558" cy="6866467"/>
            </a:xfrm>
            <a:custGeom>
              <a:rect b="b" l="l" r="r" t="t"/>
              <a:pathLst>
                <a:path extrusionOk="0" h="6866467" w="2573311">
                  <a:moveTo>
                    <a:pt x="0" y="0"/>
                  </a:moveTo>
                  <a:lnTo>
                    <a:pt x="2573311" y="0"/>
                  </a:lnTo>
                  <a:lnTo>
                    <a:pt x="2573311" y="6866467"/>
                  </a:lnTo>
                  <a:lnTo>
                    <a:pt x="1202336" y="6866467"/>
                  </a:lnTo>
                  <a:lnTo>
                    <a:pt x="0" y="0"/>
                  </a:lnTo>
                  <a:close/>
                </a:path>
              </a:pathLst>
            </a:custGeom>
            <a:solidFill>
              <a:schemeClr val="accent1">
                <a:alpha val="20000"/>
              </a:schemeClr>
            </a:solidFill>
            <a:ln>
              <a:noFill/>
            </a:ln>
          </p:spPr>
        </p:sp>
        <p:sp>
          <p:nvSpPr>
            <p:cNvPr id="28" name="Google Shape;28;p2"/>
            <p:cNvSpPr/>
            <p:nvPr/>
          </p:nvSpPr>
          <p:spPr>
            <a:xfrm>
              <a:off x="8932333" y="3048000"/>
              <a:ext cx="3259667" cy="3810000"/>
            </a:xfrm>
            <a:prstGeom prst="triangle">
              <a:avLst>
                <a:gd fmla="val 100000" name="adj"/>
              </a:avLst>
            </a:prstGeom>
            <a:solidFill>
              <a:schemeClr val="accent2">
                <a:alpha val="71764"/>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9" name="Google Shape;29;p2"/>
            <p:cNvSpPr/>
            <p:nvPr/>
          </p:nvSpPr>
          <p:spPr>
            <a:xfrm>
              <a:off x="9334500" y="-8467"/>
              <a:ext cx="2854326" cy="6866467"/>
            </a:xfrm>
            <a:custGeom>
              <a:rect b="b" l="l" r="r" t="t"/>
              <a:pathLst>
                <a:path extrusionOk="0" h="6866467" w="2858013">
                  <a:moveTo>
                    <a:pt x="0" y="0"/>
                  </a:moveTo>
                  <a:lnTo>
                    <a:pt x="2858013" y="0"/>
                  </a:lnTo>
                  <a:lnTo>
                    <a:pt x="2858013" y="6866467"/>
                  </a:lnTo>
                  <a:lnTo>
                    <a:pt x="2473942" y="6866467"/>
                  </a:lnTo>
                  <a:lnTo>
                    <a:pt x="0" y="0"/>
                  </a:lnTo>
                  <a:close/>
                </a:path>
              </a:pathLst>
            </a:custGeom>
            <a:solidFill>
              <a:srgbClr val="3F7818">
                <a:alpha val="69803"/>
              </a:srgbClr>
            </a:solidFill>
            <a:ln>
              <a:noFill/>
            </a:ln>
          </p:spPr>
        </p:sp>
        <p:sp>
          <p:nvSpPr>
            <p:cNvPr id="30" name="Google Shape;30;p2"/>
            <p:cNvSpPr/>
            <p:nvPr/>
          </p:nvSpPr>
          <p:spPr>
            <a:xfrm>
              <a:off x="10898730" y="-8467"/>
              <a:ext cx="1290094" cy="6866467"/>
            </a:xfrm>
            <a:custGeom>
              <a:rect b="b" l="l" r="r" t="t"/>
              <a:pathLst>
                <a:path extrusionOk="0" h="6858000" w="1290094">
                  <a:moveTo>
                    <a:pt x="1019735" y="0"/>
                  </a:moveTo>
                  <a:lnTo>
                    <a:pt x="1290094" y="0"/>
                  </a:lnTo>
                  <a:lnTo>
                    <a:pt x="1290094" y="6858000"/>
                  </a:lnTo>
                  <a:lnTo>
                    <a:pt x="0" y="6858000"/>
                  </a:lnTo>
                  <a:lnTo>
                    <a:pt x="1019735" y="0"/>
                  </a:lnTo>
                  <a:close/>
                </a:path>
              </a:pathLst>
            </a:custGeom>
            <a:solidFill>
              <a:srgbClr val="BFE471">
                <a:alpha val="69803"/>
              </a:srgbClr>
            </a:solidFill>
            <a:ln>
              <a:noFill/>
            </a:ln>
          </p:spPr>
        </p:sp>
        <p:sp>
          <p:nvSpPr>
            <p:cNvPr id="31" name="Google Shape;31;p2"/>
            <p:cNvSpPr/>
            <p:nvPr/>
          </p:nvSpPr>
          <p:spPr>
            <a:xfrm>
              <a:off x="10938999" y="-8467"/>
              <a:ext cx="1249825" cy="6866467"/>
            </a:xfrm>
            <a:custGeom>
              <a:rect b="b" l="l" r="r" t="t"/>
              <a:pathLst>
                <a:path extrusionOk="0" h="6858000" w="1249825">
                  <a:moveTo>
                    <a:pt x="0" y="0"/>
                  </a:moveTo>
                  <a:lnTo>
                    <a:pt x="1249825" y="0"/>
                  </a:lnTo>
                  <a:lnTo>
                    <a:pt x="1249825" y="6858000"/>
                  </a:lnTo>
                  <a:lnTo>
                    <a:pt x="1109382" y="6858000"/>
                  </a:lnTo>
                  <a:lnTo>
                    <a:pt x="0" y="0"/>
                  </a:lnTo>
                  <a:close/>
                </a:path>
              </a:pathLst>
            </a:custGeom>
            <a:solidFill>
              <a:schemeClr val="accent1">
                <a:alpha val="64705"/>
              </a:schemeClr>
            </a:solidFill>
            <a:ln>
              <a:noFill/>
            </a:ln>
          </p:spPr>
        </p:sp>
        <p:sp>
          <p:nvSpPr>
            <p:cNvPr id="32" name="Google Shape;32;p2"/>
            <p:cNvSpPr/>
            <p:nvPr/>
          </p:nvSpPr>
          <p:spPr>
            <a:xfrm>
              <a:off x="10371666" y="3589867"/>
              <a:ext cx="1817159" cy="3268133"/>
            </a:xfrm>
            <a:prstGeom prst="triangle">
              <a:avLst>
                <a:gd fmla="val 100000" name="adj"/>
              </a:avLst>
            </a:prstGeom>
            <a:solidFill>
              <a:schemeClr val="accent1">
                <a:alpha val="8000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3" name="Google Shape;33;p2"/>
            <p:cNvSpPr/>
            <p:nvPr/>
          </p:nvSpPr>
          <p:spPr>
            <a:xfrm rot="10800000">
              <a:off x="0" y="0"/>
              <a:ext cx="842596" cy="5666154"/>
            </a:xfrm>
            <a:prstGeom prst="triangle">
              <a:avLst>
                <a:gd fmla="val 100000" name="adj"/>
              </a:avLst>
            </a:prstGeom>
            <a:solidFill>
              <a:schemeClr val="accent1">
                <a:alpha val="84705"/>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34" name="Google Shape;34;p2"/>
          <p:cNvSpPr txBox="1"/>
          <p:nvPr>
            <p:ph type="ctrTitle"/>
          </p:nvPr>
        </p:nvSpPr>
        <p:spPr>
          <a:xfrm>
            <a:off x="1507067" y="2404534"/>
            <a:ext cx="7766936" cy="1646302"/>
          </a:xfrm>
          <a:prstGeom prst="rect">
            <a:avLst/>
          </a:prstGeom>
          <a:noFill/>
          <a:ln>
            <a:noFill/>
          </a:ln>
        </p:spPr>
        <p:txBody>
          <a:bodyPr anchorCtr="0" anchor="b" bIns="45700" lIns="91425" spcFirstLastPara="1" rIns="91425" wrap="square" tIns="45700">
            <a:noAutofit/>
          </a:bodyPr>
          <a:lstStyle>
            <a:lvl1pPr lvl="0" algn="r">
              <a:spcBef>
                <a:spcPts val="0"/>
              </a:spcBef>
              <a:spcAft>
                <a:spcPts val="0"/>
              </a:spcAft>
              <a:buClr>
                <a:schemeClr val="accent1"/>
              </a:buClr>
              <a:buSzPts val="5400"/>
              <a:buFont typeface="Trebuchet MS"/>
              <a:buNone/>
              <a:defRPr sz="5400">
                <a:solidFill>
                  <a:schemeClr val="accent1"/>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5" name="Google Shape;35;p2"/>
          <p:cNvSpPr txBox="1"/>
          <p:nvPr>
            <p:ph idx="1" type="subTitle"/>
          </p:nvPr>
        </p:nvSpPr>
        <p:spPr>
          <a:xfrm>
            <a:off x="1507067" y="4050833"/>
            <a:ext cx="7766936" cy="1096899"/>
          </a:xfrm>
          <a:prstGeom prst="rect">
            <a:avLst/>
          </a:prstGeom>
          <a:noFill/>
          <a:ln>
            <a:noFill/>
          </a:ln>
        </p:spPr>
        <p:txBody>
          <a:bodyPr anchorCtr="0" anchor="t" bIns="45700" lIns="91425" spcFirstLastPara="1" rIns="91425" wrap="square" tIns="45700">
            <a:normAutofit/>
          </a:bodyPr>
          <a:lstStyle>
            <a:lvl1pPr lvl="0" algn="r">
              <a:spcBef>
                <a:spcPts val="1000"/>
              </a:spcBef>
              <a:spcAft>
                <a:spcPts val="0"/>
              </a:spcAft>
              <a:buSzPts val="1440"/>
              <a:buNone/>
              <a:defRPr>
                <a:solidFill>
                  <a:srgbClr val="7F7F7F"/>
                </a:solidFill>
              </a:defRPr>
            </a:lvl1pPr>
            <a:lvl2pPr lvl="1" algn="ctr">
              <a:spcBef>
                <a:spcPts val="1000"/>
              </a:spcBef>
              <a:spcAft>
                <a:spcPts val="0"/>
              </a:spcAft>
              <a:buSzPts val="1280"/>
              <a:buNone/>
              <a:defRPr>
                <a:solidFill>
                  <a:srgbClr val="888888"/>
                </a:solidFill>
              </a:defRPr>
            </a:lvl2pPr>
            <a:lvl3pPr lvl="2" algn="ctr">
              <a:spcBef>
                <a:spcPts val="1000"/>
              </a:spcBef>
              <a:spcAft>
                <a:spcPts val="0"/>
              </a:spcAft>
              <a:buSzPts val="1120"/>
              <a:buNone/>
              <a:defRPr>
                <a:solidFill>
                  <a:srgbClr val="888888"/>
                </a:solidFill>
              </a:defRPr>
            </a:lvl3pPr>
            <a:lvl4pPr lvl="3" algn="ctr">
              <a:spcBef>
                <a:spcPts val="1000"/>
              </a:spcBef>
              <a:spcAft>
                <a:spcPts val="0"/>
              </a:spcAft>
              <a:buSzPts val="960"/>
              <a:buNone/>
              <a:defRPr>
                <a:solidFill>
                  <a:srgbClr val="888888"/>
                </a:solidFill>
              </a:defRPr>
            </a:lvl4pPr>
            <a:lvl5pPr lvl="4" algn="ctr">
              <a:spcBef>
                <a:spcPts val="1000"/>
              </a:spcBef>
              <a:spcAft>
                <a:spcPts val="0"/>
              </a:spcAft>
              <a:buSzPts val="960"/>
              <a:buNone/>
              <a:defRPr>
                <a:solidFill>
                  <a:srgbClr val="888888"/>
                </a:solidFill>
              </a:defRPr>
            </a:lvl5pPr>
            <a:lvl6pPr lvl="5" algn="ctr">
              <a:spcBef>
                <a:spcPts val="1000"/>
              </a:spcBef>
              <a:spcAft>
                <a:spcPts val="0"/>
              </a:spcAft>
              <a:buSzPts val="960"/>
              <a:buNone/>
              <a:defRPr>
                <a:solidFill>
                  <a:srgbClr val="888888"/>
                </a:solidFill>
              </a:defRPr>
            </a:lvl6pPr>
            <a:lvl7pPr lvl="6" algn="ctr">
              <a:spcBef>
                <a:spcPts val="1000"/>
              </a:spcBef>
              <a:spcAft>
                <a:spcPts val="0"/>
              </a:spcAft>
              <a:buSzPts val="960"/>
              <a:buNone/>
              <a:defRPr>
                <a:solidFill>
                  <a:srgbClr val="888888"/>
                </a:solidFill>
              </a:defRPr>
            </a:lvl7pPr>
            <a:lvl8pPr lvl="7" algn="ctr">
              <a:spcBef>
                <a:spcPts val="1000"/>
              </a:spcBef>
              <a:spcAft>
                <a:spcPts val="0"/>
              </a:spcAft>
              <a:buSzPts val="960"/>
              <a:buNone/>
              <a:defRPr>
                <a:solidFill>
                  <a:srgbClr val="888888"/>
                </a:solidFill>
              </a:defRPr>
            </a:lvl8pPr>
            <a:lvl9pPr lvl="8" algn="ctr">
              <a:spcBef>
                <a:spcPts val="1000"/>
              </a:spcBef>
              <a:spcAft>
                <a:spcPts val="0"/>
              </a:spcAft>
              <a:buSzPts val="960"/>
              <a:buNone/>
              <a:defRPr>
                <a:solidFill>
                  <a:srgbClr val="888888"/>
                </a:solidFill>
              </a:defRPr>
            </a:lvl9pPr>
          </a:lstStyle>
          <a:p/>
        </p:txBody>
      </p:sp>
      <p:sp>
        <p:nvSpPr>
          <p:cNvPr id="36" name="Google Shape;36;p2"/>
          <p:cNvSpPr txBox="1"/>
          <p:nvPr>
            <p:ph idx="10" type="dt"/>
          </p:nvPr>
        </p:nvSpPr>
        <p:spPr>
          <a:xfrm>
            <a:off x="7205133" y="6041362"/>
            <a:ext cx="911939" cy="365125"/>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7" name="Google Shape;37;p2"/>
          <p:cNvSpPr txBox="1"/>
          <p:nvPr>
            <p:ph idx="11" type="ftr"/>
          </p:nvPr>
        </p:nvSpPr>
        <p:spPr>
          <a:xfrm>
            <a:off x="677334" y="6041362"/>
            <a:ext cx="6297612"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8" name="Google Shape;38;p2"/>
          <p:cNvSpPr txBox="1"/>
          <p:nvPr>
            <p:ph idx="12" type="sldNum"/>
          </p:nvPr>
        </p:nvSpPr>
        <p:spPr>
          <a:xfrm>
            <a:off x="8590663" y="6041362"/>
            <a:ext cx="683339"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I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aption">
  <p:cSld name="Title and Caption">
    <p:spTree>
      <p:nvGrpSpPr>
        <p:cNvPr id="90" name="Shape 90"/>
        <p:cNvGrpSpPr/>
        <p:nvPr/>
      </p:nvGrpSpPr>
      <p:grpSpPr>
        <a:xfrm>
          <a:off x="0" y="0"/>
          <a:ext cx="0" cy="0"/>
          <a:chOff x="0" y="0"/>
          <a:chExt cx="0" cy="0"/>
        </a:xfrm>
      </p:grpSpPr>
      <p:sp>
        <p:nvSpPr>
          <p:cNvPr id="91" name="Google Shape;91;p11"/>
          <p:cNvSpPr txBox="1"/>
          <p:nvPr>
            <p:ph type="title"/>
          </p:nvPr>
        </p:nvSpPr>
        <p:spPr>
          <a:xfrm>
            <a:off x="677335" y="609600"/>
            <a:ext cx="8596668" cy="3403600"/>
          </a:xfrm>
          <a:prstGeom prst="rect">
            <a:avLst/>
          </a:prstGeom>
          <a:noFill/>
          <a:ln>
            <a:noFill/>
          </a:ln>
        </p:spPr>
        <p:txBody>
          <a:bodyPr anchorCtr="0" anchor="ctr" bIns="45700" lIns="91425" spcFirstLastPara="1" rIns="91425" wrap="square" tIns="45700">
            <a:normAutofit/>
          </a:bodyPr>
          <a:lstStyle>
            <a:lvl1pPr lvl="0" algn="l">
              <a:spcBef>
                <a:spcPts val="0"/>
              </a:spcBef>
              <a:spcAft>
                <a:spcPts val="0"/>
              </a:spcAft>
              <a:buClr>
                <a:schemeClr val="accent1"/>
              </a:buClr>
              <a:buSzPts val="4400"/>
              <a:buFont typeface="Trebuchet MS"/>
              <a:buNone/>
              <a:defRPr b="0" sz="4400" cap="none"/>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92" name="Google Shape;92;p11"/>
          <p:cNvSpPr txBox="1"/>
          <p:nvPr>
            <p:ph idx="1" type="body"/>
          </p:nvPr>
        </p:nvSpPr>
        <p:spPr>
          <a:xfrm>
            <a:off x="677335" y="4470400"/>
            <a:ext cx="8596668" cy="1570962"/>
          </a:xfrm>
          <a:prstGeom prst="rect">
            <a:avLst/>
          </a:prstGeom>
          <a:noFill/>
          <a:ln>
            <a:noFill/>
          </a:ln>
        </p:spPr>
        <p:txBody>
          <a:bodyPr anchorCtr="0" anchor="ctr" bIns="45700" lIns="91425" spcFirstLastPara="1" rIns="91425" wrap="square" tIns="45700">
            <a:normAutofit/>
          </a:bodyPr>
          <a:lstStyle>
            <a:lvl1pPr indent="-228600" lvl="0" marL="457200" algn="l">
              <a:spcBef>
                <a:spcPts val="1000"/>
              </a:spcBef>
              <a:spcAft>
                <a:spcPts val="0"/>
              </a:spcAft>
              <a:buSzPts val="1440"/>
              <a:buNone/>
              <a:defRPr sz="1800">
                <a:solidFill>
                  <a:srgbClr val="3F3F3F"/>
                </a:solidFill>
              </a:defRPr>
            </a:lvl1pPr>
            <a:lvl2pPr indent="-228600" lvl="1" marL="914400" algn="l">
              <a:spcBef>
                <a:spcPts val="1000"/>
              </a:spcBef>
              <a:spcAft>
                <a:spcPts val="0"/>
              </a:spcAft>
              <a:buSzPts val="1440"/>
              <a:buNone/>
              <a:defRPr sz="1800">
                <a:solidFill>
                  <a:srgbClr val="888888"/>
                </a:solidFill>
              </a:defRPr>
            </a:lvl2pPr>
            <a:lvl3pPr indent="-228600" lvl="2" marL="1371600" algn="l">
              <a:spcBef>
                <a:spcPts val="1000"/>
              </a:spcBef>
              <a:spcAft>
                <a:spcPts val="0"/>
              </a:spcAft>
              <a:buSzPts val="1280"/>
              <a:buNone/>
              <a:defRPr sz="1600">
                <a:solidFill>
                  <a:srgbClr val="888888"/>
                </a:solidFill>
              </a:defRPr>
            </a:lvl3pPr>
            <a:lvl4pPr indent="-228600" lvl="3" marL="1828800" algn="l">
              <a:spcBef>
                <a:spcPts val="1000"/>
              </a:spcBef>
              <a:spcAft>
                <a:spcPts val="0"/>
              </a:spcAft>
              <a:buSzPts val="1120"/>
              <a:buNone/>
              <a:defRPr sz="1400">
                <a:solidFill>
                  <a:srgbClr val="888888"/>
                </a:solidFill>
              </a:defRPr>
            </a:lvl4pPr>
            <a:lvl5pPr indent="-228600" lvl="4" marL="2286000" algn="l">
              <a:spcBef>
                <a:spcPts val="1000"/>
              </a:spcBef>
              <a:spcAft>
                <a:spcPts val="0"/>
              </a:spcAft>
              <a:buSzPts val="1120"/>
              <a:buNone/>
              <a:defRPr sz="1400">
                <a:solidFill>
                  <a:srgbClr val="888888"/>
                </a:solidFill>
              </a:defRPr>
            </a:lvl5pPr>
            <a:lvl6pPr indent="-228600" lvl="5" marL="2743200" algn="l">
              <a:spcBef>
                <a:spcPts val="1000"/>
              </a:spcBef>
              <a:spcAft>
                <a:spcPts val="0"/>
              </a:spcAft>
              <a:buSzPts val="1120"/>
              <a:buNone/>
              <a:defRPr sz="1400">
                <a:solidFill>
                  <a:srgbClr val="888888"/>
                </a:solidFill>
              </a:defRPr>
            </a:lvl6pPr>
            <a:lvl7pPr indent="-228600" lvl="6" marL="3200400" algn="l">
              <a:spcBef>
                <a:spcPts val="1000"/>
              </a:spcBef>
              <a:spcAft>
                <a:spcPts val="0"/>
              </a:spcAft>
              <a:buSzPts val="1120"/>
              <a:buNone/>
              <a:defRPr sz="1400">
                <a:solidFill>
                  <a:srgbClr val="888888"/>
                </a:solidFill>
              </a:defRPr>
            </a:lvl7pPr>
            <a:lvl8pPr indent="-228600" lvl="7" marL="3657600" algn="l">
              <a:spcBef>
                <a:spcPts val="1000"/>
              </a:spcBef>
              <a:spcAft>
                <a:spcPts val="0"/>
              </a:spcAft>
              <a:buSzPts val="1120"/>
              <a:buNone/>
              <a:defRPr sz="1400">
                <a:solidFill>
                  <a:srgbClr val="888888"/>
                </a:solidFill>
              </a:defRPr>
            </a:lvl8pPr>
            <a:lvl9pPr indent="-228600" lvl="8" marL="4114800" algn="l">
              <a:spcBef>
                <a:spcPts val="1000"/>
              </a:spcBef>
              <a:spcAft>
                <a:spcPts val="0"/>
              </a:spcAft>
              <a:buSzPts val="1120"/>
              <a:buNone/>
              <a:defRPr sz="1400">
                <a:solidFill>
                  <a:srgbClr val="888888"/>
                </a:solidFill>
              </a:defRPr>
            </a:lvl9pPr>
          </a:lstStyle>
          <a:p/>
        </p:txBody>
      </p:sp>
      <p:sp>
        <p:nvSpPr>
          <p:cNvPr id="93" name="Google Shape;93;p11"/>
          <p:cNvSpPr txBox="1"/>
          <p:nvPr>
            <p:ph idx="10" type="dt"/>
          </p:nvPr>
        </p:nvSpPr>
        <p:spPr>
          <a:xfrm>
            <a:off x="7205133" y="6041362"/>
            <a:ext cx="911939" cy="365125"/>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94" name="Google Shape;94;p11"/>
          <p:cNvSpPr txBox="1"/>
          <p:nvPr>
            <p:ph idx="11" type="ftr"/>
          </p:nvPr>
        </p:nvSpPr>
        <p:spPr>
          <a:xfrm>
            <a:off x="677334" y="6041362"/>
            <a:ext cx="6297612"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95" name="Google Shape;95;p11"/>
          <p:cNvSpPr txBox="1"/>
          <p:nvPr>
            <p:ph idx="12" type="sldNum"/>
          </p:nvPr>
        </p:nvSpPr>
        <p:spPr>
          <a:xfrm>
            <a:off x="8590663" y="6041362"/>
            <a:ext cx="683339"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I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Quote with Caption">
  <p:cSld name="Quote with Caption">
    <p:spTree>
      <p:nvGrpSpPr>
        <p:cNvPr id="96" name="Shape 96"/>
        <p:cNvGrpSpPr/>
        <p:nvPr/>
      </p:nvGrpSpPr>
      <p:grpSpPr>
        <a:xfrm>
          <a:off x="0" y="0"/>
          <a:ext cx="0" cy="0"/>
          <a:chOff x="0" y="0"/>
          <a:chExt cx="0" cy="0"/>
        </a:xfrm>
      </p:grpSpPr>
      <p:sp>
        <p:nvSpPr>
          <p:cNvPr id="97" name="Google Shape;97;p12"/>
          <p:cNvSpPr txBox="1"/>
          <p:nvPr>
            <p:ph type="title"/>
          </p:nvPr>
        </p:nvSpPr>
        <p:spPr>
          <a:xfrm>
            <a:off x="931334" y="609600"/>
            <a:ext cx="8094134" cy="3022600"/>
          </a:xfrm>
          <a:prstGeom prst="rect">
            <a:avLst/>
          </a:prstGeom>
          <a:noFill/>
          <a:ln>
            <a:noFill/>
          </a:ln>
        </p:spPr>
        <p:txBody>
          <a:bodyPr anchorCtr="0" anchor="ctr" bIns="45700" lIns="91425" spcFirstLastPara="1" rIns="91425" wrap="square" tIns="45700">
            <a:normAutofit/>
          </a:bodyPr>
          <a:lstStyle>
            <a:lvl1pPr lvl="0" algn="l">
              <a:spcBef>
                <a:spcPts val="0"/>
              </a:spcBef>
              <a:spcAft>
                <a:spcPts val="0"/>
              </a:spcAft>
              <a:buClr>
                <a:schemeClr val="accent1"/>
              </a:buClr>
              <a:buSzPts val="4400"/>
              <a:buFont typeface="Trebuchet MS"/>
              <a:buNone/>
              <a:defRPr b="0" sz="4400" cap="none"/>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98" name="Google Shape;98;p12"/>
          <p:cNvSpPr txBox="1"/>
          <p:nvPr>
            <p:ph idx="1" type="body"/>
          </p:nvPr>
        </p:nvSpPr>
        <p:spPr>
          <a:xfrm>
            <a:off x="1366139" y="3632200"/>
            <a:ext cx="7224524" cy="381000"/>
          </a:xfrm>
          <a:prstGeom prst="rect">
            <a:avLst/>
          </a:prstGeom>
          <a:noFill/>
          <a:ln>
            <a:noFill/>
          </a:ln>
        </p:spPr>
        <p:txBody>
          <a:bodyPr anchorCtr="0" anchor="ctr" bIns="45700" lIns="91425" spcFirstLastPara="1" rIns="91425" wrap="square" tIns="45700">
            <a:noAutofit/>
          </a:bodyPr>
          <a:lstStyle>
            <a:lvl1pPr indent="-228600" lvl="0" marL="457200" algn="l">
              <a:spcBef>
                <a:spcPts val="1000"/>
              </a:spcBef>
              <a:spcAft>
                <a:spcPts val="0"/>
              </a:spcAft>
              <a:buSzPts val="1280"/>
              <a:buFont typeface="Trebuchet MS"/>
              <a:buNone/>
              <a:defRPr sz="1600">
                <a:solidFill>
                  <a:srgbClr val="7F7F7F"/>
                </a:solidFill>
              </a:defRPr>
            </a:lvl1pPr>
            <a:lvl2pPr indent="-228600" lvl="1" marL="914400" algn="l">
              <a:spcBef>
                <a:spcPts val="1000"/>
              </a:spcBef>
              <a:spcAft>
                <a:spcPts val="0"/>
              </a:spcAft>
              <a:buSzPts val="1280"/>
              <a:buFont typeface="Trebuchet MS"/>
              <a:buNone/>
              <a:defRPr/>
            </a:lvl2pPr>
            <a:lvl3pPr indent="-228600" lvl="2" marL="1371600" algn="l">
              <a:spcBef>
                <a:spcPts val="1000"/>
              </a:spcBef>
              <a:spcAft>
                <a:spcPts val="0"/>
              </a:spcAft>
              <a:buSzPts val="1120"/>
              <a:buFont typeface="Trebuchet MS"/>
              <a:buNone/>
              <a:defRPr/>
            </a:lvl3pPr>
            <a:lvl4pPr indent="-228600" lvl="3" marL="1828800" algn="l">
              <a:spcBef>
                <a:spcPts val="1000"/>
              </a:spcBef>
              <a:spcAft>
                <a:spcPts val="0"/>
              </a:spcAft>
              <a:buSzPts val="960"/>
              <a:buFont typeface="Trebuchet MS"/>
              <a:buNone/>
              <a:defRPr/>
            </a:lvl4pPr>
            <a:lvl5pPr indent="-228600" lvl="4" marL="2286000" algn="l">
              <a:spcBef>
                <a:spcPts val="1000"/>
              </a:spcBef>
              <a:spcAft>
                <a:spcPts val="0"/>
              </a:spcAft>
              <a:buSzPts val="960"/>
              <a:buFont typeface="Trebuchet MS"/>
              <a:buNone/>
              <a:defRPr/>
            </a:lvl5pPr>
            <a:lvl6pPr indent="-320039" lvl="5" marL="2743200" algn="l">
              <a:spcBef>
                <a:spcPts val="1000"/>
              </a:spcBef>
              <a:spcAft>
                <a:spcPts val="0"/>
              </a:spcAft>
              <a:buSzPts val="1440"/>
              <a:buChar char="►"/>
              <a:defRPr/>
            </a:lvl6pPr>
            <a:lvl7pPr indent="-320039" lvl="6" marL="3200400" algn="l">
              <a:spcBef>
                <a:spcPts val="1000"/>
              </a:spcBef>
              <a:spcAft>
                <a:spcPts val="0"/>
              </a:spcAft>
              <a:buSzPts val="1440"/>
              <a:buChar char="►"/>
              <a:defRPr/>
            </a:lvl7pPr>
            <a:lvl8pPr indent="-320040" lvl="7" marL="3657600" algn="l">
              <a:spcBef>
                <a:spcPts val="1000"/>
              </a:spcBef>
              <a:spcAft>
                <a:spcPts val="0"/>
              </a:spcAft>
              <a:buSzPts val="1440"/>
              <a:buChar char="►"/>
              <a:defRPr/>
            </a:lvl8pPr>
            <a:lvl9pPr indent="-320040" lvl="8" marL="4114800" algn="l">
              <a:spcBef>
                <a:spcPts val="1000"/>
              </a:spcBef>
              <a:spcAft>
                <a:spcPts val="0"/>
              </a:spcAft>
              <a:buSzPts val="1440"/>
              <a:buChar char="►"/>
              <a:defRPr/>
            </a:lvl9pPr>
          </a:lstStyle>
          <a:p/>
        </p:txBody>
      </p:sp>
      <p:sp>
        <p:nvSpPr>
          <p:cNvPr id="99" name="Google Shape;99;p12"/>
          <p:cNvSpPr txBox="1"/>
          <p:nvPr>
            <p:ph idx="2" type="body"/>
          </p:nvPr>
        </p:nvSpPr>
        <p:spPr>
          <a:xfrm>
            <a:off x="677335" y="4470400"/>
            <a:ext cx="8596668" cy="1570962"/>
          </a:xfrm>
          <a:prstGeom prst="rect">
            <a:avLst/>
          </a:prstGeom>
          <a:noFill/>
          <a:ln>
            <a:noFill/>
          </a:ln>
        </p:spPr>
        <p:txBody>
          <a:bodyPr anchorCtr="0" anchor="ctr" bIns="45700" lIns="91425" spcFirstLastPara="1" rIns="91425" wrap="square" tIns="45700">
            <a:normAutofit/>
          </a:bodyPr>
          <a:lstStyle>
            <a:lvl1pPr indent="-228600" lvl="0" marL="457200" algn="l">
              <a:spcBef>
                <a:spcPts val="1000"/>
              </a:spcBef>
              <a:spcAft>
                <a:spcPts val="0"/>
              </a:spcAft>
              <a:buSzPts val="1440"/>
              <a:buNone/>
              <a:defRPr sz="1800">
                <a:solidFill>
                  <a:srgbClr val="3F3F3F"/>
                </a:solidFill>
              </a:defRPr>
            </a:lvl1pPr>
            <a:lvl2pPr indent="-228600" lvl="1" marL="914400" algn="l">
              <a:spcBef>
                <a:spcPts val="1000"/>
              </a:spcBef>
              <a:spcAft>
                <a:spcPts val="0"/>
              </a:spcAft>
              <a:buSzPts val="1440"/>
              <a:buNone/>
              <a:defRPr sz="1800">
                <a:solidFill>
                  <a:srgbClr val="888888"/>
                </a:solidFill>
              </a:defRPr>
            </a:lvl2pPr>
            <a:lvl3pPr indent="-228600" lvl="2" marL="1371600" algn="l">
              <a:spcBef>
                <a:spcPts val="1000"/>
              </a:spcBef>
              <a:spcAft>
                <a:spcPts val="0"/>
              </a:spcAft>
              <a:buSzPts val="1280"/>
              <a:buNone/>
              <a:defRPr sz="1600">
                <a:solidFill>
                  <a:srgbClr val="888888"/>
                </a:solidFill>
              </a:defRPr>
            </a:lvl3pPr>
            <a:lvl4pPr indent="-228600" lvl="3" marL="1828800" algn="l">
              <a:spcBef>
                <a:spcPts val="1000"/>
              </a:spcBef>
              <a:spcAft>
                <a:spcPts val="0"/>
              </a:spcAft>
              <a:buSzPts val="1120"/>
              <a:buNone/>
              <a:defRPr sz="1400">
                <a:solidFill>
                  <a:srgbClr val="888888"/>
                </a:solidFill>
              </a:defRPr>
            </a:lvl4pPr>
            <a:lvl5pPr indent="-228600" lvl="4" marL="2286000" algn="l">
              <a:spcBef>
                <a:spcPts val="1000"/>
              </a:spcBef>
              <a:spcAft>
                <a:spcPts val="0"/>
              </a:spcAft>
              <a:buSzPts val="1120"/>
              <a:buNone/>
              <a:defRPr sz="1400">
                <a:solidFill>
                  <a:srgbClr val="888888"/>
                </a:solidFill>
              </a:defRPr>
            </a:lvl5pPr>
            <a:lvl6pPr indent="-228600" lvl="5" marL="2743200" algn="l">
              <a:spcBef>
                <a:spcPts val="1000"/>
              </a:spcBef>
              <a:spcAft>
                <a:spcPts val="0"/>
              </a:spcAft>
              <a:buSzPts val="1120"/>
              <a:buNone/>
              <a:defRPr sz="1400">
                <a:solidFill>
                  <a:srgbClr val="888888"/>
                </a:solidFill>
              </a:defRPr>
            </a:lvl6pPr>
            <a:lvl7pPr indent="-228600" lvl="6" marL="3200400" algn="l">
              <a:spcBef>
                <a:spcPts val="1000"/>
              </a:spcBef>
              <a:spcAft>
                <a:spcPts val="0"/>
              </a:spcAft>
              <a:buSzPts val="1120"/>
              <a:buNone/>
              <a:defRPr sz="1400">
                <a:solidFill>
                  <a:srgbClr val="888888"/>
                </a:solidFill>
              </a:defRPr>
            </a:lvl7pPr>
            <a:lvl8pPr indent="-228600" lvl="7" marL="3657600" algn="l">
              <a:spcBef>
                <a:spcPts val="1000"/>
              </a:spcBef>
              <a:spcAft>
                <a:spcPts val="0"/>
              </a:spcAft>
              <a:buSzPts val="1120"/>
              <a:buNone/>
              <a:defRPr sz="1400">
                <a:solidFill>
                  <a:srgbClr val="888888"/>
                </a:solidFill>
              </a:defRPr>
            </a:lvl8pPr>
            <a:lvl9pPr indent="-228600" lvl="8" marL="4114800" algn="l">
              <a:spcBef>
                <a:spcPts val="1000"/>
              </a:spcBef>
              <a:spcAft>
                <a:spcPts val="0"/>
              </a:spcAft>
              <a:buSzPts val="1120"/>
              <a:buNone/>
              <a:defRPr sz="1400">
                <a:solidFill>
                  <a:srgbClr val="888888"/>
                </a:solidFill>
              </a:defRPr>
            </a:lvl9pPr>
          </a:lstStyle>
          <a:p/>
        </p:txBody>
      </p:sp>
      <p:sp>
        <p:nvSpPr>
          <p:cNvPr id="100" name="Google Shape;100;p12"/>
          <p:cNvSpPr txBox="1"/>
          <p:nvPr>
            <p:ph idx="10" type="dt"/>
          </p:nvPr>
        </p:nvSpPr>
        <p:spPr>
          <a:xfrm>
            <a:off x="7205133" y="6041362"/>
            <a:ext cx="911939" cy="365125"/>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01" name="Google Shape;101;p12"/>
          <p:cNvSpPr txBox="1"/>
          <p:nvPr>
            <p:ph idx="11" type="ftr"/>
          </p:nvPr>
        </p:nvSpPr>
        <p:spPr>
          <a:xfrm>
            <a:off x="677334" y="6041362"/>
            <a:ext cx="6297612"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02" name="Google Shape;102;p12"/>
          <p:cNvSpPr txBox="1"/>
          <p:nvPr>
            <p:ph idx="12" type="sldNum"/>
          </p:nvPr>
        </p:nvSpPr>
        <p:spPr>
          <a:xfrm>
            <a:off x="8590663" y="6041362"/>
            <a:ext cx="683339"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IN"/>
              <a:t>‹#›</a:t>
            </a:fld>
            <a:endParaRPr/>
          </a:p>
        </p:txBody>
      </p:sp>
      <p:sp>
        <p:nvSpPr>
          <p:cNvPr id="103" name="Google Shape;103;p12"/>
          <p:cNvSpPr txBox="1"/>
          <p:nvPr/>
        </p:nvSpPr>
        <p:spPr>
          <a:xfrm>
            <a:off x="541870" y="790378"/>
            <a:ext cx="609600" cy="584776"/>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rPr lang="en-IN" sz="8000">
                <a:solidFill>
                  <a:srgbClr val="BFE471"/>
                </a:solidFill>
                <a:latin typeface="Arial"/>
                <a:ea typeface="Arial"/>
                <a:cs typeface="Arial"/>
                <a:sym typeface="Arial"/>
              </a:rPr>
              <a:t>“</a:t>
            </a:r>
            <a:endParaRPr/>
          </a:p>
        </p:txBody>
      </p:sp>
      <p:sp>
        <p:nvSpPr>
          <p:cNvPr id="104" name="Google Shape;104;p12"/>
          <p:cNvSpPr txBox="1"/>
          <p:nvPr/>
        </p:nvSpPr>
        <p:spPr>
          <a:xfrm>
            <a:off x="8893011" y="2886556"/>
            <a:ext cx="609600" cy="584776"/>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rPr lang="en-IN" sz="8000">
                <a:solidFill>
                  <a:srgbClr val="BFE471"/>
                </a:solidFill>
                <a:latin typeface="Arial"/>
                <a:ea typeface="Arial"/>
                <a:cs typeface="Arial"/>
                <a:sym typeface="Arial"/>
              </a:rPr>
              <a:t>”</a:t>
            </a:r>
            <a:endParaRPr sz="1800">
              <a:solidFill>
                <a:srgbClr val="BFE471"/>
              </a:solidFill>
              <a:latin typeface="Arial"/>
              <a:ea typeface="Arial"/>
              <a:cs typeface="Arial"/>
              <a:sym typeface="Aria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Name Card">
  <p:cSld name="Name Card">
    <p:spTree>
      <p:nvGrpSpPr>
        <p:cNvPr id="105" name="Shape 105"/>
        <p:cNvGrpSpPr/>
        <p:nvPr/>
      </p:nvGrpSpPr>
      <p:grpSpPr>
        <a:xfrm>
          <a:off x="0" y="0"/>
          <a:ext cx="0" cy="0"/>
          <a:chOff x="0" y="0"/>
          <a:chExt cx="0" cy="0"/>
        </a:xfrm>
      </p:grpSpPr>
      <p:sp>
        <p:nvSpPr>
          <p:cNvPr id="106" name="Google Shape;106;p13"/>
          <p:cNvSpPr txBox="1"/>
          <p:nvPr>
            <p:ph type="title"/>
          </p:nvPr>
        </p:nvSpPr>
        <p:spPr>
          <a:xfrm>
            <a:off x="677335" y="1931988"/>
            <a:ext cx="8596668" cy="2595460"/>
          </a:xfrm>
          <a:prstGeom prst="rect">
            <a:avLst/>
          </a:prstGeom>
          <a:noFill/>
          <a:ln>
            <a:noFill/>
          </a:ln>
        </p:spPr>
        <p:txBody>
          <a:bodyPr anchorCtr="0" anchor="b" bIns="45700" lIns="91425" spcFirstLastPara="1" rIns="91425" wrap="square" tIns="45700">
            <a:normAutofit/>
          </a:bodyPr>
          <a:lstStyle>
            <a:lvl1pPr lvl="0" algn="l">
              <a:spcBef>
                <a:spcPts val="0"/>
              </a:spcBef>
              <a:spcAft>
                <a:spcPts val="0"/>
              </a:spcAft>
              <a:buClr>
                <a:schemeClr val="accent1"/>
              </a:buClr>
              <a:buSzPts val="4400"/>
              <a:buFont typeface="Trebuchet MS"/>
              <a:buNone/>
              <a:defRPr b="0" sz="4400" cap="none"/>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07" name="Google Shape;107;p13"/>
          <p:cNvSpPr txBox="1"/>
          <p:nvPr>
            <p:ph idx="1" type="body"/>
          </p:nvPr>
        </p:nvSpPr>
        <p:spPr>
          <a:xfrm>
            <a:off x="677335" y="4527448"/>
            <a:ext cx="8596668" cy="1513914"/>
          </a:xfrm>
          <a:prstGeom prst="rect">
            <a:avLst/>
          </a:prstGeom>
          <a:noFill/>
          <a:ln>
            <a:noFill/>
          </a:ln>
        </p:spPr>
        <p:txBody>
          <a:bodyPr anchorCtr="0" anchor="t" bIns="45700" lIns="91425" spcFirstLastPara="1" rIns="91425" wrap="square" tIns="45700">
            <a:normAutofit/>
          </a:bodyPr>
          <a:lstStyle>
            <a:lvl1pPr indent="-228600" lvl="0" marL="457200" algn="l">
              <a:spcBef>
                <a:spcPts val="1000"/>
              </a:spcBef>
              <a:spcAft>
                <a:spcPts val="0"/>
              </a:spcAft>
              <a:buSzPts val="1440"/>
              <a:buNone/>
              <a:defRPr sz="1800">
                <a:solidFill>
                  <a:srgbClr val="3F3F3F"/>
                </a:solidFill>
              </a:defRPr>
            </a:lvl1pPr>
            <a:lvl2pPr indent="-228600" lvl="1" marL="914400" algn="l">
              <a:spcBef>
                <a:spcPts val="1000"/>
              </a:spcBef>
              <a:spcAft>
                <a:spcPts val="0"/>
              </a:spcAft>
              <a:buSzPts val="1440"/>
              <a:buNone/>
              <a:defRPr sz="1800">
                <a:solidFill>
                  <a:srgbClr val="888888"/>
                </a:solidFill>
              </a:defRPr>
            </a:lvl2pPr>
            <a:lvl3pPr indent="-228600" lvl="2" marL="1371600" algn="l">
              <a:spcBef>
                <a:spcPts val="1000"/>
              </a:spcBef>
              <a:spcAft>
                <a:spcPts val="0"/>
              </a:spcAft>
              <a:buSzPts val="1280"/>
              <a:buNone/>
              <a:defRPr sz="1600">
                <a:solidFill>
                  <a:srgbClr val="888888"/>
                </a:solidFill>
              </a:defRPr>
            </a:lvl3pPr>
            <a:lvl4pPr indent="-228600" lvl="3" marL="1828800" algn="l">
              <a:spcBef>
                <a:spcPts val="1000"/>
              </a:spcBef>
              <a:spcAft>
                <a:spcPts val="0"/>
              </a:spcAft>
              <a:buSzPts val="1120"/>
              <a:buNone/>
              <a:defRPr sz="1400">
                <a:solidFill>
                  <a:srgbClr val="888888"/>
                </a:solidFill>
              </a:defRPr>
            </a:lvl4pPr>
            <a:lvl5pPr indent="-228600" lvl="4" marL="2286000" algn="l">
              <a:spcBef>
                <a:spcPts val="1000"/>
              </a:spcBef>
              <a:spcAft>
                <a:spcPts val="0"/>
              </a:spcAft>
              <a:buSzPts val="1120"/>
              <a:buNone/>
              <a:defRPr sz="1400">
                <a:solidFill>
                  <a:srgbClr val="888888"/>
                </a:solidFill>
              </a:defRPr>
            </a:lvl5pPr>
            <a:lvl6pPr indent="-228600" lvl="5" marL="2743200" algn="l">
              <a:spcBef>
                <a:spcPts val="1000"/>
              </a:spcBef>
              <a:spcAft>
                <a:spcPts val="0"/>
              </a:spcAft>
              <a:buSzPts val="1120"/>
              <a:buNone/>
              <a:defRPr sz="1400">
                <a:solidFill>
                  <a:srgbClr val="888888"/>
                </a:solidFill>
              </a:defRPr>
            </a:lvl6pPr>
            <a:lvl7pPr indent="-228600" lvl="6" marL="3200400" algn="l">
              <a:spcBef>
                <a:spcPts val="1000"/>
              </a:spcBef>
              <a:spcAft>
                <a:spcPts val="0"/>
              </a:spcAft>
              <a:buSzPts val="1120"/>
              <a:buNone/>
              <a:defRPr sz="1400">
                <a:solidFill>
                  <a:srgbClr val="888888"/>
                </a:solidFill>
              </a:defRPr>
            </a:lvl7pPr>
            <a:lvl8pPr indent="-228600" lvl="7" marL="3657600" algn="l">
              <a:spcBef>
                <a:spcPts val="1000"/>
              </a:spcBef>
              <a:spcAft>
                <a:spcPts val="0"/>
              </a:spcAft>
              <a:buSzPts val="1120"/>
              <a:buNone/>
              <a:defRPr sz="1400">
                <a:solidFill>
                  <a:srgbClr val="888888"/>
                </a:solidFill>
              </a:defRPr>
            </a:lvl8pPr>
            <a:lvl9pPr indent="-228600" lvl="8" marL="4114800" algn="l">
              <a:spcBef>
                <a:spcPts val="1000"/>
              </a:spcBef>
              <a:spcAft>
                <a:spcPts val="0"/>
              </a:spcAft>
              <a:buSzPts val="1120"/>
              <a:buNone/>
              <a:defRPr sz="1400">
                <a:solidFill>
                  <a:srgbClr val="888888"/>
                </a:solidFill>
              </a:defRPr>
            </a:lvl9pPr>
          </a:lstStyle>
          <a:p/>
        </p:txBody>
      </p:sp>
      <p:sp>
        <p:nvSpPr>
          <p:cNvPr id="108" name="Google Shape;108;p13"/>
          <p:cNvSpPr txBox="1"/>
          <p:nvPr>
            <p:ph idx="10" type="dt"/>
          </p:nvPr>
        </p:nvSpPr>
        <p:spPr>
          <a:xfrm>
            <a:off x="7205133" y="6041362"/>
            <a:ext cx="911939" cy="365125"/>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09" name="Google Shape;109;p13"/>
          <p:cNvSpPr txBox="1"/>
          <p:nvPr>
            <p:ph idx="11" type="ftr"/>
          </p:nvPr>
        </p:nvSpPr>
        <p:spPr>
          <a:xfrm>
            <a:off x="677334" y="6041362"/>
            <a:ext cx="6297612"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10" name="Google Shape;110;p13"/>
          <p:cNvSpPr txBox="1"/>
          <p:nvPr>
            <p:ph idx="12" type="sldNum"/>
          </p:nvPr>
        </p:nvSpPr>
        <p:spPr>
          <a:xfrm>
            <a:off x="8590663" y="6041362"/>
            <a:ext cx="683339"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IN"/>
              <a:t>‹#›</a:t>
            </a:fld>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Quote Name Card">
  <p:cSld name="Quote Name Card">
    <p:spTree>
      <p:nvGrpSpPr>
        <p:cNvPr id="111" name="Shape 111"/>
        <p:cNvGrpSpPr/>
        <p:nvPr/>
      </p:nvGrpSpPr>
      <p:grpSpPr>
        <a:xfrm>
          <a:off x="0" y="0"/>
          <a:ext cx="0" cy="0"/>
          <a:chOff x="0" y="0"/>
          <a:chExt cx="0" cy="0"/>
        </a:xfrm>
      </p:grpSpPr>
      <p:sp>
        <p:nvSpPr>
          <p:cNvPr id="112" name="Google Shape;112;p14"/>
          <p:cNvSpPr txBox="1"/>
          <p:nvPr>
            <p:ph type="title"/>
          </p:nvPr>
        </p:nvSpPr>
        <p:spPr>
          <a:xfrm>
            <a:off x="931334" y="609600"/>
            <a:ext cx="8094134" cy="3022600"/>
          </a:xfrm>
          <a:prstGeom prst="rect">
            <a:avLst/>
          </a:prstGeom>
          <a:noFill/>
          <a:ln>
            <a:noFill/>
          </a:ln>
        </p:spPr>
        <p:txBody>
          <a:bodyPr anchorCtr="0" anchor="ctr" bIns="45700" lIns="91425" spcFirstLastPara="1" rIns="91425" wrap="square" tIns="45700">
            <a:normAutofit/>
          </a:bodyPr>
          <a:lstStyle>
            <a:lvl1pPr lvl="0" algn="l">
              <a:spcBef>
                <a:spcPts val="0"/>
              </a:spcBef>
              <a:spcAft>
                <a:spcPts val="0"/>
              </a:spcAft>
              <a:buClr>
                <a:schemeClr val="accent1"/>
              </a:buClr>
              <a:buSzPts val="4400"/>
              <a:buFont typeface="Trebuchet MS"/>
              <a:buNone/>
              <a:defRPr b="0" sz="4400" cap="none"/>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13" name="Google Shape;113;p14"/>
          <p:cNvSpPr txBox="1"/>
          <p:nvPr>
            <p:ph idx="1" type="body"/>
          </p:nvPr>
        </p:nvSpPr>
        <p:spPr>
          <a:xfrm>
            <a:off x="677332" y="4013200"/>
            <a:ext cx="8596669" cy="514248"/>
          </a:xfrm>
          <a:prstGeom prst="rect">
            <a:avLst/>
          </a:prstGeom>
          <a:noFill/>
          <a:ln>
            <a:noFill/>
          </a:ln>
        </p:spPr>
        <p:txBody>
          <a:bodyPr anchorCtr="0" anchor="b" bIns="45700" lIns="91425" spcFirstLastPara="1" rIns="91425" wrap="square" tIns="45700">
            <a:noAutofit/>
          </a:bodyPr>
          <a:lstStyle>
            <a:lvl1pPr indent="-228600" lvl="0" marL="457200" algn="l">
              <a:spcBef>
                <a:spcPts val="1000"/>
              </a:spcBef>
              <a:spcAft>
                <a:spcPts val="0"/>
              </a:spcAft>
              <a:buSzPts val="1920"/>
              <a:buFont typeface="Trebuchet MS"/>
              <a:buNone/>
              <a:defRPr sz="2400">
                <a:solidFill>
                  <a:srgbClr val="3F3F3F"/>
                </a:solidFill>
              </a:defRPr>
            </a:lvl1pPr>
            <a:lvl2pPr indent="-228600" lvl="1" marL="914400" algn="l">
              <a:spcBef>
                <a:spcPts val="1000"/>
              </a:spcBef>
              <a:spcAft>
                <a:spcPts val="0"/>
              </a:spcAft>
              <a:buSzPts val="1280"/>
              <a:buFont typeface="Trebuchet MS"/>
              <a:buNone/>
              <a:defRPr/>
            </a:lvl2pPr>
            <a:lvl3pPr indent="-228600" lvl="2" marL="1371600" algn="l">
              <a:spcBef>
                <a:spcPts val="1000"/>
              </a:spcBef>
              <a:spcAft>
                <a:spcPts val="0"/>
              </a:spcAft>
              <a:buSzPts val="1120"/>
              <a:buFont typeface="Trebuchet MS"/>
              <a:buNone/>
              <a:defRPr/>
            </a:lvl3pPr>
            <a:lvl4pPr indent="-228600" lvl="3" marL="1828800" algn="l">
              <a:spcBef>
                <a:spcPts val="1000"/>
              </a:spcBef>
              <a:spcAft>
                <a:spcPts val="0"/>
              </a:spcAft>
              <a:buSzPts val="960"/>
              <a:buFont typeface="Trebuchet MS"/>
              <a:buNone/>
              <a:defRPr/>
            </a:lvl4pPr>
            <a:lvl5pPr indent="-228600" lvl="4" marL="2286000" algn="l">
              <a:spcBef>
                <a:spcPts val="1000"/>
              </a:spcBef>
              <a:spcAft>
                <a:spcPts val="0"/>
              </a:spcAft>
              <a:buSzPts val="960"/>
              <a:buFont typeface="Trebuchet MS"/>
              <a:buNone/>
              <a:defRPr/>
            </a:lvl5pPr>
            <a:lvl6pPr indent="-320039" lvl="5" marL="2743200" algn="l">
              <a:spcBef>
                <a:spcPts val="1000"/>
              </a:spcBef>
              <a:spcAft>
                <a:spcPts val="0"/>
              </a:spcAft>
              <a:buSzPts val="1440"/>
              <a:buChar char="►"/>
              <a:defRPr/>
            </a:lvl6pPr>
            <a:lvl7pPr indent="-320039" lvl="6" marL="3200400" algn="l">
              <a:spcBef>
                <a:spcPts val="1000"/>
              </a:spcBef>
              <a:spcAft>
                <a:spcPts val="0"/>
              </a:spcAft>
              <a:buSzPts val="1440"/>
              <a:buChar char="►"/>
              <a:defRPr/>
            </a:lvl7pPr>
            <a:lvl8pPr indent="-320040" lvl="7" marL="3657600" algn="l">
              <a:spcBef>
                <a:spcPts val="1000"/>
              </a:spcBef>
              <a:spcAft>
                <a:spcPts val="0"/>
              </a:spcAft>
              <a:buSzPts val="1440"/>
              <a:buChar char="►"/>
              <a:defRPr/>
            </a:lvl8pPr>
            <a:lvl9pPr indent="-320040" lvl="8" marL="4114800" algn="l">
              <a:spcBef>
                <a:spcPts val="1000"/>
              </a:spcBef>
              <a:spcAft>
                <a:spcPts val="0"/>
              </a:spcAft>
              <a:buSzPts val="1440"/>
              <a:buChar char="►"/>
              <a:defRPr/>
            </a:lvl9pPr>
          </a:lstStyle>
          <a:p/>
        </p:txBody>
      </p:sp>
      <p:sp>
        <p:nvSpPr>
          <p:cNvPr id="114" name="Google Shape;114;p14"/>
          <p:cNvSpPr txBox="1"/>
          <p:nvPr>
            <p:ph idx="2" type="body"/>
          </p:nvPr>
        </p:nvSpPr>
        <p:spPr>
          <a:xfrm>
            <a:off x="677335" y="4527448"/>
            <a:ext cx="8596668" cy="1513914"/>
          </a:xfrm>
          <a:prstGeom prst="rect">
            <a:avLst/>
          </a:prstGeom>
          <a:noFill/>
          <a:ln>
            <a:noFill/>
          </a:ln>
        </p:spPr>
        <p:txBody>
          <a:bodyPr anchorCtr="0" anchor="t" bIns="45700" lIns="91425" spcFirstLastPara="1" rIns="91425" wrap="square" tIns="45700">
            <a:normAutofit/>
          </a:bodyPr>
          <a:lstStyle>
            <a:lvl1pPr indent="-228600" lvl="0" marL="457200" algn="l">
              <a:spcBef>
                <a:spcPts val="1000"/>
              </a:spcBef>
              <a:spcAft>
                <a:spcPts val="0"/>
              </a:spcAft>
              <a:buSzPts val="1440"/>
              <a:buNone/>
              <a:defRPr sz="1800">
                <a:solidFill>
                  <a:srgbClr val="7F7F7F"/>
                </a:solidFill>
              </a:defRPr>
            </a:lvl1pPr>
            <a:lvl2pPr indent="-228600" lvl="1" marL="914400" algn="l">
              <a:spcBef>
                <a:spcPts val="1000"/>
              </a:spcBef>
              <a:spcAft>
                <a:spcPts val="0"/>
              </a:spcAft>
              <a:buSzPts val="1440"/>
              <a:buNone/>
              <a:defRPr sz="1800">
                <a:solidFill>
                  <a:srgbClr val="888888"/>
                </a:solidFill>
              </a:defRPr>
            </a:lvl2pPr>
            <a:lvl3pPr indent="-228600" lvl="2" marL="1371600" algn="l">
              <a:spcBef>
                <a:spcPts val="1000"/>
              </a:spcBef>
              <a:spcAft>
                <a:spcPts val="0"/>
              </a:spcAft>
              <a:buSzPts val="1280"/>
              <a:buNone/>
              <a:defRPr sz="1600">
                <a:solidFill>
                  <a:srgbClr val="888888"/>
                </a:solidFill>
              </a:defRPr>
            </a:lvl3pPr>
            <a:lvl4pPr indent="-228600" lvl="3" marL="1828800" algn="l">
              <a:spcBef>
                <a:spcPts val="1000"/>
              </a:spcBef>
              <a:spcAft>
                <a:spcPts val="0"/>
              </a:spcAft>
              <a:buSzPts val="1120"/>
              <a:buNone/>
              <a:defRPr sz="1400">
                <a:solidFill>
                  <a:srgbClr val="888888"/>
                </a:solidFill>
              </a:defRPr>
            </a:lvl4pPr>
            <a:lvl5pPr indent="-228600" lvl="4" marL="2286000" algn="l">
              <a:spcBef>
                <a:spcPts val="1000"/>
              </a:spcBef>
              <a:spcAft>
                <a:spcPts val="0"/>
              </a:spcAft>
              <a:buSzPts val="1120"/>
              <a:buNone/>
              <a:defRPr sz="1400">
                <a:solidFill>
                  <a:srgbClr val="888888"/>
                </a:solidFill>
              </a:defRPr>
            </a:lvl5pPr>
            <a:lvl6pPr indent="-228600" lvl="5" marL="2743200" algn="l">
              <a:spcBef>
                <a:spcPts val="1000"/>
              </a:spcBef>
              <a:spcAft>
                <a:spcPts val="0"/>
              </a:spcAft>
              <a:buSzPts val="1120"/>
              <a:buNone/>
              <a:defRPr sz="1400">
                <a:solidFill>
                  <a:srgbClr val="888888"/>
                </a:solidFill>
              </a:defRPr>
            </a:lvl6pPr>
            <a:lvl7pPr indent="-228600" lvl="6" marL="3200400" algn="l">
              <a:spcBef>
                <a:spcPts val="1000"/>
              </a:spcBef>
              <a:spcAft>
                <a:spcPts val="0"/>
              </a:spcAft>
              <a:buSzPts val="1120"/>
              <a:buNone/>
              <a:defRPr sz="1400">
                <a:solidFill>
                  <a:srgbClr val="888888"/>
                </a:solidFill>
              </a:defRPr>
            </a:lvl7pPr>
            <a:lvl8pPr indent="-228600" lvl="7" marL="3657600" algn="l">
              <a:spcBef>
                <a:spcPts val="1000"/>
              </a:spcBef>
              <a:spcAft>
                <a:spcPts val="0"/>
              </a:spcAft>
              <a:buSzPts val="1120"/>
              <a:buNone/>
              <a:defRPr sz="1400">
                <a:solidFill>
                  <a:srgbClr val="888888"/>
                </a:solidFill>
              </a:defRPr>
            </a:lvl8pPr>
            <a:lvl9pPr indent="-228600" lvl="8" marL="4114800" algn="l">
              <a:spcBef>
                <a:spcPts val="1000"/>
              </a:spcBef>
              <a:spcAft>
                <a:spcPts val="0"/>
              </a:spcAft>
              <a:buSzPts val="1120"/>
              <a:buNone/>
              <a:defRPr sz="1400">
                <a:solidFill>
                  <a:srgbClr val="888888"/>
                </a:solidFill>
              </a:defRPr>
            </a:lvl9pPr>
          </a:lstStyle>
          <a:p/>
        </p:txBody>
      </p:sp>
      <p:sp>
        <p:nvSpPr>
          <p:cNvPr id="115" name="Google Shape;115;p14"/>
          <p:cNvSpPr txBox="1"/>
          <p:nvPr>
            <p:ph idx="10" type="dt"/>
          </p:nvPr>
        </p:nvSpPr>
        <p:spPr>
          <a:xfrm>
            <a:off x="7205133" y="6041362"/>
            <a:ext cx="911939" cy="365125"/>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16" name="Google Shape;116;p14"/>
          <p:cNvSpPr txBox="1"/>
          <p:nvPr>
            <p:ph idx="11" type="ftr"/>
          </p:nvPr>
        </p:nvSpPr>
        <p:spPr>
          <a:xfrm>
            <a:off x="677334" y="6041362"/>
            <a:ext cx="6297612"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17" name="Google Shape;117;p14"/>
          <p:cNvSpPr txBox="1"/>
          <p:nvPr>
            <p:ph idx="12" type="sldNum"/>
          </p:nvPr>
        </p:nvSpPr>
        <p:spPr>
          <a:xfrm>
            <a:off x="8590663" y="6041362"/>
            <a:ext cx="683339"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IN"/>
              <a:t>‹#›</a:t>
            </a:fld>
            <a:endParaRPr/>
          </a:p>
        </p:txBody>
      </p:sp>
      <p:sp>
        <p:nvSpPr>
          <p:cNvPr id="118" name="Google Shape;118;p14"/>
          <p:cNvSpPr txBox="1"/>
          <p:nvPr/>
        </p:nvSpPr>
        <p:spPr>
          <a:xfrm>
            <a:off x="541870" y="790378"/>
            <a:ext cx="609600" cy="584776"/>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rPr lang="en-IN" sz="8000">
                <a:solidFill>
                  <a:srgbClr val="BFE471"/>
                </a:solidFill>
                <a:latin typeface="Arial"/>
                <a:ea typeface="Arial"/>
                <a:cs typeface="Arial"/>
                <a:sym typeface="Arial"/>
              </a:rPr>
              <a:t>“</a:t>
            </a:r>
            <a:endParaRPr/>
          </a:p>
        </p:txBody>
      </p:sp>
      <p:sp>
        <p:nvSpPr>
          <p:cNvPr id="119" name="Google Shape;119;p14"/>
          <p:cNvSpPr txBox="1"/>
          <p:nvPr/>
        </p:nvSpPr>
        <p:spPr>
          <a:xfrm>
            <a:off x="8893011" y="2886556"/>
            <a:ext cx="609600" cy="584776"/>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rPr lang="en-IN" sz="8000">
                <a:solidFill>
                  <a:srgbClr val="BFE471"/>
                </a:solidFill>
                <a:latin typeface="Arial"/>
                <a:ea typeface="Arial"/>
                <a:cs typeface="Arial"/>
                <a:sym typeface="Arial"/>
              </a:rPr>
              <a:t>”</a:t>
            </a:r>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rue or False">
  <p:cSld name="True or False">
    <p:spTree>
      <p:nvGrpSpPr>
        <p:cNvPr id="120" name="Shape 120"/>
        <p:cNvGrpSpPr/>
        <p:nvPr/>
      </p:nvGrpSpPr>
      <p:grpSpPr>
        <a:xfrm>
          <a:off x="0" y="0"/>
          <a:ext cx="0" cy="0"/>
          <a:chOff x="0" y="0"/>
          <a:chExt cx="0" cy="0"/>
        </a:xfrm>
      </p:grpSpPr>
      <p:sp>
        <p:nvSpPr>
          <p:cNvPr id="121" name="Google Shape;121;p15"/>
          <p:cNvSpPr txBox="1"/>
          <p:nvPr>
            <p:ph type="title"/>
          </p:nvPr>
        </p:nvSpPr>
        <p:spPr>
          <a:xfrm>
            <a:off x="685799" y="609600"/>
            <a:ext cx="8588203" cy="3022600"/>
          </a:xfrm>
          <a:prstGeom prst="rect">
            <a:avLst/>
          </a:prstGeom>
          <a:noFill/>
          <a:ln>
            <a:noFill/>
          </a:ln>
        </p:spPr>
        <p:txBody>
          <a:bodyPr anchorCtr="0" anchor="ctr" bIns="45700" lIns="91425" spcFirstLastPara="1" rIns="91425" wrap="square" tIns="45700">
            <a:normAutofit/>
          </a:bodyPr>
          <a:lstStyle>
            <a:lvl1pPr lvl="0" algn="l">
              <a:spcBef>
                <a:spcPts val="0"/>
              </a:spcBef>
              <a:spcAft>
                <a:spcPts val="0"/>
              </a:spcAft>
              <a:buClr>
                <a:schemeClr val="accent1"/>
              </a:buClr>
              <a:buSzPts val="4400"/>
              <a:buFont typeface="Trebuchet MS"/>
              <a:buNone/>
              <a:defRPr b="0" sz="4400" cap="none"/>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22" name="Google Shape;122;p15"/>
          <p:cNvSpPr txBox="1"/>
          <p:nvPr>
            <p:ph idx="1" type="body"/>
          </p:nvPr>
        </p:nvSpPr>
        <p:spPr>
          <a:xfrm>
            <a:off x="677332" y="4013200"/>
            <a:ext cx="8596669" cy="514248"/>
          </a:xfrm>
          <a:prstGeom prst="rect">
            <a:avLst/>
          </a:prstGeom>
          <a:noFill/>
          <a:ln>
            <a:noFill/>
          </a:ln>
        </p:spPr>
        <p:txBody>
          <a:bodyPr anchorCtr="0" anchor="b" bIns="45700" lIns="91425" spcFirstLastPara="1" rIns="91425" wrap="square" tIns="45700">
            <a:noAutofit/>
          </a:bodyPr>
          <a:lstStyle>
            <a:lvl1pPr indent="-228600" lvl="0" marL="457200" algn="l">
              <a:spcBef>
                <a:spcPts val="1000"/>
              </a:spcBef>
              <a:spcAft>
                <a:spcPts val="0"/>
              </a:spcAft>
              <a:buSzPts val="1920"/>
              <a:buFont typeface="Trebuchet MS"/>
              <a:buNone/>
              <a:defRPr sz="2400">
                <a:solidFill>
                  <a:schemeClr val="accent1"/>
                </a:solidFill>
              </a:defRPr>
            </a:lvl1pPr>
            <a:lvl2pPr indent="-228600" lvl="1" marL="914400" algn="l">
              <a:spcBef>
                <a:spcPts val="1000"/>
              </a:spcBef>
              <a:spcAft>
                <a:spcPts val="0"/>
              </a:spcAft>
              <a:buSzPts val="1280"/>
              <a:buFont typeface="Trebuchet MS"/>
              <a:buNone/>
              <a:defRPr/>
            </a:lvl2pPr>
            <a:lvl3pPr indent="-228600" lvl="2" marL="1371600" algn="l">
              <a:spcBef>
                <a:spcPts val="1000"/>
              </a:spcBef>
              <a:spcAft>
                <a:spcPts val="0"/>
              </a:spcAft>
              <a:buSzPts val="1120"/>
              <a:buFont typeface="Trebuchet MS"/>
              <a:buNone/>
              <a:defRPr/>
            </a:lvl3pPr>
            <a:lvl4pPr indent="-228600" lvl="3" marL="1828800" algn="l">
              <a:spcBef>
                <a:spcPts val="1000"/>
              </a:spcBef>
              <a:spcAft>
                <a:spcPts val="0"/>
              </a:spcAft>
              <a:buSzPts val="960"/>
              <a:buFont typeface="Trebuchet MS"/>
              <a:buNone/>
              <a:defRPr/>
            </a:lvl4pPr>
            <a:lvl5pPr indent="-228600" lvl="4" marL="2286000" algn="l">
              <a:spcBef>
                <a:spcPts val="1000"/>
              </a:spcBef>
              <a:spcAft>
                <a:spcPts val="0"/>
              </a:spcAft>
              <a:buSzPts val="960"/>
              <a:buFont typeface="Trebuchet MS"/>
              <a:buNone/>
              <a:defRPr/>
            </a:lvl5pPr>
            <a:lvl6pPr indent="-320039" lvl="5" marL="2743200" algn="l">
              <a:spcBef>
                <a:spcPts val="1000"/>
              </a:spcBef>
              <a:spcAft>
                <a:spcPts val="0"/>
              </a:spcAft>
              <a:buSzPts val="1440"/>
              <a:buChar char="►"/>
              <a:defRPr/>
            </a:lvl6pPr>
            <a:lvl7pPr indent="-320039" lvl="6" marL="3200400" algn="l">
              <a:spcBef>
                <a:spcPts val="1000"/>
              </a:spcBef>
              <a:spcAft>
                <a:spcPts val="0"/>
              </a:spcAft>
              <a:buSzPts val="1440"/>
              <a:buChar char="►"/>
              <a:defRPr/>
            </a:lvl7pPr>
            <a:lvl8pPr indent="-320040" lvl="7" marL="3657600" algn="l">
              <a:spcBef>
                <a:spcPts val="1000"/>
              </a:spcBef>
              <a:spcAft>
                <a:spcPts val="0"/>
              </a:spcAft>
              <a:buSzPts val="1440"/>
              <a:buChar char="►"/>
              <a:defRPr/>
            </a:lvl8pPr>
            <a:lvl9pPr indent="-320040" lvl="8" marL="4114800" algn="l">
              <a:spcBef>
                <a:spcPts val="1000"/>
              </a:spcBef>
              <a:spcAft>
                <a:spcPts val="0"/>
              </a:spcAft>
              <a:buSzPts val="1440"/>
              <a:buChar char="►"/>
              <a:defRPr/>
            </a:lvl9pPr>
          </a:lstStyle>
          <a:p/>
        </p:txBody>
      </p:sp>
      <p:sp>
        <p:nvSpPr>
          <p:cNvPr id="123" name="Google Shape;123;p15"/>
          <p:cNvSpPr txBox="1"/>
          <p:nvPr>
            <p:ph idx="2" type="body"/>
          </p:nvPr>
        </p:nvSpPr>
        <p:spPr>
          <a:xfrm>
            <a:off x="677335" y="4527448"/>
            <a:ext cx="8596668" cy="1513914"/>
          </a:xfrm>
          <a:prstGeom prst="rect">
            <a:avLst/>
          </a:prstGeom>
          <a:noFill/>
          <a:ln>
            <a:noFill/>
          </a:ln>
        </p:spPr>
        <p:txBody>
          <a:bodyPr anchorCtr="0" anchor="t" bIns="45700" lIns="91425" spcFirstLastPara="1" rIns="91425" wrap="square" tIns="45700">
            <a:normAutofit/>
          </a:bodyPr>
          <a:lstStyle>
            <a:lvl1pPr indent="-228600" lvl="0" marL="457200" algn="l">
              <a:spcBef>
                <a:spcPts val="1000"/>
              </a:spcBef>
              <a:spcAft>
                <a:spcPts val="0"/>
              </a:spcAft>
              <a:buSzPts val="1440"/>
              <a:buNone/>
              <a:defRPr sz="1800">
                <a:solidFill>
                  <a:srgbClr val="7F7F7F"/>
                </a:solidFill>
              </a:defRPr>
            </a:lvl1pPr>
            <a:lvl2pPr indent="-228600" lvl="1" marL="914400" algn="l">
              <a:spcBef>
                <a:spcPts val="1000"/>
              </a:spcBef>
              <a:spcAft>
                <a:spcPts val="0"/>
              </a:spcAft>
              <a:buSzPts val="1440"/>
              <a:buNone/>
              <a:defRPr sz="1800">
                <a:solidFill>
                  <a:srgbClr val="888888"/>
                </a:solidFill>
              </a:defRPr>
            </a:lvl2pPr>
            <a:lvl3pPr indent="-228600" lvl="2" marL="1371600" algn="l">
              <a:spcBef>
                <a:spcPts val="1000"/>
              </a:spcBef>
              <a:spcAft>
                <a:spcPts val="0"/>
              </a:spcAft>
              <a:buSzPts val="1280"/>
              <a:buNone/>
              <a:defRPr sz="1600">
                <a:solidFill>
                  <a:srgbClr val="888888"/>
                </a:solidFill>
              </a:defRPr>
            </a:lvl3pPr>
            <a:lvl4pPr indent="-228600" lvl="3" marL="1828800" algn="l">
              <a:spcBef>
                <a:spcPts val="1000"/>
              </a:spcBef>
              <a:spcAft>
                <a:spcPts val="0"/>
              </a:spcAft>
              <a:buSzPts val="1120"/>
              <a:buNone/>
              <a:defRPr sz="1400">
                <a:solidFill>
                  <a:srgbClr val="888888"/>
                </a:solidFill>
              </a:defRPr>
            </a:lvl4pPr>
            <a:lvl5pPr indent="-228600" lvl="4" marL="2286000" algn="l">
              <a:spcBef>
                <a:spcPts val="1000"/>
              </a:spcBef>
              <a:spcAft>
                <a:spcPts val="0"/>
              </a:spcAft>
              <a:buSzPts val="1120"/>
              <a:buNone/>
              <a:defRPr sz="1400">
                <a:solidFill>
                  <a:srgbClr val="888888"/>
                </a:solidFill>
              </a:defRPr>
            </a:lvl5pPr>
            <a:lvl6pPr indent="-228600" lvl="5" marL="2743200" algn="l">
              <a:spcBef>
                <a:spcPts val="1000"/>
              </a:spcBef>
              <a:spcAft>
                <a:spcPts val="0"/>
              </a:spcAft>
              <a:buSzPts val="1120"/>
              <a:buNone/>
              <a:defRPr sz="1400">
                <a:solidFill>
                  <a:srgbClr val="888888"/>
                </a:solidFill>
              </a:defRPr>
            </a:lvl6pPr>
            <a:lvl7pPr indent="-228600" lvl="6" marL="3200400" algn="l">
              <a:spcBef>
                <a:spcPts val="1000"/>
              </a:spcBef>
              <a:spcAft>
                <a:spcPts val="0"/>
              </a:spcAft>
              <a:buSzPts val="1120"/>
              <a:buNone/>
              <a:defRPr sz="1400">
                <a:solidFill>
                  <a:srgbClr val="888888"/>
                </a:solidFill>
              </a:defRPr>
            </a:lvl7pPr>
            <a:lvl8pPr indent="-228600" lvl="7" marL="3657600" algn="l">
              <a:spcBef>
                <a:spcPts val="1000"/>
              </a:spcBef>
              <a:spcAft>
                <a:spcPts val="0"/>
              </a:spcAft>
              <a:buSzPts val="1120"/>
              <a:buNone/>
              <a:defRPr sz="1400">
                <a:solidFill>
                  <a:srgbClr val="888888"/>
                </a:solidFill>
              </a:defRPr>
            </a:lvl8pPr>
            <a:lvl9pPr indent="-228600" lvl="8" marL="4114800" algn="l">
              <a:spcBef>
                <a:spcPts val="1000"/>
              </a:spcBef>
              <a:spcAft>
                <a:spcPts val="0"/>
              </a:spcAft>
              <a:buSzPts val="1120"/>
              <a:buNone/>
              <a:defRPr sz="1400">
                <a:solidFill>
                  <a:srgbClr val="888888"/>
                </a:solidFill>
              </a:defRPr>
            </a:lvl9pPr>
          </a:lstStyle>
          <a:p/>
        </p:txBody>
      </p:sp>
      <p:sp>
        <p:nvSpPr>
          <p:cNvPr id="124" name="Google Shape;124;p15"/>
          <p:cNvSpPr txBox="1"/>
          <p:nvPr>
            <p:ph idx="10" type="dt"/>
          </p:nvPr>
        </p:nvSpPr>
        <p:spPr>
          <a:xfrm>
            <a:off x="7205133" y="6041362"/>
            <a:ext cx="911939" cy="365125"/>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25" name="Google Shape;125;p15"/>
          <p:cNvSpPr txBox="1"/>
          <p:nvPr>
            <p:ph idx="11" type="ftr"/>
          </p:nvPr>
        </p:nvSpPr>
        <p:spPr>
          <a:xfrm>
            <a:off x="677334" y="6041362"/>
            <a:ext cx="6297612"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26" name="Google Shape;126;p15"/>
          <p:cNvSpPr txBox="1"/>
          <p:nvPr>
            <p:ph idx="12" type="sldNum"/>
          </p:nvPr>
        </p:nvSpPr>
        <p:spPr>
          <a:xfrm>
            <a:off x="8590663" y="6041362"/>
            <a:ext cx="683339"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IN"/>
              <a:t>‹#›</a:t>
            </a:fld>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Vertical Text" type="vertTx">
  <p:cSld name="VERTICAL_TEXT">
    <p:spTree>
      <p:nvGrpSpPr>
        <p:cNvPr id="127" name="Shape 127"/>
        <p:cNvGrpSpPr/>
        <p:nvPr/>
      </p:nvGrpSpPr>
      <p:grpSpPr>
        <a:xfrm>
          <a:off x="0" y="0"/>
          <a:ext cx="0" cy="0"/>
          <a:chOff x="0" y="0"/>
          <a:chExt cx="0" cy="0"/>
        </a:xfrm>
      </p:grpSpPr>
      <p:sp>
        <p:nvSpPr>
          <p:cNvPr id="128" name="Google Shape;128;p16"/>
          <p:cNvSpPr txBox="1"/>
          <p:nvPr>
            <p:ph type="title"/>
          </p:nvPr>
        </p:nvSpPr>
        <p:spPr>
          <a:xfrm>
            <a:off x="677334" y="609600"/>
            <a:ext cx="8596668" cy="1320800"/>
          </a:xfrm>
          <a:prstGeom prst="rect">
            <a:avLst/>
          </a:prstGeom>
          <a:noFill/>
          <a:ln>
            <a:noFill/>
          </a:ln>
        </p:spPr>
        <p:txBody>
          <a:bodyPr anchorCtr="0" anchor="t" bIns="45700" lIns="91425" spcFirstLastPara="1" rIns="91425" wrap="square" tIns="45700">
            <a:normAutofit/>
          </a:bodyPr>
          <a:lstStyle>
            <a:lvl1pPr lvl="0" algn="l">
              <a:spcBef>
                <a:spcPts val="0"/>
              </a:spcBef>
              <a:spcAft>
                <a:spcPts val="0"/>
              </a:spcAft>
              <a:buClr>
                <a:schemeClr val="accent1"/>
              </a:buClr>
              <a:buSzPts val="18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29" name="Google Shape;129;p16"/>
          <p:cNvSpPr txBox="1"/>
          <p:nvPr>
            <p:ph idx="1" type="body"/>
          </p:nvPr>
        </p:nvSpPr>
        <p:spPr>
          <a:xfrm rot="5400000">
            <a:off x="3035281" y="-197358"/>
            <a:ext cx="3880773" cy="8596668"/>
          </a:xfrm>
          <a:prstGeom prst="rect">
            <a:avLst/>
          </a:prstGeom>
          <a:noFill/>
          <a:ln>
            <a:noFill/>
          </a:ln>
        </p:spPr>
        <p:txBody>
          <a:bodyPr anchorCtr="0" anchor="t" bIns="45700" lIns="91425" spcFirstLastPara="1" rIns="91425" wrap="square" tIns="45700">
            <a:normAutofit/>
          </a:bodyPr>
          <a:lstStyle>
            <a:lvl1pPr indent="-320040" lvl="0" marL="457200" algn="l">
              <a:spcBef>
                <a:spcPts val="1000"/>
              </a:spcBef>
              <a:spcAft>
                <a:spcPts val="0"/>
              </a:spcAft>
              <a:buSzPts val="1440"/>
              <a:buChar char="►"/>
              <a:defRPr/>
            </a:lvl1pPr>
            <a:lvl2pPr indent="-320040" lvl="1" marL="914400" algn="l">
              <a:spcBef>
                <a:spcPts val="1000"/>
              </a:spcBef>
              <a:spcAft>
                <a:spcPts val="0"/>
              </a:spcAft>
              <a:buSzPts val="1440"/>
              <a:buChar char="►"/>
              <a:defRPr/>
            </a:lvl2pPr>
            <a:lvl3pPr indent="-320039" lvl="2" marL="1371600" algn="l">
              <a:spcBef>
                <a:spcPts val="1000"/>
              </a:spcBef>
              <a:spcAft>
                <a:spcPts val="0"/>
              </a:spcAft>
              <a:buSzPts val="1440"/>
              <a:buChar char="►"/>
              <a:defRPr/>
            </a:lvl3pPr>
            <a:lvl4pPr indent="-320039" lvl="3" marL="1828800" algn="l">
              <a:spcBef>
                <a:spcPts val="1000"/>
              </a:spcBef>
              <a:spcAft>
                <a:spcPts val="0"/>
              </a:spcAft>
              <a:buSzPts val="1440"/>
              <a:buChar char="►"/>
              <a:defRPr/>
            </a:lvl4pPr>
            <a:lvl5pPr indent="-320039" lvl="4" marL="2286000" algn="l">
              <a:spcBef>
                <a:spcPts val="1000"/>
              </a:spcBef>
              <a:spcAft>
                <a:spcPts val="0"/>
              </a:spcAft>
              <a:buSzPts val="1440"/>
              <a:buChar char="►"/>
              <a:defRPr/>
            </a:lvl5pPr>
            <a:lvl6pPr indent="-320039" lvl="5" marL="2743200" algn="l">
              <a:spcBef>
                <a:spcPts val="1000"/>
              </a:spcBef>
              <a:spcAft>
                <a:spcPts val="0"/>
              </a:spcAft>
              <a:buSzPts val="1440"/>
              <a:buChar char="►"/>
              <a:defRPr/>
            </a:lvl6pPr>
            <a:lvl7pPr indent="-320039" lvl="6" marL="3200400" algn="l">
              <a:spcBef>
                <a:spcPts val="1000"/>
              </a:spcBef>
              <a:spcAft>
                <a:spcPts val="0"/>
              </a:spcAft>
              <a:buSzPts val="1440"/>
              <a:buChar char="►"/>
              <a:defRPr/>
            </a:lvl7pPr>
            <a:lvl8pPr indent="-320040" lvl="7" marL="3657600" algn="l">
              <a:spcBef>
                <a:spcPts val="1000"/>
              </a:spcBef>
              <a:spcAft>
                <a:spcPts val="0"/>
              </a:spcAft>
              <a:buSzPts val="1440"/>
              <a:buChar char="►"/>
              <a:defRPr/>
            </a:lvl8pPr>
            <a:lvl9pPr indent="-320040" lvl="8" marL="4114800" algn="l">
              <a:spcBef>
                <a:spcPts val="1000"/>
              </a:spcBef>
              <a:spcAft>
                <a:spcPts val="0"/>
              </a:spcAft>
              <a:buSzPts val="1440"/>
              <a:buChar char="►"/>
              <a:defRPr/>
            </a:lvl9pPr>
          </a:lstStyle>
          <a:p/>
        </p:txBody>
      </p:sp>
      <p:sp>
        <p:nvSpPr>
          <p:cNvPr id="130" name="Google Shape;130;p16"/>
          <p:cNvSpPr txBox="1"/>
          <p:nvPr>
            <p:ph idx="10" type="dt"/>
          </p:nvPr>
        </p:nvSpPr>
        <p:spPr>
          <a:xfrm>
            <a:off x="7205133" y="6041362"/>
            <a:ext cx="911939" cy="365125"/>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31" name="Google Shape;131;p16"/>
          <p:cNvSpPr txBox="1"/>
          <p:nvPr>
            <p:ph idx="11" type="ftr"/>
          </p:nvPr>
        </p:nvSpPr>
        <p:spPr>
          <a:xfrm>
            <a:off x="677334" y="6041362"/>
            <a:ext cx="6297612"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32" name="Google Shape;132;p16"/>
          <p:cNvSpPr txBox="1"/>
          <p:nvPr>
            <p:ph idx="12" type="sldNum"/>
          </p:nvPr>
        </p:nvSpPr>
        <p:spPr>
          <a:xfrm>
            <a:off x="8590663" y="6041362"/>
            <a:ext cx="683339"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IN"/>
              <a:t>‹#›</a:t>
            </a:fld>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ertical Title and Text" type="vertTitleAndTx">
  <p:cSld name="VERTICAL_TITLE_AND_VERTICAL_TEXT">
    <p:spTree>
      <p:nvGrpSpPr>
        <p:cNvPr id="133" name="Shape 133"/>
        <p:cNvGrpSpPr/>
        <p:nvPr/>
      </p:nvGrpSpPr>
      <p:grpSpPr>
        <a:xfrm>
          <a:off x="0" y="0"/>
          <a:ext cx="0" cy="0"/>
          <a:chOff x="0" y="0"/>
          <a:chExt cx="0" cy="0"/>
        </a:xfrm>
      </p:grpSpPr>
      <p:sp>
        <p:nvSpPr>
          <p:cNvPr id="134" name="Google Shape;134;p17"/>
          <p:cNvSpPr txBox="1"/>
          <p:nvPr>
            <p:ph type="title"/>
          </p:nvPr>
        </p:nvSpPr>
        <p:spPr>
          <a:xfrm rot="5400000">
            <a:off x="5994319" y="2582953"/>
            <a:ext cx="5251451" cy="1304743"/>
          </a:xfrm>
          <a:prstGeom prst="rect">
            <a:avLst/>
          </a:prstGeom>
          <a:noFill/>
          <a:ln>
            <a:noFill/>
          </a:ln>
        </p:spPr>
        <p:txBody>
          <a:bodyPr anchorCtr="0" anchor="ctr" bIns="45700" lIns="91425" spcFirstLastPara="1" rIns="91425" wrap="square" tIns="45700">
            <a:normAutofit/>
          </a:bodyPr>
          <a:lstStyle>
            <a:lvl1pPr lvl="0" algn="l">
              <a:spcBef>
                <a:spcPts val="0"/>
              </a:spcBef>
              <a:spcAft>
                <a:spcPts val="0"/>
              </a:spcAft>
              <a:buClr>
                <a:schemeClr val="accent1"/>
              </a:buClr>
              <a:buSzPts val="18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35" name="Google Shape;135;p17"/>
          <p:cNvSpPr txBox="1"/>
          <p:nvPr>
            <p:ph idx="1" type="body"/>
          </p:nvPr>
        </p:nvSpPr>
        <p:spPr>
          <a:xfrm rot="5400000">
            <a:off x="1581685" y="-294750"/>
            <a:ext cx="5251450" cy="7060150"/>
          </a:xfrm>
          <a:prstGeom prst="rect">
            <a:avLst/>
          </a:prstGeom>
          <a:noFill/>
          <a:ln>
            <a:noFill/>
          </a:ln>
        </p:spPr>
        <p:txBody>
          <a:bodyPr anchorCtr="0" anchor="t" bIns="45700" lIns="91425" spcFirstLastPara="1" rIns="91425" wrap="square" tIns="45700">
            <a:normAutofit/>
          </a:bodyPr>
          <a:lstStyle>
            <a:lvl1pPr indent="-320040" lvl="0" marL="457200" algn="l">
              <a:spcBef>
                <a:spcPts val="1000"/>
              </a:spcBef>
              <a:spcAft>
                <a:spcPts val="0"/>
              </a:spcAft>
              <a:buSzPts val="1440"/>
              <a:buChar char="►"/>
              <a:defRPr/>
            </a:lvl1pPr>
            <a:lvl2pPr indent="-320040" lvl="1" marL="914400" algn="l">
              <a:spcBef>
                <a:spcPts val="1000"/>
              </a:spcBef>
              <a:spcAft>
                <a:spcPts val="0"/>
              </a:spcAft>
              <a:buSzPts val="1440"/>
              <a:buChar char="►"/>
              <a:defRPr/>
            </a:lvl2pPr>
            <a:lvl3pPr indent="-320039" lvl="2" marL="1371600" algn="l">
              <a:spcBef>
                <a:spcPts val="1000"/>
              </a:spcBef>
              <a:spcAft>
                <a:spcPts val="0"/>
              </a:spcAft>
              <a:buSzPts val="1440"/>
              <a:buChar char="►"/>
              <a:defRPr/>
            </a:lvl3pPr>
            <a:lvl4pPr indent="-320039" lvl="3" marL="1828800" algn="l">
              <a:spcBef>
                <a:spcPts val="1000"/>
              </a:spcBef>
              <a:spcAft>
                <a:spcPts val="0"/>
              </a:spcAft>
              <a:buSzPts val="1440"/>
              <a:buChar char="►"/>
              <a:defRPr/>
            </a:lvl4pPr>
            <a:lvl5pPr indent="-320039" lvl="4" marL="2286000" algn="l">
              <a:spcBef>
                <a:spcPts val="1000"/>
              </a:spcBef>
              <a:spcAft>
                <a:spcPts val="0"/>
              </a:spcAft>
              <a:buSzPts val="1440"/>
              <a:buChar char="►"/>
              <a:defRPr/>
            </a:lvl5pPr>
            <a:lvl6pPr indent="-320039" lvl="5" marL="2743200" algn="l">
              <a:spcBef>
                <a:spcPts val="1000"/>
              </a:spcBef>
              <a:spcAft>
                <a:spcPts val="0"/>
              </a:spcAft>
              <a:buSzPts val="1440"/>
              <a:buChar char="►"/>
              <a:defRPr/>
            </a:lvl6pPr>
            <a:lvl7pPr indent="-320039" lvl="6" marL="3200400" algn="l">
              <a:spcBef>
                <a:spcPts val="1000"/>
              </a:spcBef>
              <a:spcAft>
                <a:spcPts val="0"/>
              </a:spcAft>
              <a:buSzPts val="1440"/>
              <a:buChar char="►"/>
              <a:defRPr/>
            </a:lvl7pPr>
            <a:lvl8pPr indent="-320040" lvl="7" marL="3657600" algn="l">
              <a:spcBef>
                <a:spcPts val="1000"/>
              </a:spcBef>
              <a:spcAft>
                <a:spcPts val="0"/>
              </a:spcAft>
              <a:buSzPts val="1440"/>
              <a:buChar char="►"/>
              <a:defRPr/>
            </a:lvl8pPr>
            <a:lvl9pPr indent="-320040" lvl="8" marL="4114800" algn="l">
              <a:spcBef>
                <a:spcPts val="1000"/>
              </a:spcBef>
              <a:spcAft>
                <a:spcPts val="0"/>
              </a:spcAft>
              <a:buSzPts val="1440"/>
              <a:buChar char="►"/>
              <a:defRPr/>
            </a:lvl9pPr>
          </a:lstStyle>
          <a:p/>
        </p:txBody>
      </p:sp>
      <p:sp>
        <p:nvSpPr>
          <p:cNvPr id="136" name="Google Shape;136;p17"/>
          <p:cNvSpPr txBox="1"/>
          <p:nvPr>
            <p:ph idx="10" type="dt"/>
          </p:nvPr>
        </p:nvSpPr>
        <p:spPr>
          <a:xfrm>
            <a:off x="7205133" y="6041362"/>
            <a:ext cx="911939" cy="365125"/>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37" name="Google Shape;137;p17"/>
          <p:cNvSpPr txBox="1"/>
          <p:nvPr>
            <p:ph idx="11" type="ftr"/>
          </p:nvPr>
        </p:nvSpPr>
        <p:spPr>
          <a:xfrm>
            <a:off x="677334" y="6041362"/>
            <a:ext cx="6297612"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38" name="Google Shape;138;p17"/>
          <p:cNvSpPr txBox="1"/>
          <p:nvPr>
            <p:ph idx="12" type="sldNum"/>
          </p:nvPr>
        </p:nvSpPr>
        <p:spPr>
          <a:xfrm>
            <a:off x="8590663" y="6041362"/>
            <a:ext cx="683339"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I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39" name="Shape 39"/>
        <p:cNvGrpSpPr/>
        <p:nvPr/>
      </p:nvGrpSpPr>
      <p:grpSpPr>
        <a:xfrm>
          <a:off x="0" y="0"/>
          <a:ext cx="0" cy="0"/>
          <a:chOff x="0" y="0"/>
          <a:chExt cx="0" cy="0"/>
        </a:xfrm>
      </p:grpSpPr>
      <p:sp>
        <p:nvSpPr>
          <p:cNvPr id="40" name="Google Shape;40;p3"/>
          <p:cNvSpPr txBox="1"/>
          <p:nvPr>
            <p:ph type="title"/>
          </p:nvPr>
        </p:nvSpPr>
        <p:spPr>
          <a:xfrm>
            <a:off x="677334" y="609600"/>
            <a:ext cx="8596668" cy="1320800"/>
          </a:xfrm>
          <a:prstGeom prst="rect">
            <a:avLst/>
          </a:prstGeom>
          <a:noFill/>
          <a:ln>
            <a:noFill/>
          </a:ln>
        </p:spPr>
        <p:txBody>
          <a:bodyPr anchorCtr="0" anchor="t" bIns="45700" lIns="91425" spcFirstLastPara="1" rIns="91425" wrap="square" tIns="45700">
            <a:normAutofit/>
          </a:bodyPr>
          <a:lstStyle>
            <a:lvl1pPr lvl="0" algn="l">
              <a:spcBef>
                <a:spcPts val="0"/>
              </a:spcBef>
              <a:spcAft>
                <a:spcPts val="0"/>
              </a:spcAft>
              <a:buClr>
                <a:schemeClr val="accent1"/>
              </a:buClr>
              <a:buSzPts val="18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1" name="Google Shape;41;p3"/>
          <p:cNvSpPr txBox="1"/>
          <p:nvPr>
            <p:ph idx="10" type="dt"/>
          </p:nvPr>
        </p:nvSpPr>
        <p:spPr>
          <a:xfrm>
            <a:off x="7205133" y="6041362"/>
            <a:ext cx="911939" cy="365125"/>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2" name="Google Shape;42;p3"/>
          <p:cNvSpPr txBox="1"/>
          <p:nvPr>
            <p:ph idx="11" type="ftr"/>
          </p:nvPr>
        </p:nvSpPr>
        <p:spPr>
          <a:xfrm>
            <a:off x="677334" y="6041362"/>
            <a:ext cx="6297612"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3" name="Google Shape;43;p3"/>
          <p:cNvSpPr txBox="1"/>
          <p:nvPr>
            <p:ph idx="12" type="sldNum"/>
          </p:nvPr>
        </p:nvSpPr>
        <p:spPr>
          <a:xfrm>
            <a:off x="8590663" y="6041362"/>
            <a:ext cx="683339"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I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44" name="Shape 44"/>
        <p:cNvGrpSpPr/>
        <p:nvPr/>
      </p:nvGrpSpPr>
      <p:grpSpPr>
        <a:xfrm>
          <a:off x="0" y="0"/>
          <a:ext cx="0" cy="0"/>
          <a:chOff x="0" y="0"/>
          <a:chExt cx="0" cy="0"/>
        </a:xfrm>
      </p:grpSpPr>
      <p:sp>
        <p:nvSpPr>
          <p:cNvPr id="45" name="Google Shape;45;p4"/>
          <p:cNvSpPr txBox="1"/>
          <p:nvPr>
            <p:ph type="title"/>
          </p:nvPr>
        </p:nvSpPr>
        <p:spPr>
          <a:xfrm>
            <a:off x="677334" y="609600"/>
            <a:ext cx="8596668" cy="1320800"/>
          </a:xfrm>
          <a:prstGeom prst="rect">
            <a:avLst/>
          </a:prstGeom>
          <a:noFill/>
          <a:ln>
            <a:noFill/>
          </a:ln>
        </p:spPr>
        <p:txBody>
          <a:bodyPr anchorCtr="0" anchor="t" bIns="45700" lIns="91425" spcFirstLastPara="1" rIns="91425" wrap="square" tIns="45700">
            <a:normAutofit/>
          </a:bodyPr>
          <a:lstStyle>
            <a:lvl1pPr lvl="0" algn="l">
              <a:spcBef>
                <a:spcPts val="0"/>
              </a:spcBef>
              <a:spcAft>
                <a:spcPts val="0"/>
              </a:spcAft>
              <a:buClr>
                <a:schemeClr val="accent1"/>
              </a:buClr>
              <a:buSzPts val="3600"/>
              <a:buFont typeface="Trebuchet MS"/>
              <a:buNone/>
              <a:defRPr sz="3600"/>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6" name="Google Shape;46;p4"/>
          <p:cNvSpPr txBox="1"/>
          <p:nvPr>
            <p:ph idx="1" type="body"/>
          </p:nvPr>
        </p:nvSpPr>
        <p:spPr>
          <a:xfrm>
            <a:off x="677334" y="2160589"/>
            <a:ext cx="8596668" cy="3880773"/>
          </a:xfrm>
          <a:prstGeom prst="rect">
            <a:avLst/>
          </a:prstGeom>
          <a:noFill/>
          <a:ln>
            <a:noFill/>
          </a:ln>
        </p:spPr>
        <p:txBody>
          <a:bodyPr anchorCtr="0" anchor="t" bIns="45700" lIns="91425" spcFirstLastPara="1" rIns="91425" wrap="square" tIns="45700">
            <a:normAutofit/>
          </a:bodyPr>
          <a:lstStyle>
            <a:lvl1pPr indent="-320040" lvl="0" marL="457200" algn="l">
              <a:spcBef>
                <a:spcPts val="1000"/>
              </a:spcBef>
              <a:spcAft>
                <a:spcPts val="0"/>
              </a:spcAft>
              <a:buSzPts val="1440"/>
              <a:buChar char="►"/>
              <a:defRPr/>
            </a:lvl1pPr>
            <a:lvl2pPr indent="-320040" lvl="1" marL="914400" algn="l">
              <a:spcBef>
                <a:spcPts val="1000"/>
              </a:spcBef>
              <a:spcAft>
                <a:spcPts val="0"/>
              </a:spcAft>
              <a:buSzPts val="1440"/>
              <a:buChar char="►"/>
              <a:defRPr/>
            </a:lvl2pPr>
            <a:lvl3pPr indent="-320039" lvl="2" marL="1371600" algn="l">
              <a:spcBef>
                <a:spcPts val="1000"/>
              </a:spcBef>
              <a:spcAft>
                <a:spcPts val="0"/>
              </a:spcAft>
              <a:buSzPts val="1440"/>
              <a:buChar char="►"/>
              <a:defRPr/>
            </a:lvl3pPr>
            <a:lvl4pPr indent="-320039" lvl="3" marL="1828800" algn="l">
              <a:spcBef>
                <a:spcPts val="1000"/>
              </a:spcBef>
              <a:spcAft>
                <a:spcPts val="0"/>
              </a:spcAft>
              <a:buSzPts val="1440"/>
              <a:buChar char="►"/>
              <a:defRPr/>
            </a:lvl4pPr>
            <a:lvl5pPr indent="-320039" lvl="4" marL="2286000" algn="l">
              <a:spcBef>
                <a:spcPts val="1000"/>
              </a:spcBef>
              <a:spcAft>
                <a:spcPts val="0"/>
              </a:spcAft>
              <a:buSzPts val="1440"/>
              <a:buChar char="►"/>
              <a:defRPr/>
            </a:lvl5pPr>
            <a:lvl6pPr indent="-320039" lvl="5" marL="2743200" algn="l">
              <a:spcBef>
                <a:spcPts val="1000"/>
              </a:spcBef>
              <a:spcAft>
                <a:spcPts val="0"/>
              </a:spcAft>
              <a:buSzPts val="1440"/>
              <a:buChar char="►"/>
              <a:defRPr/>
            </a:lvl6pPr>
            <a:lvl7pPr indent="-320039" lvl="6" marL="3200400" algn="l">
              <a:spcBef>
                <a:spcPts val="1000"/>
              </a:spcBef>
              <a:spcAft>
                <a:spcPts val="0"/>
              </a:spcAft>
              <a:buSzPts val="1440"/>
              <a:buChar char="►"/>
              <a:defRPr/>
            </a:lvl7pPr>
            <a:lvl8pPr indent="-320040" lvl="7" marL="3657600" algn="l">
              <a:spcBef>
                <a:spcPts val="1000"/>
              </a:spcBef>
              <a:spcAft>
                <a:spcPts val="0"/>
              </a:spcAft>
              <a:buSzPts val="1440"/>
              <a:buChar char="►"/>
              <a:defRPr/>
            </a:lvl8pPr>
            <a:lvl9pPr indent="-320040" lvl="8" marL="4114800" algn="l">
              <a:spcBef>
                <a:spcPts val="1000"/>
              </a:spcBef>
              <a:spcAft>
                <a:spcPts val="0"/>
              </a:spcAft>
              <a:buSzPts val="1440"/>
              <a:buChar char="►"/>
              <a:defRPr/>
            </a:lvl9pPr>
          </a:lstStyle>
          <a:p/>
        </p:txBody>
      </p:sp>
      <p:sp>
        <p:nvSpPr>
          <p:cNvPr id="47" name="Google Shape;47;p4"/>
          <p:cNvSpPr txBox="1"/>
          <p:nvPr>
            <p:ph idx="10" type="dt"/>
          </p:nvPr>
        </p:nvSpPr>
        <p:spPr>
          <a:xfrm>
            <a:off x="7205133" y="6041362"/>
            <a:ext cx="911939" cy="365125"/>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8" name="Google Shape;48;p4"/>
          <p:cNvSpPr txBox="1"/>
          <p:nvPr>
            <p:ph idx="11" type="ftr"/>
          </p:nvPr>
        </p:nvSpPr>
        <p:spPr>
          <a:xfrm>
            <a:off x="677334" y="6041362"/>
            <a:ext cx="6297612"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9" name="Google Shape;49;p4"/>
          <p:cNvSpPr txBox="1"/>
          <p:nvPr>
            <p:ph idx="12" type="sldNum"/>
          </p:nvPr>
        </p:nvSpPr>
        <p:spPr>
          <a:xfrm>
            <a:off x="8590663" y="6041362"/>
            <a:ext cx="683339"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I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50" name="Shape 50"/>
        <p:cNvGrpSpPr/>
        <p:nvPr/>
      </p:nvGrpSpPr>
      <p:grpSpPr>
        <a:xfrm>
          <a:off x="0" y="0"/>
          <a:ext cx="0" cy="0"/>
          <a:chOff x="0" y="0"/>
          <a:chExt cx="0" cy="0"/>
        </a:xfrm>
      </p:grpSpPr>
      <p:sp>
        <p:nvSpPr>
          <p:cNvPr id="51" name="Google Shape;51;p5"/>
          <p:cNvSpPr txBox="1"/>
          <p:nvPr>
            <p:ph type="title"/>
          </p:nvPr>
        </p:nvSpPr>
        <p:spPr>
          <a:xfrm>
            <a:off x="677335" y="2700867"/>
            <a:ext cx="8596668" cy="1826581"/>
          </a:xfrm>
          <a:prstGeom prst="rect">
            <a:avLst/>
          </a:prstGeom>
          <a:noFill/>
          <a:ln>
            <a:noFill/>
          </a:ln>
        </p:spPr>
        <p:txBody>
          <a:bodyPr anchorCtr="0" anchor="b" bIns="45700" lIns="91425" spcFirstLastPara="1" rIns="91425" wrap="square" tIns="45700">
            <a:normAutofit/>
          </a:bodyPr>
          <a:lstStyle>
            <a:lvl1pPr lvl="0" algn="l">
              <a:spcBef>
                <a:spcPts val="0"/>
              </a:spcBef>
              <a:spcAft>
                <a:spcPts val="0"/>
              </a:spcAft>
              <a:buClr>
                <a:schemeClr val="accent1"/>
              </a:buClr>
              <a:buSzPts val="4000"/>
              <a:buFont typeface="Trebuchet MS"/>
              <a:buNone/>
              <a:defRPr b="0" sz="4000" cap="none"/>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2" name="Google Shape;52;p5"/>
          <p:cNvSpPr txBox="1"/>
          <p:nvPr>
            <p:ph idx="1" type="body"/>
          </p:nvPr>
        </p:nvSpPr>
        <p:spPr>
          <a:xfrm>
            <a:off x="677335" y="4527448"/>
            <a:ext cx="8596668" cy="860400"/>
          </a:xfrm>
          <a:prstGeom prst="rect">
            <a:avLst/>
          </a:prstGeom>
          <a:noFill/>
          <a:ln>
            <a:noFill/>
          </a:ln>
        </p:spPr>
        <p:txBody>
          <a:bodyPr anchorCtr="0" anchor="t" bIns="45700" lIns="91425" spcFirstLastPara="1" rIns="91425" wrap="square" tIns="45700">
            <a:normAutofit/>
          </a:bodyPr>
          <a:lstStyle>
            <a:lvl1pPr indent="-228600" lvl="0" marL="457200" algn="l">
              <a:spcBef>
                <a:spcPts val="1000"/>
              </a:spcBef>
              <a:spcAft>
                <a:spcPts val="0"/>
              </a:spcAft>
              <a:buSzPts val="1600"/>
              <a:buNone/>
              <a:defRPr sz="2000">
                <a:solidFill>
                  <a:srgbClr val="7F7F7F"/>
                </a:solidFill>
              </a:defRPr>
            </a:lvl1pPr>
            <a:lvl2pPr indent="-228600" lvl="1" marL="914400" algn="l">
              <a:spcBef>
                <a:spcPts val="1000"/>
              </a:spcBef>
              <a:spcAft>
                <a:spcPts val="0"/>
              </a:spcAft>
              <a:buSzPts val="1440"/>
              <a:buNone/>
              <a:defRPr sz="1800">
                <a:solidFill>
                  <a:srgbClr val="888888"/>
                </a:solidFill>
              </a:defRPr>
            </a:lvl2pPr>
            <a:lvl3pPr indent="-228600" lvl="2" marL="1371600" algn="l">
              <a:spcBef>
                <a:spcPts val="1000"/>
              </a:spcBef>
              <a:spcAft>
                <a:spcPts val="0"/>
              </a:spcAft>
              <a:buSzPts val="1280"/>
              <a:buNone/>
              <a:defRPr sz="1600">
                <a:solidFill>
                  <a:srgbClr val="888888"/>
                </a:solidFill>
              </a:defRPr>
            </a:lvl3pPr>
            <a:lvl4pPr indent="-228600" lvl="3" marL="1828800" algn="l">
              <a:spcBef>
                <a:spcPts val="1000"/>
              </a:spcBef>
              <a:spcAft>
                <a:spcPts val="0"/>
              </a:spcAft>
              <a:buSzPts val="1120"/>
              <a:buNone/>
              <a:defRPr sz="1400">
                <a:solidFill>
                  <a:srgbClr val="888888"/>
                </a:solidFill>
              </a:defRPr>
            </a:lvl4pPr>
            <a:lvl5pPr indent="-228600" lvl="4" marL="2286000" algn="l">
              <a:spcBef>
                <a:spcPts val="1000"/>
              </a:spcBef>
              <a:spcAft>
                <a:spcPts val="0"/>
              </a:spcAft>
              <a:buSzPts val="1120"/>
              <a:buNone/>
              <a:defRPr sz="1400">
                <a:solidFill>
                  <a:srgbClr val="888888"/>
                </a:solidFill>
              </a:defRPr>
            </a:lvl5pPr>
            <a:lvl6pPr indent="-228600" lvl="5" marL="2743200" algn="l">
              <a:spcBef>
                <a:spcPts val="1000"/>
              </a:spcBef>
              <a:spcAft>
                <a:spcPts val="0"/>
              </a:spcAft>
              <a:buSzPts val="1120"/>
              <a:buNone/>
              <a:defRPr sz="1400">
                <a:solidFill>
                  <a:srgbClr val="888888"/>
                </a:solidFill>
              </a:defRPr>
            </a:lvl6pPr>
            <a:lvl7pPr indent="-228600" lvl="6" marL="3200400" algn="l">
              <a:spcBef>
                <a:spcPts val="1000"/>
              </a:spcBef>
              <a:spcAft>
                <a:spcPts val="0"/>
              </a:spcAft>
              <a:buSzPts val="1120"/>
              <a:buNone/>
              <a:defRPr sz="1400">
                <a:solidFill>
                  <a:srgbClr val="888888"/>
                </a:solidFill>
              </a:defRPr>
            </a:lvl7pPr>
            <a:lvl8pPr indent="-228600" lvl="7" marL="3657600" algn="l">
              <a:spcBef>
                <a:spcPts val="1000"/>
              </a:spcBef>
              <a:spcAft>
                <a:spcPts val="0"/>
              </a:spcAft>
              <a:buSzPts val="1120"/>
              <a:buNone/>
              <a:defRPr sz="1400">
                <a:solidFill>
                  <a:srgbClr val="888888"/>
                </a:solidFill>
              </a:defRPr>
            </a:lvl8pPr>
            <a:lvl9pPr indent="-228600" lvl="8" marL="4114800" algn="l">
              <a:spcBef>
                <a:spcPts val="1000"/>
              </a:spcBef>
              <a:spcAft>
                <a:spcPts val="0"/>
              </a:spcAft>
              <a:buSzPts val="1120"/>
              <a:buNone/>
              <a:defRPr sz="1400">
                <a:solidFill>
                  <a:srgbClr val="888888"/>
                </a:solidFill>
              </a:defRPr>
            </a:lvl9pPr>
          </a:lstStyle>
          <a:p/>
        </p:txBody>
      </p:sp>
      <p:sp>
        <p:nvSpPr>
          <p:cNvPr id="53" name="Google Shape;53;p5"/>
          <p:cNvSpPr txBox="1"/>
          <p:nvPr>
            <p:ph idx="10" type="dt"/>
          </p:nvPr>
        </p:nvSpPr>
        <p:spPr>
          <a:xfrm>
            <a:off x="7205133" y="6041362"/>
            <a:ext cx="911939" cy="365125"/>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4" name="Google Shape;54;p5"/>
          <p:cNvSpPr txBox="1"/>
          <p:nvPr>
            <p:ph idx="11" type="ftr"/>
          </p:nvPr>
        </p:nvSpPr>
        <p:spPr>
          <a:xfrm>
            <a:off x="677334" y="6041362"/>
            <a:ext cx="6297612"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5" name="Google Shape;55;p5"/>
          <p:cNvSpPr txBox="1"/>
          <p:nvPr>
            <p:ph idx="12" type="sldNum"/>
          </p:nvPr>
        </p:nvSpPr>
        <p:spPr>
          <a:xfrm>
            <a:off x="8590663" y="6041362"/>
            <a:ext cx="683339"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I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type="twoObj">
  <p:cSld name="TWO_OBJECTS">
    <p:spTree>
      <p:nvGrpSpPr>
        <p:cNvPr id="56" name="Shape 56"/>
        <p:cNvGrpSpPr/>
        <p:nvPr/>
      </p:nvGrpSpPr>
      <p:grpSpPr>
        <a:xfrm>
          <a:off x="0" y="0"/>
          <a:ext cx="0" cy="0"/>
          <a:chOff x="0" y="0"/>
          <a:chExt cx="0" cy="0"/>
        </a:xfrm>
      </p:grpSpPr>
      <p:sp>
        <p:nvSpPr>
          <p:cNvPr id="57" name="Google Shape;57;p6"/>
          <p:cNvSpPr txBox="1"/>
          <p:nvPr>
            <p:ph type="title"/>
          </p:nvPr>
        </p:nvSpPr>
        <p:spPr>
          <a:xfrm>
            <a:off x="677334" y="609600"/>
            <a:ext cx="8596668" cy="1320800"/>
          </a:xfrm>
          <a:prstGeom prst="rect">
            <a:avLst/>
          </a:prstGeom>
          <a:noFill/>
          <a:ln>
            <a:noFill/>
          </a:ln>
        </p:spPr>
        <p:txBody>
          <a:bodyPr anchorCtr="0" anchor="t" bIns="45700" lIns="91425" spcFirstLastPara="1" rIns="91425" wrap="square" tIns="45700">
            <a:normAutofit/>
          </a:bodyPr>
          <a:lstStyle>
            <a:lvl1pPr lvl="0" algn="l">
              <a:spcBef>
                <a:spcPts val="0"/>
              </a:spcBef>
              <a:spcAft>
                <a:spcPts val="0"/>
              </a:spcAft>
              <a:buClr>
                <a:schemeClr val="accent1"/>
              </a:buClr>
              <a:buSzPts val="18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8" name="Google Shape;58;p6"/>
          <p:cNvSpPr txBox="1"/>
          <p:nvPr>
            <p:ph idx="1" type="body"/>
          </p:nvPr>
        </p:nvSpPr>
        <p:spPr>
          <a:xfrm>
            <a:off x="677334" y="2160589"/>
            <a:ext cx="4184035" cy="3880772"/>
          </a:xfrm>
          <a:prstGeom prst="rect">
            <a:avLst/>
          </a:prstGeom>
          <a:noFill/>
          <a:ln>
            <a:noFill/>
          </a:ln>
        </p:spPr>
        <p:txBody>
          <a:bodyPr anchorCtr="0" anchor="t" bIns="45700" lIns="91425" spcFirstLastPara="1" rIns="91425" wrap="square" tIns="45700">
            <a:normAutofit/>
          </a:bodyPr>
          <a:lstStyle>
            <a:lvl1pPr indent="-320040" lvl="0" marL="457200" algn="l">
              <a:spcBef>
                <a:spcPts val="1000"/>
              </a:spcBef>
              <a:spcAft>
                <a:spcPts val="0"/>
              </a:spcAft>
              <a:buSzPts val="1440"/>
              <a:buChar char="►"/>
              <a:defRPr/>
            </a:lvl1pPr>
            <a:lvl2pPr indent="-320040" lvl="1" marL="914400" algn="l">
              <a:spcBef>
                <a:spcPts val="1000"/>
              </a:spcBef>
              <a:spcAft>
                <a:spcPts val="0"/>
              </a:spcAft>
              <a:buSzPts val="1440"/>
              <a:buChar char="►"/>
              <a:defRPr/>
            </a:lvl2pPr>
            <a:lvl3pPr indent="-320039" lvl="2" marL="1371600" algn="l">
              <a:spcBef>
                <a:spcPts val="1000"/>
              </a:spcBef>
              <a:spcAft>
                <a:spcPts val="0"/>
              </a:spcAft>
              <a:buSzPts val="1440"/>
              <a:buChar char="►"/>
              <a:defRPr/>
            </a:lvl3pPr>
            <a:lvl4pPr indent="-320039" lvl="3" marL="1828800" algn="l">
              <a:spcBef>
                <a:spcPts val="1000"/>
              </a:spcBef>
              <a:spcAft>
                <a:spcPts val="0"/>
              </a:spcAft>
              <a:buSzPts val="1440"/>
              <a:buChar char="►"/>
              <a:defRPr/>
            </a:lvl4pPr>
            <a:lvl5pPr indent="-320039" lvl="4" marL="2286000" algn="l">
              <a:spcBef>
                <a:spcPts val="1000"/>
              </a:spcBef>
              <a:spcAft>
                <a:spcPts val="0"/>
              </a:spcAft>
              <a:buSzPts val="1440"/>
              <a:buChar char="►"/>
              <a:defRPr/>
            </a:lvl5pPr>
            <a:lvl6pPr indent="-320039" lvl="5" marL="2743200" algn="l">
              <a:spcBef>
                <a:spcPts val="1000"/>
              </a:spcBef>
              <a:spcAft>
                <a:spcPts val="0"/>
              </a:spcAft>
              <a:buSzPts val="1440"/>
              <a:buChar char="►"/>
              <a:defRPr/>
            </a:lvl6pPr>
            <a:lvl7pPr indent="-320039" lvl="6" marL="3200400" algn="l">
              <a:spcBef>
                <a:spcPts val="1000"/>
              </a:spcBef>
              <a:spcAft>
                <a:spcPts val="0"/>
              </a:spcAft>
              <a:buSzPts val="1440"/>
              <a:buChar char="►"/>
              <a:defRPr/>
            </a:lvl7pPr>
            <a:lvl8pPr indent="-320040" lvl="7" marL="3657600" algn="l">
              <a:spcBef>
                <a:spcPts val="1000"/>
              </a:spcBef>
              <a:spcAft>
                <a:spcPts val="0"/>
              </a:spcAft>
              <a:buSzPts val="1440"/>
              <a:buChar char="►"/>
              <a:defRPr/>
            </a:lvl8pPr>
            <a:lvl9pPr indent="-320040" lvl="8" marL="4114800" algn="l">
              <a:spcBef>
                <a:spcPts val="1000"/>
              </a:spcBef>
              <a:spcAft>
                <a:spcPts val="0"/>
              </a:spcAft>
              <a:buSzPts val="1440"/>
              <a:buChar char="►"/>
              <a:defRPr/>
            </a:lvl9pPr>
          </a:lstStyle>
          <a:p/>
        </p:txBody>
      </p:sp>
      <p:sp>
        <p:nvSpPr>
          <p:cNvPr id="59" name="Google Shape;59;p6"/>
          <p:cNvSpPr txBox="1"/>
          <p:nvPr>
            <p:ph idx="2" type="body"/>
          </p:nvPr>
        </p:nvSpPr>
        <p:spPr>
          <a:xfrm>
            <a:off x="5089970" y="2160589"/>
            <a:ext cx="4184034" cy="3880773"/>
          </a:xfrm>
          <a:prstGeom prst="rect">
            <a:avLst/>
          </a:prstGeom>
          <a:noFill/>
          <a:ln>
            <a:noFill/>
          </a:ln>
        </p:spPr>
        <p:txBody>
          <a:bodyPr anchorCtr="0" anchor="t" bIns="45700" lIns="91425" spcFirstLastPara="1" rIns="91425" wrap="square" tIns="45700">
            <a:normAutofit/>
          </a:bodyPr>
          <a:lstStyle>
            <a:lvl1pPr indent="-320040" lvl="0" marL="457200" algn="l">
              <a:spcBef>
                <a:spcPts val="1000"/>
              </a:spcBef>
              <a:spcAft>
                <a:spcPts val="0"/>
              </a:spcAft>
              <a:buSzPts val="1440"/>
              <a:buChar char="►"/>
              <a:defRPr/>
            </a:lvl1pPr>
            <a:lvl2pPr indent="-320040" lvl="1" marL="914400" algn="l">
              <a:spcBef>
                <a:spcPts val="1000"/>
              </a:spcBef>
              <a:spcAft>
                <a:spcPts val="0"/>
              </a:spcAft>
              <a:buSzPts val="1440"/>
              <a:buChar char="►"/>
              <a:defRPr/>
            </a:lvl2pPr>
            <a:lvl3pPr indent="-320039" lvl="2" marL="1371600" algn="l">
              <a:spcBef>
                <a:spcPts val="1000"/>
              </a:spcBef>
              <a:spcAft>
                <a:spcPts val="0"/>
              </a:spcAft>
              <a:buSzPts val="1440"/>
              <a:buChar char="►"/>
              <a:defRPr/>
            </a:lvl3pPr>
            <a:lvl4pPr indent="-320039" lvl="3" marL="1828800" algn="l">
              <a:spcBef>
                <a:spcPts val="1000"/>
              </a:spcBef>
              <a:spcAft>
                <a:spcPts val="0"/>
              </a:spcAft>
              <a:buSzPts val="1440"/>
              <a:buChar char="►"/>
              <a:defRPr/>
            </a:lvl4pPr>
            <a:lvl5pPr indent="-320039" lvl="4" marL="2286000" algn="l">
              <a:spcBef>
                <a:spcPts val="1000"/>
              </a:spcBef>
              <a:spcAft>
                <a:spcPts val="0"/>
              </a:spcAft>
              <a:buSzPts val="1440"/>
              <a:buChar char="►"/>
              <a:defRPr/>
            </a:lvl5pPr>
            <a:lvl6pPr indent="-320039" lvl="5" marL="2743200" algn="l">
              <a:spcBef>
                <a:spcPts val="1000"/>
              </a:spcBef>
              <a:spcAft>
                <a:spcPts val="0"/>
              </a:spcAft>
              <a:buSzPts val="1440"/>
              <a:buChar char="►"/>
              <a:defRPr/>
            </a:lvl6pPr>
            <a:lvl7pPr indent="-320039" lvl="6" marL="3200400" algn="l">
              <a:spcBef>
                <a:spcPts val="1000"/>
              </a:spcBef>
              <a:spcAft>
                <a:spcPts val="0"/>
              </a:spcAft>
              <a:buSzPts val="1440"/>
              <a:buChar char="►"/>
              <a:defRPr/>
            </a:lvl7pPr>
            <a:lvl8pPr indent="-320040" lvl="7" marL="3657600" algn="l">
              <a:spcBef>
                <a:spcPts val="1000"/>
              </a:spcBef>
              <a:spcAft>
                <a:spcPts val="0"/>
              </a:spcAft>
              <a:buSzPts val="1440"/>
              <a:buChar char="►"/>
              <a:defRPr/>
            </a:lvl8pPr>
            <a:lvl9pPr indent="-320040" lvl="8" marL="4114800" algn="l">
              <a:spcBef>
                <a:spcPts val="1000"/>
              </a:spcBef>
              <a:spcAft>
                <a:spcPts val="0"/>
              </a:spcAft>
              <a:buSzPts val="1440"/>
              <a:buChar char="►"/>
              <a:defRPr/>
            </a:lvl9pPr>
          </a:lstStyle>
          <a:p/>
        </p:txBody>
      </p:sp>
      <p:sp>
        <p:nvSpPr>
          <p:cNvPr id="60" name="Google Shape;60;p6"/>
          <p:cNvSpPr txBox="1"/>
          <p:nvPr>
            <p:ph idx="10" type="dt"/>
          </p:nvPr>
        </p:nvSpPr>
        <p:spPr>
          <a:xfrm>
            <a:off x="7205133" y="6041362"/>
            <a:ext cx="911939" cy="365125"/>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1" name="Google Shape;61;p6"/>
          <p:cNvSpPr txBox="1"/>
          <p:nvPr>
            <p:ph idx="11" type="ftr"/>
          </p:nvPr>
        </p:nvSpPr>
        <p:spPr>
          <a:xfrm>
            <a:off x="677334" y="6041362"/>
            <a:ext cx="6297612"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2" name="Google Shape;62;p6"/>
          <p:cNvSpPr txBox="1"/>
          <p:nvPr>
            <p:ph idx="12" type="sldNum"/>
          </p:nvPr>
        </p:nvSpPr>
        <p:spPr>
          <a:xfrm>
            <a:off x="8590663" y="6041362"/>
            <a:ext cx="683339"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I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type="twoTxTwoObj">
  <p:cSld name="TWO_OBJECTS_WITH_TEXT">
    <p:spTree>
      <p:nvGrpSpPr>
        <p:cNvPr id="63" name="Shape 63"/>
        <p:cNvGrpSpPr/>
        <p:nvPr/>
      </p:nvGrpSpPr>
      <p:grpSpPr>
        <a:xfrm>
          <a:off x="0" y="0"/>
          <a:ext cx="0" cy="0"/>
          <a:chOff x="0" y="0"/>
          <a:chExt cx="0" cy="0"/>
        </a:xfrm>
      </p:grpSpPr>
      <p:sp>
        <p:nvSpPr>
          <p:cNvPr id="64" name="Google Shape;64;p7"/>
          <p:cNvSpPr txBox="1"/>
          <p:nvPr>
            <p:ph type="title"/>
          </p:nvPr>
        </p:nvSpPr>
        <p:spPr>
          <a:xfrm>
            <a:off x="677334" y="609600"/>
            <a:ext cx="8596668" cy="1320800"/>
          </a:xfrm>
          <a:prstGeom prst="rect">
            <a:avLst/>
          </a:prstGeom>
          <a:noFill/>
          <a:ln>
            <a:noFill/>
          </a:ln>
        </p:spPr>
        <p:txBody>
          <a:bodyPr anchorCtr="0" anchor="t" bIns="45700" lIns="91425" spcFirstLastPara="1" rIns="91425" wrap="square" tIns="45700">
            <a:normAutofit/>
          </a:bodyPr>
          <a:lstStyle>
            <a:lvl1pPr lvl="0" algn="l">
              <a:spcBef>
                <a:spcPts val="0"/>
              </a:spcBef>
              <a:spcAft>
                <a:spcPts val="0"/>
              </a:spcAft>
              <a:buClr>
                <a:schemeClr val="accent1"/>
              </a:buClr>
              <a:buSzPts val="3600"/>
              <a:buFont typeface="Trebuchet MS"/>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5" name="Google Shape;65;p7"/>
          <p:cNvSpPr txBox="1"/>
          <p:nvPr>
            <p:ph idx="1" type="body"/>
          </p:nvPr>
        </p:nvSpPr>
        <p:spPr>
          <a:xfrm>
            <a:off x="675745" y="2160983"/>
            <a:ext cx="4185623" cy="576262"/>
          </a:xfrm>
          <a:prstGeom prst="rect">
            <a:avLst/>
          </a:prstGeom>
          <a:noFill/>
          <a:ln>
            <a:noFill/>
          </a:ln>
        </p:spPr>
        <p:txBody>
          <a:bodyPr anchorCtr="0" anchor="b" bIns="45700" lIns="91425" spcFirstLastPara="1" rIns="91425" wrap="square" tIns="45700">
            <a:noAutofit/>
          </a:bodyPr>
          <a:lstStyle>
            <a:lvl1pPr indent="-228600" lvl="0" marL="457200" algn="l">
              <a:spcBef>
                <a:spcPts val="1000"/>
              </a:spcBef>
              <a:spcAft>
                <a:spcPts val="0"/>
              </a:spcAft>
              <a:buSzPts val="1920"/>
              <a:buNone/>
              <a:defRPr b="0" sz="2400"/>
            </a:lvl1pPr>
            <a:lvl2pPr indent="-228600" lvl="1" marL="914400" algn="l">
              <a:spcBef>
                <a:spcPts val="1000"/>
              </a:spcBef>
              <a:spcAft>
                <a:spcPts val="0"/>
              </a:spcAft>
              <a:buSzPts val="1600"/>
              <a:buNone/>
              <a:defRPr b="1" sz="2000"/>
            </a:lvl2pPr>
            <a:lvl3pPr indent="-228600" lvl="2" marL="1371600" algn="l">
              <a:spcBef>
                <a:spcPts val="1000"/>
              </a:spcBef>
              <a:spcAft>
                <a:spcPts val="0"/>
              </a:spcAft>
              <a:buSzPts val="1440"/>
              <a:buNone/>
              <a:defRPr b="1" sz="1800"/>
            </a:lvl3pPr>
            <a:lvl4pPr indent="-228600" lvl="3" marL="1828800" algn="l">
              <a:spcBef>
                <a:spcPts val="1000"/>
              </a:spcBef>
              <a:spcAft>
                <a:spcPts val="0"/>
              </a:spcAft>
              <a:buSzPts val="1280"/>
              <a:buNone/>
              <a:defRPr b="1" sz="1600"/>
            </a:lvl4pPr>
            <a:lvl5pPr indent="-228600" lvl="4" marL="2286000" algn="l">
              <a:spcBef>
                <a:spcPts val="1000"/>
              </a:spcBef>
              <a:spcAft>
                <a:spcPts val="0"/>
              </a:spcAft>
              <a:buSzPts val="1280"/>
              <a:buNone/>
              <a:defRPr b="1" sz="1600"/>
            </a:lvl5pPr>
            <a:lvl6pPr indent="-228600" lvl="5" marL="2743200" algn="l">
              <a:spcBef>
                <a:spcPts val="1000"/>
              </a:spcBef>
              <a:spcAft>
                <a:spcPts val="0"/>
              </a:spcAft>
              <a:buSzPts val="1280"/>
              <a:buNone/>
              <a:defRPr b="1" sz="1600"/>
            </a:lvl6pPr>
            <a:lvl7pPr indent="-228600" lvl="6" marL="3200400" algn="l">
              <a:spcBef>
                <a:spcPts val="1000"/>
              </a:spcBef>
              <a:spcAft>
                <a:spcPts val="0"/>
              </a:spcAft>
              <a:buSzPts val="1280"/>
              <a:buNone/>
              <a:defRPr b="1" sz="1600"/>
            </a:lvl7pPr>
            <a:lvl8pPr indent="-228600" lvl="7" marL="3657600" algn="l">
              <a:spcBef>
                <a:spcPts val="1000"/>
              </a:spcBef>
              <a:spcAft>
                <a:spcPts val="0"/>
              </a:spcAft>
              <a:buSzPts val="1280"/>
              <a:buNone/>
              <a:defRPr b="1" sz="1600"/>
            </a:lvl8pPr>
            <a:lvl9pPr indent="-228600" lvl="8" marL="4114800" algn="l">
              <a:spcBef>
                <a:spcPts val="1000"/>
              </a:spcBef>
              <a:spcAft>
                <a:spcPts val="0"/>
              </a:spcAft>
              <a:buSzPts val="1280"/>
              <a:buNone/>
              <a:defRPr b="1" sz="1600"/>
            </a:lvl9pPr>
          </a:lstStyle>
          <a:p/>
        </p:txBody>
      </p:sp>
      <p:sp>
        <p:nvSpPr>
          <p:cNvPr id="66" name="Google Shape;66;p7"/>
          <p:cNvSpPr txBox="1"/>
          <p:nvPr>
            <p:ph idx="2" type="body"/>
          </p:nvPr>
        </p:nvSpPr>
        <p:spPr>
          <a:xfrm>
            <a:off x="675745" y="2737245"/>
            <a:ext cx="4185623" cy="3304117"/>
          </a:xfrm>
          <a:prstGeom prst="rect">
            <a:avLst/>
          </a:prstGeom>
          <a:noFill/>
          <a:ln>
            <a:noFill/>
          </a:ln>
        </p:spPr>
        <p:txBody>
          <a:bodyPr anchorCtr="0" anchor="t" bIns="45700" lIns="91425" spcFirstLastPara="1" rIns="91425" wrap="square" tIns="45700">
            <a:normAutofit/>
          </a:bodyPr>
          <a:lstStyle>
            <a:lvl1pPr indent="-320040" lvl="0" marL="457200" algn="l">
              <a:spcBef>
                <a:spcPts val="1000"/>
              </a:spcBef>
              <a:spcAft>
                <a:spcPts val="0"/>
              </a:spcAft>
              <a:buSzPts val="1440"/>
              <a:buChar char="►"/>
              <a:defRPr/>
            </a:lvl1pPr>
            <a:lvl2pPr indent="-320040" lvl="1" marL="914400" algn="l">
              <a:spcBef>
                <a:spcPts val="1000"/>
              </a:spcBef>
              <a:spcAft>
                <a:spcPts val="0"/>
              </a:spcAft>
              <a:buSzPts val="1440"/>
              <a:buChar char="►"/>
              <a:defRPr/>
            </a:lvl2pPr>
            <a:lvl3pPr indent="-320039" lvl="2" marL="1371600" algn="l">
              <a:spcBef>
                <a:spcPts val="1000"/>
              </a:spcBef>
              <a:spcAft>
                <a:spcPts val="0"/>
              </a:spcAft>
              <a:buSzPts val="1440"/>
              <a:buChar char="►"/>
              <a:defRPr/>
            </a:lvl3pPr>
            <a:lvl4pPr indent="-320039" lvl="3" marL="1828800" algn="l">
              <a:spcBef>
                <a:spcPts val="1000"/>
              </a:spcBef>
              <a:spcAft>
                <a:spcPts val="0"/>
              </a:spcAft>
              <a:buSzPts val="1440"/>
              <a:buChar char="►"/>
              <a:defRPr/>
            </a:lvl4pPr>
            <a:lvl5pPr indent="-320039" lvl="4" marL="2286000" algn="l">
              <a:spcBef>
                <a:spcPts val="1000"/>
              </a:spcBef>
              <a:spcAft>
                <a:spcPts val="0"/>
              </a:spcAft>
              <a:buSzPts val="1440"/>
              <a:buChar char="►"/>
              <a:defRPr/>
            </a:lvl5pPr>
            <a:lvl6pPr indent="-320039" lvl="5" marL="2743200" algn="l">
              <a:spcBef>
                <a:spcPts val="1000"/>
              </a:spcBef>
              <a:spcAft>
                <a:spcPts val="0"/>
              </a:spcAft>
              <a:buSzPts val="1440"/>
              <a:buChar char="►"/>
              <a:defRPr/>
            </a:lvl6pPr>
            <a:lvl7pPr indent="-320039" lvl="6" marL="3200400" algn="l">
              <a:spcBef>
                <a:spcPts val="1000"/>
              </a:spcBef>
              <a:spcAft>
                <a:spcPts val="0"/>
              </a:spcAft>
              <a:buSzPts val="1440"/>
              <a:buChar char="►"/>
              <a:defRPr/>
            </a:lvl7pPr>
            <a:lvl8pPr indent="-320040" lvl="7" marL="3657600" algn="l">
              <a:spcBef>
                <a:spcPts val="1000"/>
              </a:spcBef>
              <a:spcAft>
                <a:spcPts val="0"/>
              </a:spcAft>
              <a:buSzPts val="1440"/>
              <a:buChar char="►"/>
              <a:defRPr/>
            </a:lvl8pPr>
            <a:lvl9pPr indent="-320040" lvl="8" marL="4114800" algn="l">
              <a:spcBef>
                <a:spcPts val="1000"/>
              </a:spcBef>
              <a:spcAft>
                <a:spcPts val="0"/>
              </a:spcAft>
              <a:buSzPts val="1440"/>
              <a:buChar char="►"/>
              <a:defRPr/>
            </a:lvl9pPr>
          </a:lstStyle>
          <a:p/>
        </p:txBody>
      </p:sp>
      <p:sp>
        <p:nvSpPr>
          <p:cNvPr id="67" name="Google Shape;67;p7"/>
          <p:cNvSpPr txBox="1"/>
          <p:nvPr>
            <p:ph idx="3" type="body"/>
          </p:nvPr>
        </p:nvSpPr>
        <p:spPr>
          <a:xfrm>
            <a:off x="5088383" y="2160983"/>
            <a:ext cx="4185618" cy="576262"/>
          </a:xfrm>
          <a:prstGeom prst="rect">
            <a:avLst/>
          </a:prstGeom>
          <a:noFill/>
          <a:ln>
            <a:noFill/>
          </a:ln>
        </p:spPr>
        <p:txBody>
          <a:bodyPr anchorCtr="0" anchor="b" bIns="45700" lIns="91425" spcFirstLastPara="1" rIns="91425" wrap="square" tIns="45700">
            <a:noAutofit/>
          </a:bodyPr>
          <a:lstStyle>
            <a:lvl1pPr indent="-228600" lvl="0" marL="457200" algn="l">
              <a:spcBef>
                <a:spcPts val="1000"/>
              </a:spcBef>
              <a:spcAft>
                <a:spcPts val="0"/>
              </a:spcAft>
              <a:buSzPts val="1920"/>
              <a:buNone/>
              <a:defRPr b="0" sz="2400"/>
            </a:lvl1pPr>
            <a:lvl2pPr indent="-228600" lvl="1" marL="914400" algn="l">
              <a:spcBef>
                <a:spcPts val="1000"/>
              </a:spcBef>
              <a:spcAft>
                <a:spcPts val="0"/>
              </a:spcAft>
              <a:buSzPts val="1600"/>
              <a:buNone/>
              <a:defRPr b="1" sz="2000"/>
            </a:lvl2pPr>
            <a:lvl3pPr indent="-228600" lvl="2" marL="1371600" algn="l">
              <a:spcBef>
                <a:spcPts val="1000"/>
              </a:spcBef>
              <a:spcAft>
                <a:spcPts val="0"/>
              </a:spcAft>
              <a:buSzPts val="1440"/>
              <a:buNone/>
              <a:defRPr b="1" sz="1800"/>
            </a:lvl3pPr>
            <a:lvl4pPr indent="-228600" lvl="3" marL="1828800" algn="l">
              <a:spcBef>
                <a:spcPts val="1000"/>
              </a:spcBef>
              <a:spcAft>
                <a:spcPts val="0"/>
              </a:spcAft>
              <a:buSzPts val="1280"/>
              <a:buNone/>
              <a:defRPr b="1" sz="1600"/>
            </a:lvl4pPr>
            <a:lvl5pPr indent="-228600" lvl="4" marL="2286000" algn="l">
              <a:spcBef>
                <a:spcPts val="1000"/>
              </a:spcBef>
              <a:spcAft>
                <a:spcPts val="0"/>
              </a:spcAft>
              <a:buSzPts val="1280"/>
              <a:buNone/>
              <a:defRPr b="1" sz="1600"/>
            </a:lvl5pPr>
            <a:lvl6pPr indent="-228600" lvl="5" marL="2743200" algn="l">
              <a:spcBef>
                <a:spcPts val="1000"/>
              </a:spcBef>
              <a:spcAft>
                <a:spcPts val="0"/>
              </a:spcAft>
              <a:buSzPts val="1280"/>
              <a:buNone/>
              <a:defRPr b="1" sz="1600"/>
            </a:lvl6pPr>
            <a:lvl7pPr indent="-228600" lvl="6" marL="3200400" algn="l">
              <a:spcBef>
                <a:spcPts val="1000"/>
              </a:spcBef>
              <a:spcAft>
                <a:spcPts val="0"/>
              </a:spcAft>
              <a:buSzPts val="1280"/>
              <a:buNone/>
              <a:defRPr b="1" sz="1600"/>
            </a:lvl7pPr>
            <a:lvl8pPr indent="-228600" lvl="7" marL="3657600" algn="l">
              <a:spcBef>
                <a:spcPts val="1000"/>
              </a:spcBef>
              <a:spcAft>
                <a:spcPts val="0"/>
              </a:spcAft>
              <a:buSzPts val="1280"/>
              <a:buNone/>
              <a:defRPr b="1" sz="1600"/>
            </a:lvl8pPr>
            <a:lvl9pPr indent="-228600" lvl="8" marL="4114800" algn="l">
              <a:spcBef>
                <a:spcPts val="1000"/>
              </a:spcBef>
              <a:spcAft>
                <a:spcPts val="0"/>
              </a:spcAft>
              <a:buSzPts val="1280"/>
              <a:buNone/>
              <a:defRPr b="1" sz="1600"/>
            </a:lvl9pPr>
          </a:lstStyle>
          <a:p/>
        </p:txBody>
      </p:sp>
      <p:sp>
        <p:nvSpPr>
          <p:cNvPr id="68" name="Google Shape;68;p7"/>
          <p:cNvSpPr txBox="1"/>
          <p:nvPr>
            <p:ph idx="4" type="body"/>
          </p:nvPr>
        </p:nvSpPr>
        <p:spPr>
          <a:xfrm>
            <a:off x="5088384" y="2737245"/>
            <a:ext cx="4185617" cy="3304117"/>
          </a:xfrm>
          <a:prstGeom prst="rect">
            <a:avLst/>
          </a:prstGeom>
          <a:noFill/>
          <a:ln>
            <a:noFill/>
          </a:ln>
        </p:spPr>
        <p:txBody>
          <a:bodyPr anchorCtr="0" anchor="t" bIns="45700" lIns="91425" spcFirstLastPara="1" rIns="91425" wrap="square" tIns="45700">
            <a:normAutofit/>
          </a:bodyPr>
          <a:lstStyle>
            <a:lvl1pPr indent="-320040" lvl="0" marL="457200" algn="l">
              <a:spcBef>
                <a:spcPts val="1000"/>
              </a:spcBef>
              <a:spcAft>
                <a:spcPts val="0"/>
              </a:spcAft>
              <a:buSzPts val="1440"/>
              <a:buChar char="►"/>
              <a:defRPr/>
            </a:lvl1pPr>
            <a:lvl2pPr indent="-320040" lvl="1" marL="914400" algn="l">
              <a:spcBef>
                <a:spcPts val="1000"/>
              </a:spcBef>
              <a:spcAft>
                <a:spcPts val="0"/>
              </a:spcAft>
              <a:buSzPts val="1440"/>
              <a:buChar char="►"/>
              <a:defRPr/>
            </a:lvl2pPr>
            <a:lvl3pPr indent="-320039" lvl="2" marL="1371600" algn="l">
              <a:spcBef>
                <a:spcPts val="1000"/>
              </a:spcBef>
              <a:spcAft>
                <a:spcPts val="0"/>
              </a:spcAft>
              <a:buSzPts val="1440"/>
              <a:buChar char="►"/>
              <a:defRPr/>
            </a:lvl3pPr>
            <a:lvl4pPr indent="-320039" lvl="3" marL="1828800" algn="l">
              <a:spcBef>
                <a:spcPts val="1000"/>
              </a:spcBef>
              <a:spcAft>
                <a:spcPts val="0"/>
              </a:spcAft>
              <a:buSzPts val="1440"/>
              <a:buChar char="►"/>
              <a:defRPr/>
            </a:lvl4pPr>
            <a:lvl5pPr indent="-320039" lvl="4" marL="2286000" algn="l">
              <a:spcBef>
                <a:spcPts val="1000"/>
              </a:spcBef>
              <a:spcAft>
                <a:spcPts val="0"/>
              </a:spcAft>
              <a:buSzPts val="1440"/>
              <a:buChar char="►"/>
              <a:defRPr/>
            </a:lvl5pPr>
            <a:lvl6pPr indent="-320039" lvl="5" marL="2743200" algn="l">
              <a:spcBef>
                <a:spcPts val="1000"/>
              </a:spcBef>
              <a:spcAft>
                <a:spcPts val="0"/>
              </a:spcAft>
              <a:buSzPts val="1440"/>
              <a:buChar char="►"/>
              <a:defRPr/>
            </a:lvl6pPr>
            <a:lvl7pPr indent="-320039" lvl="6" marL="3200400" algn="l">
              <a:spcBef>
                <a:spcPts val="1000"/>
              </a:spcBef>
              <a:spcAft>
                <a:spcPts val="0"/>
              </a:spcAft>
              <a:buSzPts val="1440"/>
              <a:buChar char="►"/>
              <a:defRPr/>
            </a:lvl7pPr>
            <a:lvl8pPr indent="-320040" lvl="7" marL="3657600" algn="l">
              <a:spcBef>
                <a:spcPts val="1000"/>
              </a:spcBef>
              <a:spcAft>
                <a:spcPts val="0"/>
              </a:spcAft>
              <a:buSzPts val="1440"/>
              <a:buChar char="►"/>
              <a:defRPr/>
            </a:lvl8pPr>
            <a:lvl9pPr indent="-320040" lvl="8" marL="4114800" algn="l">
              <a:spcBef>
                <a:spcPts val="1000"/>
              </a:spcBef>
              <a:spcAft>
                <a:spcPts val="0"/>
              </a:spcAft>
              <a:buSzPts val="1440"/>
              <a:buChar char="►"/>
              <a:defRPr/>
            </a:lvl9pPr>
          </a:lstStyle>
          <a:p/>
        </p:txBody>
      </p:sp>
      <p:sp>
        <p:nvSpPr>
          <p:cNvPr id="69" name="Google Shape;69;p7"/>
          <p:cNvSpPr txBox="1"/>
          <p:nvPr>
            <p:ph idx="10" type="dt"/>
          </p:nvPr>
        </p:nvSpPr>
        <p:spPr>
          <a:xfrm>
            <a:off x="7205133" y="6041362"/>
            <a:ext cx="911939" cy="365125"/>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0" name="Google Shape;70;p7"/>
          <p:cNvSpPr txBox="1"/>
          <p:nvPr>
            <p:ph idx="11" type="ftr"/>
          </p:nvPr>
        </p:nvSpPr>
        <p:spPr>
          <a:xfrm>
            <a:off x="677334" y="6041362"/>
            <a:ext cx="6297612"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1" name="Google Shape;71;p7"/>
          <p:cNvSpPr txBox="1"/>
          <p:nvPr>
            <p:ph idx="12" type="sldNum"/>
          </p:nvPr>
        </p:nvSpPr>
        <p:spPr>
          <a:xfrm>
            <a:off x="8590663" y="6041362"/>
            <a:ext cx="683339"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I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72" name="Shape 72"/>
        <p:cNvGrpSpPr/>
        <p:nvPr/>
      </p:nvGrpSpPr>
      <p:grpSpPr>
        <a:xfrm>
          <a:off x="0" y="0"/>
          <a:ext cx="0" cy="0"/>
          <a:chOff x="0" y="0"/>
          <a:chExt cx="0" cy="0"/>
        </a:xfrm>
      </p:grpSpPr>
      <p:sp>
        <p:nvSpPr>
          <p:cNvPr id="73" name="Google Shape;73;p8"/>
          <p:cNvSpPr txBox="1"/>
          <p:nvPr>
            <p:ph idx="10" type="dt"/>
          </p:nvPr>
        </p:nvSpPr>
        <p:spPr>
          <a:xfrm>
            <a:off x="7205133" y="6041362"/>
            <a:ext cx="911939" cy="365125"/>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4" name="Google Shape;74;p8"/>
          <p:cNvSpPr txBox="1"/>
          <p:nvPr>
            <p:ph idx="11" type="ftr"/>
          </p:nvPr>
        </p:nvSpPr>
        <p:spPr>
          <a:xfrm>
            <a:off x="677334" y="6041362"/>
            <a:ext cx="6297612"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5" name="Google Shape;75;p8"/>
          <p:cNvSpPr txBox="1"/>
          <p:nvPr>
            <p:ph idx="12" type="sldNum"/>
          </p:nvPr>
        </p:nvSpPr>
        <p:spPr>
          <a:xfrm>
            <a:off x="8590663" y="6041362"/>
            <a:ext cx="683339"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I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type="objTx">
  <p:cSld name="OBJECT_WITH_CAPTION_TEXT">
    <p:spTree>
      <p:nvGrpSpPr>
        <p:cNvPr id="76" name="Shape 76"/>
        <p:cNvGrpSpPr/>
        <p:nvPr/>
      </p:nvGrpSpPr>
      <p:grpSpPr>
        <a:xfrm>
          <a:off x="0" y="0"/>
          <a:ext cx="0" cy="0"/>
          <a:chOff x="0" y="0"/>
          <a:chExt cx="0" cy="0"/>
        </a:xfrm>
      </p:grpSpPr>
      <p:sp>
        <p:nvSpPr>
          <p:cNvPr id="77" name="Google Shape;77;p9"/>
          <p:cNvSpPr txBox="1"/>
          <p:nvPr>
            <p:ph type="title"/>
          </p:nvPr>
        </p:nvSpPr>
        <p:spPr>
          <a:xfrm>
            <a:off x="677334" y="1498604"/>
            <a:ext cx="3854528" cy="1278466"/>
          </a:xfrm>
          <a:prstGeom prst="rect">
            <a:avLst/>
          </a:prstGeom>
          <a:noFill/>
          <a:ln>
            <a:noFill/>
          </a:ln>
        </p:spPr>
        <p:txBody>
          <a:bodyPr anchorCtr="0" anchor="b" bIns="45700" lIns="91425" spcFirstLastPara="1" rIns="91425" wrap="square" tIns="45700">
            <a:normAutofit/>
          </a:bodyPr>
          <a:lstStyle>
            <a:lvl1pPr lvl="0" algn="l">
              <a:spcBef>
                <a:spcPts val="0"/>
              </a:spcBef>
              <a:spcAft>
                <a:spcPts val="0"/>
              </a:spcAft>
              <a:buClr>
                <a:schemeClr val="accent1"/>
              </a:buClr>
              <a:buSzPts val="2000"/>
              <a:buFont typeface="Trebuchet MS"/>
              <a:buNone/>
              <a:defRPr sz="2000"/>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8" name="Google Shape;78;p9"/>
          <p:cNvSpPr txBox="1"/>
          <p:nvPr>
            <p:ph idx="1" type="body"/>
          </p:nvPr>
        </p:nvSpPr>
        <p:spPr>
          <a:xfrm>
            <a:off x="4760461" y="514924"/>
            <a:ext cx="4513541" cy="5526437"/>
          </a:xfrm>
          <a:prstGeom prst="rect">
            <a:avLst/>
          </a:prstGeom>
          <a:noFill/>
          <a:ln>
            <a:noFill/>
          </a:ln>
        </p:spPr>
        <p:txBody>
          <a:bodyPr anchorCtr="0" anchor="t" bIns="45700" lIns="91425" spcFirstLastPara="1" rIns="91425" wrap="square" tIns="45700">
            <a:normAutofit/>
          </a:bodyPr>
          <a:lstStyle>
            <a:lvl1pPr indent="-320040" lvl="0" marL="457200" algn="l">
              <a:spcBef>
                <a:spcPts val="1000"/>
              </a:spcBef>
              <a:spcAft>
                <a:spcPts val="0"/>
              </a:spcAft>
              <a:buSzPts val="1440"/>
              <a:buChar char="►"/>
              <a:defRPr/>
            </a:lvl1pPr>
            <a:lvl2pPr indent="-320040" lvl="1" marL="914400" algn="l">
              <a:spcBef>
                <a:spcPts val="1000"/>
              </a:spcBef>
              <a:spcAft>
                <a:spcPts val="0"/>
              </a:spcAft>
              <a:buSzPts val="1440"/>
              <a:buChar char="►"/>
              <a:defRPr/>
            </a:lvl2pPr>
            <a:lvl3pPr indent="-320039" lvl="2" marL="1371600" algn="l">
              <a:spcBef>
                <a:spcPts val="1000"/>
              </a:spcBef>
              <a:spcAft>
                <a:spcPts val="0"/>
              </a:spcAft>
              <a:buSzPts val="1440"/>
              <a:buChar char="►"/>
              <a:defRPr/>
            </a:lvl3pPr>
            <a:lvl4pPr indent="-320039" lvl="3" marL="1828800" algn="l">
              <a:spcBef>
                <a:spcPts val="1000"/>
              </a:spcBef>
              <a:spcAft>
                <a:spcPts val="0"/>
              </a:spcAft>
              <a:buSzPts val="1440"/>
              <a:buChar char="►"/>
              <a:defRPr/>
            </a:lvl4pPr>
            <a:lvl5pPr indent="-320039" lvl="4" marL="2286000" algn="l">
              <a:spcBef>
                <a:spcPts val="1000"/>
              </a:spcBef>
              <a:spcAft>
                <a:spcPts val="0"/>
              </a:spcAft>
              <a:buSzPts val="1440"/>
              <a:buChar char="►"/>
              <a:defRPr/>
            </a:lvl5pPr>
            <a:lvl6pPr indent="-320039" lvl="5" marL="2743200" algn="l">
              <a:spcBef>
                <a:spcPts val="1000"/>
              </a:spcBef>
              <a:spcAft>
                <a:spcPts val="0"/>
              </a:spcAft>
              <a:buSzPts val="1440"/>
              <a:buChar char="►"/>
              <a:defRPr/>
            </a:lvl6pPr>
            <a:lvl7pPr indent="-320039" lvl="6" marL="3200400" algn="l">
              <a:spcBef>
                <a:spcPts val="1000"/>
              </a:spcBef>
              <a:spcAft>
                <a:spcPts val="0"/>
              </a:spcAft>
              <a:buSzPts val="1440"/>
              <a:buChar char="►"/>
              <a:defRPr/>
            </a:lvl7pPr>
            <a:lvl8pPr indent="-320040" lvl="7" marL="3657600" algn="l">
              <a:spcBef>
                <a:spcPts val="1000"/>
              </a:spcBef>
              <a:spcAft>
                <a:spcPts val="0"/>
              </a:spcAft>
              <a:buSzPts val="1440"/>
              <a:buChar char="►"/>
              <a:defRPr/>
            </a:lvl8pPr>
            <a:lvl9pPr indent="-320040" lvl="8" marL="4114800" algn="l">
              <a:spcBef>
                <a:spcPts val="1000"/>
              </a:spcBef>
              <a:spcAft>
                <a:spcPts val="0"/>
              </a:spcAft>
              <a:buSzPts val="1440"/>
              <a:buChar char="►"/>
              <a:defRPr/>
            </a:lvl9pPr>
          </a:lstStyle>
          <a:p/>
        </p:txBody>
      </p:sp>
      <p:sp>
        <p:nvSpPr>
          <p:cNvPr id="79" name="Google Shape;79;p9"/>
          <p:cNvSpPr txBox="1"/>
          <p:nvPr>
            <p:ph idx="2" type="body"/>
          </p:nvPr>
        </p:nvSpPr>
        <p:spPr>
          <a:xfrm>
            <a:off x="677334" y="2777069"/>
            <a:ext cx="3854528" cy="2584449"/>
          </a:xfrm>
          <a:prstGeom prst="rect">
            <a:avLst/>
          </a:prstGeom>
          <a:noFill/>
          <a:ln>
            <a:noFill/>
          </a:ln>
        </p:spPr>
        <p:txBody>
          <a:bodyPr anchorCtr="0" anchor="t" bIns="45700" lIns="91425" spcFirstLastPara="1" rIns="91425" wrap="square" tIns="45700">
            <a:normAutofit/>
          </a:bodyPr>
          <a:lstStyle>
            <a:lvl1pPr indent="-228600" lvl="0" marL="457200" algn="l">
              <a:spcBef>
                <a:spcPts val="1000"/>
              </a:spcBef>
              <a:spcAft>
                <a:spcPts val="0"/>
              </a:spcAft>
              <a:buSzPts val="1120"/>
              <a:buNone/>
              <a:defRPr sz="1400"/>
            </a:lvl1pPr>
            <a:lvl2pPr indent="-228600" lvl="1" marL="914400" algn="l">
              <a:spcBef>
                <a:spcPts val="1000"/>
              </a:spcBef>
              <a:spcAft>
                <a:spcPts val="0"/>
              </a:spcAft>
              <a:buSzPts val="1120"/>
              <a:buNone/>
              <a:defRPr sz="1400"/>
            </a:lvl2pPr>
            <a:lvl3pPr indent="-228600" lvl="2" marL="1371600" algn="l">
              <a:spcBef>
                <a:spcPts val="1000"/>
              </a:spcBef>
              <a:spcAft>
                <a:spcPts val="0"/>
              </a:spcAft>
              <a:buSzPts val="960"/>
              <a:buNone/>
              <a:defRPr sz="1200"/>
            </a:lvl3pPr>
            <a:lvl4pPr indent="-228600" lvl="3" marL="1828800" algn="l">
              <a:spcBef>
                <a:spcPts val="1000"/>
              </a:spcBef>
              <a:spcAft>
                <a:spcPts val="0"/>
              </a:spcAft>
              <a:buSzPts val="800"/>
              <a:buNone/>
              <a:defRPr sz="1000"/>
            </a:lvl4pPr>
            <a:lvl5pPr indent="-228600" lvl="4" marL="2286000" algn="l">
              <a:spcBef>
                <a:spcPts val="1000"/>
              </a:spcBef>
              <a:spcAft>
                <a:spcPts val="0"/>
              </a:spcAft>
              <a:buSzPts val="800"/>
              <a:buNone/>
              <a:defRPr sz="1000"/>
            </a:lvl5pPr>
            <a:lvl6pPr indent="-228600" lvl="5" marL="2743200" algn="l">
              <a:spcBef>
                <a:spcPts val="1000"/>
              </a:spcBef>
              <a:spcAft>
                <a:spcPts val="0"/>
              </a:spcAft>
              <a:buSzPts val="800"/>
              <a:buNone/>
              <a:defRPr sz="1000"/>
            </a:lvl6pPr>
            <a:lvl7pPr indent="-228600" lvl="6" marL="3200400" algn="l">
              <a:spcBef>
                <a:spcPts val="1000"/>
              </a:spcBef>
              <a:spcAft>
                <a:spcPts val="0"/>
              </a:spcAft>
              <a:buSzPts val="800"/>
              <a:buNone/>
              <a:defRPr sz="1000"/>
            </a:lvl7pPr>
            <a:lvl8pPr indent="-228600" lvl="7" marL="3657600" algn="l">
              <a:spcBef>
                <a:spcPts val="1000"/>
              </a:spcBef>
              <a:spcAft>
                <a:spcPts val="0"/>
              </a:spcAft>
              <a:buSzPts val="800"/>
              <a:buNone/>
              <a:defRPr sz="1000"/>
            </a:lvl8pPr>
            <a:lvl9pPr indent="-228600" lvl="8" marL="4114800" algn="l">
              <a:spcBef>
                <a:spcPts val="1000"/>
              </a:spcBef>
              <a:spcAft>
                <a:spcPts val="0"/>
              </a:spcAft>
              <a:buSzPts val="800"/>
              <a:buNone/>
              <a:defRPr sz="1000"/>
            </a:lvl9pPr>
          </a:lstStyle>
          <a:p/>
        </p:txBody>
      </p:sp>
      <p:sp>
        <p:nvSpPr>
          <p:cNvPr id="80" name="Google Shape;80;p9"/>
          <p:cNvSpPr txBox="1"/>
          <p:nvPr>
            <p:ph idx="10" type="dt"/>
          </p:nvPr>
        </p:nvSpPr>
        <p:spPr>
          <a:xfrm>
            <a:off x="7205133" y="6041362"/>
            <a:ext cx="911939" cy="365125"/>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1" name="Google Shape;81;p9"/>
          <p:cNvSpPr txBox="1"/>
          <p:nvPr>
            <p:ph idx="11" type="ftr"/>
          </p:nvPr>
        </p:nvSpPr>
        <p:spPr>
          <a:xfrm>
            <a:off x="677334" y="6041362"/>
            <a:ext cx="6297612"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2" name="Google Shape;82;p9"/>
          <p:cNvSpPr txBox="1"/>
          <p:nvPr>
            <p:ph idx="12" type="sldNum"/>
          </p:nvPr>
        </p:nvSpPr>
        <p:spPr>
          <a:xfrm>
            <a:off x="8590663" y="6041362"/>
            <a:ext cx="683339"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I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with Caption" type="picTx">
  <p:cSld name="PICTURE_WITH_CAPTION_TEXT">
    <p:spTree>
      <p:nvGrpSpPr>
        <p:cNvPr id="83" name="Shape 83"/>
        <p:cNvGrpSpPr/>
        <p:nvPr/>
      </p:nvGrpSpPr>
      <p:grpSpPr>
        <a:xfrm>
          <a:off x="0" y="0"/>
          <a:ext cx="0" cy="0"/>
          <a:chOff x="0" y="0"/>
          <a:chExt cx="0" cy="0"/>
        </a:xfrm>
      </p:grpSpPr>
      <p:sp>
        <p:nvSpPr>
          <p:cNvPr id="84" name="Google Shape;84;p10"/>
          <p:cNvSpPr txBox="1"/>
          <p:nvPr>
            <p:ph type="title"/>
          </p:nvPr>
        </p:nvSpPr>
        <p:spPr>
          <a:xfrm>
            <a:off x="677334" y="4800600"/>
            <a:ext cx="8596667" cy="566738"/>
          </a:xfrm>
          <a:prstGeom prst="rect">
            <a:avLst/>
          </a:prstGeom>
          <a:noFill/>
          <a:ln>
            <a:noFill/>
          </a:ln>
        </p:spPr>
        <p:txBody>
          <a:bodyPr anchorCtr="0" anchor="b" bIns="45700" lIns="91425" spcFirstLastPara="1" rIns="91425" wrap="square" tIns="45700">
            <a:normAutofit/>
          </a:bodyPr>
          <a:lstStyle>
            <a:lvl1pPr lvl="0" algn="l">
              <a:spcBef>
                <a:spcPts val="0"/>
              </a:spcBef>
              <a:spcAft>
                <a:spcPts val="0"/>
              </a:spcAft>
              <a:buClr>
                <a:schemeClr val="accent1"/>
              </a:buClr>
              <a:buSzPts val="2400"/>
              <a:buFont typeface="Trebuchet MS"/>
              <a:buNone/>
              <a:defRPr b="0" sz="2400"/>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5" name="Google Shape;85;p10"/>
          <p:cNvSpPr/>
          <p:nvPr>
            <p:ph idx="2" type="pic"/>
          </p:nvPr>
        </p:nvSpPr>
        <p:spPr>
          <a:xfrm>
            <a:off x="677334" y="609600"/>
            <a:ext cx="8596668" cy="3845718"/>
          </a:xfrm>
          <a:prstGeom prst="rect">
            <a:avLst/>
          </a:prstGeom>
          <a:noFill/>
          <a:ln>
            <a:noFill/>
          </a:ln>
        </p:spPr>
      </p:sp>
      <p:sp>
        <p:nvSpPr>
          <p:cNvPr id="86" name="Google Shape;86;p10"/>
          <p:cNvSpPr txBox="1"/>
          <p:nvPr>
            <p:ph idx="1" type="body"/>
          </p:nvPr>
        </p:nvSpPr>
        <p:spPr>
          <a:xfrm>
            <a:off x="677334" y="5367338"/>
            <a:ext cx="8596667" cy="674024"/>
          </a:xfrm>
          <a:prstGeom prst="rect">
            <a:avLst/>
          </a:prstGeom>
          <a:noFill/>
          <a:ln>
            <a:noFill/>
          </a:ln>
        </p:spPr>
        <p:txBody>
          <a:bodyPr anchorCtr="0" anchor="t" bIns="45700" lIns="91425" spcFirstLastPara="1" rIns="91425" wrap="square" tIns="45700">
            <a:normAutofit/>
          </a:bodyPr>
          <a:lstStyle>
            <a:lvl1pPr indent="-228600" lvl="0" marL="457200" algn="l">
              <a:spcBef>
                <a:spcPts val="1000"/>
              </a:spcBef>
              <a:spcAft>
                <a:spcPts val="0"/>
              </a:spcAft>
              <a:buSzPts val="960"/>
              <a:buNone/>
              <a:defRPr sz="1200"/>
            </a:lvl1pPr>
            <a:lvl2pPr indent="-228600" lvl="1" marL="914400" algn="l">
              <a:spcBef>
                <a:spcPts val="1000"/>
              </a:spcBef>
              <a:spcAft>
                <a:spcPts val="0"/>
              </a:spcAft>
              <a:buSzPts val="960"/>
              <a:buNone/>
              <a:defRPr sz="1200"/>
            </a:lvl2pPr>
            <a:lvl3pPr indent="-228600" lvl="2" marL="1371600" algn="l">
              <a:spcBef>
                <a:spcPts val="1000"/>
              </a:spcBef>
              <a:spcAft>
                <a:spcPts val="0"/>
              </a:spcAft>
              <a:buSzPts val="800"/>
              <a:buNone/>
              <a:defRPr sz="1000"/>
            </a:lvl3pPr>
            <a:lvl4pPr indent="-228600" lvl="3" marL="1828800" algn="l">
              <a:spcBef>
                <a:spcPts val="1000"/>
              </a:spcBef>
              <a:spcAft>
                <a:spcPts val="0"/>
              </a:spcAft>
              <a:buSzPts val="720"/>
              <a:buNone/>
              <a:defRPr sz="900"/>
            </a:lvl4pPr>
            <a:lvl5pPr indent="-228600" lvl="4" marL="2286000" algn="l">
              <a:spcBef>
                <a:spcPts val="1000"/>
              </a:spcBef>
              <a:spcAft>
                <a:spcPts val="0"/>
              </a:spcAft>
              <a:buSzPts val="720"/>
              <a:buNone/>
              <a:defRPr sz="900"/>
            </a:lvl5pPr>
            <a:lvl6pPr indent="-228600" lvl="5" marL="2743200" algn="l">
              <a:spcBef>
                <a:spcPts val="1000"/>
              </a:spcBef>
              <a:spcAft>
                <a:spcPts val="0"/>
              </a:spcAft>
              <a:buSzPts val="720"/>
              <a:buNone/>
              <a:defRPr sz="900"/>
            </a:lvl6pPr>
            <a:lvl7pPr indent="-228600" lvl="6" marL="3200400" algn="l">
              <a:spcBef>
                <a:spcPts val="1000"/>
              </a:spcBef>
              <a:spcAft>
                <a:spcPts val="0"/>
              </a:spcAft>
              <a:buSzPts val="720"/>
              <a:buNone/>
              <a:defRPr sz="900"/>
            </a:lvl7pPr>
            <a:lvl8pPr indent="-228600" lvl="7" marL="3657600" algn="l">
              <a:spcBef>
                <a:spcPts val="1000"/>
              </a:spcBef>
              <a:spcAft>
                <a:spcPts val="0"/>
              </a:spcAft>
              <a:buSzPts val="720"/>
              <a:buNone/>
              <a:defRPr sz="900"/>
            </a:lvl8pPr>
            <a:lvl9pPr indent="-228600" lvl="8" marL="4114800" algn="l">
              <a:spcBef>
                <a:spcPts val="1000"/>
              </a:spcBef>
              <a:spcAft>
                <a:spcPts val="0"/>
              </a:spcAft>
              <a:buSzPts val="720"/>
              <a:buNone/>
              <a:defRPr sz="900"/>
            </a:lvl9pPr>
          </a:lstStyle>
          <a:p/>
        </p:txBody>
      </p:sp>
      <p:sp>
        <p:nvSpPr>
          <p:cNvPr id="87" name="Google Shape;87;p10"/>
          <p:cNvSpPr txBox="1"/>
          <p:nvPr>
            <p:ph idx="10" type="dt"/>
          </p:nvPr>
        </p:nvSpPr>
        <p:spPr>
          <a:xfrm>
            <a:off x="7205133" y="6041362"/>
            <a:ext cx="911939" cy="365125"/>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8" name="Google Shape;88;p10"/>
          <p:cNvSpPr txBox="1"/>
          <p:nvPr>
            <p:ph idx="11" type="ftr"/>
          </p:nvPr>
        </p:nvSpPr>
        <p:spPr>
          <a:xfrm>
            <a:off x="677334" y="6041362"/>
            <a:ext cx="6297612"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9" name="Google Shape;89;p10"/>
          <p:cNvSpPr txBox="1"/>
          <p:nvPr>
            <p:ph idx="12" type="sldNum"/>
          </p:nvPr>
        </p:nvSpPr>
        <p:spPr>
          <a:xfrm>
            <a:off x="8590663" y="6041362"/>
            <a:ext cx="683339"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I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0" Type="http://schemas.openxmlformats.org/officeDocument/2006/relationships/slideLayout" Target="../slideLayouts/slideLayout10.xml"/><Relationship Id="rId13" Type="http://schemas.openxmlformats.org/officeDocument/2006/relationships/slideLayout" Target="../slideLayouts/slideLayout13.xml"/><Relationship Id="rId12" Type="http://schemas.openxmlformats.org/officeDocument/2006/relationships/slideLayout" Target="../slideLayouts/slideLayout12.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9" Type="http://schemas.openxmlformats.org/officeDocument/2006/relationships/slideLayout" Target="../slideLayouts/slideLayout9.xml"/><Relationship Id="rId15" Type="http://schemas.openxmlformats.org/officeDocument/2006/relationships/slideLayout" Target="../slideLayouts/slideLayout15.xml"/><Relationship Id="rId14" Type="http://schemas.openxmlformats.org/officeDocument/2006/relationships/slideLayout" Target="../slideLayouts/slideLayout14.xml"/><Relationship Id="rId17" Type="http://schemas.openxmlformats.org/officeDocument/2006/relationships/theme" Target="../theme/theme1.xml"/><Relationship Id="rId16" Type="http://schemas.openxmlformats.org/officeDocument/2006/relationships/slideLayout" Target="../slideLayouts/slideLayout16.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5" name="Shape 5"/>
        <p:cNvGrpSpPr/>
        <p:nvPr/>
      </p:nvGrpSpPr>
      <p:grpSpPr>
        <a:xfrm>
          <a:off x="0" y="0"/>
          <a:ext cx="0" cy="0"/>
          <a:chOff x="0" y="0"/>
          <a:chExt cx="0" cy="0"/>
        </a:xfrm>
      </p:grpSpPr>
      <p:grpSp>
        <p:nvGrpSpPr>
          <p:cNvPr id="6" name="Google Shape;6;p1"/>
          <p:cNvGrpSpPr/>
          <p:nvPr/>
        </p:nvGrpSpPr>
        <p:grpSpPr>
          <a:xfrm>
            <a:off x="0" y="-8467"/>
            <a:ext cx="12192000" cy="6866467"/>
            <a:chOff x="0" y="-8467"/>
            <a:chExt cx="12192000" cy="6866467"/>
          </a:xfrm>
        </p:grpSpPr>
        <p:cxnSp>
          <p:nvCxnSpPr>
            <p:cNvPr id="7" name="Google Shape;7;p1"/>
            <p:cNvCxnSpPr/>
            <p:nvPr/>
          </p:nvCxnSpPr>
          <p:spPr>
            <a:xfrm>
              <a:off x="9371012" y="0"/>
              <a:ext cx="1219200" cy="6858000"/>
            </a:xfrm>
            <a:prstGeom prst="straightConnector1">
              <a:avLst/>
            </a:prstGeom>
            <a:noFill/>
            <a:ln cap="flat" cmpd="sng" w="9525">
              <a:solidFill>
                <a:srgbClr val="BFBFBF"/>
              </a:solidFill>
              <a:prstDash val="solid"/>
              <a:round/>
              <a:headEnd len="sm" w="sm" type="none"/>
              <a:tailEnd len="sm" w="sm" type="none"/>
            </a:ln>
          </p:spPr>
        </p:cxnSp>
        <p:cxnSp>
          <p:nvCxnSpPr>
            <p:cNvPr id="8" name="Google Shape;8;p1"/>
            <p:cNvCxnSpPr/>
            <p:nvPr/>
          </p:nvCxnSpPr>
          <p:spPr>
            <a:xfrm flipH="1">
              <a:off x="7425267" y="3681413"/>
              <a:ext cx="4763558" cy="3176587"/>
            </a:xfrm>
            <a:prstGeom prst="straightConnector1">
              <a:avLst/>
            </a:prstGeom>
            <a:noFill/>
            <a:ln cap="flat" cmpd="sng" w="9525">
              <a:solidFill>
                <a:srgbClr val="D8D8D8"/>
              </a:solidFill>
              <a:prstDash val="solid"/>
              <a:round/>
              <a:headEnd len="sm" w="sm" type="none"/>
              <a:tailEnd len="sm" w="sm" type="none"/>
            </a:ln>
          </p:spPr>
        </p:cxnSp>
        <p:sp>
          <p:nvSpPr>
            <p:cNvPr id="9" name="Google Shape;9;p1"/>
            <p:cNvSpPr/>
            <p:nvPr/>
          </p:nvSpPr>
          <p:spPr>
            <a:xfrm>
              <a:off x="9181476" y="-8467"/>
              <a:ext cx="3007349" cy="6866467"/>
            </a:xfrm>
            <a:custGeom>
              <a:rect b="b" l="l" r="r" t="t"/>
              <a:pathLst>
                <a:path extrusionOk="0" h="6866467" w="3007349">
                  <a:moveTo>
                    <a:pt x="2045532" y="0"/>
                  </a:moveTo>
                  <a:lnTo>
                    <a:pt x="3007349" y="0"/>
                  </a:lnTo>
                  <a:lnTo>
                    <a:pt x="3007349" y="6866467"/>
                  </a:lnTo>
                  <a:lnTo>
                    <a:pt x="0" y="6866467"/>
                  </a:lnTo>
                  <a:lnTo>
                    <a:pt x="2045532" y="0"/>
                  </a:lnTo>
                  <a:close/>
                </a:path>
              </a:pathLst>
            </a:custGeom>
            <a:solidFill>
              <a:schemeClr val="accent1">
                <a:alpha val="29803"/>
              </a:schemeClr>
            </a:solidFill>
            <a:ln>
              <a:noFill/>
            </a:ln>
          </p:spPr>
        </p:sp>
        <p:sp>
          <p:nvSpPr>
            <p:cNvPr id="10" name="Google Shape;10;p1"/>
            <p:cNvSpPr/>
            <p:nvPr/>
          </p:nvSpPr>
          <p:spPr>
            <a:xfrm>
              <a:off x="9603442" y="-8467"/>
              <a:ext cx="2588558" cy="6866467"/>
            </a:xfrm>
            <a:custGeom>
              <a:rect b="b" l="l" r="r" t="t"/>
              <a:pathLst>
                <a:path extrusionOk="0" h="6866467" w="2573311">
                  <a:moveTo>
                    <a:pt x="0" y="0"/>
                  </a:moveTo>
                  <a:lnTo>
                    <a:pt x="2573311" y="0"/>
                  </a:lnTo>
                  <a:lnTo>
                    <a:pt x="2573311" y="6866467"/>
                  </a:lnTo>
                  <a:lnTo>
                    <a:pt x="1202336" y="6866467"/>
                  </a:lnTo>
                  <a:lnTo>
                    <a:pt x="0" y="0"/>
                  </a:lnTo>
                  <a:close/>
                </a:path>
              </a:pathLst>
            </a:custGeom>
            <a:solidFill>
              <a:schemeClr val="accent1">
                <a:alpha val="20000"/>
              </a:schemeClr>
            </a:solidFill>
            <a:ln>
              <a:noFill/>
            </a:ln>
          </p:spPr>
        </p:sp>
        <p:sp>
          <p:nvSpPr>
            <p:cNvPr id="11" name="Google Shape;11;p1"/>
            <p:cNvSpPr/>
            <p:nvPr/>
          </p:nvSpPr>
          <p:spPr>
            <a:xfrm>
              <a:off x="8932333" y="3048000"/>
              <a:ext cx="3259667" cy="3810000"/>
            </a:xfrm>
            <a:prstGeom prst="triangle">
              <a:avLst>
                <a:gd fmla="val 100000" name="adj"/>
              </a:avLst>
            </a:prstGeom>
            <a:solidFill>
              <a:schemeClr val="accent2">
                <a:alpha val="71764"/>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 name="Google Shape;12;p1"/>
            <p:cNvSpPr/>
            <p:nvPr/>
          </p:nvSpPr>
          <p:spPr>
            <a:xfrm>
              <a:off x="9334500" y="-8467"/>
              <a:ext cx="2854326" cy="6866467"/>
            </a:xfrm>
            <a:custGeom>
              <a:rect b="b" l="l" r="r" t="t"/>
              <a:pathLst>
                <a:path extrusionOk="0" h="6866467" w="2858013">
                  <a:moveTo>
                    <a:pt x="0" y="0"/>
                  </a:moveTo>
                  <a:lnTo>
                    <a:pt x="2858013" y="0"/>
                  </a:lnTo>
                  <a:lnTo>
                    <a:pt x="2858013" y="6866467"/>
                  </a:lnTo>
                  <a:lnTo>
                    <a:pt x="2473942" y="6866467"/>
                  </a:lnTo>
                  <a:lnTo>
                    <a:pt x="0" y="0"/>
                  </a:lnTo>
                  <a:close/>
                </a:path>
              </a:pathLst>
            </a:custGeom>
            <a:solidFill>
              <a:srgbClr val="3F7818">
                <a:alpha val="69803"/>
              </a:srgbClr>
            </a:solidFill>
            <a:ln>
              <a:noFill/>
            </a:ln>
          </p:spPr>
        </p:sp>
        <p:sp>
          <p:nvSpPr>
            <p:cNvPr id="13" name="Google Shape;13;p1"/>
            <p:cNvSpPr/>
            <p:nvPr/>
          </p:nvSpPr>
          <p:spPr>
            <a:xfrm>
              <a:off x="10898730" y="-8467"/>
              <a:ext cx="1290094" cy="6866467"/>
            </a:xfrm>
            <a:custGeom>
              <a:rect b="b" l="l" r="r" t="t"/>
              <a:pathLst>
                <a:path extrusionOk="0" h="6858000" w="1290094">
                  <a:moveTo>
                    <a:pt x="1019735" y="0"/>
                  </a:moveTo>
                  <a:lnTo>
                    <a:pt x="1290094" y="0"/>
                  </a:lnTo>
                  <a:lnTo>
                    <a:pt x="1290094" y="6858000"/>
                  </a:lnTo>
                  <a:lnTo>
                    <a:pt x="0" y="6858000"/>
                  </a:lnTo>
                  <a:lnTo>
                    <a:pt x="1019735" y="0"/>
                  </a:lnTo>
                  <a:close/>
                </a:path>
              </a:pathLst>
            </a:custGeom>
            <a:solidFill>
              <a:srgbClr val="BFE471">
                <a:alpha val="69803"/>
              </a:srgbClr>
            </a:solidFill>
            <a:ln>
              <a:noFill/>
            </a:ln>
          </p:spPr>
        </p:sp>
        <p:sp>
          <p:nvSpPr>
            <p:cNvPr id="14" name="Google Shape;14;p1"/>
            <p:cNvSpPr/>
            <p:nvPr/>
          </p:nvSpPr>
          <p:spPr>
            <a:xfrm>
              <a:off x="10938999" y="-8467"/>
              <a:ext cx="1249825" cy="6866467"/>
            </a:xfrm>
            <a:custGeom>
              <a:rect b="b" l="l" r="r" t="t"/>
              <a:pathLst>
                <a:path extrusionOk="0" h="6858000" w="1249825">
                  <a:moveTo>
                    <a:pt x="0" y="0"/>
                  </a:moveTo>
                  <a:lnTo>
                    <a:pt x="1249825" y="0"/>
                  </a:lnTo>
                  <a:lnTo>
                    <a:pt x="1249825" y="6858000"/>
                  </a:lnTo>
                  <a:lnTo>
                    <a:pt x="1109382" y="6858000"/>
                  </a:lnTo>
                  <a:lnTo>
                    <a:pt x="0" y="0"/>
                  </a:lnTo>
                  <a:close/>
                </a:path>
              </a:pathLst>
            </a:custGeom>
            <a:solidFill>
              <a:schemeClr val="accent1">
                <a:alpha val="64705"/>
              </a:schemeClr>
            </a:solidFill>
            <a:ln>
              <a:noFill/>
            </a:ln>
          </p:spPr>
        </p:sp>
        <p:sp>
          <p:nvSpPr>
            <p:cNvPr id="15" name="Google Shape;15;p1"/>
            <p:cNvSpPr/>
            <p:nvPr/>
          </p:nvSpPr>
          <p:spPr>
            <a:xfrm>
              <a:off x="10371666" y="3589867"/>
              <a:ext cx="1817159" cy="3268133"/>
            </a:xfrm>
            <a:prstGeom prst="triangle">
              <a:avLst>
                <a:gd fmla="val 100000" name="adj"/>
              </a:avLst>
            </a:prstGeom>
            <a:solidFill>
              <a:schemeClr val="accent1">
                <a:alpha val="8000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 name="Google Shape;16;p1"/>
            <p:cNvSpPr/>
            <p:nvPr/>
          </p:nvSpPr>
          <p:spPr>
            <a:xfrm>
              <a:off x="0" y="4013200"/>
              <a:ext cx="448733" cy="2844800"/>
            </a:xfrm>
            <a:prstGeom prst="triangle">
              <a:avLst>
                <a:gd fmla="val 0" name="adj"/>
              </a:avLst>
            </a:prstGeom>
            <a:solidFill>
              <a:schemeClr val="accent1">
                <a:alpha val="84705"/>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17" name="Google Shape;17;p1"/>
          <p:cNvSpPr txBox="1"/>
          <p:nvPr>
            <p:ph type="title"/>
          </p:nvPr>
        </p:nvSpPr>
        <p:spPr>
          <a:xfrm>
            <a:off x="677334" y="609600"/>
            <a:ext cx="8596668" cy="1320800"/>
          </a:xfrm>
          <a:prstGeom prst="rect">
            <a:avLst/>
          </a:prstGeom>
          <a:noFill/>
          <a:ln>
            <a:noFill/>
          </a:ln>
        </p:spPr>
        <p:txBody>
          <a:bodyPr anchorCtr="0" anchor="t" bIns="45700" lIns="91425" spcFirstLastPara="1" rIns="91425" wrap="square" tIns="45700">
            <a:normAutofit/>
          </a:bodyPr>
          <a:lstStyle>
            <a:lvl1pPr lvl="0" marR="0" rtl="0" algn="l">
              <a:spcBef>
                <a:spcPts val="0"/>
              </a:spcBef>
              <a:spcAft>
                <a:spcPts val="0"/>
              </a:spcAft>
              <a:buClr>
                <a:schemeClr val="accent1"/>
              </a:buClr>
              <a:buSzPts val="3600"/>
              <a:buFont typeface="Trebuchet MS"/>
              <a:buNone/>
              <a:defRPr b="0" i="0" sz="3600" u="none" cap="none" strike="noStrike">
                <a:solidFill>
                  <a:schemeClr val="accent1"/>
                </a:solidFill>
                <a:latin typeface="Trebuchet MS"/>
                <a:ea typeface="Trebuchet MS"/>
                <a:cs typeface="Trebuchet MS"/>
                <a:sym typeface="Trebuchet MS"/>
              </a:defRPr>
            </a:lvl1pPr>
            <a:lvl2pPr lvl="1" marR="0" rtl="0" algn="l">
              <a:spcBef>
                <a:spcPts val="0"/>
              </a:spcBef>
              <a:spcAft>
                <a:spcPts val="0"/>
              </a:spcAft>
              <a:buSzPts val="1400"/>
              <a:buNone/>
              <a:defRPr b="0" i="0" sz="1800" u="none" cap="none" strike="noStrike">
                <a:solidFill>
                  <a:schemeClr val="dk2"/>
                </a:solidFill>
              </a:defRPr>
            </a:lvl2pPr>
            <a:lvl3pPr lvl="2" marR="0" rtl="0" algn="l">
              <a:spcBef>
                <a:spcPts val="0"/>
              </a:spcBef>
              <a:spcAft>
                <a:spcPts val="0"/>
              </a:spcAft>
              <a:buSzPts val="1400"/>
              <a:buNone/>
              <a:defRPr b="0" i="0" sz="1800" u="none" cap="none" strike="noStrike">
                <a:solidFill>
                  <a:schemeClr val="dk2"/>
                </a:solidFill>
              </a:defRPr>
            </a:lvl3pPr>
            <a:lvl4pPr lvl="3" marR="0" rtl="0" algn="l">
              <a:spcBef>
                <a:spcPts val="0"/>
              </a:spcBef>
              <a:spcAft>
                <a:spcPts val="0"/>
              </a:spcAft>
              <a:buSzPts val="1400"/>
              <a:buNone/>
              <a:defRPr b="0" i="0" sz="1800" u="none" cap="none" strike="noStrike">
                <a:solidFill>
                  <a:schemeClr val="dk2"/>
                </a:solidFill>
              </a:defRPr>
            </a:lvl4pPr>
            <a:lvl5pPr lvl="4" marR="0" rtl="0" algn="l">
              <a:spcBef>
                <a:spcPts val="0"/>
              </a:spcBef>
              <a:spcAft>
                <a:spcPts val="0"/>
              </a:spcAft>
              <a:buSzPts val="1400"/>
              <a:buNone/>
              <a:defRPr b="0" i="0" sz="1800" u="none" cap="none" strike="noStrike">
                <a:solidFill>
                  <a:schemeClr val="dk2"/>
                </a:solidFill>
              </a:defRPr>
            </a:lvl5pPr>
            <a:lvl6pPr lvl="5" marR="0" rtl="0" algn="l">
              <a:spcBef>
                <a:spcPts val="0"/>
              </a:spcBef>
              <a:spcAft>
                <a:spcPts val="0"/>
              </a:spcAft>
              <a:buSzPts val="1400"/>
              <a:buNone/>
              <a:defRPr b="0" i="0" sz="1800" u="none" cap="none" strike="noStrike">
                <a:solidFill>
                  <a:schemeClr val="dk2"/>
                </a:solidFill>
              </a:defRPr>
            </a:lvl6pPr>
            <a:lvl7pPr lvl="6" marR="0" rtl="0" algn="l">
              <a:spcBef>
                <a:spcPts val="0"/>
              </a:spcBef>
              <a:spcAft>
                <a:spcPts val="0"/>
              </a:spcAft>
              <a:buSzPts val="1400"/>
              <a:buNone/>
              <a:defRPr b="0" i="0" sz="1800" u="none" cap="none" strike="noStrike">
                <a:solidFill>
                  <a:schemeClr val="dk2"/>
                </a:solidFill>
              </a:defRPr>
            </a:lvl7pPr>
            <a:lvl8pPr lvl="7" marR="0" rtl="0" algn="l">
              <a:spcBef>
                <a:spcPts val="0"/>
              </a:spcBef>
              <a:spcAft>
                <a:spcPts val="0"/>
              </a:spcAft>
              <a:buSzPts val="1400"/>
              <a:buNone/>
              <a:defRPr b="0" i="0" sz="1800" u="none" cap="none" strike="noStrike">
                <a:solidFill>
                  <a:schemeClr val="dk2"/>
                </a:solidFill>
              </a:defRPr>
            </a:lvl8pPr>
            <a:lvl9pPr lvl="8" marR="0" rtl="0" algn="l">
              <a:spcBef>
                <a:spcPts val="0"/>
              </a:spcBef>
              <a:spcAft>
                <a:spcPts val="0"/>
              </a:spcAft>
              <a:buSzPts val="1400"/>
              <a:buNone/>
              <a:defRPr b="0" i="0" sz="1800" u="none" cap="none" strike="noStrike">
                <a:solidFill>
                  <a:schemeClr val="dk2"/>
                </a:solidFill>
              </a:defRPr>
            </a:lvl9pPr>
          </a:lstStyle>
          <a:p/>
        </p:txBody>
      </p:sp>
      <p:sp>
        <p:nvSpPr>
          <p:cNvPr id="18" name="Google Shape;18;p1"/>
          <p:cNvSpPr txBox="1"/>
          <p:nvPr>
            <p:ph idx="1" type="body"/>
          </p:nvPr>
        </p:nvSpPr>
        <p:spPr>
          <a:xfrm>
            <a:off x="677334" y="2160589"/>
            <a:ext cx="8596668" cy="3880773"/>
          </a:xfrm>
          <a:prstGeom prst="rect">
            <a:avLst/>
          </a:prstGeom>
          <a:noFill/>
          <a:ln>
            <a:noFill/>
          </a:ln>
        </p:spPr>
        <p:txBody>
          <a:bodyPr anchorCtr="0" anchor="t" bIns="45700" lIns="91425" spcFirstLastPara="1" rIns="91425" wrap="square" tIns="45700">
            <a:normAutofit/>
          </a:bodyPr>
          <a:lstStyle>
            <a:lvl1pPr indent="-320040" lvl="0" marL="457200" marR="0" rtl="0" algn="l">
              <a:spcBef>
                <a:spcPts val="1000"/>
              </a:spcBef>
              <a:spcAft>
                <a:spcPts val="0"/>
              </a:spcAft>
              <a:buClr>
                <a:schemeClr val="accent1"/>
              </a:buClr>
              <a:buSzPts val="1440"/>
              <a:buFont typeface="Noto Sans Symbols"/>
              <a:buChar char="►"/>
              <a:defRPr b="0" i="0" sz="1800" u="none" cap="none" strike="noStrike">
                <a:solidFill>
                  <a:srgbClr val="3F3F3F"/>
                </a:solidFill>
                <a:latin typeface="Trebuchet MS"/>
                <a:ea typeface="Trebuchet MS"/>
                <a:cs typeface="Trebuchet MS"/>
                <a:sym typeface="Trebuchet MS"/>
              </a:defRPr>
            </a:lvl1pPr>
            <a:lvl2pPr indent="-309880" lvl="1" marL="914400" marR="0" rtl="0" algn="l">
              <a:spcBef>
                <a:spcPts val="1000"/>
              </a:spcBef>
              <a:spcAft>
                <a:spcPts val="0"/>
              </a:spcAft>
              <a:buClr>
                <a:schemeClr val="accent1"/>
              </a:buClr>
              <a:buSzPts val="1280"/>
              <a:buFont typeface="Noto Sans Symbols"/>
              <a:buChar char="►"/>
              <a:defRPr b="0" i="0" sz="1600" u="none" cap="none" strike="noStrike">
                <a:solidFill>
                  <a:srgbClr val="3F3F3F"/>
                </a:solidFill>
                <a:latin typeface="Trebuchet MS"/>
                <a:ea typeface="Trebuchet MS"/>
                <a:cs typeface="Trebuchet MS"/>
                <a:sym typeface="Trebuchet MS"/>
              </a:defRPr>
            </a:lvl2pPr>
            <a:lvl3pPr indent="-299719" lvl="2" marL="1371600" marR="0" rtl="0" algn="l">
              <a:spcBef>
                <a:spcPts val="1000"/>
              </a:spcBef>
              <a:spcAft>
                <a:spcPts val="0"/>
              </a:spcAft>
              <a:buClr>
                <a:schemeClr val="accent1"/>
              </a:buClr>
              <a:buSzPts val="1120"/>
              <a:buFont typeface="Noto Sans Symbols"/>
              <a:buChar char="►"/>
              <a:defRPr b="0" i="0" sz="1400" u="none" cap="none" strike="noStrike">
                <a:solidFill>
                  <a:srgbClr val="3F3F3F"/>
                </a:solidFill>
                <a:latin typeface="Trebuchet MS"/>
                <a:ea typeface="Trebuchet MS"/>
                <a:cs typeface="Trebuchet MS"/>
                <a:sym typeface="Trebuchet MS"/>
              </a:defRPr>
            </a:lvl3pPr>
            <a:lvl4pPr indent="-289560" lvl="3" marL="1828800" marR="0" rtl="0" algn="l">
              <a:spcBef>
                <a:spcPts val="1000"/>
              </a:spcBef>
              <a:spcAft>
                <a:spcPts val="0"/>
              </a:spcAft>
              <a:buClr>
                <a:schemeClr val="accent1"/>
              </a:buClr>
              <a:buSzPts val="960"/>
              <a:buFont typeface="Noto Sans Symbols"/>
              <a:buChar char="►"/>
              <a:defRPr b="0" i="0" sz="1200" u="none" cap="none" strike="noStrike">
                <a:solidFill>
                  <a:srgbClr val="3F3F3F"/>
                </a:solidFill>
                <a:latin typeface="Trebuchet MS"/>
                <a:ea typeface="Trebuchet MS"/>
                <a:cs typeface="Trebuchet MS"/>
                <a:sym typeface="Trebuchet MS"/>
              </a:defRPr>
            </a:lvl4pPr>
            <a:lvl5pPr indent="-289560" lvl="4" marL="2286000" marR="0" rtl="0" algn="l">
              <a:spcBef>
                <a:spcPts val="1000"/>
              </a:spcBef>
              <a:spcAft>
                <a:spcPts val="0"/>
              </a:spcAft>
              <a:buClr>
                <a:schemeClr val="accent1"/>
              </a:buClr>
              <a:buSzPts val="960"/>
              <a:buFont typeface="Noto Sans Symbols"/>
              <a:buChar char="►"/>
              <a:defRPr b="0" i="0" sz="1200" u="none" cap="none" strike="noStrike">
                <a:solidFill>
                  <a:srgbClr val="3F3F3F"/>
                </a:solidFill>
                <a:latin typeface="Trebuchet MS"/>
                <a:ea typeface="Trebuchet MS"/>
                <a:cs typeface="Trebuchet MS"/>
                <a:sym typeface="Trebuchet MS"/>
              </a:defRPr>
            </a:lvl5pPr>
            <a:lvl6pPr indent="-289560" lvl="5" marL="2743200" marR="0" rtl="0" algn="l">
              <a:spcBef>
                <a:spcPts val="1000"/>
              </a:spcBef>
              <a:spcAft>
                <a:spcPts val="0"/>
              </a:spcAft>
              <a:buClr>
                <a:schemeClr val="accent1"/>
              </a:buClr>
              <a:buSzPts val="960"/>
              <a:buFont typeface="Noto Sans Symbols"/>
              <a:buChar char="►"/>
              <a:defRPr b="0" i="0" sz="1200" u="none" cap="none" strike="noStrike">
                <a:solidFill>
                  <a:srgbClr val="3F3F3F"/>
                </a:solidFill>
                <a:latin typeface="Trebuchet MS"/>
                <a:ea typeface="Trebuchet MS"/>
                <a:cs typeface="Trebuchet MS"/>
                <a:sym typeface="Trebuchet MS"/>
              </a:defRPr>
            </a:lvl6pPr>
            <a:lvl7pPr indent="-289560" lvl="6" marL="3200400" marR="0" rtl="0" algn="l">
              <a:spcBef>
                <a:spcPts val="1000"/>
              </a:spcBef>
              <a:spcAft>
                <a:spcPts val="0"/>
              </a:spcAft>
              <a:buClr>
                <a:schemeClr val="accent1"/>
              </a:buClr>
              <a:buSzPts val="960"/>
              <a:buFont typeface="Noto Sans Symbols"/>
              <a:buChar char="►"/>
              <a:defRPr b="0" i="0" sz="1200" u="none" cap="none" strike="noStrike">
                <a:solidFill>
                  <a:srgbClr val="3F3F3F"/>
                </a:solidFill>
                <a:latin typeface="Trebuchet MS"/>
                <a:ea typeface="Trebuchet MS"/>
                <a:cs typeface="Trebuchet MS"/>
                <a:sym typeface="Trebuchet MS"/>
              </a:defRPr>
            </a:lvl7pPr>
            <a:lvl8pPr indent="-289559" lvl="7" marL="3657600" marR="0" rtl="0" algn="l">
              <a:spcBef>
                <a:spcPts val="1000"/>
              </a:spcBef>
              <a:spcAft>
                <a:spcPts val="0"/>
              </a:spcAft>
              <a:buClr>
                <a:schemeClr val="accent1"/>
              </a:buClr>
              <a:buSzPts val="960"/>
              <a:buFont typeface="Noto Sans Symbols"/>
              <a:buChar char="►"/>
              <a:defRPr b="0" i="0" sz="1200" u="none" cap="none" strike="noStrike">
                <a:solidFill>
                  <a:srgbClr val="3F3F3F"/>
                </a:solidFill>
                <a:latin typeface="Trebuchet MS"/>
                <a:ea typeface="Trebuchet MS"/>
                <a:cs typeface="Trebuchet MS"/>
                <a:sym typeface="Trebuchet MS"/>
              </a:defRPr>
            </a:lvl8pPr>
            <a:lvl9pPr indent="-289559" lvl="8" marL="4114800" marR="0" rtl="0" algn="l">
              <a:spcBef>
                <a:spcPts val="1000"/>
              </a:spcBef>
              <a:spcAft>
                <a:spcPts val="0"/>
              </a:spcAft>
              <a:buClr>
                <a:schemeClr val="accent1"/>
              </a:buClr>
              <a:buSzPts val="960"/>
              <a:buFont typeface="Noto Sans Symbols"/>
              <a:buChar char="►"/>
              <a:defRPr b="0" i="0" sz="1200" u="none" cap="none" strike="noStrike">
                <a:solidFill>
                  <a:srgbClr val="3F3F3F"/>
                </a:solidFill>
                <a:latin typeface="Trebuchet MS"/>
                <a:ea typeface="Trebuchet MS"/>
                <a:cs typeface="Trebuchet MS"/>
                <a:sym typeface="Trebuchet MS"/>
              </a:defRPr>
            </a:lvl9pPr>
          </a:lstStyle>
          <a:p/>
        </p:txBody>
      </p:sp>
      <p:sp>
        <p:nvSpPr>
          <p:cNvPr id="19" name="Google Shape;19;p1"/>
          <p:cNvSpPr txBox="1"/>
          <p:nvPr>
            <p:ph idx="10" type="dt"/>
          </p:nvPr>
        </p:nvSpPr>
        <p:spPr>
          <a:xfrm>
            <a:off x="7205133" y="6041362"/>
            <a:ext cx="911939" cy="365125"/>
          </a:xfrm>
          <a:prstGeom prst="rect">
            <a:avLst/>
          </a:prstGeom>
          <a:noFill/>
          <a:ln>
            <a:noFill/>
          </a:ln>
        </p:spPr>
        <p:txBody>
          <a:bodyPr anchorCtr="0" anchor="ctr" bIns="45700" lIns="91425" spcFirstLastPara="1" rIns="91425" wrap="square" tIns="45700">
            <a:noAutofit/>
          </a:bodyPr>
          <a:lstStyle>
            <a:lvl1pPr lvl="0" marR="0" rtl="0" algn="r">
              <a:spcBef>
                <a:spcPts val="0"/>
              </a:spcBef>
              <a:spcAft>
                <a:spcPts val="0"/>
              </a:spcAft>
              <a:buSzPts val="1400"/>
              <a:buNone/>
              <a:defRPr b="0" i="0" sz="900" u="none" cap="none" strike="noStrike">
                <a:solidFill>
                  <a:srgbClr val="888888"/>
                </a:solidFill>
                <a:latin typeface="Trebuchet MS"/>
                <a:ea typeface="Trebuchet MS"/>
                <a:cs typeface="Trebuchet MS"/>
                <a:sym typeface="Trebuchet MS"/>
              </a:defRPr>
            </a:lvl1pPr>
            <a:lvl2pPr lvl="1" marR="0" rtl="0" algn="l">
              <a:spcBef>
                <a:spcPts val="0"/>
              </a:spcBef>
              <a:spcAft>
                <a:spcPts val="0"/>
              </a:spcAft>
              <a:buSzPts val="1400"/>
              <a:buNone/>
              <a:defRPr b="0" i="0" sz="1800" u="none" cap="none" strike="noStrike">
                <a:solidFill>
                  <a:schemeClr val="dk1"/>
                </a:solidFill>
                <a:latin typeface="Trebuchet MS"/>
                <a:ea typeface="Trebuchet MS"/>
                <a:cs typeface="Trebuchet MS"/>
                <a:sym typeface="Trebuchet MS"/>
              </a:defRPr>
            </a:lvl2pPr>
            <a:lvl3pPr lvl="2" marR="0" rtl="0" algn="l">
              <a:spcBef>
                <a:spcPts val="0"/>
              </a:spcBef>
              <a:spcAft>
                <a:spcPts val="0"/>
              </a:spcAft>
              <a:buSzPts val="1400"/>
              <a:buNone/>
              <a:defRPr b="0" i="0" sz="1800" u="none" cap="none" strike="noStrike">
                <a:solidFill>
                  <a:schemeClr val="dk1"/>
                </a:solidFill>
                <a:latin typeface="Trebuchet MS"/>
                <a:ea typeface="Trebuchet MS"/>
                <a:cs typeface="Trebuchet MS"/>
                <a:sym typeface="Trebuchet MS"/>
              </a:defRPr>
            </a:lvl3pPr>
            <a:lvl4pPr lvl="3" marR="0" rtl="0" algn="l">
              <a:spcBef>
                <a:spcPts val="0"/>
              </a:spcBef>
              <a:spcAft>
                <a:spcPts val="0"/>
              </a:spcAft>
              <a:buSzPts val="1400"/>
              <a:buNone/>
              <a:defRPr b="0" i="0" sz="1800" u="none" cap="none" strike="noStrike">
                <a:solidFill>
                  <a:schemeClr val="dk1"/>
                </a:solidFill>
                <a:latin typeface="Trebuchet MS"/>
                <a:ea typeface="Trebuchet MS"/>
                <a:cs typeface="Trebuchet MS"/>
                <a:sym typeface="Trebuchet MS"/>
              </a:defRPr>
            </a:lvl4pPr>
            <a:lvl5pPr lvl="4" marR="0" rtl="0" algn="l">
              <a:spcBef>
                <a:spcPts val="0"/>
              </a:spcBef>
              <a:spcAft>
                <a:spcPts val="0"/>
              </a:spcAft>
              <a:buSzPts val="1400"/>
              <a:buNone/>
              <a:defRPr b="0" i="0" sz="1800" u="none" cap="none" strike="noStrike">
                <a:solidFill>
                  <a:schemeClr val="dk1"/>
                </a:solidFill>
                <a:latin typeface="Trebuchet MS"/>
                <a:ea typeface="Trebuchet MS"/>
                <a:cs typeface="Trebuchet MS"/>
                <a:sym typeface="Trebuchet MS"/>
              </a:defRPr>
            </a:lvl5pPr>
            <a:lvl6pPr lvl="5" marR="0" rtl="0" algn="l">
              <a:spcBef>
                <a:spcPts val="0"/>
              </a:spcBef>
              <a:spcAft>
                <a:spcPts val="0"/>
              </a:spcAft>
              <a:buSzPts val="1400"/>
              <a:buNone/>
              <a:defRPr b="0" i="0" sz="1800" u="none" cap="none" strike="noStrike">
                <a:solidFill>
                  <a:schemeClr val="dk1"/>
                </a:solidFill>
                <a:latin typeface="Trebuchet MS"/>
                <a:ea typeface="Trebuchet MS"/>
                <a:cs typeface="Trebuchet MS"/>
                <a:sym typeface="Trebuchet MS"/>
              </a:defRPr>
            </a:lvl6pPr>
            <a:lvl7pPr lvl="6" marR="0" rtl="0" algn="l">
              <a:spcBef>
                <a:spcPts val="0"/>
              </a:spcBef>
              <a:spcAft>
                <a:spcPts val="0"/>
              </a:spcAft>
              <a:buSzPts val="1400"/>
              <a:buNone/>
              <a:defRPr b="0" i="0" sz="1800" u="none" cap="none" strike="noStrike">
                <a:solidFill>
                  <a:schemeClr val="dk1"/>
                </a:solidFill>
                <a:latin typeface="Trebuchet MS"/>
                <a:ea typeface="Trebuchet MS"/>
                <a:cs typeface="Trebuchet MS"/>
                <a:sym typeface="Trebuchet MS"/>
              </a:defRPr>
            </a:lvl7pPr>
            <a:lvl8pPr lvl="7" marR="0" rtl="0" algn="l">
              <a:spcBef>
                <a:spcPts val="0"/>
              </a:spcBef>
              <a:spcAft>
                <a:spcPts val="0"/>
              </a:spcAft>
              <a:buSzPts val="1400"/>
              <a:buNone/>
              <a:defRPr b="0" i="0" sz="1800" u="none" cap="none" strike="noStrike">
                <a:solidFill>
                  <a:schemeClr val="dk1"/>
                </a:solidFill>
                <a:latin typeface="Trebuchet MS"/>
                <a:ea typeface="Trebuchet MS"/>
                <a:cs typeface="Trebuchet MS"/>
                <a:sym typeface="Trebuchet MS"/>
              </a:defRPr>
            </a:lvl8pPr>
            <a:lvl9pPr lvl="8" marR="0" rtl="0" algn="l">
              <a:spcBef>
                <a:spcPts val="0"/>
              </a:spcBef>
              <a:spcAft>
                <a:spcPts val="0"/>
              </a:spcAft>
              <a:buSzPts val="1400"/>
              <a:buNone/>
              <a:defRPr b="0" i="0" sz="1800" u="none" cap="none" strike="noStrike">
                <a:solidFill>
                  <a:schemeClr val="dk1"/>
                </a:solidFill>
                <a:latin typeface="Trebuchet MS"/>
                <a:ea typeface="Trebuchet MS"/>
                <a:cs typeface="Trebuchet MS"/>
                <a:sym typeface="Trebuchet MS"/>
              </a:defRPr>
            </a:lvl9pPr>
          </a:lstStyle>
          <a:p/>
        </p:txBody>
      </p:sp>
      <p:sp>
        <p:nvSpPr>
          <p:cNvPr id="20" name="Google Shape;20;p1"/>
          <p:cNvSpPr txBox="1"/>
          <p:nvPr>
            <p:ph idx="11" type="ftr"/>
          </p:nvPr>
        </p:nvSpPr>
        <p:spPr>
          <a:xfrm>
            <a:off x="677334" y="6041362"/>
            <a:ext cx="6297612" cy="365125"/>
          </a:xfrm>
          <a:prstGeom prst="rect">
            <a:avLst/>
          </a:prstGeom>
          <a:noFill/>
          <a:ln>
            <a:noFill/>
          </a:ln>
        </p:spPr>
        <p:txBody>
          <a:bodyPr anchorCtr="0" anchor="ctr" bIns="45700" lIns="91425" spcFirstLastPara="1" rIns="91425" wrap="square" tIns="45700">
            <a:noAutofit/>
          </a:bodyPr>
          <a:lstStyle>
            <a:lvl1pPr lvl="0" marR="0" rtl="0" algn="l">
              <a:spcBef>
                <a:spcPts val="0"/>
              </a:spcBef>
              <a:spcAft>
                <a:spcPts val="0"/>
              </a:spcAft>
              <a:buSzPts val="1400"/>
              <a:buNone/>
              <a:defRPr b="0" i="0" sz="900" u="none" cap="none" strike="noStrike">
                <a:solidFill>
                  <a:srgbClr val="888888"/>
                </a:solidFill>
                <a:latin typeface="Trebuchet MS"/>
                <a:ea typeface="Trebuchet MS"/>
                <a:cs typeface="Trebuchet MS"/>
                <a:sym typeface="Trebuchet MS"/>
              </a:defRPr>
            </a:lvl1pPr>
            <a:lvl2pPr lvl="1" marR="0" rtl="0" algn="l">
              <a:spcBef>
                <a:spcPts val="0"/>
              </a:spcBef>
              <a:spcAft>
                <a:spcPts val="0"/>
              </a:spcAft>
              <a:buSzPts val="1400"/>
              <a:buNone/>
              <a:defRPr b="0" i="0" sz="1800" u="none" cap="none" strike="noStrike">
                <a:solidFill>
                  <a:schemeClr val="dk1"/>
                </a:solidFill>
                <a:latin typeface="Trebuchet MS"/>
                <a:ea typeface="Trebuchet MS"/>
                <a:cs typeface="Trebuchet MS"/>
                <a:sym typeface="Trebuchet MS"/>
              </a:defRPr>
            </a:lvl2pPr>
            <a:lvl3pPr lvl="2" marR="0" rtl="0" algn="l">
              <a:spcBef>
                <a:spcPts val="0"/>
              </a:spcBef>
              <a:spcAft>
                <a:spcPts val="0"/>
              </a:spcAft>
              <a:buSzPts val="1400"/>
              <a:buNone/>
              <a:defRPr b="0" i="0" sz="1800" u="none" cap="none" strike="noStrike">
                <a:solidFill>
                  <a:schemeClr val="dk1"/>
                </a:solidFill>
                <a:latin typeface="Trebuchet MS"/>
                <a:ea typeface="Trebuchet MS"/>
                <a:cs typeface="Trebuchet MS"/>
                <a:sym typeface="Trebuchet MS"/>
              </a:defRPr>
            </a:lvl3pPr>
            <a:lvl4pPr lvl="3" marR="0" rtl="0" algn="l">
              <a:spcBef>
                <a:spcPts val="0"/>
              </a:spcBef>
              <a:spcAft>
                <a:spcPts val="0"/>
              </a:spcAft>
              <a:buSzPts val="1400"/>
              <a:buNone/>
              <a:defRPr b="0" i="0" sz="1800" u="none" cap="none" strike="noStrike">
                <a:solidFill>
                  <a:schemeClr val="dk1"/>
                </a:solidFill>
                <a:latin typeface="Trebuchet MS"/>
                <a:ea typeface="Trebuchet MS"/>
                <a:cs typeface="Trebuchet MS"/>
                <a:sym typeface="Trebuchet MS"/>
              </a:defRPr>
            </a:lvl4pPr>
            <a:lvl5pPr lvl="4" marR="0" rtl="0" algn="l">
              <a:spcBef>
                <a:spcPts val="0"/>
              </a:spcBef>
              <a:spcAft>
                <a:spcPts val="0"/>
              </a:spcAft>
              <a:buSzPts val="1400"/>
              <a:buNone/>
              <a:defRPr b="0" i="0" sz="1800" u="none" cap="none" strike="noStrike">
                <a:solidFill>
                  <a:schemeClr val="dk1"/>
                </a:solidFill>
                <a:latin typeface="Trebuchet MS"/>
                <a:ea typeface="Trebuchet MS"/>
                <a:cs typeface="Trebuchet MS"/>
                <a:sym typeface="Trebuchet MS"/>
              </a:defRPr>
            </a:lvl5pPr>
            <a:lvl6pPr lvl="5" marR="0" rtl="0" algn="l">
              <a:spcBef>
                <a:spcPts val="0"/>
              </a:spcBef>
              <a:spcAft>
                <a:spcPts val="0"/>
              </a:spcAft>
              <a:buSzPts val="1400"/>
              <a:buNone/>
              <a:defRPr b="0" i="0" sz="1800" u="none" cap="none" strike="noStrike">
                <a:solidFill>
                  <a:schemeClr val="dk1"/>
                </a:solidFill>
                <a:latin typeface="Trebuchet MS"/>
                <a:ea typeface="Trebuchet MS"/>
                <a:cs typeface="Trebuchet MS"/>
                <a:sym typeface="Trebuchet MS"/>
              </a:defRPr>
            </a:lvl6pPr>
            <a:lvl7pPr lvl="6" marR="0" rtl="0" algn="l">
              <a:spcBef>
                <a:spcPts val="0"/>
              </a:spcBef>
              <a:spcAft>
                <a:spcPts val="0"/>
              </a:spcAft>
              <a:buSzPts val="1400"/>
              <a:buNone/>
              <a:defRPr b="0" i="0" sz="1800" u="none" cap="none" strike="noStrike">
                <a:solidFill>
                  <a:schemeClr val="dk1"/>
                </a:solidFill>
                <a:latin typeface="Trebuchet MS"/>
                <a:ea typeface="Trebuchet MS"/>
                <a:cs typeface="Trebuchet MS"/>
                <a:sym typeface="Trebuchet MS"/>
              </a:defRPr>
            </a:lvl7pPr>
            <a:lvl8pPr lvl="7" marR="0" rtl="0" algn="l">
              <a:spcBef>
                <a:spcPts val="0"/>
              </a:spcBef>
              <a:spcAft>
                <a:spcPts val="0"/>
              </a:spcAft>
              <a:buSzPts val="1400"/>
              <a:buNone/>
              <a:defRPr b="0" i="0" sz="1800" u="none" cap="none" strike="noStrike">
                <a:solidFill>
                  <a:schemeClr val="dk1"/>
                </a:solidFill>
                <a:latin typeface="Trebuchet MS"/>
                <a:ea typeface="Trebuchet MS"/>
                <a:cs typeface="Trebuchet MS"/>
                <a:sym typeface="Trebuchet MS"/>
              </a:defRPr>
            </a:lvl8pPr>
            <a:lvl9pPr lvl="8" marR="0" rtl="0" algn="l">
              <a:spcBef>
                <a:spcPts val="0"/>
              </a:spcBef>
              <a:spcAft>
                <a:spcPts val="0"/>
              </a:spcAft>
              <a:buSzPts val="1400"/>
              <a:buNone/>
              <a:defRPr b="0" i="0" sz="1800" u="none" cap="none" strike="noStrike">
                <a:solidFill>
                  <a:schemeClr val="dk1"/>
                </a:solidFill>
                <a:latin typeface="Trebuchet MS"/>
                <a:ea typeface="Trebuchet MS"/>
                <a:cs typeface="Trebuchet MS"/>
                <a:sym typeface="Trebuchet MS"/>
              </a:defRPr>
            </a:lvl9pPr>
          </a:lstStyle>
          <a:p/>
        </p:txBody>
      </p:sp>
      <p:sp>
        <p:nvSpPr>
          <p:cNvPr id="21" name="Google Shape;21;p1"/>
          <p:cNvSpPr txBox="1"/>
          <p:nvPr>
            <p:ph idx="12" type="sldNum"/>
          </p:nvPr>
        </p:nvSpPr>
        <p:spPr>
          <a:xfrm>
            <a:off x="8590663" y="6041362"/>
            <a:ext cx="683339"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b="0" i="0" sz="900" u="none" cap="none" strike="noStrike">
                <a:solidFill>
                  <a:schemeClr val="accent1"/>
                </a:solidFill>
                <a:latin typeface="Trebuchet MS"/>
                <a:ea typeface="Trebuchet MS"/>
                <a:cs typeface="Trebuchet MS"/>
                <a:sym typeface="Trebuchet MS"/>
              </a:defRPr>
            </a:lvl1pPr>
            <a:lvl2pPr indent="0" lvl="1" marL="0" marR="0" rtl="0" algn="r">
              <a:spcBef>
                <a:spcPts val="0"/>
              </a:spcBef>
              <a:buNone/>
              <a:defRPr b="0" i="0" sz="900" u="none" cap="none" strike="noStrike">
                <a:solidFill>
                  <a:schemeClr val="accent1"/>
                </a:solidFill>
                <a:latin typeface="Trebuchet MS"/>
                <a:ea typeface="Trebuchet MS"/>
                <a:cs typeface="Trebuchet MS"/>
                <a:sym typeface="Trebuchet MS"/>
              </a:defRPr>
            </a:lvl2pPr>
            <a:lvl3pPr indent="0" lvl="2" marL="0" marR="0" rtl="0" algn="r">
              <a:spcBef>
                <a:spcPts val="0"/>
              </a:spcBef>
              <a:buNone/>
              <a:defRPr b="0" i="0" sz="900" u="none" cap="none" strike="noStrike">
                <a:solidFill>
                  <a:schemeClr val="accent1"/>
                </a:solidFill>
                <a:latin typeface="Trebuchet MS"/>
                <a:ea typeface="Trebuchet MS"/>
                <a:cs typeface="Trebuchet MS"/>
                <a:sym typeface="Trebuchet MS"/>
              </a:defRPr>
            </a:lvl3pPr>
            <a:lvl4pPr indent="0" lvl="3" marL="0" marR="0" rtl="0" algn="r">
              <a:spcBef>
                <a:spcPts val="0"/>
              </a:spcBef>
              <a:buNone/>
              <a:defRPr b="0" i="0" sz="900" u="none" cap="none" strike="noStrike">
                <a:solidFill>
                  <a:schemeClr val="accent1"/>
                </a:solidFill>
                <a:latin typeface="Trebuchet MS"/>
                <a:ea typeface="Trebuchet MS"/>
                <a:cs typeface="Trebuchet MS"/>
                <a:sym typeface="Trebuchet MS"/>
              </a:defRPr>
            </a:lvl4pPr>
            <a:lvl5pPr indent="0" lvl="4" marL="0" marR="0" rtl="0" algn="r">
              <a:spcBef>
                <a:spcPts val="0"/>
              </a:spcBef>
              <a:buNone/>
              <a:defRPr b="0" i="0" sz="900" u="none" cap="none" strike="noStrike">
                <a:solidFill>
                  <a:schemeClr val="accent1"/>
                </a:solidFill>
                <a:latin typeface="Trebuchet MS"/>
                <a:ea typeface="Trebuchet MS"/>
                <a:cs typeface="Trebuchet MS"/>
                <a:sym typeface="Trebuchet MS"/>
              </a:defRPr>
            </a:lvl5pPr>
            <a:lvl6pPr indent="0" lvl="5" marL="0" marR="0" rtl="0" algn="r">
              <a:spcBef>
                <a:spcPts val="0"/>
              </a:spcBef>
              <a:buNone/>
              <a:defRPr b="0" i="0" sz="900" u="none" cap="none" strike="noStrike">
                <a:solidFill>
                  <a:schemeClr val="accent1"/>
                </a:solidFill>
                <a:latin typeface="Trebuchet MS"/>
                <a:ea typeface="Trebuchet MS"/>
                <a:cs typeface="Trebuchet MS"/>
                <a:sym typeface="Trebuchet MS"/>
              </a:defRPr>
            </a:lvl6pPr>
            <a:lvl7pPr indent="0" lvl="6" marL="0" marR="0" rtl="0" algn="r">
              <a:spcBef>
                <a:spcPts val="0"/>
              </a:spcBef>
              <a:buNone/>
              <a:defRPr b="0" i="0" sz="900" u="none" cap="none" strike="noStrike">
                <a:solidFill>
                  <a:schemeClr val="accent1"/>
                </a:solidFill>
                <a:latin typeface="Trebuchet MS"/>
                <a:ea typeface="Trebuchet MS"/>
                <a:cs typeface="Trebuchet MS"/>
                <a:sym typeface="Trebuchet MS"/>
              </a:defRPr>
            </a:lvl7pPr>
            <a:lvl8pPr indent="0" lvl="7" marL="0" marR="0" rtl="0" algn="r">
              <a:spcBef>
                <a:spcPts val="0"/>
              </a:spcBef>
              <a:buNone/>
              <a:defRPr b="0" i="0" sz="900" u="none" cap="none" strike="noStrike">
                <a:solidFill>
                  <a:schemeClr val="accent1"/>
                </a:solidFill>
                <a:latin typeface="Trebuchet MS"/>
                <a:ea typeface="Trebuchet MS"/>
                <a:cs typeface="Trebuchet MS"/>
                <a:sym typeface="Trebuchet MS"/>
              </a:defRPr>
            </a:lvl8pPr>
            <a:lvl9pPr indent="0" lvl="8" marL="0" marR="0" rtl="0" algn="r">
              <a:spcBef>
                <a:spcPts val="0"/>
              </a:spcBef>
              <a:buNone/>
              <a:defRPr b="0" i="0" sz="900" u="none" cap="none" strike="noStrike">
                <a:solidFill>
                  <a:schemeClr val="accent1"/>
                </a:solidFill>
                <a:latin typeface="Trebuchet MS"/>
                <a:ea typeface="Trebuchet MS"/>
                <a:cs typeface="Trebuchet MS"/>
                <a:sym typeface="Trebuchet MS"/>
              </a:defRPr>
            </a:lvl9pPr>
          </a:lstStyle>
          <a:p>
            <a:pPr indent="0" lvl="0" marL="0" rtl="0" algn="r">
              <a:spcBef>
                <a:spcPts val="0"/>
              </a:spcBef>
              <a:spcAft>
                <a:spcPts val="0"/>
              </a:spcAft>
              <a:buNone/>
            </a:pPr>
            <a:fld id="{00000000-1234-1234-1234-123412341234}" type="slidenum">
              <a:rPr lang="en-IN"/>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 id="2147483661" r:id="rId14"/>
    <p:sldLayoutId id="2147483662" r:id="rId15"/>
    <p:sldLayoutId id="2147483663" r:id="rId16"/>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 Id="rId3" Type="http://schemas.openxmlformats.org/officeDocument/2006/relationships/image" Target="../media/image6.pn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 Id="rId3" Type="http://schemas.openxmlformats.org/officeDocument/2006/relationships/image" Target="../media/image1.pn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5.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8.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0.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1.xml"/><Relationship Id="rId3" Type="http://schemas.openxmlformats.org/officeDocument/2006/relationships/image" Target="../media/image3.png"/></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3.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4.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5.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6.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8.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9.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0.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1.xml"/><Relationship Id="rId3" Type="http://schemas.openxmlformats.org/officeDocument/2006/relationships/image" Target="../media/image4.png"/><Relationship Id="rId4" Type="http://schemas.openxmlformats.org/officeDocument/2006/relationships/image" Target="../media/image5.png"/></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3.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4.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5.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6.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7.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8.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9.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0.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1.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3.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4.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5.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6.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7.xml"/><Relationship Id="rId3" Type="http://schemas.openxmlformats.org/officeDocument/2006/relationships/image" Target="../media/image7.png"/></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8.xml"/><Relationship Id="rId3" Type="http://schemas.openxmlformats.org/officeDocument/2006/relationships/image" Target="../media/image7.png"/></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9.xml"/><Relationship Id="rId3" Type="http://schemas.openxmlformats.org/officeDocument/2006/relationships/image" Target="../media/image7.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0.xml"/><Relationship Id="rId3" Type="http://schemas.openxmlformats.org/officeDocument/2006/relationships/image" Target="../media/image7.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 Id="rId3" Type="http://schemas.openxmlformats.org/officeDocument/2006/relationships/image" Target="../media/image2.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2" name="Shape 142"/>
        <p:cNvGrpSpPr/>
        <p:nvPr/>
      </p:nvGrpSpPr>
      <p:grpSpPr>
        <a:xfrm>
          <a:off x="0" y="0"/>
          <a:ext cx="0" cy="0"/>
          <a:chOff x="0" y="0"/>
          <a:chExt cx="0" cy="0"/>
        </a:xfrm>
      </p:grpSpPr>
      <p:sp>
        <p:nvSpPr>
          <p:cNvPr id="143" name="Google Shape;143;p18"/>
          <p:cNvSpPr txBox="1"/>
          <p:nvPr>
            <p:ph type="ctrTitle"/>
          </p:nvPr>
        </p:nvSpPr>
        <p:spPr>
          <a:xfrm>
            <a:off x="1507067" y="2404534"/>
            <a:ext cx="7766936" cy="1646302"/>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Clr>
                <a:schemeClr val="accent1"/>
              </a:buClr>
              <a:buSzPts val="5400"/>
              <a:buFont typeface="Trebuchet MS"/>
              <a:buNone/>
            </a:pPr>
            <a:r>
              <a:rPr lang="en-IN"/>
              <a:t>UNIT-IV</a:t>
            </a:r>
            <a:endParaRPr/>
          </a:p>
        </p:txBody>
      </p:sp>
      <p:sp>
        <p:nvSpPr>
          <p:cNvPr id="144" name="Google Shape;144;p18"/>
          <p:cNvSpPr txBox="1"/>
          <p:nvPr>
            <p:ph idx="1" type="subTitle"/>
          </p:nvPr>
        </p:nvSpPr>
        <p:spPr>
          <a:xfrm>
            <a:off x="1507067" y="4050833"/>
            <a:ext cx="7766936" cy="1096899"/>
          </a:xfrm>
          <a:prstGeom prst="rect">
            <a:avLst/>
          </a:prstGeom>
          <a:noFill/>
          <a:ln>
            <a:noFill/>
          </a:ln>
        </p:spPr>
        <p:txBody>
          <a:bodyPr anchorCtr="0" anchor="t" bIns="45700" lIns="91425" spcFirstLastPara="1" rIns="91425" wrap="square" tIns="45700">
            <a:normAutofit/>
          </a:bodyPr>
          <a:lstStyle/>
          <a:p>
            <a:pPr indent="0" lvl="0" marL="0" rtl="0" algn="r">
              <a:spcBef>
                <a:spcPts val="0"/>
              </a:spcBef>
              <a:spcAft>
                <a:spcPts val="0"/>
              </a:spcAft>
              <a:buSzPts val="1440"/>
              <a:buNone/>
            </a:pPr>
            <a:r>
              <a:t/>
            </a:r>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7" name="Shape 197"/>
        <p:cNvGrpSpPr/>
        <p:nvPr/>
      </p:nvGrpSpPr>
      <p:grpSpPr>
        <a:xfrm>
          <a:off x="0" y="0"/>
          <a:ext cx="0" cy="0"/>
          <a:chOff x="0" y="0"/>
          <a:chExt cx="0" cy="0"/>
        </a:xfrm>
      </p:grpSpPr>
      <p:sp>
        <p:nvSpPr>
          <p:cNvPr id="198" name="Google Shape;198;p27"/>
          <p:cNvSpPr txBox="1"/>
          <p:nvPr>
            <p:ph type="title"/>
          </p:nvPr>
        </p:nvSpPr>
        <p:spPr>
          <a:xfrm>
            <a:off x="677334" y="609600"/>
            <a:ext cx="8596668" cy="1320800"/>
          </a:xfrm>
          <a:prstGeom prst="rect">
            <a:avLst/>
          </a:prstGeom>
          <a:noFill/>
          <a:ln>
            <a:noFill/>
          </a:ln>
        </p:spPr>
        <p:txBody>
          <a:bodyPr anchorCtr="0" anchor="t" bIns="45700" lIns="91425" spcFirstLastPara="1" rIns="91425" wrap="square" tIns="45700">
            <a:normAutofit/>
          </a:bodyPr>
          <a:lstStyle/>
          <a:p>
            <a:pPr indent="0" lvl="0" marL="0" rtl="0" algn="ctr">
              <a:spcBef>
                <a:spcPts val="0"/>
              </a:spcBef>
              <a:spcAft>
                <a:spcPts val="0"/>
              </a:spcAft>
              <a:buClr>
                <a:schemeClr val="accent1"/>
              </a:buClr>
              <a:buSzPts val="3600"/>
              <a:buFont typeface="Gill Sans"/>
              <a:buNone/>
            </a:pPr>
            <a:r>
              <a:rPr b="1" lang="en-IN">
                <a:latin typeface="Gill Sans"/>
                <a:ea typeface="Gill Sans"/>
                <a:cs typeface="Gill Sans"/>
                <a:sym typeface="Gill Sans"/>
              </a:rPr>
              <a:t>1.1 COMMAND BUTTONS</a:t>
            </a:r>
            <a:endParaRPr/>
          </a:p>
        </p:txBody>
      </p:sp>
      <p:sp>
        <p:nvSpPr>
          <p:cNvPr id="199" name="Google Shape;199;p27"/>
          <p:cNvSpPr txBox="1"/>
          <p:nvPr/>
        </p:nvSpPr>
        <p:spPr>
          <a:xfrm>
            <a:off x="340191" y="1562130"/>
            <a:ext cx="10393002" cy="3416320"/>
          </a:xfrm>
          <a:prstGeom prst="rect">
            <a:avLst/>
          </a:prstGeom>
          <a:noFill/>
          <a:ln>
            <a:noFill/>
          </a:ln>
        </p:spPr>
        <p:txBody>
          <a:bodyPr anchorCtr="0" anchor="t" bIns="45700" lIns="91425" spcFirstLastPara="1" rIns="91425" wrap="square" tIns="45700">
            <a:spAutoFit/>
          </a:bodyPr>
          <a:lstStyle/>
          <a:p>
            <a:pPr indent="0" lvl="0" marL="0" marR="0" rtl="0" algn="just">
              <a:spcBef>
                <a:spcPts val="0"/>
              </a:spcBef>
              <a:spcAft>
                <a:spcPts val="0"/>
              </a:spcAft>
              <a:buNone/>
            </a:pPr>
            <a:r>
              <a:rPr b="1" lang="en-IN" sz="2400">
                <a:solidFill>
                  <a:schemeClr val="dk1"/>
                </a:solidFill>
                <a:latin typeface="Gill Sans"/>
                <a:ea typeface="Gill Sans"/>
                <a:cs typeface="Gill Sans"/>
                <a:sym typeface="Gill Sans"/>
              </a:rPr>
              <a:t>Layout</a:t>
            </a:r>
            <a:endParaRPr/>
          </a:p>
          <a:p>
            <a:pPr indent="-152400" lvl="0" marL="0" marR="0" rtl="0" algn="just">
              <a:spcBef>
                <a:spcPts val="0"/>
              </a:spcBef>
              <a:spcAft>
                <a:spcPts val="0"/>
              </a:spcAft>
              <a:buClr>
                <a:schemeClr val="dk1"/>
              </a:buClr>
              <a:buSzPts val="2400"/>
              <a:buFont typeface="Arial"/>
              <a:buChar char="•"/>
            </a:pPr>
            <a:r>
              <a:rPr lang="en-IN" sz="2400">
                <a:solidFill>
                  <a:schemeClr val="dk1"/>
                </a:solidFill>
                <a:latin typeface="Gill Sans"/>
                <a:ea typeface="Gill Sans"/>
                <a:cs typeface="Gill Sans"/>
                <a:sym typeface="Gill Sans"/>
              </a:rPr>
              <a:t>Keep button locations consistent across screens.</a:t>
            </a:r>
            <a:endParaRPr/>
          </a:p>
          <a:p>
            <a:pPr indent="-152400" lvl="0" marL="0" marR="0" rtl="0" algn="just">
              <a:spcBef>
                <a:spcPts val="0"/>
              </a:spcBef>
              <a:spcAft>
                <a:spcPts val="0"/>
              </a:spcAft>
              <a:buClr>
                <a:schemeClr val="dk1"/>
              </a:buClr>
              <a:buSzPts val="2400"/>
              <a:buFont typeface="Arial"/>
              <a:buChar char="•"/>
            </a:pPr>
            <a:r>
              <a:rPr b="1" lang="en-IN" sz="2400">
                <a:solidFill>
                  <a:schemeClr val="dk1"/>
                </a:solidFill>
                <a:latin typeface="Gill Sans"/>
                <a:ea typeface="Gill Sans"/>
                <a:cs typeface="Gill Sans"/>
                <a:sym typeface="Gill Sans"/>
              </a:rPr>
              <a:t>Exiting buttons</a:t>
            </a:r>
            <a:r>
              <a:rPr lang="en-IN" sz="2400">
                <a:solidFill>
                  <a:schemeClr val="dk1"/>
                </a:solidFill>
                <a:latin typeface="Gill Sans"/>
                <a:ea typeface="Gill Sans"/>
                <a:cs typeface="Gill Sans"/>
                <a:sym typeface="Gill Sans"/>
              </a:rPr>
              <a:t> (like "OK" or "Cancel") should be centered at the bottom.</a:t>
            </a:r>
            <a:endParaRPr/>
          </a:p>
          <a:p>
            <a:pPr indent="-152400" lvl="0" marL="0" marR="0" rtl="0" algn="just">
              <a:spcBef>
                <a:spcPts val="0"/>
              </a:spcBef>
              <a:spcAft>
                <a:spcPts val="0"/>
              </a:spcAft>
              <a:buClr>
                <a:schemeClr val="dk1"/>
              </a:buClr>
              <a:buSzPts val="2400"/>
              <a:buFont typeface="Arial"/>
              <a:buChar char="•"/>
            </a:pPr>
            <a:r>
              <a:rPr b="1" lang="en-IN" sz="2400">
                <a:solidFill>
                  <a:schemeClr val="dk1"/>
                </a:solidFill>
                <a:latin typeface="Gill Sans"/>
                <a:ea typeface="Gill Sans"/>
                <a:cs typeface="Gill Sans"/>
                <a:sym typeface="Gill Sans"/>
              </a:rPr>
              <a:t>Feature buttons</a:t>
            </a:r>
            <a:r>
              <a:rPr lang="en-IN" sz="2400">
                <a:solidFill>
                  <a:schemeClr val="dk1"/>
                </a:solidFill>
                <a:latin typeface="Gill Sans"/>
                <a:ea typeface="Gill Sans"/>
                <a:cs typeface="Gill Sans"/>
                <a:sym typeface="Gill Sans"/>
              </a:rPr>
              <a:t> (for extra actions) go on the right side or near related controls.</a:t>
            </a:r>
            <a:endParaRPr/>
          </a:p>
          <a:p>
            <a:pPr indent="0" lvl="0" marL="0" marR="0" rtl="0" algn="just">
              <a:spcBef>
                <a:spcPts val="0"/>
              </a:spcBef>
              <a:spcAft>
                <a:spcPts val="0"/>
              </a:spcAft>
              <a:buNone/>
            </a:pPr>
            <a:r>
              <a:rPr b="1" lang="en-IN" sz="2400">
                <a:solidFill>
                  <a:schemeClr val="dk1"/>
                </a:solidFill>
                <a:latin typeface="Gill Sans"/>
                <a:ea typeface="Gill Sans"/>
                <a:cs typeface="Gill Sans"/>
                <a:sym typeface="Gill Sans"/>
              </a:rPr>
              <a:t>Organization</a:t>
            </a:r>
            <a:endParaRPr/>
          </a:p>
          <a:p>
            <a:pPr indent="-152400" lvl="0" marL="0" marR="0" rtl="0" algn="just">
              <a:spcBef>
                <a:spcPts val="0"/>
              </a:spcBef>
              <a:spcAft>
                <a:spcPts val="0"/>
              </a:spcAft>
              <a:buClr>
                <a:schemeClr val="dk1"/>
              </a:buClr>
              <a:buSzPts val="2400"/>
              <a:buFont typeface="Arial"/>
              <a:buChar char="•"/>
            </a:pPr>
            <a:r>
              <a:rPr lang="en-IN" sz="2400">
                <a:solidFill>
                  <a:schemeClr val="dk1"/>
                </a:solidFill>
                <a:latin typeface="Gill Sans"/>
                <a:ea typeface="Gill Sans"/>
                <a:cs typeface="Gill Sans"/>
                <a:sym typeface="Gill Sans"/>
              </a:rPr>
              <a:t>Group related buttons together, with the most frequent actions placed prominently (left-to-right or top-to-bottom).</a:t>
            </a:r>
            <a:endParaRPr/>
          </a:p>
          <a:p>
            <a:pPr indent="-152400" lvl="0" marL="0" marR="0" rtl="0" algn="just">
              <a:spcBef>
                <a:spcPts val="0"/>
              </a:spcBef>
              <a:spcAft>
                <a:spcPts val="0"/>
              </a:spcAft>
              <a:buClr>
                <a:schemeClr val="dk1"/>
              </a:buClr>
              <a:buSzPts val="2400"/>
              <a:buFont typeface="Arial"/>
              <a:buChar char="•"/>
            </a:pPr>
            <a:r>
              <a:rPr lang="en-IN" sz="2400">
                <a:solidFill>
                  <a:schemeClr val="dk1"/>
                </a:solidFill>
                <a:latin typeface="Gill Sans"/>
                <a:ea typeface="Gill Sans"/>
                <a:cs typeface="Gill Sans"/>
                <a:sym typeface="Gill Sans"/>
              </a:rPr>
              <a:t>Keep potentially harmful buttons separated from frequently used ones.</a:t>
            </a:r>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3" name="Shape 203"/>
        <p:cNvGrpSpPr/>
        <p:nvPr/>
      </p:nvGrpSpPr>
      <p:grpSpPr>
        <a:xfrm>
          <a:off x="0" y="0"/>
          <a:ext cx="0" cy="0"/>
          <a:chOff x="0" y="0"/>
          <a:chExt cx="0" cy="0"/>
        </a:xfrm>
      </p:grpSpPr>
      <p:sp>
        <p:nvSpPr>
          <p:cNvPr id="204" name="Google Shape;204;p28"/>
          <p:cNvSpPr txBox="1"/>
          <p:nvPr>
            <p:ph type="title"/>
          </p:nvPr>
        </p:nvSpPr>
        <p:spPr>
          <a:xfrm>
            <a:off x="677334" y="609600"/>
            <a:ext cx="8596668" cy="1320800"/>
          </a:xfrm>
          <a:prstGeom prst="rect">
            <a:avLst/>
          </a:prstGeom>
          <a:noFill/>
          <a:ln>
            <a:noFill/>
          </a:ln>
        </p:spPr>
        <p:txBody>
          <a:bodyPr anchorCtr="0" anchor="t" bIns="45700" lIns="91425" spcFirstLastPara="1" rIns="91425" wrap="square" tIns="45700">
            <a:normAutofit/>
          </a:bodyPr>
          <a:lstStyle/>
          <a:p>
            <a:pPr indent="0" lvl="0" marL="0" rtl="0" algn="ctr">
              <a:spcBef>
                <a:spcPts val="0"/>
              </a:spcBef>
              <a:spcAft>
                <a:spcPts val="0"/>
              </a:spcAft>
              <a:buClr>
                <a:schemeClr val="accent1"/>
              </a:buClr>
              <a:buSzPts val="3600"/>
              <a:buFont typeface="Gill Sans"/>
              <a:buNone/>
            </a:pPr>
            <a:r>
              <a:rPr b="1" lang="en-IN">
                <a:latin typeface="Gill Sans"/>
                <a:ea typeface="Gill Sans"/>
                <a:cs typeface="Gill Sans"/>
                <a:sym typeface="Gill Sans"/>
              </a:rPr>
              <a:t>1.1 COMMAND BUTTONS</a:t>
            </a:r>
            <a:endParaRPr/>
          </a:p>
        </p:txBody>
      </p:sp>
      <p:sp>
        <p:nvSpPr>
          <p:cNvPr id="205" name="Google Shape;205;p28"/>
          <p:cNvSpPr txBox="1"/>
          <p:nvPr/>
        </p:nvSpPr>
        <p:spPr>
          <a:xfrm>
            <a:off x="340191" y="1562130"/>
            <a:ext cx="10393002" cy="3539430"/>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lang="en-IN" sz="3200">
                <a:solidFill>
                  <a:schemeClr val="dk1"/>
                </a:solidFill>
                <a:latin typeface="Gill Sans"/>
                <a:ea typeface="Gill Sans"/>
                <a:cs typeface="Gill Sans"/>
                <a:sym typeface="Gill Sans"/>
              </a:rPr>
              <a:t>Visual Indicators</a:t>
            </a:r>
            <a:endParaRPr/>
          </a:p>
          <a:p>
            <a:pPr indent="-203200" lvl="0" marL="0" marR="0" rtl="0" algn="l">
              <a:spcBef>
                <a:spcPts val="0"/>
              </a:spcBef>
              <a:spcAft>
                <a:spcPts val="0"/>
              </a:spcAft>
              <a:buClr>
                <a:schemeClr val="dk1"/>
              </a:buClr>
              <a:buSzPts val="3200"/>
              <a:buFont typeface="Arial"/>
              <a:buChar char="•"/>
            </a:pPr>
            <a:r>
              <a:rPr lang="en-IN" sz="3200">
                <a:solidFill>
                  <a:schemeClr val="dk1"/>
                </a:solidFill>
                <a:latin typeface="Gill Sans"/>
                <a:ea typeface="Gill Sans"/>
                <a:cs typeface="Gill Sans"/>
                <a:sym typeface="Gill Sans"/>
              </a:rPr>
              <a:t>Buttons should visually change when hovered or pressed.</a:t>
            </a:r>
            <a:endParaRPr/>
          </a:p>
          <a:p>
            <a:pPr indent="-203200" lvl="0" marL="0" marR="0" rtl="0" algn="l">
              <a:spcBef>
                <a:spcPts val="0"/>
              </a:spcBef>
              <a:spcAft>
                <a:spcPts val="0"/>
              </a:spcAft>
              <a:buClr>
                <a:schemeClr val="dk1"/>
              </a:buClr>
              <a:buSzPts val="3200"/>
              <a:buFont typeface="Arial"/>
              <a:buChar char="•"/>
            </a:pPr>
            <a:r>
              <a:rPr lang="en-IN" sz="3200">
                <a:solidFill>
                  <a:schemeClr val="dk1"/>
                </a:solidFill>
                <a:latin typeface="Gill Sans"/>
                <a:ea typeface="Gill Sans"/>
                <a:cs typeface="Gill Sans"/>
                <a:sym typeface="Gill Sans"/>
              </a:rPr>
              <a:t>Disable (dim or gray out) buttons that are unavailable.</a:t>
            </a:r>
            <a:endParaRPr/>
          </a:p>
          <a:p>
            <a:pPr indent="0" lvl="0" marL="0" marR="0" rtl="0" algn="l">
              <a:spcBef>
                <a:spcPts val="0"/>
              </a:spcBef>
              <a:spcAft>
                <a:spcPts val="0"/>
              </a:spcAft>
              <a:buNone/>
            </a:pPr>
            <a:r>
              <a:rPr b="1" lang="en-IN" sz="3200">
                <a:solidFill>
                  <a:schemeClr val="dk1"/>
                </a:solidFill>
                <a:latin typeface="Gill Sans"/>
                <a:ea typeface="Gill Sans"/>
                <a:cs typeface="Gill Sans"/>
                <a:sym typeface="Gill Sans"/>
              </a:rPr>
              <a:t>Keyboard Shortcuts</a:t>
            </a:r>
            <a:endParaRPr/>
          </a:p>
          <a:p>
            <a:pPr indent="-203200" lvl="0" marL="0" marR="0" rtl="0" algn="l">
              <a:spcBef>
                <a:spcPts val="0"/>
              </a:spcBef>
              <a:spcAft>
                <a:spcPts val="0"/>
              </a:spcAft>
              <a:buClr>
                <a:schemeClr val="dk1"/>
              </a:buClr>
              <a:buSzPts val="3200"/>
              <a:buFont typeface="Arial"/>
              <a:buChar char="•"/>
            </a:pPr>
            <a:r>
              <a:rPr lang="en-IN" sz="3200">
                <a:solidFill>
                  <a:schemeClr val="dk1"/>
                </a:solidFill>
                <a:latin typeface="Gill Sans"/>
                <a:ea typeface="Gill Sans"/>
                <a:cs typeface="Gill Sans"/>
                <a:sym typeface="Gill Sans"/>
              </a:rPr>
              <a:t>Provide keyboard mnemonics for each button, typically the first letter of its label. This helps users navigate without a mouse.</a:t>
            </a:r>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9" name="Shape 209"/>
        <p:cNvGrpSpPr/>
        <p:nvPr/>
      </p:nvGrpSpPr>
      <p:grpSpPr>
        <a:xfrm>
          <a:off x="0" y="0"/>
          <a:ext cx="0" cy="0"/>
          <a:chOff x="0" y="0"/>
          <a:chExt cx="0" cy="0"/>
        </a:xfrm>
      </p:grpSpPr>
      <p:sp>
        <p:nvSpPr>
          <p:cNvPr id="210" name="Google Shape;210;p29"/>
          <p:cNvSpPr txBox="1"/>
          <p:nvPr>
            <p:ph type="title"/>
          </p:nvPr>
        </p:nvSpPr>
        <p:spPr>
          <a:xfrm>
            <a:off x="677334" y="609600"/>
            <a:ext cx="8596668" cy="1320800"/>
          </a:xfrm>
          <a:prstGeom prst="rect">
            <a:avLst/>
          </a:prstGeom>
          <a:noFill/>
          <a:ln>
            <a:noFill/>
          </a:ln>
        </p:spPr>
        <p:txBody>
          <a:bodyPr anchorCtr="0" anchor="t" bIns="45700" lIns="91425" spcFirstLastPara="1" rIns="91425" wrap="square" tIns="45700">
            <a:normAutofit/>
          </a:bodyPr>
          <a:lstStyle/>
          <a:p>
            <a:pPr indent="0" lvl="0" marL="0" rtl="0" algn="l">
              <a:spcBef>
                <a:spcPts val="0"/>
              </a:spcBef>
              <a:spcAft>
                <a:spcPts val="0"/>
              </a:spcAft>
              <a:buClr>
                <a:schemeClr val="accent1"/>
              </a:buClr>
              <a:buSzPts val="3600"/>
              <a:buFont typeface="Trebuchet MS"/>
              <a:buNone/>
            </a:pPr>
            <a:r>
              <a:t/>
            </a:r>
            <a:endParaRPr/>
          </a:p>
        </p:txBody>
      </p:sp>
      <p:pic>
        <p:nvPicPr>
          <p:cNvPr id="211" name="Google Shape;211;p29"/>
          <p:cNvPicPr preferRelativeResize="0"/>
          <p:nvPr/>
        </p:nvPicPr>
        <p:blipFill rotWithShape="1">
          <a:blip r:embed="rId3">
            <a:alphaModFix/>
          </a:blip>
          <a:srcRect b="0" l="0" r="0" t="0"/>
          <a:stretch/>
        </p:blipFill>
        <p:spPr>
          <a:xfrm>
            <a:off x="677334" y="517954"/>
            <a:ext cx="10319850" cy="5730446"/>
          </a:xfrm>
          <a:prstGeom prst="rect">
            <a:avLst/>
          </a:prstGeom>
          <a:noFill/>
          <a:ln>
            <a:noFill/>
          </a:ln>
        </p:spPr>
      </p:pic>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15" name="Shape 215"/>
        <p:cNvGrpSpPr/>
        <p:nvPr/>
      </p:nvGrpSpPr>
      <p:grpSpPr>
        <a:xfrm>
          <a:off x="0" y="0"/>
          <a:ext cx="0" cy="0"/>
          <a:chOff x="0" y="0"/>
          <a:chExt cx="0" cy="0"/>
        </a:xfrm>
      </p:grpSpPr>
      <p:sp>
        <p:nvSpPr>
          <p:cNvPr id="216" name="Google Shape;216;p30"/>
          <p:cNvSpPr txBox="1"/>
          <p:nvPr>
            <p:ph type="title"/>
          </p:nvPr>
        </p:nvSpPr>
        <p:spPr>
          <a:xfrm>
            <a:off x="677334" y="609600"/>
            <a:ext cx="8596668" cy="1320800"/>
          </a:xfrm>
          <a:prstGeom prst="rect">
            <a:avLst/>
          </a:prstGeom>
          <a:noFill/>
          <a:ln>
            <a:noFill/>
          </a:ln>
        </p:spPr>
        <p:txBody>
          <a:bodyPr anchorCtr="0" anchor="t" bIns="45700" lIns="91425" spcFirstLastPara="1" rIns="91425" wrap="square" tIns="45700">
            <a:normAutofit/>
          </a:bodyPr>
          <a:lstStyle/>
          <a:p>
            <a:pPr indent="0" lvl="0" marL="0" rtl="0" algn="l">
              <a:spcBef>
                <a:spcPts val="0"/>
              </a:spcBef>
              <a:spcAft>
                <a:spcPts val="0"/>
              </a:spcAft>
              <a:buClr>
                <a:schemeClr val="accent1"/>
              </a:buClr>
              <a:buSzPts val="3600"/>
              <a:buFont typeface="Trebuchet MS"/>
              <a:buNone/>
            </a:pPr>
            <a:r>
              <a:t/>
            </a:r>
            <a:endParaRPr/>
          </a:p>
        </p:txBody>
      </p:sp>
      <p:pic>
        <p:nvPicPr>
          <p:cNvPr id="217" name="Google Shape;217;p30"/>
          <p:cNvPicPr preferRelativeResize="0"/>
          <p:nvPr/>
        </p:nvPicPr>
        <p:blipFill rotWithShape="1">
          <a:blip r:embed="rId3">
            <a:alphaModFix/>
          </a:blip>
          <a:srcRect b="0" l="0" r="0" t="0"/>
          <a:stretch/>
        </p:blipFill>
        <p:spPr>
          <a:xfrm>
            <a:off x="677334" y="609600"/>
            <a:ext cx="9015306" cy="4584700"/>
          </a:xfrm>
          <a:prstGeom prst="rect">
            <a:avLst/>
          </a:prstGeom>
          <a:noFill/>
          <a:ln>
            <a:noFill/>
          </a:ln>
        </p:spPr>
      </p:pic>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21" name="Shape 221"/>
        <p:cNvGrpSpPr/>
        <p:nvPr/>
      </p:nvGrpSpPr>
      <p:grpSpPr>
        <a:xfrm>
          <a:off x="0" y="0"/>
          <a:ext cx="0" cy="0"/>
          <a:chOff x="0" y="0"/>
          <a:chExt cx="0" cy="0"/>
        </a:xfrm>
      </p:grpSpPr>
      <p:sp>
        <p:nvSpPr>
          <p:cNvPr id="222" name="Google Shape;222;p31"/>
          <p:cNvSpPr txBox="1"/>
          <p:nvPr>
            <p:ph type="title"/>
          </p:nvPr>
        </p:nvSpPr>
        <p:spPr>
          <a:xfrm>
            <a:off x="677334" y="609600"/>
            <a:ext cx="8596668" cy="1320800"/>
          </a:xfrm>
          <a:prstGeom prst="rect">
            <a:avLst/>
          </a:prstGeom>
          <a:noFill/>
          <a:ln>
            <a:noFill/>
          </a:ln>
        </p:spPr>
        <p:txBody>
          <a:bodyPr anchorCtr="0" anchor="t" bIns="45700" lIns="91425" spcFirstLastPara="1" rIns="91425" wrap="square" tIns="45700">
            <a:normAutofit/>
          </a:bodyPr>
          <a:lstStyle/>
          <a:p>
            <a:pPr indent="0" lvl="0" marL="0" rtl="0" algn="ctr">
              <a:spcBef>
                <a:spcPts val="0"/>
              </a:spcBef>
              <a:spcAft>
                <a:spcPts val="0"/>
              </a:spcAft>
              <a:buClr>
                <a:schemeClr val="accent1"/>
              </a:buClr>
              <a:buSzPts val="3600"/>
              <a:buFont typeface="Gill Sans"/>
              <a:buNone/>
            </a:pPr>
            <a:r>
              <a:rPr b="1" lang="en-IN">
                <a:latin typeface="Gill Sans"/>
                <a:ea typeface="Gill Sans"/>
                <a:cs typeface="Gill Sans"/>
                <a:sym typeface="Gill Sans"/>
              </a:rPr>
              <a:t>1.2 TOOLBAR BUTTONS</a:t>
            </a:r>
            <a:endParaRPr/>
          </a:p>
        </p:txBody>
      </p:sp>
      <p:sp>
        <p:nvSpPr>
          <p:cNvPr id="223" name="Google Shape;223;p31"/>
          <p:cNvSpPr txBox="1"/>
          <p:nvPr/>
        </p:nvSpPr>
        <p:spPr>
          <a:xfrm>
            <a:off x="340191" y="1562130"/>
            <a:ext cx="10393002" cy="3108543"/>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IN" sz="2800">
                <a:solidFill>
                  <a:schemeClr val="dk1"/>
                </a:solidFill>
                <a:latin typeface="Gill Sans"/>
                <a:ea typeface="Gill Sans"/>
                <a:cs typeface="Gill Sans"/>
                <a:sym typeface="Gill Sans"/>
              </a:rPr>
              <a:t>Toolbars are groups of commands or functions (mostly icons, sometimes text) that offer quick access to frequently used features. Here’s a simplified breakdown:</a:t>
            </a:r>
            <a:endParaRPr/>
          </a:p>
          <a:p>
            <a:pPr indent="0" lvl="0" marL="0" marR="0" rtl="0" algn="l">
              <a:spcBef>
                <a:spcPts val="0"/>
              </a:spcBef>
              <a:spcAft>
                <a:spcPts val="0"/>
              </a:spcAft>
              <a:buNone/>
            </a:pPr>
            <a:r>
              <a:rPr b="1" lang="en-IN" sz="2800">
                <a:solidFill>
                  <a:schemeClr val="dk1"/>
                </a:solidFill>
                <a:latin typeface="Gill Sans"/>
                <a:ea typeface="Gill Sans"/>
                <a:cs typeface="Gill Sans"/>
                <a:sym typeface="Gill Sans"/>
              </a:rPr>
              <a:t>Usage</a:t>
            </a:r>
            <a:endParaRPr/>
          </a:p>
          <a:p>
            <a:pPr indent="-177800" lvl="0" marL="0" marR="0" rtl="0" algn="l">
              <a:spcBef>
                <a:spcPts val="0"/>
              </a:spcBef>
              <a:spcAft>
                <a:spcPts val="0"/>
              </a:spcAft>
              <a:buClr>
                <a:schemeClr val="dk1"/>
              </a:buClr>
              <a:buSzPts val="2800"/>
              <a:buFont typeface="Arial"/>
              <a:buChar char="•"/>
            </a:pPr>
            <a:r>
              <a:rPr lang="en-IN" sz="2800">
                <a:solidFill>
                  <a:schemeClr val="dk1"/>
                </a:solidFill>
                <a:latin typeface="Gill Sans"/>
                <a:ea typeface="Gill Sans"/>
                <a:cs typeface="Gill Sans"/>
                <a:sym typeface="Gill Sans"/>
              </a:rPr>
              <a:t>Toolbars provide easy access to common commands across multiple screens.</a:t>
            </a:r>
            <a:endParaRPr/>
          </a:p>
          <a:p>
            <a:pPr indent="-177800" lvl="0" marL="0" marR="0" rtl="0" algn="l">
              <a:spcBef>
                <a:spcPts val="0"/>
              </a:spcBef>
              <a:spcAft>
                <a:spcPts val="0"/>
              </a:spcAft>
              <a:buClr>
                <a:schemeClr val="dk1"/>
              </a:buClr>
              <a:buSzPts val="2800"/>
              <a:buFont typeface="Arial"/>
              <a:buChar char="•"/>
            </a:pPr>
            <a:r>
              <a:rPr lang="en-IN" sz="2800">
                <a:solidFill>
                  <a:schemeClr val="dk1"/>
                </a:solidFill>
                <a:latin typeface="Gill Sans"/>
                <a:ea typeface="Gill Sans"/>
                <a:cs typeface="Gill Sans"/>
                <a:sym typeface="Gill Sans"/>
              </a:rPr>
              <a:t>They can replace some menu items or launch sub-applications.</a:t>
            </a:r>
            <a:endParaRPr/>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27" name="Shape 227"/>
        <p:cNvGrpSpPr/>
        <p:nvPr/>
      </p:nvGrpSpPr>
      <p:grpSpPr>
        <a:xfrm>
          <a:off x="0" y="0"/>
          <a:ext cx="0" cy="0"/>
          <a:chOff x="0" y="0"/>
          <a:chExt cx="0" cy="0"/>
        </a:xfrm>
      </p:grpSpPr>
      <p:sp>
        <p:nvSpPr>
          <p:cNvPr id="228" name="Google Shape;228;p32"/>
          <p:cNvSpPr txBox="1"/>
          <p:nvPr>
            <p:ph type="title"/>
          </p:nvPr>
        </p:nvSpPr>
        <p:spPr>
          <a:xfrm>
            <a:off x="677334" y="609600"/>
            <a:ext cx="8596668" cy="1320800"/>
          </a:xfrm>
          <a:prstGeom prst="rect">
            <a:avLst/>
          </a:prstGeom>
          <a:noFill/>
          <a:ln>
            <a:noFill/>
          </a:ln>
        </p:spPr>
        <p:txBody>
          <a:bodyPr anchorCtr="0" anchor="t" bIns="45700" lIns="91425" spcFirstLastPara="1" rIns="91425" wrap="square" tIns="45700">
            <a:normAutofit/>
          </a:bodyPr>
          <a:lstStyle/>
          <a:p>
            <a:pPr indent="0" lvl="0" marL="0" rtl="0" algn="ctr">
              <a:spcBef>
                <a:spcPts val="0"/>
              </a:spcBef>
              <a:spcAft>
                <a:spcPts val="0"/>
              </a:spcAft>
              <a:buClr>
                <a:schemeClr val="accent1"/>
              </a:buClr>
              <a:buSzPts val="3600"/>
              <a:buFont typeface="Gill Sans"/>
              <a:buNone/>
            </a:pPr>
            <a:r>
              <a:rPr b="1" lang="en-IN">
                <a:latin typeface="Gill Sans"/>
                <a:ea typeface="Gill Sans"/>
                <a:cs typeface="Gill Sans"/>
                <a:sym typeface="Gill Sans"/>
              </a:rPr>
              <a:t>1.2 TOOLBAR BUTTONS</a:t>
            </a:r>
            <a:endParaRPr/>
          </a:p>
        </p:txBody>
      </p:sp>
      <p:sp>
        <p:nvSpPr>
          <p:cNvPr id="229" name="Google Shape;229;p32"/>
          <p:cNvSpPr txBox="1"/>
          <p:nvPr/>
        </p:nvSpPr>
        <p:spPr>
          <a:xfrm>
            <a:off x="340191" y="1562130"/>
            <a:ext cx="10393002" cy="4401205"/>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lang="en-IN" sz="2800">
                <a:solidFill>
                  <a:schemeClr val="dk1"/>
                </a:solidFill>
                <a:latin typeface="Gill Sans"/>
                <a:ea typeface="Gill Sans"/>
                <a:cs typeface="Gill Sans"/>
                <a:sym typeface="Gill Sans"/>
              </a:rPr>
              <a:t>Structure</a:t>
            </a:r>
            <a:endParaRPr/>
          </a:p>
          <a:p>
            <a:pPr indent="-177800" lvl="0" marL="0" marR="0" rtl="0" algn="l">
              <a:spcBef>
                <a:spcPts val="0"/>
              </a:spcBef>
              <a:spcAft>
                <a:spcPts val="0"/>
              </a:spcAft>
              <a:buClr>
                <a:schemeClr val="dk1"/>
              </a:buClr>
              <a:buSzPts val="2800"/>
              <a:buFont typeface="Arial"/>
              <a:buChar char="•"/>
            </a:pPr>
            <a:r>
              <a:rPr b="1" lang="en-IN" sz="2800">
                <a:solidFill>
                  <a:schemeClr val="dk1"/>
                </a:solidFill>
                <a:latin typeface="Gill Sans"/>
                <a:ea typeface="Gill Sans"/>
                <a:cs typeface="Gill Sans"/>
                <a:sym typeface="Gill Sans"/>
              </a:rPr>
              <a:t>Icons</a:t>
            </a:r>
            <a:r>
              <a:rPr lang="en-IN" sz="2800">
                <a:solidFill>
                  <a:schemeClr val="dk1"/>
                </a:solidFill>
                <a:latin typeface="Gill Sans"/>
                <a:ea typeface="Gill Sans"/>
                <a:cs typeface="Gill Sans"/>
                <a:sym typeface="Gill Sans"/>
              </a:rPr>
              <a:t>: Buttons should be the same size, with clear, unique icons centered and raised in appearance.</a:t>
            </a:r>
            <a:endParaRPr/>
          </a:p>
          <a:p>
            <a:pPr indent="-177800" lvl="0" marL="0" marR="0" rtl="0" algn="l">
              <a:spcBef>
                <a:spcPts val="0"/>
              </a:spcBef>
              <a:spcAft>
                <a:spcPts val="0"/>
              </a:spcAft>
              <a:buClr>
                <a:schemeClr val="dk1"/>
              </a:buClr>
              <a:buSzPts val="2800"/>
              <a:buFont typeface="Arial"/>
              <a:buChar char="•"/>
            </a:pPr>
            <a:r>
              <a:rPr b="1" lang="en-IN" sz="2800">
                <a:solidFill>
                  <a:schemeClr val="dk1"/>
                </a:solidFill>
                <a:latin typeface="Gill Sans"/>
                <a:ea typeface="Gill Sans"/>
                <a:cs typeface="Gill Sans"/>
                <a:sym typeface="Gill Sans"/>
              </a:rPr>
              <a:t>Text</a:t>
            </a:r>
            <a:r>
              <a:rPr lang="en-IN" sz="2800">
                <a:solidFill>
                  <a:schemeClr val="dk1"/>
                </a:solidFill>
                <a:latin typeface="Gill Sans"/>
                <a:ea typeface="Gill Sans"/>
                <a:cs typeface="Gill Sans"/>
                <a:sym typeface="Gill Sans"/>
              </a:rPr>
              <a:t>: Labels should be clear and follow command button guidelines.</a:t>
            </a:r>
            <a:endParaRPr/>
          </a:p>
          <a:p>
            <a:pPr indent="-177800" lvl="0" marL="0" marR="0" rtl="0" algn="l">
              <a:spcBef>
                <a:spcPts val="0"/>
              </a:spcBef>
              <a:spcAft>
                <a:spcPts val="0"/>
              </a:spcAft>
              <a:buClr>
                <a:schemeClr val="dk1"/>
              </a:buClr>
              <a:buSzPts val="2800"/>
              <a:buFont typeface="Arial"/>
              <a:buChar char="•"/>
            </a:pPr>
            <a:r>
              <a:rPr b="1" lang="en-IN" sz="2800">
                <a:solidFill>
                  <a:schemeClr val="dk1"/>
                </a:solidFill>
                <a:latin typeface="Gill Sans"/>
                <a:ea typeface="Gill Sans"/>
                <a:cs typeface="Gill Sans"/>
                <a:sym typeface="Gill Sans"/>
              </a:rPr>
              <a:t>Consistency</a:t>
            </a:r>
            <a:r>
              <a:rPr lang="en-IN" sz="2800">
                <a:solidFill>
                  <a:schemeClr val="dk1"/>
                </a:solidFill>
                <a:latin typeface="Gill Sans"/>
                <a:ea typeface="Gill Sans"/>
                <a:cs typeface="Gill Sans"/>
                <a:sym typeface="Gill Sans"/>
              </a:rPr>
              <a:t>: Use the same icons throughout the app.</a:t>
            </a:r>
            <a:endParaRPr/>
          </a:p>
          <a:p>
            <a:pPr indent="0" lvl="0" marL="0" marR="0" rtl="0" algn="l">
              <a:spcBef>
                <a:spcPts val="0"/>
              </a:spcBef>
              <a:spcAft>
                <a:spcPts val="0"/>
              </a:spcAft>
              <a:buNone/>
            </a:pPr>
            <a:r>
              <a:rPr b="1" lang="en-IN" sz="2800">
                <a:solidFill>
                  <a:schemeClr val="dk1"/>
                </a:solidFill>
                <a:latin typeface="Gill Sans"/>
                <a:ea typeface="Gill Sans"/>
                <a:cs typeface="Gill Sans"/>
                <a:sym typeface="Gill Sans"/>
              </a:rPr>
              <a:t>Size</a:t>
            </a:r>
            <a:endParaRPr/>
          </a:p>
          <a:p>
            <a:pPr indent="-177800" lvl="0" marL="0" marR="0" rtl="0" algn="l">
              <a:spcBef>
                <a:spcPts val="0"/>
              </a:spcBef>
              <a:spcAft>
                <a:spcPts val="0"/>
              </a:spcAft>
              <a:buClr>
                <a:schemeClr val="dk1"/>
              </a:buClr>
              <a:buSzPts val="2800"/>
              <a:buFont typeface="Arial"/>
              <a:buChar char="•"/>
            </a:pPr>
            <a:r>
              <a:rPr b="1" lang="en-IN" sz="2800">
                <a:solidFill>
                  <a:schemeClr val="dk1"/>
                </a:solidFill>
                <a:latin typeface="Gill Sans"/>
                <a:ea typeface="Gill Sans"/>
                <a:cs typeface="Gill Sans"/>
                <a:sym typeface="Gill Sans"/>
              </a:rPr>
              <a:t>Buttons</a:t>
            </a:r>
            <a:r>
              <a:rPr lang="en-IN" sz="2800">
                <a:solidFill>
                  <a:schemeClr val="dk1"/>
                </a:solidFill>
                <a:latin typeface="Gill Sans"/>
                <a:ea typeface="Gill Sans"/>
                <a:cs typeface="Gill Sans"/>
                <a:sym typeface="Gill Sans"/>
              </a:rPr>
              <a:t>: Typically 24x22 or 32x30 pixels. Larger buttons for high-resolution screens.</a:t>
            </a:r>
            <a:endParaRPr/>
          </a:p>
          <a:p>
            <a:pPr indent="-177800" lvl="0" marL="0" marR="0" rtl="0" algn="l">
              <a:spcBef>
                <a:spcPts val="0"/>
              </a:spcBef>
              <a:spcAft>
                <a:spcPts val="0"/>
              </a:spcAft>
              <a:buClr>
                <a:schemeClr val="dk1"/>
              </a:buClr>
              <a:buSzPts val="2800"/>
              <a:buFont typeface="Arial"/>
              <a:buChar char="•"/>
            </a:pPr>
            <a:r>
              <a:rPr b="1" lang="en-IN" sz="2800">
                <a:solidFill>
                  <a:schemeClr val="dk1"/>
                </a:solidFill>
                <a:latin typeface="Gill Sans"/>
                <a:ea typeface="Gill Sans"/>
                <a:cs typeface="Gill Sans"/>
                <a:sym typeface="Gill Sans"/>
              </a:rPr>
              <a:t>Icons</a:t>
            </a:r>
            <a:r>
              <a:rPr lang="en-IN" sz="2800">
                <a:solidFill>
                  <a:schemeClr val="dk1"/>
                </a:solidFill>
                <a:latin typeface="Gill Sans"/>
                <a:ea typeface="Gill Sans"/>
                <a:cs typeface="Gill Sans"/>
                <a:sym typeface="Gill Sans"/>
              </a:rPr>
              <a:t>: Common sizes are 16x16 or 14x24 pixels.</a:t>
            </a:r>
            <a:endParaRPr/>
          </a:p>
          <a:p>
            <a:pPr indent="0" lvl="0" marL="0" marR="0" rtl="0" algn="l">
              <a:spcBef>
                <a:spcPts val="0"/>
              </a:spcBef>
              <a:spcAft>
                <a:spcPts val="0"/>
              </a:spcAft>
              <a:buNone/>
            </a:pPr>
            <a:r>
              <a:rPr lang="en-IN" sz="2800">
                <a:solidFill>
                  <a:schemeClr val="dk1"/>
                </a:solidFill>
                <a:latin typeface="Gill Sans"/>
                <a:ea typeface="Gill Sans"/>
                <a:cs typeface="Gill Sans"/>
                <a:sym typeface="Gill Sans"/>
              </a:rPr>
              <a:t>.</a:t>
            </a:r>
            <a:endParaRPr/>
          </a:p>
        </p:txBody>
      </p:sp>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33" name="Shape 233"/>
        <p:cNvGrpSpPr/>
        <p:nvPr/>
      </p:nvGrpSpPr>
      <p:grpSpPr>
        <a:xfrm>
          <a:off x="0" y="0"/>
          <a:ext cx="0" cy="0"/>
          <a:chOff x="0" y="0"/>
          <a:chExt cx="0" cy="0"/>
        </a:xfrm>
      </p:grpSpPr>
      <p:sp>
        <p:nvSpPr>
          <p:cNvPr id="234" name="Google Shape;234;p33"/>
          <p:cNvSpPr txBox="1"/>
          <p:nvPr>
            <p:ph type="title"/>
          </p:nvPr>
        </p:nvSpPr>
        <p:spPr>
          <a:xfrm>
            <a:off x="677334" y="609600"/>
            <a:ext cx="8596668" cy="1320800"/>
          </a:xfrm>
          <a:prstGeom prst="rect">
            <a:avLst/>
          </a:prstGeom>
          <a:noFill/>
          <a:ln>
            <a:noFill/>
          </a:ln>
        </p:spPr>
        <p:txBody>
          <a:bodyPr anchorCtr="0" anchor="t" bIns="45700" lIns="91425" spcFirstLastPara="1" rIns="91425" wrap="square" tIns="45700">
            <a:normAutofit/>
          </a:bodyPr>
          <a:lstStyle/>
          <a:p>
            <a:pPr indent="0" lvl="0" marL="0" rtl="0" algn="ctr">
              <a:spcBef>
                <a:spcPts val="0"/>
              </a:spcBef>
              <a:spcAft>
                <a:spcPts val="0"/>
              </a:spcAft>
              <a:buClr>
                <a:schemeClr val="accent1"/>
              </a:buClr>
              <a:buSzPts val="3600"/>
              <a:buFont typeface="Gill Sans"/>
              <a:buNone/>
            </a:pPr>
            <a:r>
              <a:rPr b="1" lang="en-IN">
                <a:latin typeface="Gill Sans"/>
                <a:ea typeface="Gill Sans"/>
                <a:cs typeface="Gill Sans"/>
                <a:sym typeface="Gill Sans"/>
              </a:rPr>
              <a:t>1.2  TOOLBAR BUTTONS</a:t>
            </a:r>
            <a:endParaRPr/>
          </a:p>
        </p:txBody>
      </p:sp>
      <p:sp>
        <p:nvSpPr>
          <p:cNvPr id="235" name="Google Shape;235;p33"/>
          <p:cNvSpPr txBox="1"/>
          <p:nvPr/>
        </p:nvSpPr>
        <p:spPr>
          <a:xfrm>
            <a:off x="340191" y="1562130"/>
            <a:ext cx="10393002" cy="3970318"/>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lang="en-IN" sz="2800">
                <a:solidFill>
                  <a:schemeClr val="dk1"/>
                </a:solidFill>
                <a:latin typeface="Gill Sans"/>
                <a:ea typeface="Gill Sans"/>
                <a:cs typeface="Gill Sans"/>
                <a:sym typeface="Gill Sans"/>
              </a:rPr>
              <a:t>Organization</a:t>
            </a:r>
            <a:endParaRPr/>
          </a:p>
          <a:p>
            <a:pPr indent="-177800" lvl="0" marL="0" marR="0" rtl="0" algn="l">
              <a:spcBef>
                <a:spcPts val="0"/>
              </a:spcBef>
              <a:spcAft>
                <a:spcPts val="0"/>
              </a:spcAft>
              <a:buClr>
                <a:schemeClr val="dk1"/>
              </a:buClr>
              <a:buSzPts val="2800"/>
              <a:buFont typeface="Arial"/>
              <a:buChar char="•"/>
            </a:pPr>
            <a:r>
              <a:rPr lang="en-IN" sz="2800">
                <a:solidFill>
                  <a:schemeClr val="dk1"/>
                </a:solidFill>
                <a:latin typeface="Gill Sans"/>
                <a:ea typeface="Gill Sans"/>
                <a:cs typeface="Gill Sans"/>
                <a:sym typeface="Gill Sans"/>
              </a:rPr>
              <a:t>Group related buttons together.</a:t>
            </a:r>
            <a:endParaRPr/>
          </a:p>
          <a:p>
            <a:pPr indent="-177800" lvl="0" marL="0" marR="0" rtl="0" algn="l">
              <a:spcBef>
                <a:spcPts val="0"/>
              </a:spcBef>
              <a:spcAft>
                <a:spcPts val="0"/>
              </a:spcAft>
              <a:buClr>
                <a:schemeClr val="dk1"/>
              </a:buClr>
              <a:buSzPts val="2800"/>
              <a:buFont typeface="Arial"/>
              <a:buChar char="•"/>
            </a:pPr>
            <a:r>
              <a:rPr lang="en-IN" sz="2800">
                <a:solidFill>
                  <a:schemeClr val="dk1"/>
                </a:solidFill>
                <a:latin typeface="Gill Sans"/>
                <a:ea typeface="Gill Sans"/>
                <a:cs typeface="Gill Sans"/>
                <a:sym typeface="Gill Sans"/>
              </a:rPr>
              <a:t>Place frequently used buttons on the left (or top if vertical).</a:t>
            </a:r>
            <a:endParaRPr/>
          </a:p>
          <a:p>
            <a:pPr indent="-177800" lvl="0" marL="0" marR="0" rtl="0" algn="l">
              <a:spcBef>
                <a:spcPts val="0"/>
              </a:spcBef>
              <a:spcAft>
                <a:spcPts val="0"/>
              </a:spcAft>
              <a:buClr>
                <a:schemeClr val="dk1"/>
              </a:buClr>
              <a:buSzPts val="2800"/>
              <a:buFont typeface="Arial"/>
              <a:buChar char="•"/>
            </a:pPr>
            <a:r>
              <a:rPr lang="en-IN" sz="2800">
                <a:solidFill>
                  <a:schemeClr val="dk1"/>
                </a:solidFill>
                <a:latin typeface="Gill Sans"/>
                <a:ea typeface="Gill Sans"/>
                <a:cs typeface="Gill Sans"/>
                <a:sym typeface="Gill Sans"/>
              </a:rPr>
              <a:t>Separate destructive buttons from others.</a:t>
            </a:r>
            <a:endParaRPr/>
          </a:p>
          <a:p>
            <a:pPr indent="0" lvl="0" marL="0" marR="0" rtl="0" algn="l">
              <a:spcBef>
                <a:spcPts val="0"/>
              </a:spcBef>
              <a:spcAft>
                <a:spcPts val="0"/>
              </a:spcAft>
              <a:buNone/>
            </a:pPr>
            <a:r>
              <a:rPr b="1" lang="en-IN" sz="2800">
                <a:solidFill>
                  <a:schemeClr val="dk1"/>
                </a:solidFill>
                <a:latin typeface="Gill Sans"/>
                <a:ea typeface="Gill Sans"/>
                <a:cs typeface="Gill Sans"/>
                <a:sym typeface="Gill Sans"/>
              </a:rPr>
              <a:t>Location</a:t>
            </a:r>
            <a:endParaRPr/>
          </a:p>
          <a:p>
            <a:pPr indent="-177800" lvl="0" marL="0" marR="0" rtl="0" algn="l">
              <a:spcBef>
                <a:spcPts val="0"/>
              </a:spcBef>
              <a:spcAft>
                <a:spcPts val="0"/>
              </a:spcAft>
              <a:buClr>
                <a:schemeClr val="dk1"/>
              </a:buClr>
              <a:buSzPts val="2800"/>
              <a:buFont typeface="Arial"/>
              <a:buChar char="•"/>
            </a:pPr>
            <a:r>
              <a:rPr lang="en-IN" sz="2800">
                <a:solidFill>
                  <a:schemeClr val="dk1"/>
                </a:solidFill>
                <a:latin typeface="Gill Sans"/>
                <a:ea typeface="Gill Sans"/>
                <a:cs typeface="Gill Sans"/>
                <a:sym typeface="Gill Sans"/>
              </a:rPr>
              <a:t>Place the main toolbar across the top of the window.</a:t>
            </a:r>
            <a:endParaRPr/>
          </a:p>
          <a:p>
            <a:pPr indent="-177800" lvl="0" marL="0" marR="0" rtl="0" algn="l">
              <a:spcBef>
                <a:spcPts val="0"/>
              </a:spcBef>
              <a:spcAft>
                <a:spcPts val="0"/>
              </a:spcAft>
              <a:buClr>
                <a:schemeClr val="dk1"/>
              </a:buClr>
              <a:buSzPts val="2800"/>
              <a:buFont typeface="Arial"/>
              <a:buChar char="•"/>
            </a:pPr>
            <a:r>
              <a:rPr lang="en-IN" sz="2800">
                <a:solidFill>
                  <a:schemeClr val="dk1"/>
                </a:solidFill>
                <a:latin typeface="Gill Sans"/>
                <a:ea typeface="Gill Sans"/>
                <a:cs typeface="Gill Sans"/>
                <a:sym typeface="Gill Sans"/>
              </a:rPr>
              <a:t>Allow users to move or turn the toolbar on/off and access toolbar functions through menus.</a:t>
            </a:r>
            <a:endParaRPr/>
          </a:p>
          <a:p>
            <a:pPr indent="0" lvl="0" marL="0" marR="0" rtl="0" algn="l">
              <a:spcBef>
                <a:spcPts val="0"/>
              </a:spcBef>
              <a:spcAft>
                <a:spcPts val="0"/>
              </a:spcAft>
              <a:buNone/>
            </a:pPr>
            <a:r>
              <a:rPr lang="en-IN" sz="2800">
                <a:solidFill>
                  <a:schemeClr val="dk1"/>
                </a:solidFill>
                <a:latin typeface="Gill Sans"/>
                <a:ea typeface="Gill Sans"/>
                <a:cs typeface="Gill Sans"/>
                <a:sym typeface="Gill Sans"/>
              </a:rPr>
              <a:t>.</a:t>
            </a:r>
            <a:endParaRPr/>
          </a:p>
        </p:txBody>
      </p:sp>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39" name="Shape 239"/>
        <p:cNvGrpSpPr/>
        <p:nvPr/>
      </p:nvGrpSpPr>
      <p:grpSpPr>
        <a:xfrm>
          <a:off x="0" y="0"/>
          <a:ext cx="0" cy="0"/>
          <a:chOff x="0" y="0"/>
          <a:chExt cx="0" cy="0"/>
        </a:xfrm>
      </p:grpSpPr>
      <p:sp>
        <p:nvSpPr>
          <p:cNvPr id="240" name="Google Shape;240;p34"/>
          <p:cNvSpPr txBox="1"/>
          <p:nvPr>
            <p:ph type="title"/>
          </p:nvPr>
        </p:nvSpPr>
        <p:spPr>
          <a:xfrm>
            <a:off x="677334" y="609600"/>
            <a:ext cx="8596668" cy="1320800"/>
          </a:xfrm>
          <a:prstGeom prst="rect">
            <a:avLst/>
          </a:prstGeom>
          <a:noFill/>
          <a:ln>
            <a:noFill/>
          </a:ln>
        </p:spPr>
        <p:txBody>
          <a:bodyPr anchorCtr="0" anchor="t" bIns="45700" lIns="91425" spcFirstLastPara="1" rIns="91425" wrap="square" tIns="45700">
            <a:normAutofit/>
          </a:bodyPr>
          <a:lstStyle/>
          <a:p>
            <a:pPr indent="0" lvl="0" marL="0" rtl="0" algn="ctr">
              <a:spcBef>
                <a:spcPts val="0"/>
              </a:spcBef>
              <a:spcAft>
                <a:spcPts val="0"/>
              </a:spcAft>
              <a:buClr>
                <a:schemeClr val="accent1"/>
              </a:buClr>
              <a:buSzPts val="3600"/>
              <a:buFont typeface="Gill Sans"/>
              <a:buNone/>
            </a:pPr>
            <a:r>
              <a:rPr b="1" lang="en-IN">
                <a:latin typeface="Gill Sans"/>
                <a:ea typeface="Gill Sans"/>
                <a:cs typeface="Gill Sans"/>
                <a:sym typeface="Gill Sans"/>
              </a:rPr>
              <a:t>1.2 TOOLBAR BUTTONS</a:t>
            </a:r>
            <a:endParaRPr/>
          </a:p>
        </p:txBody>
      </p:sp>
      <p:sp>
        <p:nvSpPr>
          <p:cNvPr id="241" name="Google Shape;241;p34"/>
          <p:cNvSpPr txBox="1"/>
          <p:nvPr/>
        </p:nvSpPr>
        <p:spPr>
          <a:xfrm>
            <a:off x="340191" y="1562130"/>
            <a:ext cx="9197348" cy="5262979"/>
          </a:xfrm>
          <a:prstGeom prst="rect">
            <a:avLst/>
          </a:prstGeom>
          <a:noFill/>
          <a:ln>
            <a:noFill/>
          </a:ln>
        </p:spPr>
        <p:txBody>
          <a:bodyPr anchorCtr="0" anchor="t" bIns="45700" lIns="91425" spcFirstLastPara="1" rIns="91425" wrap="square" tIns="45700">
            <a:spAutoFit/>
          </a:bodyPr>
          <a:lstStyle/>
          <a:p>
            <a:pPr indent="0" lvl="0" marL="0" marR="0" rtl="0" algn="just">
              <a:spcBef>
                <a:spcPts val="0"/>
              </a:spcBef>
              <a:spcAft>
                <a:spcPts val="0"/>
              </a:spcAft>
              <a:buNone/>
            </a:pPr>
            <a:r>
              <a:rPr b="1" lang="en-IN" sz="2800">
                <a:solidFill>
                  <a:schemeClr val="dk1"/>
                </a:solidFill>
                <a:latin typeface="Gill Sans"/>
                <a:ea typeface="Gill Sans"/>
                <a:cs typeface="Gill Sans"/>
                <a:sym typeface="Gill Sans"/>
              </a:rPr>
              <a:t>Customization</a:t>
            </a:r>
            <a:endParaRPr/>
          </a:p>
          <a:p>
            <a:pPr indent="-177800" lvl="0" marL="0" marR="0" rtl="0" algn="just">
              <a:spcBef>
                <a:spcPts val="0"/>
              </a:spcBef>
              <a:spcAft>
                <a:spcPts val="0"/>
              </a:spcAft>
              <a:buClr>
                <a:schemeClr val="dk1"/>
              </a:buClr>
              <a:buSzPts val="2800"/>
              <a:buFont typeface="Arial"/>
              <a:buChar char="•"/>
            </a:pPr>
            <a:r>
              <a:rPr lang="en-IN" sz="2800">
                <a:solidFill>
                  <a:schemeClr val="dk1"/>
                </a:solidFill>
                <a:latin typeface="Gill Sans"/>
                <a:ea typeface="Gill Sans"/>
                <a:cs typeface="Gill Sans"/>
                <a:sym typeface="Gill Sans"/>
              </a:rPr>
              <a:t>Let users customize or turn off the toolbar but provide a default setup.</a:t>
            </a:r>
            <a:endParaRPr/>
          </a:p>
          <a:p>
            <a:pPr indent="0" lvl="0" marL="0" marR="0" rtl="0" algn="just">
              <a:spcBef>
                <a:spcPts val="0"/>
              </a:spcBef>
              <a:spcAft>
                <a:spcPts val="0"/>
              </a:spcAft>
              <a:buNone/>
            </a:pPr>
            <a:r>
              <a:rPr b="1" lang="en-IN" sz="2800">
                <a:solidFill>
                  <a:schemeClr val="dk1"/>
                </a:solidFill>
                <a:latin typeface="Gill Sans"/>
                <a:ea typeface="Gill Sans"/>
                <a:cs typeface="Gill Sans"/>
                <a:sym typeface="Gill Sans"/>
              </a:rPr>
              <a:t>Keyboard Shortcuts</a:t>
            </a:r>
            <a:endParaRPr/>
          </a:p>
          <a:p>
            <a:pPr indent="-177800" lvl="0" marL="0" marR="0" rtl="0" algn="just">
              <a:spcBef>
                <a:spcPts val="0"/>
              </a:spcBef>
              <a:spcAft>
                <a:spcPts val="0"/>
              </a:spcAft>
              <a:buClr>
                <a:schemeClr val="dk1"/>
              </a:buClr>
              <a:buSzPts val="2800"/>
              <a:buFont typeface="Arial"/>
              <a:buChar char="•"/>
            </a:pPr>
            <a:r>
              <a:rPr lang="en-IN" sz="2800">
                <a:solidFill>
                  <a:schemeClr val="dk1"/>
                </a:solidFill>
                <a:latin typeface="Gill Sans"/>
                <a:ea typeface="Gill Sans"/>
                <a:cs typeface="Gill Sans"/>
                <a:sym typeface="Gill Sans"/>
              </a:rPr>
              <a:t>Assign keyboard shortcuts (mnemonics) to toolbar buttons for quick access.</a:t>
            </a:r>
            <a:endParaRPr/>
          </a:p>
          <a:p>
            <a:pPr indent="0" lvl="0" marL="0" marR="0" rtl="0" algn="just">
              <a:spcBef>
                <a:spcPts val="0"/>
              </a:spcBef>
              <a:spcAft>
                <a:spcPts val="0"/>
              </a:spcAft>
              <a:buNone/>
            </a:pPr>
            <a:r>
              <a:rPr b="1" lang="en-IN" sz="2800">
                <a:solidFill>
                  <a:schemeClr val="dk1"/>
                </a:solidFill>
                <a:latin typeface="Gill Sans"/>
                <a:ea typeface="Gill Sans"/>
                <a:cs typeface="Gill Sans"/>
                <a:sym typeface="Gill Sans"/>
              </a:rPr>
              <a:t>Activation</a:t>
            </a:r>
            <a:endParaRPr/>
          </a:p>
          <a:p>
            <a:pPr indent="-177800" lvl="0" marL="0" marR="0" rtl="0" algn="just">
              <a:spcBef>
                <a:spcPts val="0"/>
              </a:spcBef>
              <a:spcAft>
                <a:spcPts val="0"/>
              </a:spcAft>
              <a:buClr>
                <a:schemeClr val="dk1"/>
              </a:buClr>
              <a:buSzPts val="2800"/>
              <a:buFont typeface="Arial"/>
              <a:buChar char="•"/>
            </a:pPr>
            <a:r>
              <a:rPr lang="en-IN" sz="2800">
                <a:solidFill>
                  <a:schemeClr val="dk1"/>
                </a:solidFill>
                <a:latin typeface="Gill Sans"/>
                <a:ea typeface="Gill Sans"/>
                <a:cs typeface="Gill Sans"/>
                <a:sym typeface="Gill Sans"/>
              </a:rPr>
              <a:t>Highlight buttons visually when hovered or pressed. Grayed-out buttons indicate unavailable actions.</a:t>
            </a:r>
            <a:endParaRPr/>
          </a:p>
          <a:p>
            <a:pPr indent="0" lvl="0" marL="0" marR="0" rtl="0" algn="just">
              <a:spcBef>
                <a:spcPts val="0"/>
              </a:spcBef>
              <a:spcAft>
                <a:spcPts val="0"/>
              </a:spcAft>
              <a:buNone/>
            </a:pPr>
            <a:r>
              <a:rPr lang="en-IN" sz="2800">
                <a:solidFill>
                  <a:schemeClr val="dk1"/>
                </a:solidFill>
                <a:latin typeface="Gill Sans"/>
                <a:ea typeface="Gill Sans"/>
                <a:cs typeface="Gill Sans"/>
                <a:sym typeface="Gill Sans"/>
              </a:rPr>
              <a:t>This ensures toolbars are user-friendly, organized, and customizable.</a:t>
            </a:r>
            <a:endParaRPr/>
          </a:p>
          <a:p>
            <a:pPr indent="0" lvl="0" marL="0" marR="0" rtl="0" algn="just">
              <a:spcBef>
                <a:spcPts val="0"/>
              </a:spcBef>
              <a:spcAft>
                <a:spcPts val="0"/>
              </a:spcAft>
              <a:buNone/>
            </a:pPr>
            <a:r>
              <a:rPr lang="en-IN" sz="2800">
                <a:solidFill>
                  <a:schemeClr val="dk1"/>
                </a:solidFill>
                <a:latin typeface="Gill Sans"/>
                <a:ea typeface="Gill Sans"/>
                <a:cs typeface="Gill Sans"/>
                <a:sym typeface="Gill Sans"/>
              </a:rPr>
              <a:t>.</a:t>
            </a:r>
            <a:endParaRPr/>
          </a:p>
        </p:txBody>
      </p:sp>
    </p:spTree>
  </p:cSld>
  <p:clrMapOvr>
    <a:masterClrMapping/>
  </p:clrMapOvr>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45" name="Shape 245"/>
        <p:cNvGrpSpPr/>
        <p:nvPr/>
      </p:nvGrpSpPr>
      <p:grpSpPr>
        <a:xfrm>
          <a:off x="0" y="0"/>
          <a:ext cx="0" cy="0"/>
          <a:chOff x="0" y="0"/>
          <a:chExt cx="0" cy="0"/>
        </a:xfrm>
      </p:grpSpPr>
      <p:sp>
        <p:nvSpPr>
          <p:cNvPr id="246" name="Google Shape;246;p35"/>
          <p:cNvSpPr txBox="1"/>
          <p:nvPr>
            <p:ph type="title"/>
          </p:nvPr>
        </p:nvSpPr>
        <p:spPr>
          <a:xfrm>
            <a:off x="677334" y="0"/>
            <a:ext cx="8596668" cy="548640"/>
          </a:xfrm>
          <a:prstGeom prst="rect">
            <a:avLst/>
          </a:prstGeom>
          <a:noFill/>
          <a:ln>
            <a:noFill/>
          </a:ln>
        </p:spPr>
        <p:txBody>
          <a:bodyPr anchorCtr="0" anchor="t" bIns="45700" lIns="91425" spcFirstLastPara="1" rIns="91425" wrap="square" tIns="45700">
            <a:normAutofit fontScale="90000"/>
          </a:bodyPr>
          <a:lstStyle/>
          <a:p>
            <a:pPr indent="0" lvl="0" marL="0" rtl="0" algn="l">
              <a:spcBef>
                <a:spcPts val="0"/>
              </a:spcBef>
              <a:spcAft>
                <a:spcPts val="0"/>
              </a:spcAft>
              <a:buClr>
                <a:schemeClr val="accent1"/>
              </a:buClr>
              <a:buSzPct val="100000"/>
              <a:buFont typeface="Trebuchet MS"/>
              <a:buNone/>
            </a:pPr>
            <a:r>
              <a:rPr lang="en-IN"/>
              <a:t>Multimedia</a:t>
            </a:r>
            <a:endParaRPr/>
          </a:p>
        </p:txBody>
      </p:sp>
      <p:sp>
        <p:nvSpPr>
          <p:cNvPr id="247" name="Google Shape;247;p35"/>
          <p:cNvSpPr txBox="1"/>
          <p:nvPr/>
        </p:nvSpPr>
        <p:spPr>
          <a:xfrm>
            <a:off x="585894" y="548640"/>
            <a:ext cx="8596668" cy="6124754"/>
          </a:xfrm>
          <a:prstGeom prst="rect">
            <a:avLst/>
          </a:prstGeom>
          <a:noFill/>
          <a:ln>
            <a:noFill/>
          </a:ln>
        </p:spPr>
        <p:txBody>
          <a:bodyPr anchorCtr="0" anchor="t" bIns="45700" lIns="91425" spcFirstLastPara="1" rIns="91425" wrap="square" tIns="45700">
            <a:spAutoFit/>
          </a:bodyPr>
          <a:lstStyle/>
          <a:p>
            <a:pPr indent="0" lvl="0" marL="0" marR="0" rtl="0" algn="just">
              <a:spcBef>
                <a:spcPts val="0"/>
              </a:spcBef>
              <a:spcAft>
                <a:spcPts val="0"/>
              </a:spcAft>
              <a:buNone/>
            </a:pPr>
            <a:r>
              <a:rPr b="1" lang="en-IN" sz="2800">
                <a:solidFill>
                  <a:schemeClr val="dk1"/>
                </a:solidFill>
                <a:latin typeface="Gill Sans"/>
                <a:ea typeface="Gill Sans"/>
                <a:cs typeface="Gill Sans"/>
                <a:sym typeface="Gill Sans"/>
              </a:rPr>
              <a:t>Multimedia</a:t>
            </a:r>
            <a:r>
              <a:rPr lang="en-IN" sz="2800">
                <a:solidFill>
                  <a:schemeClr val="dk1"/>
                </a:solidFill>
                <a:latin typeface="Gill Sans"/>
                <a:ea typeface="Gill Sans"/>
                <a:cs typeface="Gill Sans"/>
                <a:sym typeface="Gill Sans"/>
              </a:rPr>
              <a:t> refers to using more than one type of media (e.g., text, images, audio, video, animations) to communicate on a webpage.</a:t>
            </a:r>
            <a:endParaRPr/>
          </a:p>
          <a:p>
            <a:pPr indent="0" lvl="0" marL="0" marR="0" rtl="0" algn="just">
              <a:spcBef>
                <a:spcPts val="0"/>
              </a:spcBef>
              <a:spcAft>
                <a:spcPts val="0"/>
              </a:spcAft>
              <a:buNone/>
            </a:pPr>
            <a:r>
              <a:rPr lang="en-IN" sz="2800">
                <a:solidFill>
                  <a:srgbClr val="FF0000"/>
                </a:solidFill>
                <a:latin typeface="Gill Sans"/>
                <a:ea typeface="Gill Sans"/>
                <a:cs typeface="Gill Sans"/>
                <a:sym typeface="Gill Sans"/>
              </a:rPr>
              <a:t>Advantages</a:t>
            </a:r>
            <a:endParaRPr/>
          </a:p>
          <a:p>
            <a:pPr indent="-457200" lvl="0" marL="457200" marR="0" rtl="0" algn="just">
              <a:spcBef>
                <a:spcPts val="0"/>
              </a:spcBef>
              <a:spcAft>
                <a:spcPts val="0"/>
              </a:spcAft>
              <a:buClr>
                <a:schemeClr val="dk1"/>
              </a:buClr>
              <a:buSzPts val="2800"/>
              <a:buFont typeface="Noto Sans Symbols"/>
              <a:buChar char="⮚"/>
            </a:pPr>
            <a:r>
              <a:rPr b="1" lang="en-IN" sz="2800">
                <a:solidFill>
                  <a:schemeClr val="dk1"/>
                </a:solidFill>
                <a:latin typeface="Trebuchet MS"/>
                <a:ea typeface="Trebuchet MS"/>
                <a:cs typeface="Trebuchet MS"/>
                <a:sym typeface="Trebuchet MS"/>
              </a:rPr>
              <a:t>Captures attention</a:t>
            </a:r>
            <a:r>
              <a:rPr lang="en-IN" sz="2800">
                <a:solidFill>
                  <a:schemeClr val="dk1"/>
                </a:solidFill>
                <a:latin typeface="Trebuchet MS"/>
                <a:ea typeface="Trebuchet MS"/>
                <a:cs typeface="Trebuchet MS"/>
                <a:sym typeface="Trebuchet MS"/>
              </a:rPr>
              <a:t>: Using visuals, videos, or audio can keep visitors more engaged than just plain text.</a:t>
            </a:r>
            <a:endParaRPr sz="2800">
              <a:solidFill>
                <a:schemeClr val="dk1"/>
              </a:solidFill>
              <a:latin typeface="Gill Sans"/>
              <a:ea typeface="Gill Sans"/>
              <a:cs typeface="Gill Sans"/>
              <a:sym typeface="Gill Sans"/>
            </a:endParaRPr>
          </a:p>
          <a:p>
            <a:pPr indent="-457200" lvl="0" marL="457200" marR="0" rtl="0" algn="just">
              <a:spcBef>
                <a:spcPts val="0"/>
              </a:spcBef>
              <a:spcAft>
                <a:spcPts val="0"/>
              </a:spcAft>
              <a:buClr>
                <a:schemeClr val="dk1"/>
              </a:buClr>
              <a:buSzPts val="2800"/>
              <a:buFont typeface="Noto Sans Symbols"/>
              <a:buChar char="⮚"/>
            </a:pPr>
            <a:r>
              <a:rPr b="1" lang="en-IN" sz="2800">
                <a:solidFill>
                  <a:schemeClr val="dk1"/>
                </a:solidFill>
                <a:latin typeface="Trebuchet MS"/>
                <a:ea typeface="Trebuchet MS"/>
                <a:cs typeface="Trebuchet MS"/>
                <a:sym typeface="Trebuchet MS"/>
              </a:rPr>
              <a:t>Conveys complex information quickly</a:t>
            </a:r>
            <a:r>
              <a:rPr lang="en-IN" sz="2800">
                <a:solidFill>
                  <a:schemeClr val="dk1"/>
                </a:solidFill>
                <a:latin typeface="Trebuchet MS"/>
                <a:ea typeface="Trebuchet MS"/>
                <a:cs typeface="Trebuchet MS"/>
                <a:sym typeface="Trebuchet MS"/>
              </a:rPr>
              <a:t>: Some things are easier to explain with a picture, diagram, or video rather than words.</a:t>
            </a:r>
            <a:endParaRPr/>
          </a:p>
          <a:p>
            <a:pPr indent="-457200" lvl="0" marL="457200" marR="0" rtl="0" algn="just">
              <a:spcBef>
                <a:spcPts val="0"/>
              </a:spcBef>
              <a:spcAft>
                <a:spcPts val="0"/>
              </a:spcAft>
              <a:buClr>
                <a:schemeClr val="dk1"/>
              </a:buClr>
              <a:buSzPts val="2800"/>
              <a:buFont typeface="Noto Sans Symbols"/>
              <a:buChar char="⮚"/>
            </a:pPr>
            <a:r>
              <a:rPr b="1" lang="en-IN" sz="2800">
                <a:solidFill>
                  <a:schemeClr val="dk1"/>
                </a:solidFill>
                <a:latin typeface="Trebuchet MS"/>
                <a:ea typeface="Trebuchet MS"/>
                <a:cs typeface="Trebuchet MS"/>
                <a:sym typeface="Trebuchet MS"/>
              </a:rPr>
              <a:t>Accessibility for users with disabilities</a:t>
            </a:r>
            <a:r>
              <a:rPr lang="en-IN" sz="2800">
                <a:solidFill>
                  <a:schemeClr val="dk1"/>
                </a:solidFill>
                <a:latin typeface="Trebuchet MS"/>
                <a:ea typeface="Trebuchet MS"/>
                <a:cs typeface="Trebuchet MS"/>
                <a:sym typeface="Trebuchet MS"/>
              </a:rPr>
              <a:t>: Multimedia can make the web more accessible, like audio descriptions for visually impaired users or closed captions for people who are deaf.</a:t>
            </a:r>
            <a:endParaRPr sz="2800">
              <a:solidFill>
                <a:schemeClr val="dk1"/>
              </a:solidFill>
              <a:latin typeface="Gill Sans"/>
              <a:ea typeface="Gill Sans"/>
              <a:cs typeface="Gill Sans"/>
              <a:sym typeface="Gill Sans"/>
            </a:endParaRPr>
          </a:p>
        </p:txBody>
      </p:sp>
    </p:spTree>
  </p:cSld>
  <p:clrMapOvr>
    <a:masterClrMapping/>
  </p:clrMapOvr>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51" name="Shape 251"/>
        <p:cNvGrpSpPr/>
        <p:nvPr/>
      </p:nvGrpSpPr>
      <p:grpSpPr>
        <a:xfrm>
          <a:off x="0" y="0"/>
          <a:ext cx="0" cy="0"/>
          <a:chOff x="0" y="0"/>
          <a:chExt cx="0" cy="0"/>
        </a:xfrm>
      </p:grpSpPr>
      <p:sp>
        <p:nvSpPr>
          <p:cNvPr id="252" name="Google Shape;252;p36"/>
          <p:cNvSpPr txBox="1"/>
          <p:nvPr>
            <p:ph type="title"/>
          </p:nvPr>
        </p:nvSpPr>
        <p:spPr>
          <a:xfrm>
            <a:off x="677334" y="609600"/>
            <a:ext cx="8596668" cy="1320800"/>
          </a:xfrm>
          <a:prstGeom prst="rect">
            <a:avLst/>
          </a:prstGeom>
          <a:noFill/>
          <a:ln>
            <a:noFill/>
          </a:ln>
        </p:spPr>
        <p:txBody>
          <a:bodyPr anchorCtr="0" anchor="t" bIns="45700" lIns="91425" spcFirstLastPara="1" rIns="91425" wrap="square" tIns="45700">
            <a:normAutofit/>
          </a:bodyPr>
          <a:lstStyle/>
          <a:p>
            <a:pPr indent="0" lvl="0" marL="0" rtl="0" algn="l">
              <a:spcBef>
                <a:spcPts val="0"/>
              </a:spcBef>
              <a:spcAft>
                <a:spcPts val="0"/>
              </a:spcAft>
              <a:buClr>
                <a:schemeClr val="accent1"/>
              </a:buClr>
              <a:buSzPts val="3600"/>
              <a:buFont typeface="Trebuchet MS"/>
              <a:buNone/>
            </a:pPr>
            <a:r>
              <a:rPr lang="en-IN"/>
              <a:t>Drawbacks of Overusing Multimedia</a:t>
            </a:r>
            <a:endParaRPr/>
          </a:p>
        </p:txBody>
      </p:sp>
      <p:sp>
        <p:nvSpPr>
          <p:cNvPr id="253" name="Google Shape;253;p36"/>
          <p:cNvSpPr txBox="1"/>
          <p:nvPr/>
        </p:nvSpPr>
        <p:spPr>
          <a:xfrm>
            <a:off x="677334" y="1189990"/>
            <a:ext cx="8935296" cy="5262979"/>
          </a:xfrm>
          <a:prstGeom prst="rect">
            <a:avLst/>
          </a:prstGeom>
          <a:noFill/>
          <a:ln>
            <a:noFill/>
          </a:ln>
        </p:spPr>
        <p:txBody>
          <a:bodyPr anchorCtr="0" anchor="t" bIns="45700" lIns="91425" spcFirstLastPara="1" rIns="91425" wrap="square" tIns="45700">
            <a:spAutoFit/>
          </a:bodyPr>
          <a:lstStyle/>
          <a:p>
            <a:pPr indent="0" lvl="0" marL="0" marR="0" rtl="0" algn="just">
              <a:spcBef>
                <a:spcPts val="0"/>
              </a:spcBef>
              <a:spcAft>
                <a:spcPts val="0"/>
              </a:spcAft>
              <a:buNone/>
            </a:pPr>
            <a:r>
              <a:rPr b="1" lang="en-IN" sz="2800">
                <a:solidFill>
                  <a:schemeClr val="dk1"/>
                </a:solidFill>
                <a:latin typeface="Gill Sans"/>
                <a:ea typeface="Gill Sans"/>
                <a:cs typeface="Gill Sans"/>
                <a:sym typeface="Gill Sans"/>
              </a:rPr>
              <a:t>Slow loading times</a:t>
            </a:r>
            <a:r>
              <a:rPr lang="en-IN" sz="2800">
                <a:solidFill>
                  <a:schemeClr val="dk1"/>
                </a:solidFill>
                <a:latin typeface="Gill Sans"/>
                <a:ea typeface="Gill Sans"/>
                <a:cs typeface="Gill Sans"/>
                <a:sym typeface="Gill Sans"/>
              </a:rPr>
              <a:t>: Heavy images or videos can make websites load slower, which frustrates users, especially on slow internet connections.</a:t>
            </a:r>
            <a:endParaRPr/>
          </a:p>
          <a:p>
            <a:pPr indent="-177800" lvl="0" marL="0" marR="0" rtl="0" algn="just">
              <a:spcBef>
                <a:spcPts val="0"/>
              </a:spcBef>
              <a:spcAft>
                <a:spcPts val="0"/>
              </a:spcAft>
              <a:buClr>
                <a:schemeClr val="dk1"/>
              </a:buClr>
              <a:buSzPts val="2800"/>
              <a:buFont typeface="Arial"/>
              <a:buChar char="•"/>
            </a:pPr>
            <a:r>
              <a:rPr b="1" lang="en-IN" sz="2800">
                <a:solidFill>
                  <a:schemeClr val="dk1"/>
                </a:solidFill>
                <a:latin typeface="Gill Sans"/>
                <a:ea typeface="Gill Sans"/>
                <a:cs typeface="Gill Sans"/>
                <a:sym typeface="Gill Sans"/>
              </a:rPr>
              <a:t>Example</a:t>
            </a:r>
            <a:r>
              <a:rPr lang="en-IN" sz="2800">
                <a:solidFill>
                  <a:schemeClr val="dk1"/>
                </a:solidFill>
                <a:latin typeface="Gill Sans"/>
                <a:ea typeface="Gill Sans"/>
                <a:cs typeface="Gill Sans"/>
                <a:sym typeface="Gill Sans"/>
              </a:rPr>
              <a:t>: Imagine waiting for a website to load because it's filled with large images and videos—you might leave before it even finishes loading.</a:t>
            </a:r>
            <a:endParaRPr/>
          </a:p>
          <a:p>
            <a:pPr indent="-177800" lvl="0" marL="0" marR="0" rtl="0" algn="just">
              <a:spcBef>
                <a:spcPts val="0"/>
              </a:spcBef>
              <a:spcAft>
                <a:spcPts val="0"/>
              </a:spcAft>
              <a:buClr>
                <a:schemeClr val="dk1"/>
              </a:buClr>
              <a:buSzPts val="2800"/>
              <a:buFont typeface="Arial"/>
              <a:buChar char="•"/>
            </a:pPr>
            <a:r>
              <a:rPr b="1" lang="en-IN" sz="2800">
                <a:solidFill>
                  <a:schemeClr val="dk1"/>
                </a:solidFill>
                <a:latin typeface="Gill Sans"/>
                <a:ea typeface="Gill Sans"/>
                <a:cs typeface="Gill Sans"/>
                <a:sym typeface="Gill Sans"/>
              </a:rPr>
              <a:t>User confusion and frustration</a:t>
            </a:r>
            <a:r>
              <a:rPr lang="en-IN" sz="2800">
                <a:solidFill>
                  <a:schemeClr val="dk1"/>
                </a:solidFill>
                <a:latin typeface="Gill Sans"/>
                <a:ea typeface="Gill Sans"/>
                <a:cs typeface="Gill Sans"/>
                <a:sym typeface="Gill Sans"/>
              </a:rPr>
              <a:t>: When multimedia is overused or used in the wrong way, it can make it hard for users to find the information they’re looking for.</a:t>
            </a:r>
            <a:endParaRPr/>
          </a:p>
          <a:p>
            <a:pPr indent="-177800" lvl="0" marL="0" marR="0" rtl="0" algn="just">
              <a:spcBef>
                <a:spcPts val="0"/>
              </a:spcBef>
              <a:spcAft>
                <a:spcPts val="0"/>
              </a:spcAft>
              <a:buClr>
                <a:schemeClr val="dk1"/>
              </a:buClr>
              <a:buSzPts val="2800"/>
              <a:buFont typeface="Arial"/>
              <a:buChar char="•"/>
            </a:pPr>
            <a:r>
              <a:rPr b="1" lang="en-IN" sz="2800">
                <a:solidFill>
                  <a:schemeClr val="dk1"/>
                </a:solidFill>
                <a:latin typeface="Gill Sans"/>
                <a:ea typeface="Gill Sans"/>
                <a:cs typeface="Gill Sans"/>
                <a:sym typeface="Gill Sans"/>
              </a:rPr>
              <a:t>Accessibility issues</a:t>
            </a:r>
            <a:r>
              <a:rPr lang="en-IN" sz="2800">
                <a:solidFill>
                  <a:schemeClr val="dk1"/>
                </a:solidFill>
                <a:latin typeface="Gill Sans"/>
                <a:ea typeface="Gill Sans"/>
                <a:cs typeface="Gill Sans"/>
                <a:sym typeface="Gill Sans"/>
              </a:rPr>
              <a:t>: Some multimedia elements may not be accessible to people with disabilities if not properly designed.</a:t>
            </a:r>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8" name="Shape 148"/>
        <p:cNvGrpSpPr/>
        <p:nvPr/>
      </p:nvGrpSpPr>
      <p:grpSpPr>
        <a:xfrm>
          <a:off x="0" y="0"/>
          <a:ext cx="0" cy="0"/>
          <a:chOff x="0" y="0"/>
          <a:chExt cx="0" cy="0"/>
        </a:xfrm>
      </p:grpSpPr>
      <p:sp>
        <p:nvSpPr>
          <p:cNvPr id="149" name="Google Shape;149;p19"/>
          <p:cNvSpPr txBox="1"/>
          <p:nvPr>
            <p:ph type="title"/>
          </p:nvPr>
        </p:nvSpPr>
        <p:spPr>
          <a:xfrm>
            <a:off x="677334" y="609600"/>
            <a:ext cx="8596668" cy="1320800"/>
          </a:xfrm>
          <a:prstGeom prst="rect">
            <a:avLst/>
          </a:prstGeom>
          <a:noFill/>
          <a:ln>
            <a:noFill/>
          </a:ln>
        </p:spPr>
        <p:txBody>
          <a:bodyPr anchorCtr="0" anchor="t" bIns="45700" lIns="91425" spcFirstLastPara="1" rIns="91425" wrap="square" tIns="45700">
            <a:normAutofit/>
          </a:bodyPr>
          <a:lstStyle/>
          <a:p>
            <a:pPr indent="0" lvl="0" marL="0" rtl="0" algn="ctr">
              <a:spcBef>
                <a:spcPts val="0"/>
              </a:spcBef>
              <a:spcAft>
                <a:spcPts val="0"/>
              </a:spcAft>
              <a:buClr>
                <a:schemeClr val="accent1"/>
              </a:buClr>
              <a:buSzPts val="3600"/>
              <a:buFont typeface="Gill Sans"/>
              <a:buNone/>
            </a:pPr>
            <a:r>
              <a:rPr b="1" lang="en-IN">
                <a:latin typeface="Gill Sans"/>
                <a:ea typeface="Gill Sans"/>
                <a:cs typeface="Gill Sans"/>
                <a:sym typeface="Gill Sans"/>
              </a:rPr>
              <a:t>Choose the proper screen based controls</a:t>
            </a:r>
            <a:endParaRPr/>
          </a:p>
        </p:txBody>
      </p:sp>
      <p:sp>
        <p:nvSpPr>
          <p:cNvPr id="150" name="Google Shape;150;p19"/>
          <p:cNvSpPr txBox="1"/>
          <p:nvPr/>
        </p:nvSpPr>
        <p:spPr>
          <a:xfrm>
            <a:off x="677334" y="1930400"/>
            <a:ext cx="9064074" cy="4154984"/>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0" i="0" lang="en-IN" sz="2400" u="none" cap="none" strike="noStrike">
                <a:solidFill>
                  <a:schemeClr val="dk1"/>
                </a:solidFill>
                <a:latin typeface="Gill Sans"/>
                <a:ea typeface="Gill Sans"/>
                <a:cs typeface="Gill Sans"/>
                <a:sym typeface="Gill Sans"/>
              </a:rPr>
              <a:t>Screen controls, or widgets, are the parts of a screen you interact with. They can:</a:t>
            </a:r>
            <a:endParaRPr/>
          </a:p>
          <a:p>
            <a:pPr indent="-152400" lvl="0" marL="0" marR="0" rtl="0" algn="l">
              <a:spcBef>
                <a:spcPts val="0"/>
              </a:spcBef>
              <a:spcAft>
                <a:spcPts val="0"/>
              </a:spcAft>
              <a:buClr>
                <a:schemeClr val="dk1"/>
              </a:buClr>
              <a:buSzPts val="2400"/>
              <a:buFont typeface="Arial"/>
              <a:buChar char="•"/>
            </a:pPr>
            <a:r>
              <a:rPr lang="en-IN" sz="2400">
                <a:solidFill>
                  <a:schemeClr val="dk1"/>
                </a:solidFill>
                <a:latin typeface="Gill Sans"/>
                <a:ea typeface="Gill Sans"/>
                <a:cs typeface="Gill Sans"/>
                <a:sym typeface="Gill Sans"/>
              </a:rPr>
              <a:t>Let you enter or pick a value (like typing in a number or choosing from a list).</a:t>
            </a:r>
            <a:endParaRPr/>
          </a:p>
          <a:p>
            <a:pPr indent="-152400" lvl="0" marL="0" marR="0" rtl="0" algn="l">
              <a:spcBef>
                <a:spcPts val="0"/>
              </a:spcBef>
              <a:spcAft>
                <a:spcPts val="0"/>
              </a:spcAft>
              <a:buClr>
                <a:schemeClr val="dk1"/>
              </a:buClr>
              <a:buSzPts val="2400"/>
              <a:buFont typeface="Arial"/>
              <a:buChar char="•"/>
            </a:pPr>
            <a:r>
              <a:rPr lang="en-IN" sz="2400">
                <a:solidFill>
                  <a:schemeClr val="dk1"/>
                </a:solidFill>
                <a:latin typeface="Gill Sans"/>
                <a:ea typeface="Gill Sans"/>
                <a:cs typeface="Gill Sans"/>
                <a:sym typeface="Gill Sans"/>
              </a:rPr>
              <a:t>Allow you to change or edit a value (like updating your address).</a:t>
            </a:r>
            <a:endParaRPr/>
          </a:p>
          <a:p>
            <a:pPr indent="-152400" lvl="0" marL="0" marR="0" rtl="0" algn="l">
              <a:spcBef>
                <a:spcPts val="0"/>
              </a:spcBef>
              <a:spcAft>
                <a:spcPts val="0"/>
              </a:spcAft>
              <a:buClr>
                <a:schemeClr val="dk1"/>
              </a:buClr>
              <a:buSzPts val="2400"/>
              <a:buFont typeface="Arial"/>
              <a:buChar char="•"/>
            </a:pPr>
            <a:r>
              <a:rPr lang="en-IN" sz="2400">
                <a:solidFill>
                  <a:schemeClr val="dk1"/>
                </a:solidFill>
                <a:latin typeface="Gill Sans"/>
                <a:ea typeface="Gill Sans"/>
                <a:cs typeface="Gill Sans"/>
                <a:sym typeface="Gill Sans"/>
              </a:rPr>
              <a:t>Show you text, numbers, or images (like displaying your name or a picture).</a:t>
            </a:r>
            <a:endParaRPr/>
          </a:p>
          <a:p>
            <a:pPr indent="-152400" lvl="0" marL="0" marR="0" rtl="0" algn="l">
              <a:spcBef>
                <a:spcPts val="0"/>
              </a:spcBef>
              <a:spcAft>
                <a:spcPts val="0"/>
              </a:spcAft>
              <a:buClr>
                <a:schemeClr val="dk1"/>
              </a:buClr>
              <a:buSzPts val="2400"/>
              <a:buFont typeface="Arial"/>
              <a:buChar char="•"/>
            </a:pPr>
            <a:r>
              <a:rPr lang="en-IN" sz="2400">
                <a:solidFill>
                  <a:schemeClr val="dk1"/>
                </a:solidFill>
                <a:latin typeface="Gill Sans"/>
                <a:ea typeface="Gill Sans"/>
                <a:cs typeface="Gill Sans"/>
                <a:sym typeface="Gill Sans"/>
              </a:rPr>
              <a:t>Perform actions when you click or tap them (like saving a file or sending a message).</a:t>
            </a:r>
            <a:endParaRPr/>
          </a:p>
          <a:p>
            <a:pPr indent="-152400" lvl="0" marL="0" marR="0" rtl="0" algn="l">
              <a:spcBef>
                <a:spcPts val="0"/>
              </a:spcBef>
              <a:spcAft>
                <a:spcPts val="0"/>
              </a:spcAft>
              <a:buClr>
                <a:schemeClr val="dk1"/>
              </a:buClr>
              <a:buSzPts val="2400"/>
              <a:buFont typeface="Arial"/>
              <a:buChar char="•"/>
            </a:pPr>
            <a:r>
              <a:rPr lang="en-IN" sz="2400">
                <a:solidFill>
                  <a:schemeClr val="dk1"/>
                </a:solidFill>
                <a:latin typeface="Gill Sans"/>
                <a:ea typeface="Gill Sans"/>
                <a:cs typeface="Gill Sans"/>
                <a:sym typeface="Gill Sans"/>
              </a:rPr>
              <a:t>Provide extra options or information in a pop-up window (like showing more details when you hover over a button).</a:t>
            </a:r>
            <a:endParaRPr/>
          </a:p>
        </p:txBody>
      </p:sp>
    </p:spTree>
  </p:cSld>
  <p:clrMapOvr>
    <a:masterClrMapping/>
  </p:clrMapOvr>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57" name="Shape 257"/>
        <p:cNvGrpSpPr/>
        <p:nvPr/>
      </p:nvGrpSpPr>
      <p:grpSpPr>
        <a:xfrm>
          <a:off x="0" y="0"/>
          <a:ext cx="0" cy="0"/>
          <a:chOff x="0" y="0"/>
          <a:chExt cx="0" cy="0"/>
        </a:xfrm>
      </p:grpSpPr>
      <p:sp>
        <p:nvSpPr>
          <p:cNvPr id="258" name="Google Shape;258;p37"/>
          <p:cNvSpPr txBox="1"/>
          <p:nvPr>
            <p:ph type="title"/>
          </p:nvPr>
        </p:nvSpPr>
        <p:spPr>
          <a:xfrm>
            <a:off x="677334" y="609600"/>
            <a:ext cx="8596668" cy="601980"/>
          </a:xfrm>
          <a:prstGeom prst="rect">
            <a:avLst/>
          </a:prstGeom>
          <a:noFill/>
          <a:ln>
            <a:noFill/>
          </a:ln>
        </p:spPr>
        <p:txBody>
          <a:bodyPr anchorCtr="0" anchor="t" bIns="45700" lIns="91425" spcFirstLastPara="1" rIns="91425" wrap="square" tIns="45700">
            <a:normAutofit fontScale="90000"/>
          </a:bodyPr>
          <a:lstStyle/>
          <a:p>
            <a:pPr indent="0" lvl="0" marL="0" rtl="0" algn="l">
              <a:spcBef>
                <a:spcPts val="0"/>
              </a:spcBef>
              <a:spcAft>
                <a:spcPts val="0"/>
              </a:spcAft>
              <a:buClr>
                <a:schemeClr val="accent1"/>
              </a:buClr>
              <a:buSzPct val="100000"/>
              <a:buFont typeface="Trebuchet MS"/>
              <a:buNone/>
            </a:pPr>
            <a:r>
              <a:rPr lang="en-IN"/>
              <a:t>1.Graphics</a:t>
            </a:r>
            <a:endParaRPr/>
          </a:p>
        </p:txBody>
      </p:sp>
      <p:sp>
        <p:nvSpPr>
          <p:cNvPr id="259" name="Google Shape;259;p37"/>
          <p:cNvSpPr txBox="1"/>
          <p:nvPr/>
        </p:nvSpPr>
        <p:spPr>
          <a:xfrm>
            <a:off x="330142" y="1783080"/>
            <a:ext cx="11531716" cy="5262979"/>
          </a:xfrm>
          <a:prstGeom prst="rect">
            <a:avLst/>
          </a:prstGeom>
          <a:noFill/>
          <a:ln>
            <a:noFill/>
          </a:ln>
        </p:spPr>
        <p:txBody>
          <a:bodyPr anchorCtr="0" anchor="t" bIns="45700" lIns="91425" spcFirstLastPara="1" rIns="91425" wrap="square" tIns="45700">
            <a:spAutoFit/>
          </a:bodyPr>
          <a:lstStyle/>
          <a:p>
            <a:pPr indent="0" lvl="0" marL="0" marR="0" rtl="0" algn="just">
              <a:spcBef>
                <a:spcPts val="0"/>
              </a:spcBef>
              <a:spcAft>
                <a:spcPts val="0"/>
              </a:spcAft>
              <a:buNone/>
            </a:pPr>
            <a:r>
              <a:rPr b="1" lang="en-IN" sz="2400">
                <a:solidFill>
                  <a:schemeClr val="dk1"/>
                </a:solidFill>
                <a:latin typeface="Trebuchet MS"/>
                <a:ea typeface="Trebuchet MS"/>
                <a:cs typeface="Trebuchet MS"/>
                <a:sym typeface="Trebuchet MS"/>
              </a:rPr>
              <a:t>Purpose of Graphics</a:t>
            </a:r>
            <a:endParaRPr/>
          </a:p>
          <a:p>
            <a:pPr indent="0" lvl="0" marL="0" marR="0" rtl="0" algn="just">
              <a:spcBef>
                <a:spcPts val="0"/>
              </a:spcBef>
              <a:spcAft>
                <a:spcPts val="0"/>
              </a:spcAft>
              <a:buNone/>
            </a:pPr>
            <a:r>
              <a:rPr lang="en-IN" sz="2400">
                <a:solidFill>
                  <a:schemeClr val="dk1"/>
                </a:solidFill>
                <a:latin typeface="Trebuchet MS"/>
                <a:ea typeface="Trebuchet MS"/>
                <a:cs typeface="Trebuchet MS"/>
                <a:sym typeface="Trebuchet MS"/>
              </a:rPr>
              <a:t>Graphics on a webpage are </a:t>
            </a:r>
            <a:r>
              <a:rPr b="1" lang="en-IN" sz="2400">
                <a:solidFill>
                  <a:schemeClr val="dk1"/>
                </a:solidFill>
                <a:latin typeface="Trebuchet MS"/>
                <a:ea typeface="Trebuchet MS"/>
                <a:cs typeface="Trebuchet MS"/>
                <a:sym typeface="Trebuchet MS"/>
              </a:rPr>
              <a:t>not just for decoration</a:t>
            </a:r>
            <a:r>
              <a:rPr lang="en-IN" sz="2400">
                <a:solidFill>
                  <a:schemeClr val="dk1"/>
                </a:solidFill>
                <a:latin typeface="Trebuchet MS"/>
                <a:ea typeface="Trebuchet MS"/>
                <a:cs typeface="Trebuchet MS"/>
                <a:sym typeface="Trebuchet MS"/>
              </a:rPr>
              <a:t>. </a:t>
            </a:r>
            <a:endParaRPr/>
          </a:p>
          <a:p>
            <a:pPr indent="0" lvl="0" marL="0" marR="0" rtl="0" algn="just">
              <a:spcBef>
                <a:spcPts val="0"/>
              </a:spcBef>
              <a:spcAft>
                <a:spcPts val="0"/>
              </a:spcAft>
              <a:buNone/>
            </a:pPr>
            <a:r>
              <a:rPr lang="en-IN" sz="2400">
                <a:solidFill>
                  <a:schemeClr val="dk1"/>
                </a:solidFill>
                <a:latin typeface="Trebuchet MS"/>
                <a:ea typeface="Trebuchet MS"/>
                <a:cs typeface="Trebuchet MS"/>
                <a:sym typeface="Trebuchet MS"/>
              </a:rPr>
              <a:t>Each graphic should serve a purpose that improves the user experience. </a:t>
            </a:r>
            <a:endParaRPr/>
          </a:p>
          <a:p>
            <a:pPr indent="0" lvl="0" marL="0" marR="0" rtl="0" algn="just">
              <a:spcBef>
                <a:spcPts val="0"/>
              </a:spcBef>
              <a:spcAft>
                <a:spcPts val="0"/>
              </a:spcAft>
              <a:buNone/>
            </a:pPr>
            <a:r>
              <a:rPr lang="en-IN" sz="2400">
                <a:solidFill>
                  <a:schemeClr val="dk1"/>
                </a:solidFill>
                <a:latin typeface="Trebuchet MS"/>
                <a:ea typeface="Trebuchet MS"/>
                <a:cs typeface="Trebuchet MS"/>
                <a:sym typeface="Trebuchet MS"/>
              </a:rPr>
              <a:t>The five main purposes of graphics are:</a:t>
            </a:r>
            <a:endParaRPr/>
          </a:p>
          <a:p>
            <a:pPr indent="-152400" lvl="0" marL="0" marR="0" rtl="0" algn="just">
              <a:spcBef>
                <a:spcPts val="0"/>
              </a:spcBef>
              <a:spcAft>
                <a:spcPts val="0"/>
              </a:spcAft>
              <a:buClr>
                <a:schemeClr val="dk1"/>
              </a:buClr>
              <a:buSzPts val="2400"/>
              <a:buFont typeface="Arial"/>
              <a:buChar char="•"/>
            </a:pPr>
            <a:r>
              <a:rPr b="1" lang="en-IN" sz="2400">
                <a:solidFill>
                  <a:schemeClr val="dk1"/>
                </a:solidFill>
                <a:latin typeface="Trebuchet MS"/>
                <a:ea typeface="Trebuchet MS"/>
                <a:cs typeface="Trebuchet MS"/>
                <a:sym typeface="Trebuchet MS"/>
              </a:rPr>
              <a:t>Navigational</a:t>
            </a:r>
            <a:r>
              <a:rPr lang="en-IN" sz="2400">
                <a:solidFill>
                  <a:schemeClr val="dk1"/>
                </a:solidFill>
                <a:latin typeface="Trebuchet MS"/>
                <a:ea typeface="Trebuchet MS"/>
                <a:cs typeface="Trebuchet MS"/>
                <a:sym typeface="Trebuchet MS"/>
              </a:rPr>
              <a:t>: Help users find their way around the site (e.g., icons for menus or links).</a:t>
            </a:r>
            <a:endParaRPr/>
          </a:p>
          <a:p>
            <a:pPr indent="-152400" lvl="0" marL="0" marR="0" rtl="0" algn="just">
              <a:spcBef>
                <a:spcPts val="0"/>
              </a:spcBef>
              <a:spcAft>
                <a:spcPts val="0"/>
              </a:spcAft>
              <a:buClr>
                <a:schemeClr val="dk1"/>
              </a:buClr>
              <a:buSzPts val="2400"/>
              <a:buFont typeface="Arial"/>
              <a:buChar char="•"/>
            </a:pPr>
            <a:r>
              <a:rPr b="1" lang="en-IN" sz="2400">
                <a:solidFill>
                  <a:schemeClr val="dk1"/>
                </a:solidFill>
                <a:latin typeface="Trebuchet MS"/>
                <a:ea typeface="Trebuchet MS"/>
                <a:cs typeface="Trebuchet MS"/>
                <a:sym typeface="Trebuchet MS"/>
              </a:rPr>
              <a:t>Representational</a:t>
            </a:r>
            <a:r>
              <a:rPr lang="en-IN" sz="2400">
                <a:solidFill>
                  <a:schemeClr val="dk1"/>
                </a:solidFill>
                <a:latin typeface="Trebuchet MS"/>
                <a:ea typeface="Trebuchet MS"/>
                <a:cs typeface="Trebuchet MS"/>
                <a:sym typeface="Trebuchet MS"/>
              </a:rPr>
              <a:t>: Show what’s being talked about in the text (e.g., an image of a product).</a:t>
            </a:r>
            <a:endParaRPr/>
          </a:p>
          <a:p>
            <a:pPr indent="-152400" lvl="0" marL="0" marR="0" rtl="0" algn="just">
              <a:spcBef>
                <a:spcPts val="0"/>
              </a:spcBef>
              <a:spcAft>
                <a:spcPts val="0"/>
              </a:spcAft>
              <a:buClr>
                <a:schemeClr val="dk1"/>
              </a:buClr>
              <a:buSzPts val="2400"/>
              <a:buFont typeface="Arial"/>
              <a:buChar char="•"/>
            </a:pPr>
            <a:r>
              <a:rPr b="1" lang="en-IN" sz="2400">
                <a:solidFill>
                  <a:schemeClr val="dk1"/>
                </a:solidFill>
                <a:latin typeface="Trebuchet MS"/>
                <a:ea typeface="Trebuchet MS"/>
                <a:cs typeface="Trebuchet MS"/>
                <a:sym typeface="Trebuchet MS"/>
              </a:rPr>
              <a:t>Organizational</a:t>
            </a:r>
            <a:r>
              <a:rPr lang="en-IN" sz="2400">
                <a:solidFill>
                  <a:schemeClr val="dk1"/>
                </a:solidFill>
                <a:latin typeface="Trebuchet MS"/>
                <a:ea typeface="Trebuchet MS"/>
                <a:cs typeface="Trebuchet MS"/>
                <a:sym typeface="Trebuchet MS"/>
              </a:rPr>
              <a:t>: Show relationships between items (e.g., flowcharts or diagrams).</a:t>
            </a:r>
            <a:endParaRPr/>
          </a:p>
          <a:p>
            <a:pPr indent="-152400" lvl="0" marL="0" marR="0" rtl="0" algn="just">
              <a:spcBef>
                <a:spcPts val="0"/>
              </a:spcBef>
              <a:spcAft>
                <a:spcPts val="0"/>
              </a:spcAft>
              <a:buClr>
                <a:schemeClr val="dk1"/>
              </a:buClr>
              <a:buSzPts val="2400"/>
              <a:buFont typeface="Arial"/>
              <a:buChar char="•"/>
            </a:pPr>
            <a:r>
              <a:rPr b="1" lang="en-IN" sz="2400">
                <a:solidFill>
                  <a:schemeClr val="dk1"/>
                </a:solidFill>
                <a:latin typeface="Trebuchet MS"/>
                <a:ea typeface="Trebuchet MS"/>
                <a:cs typeface="Trebuchet MS"/>
                <a:sym typeface="Trebuchet MS"/>
              </a:rPr>
              <a:t>Explanative</a:t>
            </a:r>
            <a:r>
              <a:rPr lang="en-IN" sz="2400">
                <a:solidFill>
                  <a:schemeClr val="dk1"/>
                </a:solidFill>
                <a:latin typeface="Trebuchet MS"/>
                <a:ea typeface="Trebuchet MS"/>
                <a:cs typeface="Trebuchet MS"/>
                <a:sym typeface="Trebuchet MS"/>
              </a:rPr>
              <a:t>: Demonstrate how something works (e.g., a step-by-step illustration).</a:t>
            </a:r>
            <a:endParaRPr/>
          </a:p>
          <a:p>
            <a:pPr indent="-152400" lvl="0" marL="0" marR="0" rtl="0" algn="just">
              <a:spcBef>
                <a:spcPts val="0"/>
              </a:spcBef>
              <a:spcAft>
                <a:spcPts val="0"/>
              </a:spcAft>
              <a:buClr>
                <a:schemeClr val="dk1"/>
              </a:buClr>
              <a:buSzPts val="2400"/>
              <a:buFont typeface="Arial"/>
              <a:buChar char="•"/>
            </a:pPr>
            <a:r>
              <a:rPr b="1" lang="en-IN" sz="2400">
                <a:solidFill>
                  <a:schemeClr val="dk1"/>
                </a:solidFill>
                <a:latin typeface="Trebuchet MS"/>
                <a:ea typeface="Trebuchet MS"/>
                <a:cs typeface="Trebuchet MS"/>
                <a:sym typeface="Trebuchet MS"/>
              </a:rPr>
              <a:t>Decorative</a:t>
            </a:r>
            <a:r>
              <a:rPr lang="en-IN" sz="2400">
                <a:solidFill>
                  <a:schemeClr val="dk1"/>
                </a:solidFill>
                <a:latin typeface="Trebuchet MS"/>
                <a:ea typeface="Trebuchet MS"/>
                <a:cs typeface="Trebuchet MS"/>
                <a:sym typeface="Trebuchet MS"/>
              </a:rPr>
              <a:t>: Add visual appeal, but this should always support the site's overall message.</a:t>
            </a:r>
            <a:endParaRPr/>
          </a:p>
          <a:p>
            <a:pPr indent="0" lvl="0" marL="0" marR="0" rtl="0" algn="just">
              <a:spcBef>
                <a:spcPts val="0"/>
              </a:spcBef>
              <a:spcAft>
                <a:spcPts val="0"/>
              </a:spcAft>
              <a:buNone/>
            </a:pPr>
            <a:r>
              <a:t/>
            </a:r>
            <a:endParaRPr sz="2400">
              <a:solidFill>
                <a:schemeClr val="dk1"/>
              </a:solidFill>
              <a:latin typeface="Trebuchet MS"/>
              <a:ea typeface="Trebuchet MS"/>
              <a:cs typeface="Trebuchet MS"/>
              <a:sym typeface="Trebuchet MS"/>
            </a:endParaRPr>
          </a:p>
        </p:txBody>
      </p:sp>
    </p:spTree>
  </p:cSld>
  <p:clrMapOvr>
    <a:masterClrMapping/>
  </p:clrMapOvr>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63" name="Shape 263"/>
        <p:cNvGrpSpPr/>
        <p:nvPr/>
      </p:nvGrpSpPr>
      <p:grpSpPr>
        <a:xfrm>
          <a:off x="0" y="0"/>
          <a:ext cx="0" cy="0"/>
          <a:chOff x="0" y="0"/>
          <a:chExt cx="0" cy="0"/>
        </a:xfrm>
      </p:grpSpPr>
      <p:sp>
        <p:nvSpPr>
          <p:cNvPr id="264" name="Google Shape;264;p38"/>
          <p:cNvSpPr txBox="1"/>
          <p:nvPr>
            <p:ph type="title"/>
          </p:nvPr>
        </p:nvSpPr>
        <p:spPr>
          <a:xfrm>
            <a:off x="677334" y="609600"/>
            <a:ext cx="8596668" cy="601980"/>
          </a:xfrm>
          <a:prstGeom prst="rect">
            <a:avLst/>
          </a:prstGeom>
          <a:noFill/>
          <a:ln>
            <a:noFill/>
          </a:ln>
        </p:spPr>
        <p:txBody>
          <a:bodyPr anchorCtr="0" anchor="t" bIns="45700" lIns="91425" spcFirstLastPara="1" rIns="91425" wrap="square" tIns="45700">
            <a:normAutofit fontScale="90000"/>
          </a:bodyPr>
          <a:lstStyle/>
          <a:p>
            <a:pPr indent="0" lvl="0" marL="0" rtl="0" algn="l">
              <a:spcBef>
                <a:spcPts val="0"/>
              </a:spcBef>
              <a:spcAft>
                <a:spcPts val="0"/>
              </a:spcAft>
              <a:buClr>
                <a:schemeClr val="accent1"/>
              </a:buClr>
              <a:buSzPct val="100000"/>
              <a:buFont typeface="Trebuchet MS"/>
              <a:buNone/>
            </a:pPr>
            <a:r>
              <a:rPr lang="en-IN"/>
              <a:t>Graphics</a:t>
            </a:r>
            <a:endParaRPr/>
          </a:p>
        </p:txBody>
      </p:sp>
      <p:sp>
        <p:nvSpPr>
          <p:cNvPr id="265" name="Google Shape;265;p38"/>
          <p:cNvSpPr txBox="1"/>
          <p:nvPr/>
        </p:nvSpPr>
        <p:spPr>
          <a:xfrm>
            <a:off x="410152" y="1360170"/>
            <a:ext cx="11531716" cy="3785652"/>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lang="en-IN" sz="2400">
                <a:solidFill>
                  <a:schemeClr val="dk1"/>
                </a:solidFill>
                <a:latin typeface="Trebuchet MS"/>
                <a:ea typeface="Trebuchet MS"/>
                <a:cs typeface="Trebuchet MS"/>
                <a:sym typeface="Trebuchet MS"/>
              </a:rPr>
              <a:t>Graphics Should Supplement, Not Replace Text</a:t>
            </a:r>
            <a:endParaRPr/>
          </a:p>
          <a:p>
            <a:pPr indent="-152400" lvl="0" marL="0" marR="0" rtl="0" algn="l">
              <a:spcBef>
                <a:spcPts val="0"/>
              </a:spcBef>
              <a:spcAft>
                <a:spcPts val="0"/>
              </a:spcAft>
              <a:buClr>
                <a:schemeClr val="dk1"/>
              </a:buClr>
              <a:buSzPts val="2400"/>
              <a:buFont typeface="Arial"/>
              <a:buChar char="•"/>
            </a:pPr>
            <a:r>
              <a:rPr lang="en-IN" sz="2400">
                <a:solidFill>
                  <a:schemeClr val="dk1"/>
                </a:solidFill>
                <a:latin typeface="Trebuchet MS"/>
                <a:ea typeface="Trebuchet MS"/>
                <a:cs typeface="Trebuchet MS"/>
                <a:sym typeface="Trebuchet MS"/>
              </a:rPr>
              <a:t>Graphics should supplement the text, not substitute for it. Text is generally faster to load, easier to search, and more accessible to all users.</a:t>
            </a:r>
            <a:endParaRPr/>
          </a:p>
          <a:p>
            <a:pPr indent="0" lvl="0" marL="0" marR="0" rtl="0" algn="l">
              <a:spcBef>
                <a:spcPts val="0"/>
              </a:spcBef>
              <a:spcAft>
                <a:spcPts val="0"/>
              </a:spcAft>
              <a:buNone/>
            </a:pPr>
            <a:r>
              <a:rPr b="1" lang="en-IN" sz="2400">
                <a:solidFill>
                  <a:schemeClr val="dk1"/>
                </a:solidFill>
                <a:latin typeface="Trebuchet MS"/>
                <a:ea typeface="Trebuchet MS"/>
                <a:cs typeface="Trebuchet MS"/>
                <a:sym typeface="Trebuchet MS"/>
              </a:rPr>
              <a:t>Use Graphics to Convey Information That Text Can’t</a:t>
            </a:r>
            <a:endParaRPr/>
          </a:p>
          <a:p>
            <a:pPr indent="-152400" lvl="0" marL="0" marR="0" rtl="0" algn="l">
              <a:spcBef>
                <a:spcPts val="0"/>
              </a:spcBef>
              <a:spcAft>
                <a:spcPts val="0"/>
              </a:spcAft>
              <a:buClr>
                <a:schemeClr val="dk1"/>
              </a:buClr>
              <a:buSzPts val="2400"/>
              <a:buFont typeface="Arial"/>
              <a:buChar char="•"/>
            </a:pPr>
            <a:r>
              <a:rPr lang="en-IN" sz="2400">
                <a:solidFill>
                  <a:schemeClr val="dk1"/>
                </a:solidFill>
                <a:latin typeface="Trebuchet MS"/>
                <a:ea typeface="Trebuchet MS"/>
                <a:cs typeface="Trebuchet MS"/>
                <a:sym typeface="Trebuchet MS"/>
              </a:rPr>
              <a:t>Images, videos, diagrams, and drawings can often explain something more efficiently or clearly than words alone.</a:t>
            </a:r>
            <a:endParaRPr/>
          </a:p>
          <a:p>
            <a:pPr indent="0" lvl="0" marL="0" marR="0" rtl="0" algn="l">
              <a:spcBef>
                <a:spcPts val="0"/>
              </a:spcBef>
              <a:spcAft>
                <a:spcPts val="0"/>
              </a:spcAft>
              <a:buNone/>
            </a:pPr>
            <a:r>
              <a:rPr b="1" lang="en-IN" sz="2400">
                <a:solidFill>
                  <a:schemeClr val="dk1"/>
                </a:solidFill>
                <a:latin typeface="Trebuchet MS"/>
                <a:ea typeface="Trebuchet MS"/>
                <a:cs typeface="Trebuchet MS"/>
                <a:sym typeface="Trebuchet MS"/>
              </a:rPr>
              <a:t>Enhance Navigation with Graphics</a:t>
            </a:r>
            <a:endParaRPr/>
          </a:p>
          <a:p>
            <a:pPr indent="-152400" lvl="0" marL="0" marR="0" rtl="0" algn="l">
              <a:spcBef>
                <a:spcPts val="0"/>
              </a:spcBef>
              <a:spcAft>
                <a:spcPts val="0"/>
              </a:spcAft>
              <a:buClr>
                <a:schemeClr val="dk1"/>
              </a:buClr>
              <a:buSzPts val="2400"/>
              <a:buFont typeface="Arial"/>
              <a:buChar char="•"/>
            </a:pPr>
            <a:r>
              <a:rPr lang="en-IN" sz="2400">
                <a:solidFill>
                  <a:schemeClr val="dk1"/>
                </a:solidFill>
                <a:latin typeface="Trebuchet MS"/>
                <a:ea typeface="Trebuchet MS"/>
                <a:cs typeface="Trebuchet MS"/>
                <a:sym typeface="Trebuchet MS"/>
              </a:rPr>
              <a:t>Graphics can help users navigate a website more easily by providing visual cues (e.g., icons that represent different sections of the website).</a:t>
            </a:r>
            <a:endParaRPr/>
          </a:p>
          <a:p>
            <a:pPr indent="0" lvl="0" marL="0" marR="0" rtl="0" algn="l">
              <a:spcBef>
                <a:spcPts val="0"/>
              </a:spcBef>
              <a:spcAft>
                <a:spcPts val="0"/>
              </a:spcAft>
              <a:buClr>
                <a:schemeClr val="dk1"/>
              </a:buClr>
              <a:buSzPts val="2400"/>
              <a:buFont typeface="Arial"/>
              <a:buNone/>
            </a:pPr>
            <a:r>
              <a:t/>
            </a:r>
            <a:endParaRPr sz="2400">
              <a:solidFill>
                <a:schemeClr val="dk1"/>
              </a:solidFill>
              <a:latin typeface="Trebuchet MS"/>
              <a:ea typeface="Trebuchet MS"/>
              <a:cs typeface="Trebuchet MS"/>
              <a:sym typeface="Trebuchet MS"/>
            </a:endParaRPr>
          </a:p>
        </p:txBody>
      </p:sp>
    </p:spTree>
  </p:cSld>
  <p:clrMapOvr>
    <a:masterClrMapping/>
  </p:clrMapOvr>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69" name="Shape 269"/>
        <p:cNvGrpSpPr/>
        <p:nvPr/>
      </p:nvGrpSpPr>
      <p:grpSpPr>
        <a:xfrm>
          <a:off x="0" y="0"/>
          <a:ext cx="0" cy="0"/>
          <a:chOff x="0" y="0"/>
          <a:chExt cx="0" cy="0"/>
        </a:xfrm>
      </p:grpSpPr>
      <p:sp>
        <p:nvSpPr>
          <p:cNvPr id="270" name="Google Shape;270;p39"/>
          <p:cNvSpPr txBox="1"/>
          <p:nvPr>
            <p:ph type="title"/>
          </p:nvPr>
        </p:nvSpPr>
        <p:spPr>
          <a:xfrm>
            <a:off x="677334" y="609600"/>
            <a:ext cx="8596668" cy="601980"/>
          </a:xfrm>
          <a:prstGeom prst="rect">
            <a:avLst/>
          </a:prstGeom>
          <a:noFill/>
          <a:ln>
            <a:noFill/>
          </a:ln>
        </p:spPr>
        <p:txBody>
          <a:bodyPr anchorCtr="0" anchor="t" bIns="45700" lIns="91425" spcFirstLastPara="1" rIns="91425" wrap="square" tIns="45700">
            <a:normAutofit fontScale="90000"/>
          </a:bodyPr>
          <a:lstStyle/>
          <a:p>
            <a:pPr indent="0" lvl="0" marL="0" rtl="0" algn="l">
              <a:spcBef>
                <a:spcPts val="0"/>
              </a:spcBef>
              <a:spcAft>
                <a:spcPts val="0"/>
              </a:spcAft>
              <a:buClr>
                <a:schemeClr val="accent1"/>
              </a:buClr>
              <a:buSzPct val="100000"/>
              <a:buFont typeface="Trebuchet MS"/>
              <a:buNone/>
            </a:pPr>
            <a:r>
              <a:rPr lang="en-IN"/>
              <a:t>Graphics</a:t>
            </a:r>
            <a:endParaRPr/>
          </a:p>
        </p:txBody>
      </p:sp>
      <p:sp>
        <p:nvSpPr>
          <p:cNvPr id="271" name="Google Shape;271;p39"/>
          <p:cNvSpPr txBox="1"/>
          <p:nvPr/>
        </p:nvSpPr>
        <p:spPr>
          <a:xfrm>
            <a:off x="410152" y="1360170"/>
            <a:ext cx="11531716" cy="3785652"/>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lang="en-IN" sz="2400">
                <a:solidFill>
                  <a:schemeClr val="dk1"/>
                </a:solidFill>
                <a:latin typeface="Trebuchet MS"/>
                <a:ea typeface="Trebuchet MS"/>
                <a:cs typeface="Trebuchet MS"/>
                <a:sym typeface="Trebuchet MS"/>
              </a:rPr>
              <a:t>Limit Long-Loading Graphics</a:t>
            </a:r>
            <a:endParaRPr/>
          </a:p>
          <a:p>
            <a:pPr indent="-152400" lvl="0" marL="0" marR="0" rtl="0" algn="l">
              <a:spcBef>
                <a:spcPts val="0"/>
              </a:spcBef>
              <a:spcAft>
                <a:spcPts val="0"/>
              </a:spcAft>
              <a:buClr>
                <a:schemeClr val="dk1"/>
              </a:buClr>
              <a:buSzPts val="2400"/>
              <a:buFont typeface="Arial"/>
              <a:buChar char="•"/>
            </a:pPr>
            <a:r>
              <a:rPr lang="en-IN" sz="2400">
                <a:solidFill>
                  <a:schemeClr val="dk1"/>
                </a:solidFill>
                <a:latin typeface="Trebuchet MS"/>
                <a:ea typeface="Trebuchet MS"/>
                <a:cs typeface="Trebuchet MS"/>
                <a:sym typeface="Trebuchet MS"/>
              </a:rPr>
              <a:t>Large or richly colored images take longer to load, which can frustrate users, especially those with slow internet connections.</a:t>
            </a:r>
            <a:endParaRPr/>
          </a:p>
          <a:p>
            <a:pPr indent="0" lvl="0" marL="0" marR="0" rtl="0" algn="l">
              <a:spcBef>
                <a:spcPts val="0"/>
              </a:spcBef>
              <a:spcAft>
                <a:spcPts val="0"/>
              </a:spcAft>
              <a:buNone/>
            </a:pPr>
            <a:r>
              <a:rPr b="1" lang="en-IN" sz="2400">
                <a:solidFill>
                  <a:schemeClr val="dk1"/>
                </a:solidFill>
                <a:latin typeface="Trebuchet MS"/>
                <a:ea typeface="Trebuchet MS"/>
                <a:cs typeface="Trebuchet MS"/>
                <a:sym typeface="Trebuchet MS"/>
              </a:rPr>
              <a:t>Coordinate Graphics with Page Elements</a:t>
            </a:r>
            <a:endParaRPr/>
          </a:p>
          <a:p>
            <a:pPr indent="-152400" lvl="0" marL="0" marR="0" rtl="0" algn="l">
              <a:spcBef>
                <a:spcPts val="0"/>
              </a:spcBef>
              <a:spcAft>
                <a:spcPts val="0"/>
              </a:spcAft>
              <a:buClr>
                <a:schemeClr val="dk1"/>
              </a:buClr>
              <a:buSzPts val="2400"/>
              <a:buFont typeface="Arial"/>
              <a:buChar char="•"/>
            </a:pPr>
            <a:r>
              <a:rPr lang="en-IN" sz="2400">
                <a:solidFill>
                  <a:schemeClr val="dk1"/>
                </a:solidFill>
                <a:latin typeface="Trebuchet MS"/>
                <a:ea typeface="Trebuchet MS"/>
                <a:cs typeface="Trebuchet MS"/>
                <a:sym typeface="Trebuchet MS"/>
              </a:rPr>
              <a:t>Graphics should </a:t>
            </a:r>
            <a:r>
              <a:rPr b="1" lang="en-IN" sz="2400">
                <a:solidFill>
                  <a:schemeClr val="dk1"/>
                </a:solidFill>
                <a:latin typeface="Trebuchet MS"/>
                <a:ea typeface="Trebuchet MS"/>
                <a:cs typeface="Trebuchet MS"/>
                <a:sym typeface="Trebuchet MS"/>
              </a:rPr>
              <a:t>fit in</a:t>
            </a:r>
            <a:r>
              <a:rPr lang="en-IN" sz="2400">
                <a:solidFill>
                  <a:schemeClr val="dk1"/>
                </a:solidFill>
                <a:latin typeface="Trebuchet MS"/>
                <a:ea typeface="Trebuchet MS"/>
                <a:cs typeface="Trebuchet MS"/>
                <a:sym typeface="Trebuchet MS"/>
              </a:rPr>
              <a:t> with the overall design of the webpage. This means coordinating the style of graphics with fonts, colors, and layout.</a:t>
            </a:r>
            <a:endParaRPr/>
          </a:p>
          <a:p>
            <a:pPr indent="0" lvl="0" marL="0" marR="0" rtl="0" algn="l">
              <a:spcBef>
                <a:spcPts val="0"/>
              </a:spcBef>
              <a:spcAft>
                <a:spcPts val="0"/>
              </a:spcAft>
              <a:buNone/>
            </a:pPr>
            <a:r>
              <a:rPr b="1" lang="en-IN" sz="2400">
                <a:solidFill>
                  <a:schemeClr val="dk1"/>
                </a:solidFill>
                <a:latin typeface="Trebuchet MS"/>
                <a:ea typeface="Trebuchet MS"/>
                <a:cs typeface="Trebuchet MS"/>
                <a:sym typeface="Trebuchet MS"/>
              </a:rPr>
              <a:t>Avoid Gratuitous Decorations or Banner-Like Graphics</a:t>
            </a:r>
            <a:endParaRPr/>
          </a:p>
          <a:p>
            <a:pPr indent="-152400" lvl="0" marL="0" marR="0" rtl="0" algn="l">
              <a:spcBef>
                <a:spcPts val="0"/>
              </a:spcBef>
              <a:spcAft>
                <a:spcPts val="0"/>
              </a:spcAft>
              <a:buClr>
                <a:schemeClr val="dk1"/>
              </a:buClr>
              <a:buSzPts val="2400"/>
              <a:buFont typeface="Arial"/>
              <a:buChar char="•"/>
            </a:pPr>
            <a:r>
              <a:rPr lang="en-IN" sz="2400">
                <a:solidFill>
                  <a:schemeClr val="dk1"/>
                </a:solidFill>
                <a:latin typeface="Trebuchet MS"/>
                <a:ea typeface="Trebuchet MS"/>
                <a:cs typeface="Trebuchet MS"/>
                <a:sym typeface="Trebuchet MS"/>
              </a:rPr>
              <a:t>Important graphics should not look like ads or unnecessary decorations.</a:t>
            </a:r>
            <a:endParaRPr/>
          </a:p>
          <a:p>
            <a:pPr indent="-152400" lvl="0" marL="0" marR="0" rtl="0" algn="l">
              <a:spcBef>
                <a:spcPts val="0"/>
              </a:spcBef>
              <a:spcAft>
                <a:spcPts val="0"/>
              </a:spcAft>
              <a:buClr>
                <a:schemeClr val="dk1"/>
              </a:buClr>
              <a:buSzPts val="2400"/>
              <a:buFont typeface="Arial"/>
              <a:buChar char="•"/>
            </a:pPr>
            <a:r>
              <a:rPr b="1" lang="en-IN" sz="2400">
                <a:solidFill>
                  <a:schemeClr val="dk1"/>
                </a:solidFill>
                <a:latin typeface="Trebuchet MS"/>
                <a:ea typeface="Trebuchet MS"/>
                <a:cs typeface="Trebuchet MS"/>
                <a:sym typeface="Trebuchet MS"/>
              </a:rPr>
              <a:t>Users tend to ignore anything that looks like a banner ad</a:t>
            </a:r>
            <a:r>
              <a:rPr lang="en-IN" sz="2400">
                <a:solidFill>
                  <a:schemeClr val="dk1"/>
                </a:solidFill>
                <a:latin typeface="Trebuchet MS"/>
                <a:ea typeface="Trebuchet MS"/>
                <a:cs typeface="Trebuchet MS"/>
                <a:sym typeface="Trebuchet MS"/>
              </a:rPr>
              <a:t> even if it's an important graphic.</a:t>
            </a:r>
            <a:endParaRPr/>
          </a:p>
        </p:txBody>
      </p:sp>
    </p:spTree>
  </p:cSld>
  <p:clrMapOvr>
    <a:masterClrMapping/>
  </p:clrMapOvr>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75" name="Shape 275"/>
        <p:cNvGrpSpPr/>
        <p:nvPr/>
      </p:nvGrpSpPr>
      <p:grpSpPr>
        <a:xfrm>
          <a:off x="0" y="0"/>
          <a:ext cx="0" cy="0"/>
          <a:chOff x="0" y="0"/>
          <a:chExt cx="0" cy="0"/>
        </a:xfrm>
      </p:grpSpPr>
      <p:sp>
        <p:nvSpPr>
          <p:cNvPr id="276" name="Google Shape;276;p40"/>
          <p:cNvSpPr txBox="1"/>
          <p:nvPr>
            <p:ph type="title"/>
          </p:nvPr>
        </p:nvSpPr>
        <p:spPr>
          <a:xfrm>
            <a:off x="643044" y="83820"/>
            <a:ext cx="8596668" cy="739140"/>
          </a:xfrm>
          <a:prstGeom prst="rect">
            <a:avLst/>
          </a:prstGeom>
          <a:noFill/>
          <a:ln>
            <a:noFill/>
          </a:ln>
        </p:spPr>
        <p:txBody>
          <a:bodyPr anchorCtr="0" anchor="t" bIns="45700" lIns="91425" spcFirstLastPara="1" rIns="91425" wrap="square" tIns="45700">
            <a:normAutofit/>
          </a:bodyPr>
          <a:lstStyle/>
          <a:p>
            <a:pPr indent="0" lvl="0" marL="0" rtl="0" algn="l">
              <a:spcBef>
                <a:spcPts val="0"/>
              </a:spcBef>
              <a:spcAft>
                <a:spcPts val="0"/>
              </a:spcAft>
              <a:buClr>
                <a:schemeClr val="accent1"/>
              </a:buClr>
              <a:buSzPts val="3600"/>
              <a:buFont typeface="Trebuchet MS"/>
              <a:buNone/>
            </a:pPr>
            <a:r>
              <a:rPr lang="en-IN"/>
              <a:t>2. Images</a:t>
            </a:r>
            <a:endParaRPr/>
          </a:p>
        </p:txBody>
      </p:sp>
      <p:sp>
        <p:nvSpPr>
          <p:cNvPr id="277" name="Google Shape;277;p40"/>
          <p:cNvSpPr txBox="1"/>
          <p:nvPr/>
        </p:nvSpPr>
        <p:spPr>
          <a:xfrm>
            <a:off x="643044" y="699552"/>
            <a:ext cx="8596668" cy="6001643"/>
          </a:xfrm>
          <a:prstGeom prst="rect">
            <a:avLst/>
          </a:prstGeom>
          <a:noFill/>
          <a:ln>
            <a:noFill/>
          </a:ln>
        </p:spPr>
        <p:txBody>
          <a:bodyPr anchorCtr="0" anchor="t" bIns="45700" lIns="91425" spcFirstLastPara="1" rIns="91425" wrap="square" tIns="45700">
            <a:spAutoFit/>
          </a:bodyPr>
          <a:lstStyle/>
          <a:p>
            <a:pPr indent="-152400" lvl="0" marL="0" marR="0" rtl="0" algn="l">
              <a:spcBef>
                <a:spcPts val="0"/>
              </a:spcBef>
              <a:spcAft>
                <a:spcPts val="0"/>
              </a:spcAft>
              <a:buClr>
                <a:schemeClr val="dk1"/>
              </a:buClr>
              <a:buSzPts val="2400"/>
              <a:buFont typeface="Arial"/>
              <a:buChar char="•"/>
            </a:pPr>
            <a:r>
              <a:rPr lang="en-IN" sz="2400">
                <a:solidFill>
                  <a:schemeClr val="dk1"/>
                </a:solidFill>
                <a:latin typeface="Gill Sans"/>
                <a:ea typeface="Gill Sans"/>
                <a:cs typeface="Gill Sans"/>
                <a:sym typeface="Gill Sans"/>
              </a:rPr>
              <a:t>Ensure all images convey their intended messages. </a:t>
            </a:r>
            <a:endParaRPr sz="1600">
              <a:solidFill>
                <a:schemeClr val="dk1"/>
              </a:solidFill>
              <a:latin typeface="Gill Sans"/>
              <a:ea typeface="Gill Sans"/>
              <a:cs typeface="Gill Sans"/>
              <a:sym typeface="Gill Sans"/>
            </a:endParaRPr>
          </a:p>
          <a:p>
            <a:pPr indent="-152400" lvl="0" marL="0" marR="0" rtl="0" algn="l">
              <a:spcBef>
                <a:spcPts val="0"/>
              </a:spcBef>
              <a:spcAft>
                <a:spcPts val="0"/>
              </a:spcAft>
              <a:buClr>
                <a:schemeClr val="dk1"/>
              </a:buClr>
              <a:buSzPts val="2400"/>
              <a:buFont typeface="Arial"/>
              <a:buChar char="•"/>
            </a:pPr>
            <a:r>
              <a:rPr lang="en-IN" sz="2400">
                <a:solidFill>
                  <a:schemeClr val="dk1"/>
                </a:solidFill>
                <a:latin typeface="Gill Sans"/>
                <a:ea typeface="Gill Sans"/>
                <a:cs typeface="Gill Sans"/>
                <a:sym typeface="Gill Sans"/>
              </a:rPr>
              <a:t>General: </a:t>
            </a:r>
            <a:endParaRPr sz="1600">
              <a:solidFill>
                <a:schemeClr val="dk1"/>
              </a:solidFill>
              <a:latin typeface="Gill Sans"/>
              <a:ea typeface="Gill Sans"/>
              <a:cs typeface="Gill Sans"/>
              <a:sym typeface="Gill Sans"/>
            </a:endParaRPr>
          </a:p>
          <a:p>
            <a:pPr indent="-285750" lvl="1" marL="742950" marR="0" rtl="0" algn="l">
              <a:spcBef>
                <a:spcPts val="0"/>
              </a:spcBef>
              <a:spcAft>
                <a:spcPts val="0"/>
              </a:spcAft>
              <a:buClr>
                <a:schemeClr val="dk1"/>
              </a:buClr>
              <a:buSzPts val="2400"/>
              <a:buFont typeface="Arial"/>
              <a:buChar char="•"/>
            </a:pPr>
            <a:r>
              <a:rPr b="0" i="0" lang="en-IN" sz="2400" u="none" cap="none" strike="noStrike">
                <a:solidFill>
                  <a:schemeClr val="dk1"/>
                </a:solidFill>
                <a:latin typeface="Gill Sans"/>
                <a:ea typeface="Gill Sans"/>
                <a:cs typeface="Gill Sans"/>
                <a:sym typeface="Gill Sans"/>
              </a:rPr>
              <a:t>—  Use standard images. </a:t>
            </a:r>
            <a:endParaRPr b="0" i="0" sz="1600" u="none" cap="none" strike="noStrike">
              <a:solidFill>
                <a:schemeClr val="dk1"/>
              </a:solidFill>
              <a:latin typeface="Gill Sans"/>
              <a:ea typeface="Gill Sans"/>
              <a:cs typeface="Gill Sans"/>
              <a:sym typeface="Gill Sans"/>
            </a:endParaRPr>
          </a:p>
          <a:p>
            <a:pPr indent="-285750" lvl="1" marL="742950" marR="0" rtl="0" algn="l">
              <a:spcBef>
                <a:spcPts val="0"/>
              </a:spcBef>
              <a:spcAft>
                <a:spcPts val="0"/>
              </a:spcAft>
              <a:buClr>
                <a:schemeClr val="dk1"/>
              </a:buClr>
              <a:buSzPts val="2400"/>
              <a:buFont typeface="Arial"/>
              <a:buChar char="•"/>
            </a:pPr>
            <a:r>
              <a:rPr b="0" i="0" lang="en-IN" sz="2400" u="none" cap="none" strike="noStrike">
                <a:solidFill>
                  <a:schemeClr val="dk1"/>
                </a:solidFill>
                <a:latin typeface="Gill Sans"/>
                <a:ea typeface="Gill Sans"/>
                <a:cs typeface="Gill Sans"/>
                <a:sym typeface="Gill Sans"/>
              </a:rPr>
              <a:t>—  Emulate real-world objects. </a:t>
            </a:r>
            <a:endParaRPr b="0" i="0" sz="1600" u="none" cap="none" strike="noStrike">
              <a:solidFill>
                <a:schemeClr val="dk1"/>
              </a:solidFill>
              <a:latin typeface="Gill Sans"/>
              <a:ea typeface="Gill Sans"/>
              <a:cs typeface="Gill Sans"/>
              <a:sym typeface="Gill Sans"/>
            </a:endParaRPr>
          </a:p>
          <a:p>
            <a:pPr indent="-285750" lvl="1" marL="742950" marR="0" rtl="0" algn="l">
              <a:spcBef>
                <a:spcPts val="0"/>
              </a:spcBef>
              <a:spcAft>
                <a:spcPts val="0"/>
              </a:spcAft>
              <a:buClr>
                <a:schemeClr val="dk1"/>
              </a:buClr>
              <a:buSzPts val="2400"/>
              <a:buFont typeface="Arial"/>
              <a:buChar char="•"/>
            </a:pPr>
            <a:r>
              <a:rPr b="0" i="0" lang="en-IN" sz="2400" u="none" cap="none" strike="noStrike">
                <a:solidFill>
                  <a:schemeClr val="dk1"/>
                </a:solidFill>
                <a:latin typeface="Gill Sans"/>
                <a:ea typeface="Gill Sans"/>
                <a:cs typeface="Gill Sans"/>
                <a:sym typeface="Gill Sans"/>
              </a:rPr>
              <a:t>—  Use images consistently. </a:t>
            </a:r>
            <a:endParaRPr b="0" i="0" sz="1600" u="none" cap="none" strike="noStrike">
              <a:solidFill>
                <a:schemeClr val="dk1"/>
              </a:solidFill>
              <a:latin typeface="Gill Sans"/>
              <a:ea typeface="Gill Sans"/>
              <a:cs typeface="Gill Sans"/>
              <a:sym typeface="Gill Sans"/>
            </a:endParaRPr>
          </a:p>
          <a:p>
            <a:pPr indent="-285750" lvl="1" marL="742950" marR="0" rtl="0" algn="l">
              <a:spcBef>
                <a:spcPts val="0"/>
              </a:spcBef>
              <a:spcAft>
                <a:spcPts val="0"/>
              </a:spcAft>
              <a:buClr>
                <a:schemeClr val="dk1"/>
              </a:buClr>
              <a:buSzPts val="2400"/>
              <a:buFont typeface="Arial"/>
              <a:buChar char="•"/>
            </a:pPr>
            <a:r>
              <a:rPr b="0" i="0" lang="en-IN" sz="2400" u="none" cap="none" strike="noStrike">
                <a:solidFill>
                  <a:schemeClr val="dk1"/>
                </a:solidFill>
                <a:latin typeface="Gill Sans"/>
                <a:ea typeface="Gill Sans"/>
                <a:cs typeface="Gill Sans"/>
                <a:sym typeface="Gill Sans"/>
              </a:rPr>
              <a:t>—  Produce legible images. </a:t>
            </a:r>
            <a:endParaRPr b="0" i="0" sz="1600" u="none" cap="none" strike="noStrike">
              <a:solidFill>
                <a:schemeClr val="dk1"/>
              </a:solidFill>
              <a:latin typeface="Gill Sans"/>
              <a:ea typeface="Gill Sans"/>
              <a:cs typeface="Gill Sans"/>
              <a:sym typeface="Gill Sans"/>
            </a:endParaRPr>
          </a:p>
          <a:p>
            <a:pPr indent="-285750" lvl="1" marL="742950" marR="0" rtl="0" algn="l">
              <a:spcBef>
                <a:spcPts val="0"/>
              </a:spcBef>
              <a:spcAft>
                <a:spcPts val="0"/>
              </a:spcAft>
              <a:buClr>
                <a:schemeClr val="dk1"/>
              </a:buClr>
              <a:buSzPts val="2400"/>
              <a:buFont typeface="Arial"/>
              <a:buChar char="•"/>
            </a:pPr>
            <a:r>
              <a:rPr b="0" i="0" lang="en-IN" sz="2400" u="none" cap="none" strike="noStrike">
                <a:solidFill>
                  <a:schemeClr val="dk1"/>
                </a:solidFill>
                <a:latin typeface="Gill Sans"/>
                <a:ea typeface="Gill Sans"/>
                <a:cs typeface="Gill Sans"/>
                <a:sym typeface="Gill Sans"/>
              </a:rPr>
              <a:t>—  Provide descriptive text or labels with all images. </a:t>
            </a:r>
            <a:endParaRPr b="0" i="0" sz="1600" u="none" cap="none" strike="noStrike">
              <a:solidFill>
                <a:schemeClr val="dk1"/>
              </a:solidFill>
              <a:latin typeface="Gill Sans"/>
              <a:ea typeface="Gill Sans"/>
              <a:cs typeface="Gill Sans"/>
              <a:sym typeface="Gill Sans"/>
            </a:endParaRPr>
          </a:p>
          <a:p>
            <a:pPr indent="-285750" lvl="1" marL="742950" marR="0" rtl="0" algn="l">
              <a:spcBef>
                <a:spcPts val="0"/>
              </a:spcBef>
              <a:spcAft>
                <a:spcPts val="0"/>
              </a:spcAft>
              <a:buClr>
                <a:schemeClr val="dk1"/>
              </a:buClr>
              <a:buSzPts val="2400"/>
              <a:buFont typeface="Arial"/>
              <a:buChar char="•"/>
            </a:pPr>
            <a:r>
              <a:rPr b="0" i="0" lang="en-IN" sz="2400" u="none" cap="none" strike="noStrike">
                <a:solidFill>
                  <a:schemeClr val="dk1"/>
                </a:solidFill>
                <a:latin typeface="Gill Sans"/>
                <a:ea typeface="Gill Sans"/>
                <a:cs typeface="Gill Sans"/>
                <a:sym typeface="Gill Sans"/>
              </a:rPr>
              <a:t>—  Distinguish navigational images from decorative images. </a:t>
            </a:r>
            <a:endParaRPr b="0" i="0" sz="1600" u="none" cap="none" strike="noStrike">
              <a:solidFill>
                <a:schemeClr val="dk1"/>
              </a:solidFill>
              <a:latin typeface="Gill Sans"/>
              <a:ea typeface="Gill Sans"/>
              <a:cs typeface="Gill Sans"/>
              <a:sym typeface="Gill Sans"/>
            </a:endParaRPr>
          </a:p>
          <a:p>
            <a:pPr indent="-285750" lvl="1" marL="742950" marR="0" rtl="0" algn="l">
              <a:spcBef>
                <a:spcPts val="0"/>
              </a:spcBef>
              <a:spcAft>
                <a:spcPts val="0"/>
              </a:spcAft>
              <a:buClr>
                <a:schemeClr val="dk1"/>
              </a:buClr>
              <a:buSzPts val="2400"/>
              <a:buFont typeface="Arial"/>
              <a:buChar char="•"/>
            </a:pPr>
            <a:r>
              <a:rPr b="0" i="0" lang="en-IN" sz="2400" u="none" cap="none" strike="noStrike">
                <a:solidFill>
                  <a:schemeClr val="dk1"/>
                </a:solidFill>
                <a:latin typeface="Gill Sans"/>
                <a:ea typeface="Gill Sans"/>
                <a:cs typeface="Gill Sans"/>
                <a:sym typeface="Gill Sans"/>
              </a:rPr>
              <a:t>—  Minimize </a:t>
            </a:r>
            <a:endParaRPr b="0" i="0" sz="1600" u="none" cap="none" strike="noStrike">
              <a:solidFill>
                <a:schemeClr val="dk1"/>
              </a:solidFill>
              <a:latin typeface="Gill Sans"/>
              <a:ea typeface="Gill Sans"/>
              <a:cs typeface="Gill Sans"/>
              <a:sym typeface="Gill Sans"/>
            </a:endParaRPr>
          </a:p>
          <a:p>
            <a:pPr indent="-228600" lvl="2" marL="1143000" marR="0" rtl="0" algn="l">
              <a:spcBef>
                <a:spcPts val="0"/>
              </a:spcBef>
              <a:spcAft>
                <a:spcPts val="0"/>
              </a:spcAft>
              <a:buClr>
                <a:schemeClr val="dk1"/>
              </a:buClr>
              <a:buSzPts val="2400"/>
              <a:buFont typeface="Arial"/>
              <a:buChar char="•"/>
            </a:pPr>
            <a:r>
              <a:rPr b="0" i="0" lang="en-IN" sz="2400" u="none" cap="none" strike="noStrike">
                <a:solidFill>
                  <a:schemeClr val="dk1"/>
                </a:solidFill>
                <a:latin typeface="Gill Sans"/>
                <a:ea typeface="Gill Sans"/>
                <a:cs typeface="Gill Sans"/>
                <a:sym typeface="Gill Sans"/>
              </a:rPr>
              <a:t>The number of presented images. </a:t>
            </a:r>
            <a:endParaRPr/>
          </a:p>
          <a:p>
            <a:pPr indent="-228600" lvl="2" marL="1143000" marR="0" rtl="0" algn="l">
              <a:spcBef>
                <a:spcPts val="0"/>
              </a:spcBef>
              <a:spcAft>
                <a:spcPts val="0"/>
              </a:spcAft>
              <a:buClr>
                <a:schemeClr val="dk1"/>
              </a:buClr>
              <a:buSzPts val="2400"/>
              <a:buFont typeface="Arial"/>
              <a:buChar char="•"/>
            </a:pPr>
            <a:r>
              <a:rPr b="0" i="0" lang="en-IN" sz="2400" u="none" cap="none" strike="noStrike">
                <a:solidFill>
                  <a:schemeClr val="dk1"/>
                </a:solidFill>
                <a:latin typeface="Gill Sans"/>
                <a:ea typeface="Gill Sans"/>
                <a:cs typeface="Gill Sans"/>
                <a:sym typeface="Gill Sans"/>
              </a:rPr>
              <a:t>The size of presented images. </a:t>
            </a:r>
            <a:endParaRPr/>
          </a:p>
          <a:p>
            <a:pPr indent="-228600" lvl="3" marL="1600200" marR="0" rtl="0" algn="l">
              <a:spcBef>
                <a:spcPts val="0"/>
              </a:spcBef>
              <a:spcAft>
                <a:spcPts val="0"/>
              </a:spcAft>
              <a:buClr>
                <a:schemeClr val="dk1"/>
              </a:buClr>
              <a:buSzPts val="2400"/>
              <a:buFont typeface="Arial"/>
              <a:buChar char="•"/>
            </a:pPr>
            <a:r>
              <a:rPr b="0" i="0" lang="en-IN" sz="2400" u="none" cap="none" strike="noStrike">
                <a:solidFill>
                  <a:schemeClr val="dk1"/>
                </a:solidFill>
                <a:latin typeface="Gill Sans"/>
                <a:ea typeface="Gill Sans"/>
                <a:cs typeface="Gill Sans"/>
                <a:sym typeface="Gill Sans"/>
              </a:rPr>
              <a:t>Restrict single images to 5KB. </a:t>
            </a:r>
            <a:endParaRPr/>
          </a:p>
          <a:p>
            <a:pPr indent="-228600" lvl="3" marL="1600200" marR="0" rtl="0" algn="l">
              <a:spcBef>
                <a:spcPts val="0"/>
              </a:spcBef>
              <a:spcAft>
                <a:spcPts val="0"/>
              </a:spcAft>
              <a:buClr>
                <a:schemeClr val="dk1"/>
              </a:buClr>
              <a:buSzPts val="2400"/>
              <a:buFont typeface="Arial"/>
              <a:buChar char="•"/>
            </a:pPr>
            <a:r>
              <a:rPr b="0" i="0" lang="en-IN" sz="2400" u="none" cap="none" strike="noStrike">
                <a:solidFill>
                  <a:schemeClr val="dk1"/>
                </a:solidFill>
                <a:latin typeface="Gill Sans"/>
                <a:ea typeface="Gill Sans"/>
                <a:cs typeface="Gill Sans"/>
                <a:sym typeface="Gill Sans"/>
              </a:rPr>
              <a:t>Restrict page images to 20KB. </a:t>
            </a:r>
            <a:endParaRPr/>
          </a:p>
          <a:p>
            <a:pPr indent="-228600" lvl="3" marL="1600200" marR="0" rtl="0" algn="l">
              <a:spcBef>
                <a:spcPts val="0"/>
              </a:spcBef>
              <a:spcAft>
                <a:spcPts val="0"/>
              </a:spcAft>
              <a:buClr>
                <a:schemeClr val="dk1"/>
              </a:buClr>
              <a:buSzPts val="2400"/>
              <a:buFont typeface="Arial"/>
              <a:buChar char="•"/>
            </a:pPr>
            <a:r>
              <a:rPr b="0" i="0" lang="en-IN" sz="2400" u="none" cap="none" strike="noStrike">
                <a:solidFill>
                  <a:schemeClr val="dk1"/>
                </a:solidFill>
                <a:latin typeface="Gill Sans"/>
                <a:ea typeface="Gill Sans"/>
                <a:cs typeface="Gill Sans"/>
                <a:sym typeface="Gill Sans"/>
              </a:rPr>
              <a:t>Provide thumbnail size images. </a:t>
            </a:r>
            <a:endParaRPr/>
          </a:p>
          <a:p>
            <a:pPr indent="-228600" lvl="2" marL="1143000" marR="0" rtl="0" algn="l">
              <a:spcBef>
                <a:spcPts val="0"/>
              </a:spcBef>
              <a:spcAft>
                <a:spcPts val="0"/>
              </a:spcAft>
              <a:buClr>
                <a:schemeClr val="dk1"/>
              </a:buClr>
              <a:buSzPts val="2400"/>
              <a:buFont typeface="Arial"/>
              <a:buChar char="•"/>
            </a:pPr>
            <a:r>
              <a:rPr b="0" i="0" lang="en-IN" sz="2400" u="none" cap="none" strike="noStrike">
                <a:solidFill>
                  <a:schemeClr val="dk1"/>
                </a:solidFill>
                <a:latin typeface="Gill Sans"/>
                <a:ea typeface="Gill Sans"/>
                <a:cs typeface="Gill Sans"/>
                <a:sym typeface="Gill Sans"/>
              </a:rPr>
              <a:t>Image animation. </a:t>
            </a:r>
            <a:endParaRPr/>
          </a:p>
          <a:p>
            <a:pPr indent="-285750" lvl="1" marL="742950" marR="0" rtl="0" algn="l">
              <a:spcBef>
                <a:spcPts val="0"/>
              </a:spcBef>
              <a:spcAft>
                <a:spcPts val="0"/>
              </a:spcAft>
              <a:buClr>
                <a:schemeClr val="dk1"/>
              </a:buClr>
              <a:buSzPts val="2400"/>
              <a:buFont typeface="Arial"/>
              <a:buChar char="•"/>
            </a:pPr>
            <a:r>
              <a:rPr b="0" i="0" lang="en-IN" sz="2400" u="none" cap="none" strike="noStrike">
                <a:solidFill>
                  <a:schemeClr val="dk1"/>
                </a:solidFill>
                <a:latin typeface="Gill Sans"/>
                <a:ea typeface="Gill Sans"/>
                <a:cs typeface="Gill Sans"/>
                <a:sym typeface="Gill Sans"/>
              </a:rPr>
              <a:t>—  Avoid extraneous or gratuitous images. </a:t>
            </a:r>
            <a:endParaRPr b="0" i="0" sz="1600" u="none" cap="none" strike="noStrike">
              <a:solidFill>
                <a:schemeClr val="dk1"/>
              </a:solidFill>
              <a:latin typeface="Gill Sans"/>
              <a:ea typeface="Gill Sans"/>
              <a:cs typeface="Gill Sans"/>
              <a:sym typeface="Gill Sans"/>
            </a:endParaRPr>
          </a:p>
        </p:txBody>
      </p:sp>
    </p:spTree>
  </p:cSld>
  <p:clrMapOvr>
    <a:masterClrMapping/>
  </p:clrMapOvr>
</p:sld>
</file>

<file path=ppt/slides/slide2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81" name="Shape 281"/>
        <p:cNvGrpSpPr/>
        <p:nvPr/>
      </p:nvGrpSpPr>
      <p:grpSpPr>
        <a:xfrm>
          <a:off x="0" y="0"/>
          <a:ext cx="0" cy="0"/>
          <a:chOff x="0" y="0"/>
          <a:chExt cx="0" cy="0"/>
        </a:xfrm>
      </p:grpSpPr>
      <p:sp>
        <p:nvSpPr>
          <p:cNvPr id="282" name="Google Shape;282;p41"/>
          <p:cNvSpPr txBox="1"/>
          <p:nvPr>
            <p:ph type="title"/>
          </p:nvPr>
        </p:nvSpPr>
        <p:spPr>
          <a:xfrm>
            <a:off x="643044" y="83820"/>
            <a:ext cx="8596668" cy="739140"/>
          </a:xfrm>
          <a:prstGeom prst="rect">
            <a:avLst/>
          </a:prstGeom>
          <a:noFill/>
          <a:ln>
            <a:noFill/>
          </a:ln>
        </p:spPr>
        <p:txBody>
          <a:bodyPr anchorCtr="0" anchor="t" bIns="45700" lIns="91425" spcFirstLastPara="1" rIns="91425" wrap="square" tIns="45700">
            <a:normAutofit/>
          </a:bodyPr>
          <a:lstStyle/>
          <a:p>
            <a:pPr indent="0" lvl="0" marL="0" rtl="0" algn="l">
              <a:spcBef>
                <a:spcPts val="0"/>
              </a:spcBef>
              <a:spcAft>
                <a:spcPts val="0"/>
              </a:spcAft>
              <a:buClr>
                <a:schemeClr val="accent1"/>
              </a:buClr>
              <a:buSzPts val="3600"/>
              <a:buFont typeface="Trebuchet MS"/>
              <a:buNone/>
            </a:pPr>
            <a:r>
              <a:rPr lang="en-IN"/>
              <a:t>2. Images</a:t>
            </a:r>
            <a:endParaRPr/>
          </a:p>
        </p:txBody>
      </p:sp>
      <p:sp>
        <p:nvSpPr>
          <p:cNvPr id="283" name="Google Shape;283;p41"/>
          <p:cNvSpPr txBox="1"/>
          <p:nvPr/>
        </p:nvSpPr>
        <p:spPr>
          <a:xfrm>
            <a:off x="643044" y="699552"/>
            <a:ext cx="8596668" cy="4524315"/>
          </a:xfrm>
          <a:prstGeom prst="rect">
            <a:avLst/>
          </a:prstGeom>
          <a:noFill/>
          <a:ln>
            <a:noFill/>
          </a:ln>
        </p:spPr>
        <p:txBody>
          <a:bodyPr anchorCtr="0" anchor="t" bIns="45700" lIns="91425" spcFirstLastPara="1" rIns="91425" wrap="square" tIns="45700">
            <a:spAutoFit/>
          </a:bodyPr>
          <a:lstStyle/>
          <a:p>
            <a:pPr indent="-152400" lvl="0" marL="0" marR="0" rtl="0" algn="l">
              <a:spcBef>
                <a:spcPts val="0"/>
              </a:spcBef>
              <a:spcAft>
                <a:spcPts val="0"/>
              </a:spcAft>
              <a:buClr>
                <a:schemeClr val="dk1"/>
              </a:buClr>
              <a:buSzPts val="2400"/>
              <a:buFont typeface="Arial"/>
              <a:buChar char="•"/>
            </a:pPr>
            <a:r>
              <a:rPr lang="en-IN" sz="2400">
                <a:solidFill>
                  <a:schemeClr val="dk1"/>
                </a:solidFill>
                <a:latin typeface="Gill Sans"/>
                <a:ea typeface="Gill Sans"/>
                <a:cs typeface="Gill Sans"/>
                <a:sym typeface="Gill Sans"/>
              </a:rPr>
              <a:t>Color:</a:t>
            </a:r>
            <a:br>
              <a:rPr lang="en-IN" sz="2400">
                <a:solidFill>
                  <a:schemeClr val="dk1"/>
                </a:solidFill>
                <a:latin typeface="Gill Sans"/>
                <a:ea typeface="Gill Sans"/>
                <a:cs typeface="Gill Sans"/>
                <a:sym typeface="Gill Sans"/>
              </a:rPr>
            </a:br>
            <a:r>
              <a:rPr lang="en-IN" sz="2400">
                <a:solidFill>
                  <a:schemeClr val="dk1"/>
                </a:solidFill>
                <a:latin typeface="Gill Sans"/>
                <a:ea typeface="Gill Sans"/>
                <a:cs typeface="Gill Sans"/>
                <a:sym typeface="Gill Sans"/>
              </a:rPr>
              <a:t>— Minimize the number of colors in an image. </a:t>
            </a:r>
            <a:endParaRPr sz="800">
              <a:solidFill>
                <a:schemeClr val="dk1"/>
              </a:solidFill>
              <a:latin typeface="Gill Sans"/>
              <a:ea typeface="Gill Sans"/>
              <a:cs typeface="Gill Sans"/>
              <a:sym typeface="Gill Sans"/>
            </a:endParaRPr>
          </a:p>
          <a:p>
            <a:pPr indent="-152400" lvl="0" marL="0" marR="0" rtl="0" algn="l">
              <a:spcBef>
                <a:spcPts val="0"/>
              </a:spcBef>
              <a:spcAft>
                <a:spcPts val="0"/>
              </a:spcAft>
              <a:buClr>
                <a:schemeClr val="dk1"/>
              </a:buClr>
              <a:buSzPts val="2400"/>
              <a:buFont typeface="Arial"/>
              <a:buChar char="•"/>
            </a:pPr>
            <a:r>
              <a:rPr lang="en-IN" sz="2400">
                <a:solidFill>
                  <a:schemeClr val="dk1"/>
                </a:solidFill>
                <a:latin typeface="Gill Sans"/>
                <a:ea typeface="Gill Sans"/>
                <a:cs typeface="Gill Sans"/>
                <a:sym typeface="Gill Sans"/>
              </a:rPr>
              <a:t>Format:</a:t>
            </a:r>
            <a:br>
              <a:rPr lang="en-IN" sz="2400">
                <a:solidFill>
                  <a:schemeClr val="dk1"/>
                </a:solidFill>
                <a:latin typeface="Gill Sans"/>
                <a:ea typeface="Gill Sans"/>
                <a:cs typeface="Gill Sans"/>
                <a:sym typeface="Gill Sans"/>
              </a:rPr>
            </a:br>
            <a:r>
              <a:rPr lang="en-IN" sz="2400">
                <a:solidFill>
                  <a:schemeClr val="dk1"/>
                </a:solidFill>
                <a:latin typeface="Gill Sans"/>
                <a:ea typeface="Gill Sans"/>
                <a:cs typeface="Gill Sans"/>
                <a:sym typeface="Gill Sans"/>
              </a:rPr>
              <a:t>— Produce images in the most appropriate format. </a:t>
            </a:r>
            <a:endParaRPr sz="800">
              <a:solidFill>
                <a:schemeClr val="dk1"/>
              </a:solidFill>
              <a:latin typeface="Gill Sans"/>
              <a:ea typeface="Gill Sans"/>
              <a:cs typeface="Gill Sans"/>
              <a:sym typeface="Gill Sans"/>
            </a:endParaRPr>
          </a:p>
          <a:p>
            <a:pPr indent="0" lvl="0" marL="0" marR="0" rtl="0" algn="l">
              <a:spcBef>
                <a:spcPts val="0"/>
              </a:spcBef>
              <a:spcAft>
                <a:spcPts val="0"/>
              </a:spcAft>
              <a:buNone/>
            </a:pPr>
            <a:r>
              <a:rPr lang="en-IN" sz="2400">
                <a:solidFill>
                  <a:schemeClr val="dk1"/>
                </a:solidFill>
                <a:latin typeface="Gill Sans"/>
                <a:ea typeface="Gill Sans"/>
                <a:cs typeface="Gill Sans"/>
                <a:sym typeface="Gill Sans"/>
              </a:rPr>
              <a:t>• GIF. </a:t>
            </a:r>
            <a:endParaRPr sz="800">
              <a:solidFill>
                <a:schemeClr val="dk1"/>
              </a:solidFill>
              <a:latin typeface="Gill Sans"/>
              <a:ea typeface="Gill Sans"/>
              <a:cs typeface="Gill Sans"/>
              <a:sym typeface="Gill Sans"/>
            </a:endParaRPr>
          </a:p>
          <a:p>
            <a:pPr indent="0" lvl="0" marL="0" marR="0" rtl="0" algn="l">
              <a:spcBef>
                <a:spcPts val="0"/>
              </a:spcBef>
              <a:spcAft>
                <a:spcPts val="0"/>
              </a:spcAft>
              <a:buNone/>
            </a:pPr>
            <a:r>
              <a:rPr lang="en-IN" sz="2400">
                <a:solidFill>
                  <a:schemeClr val="dk1"/>
                </a:solidFill>
                <a:latin typeface="Gill Sans"/>
                <a:ea typeface="Gill Sans"/>
                <a:cs typeface="Gill Sans"/>
                <a:sym typeface="Gill Sans"/>
              </a:rPr>
              <a:t>• JPEG. </a:t>
            </a:r>
            <a:endParaRPr sz="800">
              <a:solidFill>
                <a:schemeClr val="dk1"/>
              </a:solidFill>
              <a:latin typeface="Gill Sans"/>
              <a:ea typeface="Gill Sans"/>
              <a:cs typeface="Gill Sans"/>
              <a:sym typeface="Gill Sans"/>
            </a:endParaRPr>
          </a:p>
          <a:p>
            <a:pPr indent="-152400" lvl="0" marL="0" marR="0" rtl="0" algn="l">
              <a:spcBef>
                <a:spcPts val="0"/>
              </a:spcBef>
              <a:spcAft>
                <a:spcPts val="0"/>
              </a:spcAft>
              <a:buClr>
                <a:schemeClr val="dk1"/>
              </a:buClr>
              <a:buSzPts val="2400"/>
              <a:buFont typeface="Arial"/>
              <a:buChar char="•"/>
            </a:pPr>
            <a:r>
              <a:rPr lang="en-IN" sz="2400">
                <a:solidFill>
                  <a:schemeClr val="dk1"/>
                </a:solidFill>
                <a:latin typeface="Gill Sans"/>
                <a:ea typeface="Gill Sans"/>
                <a:cs typeface="Gill Sans"/>
                <a:sym typeface="Gill Sans"/>
              </a:rPr>
              <a:t>Internationalization: </a:t>
            </a:r>
            <a:endParaRPr sz="800">
              <a:solidFill>
                <a:schemeClr val="dk1"/>
              </a:solidFill>
              <a:latin typeface="Gill Sans"/>
              <a:ea typeface="Gill Sans"/>
              <a:cs typeface="Gill Sans"/>
              <a:sym typeface="Gill Sans"/>
            </a:endParaRPr>
          </a:p>
          <a:p>
            <a:pPr indent="-152400" lvl="0" marL="0" marR="0" rtl="0" algn="l">
              <a:spcBef>
                <a:spcPts val="0"/>
              </a:spcBef>
              <a:spcAft>
                <a:spcPts val="0"/>
              </a:spcAft>
              <a:buClr>
                <a:schemeClr val="dk1"/>
              </a:buClr>
              <a:buSzPts val="2400"/>
              <a:buFont typeface="Arial"/>
              <a:buChar char="•"/>
            </a:pPr>
            <a:r>
              <a:rPr lang="en-IN" sz="2400">
                <a:solidFill>
                  <a:schemeClr val="dk1"/>
                </a:solidFill>
                <a:latin typeface="Gill Sans"/>
                <a:ea typeface="Gill Sans"/>
                <a:cs typeface="Gill Sans"/>
                <a:sym typeface="Gill Sans"/>
              </a:rPr>
              <a:t>— Provide for image internationalization. </a:t>
            </a:r>
            <a:endParaRPr sz="800">
              <a:solidFill>
                <a:schemeClr val="dk1"/>
              </a:solidFill>
              <a:latin typeface="Gill Sans"/>
              <a:ea typeface="Gill Sans"/>
              <a:cs typeface="Gill Sans"/>
              <a:sym typeface="Gill Sans"/>
            </a:endParaRPr>
          </a:p>
          <a:p>
            <a:pPr indent="-152400" lvl="0" marL="0" marR="0" rtl="0" algn="l">
              <a:spcBef>
                <a:spcPts val="0"/>
              </a:spcBef>
              <a:spcAft>
                <a:spcPts val="0"/>
              </a:spcAft>
              <a:buClr>
                <a:schemeClr val="dk1"/>
              </a:buClr>
              <a:buSzPts val="2400"/>
              <a:buFont typeface="Arial"/>
              <a:buChar char="•"/>
            </a:pPr>
            <a:r>
              <a:rPr lang="en-IN" sz="2400">
                <a:solidFill>
                  <a:schemeClr val="dk1"/>
                </a:solidFill>
                <a:latin typeface="Gill Sans"/>
                <a:ea typeface="Gill Sans"/>
                <a:cs typeface="Gill Sans"/>
                <a:sym typeface="Gill Sans"/>
              </a:rPr>
              <a:t>Design: </a:t>
            </a:r>
            <a:endParaRPr sz="800">
              <a:solidFill>
                <a:schemeClr val="dk1"/>
              </a:solidFill>
              <a:latin typeface="Gill Sans"/>
              <a:ea typeface="Gill Sans"/>
              <a:cs typeface="Gill Sans"/>
              <a:sym typeface="Gill Sans"/>
            </a:endParaRPr>
          </a:p>
          <a:p>
            <a:pPr indent="-152400" lvl="0" marL="0" marR="0" rtl="0" algn="l">
              <a:spcBef>
                <a:spcPts val="0"/>
              </a:spcBef>
              <a:spcAft>
                <a:spcPts val="0"/>
              </a:spcAft>
              <a:buClr>
                <a:schemeClr val="dk1"/>
              </a:buClr>
              <a:buSzPts val="2400"/>
              <a:buFont typeface="Arial"/>
              <a:buChar char="•"/>
            </a:pPr>
            <a:r>
              <a:rPr lang="en-IN" sz="2400">
                <a:solidFill>
                  <a:schemeClr val="dk1"/>
                </a:solidFill>
                <a:latin typeface="Gill Sans"/>
                <a:ea typeface="Gill Sans"/>
                <a:cs typeface="Gill Sans"/>
                <a:sym typeface="Gill Sans"/>
              </a:rPr>
              <a:t>— Limit large images above the page fold. — Use simple background images.</a:t>
            </a:r>
            <a:br>
              <a:rPr lang="en-IN" sz="2400">
                <a:solidFill>
                  <a:schemeClr val="dk1"/>
                </a:solidFill>
                <a:latin typeface="Gill Sans"/>
                <a:ea typeface="Gill Sans"/>
                <a:cs typeface="Gill Sans"/>
                <a:sym typeface="Gill Sans"/>
              </a:rPr>
            </a:br>
            <a:r>
              <a:rPr lang="en-IN" sz="2400">
                <a:solidFill>
                  <a:schemeClr val="dk1"/>
                </a:solidFill>
                <a:latin typeface="Gill Sans"/>
                <a:ea typeface="Gill Sans"/>
                <a:cs typeface="Gill Sans"/>
                <a:sym typeface="Gill Sans"/>
              </a:rPr>
              <a:t>–– Reuse images on multiple pages. </a:t>
            </a:r>
            <a:endParaRPr sz="800">
              <a:solidFill>
                <a:schemeClr val="dk1"/>
              </a:solidFill>
              <a:latin typeface="Gill Sans"/>
              <a:ea typeface="Gill Sans"/>
              <a:cs typeface="Gill Sans"/>
              <a:sym typeface="Gill Sans"/>
            </a:endParaRPr>
          </a:p>
        </p:txBody>
      </p:sp>
    </p:spTree>
  </p:cSld>
  <p:clrMapOvr>
    <a:masterClrMapping/>
  </p:clrMapOvr>
</p:sld>
</file>

<file path=ppt/slides/slide2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87" name="Shape 287"/>
        <p:cNvGrpSpPr/>
        <p:nvPr/>
      </p:nvGrpSpPr>
      <p:grpSpPr>
        <a:xfrm>
          <a:off x="0" y="0"/>
          <a:ext cx="0" cy="0"/>
          <a:chOff x="0" y="0"/>
          <a:chExt cx="0" cy="0"/>
        </a:xfrm>
      </p:grpSpPr>
      <p:sp>
        <p:nvSpPr>
          <p:cNvPr id="288" name="Google Shape;288;p42"/>
          <p:cNvSpPr txBox="1"/>
          <p:nvPr>
            <p:ph type="title"/>
          </p:nvPr>
        </p:nvSpPr>
        <p:spPr>
          <a:xfrm>
            <a:off x="643044" y="83820"/>
            <a:ext cx="8596668" cy="739140"/>
          </a:xfrm>
          <a:prstGeom prst="rect">
            <a:avLst/>
          </a:prstGeom>
          <a:noFill/>
          <a:ln>
            <a:noFill/>
          </a:ln>
        </p:spPr>
        <p:txBody>
          <a:bodyPr anchorCtr="0" anchor="t" bIns="45700" lIns="91425" spcFirstLastPara="1" rIns="91425" wrap="square" tIns="45700">
            <a:normAutofit/>
          </a:bodyPr>
          <a:lstStyle/>
          <a:p>
            <a:pPr indent="0" lvl="0" marL="0" rtl="0" algn="l">
              <a:spcBef>
                <a:spcPts val="0"/>
              </a:spcBef>
              <a:spcAft>
                <a:spcPts val="0"/>
              </a:spcAft>
              <a:buClr>
                <a:schemeClr val="accent1"/>
              </a:buClr>
              <a:buSzPts val="3600"/>
              <a:buFont typeface="Trebuchet MS"/>
              <a:buNone/>
            </a:pPr>
            <a:r>
              <a:rPr lang="en-IN"/>
              <a:t>3. Image maps</a:t>
            </a:r>
            <a:endParaRPr/>
          </a:p>
        </p:txBody>
      </p:sp>
      <p:sp>
        <p:nvSpPr>
          <p:cNvPr id="289" name="Google Shape;289;p42"/>
          <p:cNvSpPr txBox="1"/>
          <p:nvPr/>
        </p:nvSpPr>
        <p:spPr>
          <a:xfrm>
            <a:off x="500062" y="1028343"/>
            <a:ext cx="9192577" cy="4893647"/>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lang="en-IN" sz="2400">
                <a:solidFill>
                  <a:schemeClr val="dk1"/>
                </a:solidFill>
                <a:latin typeface="Gill Sans"/>
                <a:ea typeface="Gill Sans"/>
                <a:cs typeface="Gill Sans"/>
                <a:sym typeface="Gill Sans"/>
              </a:rPr>
              <a:t>Image Maps</a:t>
            </a:r>
            <a:endParaRPr/>
          </a:p>
          <a:p>
            <a:pPr indent="-152400" lvl="0" marL="0" marR="0" rtl="0" algn="l">
              <a:spcBef>
                <a:spcPts val="0"/>
              </a:spcBef>
              <a:spcAft>
                <a:spcPts val="0"/>
              </a:spcAft>
              <a:buClr>
                <a:schemeClr val="dk1"/>
              </a:buClr>
              <a:buSzPts val="2400"/>
              <a:buFont typeface="Trebuchet MS"/>
              <a:buAutoNum type="arabicPeriod"/>
            </a:pPr>
            <a:r>
              <a:rPr b="1" lang="en-IN" sz="2400">
                <a:solidFill>
                  <a:schemeClr val="dk1"/>
                </a:solidFill>
                <a:latin typeface="Gill Sans"/>
                <a:ea typeface="Gill Sans"/>
                <a:cs typeface="Gill Sans"/>
                <a:sym typeface="Gill Sans"/>
              </a:rPr>
              <a:t>Use</a:t>
            </a:r>
            <a:r>
              <a:rPr lang="en-IN" sz="2400">
                <a:solidFill>
                  <a:schemeClr val="dk1"/>
                </a:solidFill>
                <a:latin typeface="Gill Sans"/>
                <a:ea typeface="Gill Sans"/>
                <a:cs typeface="Gill Sans"/>
                <a:sym typeface="Gill Sans"/>
              </a:rPr>
              <a:t>:</a:t>
            </a:r>
            <a:endParaRPr/>
          </a:p>
          <a:p>
            <a:pPr indent="-285750" lvl="1" marL="742950" marR="0" rtl="0" algn="l">
              <a:spcBef>
                <a:spcPts val="0"/>
              </a:spcBef>
              <a:spcAft>
                <a:spcPts val="0"/>
              </a:spcAft>
              <a:buClr>
                <a:schemeClr val="dk1"/>
              </a:buClr>
              <a:buSzPts val="2400"/>
              <a:buFont typeface="Trebuchet MS"/>
              <a:buAutoNum type="arabicPeriod"/>
            </a:pPr>
            <a:r>
              <a:rPr b="1" i="0" lang="en-IN" sz="2400" u="none" cap="none" strike="noStrike">
                <a:solidFill>
                  <a:schemeClr val="dk1"/>
                </a:solidFill>
                <a:latin typeface="Gill Sans"/>
                <a:ea typeface="Gill Sans"/>
                <a:cs typeface="Gill Sans"/>
                <a:sym typeface="Gill Sans"/>
              </a:rPr>
              <a:t>To provide navigation links to other content</a:t>
            </a:r>
            <a:r>
              <a:rPr b="0" i="0" lang="en-IN" sz="2400" u="none" cap="none" strike="noStrike">
                <a:solidFill>
                  <a:schemeClr val="dk1"/>
                </a:solidFill>
                <a:latin typeface="Gill Sans"/>
                <a:ea typeface="Gill Sans"/>
                <a:cs typeface="Gill Sans"/>
                <a:sym typeface="Gill Sans"/>
              </a:rPr>
              <a:t>.</a:t>
            </a:r>
            <a:br>
              <a:rPr b="0" i="0" lang="en-IN" sz="2400" u="none" cap="none" strike="noStrike">
                <a:solidFill>
                  <a:schemeClr val="dk1"/>
                </a:solidFill>
                <a:latin typeface="Gill Sans"/>
                <a:ea typeface="Gill Sans"/>
                <a:cs typeface="Gill Sans"/>
                <a:sym typeface="Gill Sans"/>
              </a:rPr>
            </a:br>
            <a:r>
              <a:rPr b="0" i="1" lang="en-IN" sz="2400" u="none" cap="none" strike="noStrike">
                <a:solidFill>
                  <a:schemeClr val="dk1"/>
                </a:solidFill>
                <a:latin typeface="Gill Sans"/>
                <a:ea typeface="Gill Sans"/>
                <a:cs typeface="Gill Sans"/>
                <a:sym typeface="Gill Sans"/>
              </a:rPr>
              <a:t>(Example: A world map image where clicking on different countries takes the user to pages about those countries.)</a:t>
            </a:r>
            <a:endParaRPr b="0" i="0" sz="2400" u="none" cap="none" strike="noStrike">
              <a:solidFill>
                <a:schemeClr val="dk1"/>
              </a:solidFill>
              <a:latin typeface="Gill Sans"/>
              <a:ea typeface="Gill Sans"/>
              <a:cs typeface="Gill Sans"/>
              <a:sym typeface="Gill Sans"/>
            </a:endParaRPr>
          </a:p>
          <a:p>
            <a:pPr indent="-152400" lvl="0" marL="0" marR="0" rtl="0" algn="l">
              <a:spcBef>
                <a:spcPts val="0"/>
              </a:spcBef>
              <a:spcAft>
                <a:spcPts val="0"/>
              </a:spcAft>
              <a:buClr>
                <a:schemeClr val="dk1"/>
              </a:buClr>
              <a:buSzPts val="2400"/>
              <a:buFont typeface="Trebuchet MS"/>
              <a:buAutoNum type="arabicPeriod"/>
            </a:pPr>
            <a:r>
              <a:rPr b="1" lang="en-IN" sz="2400">
                <a:solidFill>
                  <a:schemeClr val="dk1"/>
                </a:solidFill>
                <a:latin typeface="Gill Sans"/>
                <a:ea typeface="Gill Sans"/>
                <a:cs typeface="Gill Sans"/>
                <a:sym typeface="Gill Sans"/>
              </a:rPr>
              <a:t>Advantages</a:t>
            </a:r>
            <a:r>
              <a:rPr lang="en-IN" sz="2400">
                <a:solidFill>
                  <a:schemeClr val="dk1"/>
                </a:solidFill>
                <a:latin typeface="Gill Sans"/>
                <a:ea typeface="Gill Sans"/>
                <a:cs typeface="Gill Sans"/>
                <a:sym typeface="Gill Sans"/>
              </a:rPr>
              <a:t>:</a:t>
            </a:r>
            <a:endParaRPr/>
          </a:p>
          <a:p>
            <a:pPr indent="-285750" lvl="1" marL="742950" marR="0" rtl="0" algn="l">
              <a:spcBef>
                <a:spcPts val="0"/>
              </a:spcBef>
              <a:spcAft>
                <a:spcPts val="0"/>
              </a:spcAft>
              <a:buClr>
                <a:schemeClr val="dk1"/>
              </a:buClr>
              <a:buSzPts val="2400"/>
              <a:buFont typeface="Trebuchet MS"/>
              <a:buAutoNum type="arabicPeriod"/>
            </a:pPr>
            <a:r>
              <a:rPr b="1" i="0" lang="en-IN" sz="2400" u="none" cap="none" strike="noStrike">
                <a:solidFill>
                  <a:schemeClr val="dk1"/>
                </a:solidFill>
                <a:latin typeface="Gill Sans"/>
                <a:ea typeface="Gill Sans"/>
                <a:cs typeface="Gill Sans"/>
                <a:sym typeface="Gill Sans"/>
              </a:rPr>
              <a:t>Can be arrayed in a meaningful and obvious structure</a:t>
            </a:r>
            <a:r>
              <a:rPr b="0" i="0" lang="en-IN" sz="2400" u="none" cap="none" strike="noStrike">
                <a:solidFill>
                  <a:schemeClr val="dk1"/>
                </a:solidFill>
                <a:latin typeface="Gill Sans"/>
                <a:ea typeface="Gill Sans"/>
                <a:cs typeface="Gill Sans"/>
                <a:sym typeface="Gill Sans"/>
              </a:rPr>
              <a:t>.</a:t>
            </a:r>
            <a:br>
              <a:rPr b="0" i="0" lang="en-IN" sz="2400" u="none" cap="none" strike="noStrike">
                <a:solidFill>
                  <a:schemeClr val="dk1"/>
                </a:solidFill>
                <a:latin typeface="Gill Sans"/>
                <a:ea typeface="Gill Sans"/>
                <a:cs typeface="Gill Sans"/>
                <a:sym typeface="Gill Sans"/>
              </a:rPr>
            </a:br>
            <a:r>
              <a:rPr b="0" i="1" lang="en-IN" sz="2400" u="none" cap="none" strike="noStrike">
                <a:solidFill>
                  <a:schemeClr val="dk1"/>
                </a:solidFill>
                <a:latin typeface="Gill Sans"/>
                <a:ea typeface="Gill Sans"/>
                <a:cs typeface="Gill Sans"/>
                <a:sym typeface="Gill Sans"/>
              </a:rPr>
              <a:t>(Example: A floor plan image where different rooms are clickable, allowing users to navigate to specific room information.)</a:t>
            </a:r>
            <a:endParaRPr b="0" i="0" sz="2400" u="none" cap="none" strike="noStrike">
              <a:solidFill>
                <a:schemeClr val="dk1"/>
              </a:solidFill>
              <a:latin typeface="Gill Sans"/>
              <a:ea typeface="Gill Sans"/>
              <a:cs typeface="Gill Sans"/>
              <a:sym typeface="Gill Sans"/>
            </a:endParaRPr>
          </a:p>
          <a:p>
            <a:pPr indent="-285750" lvl="1" marL="742950" marR="0" rtl="0" algn="l">
              <a:spcBef>
                <a:spcPts val="0"/>
              </a:spcBef>
              <a:spcAft>
                <a:spcPts val="0"/>
              </a:spcAft>
              <a:buClr>
                <a:schemeClr val="dk1"/>
              </a:buClr>
              <a:buSzPts val="2400"/>
              <a:buFont typeface="Trebuchet MS"/>
              <a:buAutoNum type="arabicPeriod"/>
            </a:pPr>
            <a:r>
              <a:rPr b="1" i="0" lang="en-IN" sz="2400" u="none" cap="none" strike="noStrike">
                <a:solidFill>
                  <a:schemeClr val="dk1"/>
                </a:solidFill>
                <a:latin typeface="Gill Sans"/>
                <a:ea typeface="Gill Sans"/>
                <a:cs typeface="Gill Sans"/>
                <a:sym typeface="Gill Sans"/>
              </a:rPr>
              <a:t>Faster to load than separate images</a:t>
            </a:r>
            <a:r>
              <a:rPr b="0" i="0" lang="en-IN" sz="2400" u="none" cap="none" strike="noStrike">
                <a:solidFill>
                  <a:schemeClr val="dk1"/>
                </a:solidFill>
                <a:latin typeface="Gill Sans"/>
                <a:ea typeface="Gill Sans"/>
                <a:cs typeface="Gill Sans"/>
                <a:sym typeface="Gill Sans"/>
              </a:rPr>
              <a:t>.</a:t>
            </a:r>
            <a:br>
              <a:rPr b="0" i="0" lang="en-IN" sz="2400" u="none" cap="none" strike="noStrike">
                <a:solidFill>
                  <a:schemeClr val="dk1"/>
                </a:solidFill>
                <a:latin typeface="Gill Sans"/>
                <a:ea typeface="Gill Sans"/>
                <a:cs typeface="Gill Sans"/>
                <a:sym typeface="Gill Sans"/>
              </a:rPr>
            </a:br>
            <a:r>
              <a:rPr b="0" i="1" lang="en-IN" sz="2400" u="none" cap="none" strike="noStrike">
                <a:solidFill>
                  <a:schemeClr val="dk1"/>
                </a:solidFill>
                <a:latin typeface="Gill Sans"/>
                <a:ea typeface="Gill Sans"/>
                <a:cs typeface="Gill Sans"/>
                <a:sym typeface="Gill Sans"/>
              </a:rPr>
              <a:t>(Example: A single image with clickable sections loads faster than loading multiple individual images for each clickable section, like different parts of a car diagram.)</a:t>
            </a:r>
            <a:endParaRPr b="0" i="0" sz="2400" u="none" cap="none" strike="noStrike">
              <a:solidFill>
                <a:schemeClr val="dk1"/>
              </a:solidFill>
              <a:latin typeface="Gill Sans"/>
              <a:ea typeface="Gill Sans"/>
              <a:cs typeface="Gill Sans"/>
              <a:sym typeface="Gill Sans"/>
            </a:endParaRPr>
          </a:p>
        </p:txBody>
      </p:sp>
    </p:spTree>
  </p:cSld>
  <p:clrMapOvr>
    <a:masterClrMapping/>
  </p:clrMapOvr>
</p:sld>
</file>

<file path=ppt/slides/slide2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93" name="Shape 293"/>
        <p:cNvGrpSpPr/>
        <p:nvPr/>
      </p:nvGrpSpPr>
      <p:grpSpPr>
        <a:xfrm>
          <a:off x="0" y="0"/>
          <a:ext cx="0" cy="0"/>
          <a:chOff x="0" y="0"/>
          <a:chExt cx="0" cy="0"/>
        </a:xfrm>
      </p:grpSpPr>
      <p:sp>
        <p:nvSpPr>
          <p:cNvPr id="294" name="Google Shape;294;p43"/>
          <p:cNvSpPr txBox="1"/>
          <p:nvPr>
            <p:ph type="title"/>
          </p:nvPr>
        </p:nvSpPr>
        <p:spPr>
          <a:xfrm>
            <a:off x="643044" y="83820"/>
            <a:ext cx="8596668" cy="739140"/>
          </a:xfrm>
          <a:prstGeom prst="rect">
            <a:avLst/>
          </a:prstGeom>
          <a:noFill/>
          <a:ln>
            <a:noFill/>
          </a:ln>
        </p:spPr>
        <p:txBody>
          <a:bodyPr anchorCtr="0" anchor="t" bIns="45700" lIns="91425" spcFirstLastPara="1" rIns="91425" wrap="square" tIns="45700">
            <a:normAutofit/>
          </a:bodyPr>
          <a:lstStyle/>
          <a:p>
            <a:pPr indent="0" lvl="0" marL="0" rtl="0" algn="l">
              <a:spcBef>
                <a:spcPts val="0"/>
              </a:spcBef>
              <a:spcAft>
                <a:spcPts val="0"/>
              </a:spcAft>
              <a:buClr>
                <a:schemeClr val="accent1"/>
              </a:buClr>
              <a:buSzPts val="3600"/>
              <a:buFont typeface="Trebuchet MS"/>
              <a:buNone/>
            </a:pPr>
            <a:r>
              <a:rPr lang="en-IN"/>
              <a:t>3. Image maps</a:t>
            </a:r>
            <a:endParaRPr/>
          </a:p>
        </p:txBody>
      </p:sp>
      <p:sp>
        <p:nvSpPr>
          <p:cNvPr id="295" name="Google Shape;295;p43"/>
          <p:cNvSpPr txBox="1"/>
          <p:nvPr/>
        </p:nvSpPr>
        <p:spPr>
          <a:xfrm>
            <a:off x="643044" y="699552"/>
            <a:ext cx="8596668" cy="215444"/>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Clr>
                <a:schemeClr val="dk1"/>
              </a:buClr>
              <a:buSzPts val="800"/>
              <a:buFont typeface="Arial"/>
              <a:buNone/>
            </a:pPr>
            <a:r>
              <a:t/>
            </a:r>
            <a:endParaRPr sz="800">
              <a:solidFill>
                <a:schemeClr val="dk1"/>
              </a:solidFill>
              <a:latin typeface="Gill Sans"/>
              <a:ea typeface="Gill Sans"/>
              <a:cs typeface="Gill Sans"/>
              <a:sym typeface="Gill Sans"/>
            </a:endParaRPr>
          </a:p>
        </p:txBody>
      </p:sp>
      <p:sp>
        <p:nvSpPr>
          <p:cNvPr id="296" name="Google Shape;296;p43"/>
          <p:cNvSpPr txBox="1"/>
          <p:nvPr/>
        </p:nvSpPr>
        <p:spPr>
          <a:xfrm>
            <a:off x="500062" y="1028343"/>
            <a:ext cx="9192577" cy="3785652"/>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lang="en-IN" sz="2400">
                <a:solidFill>
                  <a:schemeClr val="dk1"/>
                </a:solidFill>
                <a:latin typeface="Gill Sans"/>
                <a:ea typeface="Gill Sans"/>
                <a:cs typeface="Gill Sans"/>
                <a:sym typeface="Gill Sans"/>
              </a:rPr>
              <a:t>Disadvantages</a:t>
            </a:r>
            <a:r>
              <a:rPr lang="en-IN" sz="2400">
                <a:solidFill>
                  <a:schemeClr val="dk1"/>
                </a:solidFill>
                <a:latin typeface="Gill Sans"/>
                <a:ea typeface="Gill Sans"/>
                <a:cs typeface="Gill Sans"/>
                <a:sym typeface="Gill Sans"/>
              </a:rPr>
              <a:t>:</a:t>
            </a:r>
            <a:endParaRPr/>
          </a:p>
          <a:p>
            <a:pPr indent="-152400" lvl="0" marL="0" marR="0" rtl="0" algn="l">
              <a:spcBef>
                <a:spcPts val="0"/>
              </a:spcBef>
              <a:spcAft>
                <a:spcPts val="0"/>
              </a:spcAft>
              <a:buClr>
                <a:schemeClr val="dk1"/>
              </a:buClr>
              <a:buSzPts val="2400"/>
              <a:buFont typeface="Arial"/>
              <a:buChar char="•"/>
            </a:pPr>
            <a:r>
              <a:rPr b="1" lang="en-IN" sz="2400">
                <a:solidFill>
                  <a:schemeClr val="dk1"/>
                </a:solidFill>
                <a:latin typeface="Gill Sans"/>
                <a:ea typeface="Gill Sans"/>
                <a:cs typeface="Gill Sans"/>
                <a:sym typeface="Gill Sans"/>
              </a:rPr>
              <a:t>Consume a significant amount of screen space</a:t>
            </a:r>
            <a:r>
              <a:rPr lang="en-IN" sz="2400">
                <a:solidFill>
                  <a:schemeClr val="dk1"/>
                </a:solidFill>
                <a:latin typeface="Gill Sans"/>
                <a:ea typeface="Gill Sans"/>
                <a:cs typeface="Gill Sans"/>
                <a:sym typeface="Gill Sans"/>
              </a:rPr>
              <a:t>.</a:t>
            </a:r>
            <a:br>
              <a:rPr lang="en-IN" sz="2400">
                <a:solidFill>
                  <a:schemeClr val="dk1"/>
                </a:solidFill>
                <a:latin typeface="Gill Sans"/>
                <a:ea typeface="Gill Sans"/>
                <a:cs typeface="Gill Sans"/>
                <a:sym typeface="Gill Sans"/>
              </a:rPr>
            </a:br>
            <a:r>
              <a:rPr i="1" lang="en-IN" sz="2400">
                <a:solidFill>
                  <a:schemeClr val="dk1"/>
                </a:solidFill>
                <a:latin typeface="Gill Sans"/>
                <a:ea typeface="Gill Sans"/>
                <a:cs typeface="Gill Sans"/>
                <a:sym typeface="Gill Sans"/>
              </a:rPr>
              <a:t>(Example: A large interactive map that takes up the majority of the webpage, pushing other content below the fold.)</a:t>
            </a:r>
            <a:endParaRPr sz="2400">
              <a:solidFill>
                <a:schemeClr val="dk1"/>
              </a:solidFill>
              <a:latin typeface="Gill Sans"/>
              <a:ea typeface="Gill Sans"/>
              <a:cs typeface="Gill Sans"/>
              <a:sym typeface="Gill Sans"/>
            </a:endParaRPr>
          </a:p>
          <a:p>
            <a:pPr indent="-152400" lvl="0" marL="0" marR="0" rtl="0" algn="l">
              <a:spcBef>
                <a:spcPts val="0"/>
              </a:spcBef>
              <a:spcAft>
                <a:spcPts val="0"/>
              </a:spcAft>
              <a:buClr>
                <a:schemeClr val="dk1"/>
              </a:buClr>
              <a:buSzPts val="2400"/>
              <a:buFont typeface="Arial"/>
              <a:buChar char="•"/>
            </a:pPr>
            <a:r>
              <a:rPr b="1" lang="en-IN" sz="2400">
                <a:solidFill>
                  <a:schemeClr val="dk1"/>
                </a:solidFill>
                <a:latin typeface="Gill Sans"/>
                <a:ea typeface="Gill Sans"/>
                <a:cs typeface="Gill Sans"/>
                <a:sym typeface="Gill Sans"/>
              </a:rPr>
              <a:t>Hot spots not always obvious</a:t>
            </a:r>
            <a:r>
              <a:rPr lang="en-IN" sz="2400">
                <a:solidFill>
                  <a:schemeClr val="dk1"/>
                </a:solidFill>
                <a:latin typeface="Gill Sans"/>
                <a:ea typeface="Gill Sans"/>
                <a:cs typeface="Gill Sans"/>
                <a:sym typeface="Gill Sans"/>
              </a:rPr>
              <a:t>.</a:t>
            </a:r>
            <a:br>
              <a:rPr lang="en-IN" sz="2400">
                <a:solidFill>
                  <a:schemeClr val="dk1"/>
                </a:solidFill>
                <a:latin typeface="Gill Sans"/>
                <a:ea typeface="Gill Sans"/>
                <a:cs typeface="Gill Sans"/>
                <a:sym typeface="Gill Sans"/>
              </a:rPr>
            </a:br>
            <a:r>
              <a:rPr i="1" lang="en-IN" sz="2400">
                <a:solidFill>
                  <a:schemeClr val="dk1"/>
                </a:solidFill>
                <a:latin typeface="Gill Sans"/>
                <a:ea typeface="Gill Sans"/>
                <a:cs typeface="Gill Sans"/>
                <a:sym typeface="Gill Sans"/>
              </a:rPr>
              <a:t>(Example: A complex product image where it’s unclear which parts are clickable without hovering over them.)</a:t>
            </a:r>
            <a:endParaRPr sz="2400">
              <a:solidFill>
                <a:schemeClr val="dk1"/>
              </a:solidFill>
              <a:latin typeface="Gill Sans"/>
              <a:ea typeface="Gill Sans"/>
              <a:cs typeface="Gill Sans"/>
              <a:sym typeface="Gill Sans"/>
            </a:endParaRPr>
          </a:p>
          <a:p>
            <a:pPr indent="-152400" lvl="0" marL="0" marR="0" rtl="0" algn="l">
              <a:spcBef>
                <a:spcPts val="0"/>
              </a:spcBef>
              <a:spcAft>
                <a:spcPts val="0"/>
              </a:spcAft>
              <a:buClr>
                <a:schemeClr val="dk1"/>
              </a:buClr>
              <a:buSzPts val="2400"/>
              <a:buFont typeface="Arial"/>
              <a:buChar char="•"/>
            </a:pPr>
            <a:r>
              <a:rPr b="1" lang="en-IN" sz="2400">
                <a:solidFill>
                  <a:schemeClr val="dk1"/>
                </a:solidFill>
                <a:latin typeface="Gill Sans"/>
                <a:ea typeface="Gill Sans"/>
                <a:cs typeface="Gill Sans"/>
                <a:sym typeface="Gill Sans"/>
              </a:rPr>
              <a:t>One’s location within the image map is not always obvious</a:t>
            </a:r>
            <a:r>
              <a:rPr lang="en-IN" sz="2400">
                <a:solidFill>
                  <a:schemeClr val="dk1"/>
                </a:solidFill>
                <a:latin typeface="Gill Sans"/>
                <a:ea typeface="Gill Sans"/>
                <a:cs typeface="Gill Sans"/>
                <a:sym typeface="Gill Sans"/>
              </a:rPr>
              <a:t>.</a:t>
            </a:r>
            <a:br>
              <a:rPr lang="en-IN" sz="2400">
                <a:solidFill>
                  <a:schemeClr val="dk1"/>
                </a:solidFill>
                <a:latin typeface="Gill Sans"/>
                <a:ea typeface="Gill Sans"/>
                <a:cs typeface="Gill Sans"/>
                <a:sym typeface="Gill Sans"/>
              </a:rPr>
            </a:br>
            <a:r>
              <a:rPr i="1" lang="en-IN" sz="2400">
                <a:solidFill>
                  <a:schemeClr val="dk1"/>
                </a:solidFill>
                <a:latin typeface="Gill Sans"/>
                <a:ea typeface="Gill Sans"/>
                <a:cs typeface="Gill Sans"/>
                <a:sym typeface="Gill Sans"/>
              </a:rPr>
              <a:t>(Example: On a clickable world map, users might not easily identify which country or region they are currently hovering over.)</a:t>
            </a:r>
            <a:endParaRPr sz="2400">
              <a:solidFill>
                <a:schemeClr val="dk1"/>
              </a:solidFill>
              <a:latin typeface="Gill Sans"/>
              <a:ea typeface="Gill Sans"/>
              <a:cs typeface="Gill Sans"/>
              <a:sym typeface="Gill Sans"/>
            </a:endParaRPr>
          </a:p>
        </p:txBody>
      </p:sp>
    </p:spTree>
  </p:cSld>
  <p:clrMapOvr>
    <a:masterClrMapping/>
  </p:clrMapOvr>
</p:sld>
</file>

<file path=ppt/slides/slide2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00" name="Shape 300"/>
        <p:cNvGrpSpPr/>
        <p:nvPr/>
      </p:nvGrpSpPr>
      <p:grpSpPr>
        <a:xfrm>
          <a:off x="0" y="0"/>
          <a:ext cx="0" cy="0"/>
          <a:chOff x="0" y="0"/>
          <a:chExt cx="0" cy="0"/>
        </a:xfrm>
      </p:grpSpPr>
      <p:sp>
        <p:nvSpPr>
          <p:cNvPr id="301" name="Google Shape;301;p44"/>
          <p:cNvSpPr txBox="1"/>
          <p:nvPr>
            <p:ph type="title"/>
          </p:nvPr>
        </p:nvSpPr>
        <p:spPr>
          <a:xfrm>
            <a:off x="643044" y="83820"/>
            <a:ext cx="8596668" cy="739140"/>
          </a:xfrm>
          <a:prstGeom prst="rect">
            <a:avLst/>
          </a:prstGeom>
          <a:noFill/>
          <a:ln>
            <a:noFill/>
          </a:ln>
        </p:spPr>
        <p:txBody>
          <a:bodyPr anchorCtr="0" anchor="t" bIns="45700" lIns="91425" spcFirstLastPara="1" rIns="91425" wrap="square" tIns="45700">
            <a:normAutofit/>
          </a:bodyPr>
          <a:lstStyle/>
          <a:p>
            <a:pPr indent="0" lvl="0" marL="0" rtl="0" algn="l">
              <a:spcBef>
                <a:spcPts val="0"/>
              </a:spcBef>
              <a:spcAft>
                <a:spcPts val="0"/>
              </a:spcAft>
              <a:buClr>
                <a:schemeClr val="accent1"/>
              </a:buClr>
              <a:buSzPts val="3600"/>
              <a:buFont typeface="Trebuchet MS"/>
              <a:buNone/>
            </a:pPr>
            <a:r>
              <a:rPr lang="en-IN"/>
              <a:t>4. photographs</a:t>
            </a:r>
            <a:endParaRPr/>
          </a:p>
        </p:txBody>
      </p:sp>
      <p:sp>
        <p:nvSpPr>
          <p:cNvPr id="302" name="Google Shape;302;p44"/>
          <p:cNvSpPr txBox="1"/>
          <p:nvPr/>
        </p:nvSpPr>
        <p:spPr>
          <a:xfrm>
            <a:off x="643044" y="699552"/>
            <a:ext cx="8596668" cy="215444"/>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Clr>
                <a:schemeClr val="dk1"/>
              </a:buClr>
              <a:buSzPts val="800"/>
              <a:buFont typeface="Arial"/>
              <a:buNone/>
            </a:pPr>
            <a:r>
              <a:t/>
            </a:r>
            <a:endParaRPr sz="800">
              <a:solidFill>
                <a:schemeClr val="dk1"/>
              </a:solidFill>
              <a:latin typeface="Gill Sans"/>
              <a:ea typeface="Gill Sans"/>
              <a:cs typeface="Gill Sans"/>
              <a:sym typeface="Gill Sans"/>
            </a:endParaRPr>
          </a:p>
        </p:txBody>
      </p:sp>
      <p:sp>
        <p:nvSpPr>
          <p:cNvPr id="303" name="Google Shape;303;p44"/>
          <p:cNvSpPr txBox="1"/>
          <p:nvPr/>
        </p:nvSpPr>
        <p:spPr>
          <a:xfrm>
            <a:off x="500062" y="1028343"/>
            <a:ext cx="9192577" cy="5755422"/>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i="1" lang="en-IN" sz="2000">
                <a:solidFill>
                  <a:schemeClr val="dk1"/>
                </a:solidFill>
                <a:latin typeface="Gill Sans"/>
                <a:ea typeface="Gill Sans"/>
                <a:cs typeface="Gill Sans"/>
                <a:sym typeface="Gill Sans"/>
              </a:rPr>
              <a:t>Use:</a:t>
            </a:r>
            <a:endParaRPr/>
          </a:p>
          <a:p>
            <a:pPr indent="-127000" lvl="0" marL="0" marR="0" rtl="0" algn="l">
              <a:spcBef>
                <a:spcPts val="0"/>
              </a:spcBef>
              <a:spcAft>
                <a:spcPts val="0"/>
              </a:spcAft>
              <a:buClr>
                <a:schemeClr val="dk1"/>
              </a:buClr>
              <a:buSzPts val="2000"/>
              <a:buFont typeface="Arial"/>
              <a:buChar char="•"/>
            </a:pPr>
            <a:r>
              <a:rPr i="1" lang="en-IN" sz="2000">
                <a:solidFill>
                  <a:schemeClr val="dk1"/>
                </a:solidFill>
                <a:latin typeface="Gill Sans"/>
                <a:ea typeface="Gill Sans"/>
                <a:cs typeface="Gill Sans"/>
                <a:sym typeface="Gill Sans"/>
              </a:rPr>
              <a:t>When every aspect of the image is relevant.</a:t>
            </a:r>
            <a:br>
              <a:rPr i="1" lang="en-IN" sz="2000">
                <a:solidFill>
                  <a:schemeClr val="dk1"/>
                </a:solidFill>
                <a:latin typeface="Gill Sans"/>
                <a:ea typeface="Gill Sans"/>
                <a:cs typeface="Gill Sans"/>
                <a:sym typeface="Gill Sans"/>
              </a:rPr>
            </a:br>
            <a:r>
              <a:rPr i="1" lang="en-IN" sz="2000">
                <a:solidFill>
                  <a:schemeClr val="dk1"/>
                </a:solidFill>
                <a:latin typeface="Gill Sans"/>
                <a:ea typeface="Gill Sans"/>
                <a:cs typeface="Gill Sans"/>
                <a:sym typeface="Gill Sans"/>
              </a:rPr>
              <a:t>(Example: A product photo where all parts of the product, like buttons or features, need to be visible to the user.)</a:t>
            </a:r>
            <a:endParaRPr/>
          </a:p>
          <a:p>
            <a:pPr indent="0" lvl="0" marL="0" marR="0" rtl="0" algn="l">
              <a:spcBef>
                <a:spcPts val="0"/>
              </a:spcBef>
              <a:spcAft>
                <a:spcPts val="0"/>
              </a:spcAft>
              <a:buNone/>
            </a:pPr>
            <a:r>
              <a:rPr b="1" lang="en-IN" sz="2000">
                <a:solidFill>
                  <a:schemeClr val="dk1"/>
                </a:solidFill>
                <a:latin typeface="Gill Sans"/>
                <a:ea typeface="Gill Sans"/>
                <a:cs typeface="Gill Sans"/>
                <a:sym typeface="Gill Sans"/>
              </a:rPr>
              <a:t>Guidelines</a:t>
            </a:r>
            <a:r>
              <a:rPr lang="en-IN" sz="2000">
                <a:solidFill>
                  <a:schemeClr val="dk1"/>
                </a:solidFill>
                <a:latin typeface="Gill Sans"/>
                <a:ea typeface="Gill Sans"/>
                <a:cs typeface="Gill Sans"/>
                <a:sym typeface="Gill Sans"/>
              </a:rPr>
              <a:t>:</a:t>
            </a:r>
            <a:endParaRPr/>
          </a:p>
          <a:p>
            <a:pPr indent="-127000" lvl="0" marL="0" marR="0" rtl="0" algn="l">
              <a:spcBef>
                <a:spcPts val="0"/>
              </a:spcBef>
              <a:spcAft>
                <a:spcPts val="0"/>
              </a:spcAft>
              <a:buClr>
                <a:schemeClr val="dk1"/>
              </a:buClr>
              <a:buSzPts val="2000"/>
              <a:buFont typeface="Arial"/>
              <a:buChar char="•"/>
            </a:pPr>
            <a:r>
              <a:rPr b="1" lang="en-IN" sz="2000">
                <a:solidFill>
                  <a:schemeClr val="dk1"/>
                </a:solidFill>
                <a:latin typeface="Gill Sans"/>
                <a:ea typeface="Gill Sans"/>
                <a:cs typeface="Gill Sans"/>
                <a:sym typeface="Gill Sans"/>
              </a:rPr>
              <a:t>Use JPEG format</a:t>
            </a:r>
            <a:r>
              <a:rPr lang="en-IN" sz="2000">
                <a:solidFill>
                  <a:schemeClr val="dk1"/>
                </a:solidFill>
                <a:latin typeface="Gill Sans"/>
                <a:ea typeface="Gill Sans"/>
                <a:cs typeface="Gill Sans"/>
                <a:sym typeface="Gill Sans"/>
              </a:rPr>
              <a:t>.</a:t>
            </a:r>
            <a:br>
              <a:rPr lang="en-IN" sz="2000">
                <a:solidFill>
                  <a:schemeClr val="dk1"/>
                </a:solidFill>
                <a:latin typeface="Gill Sans"/>
                <a:ea typeface="Gill Sans"/>
                <a:cs typeface="Gill Sans"/>
                <a:sym typeface="Gill Sans"/>
              </a:rPr>
            </a:br>
            <a:r>
              <a:rPr i="1" lang="en-IN" sz="2000">
                <a:solidFill>
                  <a:schemeClr val="dk1"/>
                </a:solidFill>
                <a:latin typeface="Gill Sans"/>
                <a:ea typeface="Gill Sans"/>
                <a:cs typeface="Gill Sans"/>
                <a:sym typeface="Gill Sans"/>
              </a:rPr>
              <a:t>(Example: Save and display the image in JPEG format, which is ideal for photos with rich color and detail.)</a:t>
            </a:r>
            <a:endParaRPr sz="2000">
              <a:solidFill>
                <a:schemeClr val="dk1"/>
              </a:solidFill>
              <a:latin typeface="Gill Sans"/>
              <a:ea typeface="Gill Sans"/>
              <a:cs typeface="Gill Sans"/>
              <a:sym typeface="Gill Sans"/>
            </a:endParaRPr>
          </a:p>
          <a:p>
            <a:pPr indent="-127000" lvl="0" marL="0" marR="0" rtl="0" algn="l">
              <a:spcBef>
                <a:spcPts val="0"/>
              </a:spcBef>
              <a:spcAft>
                <a:spcPts val="0"/>
              </a:spcAft>
              <a:buClr>
                <a:schemeClr val="dk1"/>
              </a:buClr>
              <a:buSzPts val="2000"/>
              <a:buFont typeface="Arial"/>
              <a:buChar char="•"/>
            </a:pPr>
            <a:r>
              <a:rPr b="1" lang="en-IN" sz="2000">
                <a:solidFill>
                  <a:schemeClr val="dk1"/>
                </a:solidFill>
                <a:latin typeface="Gill Sans"/>
                <a:ea typeface="Gill Sans"/>
                <a:cs typeface="Gill Sans"/>
                <a:sym typeface="Gill Sans"/>
              </a:rPr>
              <a:t>On the initial page, display a small version</a:t>
            </a:r>
            <a:r>
              <a:rPr lang="en-IN" sz="2000">
                <a:solidFill>
                  <a:schemeClr val="dk1"/>
                </a:solidFill>
                <a:latin typeface="Gill Sans"/>
                <a:ea typeface="Gill Sans"/>
                <a:cs typeface="Gill Sans"/>
                <a:sym typeface="Gill Sans"/>
              </a:rPr>
              <a:t>:</a:t>
            </a:r>
            <a:endParaRPr/>
          </a:p>
          <a:p>
            <a:pPr indent="-285750" lvl="1" marL="742950" marR="0" rtl="0" algn="l">
              <a:spcBef>
                <a:spcPts val="0"/>
              </a:spcBef>
              <a:spcAft>
                <a:spcPts val="0"/>
              </a:spcAft>
              <a:buClr>
                <a:schemeClr val="dk1"/>
              </a:buClr>
              <a:buSzPts val="2000"/>
              <a:buFont typeface="Arial"/>
              <a:buChar char="•"/>
            </a:pPr>
            <a:r>
              <a:rPr b="1" i="0" lang="en-IN" sz="2000" u="none" cap="none" strike="noStrike">
                <a:solidFill>
                  <a:schemeClr val="dk1"/>
                </a:solidFill>
                <a:latin typeface="Gill Sans"/>
                <a:ea typeface="Gill Sans"/>
                <a:cs typeface="Gill Sans"/>
                <a:sym typeface="Gill Sans"/>
              </a:rPr>
              <a:t>Display a thumbnail size image</a:t>
            </a:r>
            <a:r>
              <a:rPr b="0" i="0" lang="en-IN" sz="2000" u="none" cap="none" strike="noStrike">
                <a:solidFill>
                  <a:schemeClr val="dk1"/>
                </a:solidFill>
                <a:latin typeface="Gill Sans"/>
                <a:ea typeface="Gill Sans"/>
                <a:cs typeface="Gill Sans"/>
                <a:sym typeface="Gill Sans"/>
              </a:rPr>
              <a:t>.</a:t>
            </a:r>
            <a:br>
              <a:rPr b="0" i="0" lang="en-IN" sz="2000" u="none" cap="none" strike="noStrike">
                <a:solidFill>
                  <a:schemeClr val="dk1"/>
                </a:solidFill>
                <a:latin typeface="Gill Sans"/>
                <a:ea typeface="Gill Sans"/>
                <a:cs typeface="Gill Sans"/>
                <a:sym typeface="Gill Sans"/>
              </a:rPr>
            </a:br>
            <a:r>
              <a:rPr b="0" i="1" lang="en-IN" sz="2000" u="none" cap="none" strike="noStrike">
                <a:solidFill>
                  <a:schemeClr val="dk1"/>
                </a:solidFill>
                <a:latin typeface="Gill Sans"/>
                <a:ea typeface="Gill Sans"/>
                <a:cs typeface="Gill Sans"/>
                <a:sym typeface="Gill Sans"/>
              </a:rPr>
              <a:t>(Example: A small preview of a product photo, which loads quickly and can be clicked to view the full-size image.)</a:t>
            </a:r>
            <a:endParaRPr b="0" i="0" sz="2000" u="none" cap="none" strike="noStrike">
              <a:solidFill>
                <a:schemeClr val="dk1"/>
              </a:solidFill>
              <a:latin typeface="Gill Sans"/>
              <a:ea typeface="Gill Sans"/>
              <a:cs typeface="Gill Sans"/>
              <a:sym typeface="Gill Sans"/>
            </a:endParaRPr>
          </a:p>
          <a:p>
            <a:pPr indent="-285750" lvl="1" marL="742950" marR="0" rtl="0" algn="l">
              <a:spcBef>
                <a:spcPts val="0"/>
              </a:spcBef>
              <a:spcAft>
                <a:spcPts val="0"/>
              </a:spcAft>
              <a:buClr>
                <a:schemeClr val="dk1"/>
              </a:buClr>
              <a:buSzPts val="2000"/>
              <a:buFont typeface="Arial"/>
              <a:buChar char="•"/>
            </a:pPr>
            <a:r>
              <a:rPr b="1" i="0" lang="en-IN" sz="2000" u="none" cap="none" strike="noStrike">
                <a:solidFill>
                  <a:schemeClr val="dk1"/>
                </a:solidFill>
                <a:latin typeface="Gill Sans"/>
                <a:ea typeface="Gill Sans"/>
                <a:cs typeface="Gill Sans"/>
                <a:sym typeface="Gill Sans"/>
              </a:rPr>
              <a:t>Zoom in on the most relevant detail</a:t>
            </a:r>
            <a:r>
              <a:rPr b="0" i="0" lang="en-IN" sz="2000" u="none" cap="none" strike="noStrike">
                <a:solidFill>
                  <a:schemeClr val="dk1"/>
                </a:solidFill>
                <a:latin typeface="Gill Sans"/>
                <a:ea typeface="Gill Sans"/>
                <a:cs typeface="Gill Sans"/>
                <a:sym typeface="Gill Sans"/>
              </a:rPr>
              <a:t>.</a:t>
            </a:r>
            <a:br>
              <a:rPr b="0" i="0" lang="en-IN" sz="2000" u="none" cap="none" strike="noStrike">
                <a:solidFill>
                  <a:schemeClr val="dk1"/>
                </a:solidFill>
                <a:latin typeface="Gill Sans"/>
                <a:ea typeface="Gill Sans"/>
                <a:cs typeface="Gill Sans"/>
                <a:sym typeface="Gill Sans"/>
              </a:rPr>
            </a:br>
            <a:r>
              <a:rPr b="0" i="1" lang="en-IN" sz="2000" u="none" cap="none" strike="noStrike">
                <a:solidFill>
                  <a:schemeClr val="dk1"/>
                </a:solidFill>
                <a:latin typeface="Gill Sans"/>
                <a:ea typeface="Gill Sans"/>
                <a:cs typeface="Gill Sans"/>
                <a:sym typeface="Gill Sans"/>
              </a:rPr>
              <a:t>(Example: A close-up of the camera lens on a smartphone to highlight its quality.)</a:t>
            </a:r>
            <a:endParaRPr b="0" i="0" sz="2000" u="none" cap="none" strike="noStrike">
              <a:solidFill>
                <a:schemeClr val="dk1"/>
              </a:solidFill>
              <a:latin typeface="Gill Sans"/>
              <a:ea typeface="Gill Sans"/>
              <a:cs typeface="Gill Sans"/>
              <a:sym typeface="Gill Sans"/>
            </a:endParaRPr>
          </a:p>
          <a:p>
            <a:pPr indent="-285750" lvl="1" marL="742950" marR="0" rtl="0" algn="l">
              <a:spcBef>
                <a:spcPts val="0"/>
              </a:spcBef>
              <a:spcAft>
                <a:spcPts val="0"/>
              </a:spcAft>
              <a:buClr>
                <a:schemeClr val="dk1"/>
              </a:buClr>
              <a:buSzPts val="2000"/>
              <a:buFont typeface="Arial"/>
              <a:buChar char="•"/>
            </a:pPr>
            <a:r>
              <a:rPr b="1" i="0" lang="en-IN" sz="2000" u="none" cap="none" strike="noStrike">
                <a:solidFill>
                  <a:schemeClr val="dk1"/>
                </a:solidFill>
                <a:latin typeface="Gill Sans"/>
                <a:ea typeface="Gill Sans"/>
                <a:cs typeface="Gill Sans"/>
                <a:sym typeface="Gill Sans"/>
              </a:rPr>
              <a:t>Link to larger photos showing as much detail as needed</a:t>
            </a:r>
            <a:r>
              <a:rPr b="0" i="0" lang="en-IN" sz="2000" u="none" cap="none" strike="noStrike">
                <a:solidFill>
                  <a:schemeClr val="dk1"/>
                </a:solidFill>
                <a:latin typeface="Gill Sans"/>
                <a:ea typeface="Gill Sans"/>
                <a:cs typeface="Gill Sans"/>
                <a:sym typeface="Gill Sans"/>
              </a:rPr>
              <a:t>.</a:t>
            </a:r>
            <a:br>
              <a:rPr b="0" i="0" lang="en-IN" sz="2000" u="none" cap="none" strike="noStrike">
                <a:solidFill>
                  <a:schemeClr val="dk1"/>
                </a:solidFill>
                <a:latin typeface="Gill Sans"/>
                <a:ea typeface="Gill Sans"/>
                <a:cs typeface="Gill Sans"/>
                <a:sym typeface="Gill Sans"/>
              </a:rPr>
            </a:br>
            <a:r>
              <a:rPr b="0" i="1" lang="en-IN" sz="2000" u="none" cap="none" strike="noStrike">
                <a:solidFill>
                  <a:schemeClr val="dk1"/>
                </a:solidFill>
                <a:latin typeface="Gill Sans"/>
                <a:ea typeface="Gill Sans"/>
                <a:cs typeface="Gill Sans"/>
                <a:sym typeface="Gill Sans"/>
              </a:rPr>
              <a:t>(Example: Clicking the thumbnail of a car image leads to a high-resolution version showing the full exterior and interior details.)</a:t>
            </a:r>
            <a:endParaRPr b="0" i="0" sz="2000" u="none" cap="none" strike="noStrike">
              <a:solidFill>
                <a:schemeClr val="dk1"/>
              </a:solidFill>
              <a:latin typeface="Gill Sans"/>
              <a:ea typeface="Gill Sans"/>
              <a:cs typeface="Gill Sans"/>
              <a:sym typeface="Gill Sans"/>
            </a:endParaRPr>
          </a:p>
          <a:p>
            <a:pPr indent="0" lvl="0" marL="0" marR="0" rtl="0" algn="l">
              <a:spcBef>
                <a:spcPts val="0"/>
              </a:spcBef>
              <a:spcAft>
                <a:spcPts val="0"/>
              </a:spcAft>
              <a:buClr>
                <a:schemeClr val="dk1"/>
              </a:buClr>
              <a:buSzPts val="2800"/>
              <a:buFont typeface="Arial"/>
              <a:buNone/>
            </a:pPr>
            <a:r>
              <a:t/>
            </a:r>
            <a:endParaRPr sz="2800">
              <a:solidFill>
                <a:schemeClr val="dk1"/>
              </a:solidFill>
              <a:latin typeface="Gill Sans"/>
              <a:ea typeface="Gill Sans"/>
              <a:cs typeface="Gill Sans"/>
              <a:sym typeface="Gill Sans"/>
            </a:endParaRPr>
          </a:p>
        </p:txBody>
      </p:sp>
    </p:spTree>
  </p:cSld>
  <p:clrMapOvr>
    <a:masterClrMapping/>
  </p:clrMapOvr>
</p:sld>
</file>

<file path=ppt/slides/slide2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07" name="Shape 307"/>
        <p:cNvGrpSpPr/>
        <p:nvPr/>
      </p:nvGrpSpPr>
      <p:grpSpPr>
        <a:xfrm>
          <a:off x="0" y="0"/>
          <a:ext cx="0" cy="0"/>
          <a:chOff x="0" y="0"/>
          <a:chExt cx="0" cy="0"/>
        </a:xfrm>
      </p:grpSpPr>
      <p:sp>
        <p:nvSpPr>
          <p:cNvPr id="308" name="Google Shape;308;p45"/>
          <p:cNvSpPr txBox="1"/>
          <p:nvPr>
            <p:ph type="title"/>
          </p:nvPr>
        </p:nvSpPr>
        <p:spPr>
          <a:xfrm>
            <a:off x="643044" y="83820"/>
            <a:ext cx="8596668" cy="739140"/>
          </a:xfrm>
          <a:prstGeom prst="rect">
            <a:avLst/>
          </a:prstGeom>
          <a:noFill/>
          <a:ln>
            <a:noFill/>
          </a:ln>
        </p:spPr>
        <p:txBody>
          <a:bodyPr anchorCtr="0" anchor="t" bIns="45700" lIns="91425" spcFirstLastPara="1" rIns="91425" wrap="square" tIns="45700">
            <a:normAutofit/>
          </a:bodyPr>
          <a:lstStyle/>
          <a:p>
            <a:pPr indent="0" lvl="0" marL="0" rtl="0" algn="l">
              <a:spcBef>
                <a:spcPts val="0"/>
              </a:spcBef>
              <a:spcAft>
                <a:spcPts val="0"/>
              </a:spcAft>
              <a:buClr>
                <a:schemeClr val="accent1"/>
              </a:buClr>
              <a:buSzPts val="3600"/>
              <a:buFont typeface="Trebuchet MS"/>
              <a:buNone/>
            </a:pPr>
            <a:r>
              <a:rPr lang="en-IN"/>
              <a:t>4. photographs</a:t>
            </a:r>
            <a:endParaRPr/>
          </a:p>
        </p:txBody>
      </p:sp>
      <p:sp>
        <p:nvSpPr>
          <p:cNvPr id="309" name="Google Shape;309;p45"/>
          <p:cNvSpPr txBox="1"/>
          <p:nvPr/>
        </p:nvSpPr>
        <p:spPr>
          <a:xfrm>
            <a:off x="643044" y="699552"/>
            <a:ext cx="8596668" cy="215444"/>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Clr>
                <a:schemeClr val="dk1"/>
              </a:buClr>
              <a:buSzPts val="800"/>
              <a:buFont typeface="Arial"/>
              <a:buNone/>
            </a:pPr>
            <a:r>
              <a:t/>
            </a:r>
            <a:endParaRPr sz="800">
              <a:solidFill>
                <a:schemeClr val="dk1"/>
              </a:solidFill>
              <a:latin typeface="Gill Sans"/>
              <a:ea typeface="Gill Sans"/>
              <a:cs typeface="Gill Sans"/>
              <a:sym typeface="Gill Sans"/>
            </a:endParaRPr>
          </a:p>
        </p:txBody>
      </p:sp>
      <p:sp>
        <p:nvSpPr>
          <p:cNvPr id="310" name="Google Shape;310;p45"/>
          <p:cNvSpPr txBox="1"/>
          <p:nvPr/>
        </p:nvSpPr>
        <p:spPr>
          <a:xfrm>
            <a:off x="500062" y="1028343"/>
            <a:ext cx="9192577" cy="2246769"/>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lang="en-IN" sz="2000">
                <a:solidFill>
                  <a:schemeClr val="dk1"/>
                </a:solidFill>
                <a:latin typeface="Trebuchet MS"/>
                <a:ea typeface="Trebuchet MS"/>
                <a:cs typeface="Trebuchet MS"/>
                <a:sym typeface="Trebuchet MS"/>
              </a:rPr>
              <a:t>Include fewer people and objects in less complicated settings than in photos for print</a:t>
            </a:r>
            <a:r>
              <a:rPr lang="en-IN" sz="2000">
                <a:solidFill>
                  <a:schemeClr val="dk1"/>
                </a:solidFill>
                <a:latin typeface="Trebuchet MS"/>
                <a:ea typeface="Trebuchet MS"/>
                <a:cs typeface="Trebuchet MS"/>
                <a:sym typeface="Trebuchet MS"/>
              </a:rPr>
              <a:t>.</a:t>
            </a:r>
            <a:br>
              <a:rPr lang="en-IN" sz="2000">
                <a:solidFill>
                  <a:schemeClr val="dk1"/>
                </a:solidFill>
                <a:latin typeface="Trebuchet MS"/>
                <a:ea typeface="Trebuchet MS"/>
                <a:cs typeface="Trebuchet MS"/>
                <a:sym typeface="Trebuchet MS"/>
              </a:rPr>
            </a:br>
            <a:r>
              <a:rPr i="1" lang="en-IN" sz="2000">
                <a:solidFill>
                  <a:schemeClr val="dk1"/>
                </a:solidFill>
                <a:latin typeface="Trebuchet MS"/>
                <a:ea typeface="Trebuchet MS"/>
                <a:cs typeface="Trebuchet MS"/>
                <a:sym typeface="Trebuchet MS"/>
              </a:rPr>
              <a:t>(Example: A product image with a simple background and one person using the product, rather than a crowded, busy scene.)</a:t>
            </a:r>
            <a:r>
              <a:rPr b="1" lang="en-IN" sz="2000">
                <a:solidFill>
                  <a:schemeClr val="dk1"/>
                </a:solidFill>
                <a:latin typeface="Trebuchet MS"/>
                <a:ea typeface="Trebuchet MS"/>
                <a:cs typeface="Trebuchet MS"/>
                <a:sym typeface="Trebuchet MS"/>
              </a:rPr>
              <a:t>Emphasize close-up shots with clean backgrounds</a:t>
            </a:r>
            <a:r>
              <a:rPr lang="en-IN" sz="2000">
                <a:solidFill>
                  <a:schemeClr val="dk1"/>
                </a:solidFill>
                <a:latin typeface="Trebuchet MS"/>
                <a:ea typeface="Trebuchet MS"/>
                <a:cs typeface="Trebuchet MS"/>
                <a:sym typeface="Trebuchet MS"/>
              </a:rPr>
              <a:t>.</a:t>
            </a:r>
            <a:br>
              <a:rPr lang="en-IN" sz="2000">
                <a:solidFill>
                  <a:schemeClr val="dk1"/>
                </a:solidFill>
                <a:latin typeface="Trebuchet MS"/>
                <a:ea typeface="Trebuchet MS"/>
                <a:cs typeface="Trebuchet MS"/>
                <a:sym typeface="Trebuchet MS"/>
              </a:rPr>
            </a:br>
            <a:r>
              <a:rPr i="1" lang="en-IN" sz="2000">
                <a:solidFill>
                  <a:schemeClr val="dk1"/>
                </a:solidFill>
                <a:latin typeface="Trebuchet MS"/>
                <a:ea typeface="Trebuchet MS"/>
                <a:cs typeface="Trebuchet MS"/>
                <a:sym typeface="Trebuchet MS"/>
              </a:rPr>
              <a:t>(Example: A clear, close-up shot of a wristwatch on a plain white background to highlight its design.)</a:t>
            </a:r>
            <a:endParaRPr sz="2800">
              <a:solidFill>
                <a:schemeClr val="dk1"/>
              </a:solidFill>
              <a:latin typeface="Gill Sans"/>
              <a:ea typeface="Gill Sans"/>
              <a:cs typeface="Gill Sans"/>
              <a:sym typeface="Gill Sans"/>
            </a:endParaRPr>
          </a:p>
        </p:txBody>
      </p:sp>
    </p:spTree>
  </p:cSld>
  <p:clrMapOvr>
    <a:masterClrMapping/>
  </p:clrMapOvr>
</p:sld>
</file>

<file path=ppt/slides/slide2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14" name="Shape 314"/>
        <p:cNvGrpSpPr/>
        <p:nvPr/>
      </p:nvGrpSpPr>
      <p:grpSpPr>
        <a:xfrm>
          <a:off x="0" y="0"/>
          <a:ext cx="0" cy="0"/>
          <a:chOff x="0" y="0"/>
          <a:chExt cx="0" cy="0"/>
        </a:xfrm>
      </p:grpSpPr>
      <p:sp>
        <p:nvSpPr>
          <p:cNvPr id="315" name="Google Shape;315;p46"/>
          <p:cNvSpPr txBox="1"/>
          <p:nvPr>
            <p:ph type="title"/>
          </p:nvPr>
        </p:nvSpPr>
        <p:spPr>
          <a:xfrm>
            <a:off x="643044" y="83820"/>
            <a:ext cx="8596668" cy="502385"/>
          </a:xfrm>
          <a:prstGeom prst="rect">
            <a:avLst/>
          </a:prstGeom>
          <a:noFill/>
          <a:ln>
            <a:noFill/>
          </a:ln>
        </p:spPr>
        <p:txBody>
          <a:bodyPr anchorCtr="0" anchor="t" bIns="45700" lIns="91425" spcFirstLastPara="1" rIns="91425" wrap="square" tIns="45700">
            <a:normAutofit fontScale="90000"/>
          </a:bodyPr>
          <a:lstStyle/>
          <a:p>
            <a:pPr indent="0" lvl="0" marL="0" rtl="0" algn="l">
              <a:spcBef>
                <a:spcPts val="0"/>
              </a:spcBef>
              <a:spcAft>
                <a:spcPts val="0"/>
              </a:spcAft>
              <a:buClr>
                <a:schemeClr val="accent1"/>
              </a:buClr>
              <a:buSzPct val="100000"/>
              <a:buFont typeface="Trebuchet MS"/>
              <a:buNone/>
            </a:pPr>
            <a:r>
              <a:rPr lang="en-IN"/>
              <a:t>5. video</a:t>
            </a:r>
            <a:endParaRPr/>
          </a:p>
        </p:txBody>
      </p:sp>
      <p:sp>
        <p:nvSpPr>
          <p:cNvPr id="316" name="Google Shape;316;p46"/>
          <p:cNvSpPr txBox="1"/>
          <p:nvPr/>
        </p:nvSpPr>
        <p:spPr>
          <a:xfrm>
            <a:off x="643044" y="699552"/>
            <a:ext cx="8596668" cy="215444"/>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Clr>
                <a:schemeClr val="dk1"/>
              </a:buClr>
              <a:buSzPts val="800"/>
              <a:buFont typeface="Arial"/>
              <a:buNone/>
            </a:pPr>
            <a:r>
              <a:t/>
            </a:r>
            <a:endParaRPr sz="800">
              <a:solidFill>
                <a:schemeClr val="dk1"/>
              </a:solidFill>
              <a:latin typeface="Gill Sans"/>
              <a:ea typeface="Gill Sans"/>
              <a:cs typeface="Gill Sans"/>
              <a:sym typeface="Gill Sans"/>
            </a:endParaRPr>
          </a:p>
        </p:txBody>
      </p:sp>
      <p:sp>
        <p:nvSpPr>
          <p:cNvPr id="317" name="Google Shape;317;p46"/>
          <p:cNvSpPr txBox="1"/>
          <p:nvPr/>
        </p:nvSpPr>
        <p:spPr>
          <a:xfrm>
            <a:off x="534352" y="699195"/>
            <a:ext cx="9192577" cy="6863417"/>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IN" sz="2000">
                <a:solidFill>
                  <a:schemeClr val="dk1"/>
                </a:solidFill>
                <a:latin typeface="Gill Sans"/>
                <a:ea typeface="Gill Sans"/>
                <a:cs typeface="Gill Sans"/>
                <a:sym typeface="Gill Sans"/>
              </a:rPr>
              <a:t>Uses:</a:t>
            </a:r>
            <a:br>
              <a:rPr lang="en-IN" sz="2000">
                <a:solidFill>
                  <a:schemeClr val="dk1"/>
                </a:solidFill>
                <a:latin typeface="Gill Sans"/>
                <a:ea typeface="Gill Sans"/>
                <a:cs typeface="Gill Sans"/>
                <a:sym typeface="Gill Sans"/>
              </a:rPr>
            </a:br>
            <a:r>
              <a:rPr lang="en-IN" sz="2000">
                <a:solidFill>
                  <a:schemeClr val="dk1"/>
                </a:solidFill>
                <a:latin typeface="Gill Sans"/>
                <a:ea typeface="Gill Sans"/>
                <a:cs typeface="Gill Sans"/>
                <a:sym typeface="Gill Sans"/>
              </a:rPr>
              <a:t>— To show things that move or change over time.</a:t>
            </a:r>
            <a:endParaRPr/>
          </a:p>
          <a:p>
            <a:pPr indent="0" lvl="0" marL="0" marR="0" rtl="0" algn="l">
              <a:spcBef>
                <a:spcPts val="0"/>
              </a:spcBef>
              <a:spcAft>
                <a:spcPts val="0"/>
              </a:spcAft>
              <a:buNone/>
            </a:pPr>
            <a:r>
              <a:rPr lang="en-IN" sz="2000">
                <a:solidFill>
                  <a:schemeClr val="dk1"/>
                </a:solidFill>
                <a:latin typeface="Gill Sans"/>
                <a:ea typeface="Gill Sans"/>
                <a:cs typeface="Gill Sans"/>
                <a:sym typeface="Gill Sans"/>
              </a:rPr>
              <a:t> — To show the proper way to perform a task. </a:t>
            </a:r>
            <a:endParaRPr sz="1400">
              <a:solidFill>
                <a:schemeClr val="dk1"/>
              </a:solidFill>
              <a:latin typeface="Gill Sans"/>
              <a:ea typeface="Gill Sans"/>
              <a:cs typeface="Gill Sans"/>
              <a:sym typeface="Gill Sans"/>
            </a:endParaRPr>
          </a:p>
          <a:p>
            <a:pPr indent="0" lvl="0" marL="0" marR="0" rtl="0" algn="l">
              <a:spcBef>
                <a:spcPts val="0"/>
              </a:spcBef>
              <a:spcAft>
                <a:spcPts val="0"/>
              </a:spcAft>
              <a:buNone/>
            </a:pPr>
            <a:r>
              <a:rPr lang="en-IN" sz="2000">
                <a:solidFill>
                  <a:schemeClr val="dk1"/>
                </a:solidFill>
                <a:latin typeface="Gill Sans"/>
                <a:ea typeface="Gill Sans"/>
                <a:cs typeface="Gill Sans"/>
                <a:sym typeface="Gill Sans"/>
              </a:rPr>
              <a:t>		To show events that cannot be seen directly. </a:t>
            </a:r>
            <a:endParaRPr sz="1400">
              <a:solidFill>
                <a:schemeClr val="dk1"/>
              </a:solidFill>
              <a:latin typeface="Gill Sans"/>
              <a:ea typeface="Gill Sans"/>
              <a:cs typeface="Gill Sans"/>
              <a:sym typeface="Gill Sans"/>
            </a:endParaRPr>
          </a:p>
          <a:p>
            <a:pPr indent="0" lvl="2" marL="914400" marR="0" rtl="0" algn="l">
              <a:spcBef>
                <a:spcPts val="0"/>
              </a:spcBef>
              <a:spcAft>
                <a:spcPts val="0"/>
              </a:spcAft>
              <a:buNone/>
            </a:pPr>
            <a:r>
              <a:rPr b="0" i="0" lang="en-IN" sz="2000" u="none" cap="none" strike="noStrike">
                <a:solidFill>
                  <a:schemeClr val="dk1"/>
                </a:solidFill>
                <a:latin typeface="Gill Sans"/>
                <a:ea typeface="Gill Sans"/>
                <a:cs typeface="Gill Sans"/>
                <a:sym typeface="Gill Sans"/>
              </a:rPr>
              <a:t>To convey human behavior and emotions. </a:t>
            </a:r>
            <a:endParaRPr b="0" i="0" sz="1400" u="none" cap="none" strike="noStrike">
              <a:solidFill>
                <a:schemeClr val="dk1"/>
              </a:solidFill>
              <a:latin typeface="Gill Sans"/>
              <a:ea typeface="Gill Sans"/>
              <a:cs typeface="Gill Sans"/>
              <a:sym typeface="Gill Sans"/>
            </a:endParaRPr>
          </a:p>
          <a:p>
            <a:pPr indent="0" lvl="0" marL="0" marR="0" rtl="0" algn="l">
              <a:spcBef>
                <a:spcPts val="0"/>
              </a:spcBef>
              <a:spcAft>
                <a:spcPts val="0"/>
              </a:spcAft>
              <a:buNone/>
            </a:pPr>
            <a:r>
              <a:rPr lang="en-IN" sz="2000">
                <a:solidFill>
                  <a:schemeClr val="dk1"/>
                </a:solidFill>
                <a:latin typeface="Gill Sans"/>
                <a:ea typeface="Gill Sans"/>
                <a:cs typeface="Gill Sans"/>
                <a:sym typeface="Gill Sans"/>
              </a:rPr>
              <a:t>— To provide a personal message. </a:t>
            </a:r>
            <a:endParaRPr sz="1400">
              <a:solidFill>
                <a:schemeClr val="dk1"/>
              </a:solidFill>
              <a:latin typeface="Gill Sans"/>
              <a:ea typeface="Gill Sans"/>
              <a:cs typeface="Gill Sans"/>
              <a:sym typeface="Gill Sans"/>
            </a:endParaRPr>
          </a:p>
          <a:p>
            <a:pPr indent="0" lvl="0" marL="0" marR="0" rtl="0" algn="l">
              <a:spcBef>
                <a:spcPts val="0"/>
              </a:spcBef>
              <a:spcAft>
                <a:spcPts val="0"/>
              </a:spcAft>
              <a:buNone/>
            </a:pPr>
            <a:r>
              <a:rPr lang="en-IN" sz="2000">
                <a:solidFill>
                  <a:schemeClr val="dk1"/>
                </a:solidFill>
                <a:latin typeface="Gill Sans"/>
                <a:ea typeface="Gill Sans"/>
                <a:cs typeface="Gill Sans"/>
                <a:sym typeface="Gill Sans"/>
              </a:rPr>
              <a:t>— To grab attention. </a:t>
            </a:r>
            <a:endParaRPr sz="1400">
              <a:solidFill>
                <a:schemeClr val="dk1"/>
              </a:solidFill>
              <a:latin typeface="Gill Sans"/>
              <a:ea typeface="Gill Sans"/>
              <a:cs typeface="Gill Sans"/>
              <a:sym typeface="Gill Sans"/>
            </a:endParaRPr>
          </a:p>
          <a:p>
            <a:pPr indent="-127000" lvl="0" marL="0" marR="0" rtl="0" algn="l">
              <a:spcBef>
                <a:spcPts val="0"/>
              </a:spcBef>
              <a:spcAft>
                <a:spcPts val="0"/>
              </a:spcAft>
              <a:buClr>
                <a:schemeClr val="dk1"/>
              </a:buClr>
              <a:buSzPts val="2000"/>
              <a:buFont typeface="Arial"/>
              <a:buChar char="•"/>
            </a:pPr>
            <a:r>
              <a:rPr lang="en-IN" sz="2000">
                <a:solidFill>
                  <a:schemeClr val="dk1"/>
                </a:solidFill>
                <a:latin typeface="Gill Sans"/>
                <a:ea typeface="Gill Sans"/>
                <a:cs typeface="Gill Sans"/>
                <a:sym typeface="Gill Sans"/>
              </a:rPr>
              <a:t>Disadvantages: </a:t>
            </a:r>
            <a:endParaRPr sz="1400">
              <a:solidFill>
                <a:schemeClr val="dk1"/>
              </a:solidFill>
              <a:latin typeface="Gill Sans"/>
              <a:ea typeface="Gill Sans"/>
              <a:cs typeface="Gill Sans"/>
              <a:sym typeface="Gill Sans"/>
            </a:endParaRPr>
          </a:p>
          <a:p>
            <a:pPr indent="0" lvl="0" marL="0" marR="0" rtl="0" algn="l">
              <a:spcBef>
                <a:spcPts val="0"/>
              </a:spcBef>
              <a:spcAft>
                <a:spcPts val="0"/>
              </a:spcAft>
              <a:buNone/>
            </a:pPr>
            <a:r>
              <a:rPr lang="en-IN" sz="2000">
                <a:solidFill>
                  <a:schemeClr val="dk1"/>
                </a:solidFill>
                <a:latin typeface="Gill Sans"/>
                <a:ea typeface="Gill Sans"/>
                <a:cs typeface="Gill Sans"/>
                <a:sym typeface="Gill Sans"/>
              </a:rPr>
              <a:t>— Expensive to produce.</a:t>
            </a:r>
            <a:br>
              <a:rPr lang="en-IN" sz="2000">
                <a:solidFill>
                  <a:schemeClr val="dk1"/>
                </a:solidFill>
                <a:latin typeface="Gill Sans"/>
                <a:ea typeface="Gill Sans"/>
                <a:cs typeface="Gill Sans"/>
                <a:sym typeface="Gill Sans"/>
              </a:rPr>
            </a:br>
            <a:r>
              <a:rPr lang="en-IN" sz="2000">
                <a:solidFill>
                  <a:schemeClr val="dk1"/>
                </a:solidFill>
                <a:latin typeface="Gill Sans"/>
                <a:ea typeface="Gill Sans"/>
                <a:cs typeface="Gill Sans"/>
                <a:sym typeface="Gill Sans"/>
              </a:rPr>
              <a:t>— Slow to download.</a:t>
            </a:r>
            <a:br>
              <a:rPr lang="en-IN" sz="2000">
                <a:solidFill>
                  <a:schemeClr val="dk1"/>
                </a:solidFill>
                <a:latin typeface="Gill Sans"/>
                <a:ea typeface="Gill Sans"/>
                <a:cs typeface="Gill Sans"/>
                <a:sym typeface="Gill Sans"/>
              </a:rPr>
            </a:br>
            <a:r>
              <a:rPr lang="en-IN" sz="2000">
                <a:solidFill>
                  <a:schemeClr val="dk1"/>
                </a:solidFill>
                <a:latin typeface="Gill Sans"/>
                <a:ea typeface="Gill Sans"/>
                <a:cs typeface="Gill Sans"/>
                <a:sym typeface="Gill Sans"/>
              </a:rPr>
              <a:t>— Small and difficult to discern detail. </a:t>
            </a:r>
            <a:endParaRPr sz="1400">
              <a:solidFill>
                <a:schemeClr val="dk1"/>
              </a:solidFill>
              <a:latin typeface="Gill Sans"/>
              <a:ea typeface="Gill Sans"/>
              <a:cs typeface="Gill Sans"/>
              <a:sym typeface="Gill Sans"/>
            </a:endParaRPr>
          </a:p>
          <a:p>
            <a:pPr indent="-127000" lvl="0" marL="0" marR="0" rtl="0" algn="l">
              <a:spcBef>
                <a:spcPts val="0"/>
              </a:spcBef>
              <a:spcAft>
                <a:spcPts val="0"/>
              </a:spcAft>
              <a:buClr>
                <a:schemeClr val="dk1"/>
              </a:buClr>
              <a:buSzPts val="2000"/>
              <a:buFont typeface="Arial"/>
              <a:buChar char="•"/>
            </a:pPr>
            <a:r>
              <a:rPr lang="en-IN" sz="2000">
                <a:solidFill>
                  <a:schemeClr val="dk1"/>
                </a:solidFill>
                <a:latin typeface="Gill Sans"/>
                <a:ea typeface="Gill Sans"/>
                <a:cs typeface="Gill Sans"/>
                <a:sym typeface="Gill Sans"/>
              </a:rPr>
              <a:t>Guidelines: </a:t>
            </a:r>
            <a:endParaRPr sz="1400">
              <a:solidFill>
                <a:schemeClr val="dk1"/>
              </a:solidFill>
              <a:latin typeface="Gill Sans"/>
              <a:ea typeface="Gill Sans"/>
              <a:cs typeface="Gill Sans"/>
              <a:sym typeface="Gill Sans"/>
            </a:endParaRPr>
          </a:p>
          <a:p>
            <a:pPr indent="0" lvl="1" marL="457200" marR="0" rtl="0" algn="l">
              <a:spcBef>
                <a:spcPts val="0"/>
              </a:spcBef>
              <a:spcAft>
                <a:spcPts val="0"/>
              </a:spcAft>
              <a:buNone/>
            </a:pPr>
            <a:r>
              <a:rPr b="0" i="0" lang="en-IN" sz="2000" u="none" cap="none" strike="noStrike">
                <a:solidFill>
                  <a:schemeClr val="dk1"/>
                </a:solidFill>
                <a:latin typeface="Gill Sans"/>
                <a:ea typeface="Gill Sans"/>
                <a:cs typeface="Gill Sans"/>
                <a:sym typeface="Gill Sans"/>
              </a:rPr>
              <a:t>—  Never automatically download a video into a page. </a:t>
            </a:r>
            <a:endParaRPr b="0" i="0" sz="1400" u="none" cap="none" strike="noStrike">
              <a:solidFill>
                <a:schemeClr val="dk1"/>
              </a:solidFill>
              <a:latin typeface="Gill Sans"/>
              <a:ea typeface="Gill Sans"/>
              <a:cs typeface="Gill Sans"/>
              <a:sym typeface="Gill Sans"/>
            </a:endParaRPr>
          </a:p>
          <a:p>
            <a:pPr indent="0" lvl="1" marL="457200" marR="0" rtl="0" algn="l">
              <a:spcBef>
                <a:spcPts val="0"/>
              </a:spcBef>
              <a:spcAft>
                <a:spcPts val="0"/>
              </a:spcAft>
              <a:buNone/>
            </a:pPr>
            <a:r>
              <a:rPr b="0" i="0" lang="en-IN" sz="2000" u="none" cap="none" strike="noStrike">
                <a:solidFill>
                  <a:schemeClr val="dk1"/>
                </a:solidFill>
                <a:latin typeface="Gill Sans"/>
                <a:ea typeface="Gill Sans"/>
                <a:cs typeface="Gill Sans"/>
                <a:sym typeface="Gill Sans"/>
              </a:rPr>
              <a:t>—  Create short segments. </a:t>
            </a:r>
            <a:endParaRPr b="0" i="0" sz="1400" u="none" cap="none" strike="noStrike">
              <a:solidFill>
                <a:schemeClr val="dk1"/>
              </a:solidFill>
              <a:latin typeface="Gill Sans"/>
              <a:ea typeface="Gill Sans"/>
              <a:cs typeface="Gill Sans"/>
              <a:sym typeface="Gill Sans"/>
            </a:endParaRPr>
          </a:p>
          <a:p>
            <a:pPr indent="0" lvl="1" marL="457200" marR="0" rtl="0" algn="l">
              <a:spcBef>
                <a:spcPts val="0"/>
              </a:spcBef>
              <a:spcAft>
                <a:spcPts val="0"/>
              </a:spcAft>
              <a:buNone/>
            </a:pPr>
            <a:r>
              <a:rPr b="0" i="0" lang="en-IN" sz="2000" u="none" cap="none" strike="noStrike">
                <a:solidFill>
                  <a:schemeClr val="dk1"/>
                </a:solidFill>
                <a:latin typeface="Gill Sans"/>
                <a:ea typeface="Gill Sans"/>
                <a:cs typeface="Gill Sans"/>
                <a:sym typeface="Gill Sans"/>
              </a:rPr>
              <a:t>—  Provide controls, including those for playing, pausing, and stopping. </a:t>
            </a:r>
            <a:endParaRPr b="0" i="0" sz="1400" u="none" cap="none" strike="noStrike">
              <a:solidFill>
                <a:schemeClr val="dk1"/>
              </a:solidFill>
              <a:latin typeface="Gill Sans"/>
              <a:ea typeface="Gill Sans"/>
              <a:cs typeface="Gill Sans"/>
              <a:sym typeface="Gill Sans"/>
            </a:endParaRPr>
          </a:p>
          <a:p>
            <a:pPr indent="0" lvl="1" marL="457200" marR="0" rtl="0" algn="l">
              <a:spcBef>
                <a:spcPts val="0"/>
              </a:spcBef>
              <a:spcAft>
                <a:spcPts val="0"/>
              </a:spcAft>
              <a:buNone/>
            </a:pPr>
            <a:r>
              <a:rPr b="0" i="0" lang="en-IN" sz="2000" u="none" cap="none" strike="noStrike">
                <a:solidFill>
                  <a:schemeClr val="dk1"/>
                </a:solidFill>
                <a:latin typeface="Gill Sans"/>
                <a:ea typeface="Gill Sans"/>
                <a:cs typeface="Gill Sans"/>
                <a:sym typeface="Gill Sans"/>
              </a:rPr>
              <a:t>—  Consider using </a:t>
            </a:r>
            <a:endParaRPr b="0" i="0" sz="1400" u="none" cap="none" strike="noStrike">
              <a:solidFill>
                <a:schemeClr val="dk1"/>
              </a:solidFill>
              <a:latin typeface="Gill Sans"/>
              <a:ea typeface="Gill Sans"/>
              <a:cs typeface="Gill Sans"/>
              <a:sym typeface="Gill Sans"/>
            </a:endParaRPr>
          </a:p>
          <a:p>
            <a:pPr indent="0" lvl="2" marL="914400" marR="0" rtl="0" algn="l">
              <a:spcBef>
                <a:spcPts val="0"/>
              </a:spcBef>
              <a:spcAft>
                <a:spcPts val="0"/>
              </a:spcAft>
              <a:buNone/>
            </a:pPr>
            <a:r>
              <a:rPr b="0" i="0" lang="en-IN" sz="2000" u="none" cap="none" strike="noStrike">
                <a:solidFill>
                  <a:schemeClr val="dk1"/>
                </a:solidFill>
                <a:latin typeface="Gill Sans"/>
                <a:ea typeface="Gill Sans"/>
                <a:cs typeface="Gill Sans"/>
                <a:sym typeface="Gill Sans"/>
              </a:rPr>
              <a:t>Existing video. </a:t>
            </a:r>
            <a:endParaRPr/>
          </a:p>
          <a:p>
            <a:pPr indent="0" lvl="2" marL="914400" marR="0" rtl="0" algn="l">
              <a:spcBef>
                <a:spcPts val="0"/>
              </a:spcBef>
              <a:spcAft>
                <a:spcPts val="0"/>
              </a:spcAft>
              <a:buNone/>
            </a:pPr>
            <a:r>
              <a:rPr b="0" i="0" lang="en-IN" sz="2000" u="none" cap="none" strike="noStrike">
                <a:solidFill>
                  <a:schemeClr val="dk1"/>
                </a:solidFill>
                <a:latin typeface="Gill Sans"/>
                <a:ea typeface="Gill Sans"/>
                <a:cs typeface="Gill Sans"/>
                <a:sym typeface="Gill Sans"/>
              </a:rPr>
              <a:t>Audio only. </a:t>
            </a:r>
            <a:endParaRPr/>
          </a:p>
          <a:p>
            <a:pPr indent="0" lvl="2" marL="914400" marR="0" rtl="0" algn="l">
              <a:spcBef>
                <a:spcPts val="0"/>
              </a:spcBef>
              <a:spcAft>
                <a:spcPts val="0"/>
              </a:spcAft>
              <a:buNone/>
            </a:pPr>
            <a:r>
              <a:rPr b="0" i="0" lang="en-IN" sz="2000" u="none" cap="none" strike="noStrike">
                <a:solidFill>
                  <a:schemeClr val="dk1"/>
                </a:solidFill>
                <a:latin typeface="Gill Sans"/>
                <a:ea typeface="Gill Sans"/>
                <a:cs typeface="Gill Sans"/>
                <a:sym typeface="Gill Sans"/>
              </a:rPr>
              <a:t>A slide show with audio. </a:t>
            </a:r>
            <a:endParaRPr/>
          </a:p>
          <a:p>
            <a:pPr indent="0" lvl="0" marL="0" marR="0" rtl="0" algn="l">
              <a:spcBef>
                <a:spcPts val="0"/>
              </a:spcBef>
              <a:spcAft>
                <a:spcPts val="0"/>
              </a:spcAft>
              <a:buNone/>
            </a:pPr>
            <a:r>
              <a:t/>
            </a:r>
            <a:endParaRPr sz="6000">
              <a:solidFill>
                <a:schemeClr val="dk1"/>
              </a:solidFill>
              <a:latin typeface="Gill Sans"/>
              <a:ea typeface="Gill Sans"/>
              <a:cs typeface="Gill Sans"/>
              <a:sym typeface="Gill Sans"/>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4" name="Shape 154"/>
        <p:cNvGrpSpPr/>
        <p:nvPr/>
      </p:nvGrpSpPr>
      <p:grpSpPr>
        <a:xfrm>
          <a:off x="0" y="0"/>
          <a:ext cx="0" cy="0"/>
          <a:chOff x="0" y="0"/>
          <a:chExt cx="0" cy="0"/>
        </a:xfrm>
      </p:grpSpPr>
      <p:sp>
        <p:nvSpPr>
          <p:cNvPr id="155" name="Google Shape;155;p20"/>
          <p:cNvSpPr txBox="1"/>
          <p:nvPr>
            <p:ph type="title"/>
          </p:nvPr>
        </p:nvSpPr>
        <p:spPr>
          <a:xfrm>
            <a:off x="677334" y="609600"/>
            <a:ext cx="8596668" cy="1320800"/>
          </a:xfrm>
          <a:prstGeom prst="rect">
            <a:avLst/>
          </a:prstGeom>
          <a:noFill/>
          <a:ln>
            <a:noFill/>
          </a:ln>
        </p:spPr>
        <p:txBody>
          <a:bodyPr anchorCtr="0" anchor="t" bIns="45700" lIns="91425" spcFirstLastPara="1" rIns="91425" wrap="square" tIns="45700">
            <a:normAutofit/>
          </a:bodyPr>
          <a:lstStyle/>
          <a:p>
            <a:pPr indent="0" lvl="0" marL="0" rtl="0" algn="ctr">
              <a:spcBef>
                <a:spcPts val="0"/>
              </a:spcBef>
              <a:spcAft>
                <a:spcPts val="0"/>
              </a:spcAft>
              <a:buClr>
                <a:schemeClr val="accent1"/>
              </a:buClr>
              <a:buSzPts val="3600"/>
              <a:buFont typeface="Gill Sans"/>
              <a:buNone/>
            </a:pPr>
            <a:r>
              <a:rPr b="1" lang="en-IN">
                <a:latin typeface="Gill Sans"/>
                <a:ea typeface="Gill Sans"/>
                <a:cs typeface="Gill Sans"/>
                <a:sym typeface="Gill Sans"/>
              </a:rPr>
              <a:t>Screen based controls</a:t>
            </a:r>
            <a:endParaRPr/>
          </a:p>
        </p:txBody>
      </p:sp>
      <p:sp>
        <p:nvSpPr>
          <p:cNvPr id="156" name="Google Shape;156;p20"/>
          <p:cNvSpPr txBox="1"/>
          <p:nvPr/>
        </p:nvSpPr>
        <p:spPr>
          <a:xfrm>
            <a:off x="677334" y="1515872"/>
            <a:ext cx="9064074" cy="3046988"/>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IN" sz="2400">
                <a:solidFill>
                  <a:schemeClr val="dk1"/>
                </a:solidFill>
                <a:latin typeface="Trebuchet MS"/>
                <a:ea typeface="Trebuchet MS"/>
                <a:cs typeface="Trebuchet MS"/>
                <a:sym typeface="Trebuchet MS"/>
              </a:rPr>
              <a:t>To ensure a good user experience, remember these principles:</a:t>
            </a:r>
            <a:endParaRPr/>
          </a:p>
          <a:p>
            <a:pPr indent="-152400" lvl="0" marL="0" marR="0" rtl="0" algn="l">
              <a:spcBef>
                <a:spcPts val="0"/>
              </a:spcBef>
              <a:spcAft>
                <a:spcPts val="0"/>
              </a:spcAft>
              <a:buClr>
                <a:schemeClr val="dk1"/>
              </a:buClr>
              <a:buSzPts val="2400"/>
              <a:buFont typeface="Arial"/>
              <a:buChar char="•"/>
            </a:pPr>
            <a:r>
              <a:rPr b="1" lang="en-IN" sz="2400">
                <a:solidFill>
                  <a:schemeClr val="dk1"/>
                </a:solidFill>
                <a:latin typeface="Trebuchet MS"/>
                <a:ea typeface="Trebuchet MS"/>
                <a:cs typeface="Trebuchet MS"/>
                <a:sym typeface="Trebuchet MS"/>
              </a:rPr>
              <a:t>Appearance</a:t>
            </a:r>
            <a:r>
              <a:rPr lang="en-IN" sz="2400">
                <a:solidFill>
                  <a:schemeClr val="dk1"/>
                </a:solidFill>
                <a:latin typeface="Trebuchet MS"/>
                <a:ea typeface="Trebuchet MS"/>
                <a:cs typeface="Trebuchet MS"/>
                <a:sym typeface="Trebuchet MS"/>
              </a:rPr>
              <a:t>: Controls should look like what they do (e.g., buttons should look clickable).</a:t>
            </a:r>
            <a:endParaRPr/>
          </a:p>
          <a:p>
            <a:pPr indent="-152400" lvl="0" marL="0" marR="0" rtl="0" algn="l">
              <a:spcBef>
                <a:spcPts val="0"/>
              </a:spcBef>
              <a:spcAft>
                <a:spcPts val="0"/>
              </a:spcAft>
              <a:buClr>
                <a:schemeClr val="dk1"/>
              </a:buClr>
              <a:buSzPts val="2400"/>
              <a:buFont typeface="Arial"/>
              <a:buChar char="•"/>
            </a:pPr>
            <a:r>
              <a:rPr b="1" lang="en-IN" sz="2400">
                <a:solidFill>
                  <a:schemeClr val="dk1"/>
                </a:solidFill>
                <a:latin typeface="Trebuchet MS"/>
                <a:ea typeface="Trebuchet MS"/>
                <a:cs typeface="Trebuchet MS"/>
                <a:sym typeface="Trebuchet MS"/>
              </a:rPr>
              <a:t>Functionality</a:t>
            </a:r>
            <a:r>
              <a:rPr lang="en-IN" sz="2400">
                <a:solidFill>
                  <a:schemeClr val="dk1"/>
                </a:solidFill>
                <a:latin typeface="Trebuchet MS"/>
                <a:ea typeface="Trebuchet MS"/>
                <a:cs typeface="Trebuchet MS"/>
                <a:sym typeface="Trebuchet MS"/>
              </a:rPr>
              <a:t>: They should work as they appear (e.g., pressing a button should activate it).</a:t>
            </a:r>
            <a:endParaRPr/>
          </a:p>
          <a:p>
            <a:pPr indent="-152400" lvl="0" marL="0" marR="0" rtl="0" algn="l">
              <a:spcBef>
                <a:spcPts val="0"/>
              </a:spcBef>
              <a:spcAft>
                <a:spcPts val="0"/>
              </a:spcAft>
              <a:buClr>
                <a:schemeClr val="dk1"/>
              </a:buClr>
              <a:buSzPts val="2400"/>
              <a:buFont typeface="Arial"/>
              <a:buChar char="•"/>
            </a:pPr>
            <a:r>
              <a:rPr b="1" lang="en-IN" sz="2400">
                <a:solidFill>
                  <a:schemeClr val="dk1"/>
                </a:solidFill>
                <a:latin typeface="Trebuchet MS"/>
                <a:ea typeface="Trebuchet MS"/>
                <a:cs typeface="Trebuchet MS"/>
                <a:sym typeface="Trebuchet MS"/>
              </a:rPr>
              <a:t>Consistency</a:t>
            </a:r>
            <a:r>
              <a:rPr lang="en-IN" sz="2400">
                <a:solidFill>
                  <a:schemeClr val="dk1"/>
                </a:solidFill>
                <a:latin typeface="Trebuchet MS"/>
                <a:ea typeface="Trebuchet MS"/>
                <a:cs typeface="Trebuchet MS"/>
                <a:sym typeface="Trebuchet MS"/>
              </a:rPr>
              <a:t>: Use controls in a standard way to avoid confusing users.</a:t>
            </a:r>
            <a:endParaRPr/>
          </a:p>
          <a:p>
            <a:pPr indent="0" lvl="0" marL="0" marR="0" rtl="0" algn="l">
              <a:spcBef>
                <a:spcPts val="0"/>
              </a:spcBef>
              <a:spcAft>
                <a:spcPts val="0"/>
              </a:spcAft>
              <a:buNone/>
            </a:pPr>
            <a:r>
              <a:t/>
            </a:r>
            <a:endParaRPr sz="2400">
              <a:solidFill>
                <a:schemeClr val="dk1"/>
              </a:solidFill>
              <a:latin typeface="Gill Sans"/>
              <a:ea typeface="Gill Sans"/>
              <a:cs typeface="Gill Sans"/>
              <a:sym typeface="Gill Sans"/>
            </a:endParaRPr>
          </a:p>
        </p:txBody>
      </p:sp>
    </p:spTree>
  </p:cSld>
  <p:clrMapOvr>
    <a:masterClrMapping/>
  </p:clrMapOvr>
</p:sld>
</file>

<file path=ppt/slides/slide3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21" name="Shape 321"/>
        <p:cNvGrpSpPr/>
        <p:nvPr/>
      </p:nvGrpSpPr>
      <p:grpSpPr>
        <a:xfrm>
          <a:off x="0" y="0"/>
          <a:ext cx="0" cy="0"/>
          <a:chOff x="0" y="0"/>
          <a:chExt cx="0" cy="0"/>
        </a:xfrm>
      </p:grpSpPr>
      <p:sp>
        <p:nvSpPr>
          <p:cNvPr id="322" name="Google Shape;322;p47"/>
          <p:cNvSpPr txBox="1"/>
          <p:nvPr>
            <p:ph type="title"/>
          </p:nvPr>
        </p:nvSpPr>
        <p:spPr>
          <a:xfrm>
            <a:off x="643044" y="83820"/>
            <a:ext cx="8596668" cy="502385"/>
          </a:xfrm>
          <a:prstGeom prst="rect">
            <a:avLst/>
          </a:prstGeom>
          <a:noFill/>
          <a:ln>
            <a:noFill/>
          </a:ln>
        </p:spPr>
        <p:txBody>
          <a:bodyPr anchorCtr="0" anchor="t" bIns="45700" lIns="91425" spcFirstLastPara="1" rIns="91425" wrap="square" tIns="45700">
            <a:normAutofit fontScale="90000"/>
          </a:bodyPr>
          <a:lstStyle/>
          <a:p>
            <a:pPr indent="0" lvl="0" marL="0" rtl="0" algn="l">
              <a:spcBef>
                <a:spcPts val="0"/>
              </a:spcBef>
              <a:spcAft>
                <a:spcPts val="0"/>
              </a:spcAft>
              <a:buClr>
                <a:schemeClr val="accent1"/>
              </a:buClr>
              <a:buSzPct val="100000"/>
              <a:buFont typeface="Trebuchet MS"/>
              <a:buNone/>
            </a:pPr>
            <a:r>
              <a:rPr lang="en-IN"/>
              <a:t>5. </a:t>
            </a:r>
            <a:r>
              <a:rPr b="0" lang="en-IN" sz="3600">
                <a:latin typeface="Gill Sans"/>
                <a:ea typeface="Gill Sans"/>
                <a:cs typeface="Gill Sans"/>
                <a:sym typeface="Gill Sans"/>
              </a:rPr>
              <a:t>Diagrams </a:t>
            </a:r>
            <a:br>
              <a:rPr lang="en-IN" sz="4000">
                <a:latin typeface="Gill Sans"/>
                <a:ea typeface="Gill Sans"/>
                <a:cs typeface="Gill Sans"/>
                <a:sym typeface="Gill Sans"/>
              </a:rPr>
            </a:br>
            <a:endParaRPr/>
          </a:p>
        </p:txBody>
      </p:sp>
      <p:sp>
        <p:nvSpPr>
          <p:cNvPr id="323" name="Google Shape;323;p47"/>
          <p:cNvSpPr txBox="1"/>
          <p:nvPr/>
        </p:nvSpPr>
        <p:spPr>
          <a:xfrm>
            <a:off x="643044" y="699552"/>
            <a:ext cx="8596668" cy="215444"/>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Clr>
                <a:schemeClr val="dk1"/>
              </a:buClr>
              <a:buSzPts val="800"/>
              <a:buFont typeface="Arial"/>
              <a:buNone/>
            </a:pPr>
            <a:r>
              <a:t/>
            </a:r>
            <a:endParaRPr sz="800">
              <a:solidFill>
                <a:schemeClr val="dk1"/>
              </a:solidFill>
              <a:latin typeface="Gill Sans"/>
              <a:ea typeface="Gill Sans"/>
              <a:cs typeface="Gill Sans"/>
              <a:sym typeface="Gill Sans"/>
            </a:endParaRPr>
          </a:p>
        </p:txBody>
      </p:sp>
      <p:sp>
        <p:nvSpPr>
          <p:cNvPr id="324" name="Google Shape;324;p47"/>
          <p:cNvSpPr txBox="1"/>
          <p:nvPr/>
        </p:nvSpPr>
        <p:spPr>
          <a:xfrm>
            <a:off x="534352" y="699195"/>
            <a:ext cx="9192577" cy="6247864"/>
          </a:xfrm>
          <a:prstGeom prst="rect">
            <a:avLst/>
          </a:prstGeom>
          <a:noFill/>
          <a:ln>
            <a:noFill/>
          </a:ln>
        </p:spPr>
        <p:txBody>
          <a:bodyPr anchorCtr="0" anchor="t" bIns="45700" lIns="91425" spcFirstLastPara="1" rIns="91425" wrap="square" tIns="45700">
            <a:spAutoFit/>
          </a:bodyPr>
          <a:lstStyle/>
          <a:p>
            <a:pPr indent="-127000" lvl="0" marL="0" marR="0" rtl="0" algn="l">
              <a:spcBef>
                <a:spcPts val="0"/>
              </a:spcBef>
              <a:spcAft>
                <a:spcPts val="0"/>
              </a:spcAft>
              <a:buClr>
                <a:schemeClr val="dk1"/>
              </a:buClr>
              <a:buSzPts val="2000"/>
              <a:buFont typeface="Arial"/>
              <a:buChar char="•"/>
            </a:pPr>
            <a:r>
              <a:rPr lang="en-IN" sz="2000">
                <a:solidFill>
                  <a:schemeClr val="dk1"/>
                </a:solidFill>
                <a:latin typeface="Gill Sans"/>
                <a:ea typeface="Gill Sans"/>
                <a:cs typeface="Gill Sans"/>
                <a:sym typeface="Gill Sans"/>
              </a:rPr>
              <a:t>Uses:</a:t>
            </a:r>
            <a:br>
              <a:rPr lang="en-IN" sz="2000">
                <a:solidFill>
                  <a:schemeClr val="dk1"/>
                </a:solidFill>
                <a:latin typeface="Gill Sans"/>
                <a:ea typeface="Gill Sans"/>
                <a:cs typeface="Gill Sans"/>
                <a:sym typeface="Gill Sans"/>
              </a:rPr>
            </a:br>
            <a:r>
              <a:rPr lang="en-IN" sz="2000">
                <a:solidFill>
                  <a:schemeClr val="dk1"/>
                </a:solidFill>
                <a:latin typeface="Gill Sans"/>
                <a:ea typeface="Gill Sans"/>
                <a:cs typeface="Gill Sans"/>
                <a:sym typeface="Gill Sans"/>
              </a:rPr>
              <a:t>— To show the structure of objects.</a:t>
            </a:r>
            <a:br>
              <a:rPr lang="en-IN" sz="2000">
                <a:solidFill>
                  <a:schemeClr val="dk1"/>
                </a:solidFill>
                <a:latin typeface="Gill Sans"/>
                <a:ea typeface="Gill Sans"/>
                <a:cs typeface="Gill Sans"/>
                <a:sym typeface="Gill Sans"/>
              </a:rPr>
            </a:br>
            <a:r>
              <a:rPr lang="en-IN" sz="2000">
                <a:solidFill>
                  <a:schemeClr val="dk1"/>
                </a:solidFill>
                <a:latin typeface="Gill Sans"/>
                <a:ea typeface="Gill Sans"/>
                <a:cs typeface="Gill Sans"/>
                <a:sym typeface="Gill Sans"/>
              </a:rPr>
              <a:t>— To show the relationship of objects. </a:t>
            </a:r>
            <a:endParaRPr/>
          </a:p>
          <a:p>
            <a:pPr indent="0" lvl="0" marL="0" marR="0" rtl="0" algn="l">
              <a:spcBef>
                <a:spcPts val="0"/>
              </a:spcBef>
              <a:spcAft>
                <a:spcPts val="0"/>
              </a:spcAft>
              <a:buNone/>
            </a:pPr>
            <a:r>
              <a:rPr lang="en-IN" sz="2000">
                <a:solidFill>
                  <a:schemeClr val="dk1"/>
                </a:solidFill>
                <a:latin typeface="Gill Sans"/>
                <a:ea typeface="Gill Sans"/>
                <a:cs typeface="Gill Sans"/>
                <a:sym typeface="Gill Sans"/>
              </a:rPr>
              <a:t>— To show the flow of a process or task. </a:t>
            </a:r>
            <a:endParaRPr/>
          </a:p>
          <a:p>
            <a:pPr indent="0" lvl="0" marL="0" marR="0" rtl="0" algn="l">
              <a:spcBef>
                <a:spcPts val="0"/>
              </a:spcBef>
              <a:spcAft>
                <a:spcPts val="0"/>
              </a:spcAft>
              <a:buNone/>
            </a:pPr>
            <a:r>
              <a:rPr lang="en-IN" sz="2000">
                <a:solidFill>
                  <a:schemeClr val="dk1"/>
                </a:solidFill>
                <a:latin typeface="Gill Sans"/>
                <a:ea typeface="Gill Sans"/>
                <a:cs typeface="Gill Sans"/>
                <a:sym typeface="Gill Sans"/>
              </a:rPr>
              <a:t>— To reveal a temporal or spatial order. </a:t>
            </a:r>
            <a:endParaRPr/>
          </a:p>
          <a:p>
            <a:pPr indent="-127000" lvl="0" marL="0" marR="0" rtl="0" algn="l">
              <a:spcBef>
                <a:spcPts val="0"/>
              </a:spcBef>
              <a:spcAft>
                <a:spcPts val="0"/>
              </a:spcAft>
              <a:buClr>
                <a:schemeClr val="dk1"/>
              </a:buClr>
              <a:buSzPts val="2000"/>
              <a:buFont typeface="Arial"/>
              <a:buChar char="•"/>
            </a:pPr>
            <a:r>
              <a:rPr lang="en-IN" sz="2000">
                <a:solidFill>
                  <a:schemeClr val="dk1"/>
                </a:solidFill>
                <a:latin typeface="Gill Sans"/>
                <a:ea typeface="Gill Sans"/>
                <a:cs typeface="Gill Sans"/>
                <a:sym typeface="Gill Sans"/>
              </a:rPr>
              <a:t>Kinds:</a:t>
            </a:r>
            <a:br>
              <a:rPr lang="en-IN" sz="2000">
                <a:solidFill>
                  <a:schemeClr val="dk1"/>
                </a:solidFill>
                <a:latin typeface="Gill Sans"/>
                <a:ea typeface="Gill Sans"/>
                <a:cs typeface="Gill Sans"/>
                <a:sym typeface="Gill Sans"/>
              </a:rPr>
            </a:br>
            <a:r>
              <a:rPr lang="en-IN" sz="2000">
                <a:solidFill>
                  <a:schemeClr val="dk1"/>
                </a:solidFill>
                <a:latin typeface="Gill Sans"/>
                <a:ea typeface="Gill Sans"/>
                <a:cs typeface="Gill Sans"/>
                <a:sym typeface="Gill Sans"/>
              </a:rPr>
              <a:t>— Flow charts.</a:t>
            </a:r>
            <a:br>
              <a:rPr lang="en-IN" sz="2000">
                <a:solidFill>
                  <a:schemeClr val="dk1"/>
                </a:solidFill>
                <a:latin typeface="Gill Sans"/>
                <a:ea typeface="Gill Sans"/>
                <a:cs typeface="Gill Sans"/>
                <a:sym typeface="Gill Sans"/>
              </a:rPr>
            </a:br>
            <a:r>
              <a:rPr lang="en-IN" sz="2000">
                <a:solidFill>
                  <a:schemeClr val="dk1"/>
                </a:solidFill>
                <a:latin typeface="Gill Sans"/>
                <a:ea typeface="Gill Sans"/>
                <a:cs typeface="Gill Sans"/>
                <a:sym typeface="Gill Sans"/>
              </a:rPr>
              <a:t>— Cause and effect charts.</a:t>
            </a:r>
            <a:br>
              <a:rPr lang="en-IN" sz="2000">
                <a:solidFill>
                  <a:schemeClr val="dk1"/>
                </a:solidFill>
                <a:latin typeface="Gill Sans"/>
                <a:ea typeface="Gill Sans"/>
                <a:cs typeface="Gill Sans"/>
                <a:sym typeface="Gill Sans"/>
              </a:rPr>
            </a:br>
            <a:r>
              <a:rPr lang="en-IN" sz="2000">
                <a:solidFill>
                  <a:schemeClr val="dk1"/>
                </a:solidFill>
                <a:latin typeface="Gill Sans"/>
                <a:ea typeface="Gill Sans"/>
                <a:cs typeface="Gill Sans"/>
                <a:sym typeface="Gill Sans"/>
              </a:rPr>
              <a:t>— Gantt charts.</a:t>
            </a:r>
            <a:br>
              <a:rPr lang="en-IN" sz="2000">
                <a:solidFill>
                  <a:schemeClr val="dk1"/>
                </a:solidFill>
                <a:latin typeface="Gill Sans"/>
                <a:ea typeface="Gill Sans"/>
                <a:cs typeface="Gill Sans"/>
                <a:sym typeface="Gill Sans"/>
              </a:rPr>
            </a:br>
            <a:r>
              <a:rPr lang="en-IN" sz="2000">
                <a:solidFill>
                  <a:schemeClr val="dk1"/>
                </a:solidFill>
                <a:latin typeface="Gill Sans"/>
                <a:ea typeface="Gill Sans"/>
                <a:cs typeface="Gill Sans"/>
                <a:sym typeface="Gill Sans"/>
              </a:rPr>
              <a:t>— Entity relationship diagrams.</a:t>
            </a:r>
            <a:endParaRPr/>
          </a:p>
          <a:p>
            <a:pPr indent="0" lvl="0" marL="0" marR="0" rtl="0" algn="l">
              <a:spcBef>
                <a:spcPts val="0"/>
              </a:spcBef>
              <a:spcAft>
                <a:spcPts val="0"/>
              </a:spcAft>
              <a:buNone/>
            </a:pPr>
            <a:r>
              <a:rPr lang="en-IN" sz="2000">
                <a:solidFill>
                  <a:schemeClr val="dk1"/>
                </a:solidFill>
                <a:latin typeface="Gill Sans"/>
                <a:ea typeface="Gill Sans"/>
                <a:cs typeface="Gill Sans"/>
                <a:sym typeface="Gill Sans"/>
              </a:rPr>
              <a:t> — Organization charts.</a:t>
            </a:r>
            <a:br>
              <a:rPr lang="en-IN" sz="2000">
                <a:solidFill>
                  <a:schemeClr val="dk1"/>
                </a:solidFill>
                <a:latin typeface="Gill Sans"/>
                <a:ea typeface="Gill Sans"/>
                <a:cs typeface="Gill Sans"/>
                <a:sym typeface="Gill Sans"/>
              </a:rPr>
            </a:br>
            <a:r>
              <a:rPr lang="en-IN" sz="2000">
                <a:solidFill>
                  <a:schemeClr val="dk1"/>
                </a:solidFill>
                <a:latin typeface="Gill Sans"/>
                <a:ea typeface="Gill Sans"/>
                <a:cs typeface="Gill Sans"/>
                <a:sym typeface="Gill Sans"/>
              </a:rPr>
              <a:t>— Network diagrams. </a:t>
            </a:r>
            <a:endParaRPr/>
          </a:p>
          <a:p>
            <a:pPr indent="-127000" lvl="0" marL="0" marR="0" rtl="0" algn="l">
              <a:spcBef>
                <a:spcPts val="0"/>
              </a:spcBef>
              <a:spcAft>
                <a:spcPts val="0"/>
              </a:spcAft>
              <a:buClr>
                <a:schemeClr val="dk1"/>
              </a:buClr>
              <a:buSzPts val="2000"/>
              <a:buFont typeface="Arial"/>
              <a:buChar char="•"/>
            </a:pPr>
            <a:r>
              <a:rPr lang="en-IN" sz="2000">
                <a:solidFill>
                  <a:schemeClr val="dk1"/>
                </a:solidFill>
                <a:latin typeface="Gill Sans"/>
                <a:ea typeface="Gill Sans"/>
                <a:cs typeface="Gill Sans"/>
                <a:sym typeface="Gill Sans"/>
              </a:rPr>
              <a:t>Parts:</a:t>
            </a:r>
            <a:br>
              <a:rPr lang="en-IN" sz="2000">
                <a:solidFill>
                  <a:schemeClr val="dk1"/>
                </a:solidFill>
                <a:latin typeface="Gill Sans"/>
                <a:ea typeface="Gill Sans"/>
                <a:cs typeface="Gill Sans"/>
                <a:sym typeface="Gill Sans"/>
              </a:rPr>
            </a:br>
            <a:r>
              <a:rPr lang="en-IN" sz="2000">
                <a:solidFill>
                  <a:schemeClr val="dk1"/>
                </a:solidFill>
                <a:latin typeface="Gill Sans"/>
                <a:ea typeface="Gill Sans"/>
                <a:cs typeface="Gill Sans"/>
                <a:sym typeface="Gill Sans"/>
              </a:rPr>
              <a:t>— Shapes. </a:t>
            </a:r>
            <a:endParaRPr/>
          </a:p>
          <a:p>
            <a:pPr indent="-127000" lvl="0" marL="0" marR="0" rtl="0" algn="l">
              <a:spcBef>
                <a:spcPts val="0"/>
              </a:spcBef>
              <a:spcAft>
                <a:spcPts val="0"/>
              </a:spcAft>
              <a:buClr>
                <a:schemeClr val="dk1"/>
              </a:buClr>
              <a:buSzPts val="2000"/>
              <a:buFont typeface="Arial"/>
              <a:buChar char="•"/>
            </a:pPr>
            <a:r>
              <a:rPr lang="en-IN" sz="2000">
                <a:solidFill>
                  <a:schemeClr val="dk1"/>
                </a:solidFill>
                <a:latin typeface="Gill Sans"/>
                <a:ea typeface="Gill Sans"/>
                <a:cs typeface="Gill Sans"/>
                <a:sym typeface="Gill Sans"/>
              </a:rPr>
              <a:t>— Lines. </a:t>
            </a:r>
            <a:endParaRPr/>
          </a:p>
          <a:p>
            <a:pPr indent="-127000" lvl="0" marL="0" marR="0" rtl="0" algn="l">
              <a:spcBef>
                <a:spcPts val="0"/>
              </a:spcBef>
              <a:spcAft>
                <a:spcPts val="0"/>
              </a:spcAft>
              <a:buClr>
                <a:schemeClr val="dk1"/>
              </a:buClr>
              <a:buSzPts val="2000"/>
              <a:buFont typeface="Arial"/>
              <a:buChar char="•"/>
            </a:pPr>
            <a:r>
              <a:rPr lang="en-IN" sz="2000">
                <a:solidFill>
                  <a:schemeClr val="dk1"/>
                </a:solidFill>
                <a:latin typeface="Gill Sans"/>
                <a:ea typeface="Gill Sans"/>
                <a:cs typeface="Gill Sans"/>
                <a:sym typeface="Gill Sans"/>
              </a:rPr>
              <a:t>— Labels. </a:t>
            </a:r>
            <a:endParaRPr/>
          </a:p>
          <a:p>
            <a:pPr indent="-127000" lvl="0" marL="0" marR="0" rtl="0" algn="l">
              <a:spcBef>
                <a:spcPts val="0"/>
              </a:spcBef>
              <a:spcAft>
                <a:spcPts val="0"/>
              </a:spcAft>
              <a:buClr>
                <a:schemeClr val="dk1"/>
              </a:buClr>
              <a:buSzPts val="2000"/>
              <a:buFont typeface="Arial"/>
              <a:buChar char="•"/>
            </a:pPr>
            <a:r>
              <a:rPr lang="en-IN" sz="2000">
                <a:solidFill>
                  <a:schemeClr val="dk1"/>
                </a:solidFill>
                <a:latin typeface="Gill Sans"/>
                <a:ea typeface="Gill Sans"/>
                <a:cs typeface="Gill Sans"/>
                <a:sym typeface="Gill Sans"/>
              </a:rPr>
              <a:t>Guidelines: </a:t>
            </a:r>
            <a:endParaRPr/>
          </a:p>
          <a:p>
            <a:pPr indent="-127000" lvl="0" marL="0" marR="0" rtl="0" algn="l">
              <a:spcBef>
                <a:spcPts val="0"/>
              </a:spcBef>
              <a:spcAft>
                <a:spcPts val="0"/>
              </a:spcAft>
              <a:buClr>
                <a:schemeClr val="dk1"/>
              </a:buClr>
              <a:buSzPts val="2000"/>
              <a:buFont typeface="Arial"/>
              <a:buChar char="•"/>
            </a:pPr>
            <a:r>
              <a:rPr lang="en-IN" sz="2000">
                <a:solidFill>
                  <a:schemeClr val="dk1"/>
                </a:solidFill>
                <a:latin typeface="Gill Sans"/>
                <a:ea typeface="Gill Sans"/>
                <a:cs typeface="Gill Sans"/>
                <a:sym typeface="Gill Sans"/>
              </a:rPr>
              <a:t>— Provide simple diagrams. </a:t>
            </a:r>
            <a:endParaRPr/>
          </a:p>
          <a:p>
            <a:pPr indent="-127000" lvl="0" marL="0" marR="0" rtl="0" algn="l">
              <a:spcBef>
                <a:spcPts val="0"/>
              </a:spcBef>
              <a:spcAft>
                <a:spcPts val="0"/>
              </a:spcAft>
              <a:buClr>
                <a:schemeClr val="dk1"/>
              </a:buClr>
              <a:buSzPts val="2000"/>
              <a:buFont typeface="Arial"/>
              <a:buChar char="•"/>
            </a:pPr>
            <a:r>
              <a:rPr lang="en-IN" sz="2000">
                <a:solidFill>
                  <a:schemeClr val="dk1"/>
                </a:solidFill>
                <a:latin typeface="Gill Sans"/>
                <a:ea typeface="Gill Sans"/>
                <a:cs typeface="Gill Sans"/>
                <a:sym typeface="Gill Sans"/>
              </a:rPr>
              <a:t>–– Provide cutaway diagrams or exploded views to illustrate key points. </a:t>
            </a:r>
            <a:endParaRPr/>
          </a:p>
          <a:p>
            <a:pPr indent="0" lvl="0" marL="0" marR="0" rtl="0" algn="l">
              <a:spcBef>
                <a:spcPts val="0"/>
              </a:spcBef>
              <a:spcAft>
                <a:spcPts val="0"/>
              </a:spcAft>
              <a:buClr>
                <a:schemeClr val="dk1"/>
              </a:buClr>
              <a:buSzPts val="2000"/>
              <a:buFont typeface="Arial"/>
              <a:buNone/>
            </a:pPr>
            <a:r>
              <a:t/>
            </a:r>
            <a:endParaRPr sz="2000">
              <a:solidFill>
                <a:schemeClr val="dk1"/>
              </a:solidFill>
              <a:latin typeface="Gill Sans"/>
              <a:ea typeface="Gill Sans"/>
              <a:cs typeface="Gill Sans"/>
              <a:sym typeface="Gill Sans"/>
            </a:endParaRPr>
          </a:p>
        </p:txBody>
      </p:sp>
    </p:spTree>
  </p:cSld>
  <p:clrMapOvr>
    <a:masterClrMapping/>
  </p:clrMapOvr>
</p:sld>
</file>

<file path=ppt/slides/slide3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28" name="Shape 328"/>
        <p:cNvGrpSpPr/>
        <p:nvPr/>
      </p:nvGrpSpPr>
      <p:grpSpPr>
        <a:xfrm>
          <a:off x="0" y="0"/>
          <a:ext cx="0" cy="0"/>
          <a:chOff x="0" y="0"/>
          <a:chExt cx="0" cy="0"/>
        </a:xfrm>
      </p:grpSpPr>
      <p:sp>
        <p:nvSpPr>
          <p:cNvPr id="329" name="Google Shape;329;p48"/>
          <p:cNvSpPr txBox="1"/>
          <p:nvPr>
            <p:ph type="title"/>
          </p:nvPr>
        </p:nvSpPr>
        <p:spPr>
          <a:xfrm>
            <a:off x="677334" y="609600"/>
            <a:ext cx="8596668" cy="1320800"/>
          </a:xfrm>
          <a:prstGeom prst="rect">
            <a:avLst/>
          </a:prstGeom>
          <a:noFill/>
          <a:ln>
            <a:noFill/>
          </a:ln>
        </p:spPr>
        <p:txBody>
          <a:bodyPr anchorCtr="0" anchor="t" bIns="45700" lIns="91425" spcFirstLastPara="1" rIns="91425" wrap="square" tIns="45700">
            <a:normAutofit/>
          </a:bodyPr>
          <a:lstStyle/>
          <a:p>
            <a:pPr indent="0" lvl="0" marL="0" rtl="0" algn="l">
              <a:spcBef>
                <a:spcPts val="0"/>
              </a:spcBef>
              <a:spcAft>
                <a:spcPts val="0"/>
              </a:spcAft>
              <a:buClr>
                <a:schemeClr val="accent1"/>
              </a:buClr>
              <a:buSzPts val="3600"/>
              <a:buFont typeface="Trebuchet MS"/>
              <a:buNone/>
            </a:pPr>
            <a:r>
              <a:t/>
            </a:r>
            <a:endParaRPr/>
          </a:p>
        </p:txBody>
      </p:sp>
      <p:pic>
        <p:nvPicPr>
          <p:cNvPr id="330" name="Google Shape;330;p48"/>
          <p:cNvPicPr preferRelativeResize="0"/>
          <p:nvPr/>
        </p:nvPicPr>
        <p:blipFill rotWithShape="1">
          <a:blip r:embed="rId3">
            <a:alphaModFix/>
          </a:blip>
          <a:srcRect b="0" l="0" r="0" t="0"/>
          <a:stretch/>
        </p:blipFill>
        <p:spPr>
          <a:xfrm>
            <a:off x="1817370" y="1677670"/>
            <a:ext cx="7117080" cy="3923030"/>
          </a:xfrm>
          <a:prstGeom prst="rect">
            <a:avLst/>
          </a:prstGeom>
          <a:noFill/>
          <a:ln>
            <a:noFill/>
          </a:ln>
        </p:spPr>
      </p:pic>
    </p:spTree>
  </p:cSld>
  <p:clrMapOvr>
    <a:masterClrMapping/>
  </p:clrMapOvr>
</p:sld>
</file>

<file path=ppt/slides/slide3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34" name="Shape 334"/>
        <p:cNvGrpSpPr/>
        <p:nvPr/>
      </p:nvGrpSpPr>
      <p:grpSpPr>
        <a:xfrm>
          <a:off x="0" y="0"/>
          <a:ext cx="0" cy="0"/>
          <a:chOff x="0" y="0"/>
          <a:chExt cx="0" cy="0"/>
        </a:xfrm>
      </p:grpSpPr>
      <p:sp>
        <p:nvSpPr>
          <p:cNvPr id="335" name="Google Shape;335;p49"/>
          <p:cNvSpPr txBox="1"/>
          <p:nvPr>
            <p:ph type="title"/>
          </p:nvPr>
        </p:nvSpPr>
        <p:spPr>
          <a:xfrm>
            <a:off x="677334" y="609600"/>
            <a:ext cx="8596668" cy="1320800"/>
          </a:xfrm>
          <a:prstGeom prst="rect">
            <a:avLst/>
          </a:prstGeom>
          <a:noFill/>
          <a:ln>
            <a:noFill/>
          </a:ln>
        </p:spPr>
        <p:txBody>
          <a:bodyPr anchorCtr="0" anchor="t" bIns="45700" lIns="91425" spcFirstLastPara="1" rIns="91425" wrap="square" tIns="45700">
            <a:normAutofit/>
          </a:bodyPr>
          <a:lstStyle/>
          <a:p>
            <a:pPr indent="0" lvl="0" marL="0" rtl="0" algn="l">
              <a:spcBef>
                <a:spcPts val="0"/>
              </a:spcBef>
              <a:spcAft>
                <a:spcPts val="0"/>
              </a:spcAft>
              <a:buClr>
                <a:schemeClr val="accent1"/>
              </a:buClr>
              <a:buSzPts val="3600"/>
              <a:buFont typeface="Trebuchet MS"/>
              <a:buNone/>
            </a:pPr>
            <a:r>
              <a:rPr lang="en-IN"/>
              <a:t>6.</a:t>
            </a:r>
            <a:r>
              <a:rPr b="0" lang="en-IN" sz="3600">
                <a:latin typeface="Gill Sans"/>
                <a:ea typeface="Gill Sans"/>
                <a:cs typeface="Gill Sans"/>
                <a:sym typeface="Gill Sans"/>
              </a:rPr>
              <a:t> Drawings </a:t>
            </a:r>
            <a:br>
              <a:rPr lang="en-IN" sz="2000">
                <a:latin typeface="Gill Sans"/>
                <a:ea typeface="Gill Sans"/>
                <a:cs typeface="Gill Sans"/>
                <a:sym typeface="Gill Sans"/>
              </a:rPr>
            </a:br>
            <a:endParaRPr/>
          </a:p>
        </p:txBody>
      </p:sp>
      <p:sp>
        <p:nvSpPr>
          <p:cNvPr id="336" name="Google Shape;336;p49"/>
          <p:cNvSpPr txBox="1"/>
          <p:nvPr/>
        </p:nvSpPr>
        <p:spPr>
          <a:xfrm>
            <a:off x="677334" y="1536174"/>
            <a:ext cx="8775276" cy="2677656"/>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IN" sz="2800">
                <a:solidFill>
                  <a:schemeClr val="dk1"/>
                </a:solidFill>
                <a:latin typeface="Gill Sans"/>
                <a:ea typeface="Gill Sans"/>
                <a:cs typeface="Gill Sans"/>
                <a:sym typeface="Gill Sans"/>
              </a:rPr>
              <a:t>Use:</a:t>
            </a:r>
            <a:br>
              <a:rPr lang="en-IN" sz="2800">
                <a:solidFill>
                  <a:schemeClr val="dk1"/>
                </a:solidFill>
                <a:latin typeface="Gill Sans"/>
                <a:ea typeface="Gill Sans"/>
                <a:cs typeface="Gill Sans"/>
                <a:sym typeface="Gill Sans"/>
              </a:rPr>
            </a:br>
            <a:r>
              <a:rPr lang="en-IN" sz="2800">
                <a:solidFill>
                  <a:schemeClr val="dk1"/>
                </a:solidFill>
                <a:latin typeface="Gill Sans"/>
                <a:ea typeface="Gill Sans"/>
                <a:cs typeface="Gill Sans"/>
                <a:sym typeface="Gill Sans"/>
              </a:rPr>
              <a:t>— When selective parts need to be emphasized or represented. </a:t>
            </a:r>
            <a:endParaRPr sz="1050">
              <a:solidFill>
                <a:schemeClr val="dk1"/>
              </a:solidFill>
              <a:latin typeface="Gill Sans"/>
              <a:ea typeface="Gill Sans"/>
              <a:cs typeface="Gill Sans"/>
              <a:sym typeface="Gill Sans"/>
            </a:endParaRPr>
          </a:p>
          <a:p>
            <a:pPr indent="0" lvl="0" marL="0" marR="0" rtl="0" algn="l">
              <a:spcBef>
                <a:spcPts val="0"/>
              </a:spcBef>
              <a:spcAft>
                <a:spcPts val="0"/>
              </a:spcAft>
              <a:buNone/>
            </a:pPr>
            <a:r>
              <a:rPr lang="en-IN" sz="2800">
                <a:solidFill>
                  <a:schemeClr val="dk1"/>
                </a:solidFill>
                <a:latin typeface="Gill Sans"/>
                <a:ea typeface="Gill Sans"/>
                <a:cs typeface="Gill Sans"/>
                <a:sym typeface="Gill Sans"/>
              </a:rPr>
              <a:t>Guidelines:</a:t>
            </a:r>
            <a:br>
              <a:rPr lang="en-IN" sz="2800">
                <a:solidFill>
                  <a:schemeClr val="dk1"/>
                </a:solidFill>
                <a:latin typeface="Gill Sans"/>
                <a:ea typeface="Gill Sans"/>
                <a:cs typeface="Gill Sans"/>
                <a:sym typeface="Gill Sans"/>
              </a:rPr>
            </a:br>
            <a:r>
              <a:rPr lang="en-IN" sz="2800">
                <a:solidFill>
                  <a:schemeClr val="dk1"/>
                </a:solidFill>
                <a:latin typeface="Gill Sans"/>
                <a:ea typeface="Gill Sans"/>
                <a:cs typeface="Gill Sans"/>
                <a:sym typeface="Gill Sans"/>
              </a:rPr>
              <a:t>— Provide simple drawings showing minimal detail. </a:t>
            </a:r>
            <a:endParaRPr/>
          </a:p>
          <a:p>
            <a:pPr indent="0" lvl="0" marL="0" marR="0" rtl="0" algn="l">
              <a:spcBef>
                <a:spcPts val="0"/>
              </a:spcBef>
              <a:spcAft>
                <a:spcPts val="0"/>
              </a:spcAft>
              <a:buNone/>
            </a:pPr>
            <a:r>
              <a:rPr lang="en-IN" sz="2800">
                <a:solidFill>
                  <a:schemeClr val="dk1"/>
                </a:solidFill>
                <a:latin typeface="Gill Sans"/>
                <a:ea typeface="Gill Sans"/>
                <a:cs typeface="Gill Sans"/>
                <a:sym typeface="Gill Sans"/>
              </a:rPr>
              <a:t>–– Provide a link to a complete drawing. </a:t>
            </a:r>
            <a:endParaRPr sz="1050">
              <a:solidFill>
                <a:schemeClr val="dk1"/>
              </a:solidFill>
              <a:latin typeface="Gill Sans"/>
              <a:ea typeface="Gill Sans"/>
              <a:cs typeface="Gill Sans"/>
              <a:sym typeface="Gill Sans"/>
            </a:endParaRPr>
          </a:p>
        </p:txBody>
      </p:sp>
    </p:spTree>
  </p:cSld>
  <p:clrMapOvr>
    <a:masterClrMapping/>
  </p:clrMapOvr>
</p:sld>
</file>

<file path=ppt/slides/slide3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40" name="Shape 340"/>
        <p:cNvGrpSpPr/>
        <p:nvPr/>
      </p:nvGrpSpPr>
      <p:grpSpPr>
        <a:xfrm>
          <a:off x="0" y="0"/>
          <a:ext cx="0" cy="0"/>
          <a:chOff x="0" y="0"/>
          <a:chExt cx="0" cy="0"/>
        </a:xfrm>
      </p:grpSpPr>
      <p:sp>
        <p:nvSpPr>
          <p:cNvPr id="341" name="Google Shape;341;p50"/>
          <p:cNvSpPr txBox="1"/>
          <p:nvPr>
            <p:ph type="title"/>
          </p:nvPr>
        </p:nvSpPr>
        <p:spPr>
          <a:xfrm>
            <a:off x="585894" y="129540"/>
            <a:ext cx="8596668" cy="590550"/>
          </a:xfrm>
          <a:prstGeom prst="rect">
            <a:avLst/>
          </a:prstGeom>
          <a:noFill/>
          <a:ln>
            <a:noFill/>
          </a:ln>
        </p:spPr>
        <p:txBody>
          <a:bodyPr anchorCtr="0" anchor="t" bIns="45700" lIns="91425" spcFirstLastPara="1" rIns="91425" wrap="square" tIns="45700">
            <a:normAutofit fontScale="90000"/>
          </a:bodyPr>
          <a:lstStyle/>
          <a:p>
            <a:pPr indent="0" lvl="0" marL="0" rtl="0" algn="l">
              <a:spcBef>
                <a:spcPts val="0"/>
              </a:spcBef>
              <a:spcAft>
                <a:spcPts val="0"/>
              </a:spcAft>
              <a:buClr>
                <a:schemeClr val="accent1"/>
              </a:buClr>
              <a:buSzPct val="100000"/>
              <a:buFont typeface="Trebuchet MS"/>
              <a:buNone/>
            </a:pPr>
            <a:r>
              <a:rPr lang="en-IN"/>
              <a:t>7.  </a:t>
            </a:r>
            <a:r>
              <a:rPr b="0" lang="en-IN" sz="3600">
                <a:latin typeface="Gill Sans"/>
                <a:ea typeface="Gill Sans"/>
                <a:cs typeface="Gill Sans"/>
                <a:sym typeface="Gill Sans"/>
              </a:rPr>
              <a:t>Animation </a:t>
            </a:r>
            <a:br>
              <a:rPr lang="en-IN">
                <a:latin typeface="Gill Sans"/>
                <a:ea typeface="Gill Sans"/>
                <a:cs typeface="Gill Sans"/>
                <a:sym typeface="Gill Sans"/>
              </a:rPr>
            </a:br>
            <a:endParaRPr/>
          </a:p>
        </p:txBody>
      </p:sp>
      <p:sp>
        <p:nvSpPr>
          <p:cNvPr id="342" name="Google Shape;342;p50"/>
          <p:cNvSpPr txBox="1"/>
          <p:nvPr/>
        </p:nvSpPr>
        <p:spPr>
          <a:xfrm>
            <a:off x="585894" y="720090"/>
            <a:ext cx="8049577" cy="5909310"/>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IN" sz="1800">
                <a:solidFill>
                  <a:schemeClr val="dk1"/>
                </a:solidFill>
                <a:latin typeface="Gill Sans"/>
                <a:ea typeface="Gill Sans"/>
                <a:cs typeface="Gill Sans"/>
                <a:sym typeface="Gill Sans"/>
              </a:rPr>
              <a:t>■ Uses: </a:t>
            </a:r>
            <a:endParaRPr/>
          </a:p>
          <a:p>
            <a:pPr indent="0" lvl="1" marL="457200" marR="0" rtl="0" algn="l">
              <a:spcBef>
                <a:spcPts val="0"/>
              </a:spcBef>
              <a:spcAft>
                <a:spcPts val="0"/>
              </a:spcAft>
              <a:buNone/>
            </a:pPr>
            <a:r>
              <a:rPr b="0" i="0" lang="en-IN" sz="1800" u="none" cap="none" strike="noStrike">
                <a:solidFill>
                  <a:schemeClr val="dk1"/>
                </a:solidFill>
                <a:latin typeface="Gill Sans"/>
                <a:ea typeface="Gill Sans"/>
                <a:cs typeface="Gill Sans"/>
                <a:sym typeface="Gill Sans"/>
              </a:rPr>
              <a:t>—  To explain ideas involving a change in </a:t>
            </a:r>
            <a:endParaRPr/>
          </a:p>
          <a:p>
            <a:pPr indent="0" lvl="1" marL="457200" marR="0" rtl="0" algn="l">
              <a:spcBef>
                <a:spcPts val="0"/>
              </a:spcBef>
              <a:spcAft>
                <a:spcPts val="0"/>
              </a:spcAft>
              <a:buNone/>
            </a:pPr>
            <a:r>
              <a:rPr b="0" i="0" lang="en-IN" sz="1800" u="none" cap="none" strike="noStrike">
                <a:solidFill>
                  <a:schemeClr val="dk1"/>
                </a:solidFill>
                <a:latin typeface="Gill Sans"/>
                <a:ea typeface="Gill Sans"/>
                <a:cs typeface="Gill Sans"/>
                <a:sym typeface="Gill Sans"/>
              </a:rPr>
              <a:t>• Time. </a:t>
            </a:r>
            <a:endParaRPr/>
          </a:p>
          <a:p>
            <a:pPr indent="0" lvl="1" marL="457200" marR="0" rtl="0" algn="l">
              <a:spcBef>
                <a:spcPts val="0"/>
              </a:spcBef>
              <a:spcAft>
                <a:spcPts val="0"/>
              </a:spcAft>
              <a:buNone/>
            </a:pPr>
            <a:r>
              <a:rPr b="0" i="0" lang="en-IN" sz="1800" u="none" cap="none" strike="noStrike">
                <a:solidFill>
                  <a:schemeClr val="dk1"/>
                </a:solidFill>
                <a:latin typeface="Gill Sans"/>
                <a:ea typeface="Gill Sans"/>
                <a:cs typeface="Gill Sans"/>
                <a:sym typeface="Gill Sans"/>
              </a:rPr>
              <a:t>• Position. </a:t>
            </a:r>
            <a:endParaRPr/>
          </a:p>
          <a:p>
            <a:pPr indent="0" lvl="1" marL="457200" marR="0" rtl="0" algn="l">
              <a:spcBef>
                <a:spcPts val="0"/>
              </a:spcBef>
              <a:spcAft>
                <a:spcPts val="0"/>
              </a:spcAft>
              <a:buNone/>
            </a:pPr>
            <a:r>
              <a:rPr b="0" i="0" lang="en-IN" sz="1800" u="none" cap="none" strike="noStrike">
                <a:solidFill>
                  <a:schemeClr val="dk1"/>
                </a:solidFill>
                <a:latin typeface="Gill Sans"/>
                <a:ea typeface="Gill Sans"/>
                <a:cs typeface="Gill Sans"/>
                <a:sym typeface="Gill Sans"/>
              </a:rPr>
              <a:t>—  To illustrate the location or state of a process. </a:t>
            </a:r>
            <a:endParaRPr/>
          </a:p>
          <a:p>
            <a:pPr indent="0" lvl="1" marL="457200" marR="0" rtl="0" algn="l">
              <a:spcBef>
                <a:spcPts val="0"/>
              </a:spcBef>
              <a:spcAft>
                <a:spcPts val="0"/>
              </a:spcAft>
              <a:buNone/>
            </a:pPr>
            <a:r>
              <a:rPr b="0" i="0" lang="en-IN" sz="1800" u="none" cap="none" strike="noStrike">
                <a:solidFill>
                  <a:schemeClr val="dk1"/>
                </a:solidFill>
                <a:latin typeface="Gill Sans"/>
                <a:ea typeface="Gill Sans"/>
                <a:cs typeface="Gill Sans"/>
                <a:sym typeface="Gill Sans"/>
              </a:rPr>
              <a:t>—  To provide feedback. </a:t>
            </a:r>
            <a:endParaRPr/>
          </a:p>
          <a:p>
            <a:pPr indent="0" lvl="1" marL="457200" marR="0" rtl="0" algn="l">
              <a:spcBef>
                <a:spcPts val="0"/>
              </a:spcBef>
              <a:spcAft>
                <a:spcPts val="0"/>
              </a:spcAft>
              <a:buNone/>
            </a:pPr>
            <a:r>
              <a:rPr b="0" i="0" lang="en-IN" sz="1800" u="none" cap="none" strike="noStrike">
                <a:solidFill>
                  <a:schemeClr val="dk1"/>
                </a:solidFill>
                <a:latin typeface="Gill Sans"/>
                <a:ea typeface="Gill Sans"/>
                <a:cs typeface="Gill Sans"/>
                <a:sym typeface="Gill Sans"/>
              </a:rPr>
              <a:t>—  To show continuity in transitions. </a:t>
            </a:r>
            <a:endParaRPr/>
          </a:p>
          <a:p>
            <a:pPr indent="0" lvl="0" marL="0" marR="0" rtl="0" algn="l">
              <a:spcBef>
                <a:spcPts val="0"/>
              </a:spcBef>
              <a:spcAft>
                <a:spcPts val="0"/>
              </a:spcAft>
              <a:buNone/>
            </a:pPr>
            <a:r>
              <a:rPr lang="en-IN" sz="1800">
                <a:solidFill>
                  <a:schemeClr val="dk1"/>
                </a:solidFill>
                <a:latin typeface="Gill Sans"/>
                <a:ea typeface="Gill Sans"/>
                <a:cs typeface="Gill Sans"/>
                <a:sym typeface="Gill Sans"/>
              </a:rPr>
              <a:t>— To enrich graphical representations.</a:t>
            </a:r>
            <a:br>
              <a:rPr lang="en-IN" sz="1800">
                <a:solidFill>
                  <a:schemeClr val="dk1"/>
                </a:solidFill>
                <a:latin typeface="Gill Sans"/>
                <a:ea typeface="Gill Sans"/>
                <a:cs typeface="Gill Sans"/>
                <a:sym typeface="Gill Sans"/>
              </a:rPr>
            </a:br>
            <a:r>
              <a:rPr lang="en-IN" sz="1800">
                <a:solidFill>
                  <a:schemeClr val="dk1"/>
                </a:solidFill>
                <a:latin typeface="Gill Sans"/>
                <a:ea typeface="Gill Sans"/>
                <a:cs typeface="Gill Sans"/>
                <a:sym typeface="Gill Sans"/>
              </a:rPr>
              <a:t>— To aid visualization of three-dimensional structures.</a:t>
            </a:r>
            <a:endParaRPr/>
          </a:p>
          <a:p>
            <a:pPr indent="0" lvl="0" marL="0" marR="0" rtl="0" algn="l">
              <a:spcBef>
                <a:spcPts val="0"/>
              </a:spcBef>
              <a:spcAft>
                <a:spcPts val="0"/>
              </a:spcAft>
              <a:buNone/>
            </a:pPr>
            <a:r>
              <a:rPr lang="en-IN" sz="1800">
                <a:solidFill>
                  <a:schemeClr val="dk1"/>
                </a:solidFill>
                <a:latin typeface="Gill Sans"/>
                <a:ea typeface="Gill Sans"/>
                <a:cs typeface="Gill Sans"/>
                <a:sym typeface="Gill Sans"/>
              </a:rPr>
              <a:t> — To attract attention. </a:t>
            </a:r>
            <a:endParaRPr sz="1800">
              <a:solidFill>
                <a:schemeClr val="dk1"/>
              </a:solidFill>
              <a:latin typeface="Gill Sans"/>
              <a:ea typeface="Gill Sans"/>
              <a:cs typeface="Gill Sans"/>
              <a:sym typeface="Gill Sans"/>
            </a:endParaRPr>
          </a:p>
          <a:p>
            <a:pPr indent="-114300" lvl="0" marL="0" marR="0" rtl="0" algn="l">
              <a:spcBef>
                <a:spcPts val="0"/>
              </a:spcBef>
              <a:spcAft>
                <a:spcPts val="0"/>
              </a:spcAft>
              <a:buClr>
                <a:schemeClr val="dk1"/>
              </a:buClr>
              <a:buSzPts val="1800"/>
              <a:buFont typeface="Arial"/>
              <a:buChar char="•"/>
            </a:pPr>
            <a:r>
              <a:rPr lang="en-IN" sz="1800">
                <a:solidFill>
                  <a:schemeClr val="dk1"/>
                </a:solidFill>
                <a:latin typeface="Gill Sans"/>
                <a:ea typeface="Gill Sans"/>
                <a:cs typeface="Gill Sans"/>
                <a:sym typeface="Gill Sans"/>
              </a:rPr>
              <a:t>Disadvantages:</a:t>
            </a:r>
            <a:br>
              <a:rPr lang="en-IN" sz="1800">
                <a:solidFill>
                  <a:schemeClr val="dk1"/>
                </a:solidFill>
                <a:latin typeface="Gill Sans"/>
                <a:ea typeface="Gill Sans"/>
                <a:cs typeface="Gill Sans"/>
                <a:sym typeface="Gill Sans"/>
              </a:rPr>
            </a:br>
            <a:r>
              <a:rPr lang="en-IN" sz="1800">
                <a:solidFill>
                  <a:schemeClr val="dk1"/>
                </a:solidFill>
                <a:latin typeface="Gill Sans"/>
                <a:ea typeface="Gill Sans"/>
                <a:cs typeface="Gill Sans"/>
                <a:sym typeface="Gill Sans"/>
              </a:rPr>
              <a:t>— Very distracting.</a:t>
            </a:r>
            <a:br>
              <a:rPr lang="en-IN" sz="1800">
                <a:solidFill>
                  <a:schemeClr val="dk1"/>
                </a:solidFill>
                <a:latin typeface="Gill Sans"/>
                <a:ea typeface="Gill Sans"/>
                <a:cs typeface="Gill Sans"/>
                <a:sym typeface="Gill Sans"/>
              </a:rPr>
            </a:br>
            <a:r>
              <a:rPr lang="en-IN" sz="1800">
                <a:solidFill>
                  <a:schemeClr val="dk1"/>
                </a:solidFill>
                <a:latin typeface="Gill Sans"/>
                <a:ea typeface="Gill Sans"/>
                <a:cs typeface="Gill Sans"/>
                <a:sym typeface="Gill Sans"/>
              </a:rPr>
              <a:t>— Can potentially create problems for people with some disabilities.</a:t>
            </a:r>
            <a:endParaRPr/>
          </a:p>
          <a:p>
            <a:pPr indent="0" lvl="0" marL="0" marR="0" rtl="0" algn="l">
              <a:spcBef>
                <a:spcPts val="0"/>
              </a:spcBef>
              <a:spcAft>
                <a:spcPts val="0"/>
              </a:spcAft>
              <a:buNone/>
            </a:pPr>
            <a:r>
              <a:rPr lang="en-IN" sz="1800">
                <a:solidFill>
                  <a:schemeClr val="dk1"/>
                </a:solidFill>
                <a:latin typeface="Gill Sans"/>
                <a:ea typeface="Gill Sans"/>
                <a:cs typeface="Gill Sans"/>
                <a:sym typeface="Gill Sans"/>
              </a:rPr>
              <a:t>— Slow loading. </a:t>
            </a:r>
            <a:endParaRPr/>
          </a:p>
          <a:p>
            <a:pPr indent="-114300" lvl="0" marL="0" marR="0" rtl="0" algn="l">
              <a:spcBef>
                <a:spcPts val="0"/>
              </a:spcBef>
              <a:spcAft>
                <a:spcPts val="0"/>
              </a:spcAft>
              <a:buClr>
                <a:schemeClr val="dk1"/>
              </a:buClr>
              <a:buSzPts val="1800"/>
              <a:buFont typeface="Arial"/>
              <a:buChar char="•"/>
            </a:pPr>
            <a:r>
              <a:rPr lang="en-IN" sz="1800">
                <a:solidFill>
                  <a:schemeClr val="dk1"/>
                </a:solidFill>
                <a:latin typeface="Gill Sans"/>
                <a:ea typeface="Gill Sans"/>
                <a:cs typeface="Gill Sans"/>
                <a:sym typeface="Gill Sans"/>
              </a:rPr>
              <a:t>Guidelines:</a:t>
            </a:r>
            <a:br>
              <a:rPr lang="en-IN" sz="1800">
                <a:solidFill>
                  <a:schemeClr val="dk1"/>
                </a:solidFill>
                <a:latin typeface="Gill Sans"/>
                <a:ea typeface="Gill Sans"/>
                <a:cs typeface="Gill Sans"/>
                <a:sym typeface="Gill Sans"/>
              </a:rPr>
            </a:br>
            <a:r>
              <a:rPr lang="en-IN" sz="1800">
                <a:solidFill>
                  <a:schemeClr val="dk1"/>
                </a:solidFill>
                <a:latin typeface="Gill Sans"/>
                <a:ea typeface="Gill Sans"/>
                <a:cs typeface="Gill Sans"/>
                <a:sym typeface="Gill Sans"/>
              </a:rPr>
              <a:t>— Use only when an integral and meaningful part of the content. </a:t>
            </a:r>
            <a:endParaRPr/>
          </a:p>
          <a:p>
            <a:pPr indent="0" lvl="0" marL="0" marR="0" rtl="0" algn="l">
              <a:spcBef>
                <a:spcPts val="0"/>
              </a:spcBef>
              <a:spcAft>
                <a:spcPts val="0"/>
              </a:spcAft>
              <a:buNone/>
            </a:pPr>
            <a:r>
              <a:rPr lang="en-IN" sz="1800">
                <a:solidFill>
                  <a:schemeClr val="dk1"/>
                </a:solidFill>
                <a:latin typeface="Gill Sans"/>
                <a:ea typeface="Gill Sans"/>
                <a:cs typeface="Gill Sans"/>
                <a:sym typeface="Gill Sans"/>
              </a:rPr>
              <a:t>— Introduce animation.</a:t>
            </a:r>
            <a:br>
              <a:rPr lang="en-IN" sz="1800">
                <a:solidFill>
                  <a:schemeClr val="dk1"/>
                </a:solidFill>
                <a:latin typeface="Gill Sans"/>
                <a:ea typeface="Gill Sans"/>
                <a:cs typeface="Gill Sans"/>
                <a:sym typeface="Gill Sans"/>
              </a:rPr>
            </a:br>
            <a:r>
              <a:rPr lang="en-IN" sz="1800">
                <a:solidFill>
                  <a:schemeClr val="dk1"/>
                </a:solidFill>
                <a:latin typeface="Gill Sans"/>
                <a:ea typeface="Gill Sans"/>
                <a:cs typeface="Gill Sans"/>
                <a:sym typeface="Gill Sans"/>
              </a:rPr>
              <a:t>— Create short segments.</a:t>
            </a:r>
            <a:br>
              <a:rPr lang="en-IN" sz="1800">
                <a:solidFill>
                  <a:schemeClr val="dk1"/>
                </a:solidFill>
                <a:latin typeface="Gill Sans"/>
                <a:ea typeface="Gill Sans"/>
                <a:cs typeface="Gill Sans"/>
                <a:sym typeface="Gill Sans"/>
              </a:rPr>
            </a:br>
            <a:r>
              <a:rPr lang="en-IN" sz="1800">
                <a:solidFill>
                  <a:schemeClr val="dk1"/>
                </a:solidFill>
                <a:latin typeface="Gill Sans"/>
                <a:ea typeface="Gill Sans"/>
                <a:cs typeface="Gill Sans"/>
                <a:sym typeface="Gill Sans"/>
              </a:rPr>
              <a:t>— Provide a freeze frame, stop, and replay mode.</a:t>
            </a:r>
            <a:br>
              <a:rPr lang="en-IN" sz="1800">
                <a:solidFill>
                  <a:schemeClr val="dk1"/>
                </a:solidFill>
                <a:latin typeface="Gill Sans"/>
                <a:ea typeface="Gill Sans"/>
                <a:cs typeface="Gill Sans"/>
                <a:sym typeface="Gill Sans"/>
              </a:rPr>
            </a:br>
            <a:r>
              <a:rPr lang="en-IN" sz="1800">
                <a:solidFill>
                  <a:schemeClr val="dk1"/>
                </a:solidFill>
                <a:latin typeface="Gill Sans"/>
                <a:ea typeface="Gill Sans"/>
                <a:cs typeface="Gill Sans"/>
                <a:sym typeface="Gill Sans"/>
              </a:rPr>
              <a:t>–– Avoid distracting animation. </a:t>
            </a:r>
            <a:endParaRPr/>
          </a:p>
          <a:p>
            <a:pPr indent="-171450" lvl="1" marL="742950" marR="0" rtl="0" algn="l">
              <a:spcBef>
                <a:spcPts val="0"/>
              </a:spcBef>
              <a:spcAft>
                <a:spcPts val="0"/>
              </a:spcAft>
              <a:buClr>
                <a:schemeClr val="dk1"/>
              </a:buClr>
              <a:buSzPts val="1800"/>
              <a:buFont typeface="Arial"/>
              <a:buNone/>
            </a:pPr>
            <a:r>
              <a:t/>
            </a:r>
            <a:endParaRPr b="0" i="0" sz="1800" u="none" cap="none" strike="noStrike">
              <a:solidFill>
                <a:schemeClr val="dk1"/>
              </a:solidFill>
              <a:latin typeface="Gill Sans"/>
              <a:ea typeface="Gill Sans"/>
              <a:cs typeface="Gill Sans"/>
              <a:sym typeface="Gill Sans"/>
            </a:endParaRPr>
          </a:p>
        </p:txBody>
      </p:sp>
    </p:spTree>
  </p:cSld>
  <p:clrMapOvr>
    <a:masterClrMapping/>
  </p:clrMapOvr>
</p:sld>
</file>

<file path=ppt/slides/slide3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46" name="Shape 346"/>
        <p:cNvGrpSpPr/>
        <p:nvPr/>
      </p:nvGrpSpPr>
      <p:grpSpPr>
        <a:xfrm>
          <a:off x="0" y="0"/>
          <a:ext cx="0" cy="0"/>
          <a:chOff x="0" y="0"/>
          <a:chExt cx="0" cy="0"/>
        </a:xfrm>
      </p:grpSpPr>
      <p:sp>
        <p:nvSpPr>
          <p:cNvPr id="347" name="Google Shape;347;p51"/>
          <p:cNvSpPr txBox="1"/>
          <p:nvPr>
            <p:ph type="title"/>
          </p:nvPr>
        </p:nvSpPr>
        <p:spPr>
          <a:xfrm>
            <a:off x="585894" y="129540"/>
            <a:ext cx="8596668" cy="590550"/>
          </a:xfrm>
          <a:prstGeom prst="rect">
            <a:avLst/>
          </a:prstGeom>
          <a:noFill/>
          <a:ln>
            <a:noFill/>
          </a:ln>
        </p:spPr>
        <p:txBody>
          <a:bodyPr anchorCtr="0" anchor="t" bIns="45700" lIns="91425" spcFirstLastPara="1" rIns="91425" wrap="square" tIns="45700">
            <a:normAutofit fontScale="90000"/>
          </a:bodyPr>
          <a:lstStyle/>
          <a:p>
            <a:pPr indent="0" lvl="0" marL="0" rtl="0" algn="l">
              <a:spcBef>
                <a:spcPts val="0"/>
              </a:spcBef>
              <a:spcAft>
                <a:spcPts val="0"/>
              </a:spcAft>
              <a:buClr>
                <a:schemeClr val="accent1"/>
              </a:buClr>
              <a:buSzPct val="100000"/>
              <a:buFont typeface="Trebuchet MS"/>
              <a:buNone/>
            </a:pPr>
            <a:r>
              <a:rPr lang="en-IN"/>
              <a:t>8.  </a:t>
            </a:r>
            <a:r>
              <a:rPr b="0" lang="en-IN" sz="3600">
                <a:latin typeface="Gill Sans"/>
                <a:ea typeface="Gill Sans"/>
                <a:cs typeface="Gill Sans"/>
                <a:sym typeface="Gill Sans"/>
              </a:rPr>
              <a:t>Audition</a:t>
            </a:r>
            <a:br>
              <a:rPr lang="en-IN">
                <a:latin typeface="Gill Sans"/>
                <a:ea typeface="Gill Sans"/>
                <a:cs typeface="Gill Sans"/>
                <a:sym typeface="Gill Sans"/>
              </a:rPr>
            </a:br>
            <a:endParaRPr/>
          </a:p>
        </p:txBody>
      </p:sp>
      <p:sp>
        <p:nvSpPr>
          <p:cNvPr id="348" name="Google Shape;348;p51"/>
          <p:cNvSpPr txBox="1"/>
          <p:nvPr/>
        </p:nvSpPr>
        <p:spPr>
          <a:xfrm>
            <a:off x="585894" y="720090"/>
            <a:ext cx="8049577" cy="6186309"/>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IN" sz="1200">
                <a:solidFill>
                  <a:schemeClr val="dk1"/>
                </a:solidFill>
                <a:latin typeface="Gill Sans"/>
                <a:ea typeface="Gill Sans"/>
                <a:cs typeface="Gill Sans"/>
                <a:sym typeface="Gill Sans"/>
              </a:rPr>
              <a:t>■ </a:t>
            </a:r>
            <a:r>
              <a:rPr lang="en-IN" sz="1800">
                <a:solidFill>
                  <a:schemeClr val="dk1"/>
                </a:solidFill>
                <a:latin typeface="Gill Sans"/>
                <a:ea typeface="Gill Sans"/>
                <a:cs typeface="Gill Sans"/>
                <a:sym typeface="Gill Sans"/>
              </a:rPr>
              <a:t>Uses: </a:t>
            </a:r>
            <a:endParaRPr sz="4000">
              <a:solidFill>
                <a:schemeClr val="dk1"/>
              </a:solidFill>
              <a:latin typeface="Gill Sans"/>
              <a:ea typeface="Gill Sans"/>
              <a:cs typeface="Gill Sans"/>
              <a:sym typeface="Gill Sans"/>
            </a:endParaRPr>
          </a:p>
          <a:p>
            <a:pPr indent="0" lvl="0" marL="0" marR="0" rtl="0" algn="l">
              <a:spcBef>
                <a:spcPts val="0"/>
              </a:spcBef>
              <a:spcAft>
                <a:spcPts val="0"/>
              </a:spcAft>
              <a:buNone/>
            </a:pPr>
            <a:r>
              <a:rPr lang="en-IN" sz="1800">
                <a:solidFill>
                  <a:schemeClr val="dk1"/>
                </a:solidFill>
                <a:latin typeface="Gill Sans"/>
                <a:ea typeface="Gill Sans"/>
                <a:cs typeface="Gill Sans"/>
                <a:sym typeface="Gill Sans"/>
              </a:rPr>
              <a:t>—  As a supplement to text and graphics. </a:t>
            </a:r>
            <a:endParaRPr sz="4000">
              <a:solidFill>
                <a:schemeClr val="dk1"/>
              </a:solidFill>
              <a:latin typeface="Gill Sans"/>
              <a:ea typeface="Gill Sans"/>
              <a:cs typeface="Gill Sans"/>
              <a:sym typeface="Gill Sans"/>
            </a:endParaRPr>
          </a:p>
          <a:p>
            <a:pPr indent="0" lvl="0" marL="0" marR="0" rtl="0" algn="l">
              <a:spcBef>
                <a:spcPts val="0"/>
              </a:spcBef>
              <a:spcAft>
                <a:spcPts val="0"/>
              </a:spcAft>
              <a:buNone/>
            </a:pPr>
            <a:r>
              <a:rPr lang="en-IN" sz="1800">
                <a:solidFill>
                  <a:schemeClr val="dk1"/>
                </a:solidFill>
                <a:latin typeface="Gill Sans"/>
                <a:ea typeface="Gill Sans"/>
                <a:cs typeface="Gill Sans"/>
                <a:sym typeface="Gill Sans"/>
              </a:rPr>
              <a:t>—  To establish atmosphere. </a:t>
            </a:r>
            <a:endParaRPr sz="4000">
              <a:solidFill>
                <a:schemeClr val="dk1"/>
              </a:solidFill>
              <a:latin typeface="Gill Sans"/>
              <a:ea typeface="Gill Sans"/>
              <a:cs typeface="Gill Sans"/>
              <a:sym typeface="Gill Sans"/>
            </a:endParaRPr>
          </a:p>
          <a:p>
            <a:pPr indent="0" lvl="0" marL="0" marR="0" rtl="0" algn="l">
              <a:spcBef>
                <a:spcPts val="0"/>
              </a:spcBef>
              <a:spcAft>
                <a:spcPts val="0"/>
              </a:spcAft>
              <a:buNone/>
            </a:pPr>
            <a:r>
              <a:rPr lang="en-IN" sz="1800">
                <a:solidFill>
                  <a:schemeClr val="dk1"/>
                </a:solidFill>
                <a:latin typeface="Gill Sans"/>
                <a:ea typeface="Gill Sans"/>
                <a:cs typeface="Gill Sans"/>
                <a:sym typeface="Gill Sans"/>
              </a:rPr>
              <a:t>—  To create a sense of place. </a:t>
            </a:r>
            <a:endParaRPr sz="4000">
              <a:solidFill>
                <a:schemeClr val="dk1"/>
              </a:solidFill>
              <a:latin typeface="Gill Sans"/>
              <a:ea typeface="Gill Sans"/>
              <a:cs typeface="Gill Sans"/>
              <a:sym typeface="Gill Sans"/>
            </a:endParaRPr>
          </a:p>
          <a:p>
            <a:pPr indent="0" lvl="0" marL="0" marR="0" rtl="0" algn="l">
              <a:spcBef>
                <a:spcPts val="0"/>
              </a:spcBef>
              <a:spcAft>
                <a:spcPts val="0"/>
              </a:spcAft>
              <a:buNone/>
            </a:pPr>
            <a:r>
              <a:rPr lang="en-IN" sz="1800">
                <a:solidFill>
                  <a:schemeClr val="dk1"/>
                </a:solidFill>
                <a:latin typeface="Gill Sans"/>
                <a:ea typeface="Gill Sans"/>
                <a:cs typeface="Gill Sans"/>
                <a:sym typeface="Gill Sans"/>
              </a:rPr>
              <a:t>—  To teach. </a:t>
            </a:r>
            <a:endParaRPr sz="4000">
              <a:solidFill>
                <a:schemeClr val="dk1"/>
              </a:solidFill>
              <a:latin typeface="Gill Sans"/>
              <a:ea typeface="Gill Sans"/>
              <a:cs typeface="Gill Sans"/>
              <a:sym typeface="Gill Sans"/>
            </a:endParaRPr>
          </a:p>
          <a:p>
            <a:pPr indent="0" lvl="0" marL="0" marR="0" rtl="0" algn="l">
              <a:spcBef>
                <a:spcPts val="0"/>
              </a:spcBef>
              <a:spcAft>
                <a:spcPts val="0"/>
              </a:spcAft>
              <a:buNone/>
            </a:pPr>
            <a:r>
              <a:rPr lang="en-IN" sz="1800">
                <a:solidFill>
                  <a:schemeClr val="dk1"/>
                </a:solidFill>
                <a:latin typeface="Gill Sans"/>
                <a:ea typeface="Gill Sans"/>
                <a:cs typeface="Gill Sans"/>
                <a:sym typeface="Gill Sans"/>
              </a:rPr>
              <a:t>—  To sample. </a:t>
            </a:r>
            <a:endParaRPr sz="4000">
              <a:solidFill>
                <a:schemeClr val="dk1"/>
              </a:solidFill>
              <a:latin typeface="Gill Sans"/>
              <a:ea typeface="Gill Sans"/>
              <a:cs typeface="Gill Sans"/>
              <a:sym typeface="Gill Sans"/>
            </a:endParaRPr>
          </a:p>
          <a:p>
            <a:pPr indent="0" lvl="0" marL="0" marR="0" rtl="0" algn="l">
              <a:spcBef>
                <a:spcPts val="0"/>
              </a:spcBef>
              <a:spcAft>
                <a:spcPts val="0"/>
              </a:spcAft>
              <a:buNone/>
            </a:pPr>
            <a:r>
              <a:rPr lang="en-IN" sz="1800">
                <a:solidFill>
                  <a:schemeClr val="dk1"/>
                </a:solidFill>
                <a:latin typeface="Gill Sans"/>
                <a:ea typeface="Gill Sans"/>
                <a:cs typeface="Gill Sans"/>
                <a:sym typeface="Gill Sans"/>
              </a:rPr>
              <a:t>—  For users </a:t>
            </a:r>
            <a:endParaRPr sz="4000">
              <a:solidFill>
                <a:schemeClr val="dk1"/>
              </a:solidFill>
              <a:latin typeface="Gill Sans"/>
              <a:ea typeface="Gill Sans"/>
              <a:cs typeface="Gill Sans"/>
              <a:sym typeface="Gill Sans"/>
            </a:endParaRPr>
          </a:p>
          <a:p>
            <a:pPr indent="0" lvl="1" marL="457200" marR="0" rtl="0" algn="l">
              <a:spcBef>
                <a:spcPts val="0"/>
              </a:spcBef>
              <a:spcAft>
                <a:spcPts val="0"/>
              </a:spcAft>
              <a:buNone/>
            </a:pPr>
            <a:r>
              <a:rPr b="0" i="0" lang="en-IN" sz="1800" u="none" cap="none" strike="noStrike">
                <a:solidFill>
                  <a:schemeClr val="dk1"/>
                </a:solidFill>
                <a:latin typeface="Gill Sans"/>
                <a:ea typeface="Gill Sans"/>
                <a:cs typeface="Gill Sans"/>
                <a:sym typeface="Gill Sans"/>
              </a:rPr>
              <a:t>With disabilities. </a:t>
            </a:r>
            <a:endParaRPr/>
          </a:p>
          <a:p>
            <a:pPr indent="0" lvl="1" marL="457200" marR="0" rtl="0" algn="l">
              <a:spcBef>
                <a:spcPts val="0"/>
              </a:spcBef>
              <a:spcAft>
                <a:spcPts val="0"/>
              </a:spcAft>
              <a:buNone/>
            </a:pPr>
            <a:r>
              <a:rPr b="0" i="0" lang="en-IN" sz="1800" u="none" cap="none" strike="noStrike">
                <a:solidFill>
                  <a:schemeClr val="dk1"/>
                </a:solidFill>
                <a:latin typeface="Gill Sans"/>
                <a:ea typeface="Gill Sans"/>
                <a:cs typeface="Gill Sans"/>
                <a:sym typeface="Gill Sans"/>
              </a:rPr>
              <a:t>In an eyes-busy and hands-busy situation. </a:t>
            </a:r>
            <a:endParaRPr/>
          </a:p>
          <a:p>
            <a:pPr indent="0" lvl="1" marL="457200" marR="0" rtl="0" algn="l">
              <a:spcBef>
                <a:spcPts val="0"/>
              </a:spcBef>
              <a:spcAft>
                <a:spcPts val="0"/>
              </a:spcAft>
              <a:buNone/>
            </a:pPr>
            <a:r>
              <a:rPr b="0" i="0" lang="en-IN" sz="1800" u="none" cap="none" strike="noStrike">
                <a:solidFill>
                  <a:schemeClr val="dk1"/>
                </a:solidFill>
                <a:latin typeface="Gill Sans"/>
                <a:ea typeface="Gill Sans"/>
                <a:cs typeface="Gill Sans"/>
                <a:sym typeface="Gill Sans"/>
              </a:rPr>
              <a:t>Who do not have access to keyboard and/or monitor. </a:t>
            </a:r>
            <a:endParaRPr b="0" i="0" sz="4000" u="none" cap="none" strike="noStrike">
              <a:solidFill>
                <a:schemeClr val="dk1"/>
              </a:solidFill>
              <a:latin typeface="Gill Sans"/>
              <a:ea typeface="Gill Sans"/>
              <a:cs typeface="Gill Sans"/>
              <a:sym typeface="Gill Sans"/>
            </a:endParaRPr>
          </a:p>
          <a:p>
            <a:pPr indent="0" lvl="0" marL="0" marR="0" rtl="0" algn="l">
              <a:spcBef>
                <a:spcPts val="0"/>
              </a:spcBef>
              <a:spcAft>
                <a:spcPts val="0"/>
              </a:spcAft>
              <a:buNone/>
            </a:pPr>
            <a:r>
              <a:rPr lang="en-IN" sz="1800">
                <a:solidFill>
                  <a:schemeClr val="dk1"/>
                </a:solidFill>
                <a:latin typeface="Gill Sans"/>
                <a:ea typeface="Gill Sans"/>
                <a:cs typeface="Gill Sans"/>
                <a:sym typeface="Gill Sans"/>
              </a:rPr>
              <a:t>Advantages:</a:t>
            </a:r>
            <a:br>
              <a:rPr lang="en-IN" sz="1800">
                <a:solidFill>
                  <a:schemeClr val="dk1"/>
                </a:solidFill>
                <a:latin typeface="Gill Sans"/>
                <a:ea typeface="Gill Sans"/>
                <a:cs typeface="Gill Sans"/>
                <a:sym typeface="Gill Sans"/>
              </a:rPr>
            </a:br>
            <a:r>
              <a:rPr lang="en-IN" sz="1800">
                <a:solidFill>
                  <a:schemeClr val="dk1"/>
                </a:solidFill>
                <a:latin typeface="Gill Sans"/>
                <a:ea typeface="Gill Sans"/>
                <a:cs typeface="Gill Sans"/>
                <a:sym typeface="Gill Sans"/>
              </a:rPr>
              <a:t>— Does not obscure information on the screen. — Shorter downloading time than video. </a:t>
            </a:r>
            <a:endParaRPr/>
          </a:p>
          <a:p>
            <a:pPr indent="0" lvl="0" marL="0" marR="0" rtl="0" algn="l">
              <a:spcBef>
                <a:spcPts val="0"/>
              </a:spcBef>
              <a:spcAft>
                <a:spcPts val="0"/>
              </a:spcAft>
              <a:buNone/>
            </a:pPr>
            <a:r>
              <a:rPr lang="en-IN" sz="1800">
                <a:solidFill>
                  <a:schemeClr val="dk1"/>
                </a:solidFill>
                <a:latin typeface="Gill Sans"/>
                <a:ea typeface="Gill Sans"/>
                <a:cs typeface="Gill Sans"/>
                <a:sym typeface="Gill Sans"/>
              </a:rPr>
              <a:t>Disadvantages: </a:t>
            </a:r>
            <a:endParaRPr/>
          </a:p>
          <a:p>
            <a:pPr indent="0" lvl="1" marL="457200" marR="0" rtl="0" algn="l">
              <a:spcBef>
                <a:spcPts val="0"/>
              </a:spcBef>
              <a:spcAft>
                <a:spcPts val="0"/>
              </a:spcAft>
              <a:buNone/>
            </a:pPr>
            <a:r>
              <a:rPr b="0" i="0" lang="en-IN" sz="1800" u="none" cap="none" strike="noStrike">
                <a:solidFill>
                  <a:schemeClr val="dk1"/>
                </a:solidFill>
                <a:latin typeface="Gill Sans"/>
                <a:ea typeface="Gill Sans"/>
                <a:cs typeface="Gill Sans"/>
                <a:sym typeface="Gill Sans"/>
              </a:rPr>
              <a:t>—  Is annoying to many people, including users and nonusers in the vicinity. </a:t>
            </a:r>
            <a:endParaRPr/>
          </a:p>
          <a:p>
            <a:pPr indent="0" lvl="1" marL="457200" marR="0" rtl="0" algn="l">
              <a:spcBef>
                <a:spcPts val="0"/>
              </a:spcBef>
              <a:spcAft>
                <a:spcPts val="0"/>
              </a:spcAft>
              <a:buNone/>
            </a:pPr>
            <a:r>
              <a:rPr b="0" i="0" lang="en-IN" sz="1800" u="none" cap="none" strike="noStrike">
                <a:solidFill>
                  <a:schemeClr val="dk1"/>
                </a:solidFill>
                <a:latin typeface="Gill Sans"/>
                <a:ea typeface="Gill Sans"/>
                <a:cs typeface="Gill Sans"/>
                <a:sym typeface="Gill Sans"/>
              </a:rPr>
              <a:t>—  Can easily be overused, increasing the possibility that it will be ignored. </a:t>
            </a:r>
            <a:endParaRPr/>
          </a:p>
          <a:p>
            <a:pPr indent="0" lvl="1" marL="457200" marR="0" rtl="0" algn="l">
              <a:spcBef>
                <a:spcPts val="0"/>
              </a:spcBef>
              <a:spcAft>
                <a:spcPts val="0"/>
              </a:spcAft>
              <a:buNone/>
            </a:pPr>
            <a:r>
              <a:rPr b="0" i="0" lang="en-IN" sz="1800" u="none" cap="none" strike="noStrike">
                <a:solidFill>
                  <a:schemeClr val="dk1"/>
                </a:solidFill>
                <a:latin typeface="Gill Sans"/>
                <a:ea typeface="Gill Sans"/>
                <a:cs typeface="Gill Sans"/>
                <a:sym typeface="Gill Sans"/>
              </a:rPr>
              <a:t>—  Is not reliable because </a:t>
            </a:r>
            <a:endParaRPr/>
          </a:p>
          <a:p>
            <a:pPr indent="0" lvl="2" marL="914400" marR="0" rtl="0" algn="l">
              <a:spcBef>
                <a:spcPts val="0"/>
              </a:spcBef>
              <a:spcAft>
                <a:spcPts val="0"/>
              </a:spcAft>
              <a:buNone/>
            </a:pPr>
            <a:r>
              <a:rPr b="0" i="0" lang="en-IN" sz="1800" u="none" cap="none" strike="noStrike">
                <a:solidFill>
                  <a:schemeClr val="dk1"/>
                </a:solidFill>
                <a:latin typeface="Gill Sans"/>
                <a:ea typeface="Gill Sans"/>
                <a:cs typeface="Gill Sans"/>
                <a:sym typeface="Gill Sans"/>
              </a:rPr>
              <a:t>Some people are hard of hearing. </a:t>
            </a:r>
            <a:endParaRPr/>
          </a:p>
          <a:p>
            <a:pPr indent="0" lvl="2" marL="914400" marR="0" rtl="0" algn="l">
              <a:spcBef>
                <a:spcPts val="0"/>
              </a:spcBef>
              <a:spcAft>
                <a:spcPts val="0"/>
              </a:spcAft>
              <a:buNone/>
            </a:pPr>
            <a:r>
              <a:rPr b="0" i="0" lang="en-IN" sz="1800" u="none" cap="none" strike="noStrike">
                <a:solidFill>
                  <a:schemeClr val="dk1"/>
                </a:solidFill>
                <a:latin typeface="Gill Sans"/>
                <a:ea typeface="Gill Sans"/>
                <a:cs typeface="Gill Sans"/>
                <a:sym typeface="Gill Sans"/>
              </a:rPr>
              <a:t>If it is not heard, it may leave no permanent record of having occurred. </a:t>
            </a:r>
            <a:endParaRPr/>
          </a:p>
          <a:p>
            <a:pPr indent="0" lvl="2" marL="914400" marR="0" rtl="0" algn="l">
              <a:spcBef>
                <a:spcPts val="0"/>
              </a:spcBef>
              <a:spcAft>
                <a:spcPts val="0"/>
              </a:spcAft>
              <a:buNone/>
            </a:pPr>
            <a:r>
              <a:rPr b="0" i="0" lang="en-IN" sz="1800" u="none" cap="none" strike="noStrike">
                <a:solidFill>
                  <a:schemeClr val="dk1"/>
                </a:solidFill>
                <a:latin typeface="Gill Sans"/>
                <a:ea typeface="Gill Sans"/>
                <a:cs typeface="Gill Sans"/>
                <a:sym typeface="Gill Sans"/>
              </a:rPr>
              <a:t>The user can turn it off. </a:t>
            </a:r>
            <a:endParaRPr/>
          </a:p>
          <a:p>
            <a:pPr indent="0" lvl="2" marL="914400" marR="0" rtl="0" algn="l">
              <a:spcBef>
                <a:spcPts val="0"/>
              </a:spcBef>
              <a:spcAft>
                <a:spcPts val="0"/>
              </a:spcAft>
              <a:buNone/>
            </a:pPr>
            <a:r>
              <a:rPr b="0" i="0" lang="en-IN" sz="1800" u="none" cap="none" strike="noStrike">
                <a:solidFill>
                  <a:schemeClr val="dk1"/>
                </a:solidFill>
                <a:latin typeface="Gill Sans"/>
                <a:ea typeface="Gill Sans"/>
                <a:cs typeface="Gill Sans"/>
                <a:sym typeface="Gill Sans"/>
              </a:rPr>
              <a:t>Audio capability may not exist for the user. </a:t>
            </a:r>
            <a:endParaRPr/>
          </a:p>
          <a:p>
            <a:pPr indent="-171450" lvl="1" marL="742950" marR="0" rtl="0" algn="l">
              <a:spcBef>
                <a:spcPts val="0"/>
              </a:spcBef>
              <a:spcAft>
                <a:spcPts val="0"/>
              </a:spcAft>
              <a:buClr>
                <a:schemeClr val="dk1"/>
              </a:buClr>
              <a:buSzPts val="1800"/>
              <a:buFont typeface="Arial"/>
              <a:buNone/>
            </a:pPr>
            <a:r>
              <a:t/>
            </a:r>
            <a:endParaRPr b="0" i="0" sz="1800" u="none" cap="none" strike="noStrike">
              <a:solidFill>
                <a:schemeClr val="dk1"/>
              </a:solidFill>
              <a:latin typeface="Gill Sans"/>
              <a:ea typeface="Gill Sans"/>
              <a:cs typeface="Gill Sans"/>
              <a:sym typeface="Gill Sans"/>
            </a:endParaRPr>
          </a:p>
        </p:txBody>
      </p:sp>
    </p:spTree>
  </p:cSld>
  <p:clrMapOvr>
    <a:masterClrMapping/>
  </p:clrMapOvr>
</p:sld>
</file>

<file path=ppt/slides/slide3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52" name="Shape 352"/>
        <p:cNvGrpSpPr/>
        <p:nvPr/>
      </p:nvGrpSpPr>
      <p:grpSpPr>
        <a:xfrm>
          <a:off x="0" y="0"/>
          <a:ext cx="0" cy="0"/>
          <a:chOff x="0" y="0"/>
          <a:chExt cx="0" cy="0"/>
        </a:xfrm>
      </p:grpSpPr>
      <p:sp>
        <p:nvSpPr>
          <p:cNvPr id="353" name="Google Shape;353;p52"/>
          <p:cNvSpPr txBox="1"/>
          <p:nvPr>
            <p:ph type="title"/>
          </p:nvPr>
        </p:nvSpPr>
        <p:spPr>
          <a:xfrm>
            <a:off x="585894" y="129540"/>
            <a:ext cx="8596668" cy="590550"/>
          </a:xfrm>
          <a:prstGeom prst="rect">
            <a:avLst/>
          </a:prstGeom>
          <a:noFill/>
          <a:ln>
            <a:noFill/>
          </a:ln>
        </p:spPr>
        <p:txBody>
          <a:bodyPr anchorCtr="0" anchor="t" bIns="45700" lIns="91425" spcFirstLastPara="1" rIns="91425" wrap="square" tIns="45700">
            <a:normAutofit fontScale="90000"/>
          </a:bodyPr>
          <a:lstStyle/>
          <a:p>
            <a:pPr indent="0" lvl="0" marL="0" rtl="0" algn="l">
              <a:spcBef>
                <a:spcPts val="0"/>
              </a:spcBef>
              <a:spcAft>
                <a:spcPts val="0"/>
              </a:spcAft>
              <a:buClr>
                <a:schemeClr val="accent1"/>
              </a:buClr>
              <a:buSzPct val="100000"/>
              <a:buFont typeface="Trebuchet MS"/>
              <a:buNone/>
            </a:pPr>
            <a:r>
              <a:rPr lang="en-IN"/>
              <a:t>8.  </a:t>
            </a:r>
            <a:r>
              <a:rPr b="0" lang="en-IN" sz="3600">
                <a:latin typeface="Gill Sans"/>
                <a:ea typeface="Gill Sans"/>
                <a:cs typeface="Gill Sans"/>
                <a:sym typeface="Gill Sans"/>
              </a:rPr>
              <a:t>Audition</a:t>
            </a:r>
            <a:br>
              <a:rPr lang="en-IN">
                <a:latin typeface="Gill Sans"/>
                <a:ea typeface="Gill Sans"/>
                <a:cs typeface="Gill Sans"/>
                <a:sym typeface="Gill Sans"/>
              </a:rPr>
            </a:br>
            <a:endParaRPr/>
          </a:p>
        </p:txBody>
      </p:sp>
      <p:sp>
        <p:nvSpPr>
          <p:cNvPr id="354" name="Google Shape;354;p52"/>
          <p:cNvSpPr txBox="1"/>
          <p:nvPr/>
        </p:nvSpPr>
        <p:spPr>
          <a:xfrm>
            <a:off x="585894" y="720090"/>
            <a:ext cx="8049577" cy="4770537"/>
          </a:xfrm>
          <a:prstGeom prst="rect">
            <a:avLst/>
          </a:prstGeom>
          <a:noFill/>
          <a:ln>
            <a:noFill/>
          </a:ln>
        </p:spPr>
        <p:txBody>
          <a:bodyPr anchorCtr="0" anchor="t" bIns="45700" lIns="91425" spcFirstLastPara="1" rIns="91425" wrap="square" tIns="45700">
            <a:spAutoFit/>
          </a:bodyPr>
          <a:lstStyle/>
          <a:p>
            <a:pPr indent="-127000" lvl="0" marL="0" marR="0" rtl="0" algn="l">
              <a:spcBef>
                <a:spcPts val="0"/>
              </a:spcBef>
              <a:spcAft>
                <a:spcPts val="0"/>
              </a:spcAft>
              <a:buClr>
                <a:schemeClr val="dk1"/>
              </a:buClr>
              <a:buSzPts val="2000"/>
              <a:buFont typeface="Arial"/>
              <a:buChar char="•"/>
            </a:pPr>
            <a:r>
              <a:rPr lang="en-IN" sz="2000">
                <a:solidFill>
                  <a:schemeClr val="dk1"/>
                </a:solidFill>
                <a:latin typeface="Gill Sans"/>
                <a:ea typeface="Gill Sans"/>
                <a:cs typeface="Gill Sans"/>
                <a:sym typeface="Gill Sans"/>
              </a:rPr>
              <a:t>Guidelines: </a:t>
            </a:r>
            <a:endParaRPr sz="1400">
              <a:solidFill>
                <a:schemeClr val="dk1"/>
              </a:solidFill>
              <a:latin typeface="Gill Sans"/>
              <a:ea typeface="Gill Sans"/>
              <a:cs typeface="Gill Sans"/>
              <a:sym typeface="Gill Sans"/>
            </a:endParaRPr>
          </a:p>
          <a:p>
            <a:pPr indent="-285750" lvl="1" marL="742950" marR="0" rtl="0" algn="l">
              <a:spcBef>
                <a:spcPts val="0"/>
              </a:spcBef>
              <a:spcAft>
                <a:spcPts val="0"/>
              </a:spcAft>
              <a:buClr>
                <a:schemeClr val="dk1"/>
              </a:buClr>
              <a:buSzPts val="2000"/>
              <a:buFont typeface="Arial"/>
              <a:buChar char="•"/>
            </a:pPr>
            <a:r>
              <a:rPr b="0" i="0" lang="en-IN" sz="2000" u="none" cap="none" strike="noStrike">
                <a:solidFill>
                  <a:schemeClr val="dk1"/>
                </a:solidFill>
                <a:latin typeface="Gill Sans"/>
                <a:ea typeface="Gill Sans"/>
                <a:cs typeface="Gill Sans"/>
                <a:sym typeface="Gill Sans"/>
              </a:rPr>
              <a:t>—  When words are spoken </a:t>
            </a:r>
            <a:endParaRPr b="0" i="0" sz="1400" u="none" cap="none" strike="noStrike">
              <a:solidFill>
                <a:schemeClr val="dk1"/>
              </a:solidFill>
              <a:latin typeface="Gill Sans"/>
              <a:ea typeface="Gill Sans"/>
              <a:cs typeface="Gill Sans"/>
              <a:sym typeface="Gill Sans"/>
            </a:endParaRPr>
          </a:p>
          <a:p>
            <a:pPr indent="-228600" lvl="2" marL="1143000" marR="0" rtl="0" algn="l">
              <a:spcBef>
                <a:spcPts val="0"/>
              </a:spcBef>
              <a:spcAft>
                <a:spcPts val="0"/>
              </a:spcAft>
              <a:buClr>
                <a:schemeClr val="dk1"/>
              </a:buClr>
              <a:buSzPts val="2000"/>
              <a:buFont typeface="Arial"/>
              <a:buChar char="•"/>
            </a:pPr>
            <a:r>
              <a:rPr b="0" i="0" lang="en-IN" sz="2000" u="none" cap="none" strike="noStrike">
                <a:solidFill>
                  <a:schemeClr val="dk1"/>
                </a:solidFill>
                <a:latin typeface="Gill Sans"/>
                <a:ea typeface="Gill Sans"/>
                <a:cs typeface="Gill Sans"/>
                <a:sym typeface="Gill Sans"/>
              </a:rPr>
              <a:t>The content should be simple. </a:t>
            </a:r>
            <a:endParaRPr/>
          </a:p>
          <a:p>
            <a:pPr indent="-228600" lvl="2" marL="1143000" marR="0" rtl="0" algn="l">
              <a:spcBef>
                <a:spcPts val="0"/>
              </a:spcBef>
              <a:spcAft>
                <a:spcPts val="0"/>
              </a:spcAft>
              <a:buClr>
                <a:schemeClr val="dk1"/>
              </a:buClr>
              <a:buSzPts val="2000"/>
              <a:buFont typeface="Arial"/>
              <a:buChar char="•"/>
            </a:pPr>
            <a:r>
              <a:rPr b="0" i="0" lang="en-IN" sz="2000" u="none" cap="none" strike="noStrike">
                <a:solidFill>
                  <a:schemeClr val="dk1"/>
                </a:solidFill>
                <a:latin typeface="Gill Sans"/>
                <a:ea typeface="Gill Sans"/>
                <a:cs typeface="Gill Sans"/>
                <a:sym typeface="Gill Sans"/>
              </a:rPr>
              <a:t>The speed of narration should be about 160 words per minute. </a:t>
            </a:r>
            <a:endParaRPr/>
          </a:p>
          <a:p>
            <a:pPr indent="-285750" lvl="1" marL="742950" marR="0" rtl="0" algn="l">
              <a:spcBef>
                <a:spcPts val="0"/>
              </a:spcBef>
              <a:spcAft>
                <a:spcPts val="0"/>
              </a:spcAft>
              <a:buClr>
                <a:schemeClr val="dk1"/>
              </a:buClr>
              <a:buSzPts val="2000"/>
              <a:buFont typeface="Arial"/>
              <a:buChar char="•"/>
            </a:pPr>
            <a:r>
              <a:rPr b="0" i="0" lang="en-IN" sz="2000" u="none" cap="none" strike="noStrike">
                <a:solidFill>
                  <a:schemeClr val="dk1"/>
                </a:solidFill>
                <a:latin typeface="Gill Sans"/>
                <a:ea typeface="Gill Sans"/>
                <a:cs typeface="Gill Sans"/>
                <a:sym typeface="Gill Sans"/>
              </a:rPr>
              <a:t>—  When used to introduce new ideas or concepts, the narration should be slowed. </a:t>
            </a:r>
            <a:endParaRPr b="0" i="0" sz="1400" u="none" cap="none" strike="noStrike">
              <a:solidFill>
                <a:schemeClr val="dk1"/>
              </a:solidFill>
              <a:latin typeface="Gill Sans"/>
              <a:ea typeface="Gill Sans"/>
              <a:cs typeface="Gill Sans"/>
              <a:sym typeface="Gill Sans"/>
            </a:endParaRPr>
          </a:p>
          <a:p>
            <a:pPr indent="-285750" lvl="1" marL="742950" marR="0" rtl="0" algn="l">
              <a:spcBef>
                <a:spcPts val="0"/>
              </a:spcBef>
              <a:spcAft>
                <a:spcPts val="0"/>
              </a:spcAft>
              <a:buClr>
                <a:schemeClr val="dk1"/>
              </a:buClr>
              <a:buSzPts val="2000"/>
              <a:buFont typeface="Arial"/>
              <a:buChar char="•"/>
            </a:pPr>
            <a:r>
              <a:rPr b="0" i="0" lang="en-IN" sz="2000" u="none" cap="none" strike="noStrike">
                <a:solidFill>
                  <a:schemeClr val="dk1"/>
                </a:solidFill>
                <a:latin typeface="Gill Sans"/>
                <a:ea typeface="Gill Sans"/>
                <a:cs typeface="Gill Sans"/>
                <a:sym typeface="Gill Sans"/>
              </a:rPr>
              <a:t>—  Off-screen narration should be used rather than on-screen narration. </a:t>
            </a:r>
            <a:endParaRPr b="0" i="0" sz="1400" u="none" cap="none" strike="noStrike">
              <a:solidFill>
                <a:schemeClr val="dk1"/>
              </a:solidFill>
              <a:latin typeface="Gill Sans"/>
              <a:ea typeface="Gill Sans"/>
              <a:cs typeface="Gill Sans"/>
              <a:sym typeface="Gill Sans"/>
            </a:endParaRPr>
          </a:p>
          <a:p>
            <a:pPr indent="0" lvl="0" marL="0" marR="0" rtl="0" algn="l">
              <a:spcBef>
                <a:spcPts val="0"/>
              </a:spcBef>
              <a:spcAft>
                <a:spcPts val="0"/>
              </a:spcAft>
              <a:buNone/>
            </a:pPr>
            <a:r>
              <a:rPr lang="en-IN" sz="2000">
                <a:solidFill>
                  <a:schemeClr val="dk1"/>
                </a:solidFill>
                <a:latin typeface="Gill Sans"/>
                <a:ea typeface="Gill Sans"/>
                <a:cs typeface="Gill Sans"/>
                <a:sym typeface="Gill Sans"/>
              </a:rPr>
              <a:t>• Unless the narrator is a recognized authority on the topic. </a:t>
            </a:r>
            <a:endParaRPr sz="4400">
              <a:solidFill>
                <a:schemeClr val="dk1"/>
              </a:solidFill>
              <a:latin typeface="Gill Sans"/>
              <a:ea typeface="Gill Sans"/>
              <a:cs typeface="Gill Sans"/>
              <a:sym typeface="Gill Sans"/>
            </a:endParaRPr>
          </a:p>
          <a:p>
            <a:pPr indent="-127000" lvl="0" marL="0" marR="0" rtl="0" algn="l">
              <a:spcBef>
                <a:spcPts val="0"/>
              </a:spcBef>
              <a:spcAft>
                <a:spcPts val="0"/>
              </a:spcAft>
              <a:buClr>
                <a:schemeClr val="dk1"/>
              </a:buClr>
              <a:buSzPts val="2000"/>
              <a:buFont typeface="Arial"/>
              <a:buChar char="•"/>
            </a:pPr>
            <a:r>
              <a:rPr lang="en-IN" sz="2000">
                <a:solidFill>
                  <a:schemeClr val="dk1"/>
                </a:solidFill>
                <a:latin typeface="Gill Sans"/>
                <a:ea typeface="Gill Sans"/>
                <a:cs typeface="Gill Sans"/>
                <a:sym typeface="Gill Sans"/>
              </a:rPr>
              <a:t>—  Create short segments. </a:t>
            </a:r>
            <a:endParaRPr sz="4400">
              <a:solidFill>
                <a:schemeClr val="dk1"/>
              </a:solidFill>
              <a:latin typeface="Gill Sans"/>
              <a:ea typeface="Gill Sans"/>
              <a:cs typeface="Gill Sans"/>
              <a:sym typeface="Gill Sans"/>
            </a:endParaRPr>
          </a:p>
          <a:p>
            <a:pPr indent="-127000" lvl="0" marL="0" marR="0" rtl="0" algn="l">
              <a:spcBef>
                <a:spcPts val="0"/>
              </a:spcBef>
              <a:spcAft>
                <a:spcPts val="0"/>
              </a:spcAft>
              <a:buClr>
                <a:schemeClr val="dk1"/>
              </a:buClr>
              <a:buSzPts val="2000"/>
              <a:buFont typeface="Arial"/>
              <a:buChar char="•"/>
            </a:pPr>
            <a:r>
              <a:rPr lang="en-IN" sz="2000">
                <a:solidFill>
                  <a:schemeClr val="dk1"/>
                </a:solidFill>
                <a:latin typeface="Gill Sans"/>
                <a:ea typeface="Gill Sans"/>
                <a:cs typeface="Gill Sans"/>
                <a:sym typeface="Gill Sans"/>
              </a:rPr>
              <a:t>—  Provide segments of high quality. </a:t>
            </a:r>
            <a:endParaRPr sz="4400">
              <a:solidFill>
                <a:schemeClr val="dk1"/>
              </a:solidFill>
              <a:latin typeface="Gill Sans"/>
              <a:ea typeface="Gill Sans"/>
              <a:cs typeface="Gill Sans"/>
              <a:sym typeface="Gill Sans"/>
            </a:endParaRPr>
          </a:p>
          <a:p>
            <a:pPr indent="-127000" lvl="0" marL="0" marR="0" rtl="0" algn="l">
              <a:spcBef>
                <a:spcPts val="0"/>
              </a:spcBef>
              <a:spcAft>
                <a:spcPts val="0"/>
              </a:spcAft>
              <a:buClr>
                <a:schemeClr val="dk1"/>
              </a:buClr>
              <a:buSzPts val="2000"/>
              <a:buFont typeface="Arial"/>
              <a:buChar char="•"/>
            </a:pPr>
            <a:r>
              <a:rPr lang="en-IN" sz="2000">
                <a:solidFill>
                  <a:schemeClr val="dk1"/>
                </a:solidFill>
                <a:latin typeface="Gill Sans"/>
                <a:ea typeface="Gill Sans"/>
                <a:cs typeface="Gill Sans"/>
                <a:sym typeface="Gill Sans"/>
              </a:rPr>
              <a:t>—  Provide audio controls. </a:t>
            </a:r>
            <a:endParaRPr sz="4400">
              <a:solidFill>
                <a:schemeClr val="dk1"/>
              </a:solidFill>
              <a:latin typeface="Gill Sans"/>
              <a:ea typeface="Gill Sans"/>
              <a:cs typeface="Gill Sans"/>
              <a:sym typeface="Gill Sans"/>
            </a:endParaRPr>
          </a:p>
          <a:p>
            <a:pPr indent="0" lvl="0" marL="0" marR="0" rtl="0" algn="l">
              <a:spcBef>
                <a:spcPts val="0"/>
              </a:spcBef>
              <a:spcAft>
                <a:spcPts val="0"/>
              </a:spcAft>
              <a:buNone/>
            </a:pPr>
            <a:r>
              <a:rPr lang="en-IN" sz="2000">
                <a:solidFill>
                  <a:schemeClr val="dk1"/>
                </a:solidFill>
                <a:latin typeface="Gill Sans"/>
                <a:ea typeface="Gill Sans"/>
                <a:cs typeface="Gill Sans"/>
                <a:sym typeface="Gill Sans"/>
              </a:rPr>
              <a:t>–– Play background audio softly. </a:t>
            </a:r>
            <a:endParaRPr sz="4400">
              <a:solidFill>
                <a:schemeClr val="dk1"/>
              </a:solidFill>
              <a:latin typeface="Gill Sans"/>
              <a:ea typeface="Gill Sans"/>
              <a:cs typeface="Gill Sans"/>
              <a:sym typeface="Gill Sans"/>
            </a:endParaRPr>
          </a:p>
          <a:p>
            <a:pPr indent="-6350" lvl="1" marL="742950" marR="0" rtl="0" algn="l">
              <a:spcBef>
                <a:spcPts val="0"/>
              </a:spcBef>
              <a:spcAft>
                <a:spcPts val="0"/>
              </a:spcAft>
              <a:buClr>
                <a:schemeClr val="dk1"/>
              </a:buClr>
              <a:buSzPts val="4400"/>
              <a:buFont typeface="Arial"/>
              <a:buNone/>
            </a:pPr>
            <a:r>
              <a:t/>
            </a:r>
            <a:endParaRPr b="0" i="0" sz="4400" u="none" cap="none" strike="noStrike">
              <a:solidFill>
                <a:schemeClr val="dk1"/>
              </a:solidFill>
              <a:latin typeface="Gill Sans"/>
              <a:ea typeface="Gill Sans"/>
              <a:cs typeface="Gill Sans"/>
              <a:sym typeface="Gill Sans"/>
            </a:endParaRPr>
          </a:p>
        </p:txBody>
      </p:sp>
    </p:spTree>
  </p:cSld>
  <p:clrMapOvr>
    <a:masterClrMapping/>
  </p:clrMapOvr>
</p:sld>
</file>

<file path=ppt/slides/slide3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58" name="Shape 358"/>
        <p:cNvGrpSpPr/>
        <p:nvPr/>
      </p:nvGrpSpPr>
      <p:grpSpPr>
        <a:xfrm>
          <a:off x="0" y="0"/>
          <a:ext cx="0" cy="0"/>
          <a:chOff x="0" y="0"/>
          <a:chExt cx="0" cy="0"/>
        </a:xfrm>
      </p:grpSpPr>
      <p:sp>
        <p:nvSpPr>
          <p:cNvPr id="359" name="Google Shape;359;p53"/>
          <p:cNvSpPr txBox="1"/>
          <p:nvPr>
            <p:ph type="title"/>
          </p:nvPr>
        </p:nvSpPr>
        <p:spPr>
          <a:xfrm>
            <a:off x="585894" y="129540"/>
            <a:ext cx="8596668" cy="590550"/>
          </a:xfrm>
          <a:prstGeom prst="rect">
            <a:avLst/>
          </a:prstGeom>
          <a:noFill/>
          <a:ln>
            <a:noFill/>
          </a:ln>
        </p:spPr>
        <p:txBody>
          <a:bodyPr anchorCtr="0" anchor="t" bIns="45700" lIns="91425" spcFirstLastPara="1" rIns="91425" wrap="square" tIns="45700">
            <a:normAutofit fontScale="90000"/>
          </a:bodyPr>
          <a:lstStyle/>
          <a:p>
            <a:pPr indent="0" lvl="0" marL="0" rtl="0" algn="l">
              <a:spcBef>
                <a:spcPts val="0"/>
              </a:spcBef>
              <a:spcAft>
                <a:spcPts val="0"/>
              </a:spcAft>
              <a:buClr>
                <a:schemeClr val="accent1"/>
              </a:buClr>
              <a:buSzPct val="100000"/>
              <a:buFont typeface="Trebuchet MS"/>
              <a:buNone/>
            </a:pPr>
            <a:r>
              <a:rPr lang="en-IN"/>
              <a:t>9. </a:t>
            </a:r>
            <a:r>
              <a:rPr b="0" lang="en-IN" sz="3600">
                <a:latin typeface="Arial"/>
                <a:ea typeface="Arial"/>
                <a:cs typeface="Arial"/>
                <a:sym typeface="Arial"/>
              </a:rPr>
              <a:t>Combining Mediums </a:t>
            </a:r>
            <a:br>
              <a:rPr lang="en-IN"/>
            </a:br>
            <a:br>
              <a:rPr lang="en-IN">
                <a:latin typeface="Gill Sans"/>
                <a:ea typeface="Gill Sans"/>
                <a:cs typeface="Gill Sans"/>
                <a:sym typeface="Gill Sans"/>
              </a:rPr>
            </a:br>
            <a:endParaRPr/>
          </a:p>
        </p:txBody>
      </p:sp>
      <p:sp>
        <p:nvSpPr>
          <p:cNvPr id="360" name="Google Shape;360;p53"/>
          <p:cNvSpPr txBox="1"/>
          <p:nvPr/>
        </p:nvSpPr>
        <p:spPr>
          <a:xfrm>
            <a:off x="585894" y="720090"/>
            <a:ext cx="8049577" cy="6524863"/>
          </a:xfrm>
          <a:prstGeom prst="rect">
            <a:avLst/>
          </a:prstGeom>
          <a:noFill/>
          <a:ln>
            <a:noFill/>
          </a:ln>
        </p:spPr>
        <p:txBody>
          <a:bodyPr anchorCtr="0" anchor="t" bIns="45700" lIns="91425" spcFirstLastPara="1" rIns="91425" wrap="square" tIns="45700">
            <a:spAutoFit/>
          </a:bodyPr>
          <a:lstStyle/>
          <a:p>
            <a:pPr indent="-101600" lvl="0" marL="0" marR="0" rtl="0" algn="l">
              <a:spcBef>
                <a:spcPts val="0"/>
              </a:spcBef>
              <a:spcAft>
                <a:spcPts val="0"/>
              </a:spcAft>
              <a:buClr>
                <a:schemeClr val="dk1"/>
              </a:buClr>
              <a:buSzPts val="1600"/>
              <a:buFont typeface="Arial"/>
              <a:buChar char="•"/>
            </a:pPr>
            <a:r>
              <a:rPr lang="en-IN" sz="1600">
                <a:solidFill>
                  <a:schemeClr val="dk1"/>
                </a:solidFill>
                <a:latin typeface="Gill Sans"/>
                <a:ea typeface="Gill Sans"/>
                <a:cs typeface="Gill Sans"/>
                <a:sym typeface="Gill Sans"/>
              </a:rPr>
              <a:t>Combinations:</a:t>
            </a:r>
            <a:br>
              <a:rPr lang="en-IN" sz="1600">
                <a:solidFill>
                  <a:schemeClr val="dk1"/>
                </a:solidFill>
                <a:latin typeface="Gill Sans"/>
                <a:ea typeface="Gill Sans"/>
                <a:cs typeface="Gill Sans"/>
                <a:sym typeface="Gill Sans"/>
              </a:rPr>
            </a:br>
            <a:r>
              <a:rPr lang="en-IN" sz="1600">
                <a:solidFill>
                  <a:schemeClr val="dk1"/>
                </a:solidFill>
                <a:latin typeface="Gill Sans"/>
                <a:ea typeface="Gill Sans"/>
                <a:cs typeface="Gill Sans"/>
                <a:sym typeface="Gill Sans"/>
              </a:rPr>
              <a:t>— Use sensory combinations that work best together: </a:t>
            </a:r>
            <a:endParaRPr sz="1100">
              <a:solidFill>
                <a:schemeClr val="dk1"/>
              </a:solidFill>
              <a:latin typeface="Gill Sans"/>
              <a:ea typeface="Gill Sans"/>
              <a:cs typeface="Gill Sans"/>
              <a:sym typeface="Gill Sans"/>
            </a:endParaRPr>
          </a:p>
          <a:p>
            <a:pPr indent="-285750" lvl="1" marL="742950" marR="0" rtl="0" algn="l">
              <a:spcBef>
                <a:spcPts val="0"/>
              </a:spcBef>
              <a:spcAft>
                <a:spcPts val="0"/>
              </a:spcAft>
              <a:buClr>
                <a:schemeClr val="dk1"/>
              </a:buClr>
              <a:buSzPts val="1600"/>
              <a:buFont typeface="Arial"/>
              <a:buChar char="•"/>
            </a:pPr>
            <a:r>
              <a:rPr b="0" i="0" lang="en-IN" sz="1600" u="none" cap="none" strike="noStrike">
                <a:solidFill>
                  <a:schemeClr val="dk1"/>
                </a:solidFill>
                <a:latin typeface="Gill Sans"/>
                <a:ea typeface="Gill Sans"/>
                <a:cs typeface="Gill Sans"/>
                <a:sym typeface="Gill Sans"/>
              </a:rPr>
              <a:t>Auditory text with visual graphics. </a:t>
            </a:r>
            <a:endParaRPr/>
          </a:p>
          <a:p>
            <a:pPr indent="-285750" lvl="1" marL="742950" marR="0" rtl="0" algn="l">
              <a:spcBef>
                <a:spcPts val="0"/>
              </a:spcBef>
              <a:spcAft>
                <a:spcPts val="0"/>
              </a:spcAft>
              <a:buClr>
                <a:schemeClr val="dk1"/>
              </a:buClr>
              <a:buSzPts val="1600"/>
              <a:buFont typeface="Arial"/>
              <a:buChar char="•"/>
            </a:pPr>
            <a:r>
              <a:rPr b="0" i="0" lang="en-IN" sz="1600" u="none" cap="none" strike="noStrike">
                <a:solidFill>
                  <a:schemeClr val="dk1"/>
                </a:solidFill>
                <a:latin typeface="Gill Sans"/>
                <a:ea typeface="Gill Sans"/>
                <a:cs typeface="Gill Sans"/>
                <a:sym typeface="Gill Sans"/>
              </a:rPr>
              <a:t>Screen text with visual graphics. </a:t>
            </a:r>
            <a:endParaRPr/>
          </a:p>
          <a:p>
            <a:pPr indent="-101600" lvl="0" marL="0" marR="0" rtl="0" algn="l">
              <a:spcBef>
                <a:spcPts val="0"/>
              </a:spcBef>
              <a:spcAft>
                <a:spcPts val="0"/>
              </a:spcAft>
              <a:buClr>
                <a:schemeClr val="dk1"/>
              </a:buClr>
              <a:buSzPts val="1600"/>
              <a:buFont typeface="Arial"/>
              <a:buChar char="•"/>
            </a:pPr>
            <a:r>
              <a:rPr lang="en-IN" sz="1600">
                <a:solidFill>
                  <a:schemeClr val="dk1"/>
                </a:solidFill>
                <a:latin typeface="Gill Sans"/>
                <a:ea typeface="Gill Sans"/>
                <a:cs typeface="Gill Sans"/>
                <a:sym typeface="Gill Sans"/>
              </a:rPr>
              <a:t>Integration: </a:t>
            </a:r>
            <a:endParaRPr sz="1100">
              <a:solidFill>
                <a:schemeClr val="dk1"/>
              </a:solidFill>
              <a:latin typeface="Gill Sans"/>
              <a:ea typeface="Gill Sans"/>
              <a:cs typeface="Gill Sans"/>
              <a:sym typeface="Gill Sans"/>
            </a:endParaRPr>
          </a:p>
          <a:p>
            <a:pPr indent="-101600" lvl="0" marL="0" marR="0" rtl="0" algn="l">
              <a:spcBef>
                <a:spcPts val="0"/>
              </a:spcBef>
              <a:spcAft>
                <a:spcPts val="0"/>
              </a:spcAft>
              <a:buClr>
                <a:schemeClr val="dk1"/>
              </a:buClr>
              <a:buSzPts val="1600"/>
              <a:buFont typeface="Arial"/>
              <a:buChar char="•"/>
            </a:pPr>
            <a:r>
              <a:rPr lang="en-IN" sz="1600">
                <a:solidFill>
                  <a:schemeClr val="dk1"/>
                </a:solidFill>
                <a:latin typeface="Gill Sans"/>
                <a:ea typeface="Gill Sans"/>
                <a:cs typeface="Gill Sans"/>
                <a:sym typeface="Gill Sans"/>
              </a:rPr>
              <a:t>— Closely integrate screen text with graphics. </a:t>
            </a:r>
            <a:endParaRPr sz="1100">
              <a:solidFill>
                <a:schemeClr val="dk1"/>
              </a:solidFill>
              <a:latin typeface="Gill Sans"/>
              <a:ea typeface="Gill Sans"/>
              <a:cs typeface="Gill Sans"/>
              <a:sym typeface="Gill Sans"/>
            </a:endParaRPr>
          </a:p>
          <a:p>
            <a:pPr indent="-101600" lvl="0" marL="0" marR="0" rtl="0" algn="l">
              <a:spcBef>
                <a:spcPts val="0"/>
              </a:spcBef>
              <a:spcAft>
                <a:spcPts val="0"/>
              </a:spcAft>
              <a:buClr>
                <a:schemeClr val="dk1"/>
              </a:buClr>
              <a:buSzPts val="1600"/>
              <a:buFont typeface="Arial"/>
              <a:buChar char="•"/>
            </a:pPr>
            <a:r>
              <a:rPr lang="en-IN" sz="1600">
                <a:solidFill>
                  <a:schemeClr val="dk1"/>
                </a:solidFill>
                <a:latin typeface="Gill Sans"/>
                <a:ea typeface="Gill Sans"/>
                <a:cs typeface="Gill Sans"/>
                <a:sym typeface="Gill Sans"/>
              </a:rPr>
              <a:t>Relevance: </a:t>
            </a:r>
            <a:endParaRPr sz="1100">
              <a:solidFill>
                <a:schemeClr val="dk1"/>
              </a:solidFill>
              <a:latin typeface="Gill Sans"/>
              <a:ea typeface="Gill Sans"/>
              <a:cs typeface="Gill Sans"/>
              <a:sym typeface="Gill Sans"/>
            </a:endParaRPr>
          </a:p>
          <a:p>
            <a:pPr indent="-101600" lvl="0" marL="0" marR="0" rtl="0" algn="l">
              <a:spcBef>
                <a:spcPts val="0"/>
              </a:spcBef>
              <a:spcAft>
                <a:spcPts val="0"/>
              </a:spcAft>
              <a:buClr>
                <a:schemeClr val="dk1"/>
              </a:buClr>
              <a:buSzPts val="1600"/>
              <a:buFont typeface="Arial"/>
              <a:buChar char="•"/>
            </a:pPr>
            <a:r>
              <a:rPr lang="en-IN" sz="1600">
                <a:solidFill>
                  <a:schemeClr val="dk1"/>
                </a:solidFill>
                <a:latin typeface="Gill Sans"/>
                <a:ea typeface="Gill Sans"/>
                <a:cs typeface="Gill Sans"/>
                <a:sym typeface="Gill Sans"/>
              </a:rPr>
              <a:t>— Both the visual and auditory information should be totally relevant to the task being performed. </a:t>
            </a:r>
            <a:endParaRPr sz="1100">
              <a:solidFill>
                <a:schemeClr val="dk1"/>
              </a:solidFill>
              <a:latin typeface="Gill Sans"/>
              <a:ea typeface="Gill Sans"/>
              <a:cs typeface="Gill Sans"/>
              <a:sym typeface="Gill Sans"/>
            </a:endParaRPr>
          </a:p>
          <a:p>
            <a:pPr indent="-101600" lvl="0" marL="0" marR="0" rtl="0" algn="l">
              <a:spcBef>
                <a:spcPts val="0"/>
              </a:spcBef>
              <a:spcAft>
                <a:spcPts val="0"/>
              </a:spcAft>
              <a:buClr>
                <a:schemeClr val="dk1"/>
              </a:buClr>
              <a:buSzPts val="1600"/>
              <a:buFont typeface="Arial"/>
              <a:buChar char="•"/>
            </a:pPr>
            <a:r>
              <a:rPr lang="en-IN" sz="1600">
                <a:solidFill>
                  <a:schemeClr val="dk1"/>
                </a:solidFill>
                <a:latin typeface="Gill Sans"/>
                <a:ea typeface="Gill Sans"/>
                <a:cs typeface="Gill Sans"/>
                <a:sym typeface="Gill Sans"/>
              </a:rPr>
              <a:t>Presentation: </a:t>
            </a:r>
            <a:endParaRPr sz="1100">
              <a:solidFill>
                <a:schemeClr val="dk1"/>
              </a:solidFill>
              <a:latin typeface="Gill Sans"/>
              <a:ea typeface="Gill Sans"/>
              <a:cs typeface="Gill Sans"/>
              <a:sym typeface="Gill Sans"/>
            </a:endParaRPr>
          </a:p>
          <a:p>
            <a:pPr indent="-285750" lvl="1" marL="742950" marR="0" rtl="0" algn="l">
              <a:spcBef>
                <a:spcPts val="0"/>
              </a:spcBef>
              <a:spcAft>
                <a:spcPts val="0"/>
              </a:spcAft>
              <a:buClr>
                <a:schemeClr val="dk1"/>
              </a:buClr>
              <a:buSzPts val="1600"/>
              <a:buFont typeface="Arial"/>
              <a:buChar char="•"/>
            </a:pPr>
            <a:r>
              <a:rPr b="0" i="0" lang="en-IN" sz="1600" u="none" cap="none" strike="noStrike">
                <a:solidFill>
                  <a:schemeClr val="dk1"/>
                </a:solidFill>
                <a:latin typeface="Gill Sans"/>
                <a:ea typeface="Gill Sans"/>
                <a:cs typeface="Gill Sans"/>
                <a:sym typeface="Gill Sans"/>
              </a:rPr>
              <a:t>—  Visual and auditory textual narrative should be presented simultaneously, or the </a:t>
            </a:r>
            <a:endParaRPr b="0" i="0" sz="1100" u="none" cap="none" strike="noStrike">
              <a:solidFill>
                <a:schemeClr val="dk1"/>
              </a:solidFill>
              <a:latin typeface="Gill Sans"/>
              <a:ea typeface="Gill Sans"/>
              <a:cs typeface="Gill Sans"/>
              <a:sym typeface="Gill Sans"/>
            </a:endParaRPr>
          </a:p>
          <a:p>
            <a:pPr indent="-285750" lvl="1" marL="742950" marR="0" rtl="0" algn="l">
              <a:spcBef>
                <a:spcPts val="0"/>
              </a:spcBef>
              <a:spcAft>
                <a:spcPts val="0"/>
              </a:spcAft>
              <a:buClr>
                <a:schemeClr val="dk1"/>
              </a:buClr>
              <a:buSzPts val="1600"/>
              <a:buFont typeface="Arial"/>
              <a:buChar char="•"/>
            </a:pPr>
            <a:r>
              <a:rPr b="0" i="0" lang="en-IN" sz="1600" u="none" cap="none" strike="noStrike">
                <a:solidFill>
                  <a:schemeClr val="dk1"/>
                </a:solidFill>
                <a:latin typeface="Gill Sans"/>
                <a:ea typeface="Gill Sans"/>
                <a:cs typeface="Gill Sans"/>
                <a:sym typeface="Gill Sans"/>
              </a:rPr>
              <a:t>visuals should precede the narrative by no more than 7 seconds. </a:t>
            </a:r>
            <a:endParaRPr b="0" i="0" sz="1100" u="none" cap="none" strike="noStrike">
              <a:solidFill>
                <a:schemeClr val="dk1"/>
              </a:solidFill>
              <a:latin typeface="Gill Sans"/>
              <a:ea typeface="Gill Sans"/>
              <a:cs typeface="Gill Sans"/>
              <a:sym typeface="Gill Sans"/>
            </a:endParaRPr>
          </a:p>
          <a:p>
            <a:pPr indent="-285750" lvl="1" marL="742950" marR="0" rtl="0" algn="l">
              <a:spcBef>
                <a:spcPts val="0"/>
              </a:spcBef>
              <a:spcAft>
                <a:spcPts val="0"/>
              </a:spcAft>
              <a:buClr>
                <a:schemeClr val="dk1"/>
              </a:buClr>
              <a:buSzPts val="1600"/>
              <a:buFont typeface="Arial"/>
              <a:buChar char="•"/>
            </a:pPr>
            <a:r>
              <a:rPr b="0" i="0" lang="en-IN" sz="1600" u="none" cap="none" strike="noStrike">
                <a:solidFill>
                  <a:schemeClr val="dk1"/>
                </a:solidFill>
                <a:latin typeface="Gill Sans"/>
                <a:ea typeface="Gill Sans"/>
                <a:cs typeface="Gill Sans"/>
                <a:sym typeface="Gill Sans"/>
              </a:rPr>
              <a:t>—  To control attention, reveal information systematically. </a:t>
            </a:r>
            <a:endParaRPr b="0" i="0" sz="1100" u="none" cap="none" strike="noStrike">
              <a:solidFill>
                <a:schemeClr val="dk1"/>
              </a:solidFill>
              <a:latin typeface="Gill Sans"/>
              <a:ea typeface="Gill Sans"/>
              <a:cs typeface="Gill Sans"/>
              <a:sym typeface="Gill Sans"/>
            </a:endParaRPr>
          </a:p>
          <a:p>
            <a:pPr indent="-285750" lvl="1" marL="742950" marR="0" rtl="0" algn="l">
              <a:spcBef>
                <a:spcPts val="0"/>
              </a:spcBef>
              <a:spcAft>
                <a:spcPts val="0"/>
              </a:spcAft>
              <a:buClr>
                <a:schemeClr val="dk1"/>
              </a:buClr>
              <a:buSzPts val="1600"/>
              <a:buFont typeface="Arial"/>
              <a:buChar char="•"/>
            </a:pPr>
            <a:r>
              <a:rPr b="0" i="0" lang="en-IN" sz="1600" u="none" cap="none" strike="noStrike">
                <a:solidFill>
                  <a:schemeClr val="dk1"/>
                </a:solidFill>
                <a:latin typeface="Gill Sans"/>
                <a:ea typeface="Gill Sans"/>
                <a:cs typeface="Gill Sans"/>
                <a:sym typeface="Gill Sans"/>
              </a:rPr>
              <a:t>• Limit elements revealed to one item at a time and use sequential revelations for related elements. </a:t>
            </a:r>
            <a:endParaRPr b="0" i="0" sz="1100" u="none" cap="none" strike="noStrike">
              <a:solidFill>
                <a:schemeClr val="dk1"/>
              </a:solidFill>
              <a:latin typeface="Gill Sans"/>
              <a:ea typeface="Gill Sans"/>
              <a:cs typeface="Gill Sans"/>
              <a:sym typeface="Gill Sans"/>
            </a:endParaRPr>
          </a:p>
          <a:p>
            <a:pPr indent="-285750" lvl="1" marL="742950" marR="0" rtl="0" algn="l">
              <a:spcBef>
                <a:spcPts val="0"/>
              </a:spcBef>
              <a:spcAft>
                <a:spcPts val="0"/>
              </a:spcAft>
              <a:buClr>
                <a:schemeClr val="dk1"/>
              </a:buClr>
              <a:buSzPts val="1600"/>
              <a:buFont typeface="Arial"/>
              <a:buChar char="•"/>
            </a:pPr>
            <a:r>
              <a:rPr b="0" i="0" lang="en-IN" sz="1600" u="none" cap="none" strike="noStrike">
                <a:solidFill>
                  <a:schemeClr val="dk1"/>
                </a:solidFill>
                <a:latin typeface="Gill Sans"/>
                <a:ea typeface="Gill Sans"/>
                <a:cs typeface="Gill Sans"/>
                <a:sym typeface="Gill Sans"/>
              </a:rPr>
              <a:t>—  Animation must show action initiation as well as the action’s result. </a:t>
            </a:r>
            <a:endParaRPr b="0" i="0" sz="1100" u="none" cap="none" strike="noStrike">
              <a:solidFill>
                <a:schemeClr val="dk1"/>
              </a:solidFill>
              <a:latin typeface="Gill Sans"/>
              <a:ea typeface="Gill Sans"/>
              <a:cs typeface="Gill Sans"/>
              <a:sym typeface="Gill Sans"/>
            </a:endParaRPr>
          </a:p>
          <a:p>
            <a:pPr indent="-285750" lvl="1" marL="742950" marR="0" rtl="0" algn="l">
              <a:spcBef>
                <a:spcPts val="0"/>
              </a:spcBef>
              <a:spcAft>
                <a:spcPts val="0"/>
              </a:spcAft>
              <a:buClr>
                <a:schemeClr val="dk1"/>
              </a:buClr>
              <a:buSzPts val="1600"/>
              <a:buFont typeface="Arial"/>
              <a:buChar char="•"/>
            </a:pPr>
            <a:r>
              <a:rPr b="0" i="0" lang="en-IN" sz="1600" u="none" cap="none" strike="noStrike">
                <a:solidFill>
                  <a:schemeClr val="dk1"/>
                </a:solidFill>
                <a:latin typeface="Gill Sans"/>
                <a:ea typeface="Gill Sans"/>
                <a:cs typeface="Gill Sans"/>
                <a:sym typeface="Gill Sans"/>
              </a:rPr>
              <a:t>—  Avoid animation that distracts from other more important information. </a:t>
            </a:r>
            <a:endParaRPr b="0" i="0" sz="1100" u="none" cap="none" strike="noStrike">
              <a:solidFill>
                <a:schemeClr val="dk1"/>
              </a:solidFill>
              <a:latin typeface="Gill Sans"/>
              <a:ea typeface="Gill Sans"/>
              <a:cs typeface="Gill Sans"/>
              <a:sym typeface="Gill Sans"/>
            </a:endParaRPr>
          </a:p>
          <a:p>
            <a:pPr indent="-101600" lvl="0" marL="0" marR="0" rtl="0" algn="l">
              <a:spcBef>
                <a:spcPts val="0"/>
              </a:spcBef>
              <a:spcAft>
                <a:spcPts val="0"/>
              </a:spcAft>
              <a:buClr>
                <a:schemeClr val="dk1"/>
              </a:buClr>
              <a:buSzPts val="1600"/>
              <a:buFont typeface="Arial"/>
              <a:buChar char="•"/>
            </a:pPr>
            <a:r>
              <a:rPr lang="en-IN" sz="1600">
                <a:solidFill>
                  <a:schemeClr val="dk1"/>
                </a:solidFill>
                <a:latin typeface="Gill Sans"/>
                <a:ea typeface="Gill Sans"/>
                <a:cs typeface="Gill Sans"/>
                <a:sym typeface="Gill Sans"/>
              </a:rPr>
              <a:t>Downloading times: </a:t>
            </a:r>
            <a:endParaRPr sz="1100">
              <a:solidFill>
                <a:schemeClr val="dk1"/>
              </a:solidFill>
              <a:latin typeface="Gill Sans"/>
              <a:ea typeface="Gill Sans"/>
              <a:cs typeface="Gill Sans"/>
              <a:sym typeface="Gill Sans"/>
            </a:endParaRPr>
          </a:p>
          <a:p>
            <a:pPr indent="-101600" lvl="0" marL="0" marR="0" rtl="0" algn="l">
              <a:spcBef>
                <a:spcPts val="0"/>
              </a:spcBef>
              <a:spcAft>
                <a:spcPts val="0"/>
              </a:spcAft>
              <a:buClr>
                <a:schemeClr val="dk1"/>
              </a:buClr>
              <a:buSzPts val="1600"/>
              <a:buFont typeface="Arial"/>
              <a:buChar char="•"/>
            </a:pPr>
            <a:r>
              <a:rPr lang="en-IN" sz="1600">
                <a:solidFill>
                  <a:schemeClr val="dk1"/>
                </a:solidFill>
                <a:latin typeface="Gill Sans"/>
                <a:ea typeface="Gill Sans"/>
                <a:cs typeface="Gill Sans"/>
                <a:sym typeface="Gill Sans"/>
              </a:rPr>
              <a:t>— Consider downloading times when choosing a media. </a:t>
            </a:r>
            <a:endParaRPr sz="1100">
              <a:solidFill>
                <a:schemeClr val="dk1"/>
              </a:solidFill>
              <a:latin typeface="Gill Sans"/>
              <a:ea typeface="Gill Sans"/>
              <a:cs typeface="Gill Sans"/>
              <a:sym typeface="Gill Sans"/>
            </a:endParaRPr>
          </a:p>
          <a:p>
            <a:pPr indent="-101600" lvl="0" marL="0" marR="0" rtl="0" algn="l">
              <a:spcBef>
                <a:spcPts val="0"/>
              </a:spcBef>
              <a:spcAft>
                <a:spcPts val="0"/>
              </a:spcAft>
              <a:buClr>
                <a:schemeClr val="dk1"/>
              </a:buClr>
              <a:buSzPts val="1600"/>
              <a:buFont typeface="Arial"/>
              <a:buChar char="•"/>
            </a:pPr>
            <a:r>
              <a:rPr lang="en-IN" sz="1600">
                <a:solidFill>
                  <a:schemeClr val="dk1"/>
                </a:solidFill>
                <a:latin typeface="Gill Sans"/>
                <a:ea typeface="Gill Sans"/>
                <a:cs typeface="Gill Sans"/>
                <a:sym typeface="Gill Sans"/>
              </a:rPr>
              <a:t>Testing: </a:t>
            </a:r>
            <a:endParaRPr sz="1100">
              <a:solidFill>
                <a:schemeClr val="dk1"/>
              </a:solidFill>
              <a:latin typeface="Gill Sans"/>
              <a:ea typeface="Gill Sans"/>
              <a:cs typeface="Gill Sans"/>
              <a:sym typeface="Gill Sans"/>
            </a:endParaRPr>
          </a:p>
          <a:p>
            <a:pPr indent="-101600" lvl="0" marL="0" marR="0" rtl="0" algn="l">
              <a:spcBef>
                <a:spcPts val="0"/>
              </a:spcBef>
              <a:spcAft>
                <a:spcPts val="0"/>
              </a:spcAft>
              <a:buClr>
                <a:schemeClr val="dk1"/>
              </a:buClr>
              <a:buSzPts val="1600"/>
              <a:buFont typeface="Arial"/>
              <a:buChar char="•"/>
            </a:pPr>
            <a:r>
              <a:rPr lang="en-IN" sz="1600">
                <a:solidFill>
                  <a:schemeClr val="dk1"/>
                </a:solidFill>
                <a:latin typeface="Gill Sans"/>
                <a:ea typeface="Gill Sans"/>
                <a:cs typeface="Gill Sans"/>
                <a:sym typeface="Gill Sans"/>
              </a:rPr>
              <a:t>— Thoroughly test all graphics for • Legibility.</a:t>
            </a:r>
            <a:br>
              <a:rPr lang="en-IN" sz="1600">
                <a:solidFill>
                  <a:schemeClr val="dk1"/>
                </a:solidFill>
                <a:latin typeface="Gill Sans"/>
                <a:ea typeface="Gill Sans"/>
                <a:cs typeface="Gill Sans"/>
                <a:sym typeface="Gill Sans"/>
              </a:rPr>
            </a:br>
            <a:r>
              <a:rPr lang="en-IN" sz="1600">
                <a:solidFill>
                  <a:schemeClr val="dk1"/>
                </a:solidFill>
                <a:latin typeface="Gill Sans"/>
                <a:ea typeface="Gill Sans"/>
                <a:cs typeface="Gill Sans"/>
                <a:sym typeface="Gill Sans"/>
              </a:rPr>
              <a:t>• Comprehensibility.</a:t>
            </a:r>
            <a:br>
              <a:rPr lang="en-IN" sz="1600">
                <a:solidFill>
                  <a:schemeClr val="dk1"/>
                </a:solidFill>
                <a:latin typeface="Gill Sans"/>
                <a:ea typeface="Gill Sans"/>
                <a:cs typeface="Gill Sans"/>
                <a:sym typeface="Gill Sans"/>
              </a:rPr>
            </a:br>
            <a:r>
              <a:rPr lang="en-IN" sz="1600">
                <a:solidFill>
                  <a:schemeClr val="dk1"/>
                </a:solidFill>
                <a:latin typeface="Gill Sans"/>
                <a:ea typeface="Gill Sans"/>
                <a:cs typeface="Gill Sans"/>
                <a:sym typeface="Gill Sans"/>
              </a:rPr>
              <a:t>• Acceptance. </a:t>
            </a:r>
            <a:endParaRPr sz="1100">
              <a:solidFill>
                <a:schemeClr val="dk1"/>
              </a:solidFill>
              <a:latin typeface="Gill Sans"/>
              <a:ea typeface="Gill Sans"/>
              <a:cs typeface="Gill Sans"/>
              <a:sym typeface="Gill Sans"/>
            </a:endParaRPr>
          </a:p>
          <a:p>
            <a:pPr indent="-6350" lvl="1" marL="742950" marR="0" rtl="0" algn="l">
              <a:spcBef>
                <a:spcPts val="0"/>
              </a:spcBef>
              <a:spcAft>
                <a:spcPts val="0"/>
              </a:spcAft>
              <a:buClr>
                <a:schemeClr val="dk1"/>
              </a:buClr>
              <a:buSzPts val="4400"/>
              <a:buFont typeface="Arial"/>
              <a:buNone/>
            </a:pPr>
            <a:r>
              <a:t/>
            </a:r>
            <a:endParaRPr b="0" i="0" sz="4400" u="none" cap="none" strike="noStrike">
              <a:solidFill>
                <a:schemeClr val="dk1"/>
              </a:solidFill>
              <a:latin typeface="Gill Sans"/>
              <a:ea typeface="Gill Sans"/>
              <a:cs typeface="Gill Sans"/>
              <a:sym typeface="Gill Sans"/>
            </a:endParaRPr>
          </a:p>
        </p:txBody>
      </p:sp>
    </p:spTree>
  </p:cSld>
  <p:clrMapOvr>
    <a:masterClrMapping/>
  </p:clrMapOvr>
</p:sld>
</file>

<file path=ppt/slides/slide3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64" name="Shape 364"/>
        <p:cNvGrpSpPr/>
        <p:nvPr/>
      </p:nvGrpSpPr>
      <p:grpSpPr>
        <a:xfrm>
          <a:off x="0" y="0"/>
          <a:ext cx="0" cy="0"/>
          <a:chOff x="0" y="0"/>
          <a:chExt cx="0" cy="0"/>
        </a:xfrm>
      </p:grpSpPr>
      <p:sp>
        <p:nvSpPr>
          <p:cNvPr id="365" name="Google Shape;365;p54"/>
          <p:cNvSpPr txBox="1"/>
          <p:nvPr>
            <p:ph type="title"/>
          </p:nvPr>
        </p:nvSpPr>
        <p:spPr>
          <a:xfrm>
            <a:off x="288714" y="0"/>
            <a:ext cx="8596668" cy="1320800"/>
          </a:xfrm>
          <a:prstGeom prst="rect">
            <a:avLst/>
          </a:prstGeom>
          <a:noFill/>
          <a:ln>
            <a:noFill/>
          </a:ln>
        </p:spPr>
        <p:txBody>
          <a:bodyPr anchorCtr="0" anchor="t" bIns="45700" lIns="91425" spcFirstLastPara="1" rIns="91425" wrap="square" tIns="45700">
            <a:normAutofit/>
          </a:bodyPr>
          <a:lstStyle/>
          <a:p>
            <a:pPr indent="0" lvl="0" marL="0" rtl="0" algn="l">
              <a:spcBef>
                <a:spcPts val="0"/>
              </a:spcBef>
              <a:spcAft>
                <a:spcPts val="0"/>
              </a:spcAft>
              <a:buClr>
                <a:schemeClr val="accent1"/>
              </a:buClr>
              <a:buSzPts val="3200"/>
              <a:buFont typeface="Gill Sans"/>
              <a:buNone/>
            </a:pPr>
            <a:r>
              <a:rPr b="1" lang="en-IN" sz="3200">
                <a:latin typeface="Gill Sans"/>
                <a:ea typeface="Gill Sans"/>
                <a:cs typeface="Gill Sans"/>
                <a:sym typeface="Gill Sans"/>
              </a:rPr>
              <a:t>Choose the Proper Colors </a:t>
            </a:r>
            <a:br>
              <a:rPr lang="en-IN"/>
            </a:br>
            <a:endParaRPr/>
          </a:p>
        </p:txBody>
      </p:sp>
      <p:sp>
        <p:nvSpPr>
          <p:cNvPr id="366" name="Google Shape;366;p54"/>
          <p:cNvSpPr txBox="1"/>
          <p:nvPr/>
        </p:nvSpPr>
        <p:spPr>
          <a:xfrm>
            <a:off x="111442" y="674400"/>
            <a:ext cx="9638347" cy="3970318"/>
          </a:xfrm>
          <a:prstGeom prst="rect">
            <a:avLst/>
          </a:prstGeom>
          <a:noFill/>
          <a:ln>
            <a:noFill/>
          </a:ln>
        </p:spPr>
        <p:txBody>
          <a:bodyPr anchorCtr="0" anchor="t" bIns="45700" lIns="91425" spcFirstLastPara="1" rIns="91425" wrap="square" tIns="45700">
            <a:spAutoFit/>
          </a:bodyPr>
          <a:lstStyle/>
          <a:p>
            <a:pPr indent="-457200" lvl="0" marL="457200" marR="0" rtl="0" algn="just">
              <a:spcBef>
                <a:spcPts val="0"/>
              </a:spcBef>
              <a:spcAft>
                <a:spcPts val="0"/>
              </a:spcAft>
              <a:buClr>
                <a:schemeClr val="dk1"/>
              </a:buClr>
              <a:buSzPts val="2800"/>
              <a:buFont typeface="Arial"/>
              <a:buChar char="•"/>
            </a:pPr>
            <a:r>
              <a:rPr lang="en-IN" sz="2800">
                <a:solidFill>
                  <a:schemeClr val="dk1"/>
                </a:solidFill>
                <a:latin typeface="Gill Sans"/>
                <a:ea typeface="Gill Sans"/>
                <a:cs typeface="Gill Sans"/>
                <a:sym typeface="Gill Sans"/>
              </a:rPr>
              <a:t>Color enhances screen usability by grabbing attention and helping users understand information faster. However, it must be used thoughtfully to avoid distractions.</a:t>
            </a:r>
            <a:endParaRPr/>
          </a:p>
          <a:p>
            <a:pPr indent="-457200" lvl="0" marL="457200" marR="0" rtl="0" algn="just">
              <a:spcBef>
                <a:spcPts val="0"/>
              </a:spcBef>
              <a:spcAft>
                <a:spcPts val="0"/>
              </a:spcAft>
              <a:buClr>
                <a:schemeClr val="dk1"/>
              </a:buClr>
              <a:buSzPts val="2800"/>
              <a:buFont typeface="Arial"/>
              <a:buChar char="•"/>
            </a:pPr>
            <a:r>
              <a:rPr lang="en-IN" sz="2800">
                <a:solidFill>
                  <a:schemeClr val="dk1"/>
                </a:solidFill>
                <a:latin typeface="Gill Sans"/>
                <a:ea typeface="Gill Sans"/>
                <a:cs typeface="Gill Sans"/>
                <a:sym typeface="Gill Sans"/>
              </a:rPr>
              <a:t>Color organizes information, makes screens more attractive, and helps distinguish between elements.</a:t>
            </a:r>
            <a:endParaRPr/>
          </a:p>
          <a:p>
            <a:pPr indent="-457200" lvl="0" marL="457200" marR="0" rtl="0" algn="just">
              <a:spcBef>
                <a:spcPts val="0"/>
              </a:spcBef>
              <a:spcAft>
                <a:spcPts val="0"/>
              </a:spcAft>
              <a:buClr>
                <a:schemeClr val="dk1"/>
              </a:buClr>
              <a:buSzPts val="2800"/>
              <a:buFont typeface="Arial"/>
              <a:buChar char="•"/>
            </a:pPr>
            <a:r>
              <a:rPr lang="en-IN" sz="2800">
                <a:solidFill>
                  <a:schemeClr val="dk1"/>
                </a:solidFill>
                <a:latin typeface="Gill Sans"/>
                <a:ea typeface="Gill Sans"/>
                <a:cs typeface="Gill Sans"/>
                <a:sym typeface="Gill Sans"/>
              </a:rPr>
              <a:t>Misuse of color can cause distractions, visual fatigue, or confusion, making the screen harder to use.</a:t>
            </a:r>
            <a:endParaRPr/>
          </a:p>
          <a:p>
            <a:pPr indent="-457200" lvl="0" marL="457200" marR="0" rtl="0" algn="just">
              <a:spcBef>
                <a:spcPts val="0"/>
              </a:spcBef>
              <a:spcAft>
                <a:spcPts val="0"/>
              </a:spcAft>
              <a:buClr>
                <a:schemeClr val="dk1"/>
              </a:buClr>
              <a:buSzPts val="2800"/>
              <a:buFont typeface="Arial"/>
              <a:buChar char="•"/>
            </a:pPr>
            <a:r>
              <a:rPr lang="en-IN" sz="2800">
                <a:solidFill>
                  <a:schemeClr val="dk1"/>
                </a:solidFill>
                <a:latin typeface="Gill Sans"/>
                <a:ea typeface="Gill Sans"/>
                <a:cs typeface="Gill Sans"/>
                <a:sym typeface="Gill Sans"/>
              </a:rPr>
              <a:t>Colors carry meanings. For instance, red often signals danger or urgency, while blue can be calming and trustworthy.</a:t>
            </a:r>
            <a:endParaRPr sz="2800">
              <a:solidFill>
                <a:schemeClr val="dk1"/>
              </a:solidFill>
              <a:latin typeface="Gill Sans"/>
              <a:ea typeface="Gill Sans"/>
              <a:cs typeface="Gill Sans"/>
              <a:sym typeface="Gill Sans"/>
            </a:endParaRPr>
          </a:p>
        </p:txBody>
      </p:sp>
    </p:spTree>
  </p:cSld>
  <p:clrMapOvr>
    <a:masterClrMapping/>
  </p:clrMapOvr>
</p:sld>
</file>

<file path=ppt/slides/slide3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70" name="Shape 370"/>
        <p:cNvGrpSpPr/>
        <p:nvPr/>
      </p:nvGrpSpPr>
      <p:grpSpPr>
        <a:xfrm>
          <a:off x="0" y="0"/>
          <a:ext cx="0" cy="0"/>
          <a:chOff x="0" y="0"/>
          <a:chExt cx="0" cy="0"/>
        </a:xfrm>
      </p:grpSpPr>
      <p:sp>
        <p:nvSpPr>
          <p:cNvPr id="371" name="Google Shape;371;p55"/>
          <p:cNvSpPr txBox="1"/>
          <p:nvPr>
            <p:ph type="title"/>
          </p:nvPr>
        </p:nvSpPr>
        <p:spPr>
          <a:xfrm>
            <a:off x="300144" y="-50800"/>
            <a:ext cx="8596668" cy="1320800"/>
          </a:xfrm>
          <a:prstGeom prst="rect">
            <a:avLst/>
          </a:prstGeom>
          <a:noFill/>
          <a:ln>
            <a:noFill/>
          </a:ln>
        </p:spPr>
        <p:txBody>
          <a:bodyPr anchorCtr="0" anchor="t" bIns="45700" lIns="91425" spcFirstLastPara="1" rIns="91425" wrap="square" tIns="45700">
            <a:normAutofit/>
          </a:bodyPr>
          <a:lstStyle/>
          <a:p>
            <a:pPr indent="0" lvl="0" marL="0" rtl="0" algn="l">
              <a:spcBef>
                <a:spcPts val="0"/>
              </a:spcBef>
              <a:spcAft>
                <a:spcPts val="0"/>
              </a:spcAft>
              <a:buClr>
                <a:schemeClr val="accent1"/>
              </a:buClr>
              <a:buSzPts val="3200"/>
              <a:buFont typeface="Gill Sans"/>
              <a:buNone/>
            </a:pPr>
            <a:r>
              <a:rPr b="1" lang="en-IN" sz="3200">
                <a:latin typeface="Gill Sans"/>
                <a:ea typeface="Gill Sans"/>
                <a:cs typeface="Gill Sans"/>
                <a:sym typeface="Gill Sans"/>
              </a:rPr>
              <a:t>Choose the Proper Colors </a:t>
            </a:r>
            <a:br>
              <a:rPr lang="en-IN"/>
            </a:br>
            <a:endParaRPr/>
          </a:p>
        </p:txBody>
      </p:sp>
      <p:sp>
        <p:nvSpPr>
          <p:cNvPr id="372" name="Google Shape;372;p55"/>
          <p:cNvSpPr txBox="1"/>
          <p:nvPr/>
        </p:nvSpPr>
        <p:spPr>
          <a:xfrm>
            <a:off x="300144" y="707797"/>
            <a:ext cx="9638347" cy="4401205"/>
          </a:xfrm>
          <a:prstGeom prst="rect">
            <a:avLst/>
          </a:prstGeom>
          <a:noFill/>
          <a:ln>
            <a:noFill/>
          </a:ln>
        </p:spPr>
        <p:txBody>
          <a:bodyPr anchorCtr="0" anchor="t" bIns="45700" lIns="91425" spcFirstLastPara="1" rIns="91425" wrap="square" tIns="45700">
            <a:spAutoFit/>
          </a:bodyPr>
          <a:lstStyle/>
          <a:p>
            <a:pPr indent="-457200" lvl="0" marL="457200" marR="0" rtl="0" algn="just">
              <a:spcBef>
                <a:spcPts val="0"/>
              </a:spcBef>
              <a:spcAft>
                <a:spcPts val="0"/>
              </a:spcAft>
              <a:buClr>
                <a:schemeClr val="dk1"/>
              </a:buClr>
              <a:buSzPts val="2800"/>
              <a:buFont typeface="Arial"/>
              <a:buChar char="•"/>
            </a:pPr>
            <a:r>
              <a:rPr lang="en-IN" sz="2800">
                <a:solidFill>
                  <a:schemeClr val="dk1"/>
                </a:solidFill>
                <a:latin typeface="Gill Sans"/>
                <a:ea typeface="Gill Sans"/>
                <a:cs typeface="Gill Sans"/>
                <a:sym typeface="Gill Sans"/>
              </a:rPr>
              <a:t>Past studies have shown that too many colors or improper use of colors can confuse users and reduce screen effectiveness. Pastel colors and limiting the color palette can improve readability and focus.</a:t>
            </a:r>
            <a:endParaRPr/>
          </a:p>
          <a:p>
            <a:pPr indent="-457200" lvl="0" marL="457200" marR="0" rtl="0" algn="just">
              <a:spcBef>
                <a:spcPts val="0"/>
              </a:spcBef>
              <a:spcAft>
                <a:spcPts val="0"/>
              </a:spcAft>
              <a:buClr>
                <a:schemeClr val="dk1"/>
              </a:buClr>
              <a:buSzPts val="2800"/>
              <a:buFont typeface="Arial"/>
              <a:buChar char="•"/>
            </a:pPr>
            <a:r>
              <a:rPr lang="en-IN" sz="2800">
                <a:solidFill>
                  <a:schemeClr val="dk1"/>
                </a:solidFill>
                <a:latin typeface="Gill Sans"/>
                <a:ea typeface="Gill Sans"/>
                <a:cs typeface="Gill Sans"/>
                <a:sym typeface="Gill Sans"/>
              </a:rPr>
              <a:t>Use color to highlight important information without overwhelming the user. Use contrast effectively to ensure readability.</a:t>
            </a:r>
            <a:endParaRPr/>
          </a:p>
          <a:p>
            <a:pPr indent="-457200" lvl="0" marL="457200" marR="0" rtl="0" algn="just">
              <a:spcBef>
                <a:spcPts val="0"/>
              </a:spcBef>
              <a:spcAft>
                <a:spcPts val="0"/>
              </a:spcAft>
              <a:buClr>
                <a:schemeClr val="dk1"/>
              </a:buClr>
              <a:buSzPts val="2800"/>
              <a:buFont typeface="Arial"/>
              <a:buChar char="•"/>
            </a:pPr>
            <a:r>
              <a:rPr lang="en-IN" sz="2800">
                <a:solidFill>
                  <a:schemeClr val="dk1"/>
                </a:solidFill>
                <a:latin typeface="Gill Sans"/>
                <a:ea typeface="Gill Sans"/>
                <a:cs typeface="Gill Sans"/>
                <a:sym typeface="Gill Sans"/>
              </a:rPr>
              <a:t>Text and graphics need to have enough contrast for readability. Avoid too many bright, clashing colors that can distract or confuse users.</a:t>
            </a:r>
            <a:endParaRPr/>
          </a:p>
        </p:txBody>
      </p:sp>
    </p:spTree>
  </p:cSld>
  <p:clrMapOvr>
    <a:masterClrMapping/>
  </p:clrMapOvr>
</p:sld>
</file>

<file path=ppt/slides/slide3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76" name="Shape 376"/>
        <p:cNvGrpSpPr/>
        <p:nvPr/>
      </p:nvGrpSpPr>
      <p:grpSpPr>
        <a:xfrm>
          <a:off x="0" y="0"/>
          <a:ext cx="0" cy="0"/>
          <a:chOff x="0" y="0"/>
          <a:chExt cx="0" cy="0"/>
        </a:xfrm>
      </p:grpSpPr>
      <p:sp>
        <p:nvSpPr>
          <p:cNvPr id="377" name="Google Shape;377;p56"/>
          <p:cNvSpPr txBox="1"/>
          <p:nvPr>
            <p:ph type="title"/>
          </p:nvPr>
        </p:nvSpPr>
        <p:spPr>
          <a:xfrm>
            <a:off x="300144" y="-50800"/>
            <a:ext cx="8596668" cy="1320800"/>
          </a:xfrm>
          <a:prstGeom prst="rect">
            <a:avLst/>
          </a:prstGeom>
          <a:noFill/>
          <a:ln>
            <a:noFill/>
          </a:ln>
        </p:spPr>
        <p:txBody>
          <a:bodyPr anchorCtr="0" anchor="t" bIns="45700" lIns="91425" spcFirstLastPara="1" rIns="91425" wrap="square" tIns="45700">
            <a:normAutofit/>
          </a:bodyPr>
          <a:lstStyle/>
          <a:p>
            <a:pPr indent="0" lvl="0" marL="0" rtl="0" algn="l">
              <a:spcBef>
                <a:spcPts val="0"/>
              </a:spcBef>
              <a:spcAft>
                <a:spcPts val="0"/>
              </a:spcAft>
              <a:buClr>
                <a:schemeClr val="accent1"/>
              </a:buClr>
              <a:buSzPts val="3200"/>
              <a:buFont typeface="Gill Sans"/>
              <a:buNone/>
            </a:pPr>
            <a:r>
              <a:rPr b="1" lang="en-IN" sz="3200">
                <a:latin typeface="Gill Sans"/>
                <a:ea typeface="Gill Sans"/>
                <a:cs typeface="Gill Sans"/>
                <a:sym typeface="Gill Sans"/>
              </a:rPr>
              <a:t>Choose the Proper Colors </a:t>
            </a:r>
            <a:br>
              <a:rPr lang="en-IN"/>
            </a:br>
            <a:endParaRPr/>
          </a:p>
        </p:txBody>
      </p:sp>
      <p:sp>
        <p:nvSpPr>
          <p:cNvPr id="378" name="Google Shape;378;p56"/>
          <p:cNvSpPr txBox="1"/>
          <p:nvPr/>
        </p:nvSpPr>
        <p:spPr>
          <a:xfrm>
            <a:off x="214312" y="582067"/>
            <a:ext cx="9912668" cy="3108543"/>
          </a:xfrm>
          <a:prstGeom prst="rect">
            <a:avLst/>
          </a:prstGeom>
          <a:noFill/>
          <a:ln>
            <a:noFill/>
          </a:ln>
        </p:spPr>
        <p:txBody>
          <a:bodyPr anchorCtr="0" anchor="t" bIns="45700" lIns="91425" spcFirstLastPara="1" rIns="91425" wrap="square" tIns="45700">
            <a:spAutoFit/>
          </a:bodyPr>
          <a:lstStyle/>
          <a:p>
            <a:pPr indent="-279400" lvl="0" marL="457200" marR="0" rtl="0" algn="just">
              <a:spcBef>
                <a:spcPts val="0"/>
              </a:spcBef>
              <a:spcAft>
                <a:spcPts val="0"/>
              </a:spcAft>
              <a:buClr>
                <a:schemeClr val="dk1"/>
              </a:buClr>
              <a:buSzPts val="2800"/>
              <a:buFont typeface="Arial"/>
              <a:buNone/>
            </a:pPr>
            <a:r>
              <a:t/>
            </a:r>
            <a:endParaRPr sz="2800">
              <a:solidFill>
                <a:schemeClr val="dk1"/>
              </a:solidFill>
              <a:latin typeface="Gill Sans"/>
              <a:ea typeface="Gill Sans"/>
              <a:cs typeface="Gill Sans"/>
              <a:sym typeface="Gill Sans"/>
            </a:endParaRPr>
          </a:p>
          <a:p>
            <a:pPr indent="-457200" lvl="0" marL="457200" marR="0" rtl="0" algn="just">
              <a:spcBef>
                <a:spcPts val="0"/>
              </a:spcBef>
              <a:spcAft>
                <a:spcPts val="0"/>
              </a:spcAft>
              <a:buClr>
                <a:schemeClr val="dk1"/>
              </a:buClr>
              <a:buSzPts val="2800"/>
              <a:buFont typeface="Arial"/>
              <a:buChar char="•"/>
            </a:pPr>
            <a:r>
              <a:rPr lang="en-IN" sz="2800">
                <a:solidFill>
                  <a:schemeClr val="dk1"/>
                </a:solidFill>
                <a:latin typeface="Gill Sans"/>
                <a:ea typeface="Gill Sans"/>
                <a:cs typeface="Gill Sans"/>
                <a:sym typeface="Gill Sans"/>
              </a:rPr>
              <a:t>In data visualizations, color can distinguish different data sets or highlight important trends. However, use a limited palette to avoid confusion.</a:t>
            </a:r>
            <a:endParaRPr sz="2800">
              <a:solidFill>
                <a:schemeClr val="dk1"/>
              </a:solidFill>
              <a:latin typeface="Gill Sans"/>
              <a:ea typeface="Gill Sans"/>
              <a:cs typeface="Gill Sans"/>
              <a:sym typeface="Gill Sans"/>
            </a:endParaRPr>
          </a:p>
          <a:p>
            <a:pPr indent="-457200" lvl="0" marL="457200" marR="0" rtl="0" algn="just">
              <a:spcBef>
                <a:spcPts val="0"/>
              </a:spcBef>
              <a:spcAft>
                <a:spcPts val="0"/>
              </a:spcAft>
              <a:buClr>
                <a:schemeClr val="dk1"/>
              </a:buClr>
              <a:buSzPts val="2800"/>
              <a:buFont typeface="Arial"/>
              <a:buChar char="•"/>
            </a:pPr>
            <a:r>
              <a:rPr lang="en-IN" sz="2800">
                <a:solidFill>
                  <a:schemeClr val="dk1"/>
                </a:solidFill>
                <a:latin typeface="Gill Sans"/>
                <a:ea typeface="Gill Sans"/>
                <a:cs typeface="Gill Sans"/>
                <a:sym typeface="Gill Sans"/>
              </a:rPr>
              <a:t>On websites, colors should be used sparingly and thoughtfully. Avoid flashy designs that distract from the content. Choose colors that work well across all devices and screens.</a:t>
            </a:r>
            <a:endParaRPr sz="2800">
              <a:solidFill>
                <a:schemeClr val="dk1"/>
              </a:solidFill>
              <a:latin typeface="Gill Sans"/>
              <a:ea typeface="Gill Sans"/>
              <a:cs typeface="Gill Sans"/>
              <a:sym typeface="Gill Sans"/>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0" name="Shape 160"/>
        <p:cNvGrpSpPr/>
        <p:nvPr/>
      </p:nvGrpSpPr>
      <p:grpSpPr>
        <a:xfrm>
          <a:off x="0" y="0"/>
          <a:ext cx="0" cy="0"/>
          <a:chOff x="0" y="0"/>
          <a:chExt cx="0" cy="0"/>
        </a:xfrm>
      </p:grpSpPr>
      <p:sp>
        <p:nvSpPr>
          <p:cNvPr id="161" name="Google Shape;161;p21"/>
          <p:cNvSpPr txBox="1"/>
          <p:nvPr>
            <p:ph type="title"/>
          </p:nvPr>
        </p:nvSpPr>
        <p:spPr>
          <a:xfrm>
            <a:off x="677334" y="609600"/>
            <a:ext cx="8596668" cy="1320800"/>
          </a:xfrm>
          <a:prstGeom prst="rect">
            <a:avLst/>
          </a:prstGeom>
          <a:noFill/>
          <a:ln>
            <a:noFill/>
          </a:ln>
        </p:spPr>
        <p:txBody>
          <a:bodyPr anchorCtr="0" anchor="t" bIns="45700" lIns="91425" spcFirstLastPara="1" rIns="91425" wrap="square" tIns="45700">
            <a:normAutofit/>
          </a:bodyPr>
          <a:lstStyle/>
          <a:p>
            <a:pPr indent="0" lvl="0" marL="0" rtl="0" algn="ctr">
              <a:spcBef>
                <a:spcPts val="0"/>
              </a:spcBef>
              <a:spcAft>
                <a:spcPts val="0"/>
              </a:spcAft>
              <a:buClr>
                <a:schemeClr val="accent1"/>
              </a:buClr>
              <a:buSzPts val="3600"/>
              <a:buFont typeface="Gill Sans"/>
              <a:buNone/>
            </a:pPr>
            <a:r>
              <a:rPr b="1" lang="en-IN">
                <a:latin typeface="Gill Sans"/>
                <a:ea typeface="Gill Sans"/>
                <a:cs typeface="Gill Sans"/>
                <a:sym typeface="Gill Sans"/>
              </a:rPr>
              <a:t>Screen based controls</a:t>
            </a:r>
            <a:endParaRPr/>
          </a:p>
        </p:txBody>
      </p:sp>
      <p:sp>
        <p:nvSpPr>
          <p:cNvPr id="162" name="Google Shape;162;p21"/>
          <p:cNvSpPr txBox="1"/>
          <p:nvPr/>
        </p:nvSpPr>
        <p:spPr>
          <a:xfrm>
            <a:off x="677334" y="1515872"/>
            <a:ext cx="9064074" cy="5078313"/>
          </a:xfrm>
          <a:prstGeom prst="rect">
            <a:avLst/>
          </a:prstGeom>
          <a:noFill/>
          <a:ln>
            <a:noFill/>
          </a:ln>
        </p:spPr>
        <p:txBody>
          <a:bodyPr anchorCtr="0" anchor="t" bIns="45700" lIns="91425" spcFirstLastPara="1" rIns="91425" wrap="square" tIns="45700">
            <a:spAutoFit/>
          </a:bodyPr>
          <a:lstStyle/>
          <a:p>
            <a:pPr indent="-742950" lvl="0" marL="742950" marR="0" rtl="0" algn="l">
              <a:spcBef>
                <a:spcPts val="0"/>
              </a:spcBef>
              <a:spcAft>
                <a:spcPts val="0"/>
              </a:spcAft>
              <a:buClr>
                <a:schemeClr val="dk1"/>
              </a:buClr>
              <a:buSzPts val="3600"/>
              <a:buFont typeface="Trebuchet MS"/>
              <a:buAutoNum type="arabicPeriod"/>
            </a:pPr>
            <a:r>
              <a:rPr lang="en-IN" sz="3600">
                <a:solidFill>
                  <a:schemeClr val="dk1"/>
                </a:solidFill>
                <a:latin typeface="Gill Sans"/>
                <a:ea typeface="Gill Sans"/>
                <a:cs typeface="Gill Sans"/>
                <a:sym typeface="Gill Sans"/>
              </a:rPr>
              <a:t>Buttons. </a:t>
            </a:r>
            <a:endParaRPr/>
          </a:p>
          <a:p>
            <a:pPr indent="-742950" lvl="0" marL="742950" marR="0" rtl="0" algn="l">
              <a:spcBef>
                <a:spcPts val="0"/>
              </a:spcBef>
              <a:spcAft>
                <a:spcPts val="0"/>
              </a:spcAft>
              <a:buClr>
                <a:schemeClr val="dk1"/>
              </a:buClr>
              <a:buSzPts val="3600"/>
              <a:buFont typeface="Trebuchet MS"/>
              <a:buAutoNum type="arabicPeriod"/>
            </a:pPr>
            <a:r>
              <a:rPr lang="en-IN" sz="3600">
                <a:solidFill>
                  <a:schemeClr val="dk1"/>
                </a:solidFill>
                <a:latin typeface="Gill Sans"/>
                <a:ea typeface="Gill Sans"/>
                <a:cs typeface="Gill Sans"/>
                <a:sym typeface="Gill Sans"/>
              </a:rPr>
              <a:t>Text entry/read-only controls. </a:t>
            </a:r>
            <a:endParaRPr/>
          </a:p>
          <a:p>
            <a:pPr indent="-742950" lvl="0" marL="742950" marR="0" rtl="0" algn="l">
              <a:spcBef>
                <a:spcPts val="0"/>
              </a:spcBef>
              <a:spcAft>
                <a:spcPts val="0"/>
              </a:spcAft>
              <a:buClr>
                <a:schemeClr val="dk1"/>
              </a:buClr>
              <a:buSzPts val="3600"/>
              <a:buFont typeface="Trebuchet MS"/>
              <a:buAutoNum type="arabicPeriod"/>
            </a:pPr>
            <a:r>
              <a:rPr lang="en-IN" sz="3600">
                <a:solidFill>
                  <a:schemeClr val="dk1"/>
                </a:solidFill>
                <a:latin typeface="Gill Sans"/>
                <a:ea typeface="Gill Sans"/>
                <a:cs typeface="Gill Sans"/>
                <a:sym typeface="Gill Sans"/>
              </a:rPr>
              <a:t>Selection controls. </a:t>
            </a:r>
            <a:endParaRPr/>
          </a:p>
          <a:p>
            <a:pPr indent="-742950" lvl="0" marL="742950" marR="0" rtl="0" algn="l">
              <a:spcBef>
                <a:spcPts val="0"/>
              </a:spcBef>
              <a:spcAft>
                <a:spcPts val="0"/>
              </a:spcAft>
              <a:buClr>
                <a:schemeClr val="dk1"/>
              </a:buClr>
              <a:buSzPts val="3600"/>
              <a:buFont typeface="Trebuchet MS"/>
              <a:buAutoNum type="arabicPeriod"/>
            </a:pPr>
            <a:r>
              <a:rPr lang="en-IN" sz="3600">
                <a:solidFill>
                  <a:schemeClr val="dk1"/>
                </a:solidFill>
                <a:latin typeface="Gill Sans"/>
                <a:ea typeface="Gill Sans"/>
                <a:cs typeface="Gill Sans"/>
                <a:sym typeface="Gill Sans"/>
              </a:rPr>
              <a:t> Combination entry/selection controls. </a:t>
            </a:r>
            <a:endParaRPr/>
          </a:p>
          <a:p>
            <a:pPr indent="-742950" lvl="0" marL="742950" marR="0" rtl="0" algn="l">
              <a:spcBef>
                <a:spcPts val="0"/>
              </a:spcBef>
              <a:spcAft>
                <a:spcPts val="0"/>
              </a:spcAft>
              <a:buClr>
                <a:schemeClr val="dk1"/>
              </a:buClr>
              <a:buSzPts val="3600"/>
              <a:buFont typeface="Trebuchet MS"/>
              <a:buAutoNum type="arabicPeriod"/>
            </a:pPr>
            <a:r>
              <a:rPr lang="en-IN" sz="3600">
                <a:solidFill>
                  <a:schemeClr val="dk1"/>
                </a:solidFill>
                <a:latin typeface="Gill Sans"/>
                <a:ea typeface="Gill Sans"/>
                <a:cs typeface="Gill Sans"/>
                <a:sym typeface="Gill Sans"/>
              </a:rPr>
              <a:t>Specialized operable controls. </a:t>
            </a:r>
            <a:endParaRPr/>
          </a:p>
          <a:p>
            <a:pPr indent="-742950" lvl="0" marL="742950" marR="0" rtl="0" algn="l">
              <a:spcBef>
                <a:spcPts val="0"/>
              </a:spcBef>
              <a:spcAft>
                <a:spcPts val="0"/>
              </a:spcAft>
              <a:buClr>
                <a:schemeClr val="dk1"/>
              </a:buClr>
              <a:buSzPts val="3600"/>
              <a:buFont typeface="Trebuchet MS"/>
              <a:buAutoNum type="arabicPeriod"/>
            </a:pPr>
            <a:r>
              <a:rPr lang="en-IN" sz="3600">
                <a:solidFill>
                  <a:schemeClr val="dk1"/>
                </a:solidFill>
                <a:latin typeface="Gill Sans"/>
                <a:ea typeface="Gill Sans"/>
                <a:cs typeface="Gill Sans"/>
                <a:sym typeface="Gill Sans"/>
              </a:rPr>
              <a:t> Custom controls. </a:t>
            </a:r>
            <a:endParaRPr/>
          </a:p>
          <a:p>
            <a:pPr indent="-742950" lvl="0" marL="742950" marR="0" rtl="0" algn="l">
              <a:spcBef>
                <a:spcPts val="0"/>
              </a:spcBef>
              <a:spcAft>
                <a:spcPts val="0"/>
              </a:spcAft>
              <a:buClr>
                <a:schemeClr val="dk1"/>
              </a:buClr>
              <a:buSzPts val="3600"/>
              <a:buFont typeface="Trebuchet MS"/>
              <a:buAutoNum type="arabicPeriod"/>
            </a:pPr>
            <a:r>
              <a:rPr lang="en-IN" sz="3600">
                <a:solidFill>
                  <a:schemeClr val="dk1"/>
                </a:solidFill>
                <a:latin typeface="Gill Sans"/>
                <a:ea typeface="Gill Sans"/>
                <a:cs typeface="Gill Sans"/>
                <a:sym typeface="Gill Sans"/>
              </a:rPr>
              <a:t> Presentation controls. </a:t>
            </a:r>
            <a:endParaRPr/>
          </a:p>
          <a:p>
            <a:pPr indent="-742950" lvl="0" marL="742950" marR="0" rtl="0" algn="l">
              <a:spcBef>
                <a:spcPts val="0"/>
              </a:spcBef>
              <a:spcAft>
                <a:spcPts val="0"/>
              </a:spcAft>
              <a:buClr>
                <a:schemeClr val="dk1"/>
              </a:buClr>
              <a:buSzPts val="3600"/>
              <a:buFont typeface="Trebuchet MS"/>
              <a:buAutoNum type="arabicPeriod"/>
            </a:pPr>
            <a:r>
              <a:rPr lang="en-IN" sz="3600">
                <a:solidFill>
                  <a:schemeClr val="dk1"/>
                </a:solidFill>
                <a:latin typeface="Gill Sans"/>
                <a:ea typeface="Gill Sans"/>
                <a:cs typeface="Gill Sans"/>
                <a:sym typeface="Gill Sans"/>
              </a:rPr>
              <a:t> Web controls. </a:t>
            </a:r>
            <a:endParaRPr/>
          </a:p>
          <a:p>
            <a:pPr indent="0" lvl="0" marL="0" marR="0" rtl="0" algn="l">
              <a:spcBef>
                <a:spcPts val="0"/>
              </a:spcBef>
              <a:spcAft>
                <a:spcPts val="0"/>
              </a:spcAft>
              <a:buNone/>
            </a:pPr>
            <a:r>
              <a:t/>
            </a:r>
            <a:endParaRPr sz="3600">
              <a:solidFill>
                <a:schemeClr val="dk1"/>
              </a:solidFill>
              <a:latin typeface="Gill Sans"/>
              <a:ea typeface="Gill Sans"/>
              <a:cs typeface="Gill Sans"/>
              <a:sym typeface="Gill Sans"/>
            </a:endParaRPr>
          </a:p>
        </p:txBody>
      </p:sp>
    </p:spTree>
  </p:cSld>
  <p:clrMapOvr>
    <a:masterClrMapping/>
  </p:clrMapOvr>
</p:sld>
</file>

<file path=ppt/slides/slide4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82" name="Shape 382"/>
        <p:cNvGrpSpPr/>
        <p:nvPr/>
      </p:nvGrpSpPr>
      <p:grpSpPr>
        <a:xfrm>
          <a:off x="0" y="0"/>
          <a:ext cx="0" cy="0"/>
          <a:chOff x="0" y="0"/>
          <a:chExt cx="0" cy="0"/>
        </a:xfrm>
      </p:grpSpPr>
      <p:sp>
        <p:nvSpPr>
          <p:cNvPr id="383" name="Google Shape;383;p57"/>
          <p:cNvSpPr txBox="1"/>
          <p:nvPr>
            <p:ph type="title"/>
          </p:nvPr>
        </p:nvSpPr>
        <p:spPr>
          <a:xfrm>
            <a:off x="300144" y="-50800"/>
            <a:ext cx="8596668" cy="1320800"/>
          </a:xfrm>
          <a:prstGeom prst="rect">
            <a:avLst/>
          </a:prstGeom>
          <a:noFill/>
          <a:ln>
            <a:noFill/>
          </a:ln>
        </p:spPr>
        <p:txBody>
          <a:bodyPr anchorCtr="0" anchor="t" bIns="45700" lIns="91425" spcFirstLastPara="1" rIns="91425" wrap="square" tIns="45700">
            <a:normAutofit/>
          </a:bodyPr>
          <a:lstStyle/>
          <a:p>
            <a:pPr indent="0" lvl="0" marL="0" rtl="0" algn="l">
              <a:spcBef>
                <a:spcPts val="0"/>
              </a:spcBef>
              <a:spcAft>
                <a:spcPts val="0"/>
              </a:spcAft>
              <a:buClr>
                <a:schemeClr val="accent1"/>
              </a:buClr>
              <a:buSzPts val="3200"/>
              <a:buFont typeface="Gill Sans"/>
              <a:buNone/>
            </a:pPr>
            <a:r>
              <a:rPr b="1" lang="en-IN" sz="3200">
                <a:latin typeface="Gill Sans"/>
                <a:ea typeface="Gill Sans"/>
                <a:cs typeface="Gill Sans"/>
                <a:sym typeface="Gill Sans"/>
              </a:rPr>
              <a:t>Properties of colors</a:t>
            </a:r>
            <a:br>
              <a:rPr lang="en-IN"/>
            </a:br>
            <a:endParaRPr/>
          </a:p>
        </p:txBody>
      </p:sp>
      <p:sp>
        <p:nvSpPr>
          <p:cNvPr id="384" name="Google Shape;384;p57"/>
          <p:cNvSpPr txBox="1"/>
          <p:nvPr/>
        </p:nvSpPr>
        <p:spPr>
          <a:xfrm>
            <a:off x="511492" y="763042"/>
            <a:ext cx="8838248" cy="4401205"/>
          </a:xfrm>
          <a:prstGeom prst="rect">
            <a:avLst/>
          </a:prstGeom>
          <a:noFill/>
          <a:ln>
            <a:noFill/>
          </a:ln>
        </p:spPr>
        <p:txBody>
          <a:bodyPr anchorCtr="0" anchor="t" bIns="45700" lIns="91425" spcFirstLastPara="1" rIns="91425" wrap="square" tIns="45700">
            <a:spAutoFit/>
          </a:bodyPr>
          <a:lstStyle/>
          <a:p>
            <a:pPr indent="0" lvl="0" marL="0" marR="0" rtl="0" algn="just">
              <a:spcBef>
                <a:spcPts val="0"/>
              </a:spcBef>
              <a:spcAft>
                <a:spcPts val="0"/>
              </a:spcAft>
              <a:buNone/>
            </a:pPr>
            <a:r>
              <a:rPr lang="en-IN" sz="2800">
                <a:solidFill>
                  <a:schemeClr val="dk1"/>
                </a:solidFill>
                <a:latin typeface="Gill Sans"/>
                <a:ea typeface="Gill Sans"/>
                <a:cs typeface="Gill Sans"/>
                <a:sym typeface="Gill Sans"/>
              </a:rPr>
              <a:t>Three key properties of color: </a:t>
            </a:r>
            <a:r>
              <a:rPr b="1" lang="en-IN" sz="2800">
                <a:solidFill>
                  <a:schemeClr val="dk1"/>
                </a:solidFill>
                <a:latin typeface="Gill Sans"/>
                <a:ea typeface="Gill Sans"/>
                <a:cs typeface="Gill Sans"/>
                <a:sym typeface="Gill Sans"/>
              </a:rPr>
              <a:t>hue</a:t>
            </a:r>
            <a:r>
              <a:rPr lang="en-IN" sz="2800">
                <a:solidFill>
                  <a:schemeClr val="dk1"/>
                </a:solidFill>
                <a:latin typeface="Gill Sans"/>
                <a:ea typeface="Gill Sans"/>
                <a:cs typeface="Gill Sans"/>
                <a:sym typeface="Gill Sans"/>
              </a:rPr>
              <a:t>, </a:t>
            </a:r>
            <a:r>
              <a:rPr b="1" lang="en-IN" sz="2800">
                <a:solidFill>
                  <a:schemeClr val="dk1"/>
                </a:solidFill>
                <a:latin typeface="Gill Sans"/>
                <a:ea typeface="Gill Sans"/>
                <a:cs typeface="Gill Sans"/>
                <a:sym typeface="Gill Sans"/>
              </a:rPr>
              <a:t>chroma (saturation)</a:t>
            </a:r>
            <a:r>
              <a:rPr lang="en-IN" sz="2800">
                <a:solidFill>
                  <a:schemeClr val="dk1"/>
                </a:solidFill>
                <a:latin typeface="Gill Sans"/>
                <a:ea typeface="Gill Sans"/>
                <a:cs typeface="Gill Sans"/>
                <a:sym typeface="Gill Sans"/>
              </a:rPr>
              <a:t>, and </a:t>
            </a:r>
            <a:r>
              <a:rPr b="1" lang="en-IN" sz="2800">
                <a:solidFill>
                  <a:schemeClr val="dk1"/>
                </a:solidFill>
                <a:latin typeface="Gill Sans"/>
                <a:ea typeface="Gill Sans"/>
                <a:cs typeface="Gill Sans"/>
                <a:sym typeface="Gill Sans"/>
              </a:rPr>
              <a:t>value (intensity)</a:t>
            </a:r>
            <a:r>
              <a:rPr lang="en-IN" sz="2800">
                <a:solidFill>
                  <a:schemeClr val="dk1"/>
                </a:solidFill>
                <a:latin typeface="Gill Sans"/>
                <a:ea typeface="Gill Sans"/>
                <a:cs typeface="Gill Sans"/>
                <a:sym typeface="Gill Sans"/>
              </a:rPr>
              <a:t>.</a:t>
            </a:r>
            <a:endParaRPr/>
          </a:p>
          <a:p>
            <a:pPr indent="-177800" lvl="0" marL="0" marR="0" rtl="0" algn="just">
              <a:spcBef>
                <a:spcPts val="0"/>
              </a:spcBef>
              <a:spcAft>
                <a:spcPts val="0"/>
              </a:spcAft>
              <a:buClr>
                <a:schemeClr val="dk1"/>
              </a:buClr>
              <a:buSzPts val="2800"/>
              <a:buFont typeface="Arial"/>
              <a:buChar char="•"/>
            </a:pPr>
            <a:r>
              <a:rPr b="1" lang="en-IN" sz="2800">
                <a:solidFill>
                  <a:schemeClr val="dk1"/>
                </a:solidFill>
                <a:latin typeface="Gill Sans"/>
                <a:ea typeface="Gill Sans"/>
                <a:cs typeface="Gill Sans"/>
                <a:sym typeface="Gill Sans"/>
              </a:rPr>
              <a:t>Hue</a:t>
            </a:r>
            <a:r>
              <a:rPr lang="en-IN" sz="2800">
                <a:solidFill>
                  <a:schemeClr val="dk1"/>
                </a:solidFill>
                <a:latin typeface="Gill Sans"/>
                <a:ea typeface="Gill Sans"/>
                <a:cs typeface="Gill Sans"/>
                <a:sym typeface="Gill Sans"/>
              </a:rPr>
              <a:t> refers to the color itself, like red or blue.</a:t>
            </a:r>
            <a:endParaRPr/>
          </a:p>
          <a:p>
            <a:pPr indent="-177800" lvl="0" marL="0" marR="0" rtl="0" algn="just">
              <a:spcBef>
                <a:spcPts val="0"/>
              </a:spcBef>
              <a:spcAft>
                <a:spcPts val="0"/>
              </a:spcAft>
              <a:buClr>
                <a:schemeClr val="dk1"/>
              </a:buClr>
              <a:buSzPts val="2800"/>
              <a:buFont typeface="Arial"/>
              <a:buChar char="•"/>
            </a:pPr>
            <a:r>
              <a:rPr b="1" lang="en-IN" sz="2800">
                <a:solidFill>
                  <a:schemeClr val="dk1"/>
                </a:solidFill>
                <a:latin typeface="Gill Sans"/>
                <a:ea typeface="Gill Sans"/>
                <a:cs typeface="Gill Sans"/>
                <a:sym typeface="Gill Sans"/>
              </a:rPr>
              <a:t>Chroma</a:t>
            </a:r>
            <a:r>
              <a:rPr lang="en-IN" sz="2800">
                <a:solidFill>
                  <a:schemeClr val="dk1"/>
                </a:solidFill>
                <a:latin typeface="Gill Sans"/>
                <a:ea typeface="Gill Sans"/>
                <a:cs typeface="Gill Sans"/>
                <a:sym typeface="Gill Sans"/>
              </a:rPr>
              <a:t> measures how pure or vivid a color is, with higher saturation making a color more visible.</a:t>
            </a:r>
            <a:endParaRPr/>
          </a:p>
          <a:p>
            <a:pPr indent="-177800" lvl="0" marL="0" marR="0" rtl="0" algn="just">
              <a:spcBef>
                <a:spcPts val="0"/>
              </a:spcBef>
              <a:spcAft>
                <a:spcPts val="0"/>
              </a:spcAft>
              <a:buClr>
                <a:schemeClr val="dk1"/>
              </a:buClr>
              <a:buSzPts val="2800"/>
              <a:buFont typeface="Arial"/>
              <a:buChar char="•"/>
            </a:pPr>
            <a:r>
              <a:rPr b="1" lang="en-IN" sz="2800">
                <a:solidFill>
                  <a:schemeClr val="dk1"/>
                </a:solidFill>
                <a:latin typeface="Gill Sans"/>
                <a:ea typeface="Gill Sans"/>
                <a:cs typeface="Gill Sans"/>
                <a:sym typeface="Gill Sans"/>
              </a:rPr>
              <a:t>Value</a:t>
            </a:r>
            <a:r>
              <a:rPr lang="en-IN" sz="2800">
                <a:solidFill>
                  <a:schemeClr val="dk1"/>
                </a:solidFill>
                <a:latin typeface="Gill Sans"/>
                <a:ea typeface="Gill Sans"/>
                <a:cs typeface="Gill Sans"/>
                <a:sym typeface="Gill Sans"/>
              </a:rPr>
              <a:t> refers to how light or dark a color is.</a:t>
            </a:r>
            <a:endParaRPr/>
          </a:p>
          <a:p>
            <a:pPr indent="-177800" lvl="0" marL="0" marR="0" rtl="0" algn="just">
              <a:spcBef>
                <a:spcPts val="0"/>
              </a:spcBef>
              <a:spcAft>
                <a:spcPts val="0"/>
              </a:spcAft>
              <a:buClr>
                <a:schemeClr val="dk1"/>
              </a:buClr>
              <a:buSzPts val="2800"/>
              <a:buFont typeface="Arial"/>
              <a:buChar char="•"/>
            </a:pPr>
            <a:r>
              <a:rPr lang="en-IN" sz="2800">
                <a:solidFill>
                  <a:schemeClr val="dk1"/>
                </a:solidFill>
                <a:latin typeface="Gill Sans"/>
                <a:ea typeface="Gill Sans"/>
                <a:cs typeface="Gill Sans"/>
                <a:sym typeface="Gill Sans"/>
              </a:rPr>
              <a:t>The primary colors of light are </a:t>
            </a:r>
            <a:r>
              <a:rPr b="1" lang="en-IN" sz="2800">
                <a:solidFill>
                  <a:schemeClr val="dk1"/>
                </a:solidFill>
                <a:latin typeface="Gill Sans"/>
                <a:ea typeface="Gill Sans"/>
                <a:cs typeface="Gill Sans"/>
                <a:sym typeface="Gill Sans"/>
              </a:rPr>
              <a:t>red, green, and blue</a:t>
            </a:r>
            <a:r>
              <a:rPr lang="en-IN" sz="2800">
                <a:solidFill>
                  <a:schemeClr val="dk1"/>
                </a:solidFill>
                <a:latin typeface="Gill Sans"/>
                <a:ea typeface="Gill Sans"/>
                <a:cs typeface="Gill Sans"/>
                <a:sym typeface="Gill Sans"/>
              </a:rPr>
              <a:t>, which combine to form other colors and white light. </a:t>
            </a:r>
            <a:endParaRPr/>
          </a:p>
          <a:p>
            <a:pPr indent="-177800" lvl="0" marL="0" marR="0" rtl="0" algn="just">
              <a:spcBef>
                <a:spcPts val="0"/>
              </a:spcBef>
              <a:spcAft>
                <a:spcPts val="0"/>
              </a:spcAft>
              <a:buClr>
                <a:srgbClr val="FF0000"/>
              </a:buClr>
              <a:buSzPts val="2800"/>
              <a:buFont typeface="Arial"/>
              <a:buChar char="•"/>
            </a:pPr>
            <a:r>
              <a:rPr lang="en-IN" sz="2800">
                <a:solidFill>
                  <a:srgbClr val="FF0000"/>
                </a:solidFill>
                <a:latin typeface="Gill Sans"/>
                <a:ea typeface="Gill Sans"/>
                <a:cs typeface="Gill Sans"/>
                <a:sym typeface="Gill Sans"/>
              </a:rPr>
              <a:t>Warm colors are associated with longer wavelengths (like red), and cool colors with shorter wavelengths (like blue).</a:t>
            </a:r>
            <a:endParaRPr/>
          </a:p>
        </p:txBody>
      </p:sp>
    </p:spTree>
  </p:cSld>
  <p:clrMapOvr>
    <a:masterClrMapping/>
  </p:clrMapOvr>
</p:sld>
</file>

<file path=ppt/slides/slide4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88" name="Shape 388"/>
        <p:cNvGrpSpPr/>
        <p:nvPr/>
      </p:nvGrpSpPr>
      <p:grpSpPr>
        <a:xfrm>
          <a:off x="0" y="0"/>
          <a:ext cx="0" cy="0"/>
          <a:chOff x="0" y="0"/>
          <a:chExt cx="0" cy="0"/>
        </a:xfrm>
      </p:grpSpPr>
      <p:sp>
        <p:nvSpPr>
          <p:cNvPr id="389" name="Google Shape;389;p58"/>
          <p:cNvSpPr txBox="1"/>
          <p:nvPr>
            <p:ph type="title"/>
          </p:nvPr>
        </p:nvSpPr>
        <p:spPr>
          <a:xfrm>
            <a:off x="300144" y="-50800"/>
            <a:ext cx="8596668" cy="1320800"/>
          </a:xfrm>
          <a:prstGeom prst="rect">
            <a:avLst/>
          </a:prstGeom>
          <a:noFill/>
          <a:ln>
            <a:noFill/>
          </a:ln>
        </p:spPr>
        <p:txBody>
          <a:bodyPr anchorCtr="0" anchor="t" bIns="45700" lIns="91425" spcFirstLastPara="1" rIns="91425" wrap="square" tIns="45700">
            <a:normAutofit/>
          </a:bodyPr>
          <a:lstStyle/>
          <a:p>
            <a:pPr indent="0" lvl="0" marL="0" rtl="0" algn="l">
              <a:spcBef>
                <a:spcPts val="0"/>
              </a:spcBef>
              <a:spcAft>
                <a:spcPts val="0"/>
              </a:spcAft>
              <a:buClr>
                <a:schemeClr val="accent1"/>
              </a:buClr>
              <a:buSzPts val="3200"/>
              <a:buFont typeface="Gill Sans"/>
              <a:buNone/>
            </a:pPr>
            <a:r>
              <a:rPr b="1" lang="en-IN" sz="3200">
                <a:latin typeface="Gill Sans"/>
                <a:ea typeface="Gill Sans"/>
                <a:cs typeface="Gill Sans"/>
                <a:sym typeface="Gill Sans"/>
              </a:rPr>
              <a:t>Relationship between colors</a:t>
            </a:r>
            <a:br>
              <a:rPr lang="en-IN"/>
            </a:br>
            <a:endParaRPr/>
          </a:p>
        </p:txBody>
      </p:sp>
      <p:pic>
        <p:nvPicPr>
          <p:cNvPr id="390" name="Google Shape;390;p58"/>
          <p:cNvPicPr preferRelativeResize="0"/>
          <p:nvPr/>
        </p:nvPicPr>
        <p:blipFill rotWithShape="1">
          <a:blip r:embed="rId3">
            <a:alphaModFix/>
          </a:blip>
          <a:srcRect b="0" l="0" r="0" t="0"/>
          <a:stretch/>
        </p:blipFill>
        <p:spPr>
          <a:xfrm>
            <a:off x="640080" y="1189990"/>
            <a:ext cx="5130800" cy="4749800"/>
          </a:xfrm>
          <a:prstGeom prst="rect">
            <a:avLst/>
          </a:prstGeom>
          <a:noFill/>
          <a:ln>
            <a:noFill/>
          </a:ln>
        </p:spPr>
      </p:pic>
      <p:pic>
        <p:nvPicPr>
          <p:cNvPr id="391" name="Google Shape;391;p58"/>
          <p:cNvPicPr preferRelativeResize="0"/>
          <p:nvPr/>
        </p:nvPicPr>
        <p:blipFill rotWithShape="1">
          <a:blip r:embed="rId4">
            <a:alphaModFix/>
          </a:blip>
          <a:srcRect b="0" l="0" r="0" t="0"/>
          <a:stretch/>
        </p:blipFill>
        <p:spPr>
          <a:xfrm>
            <a:off x="5924550" y="2334260"/>
            <a:ext cx="3771900" cy="2854960"/>
          </a:xfrm>
          <a:prstGeom prst="rect">
            <a:avLst/>
          </a:prstGeom>
          <a:noFill/>
          <a:ln>
            <a:noFill/>
          </a:ln>
        </p:spPr>
      </p:pic>
    </p:spTree>
  </p:cSld>
  <p:clrMapOvr>
    <a:masterClrMapping/>
  </p:clrMapOvr>
</p:sld>
</file>

<file path=ppt/slides/slide4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95" name="Shape 395"/>
        <p:cNvGrpSpPr/>
        <p:nvPr/>
      </p:nvGrpSpPr>
      <p:grpSpPr>
        <a:xfrm>
          <a:off x="0" y="0"/>
          <a:ext cx="0" cy="0"/>
          <a:chOff x="0" y="0"/>
          <a:chExt cx="0" cy="0"/>
        </a:xfrm>
      </p:grpSpPr>
      <p:sp>
        <p:nvSpPr>
          <p:cNvPr id="396" name="Google Shape;396;p59"/>
          <p:cNvSpPr txBox="1"/>
          <p:nvPr>
            <p:ph type="title"/>
          </p:nvPr>
        </p:nvSpPr>
        <p:spPr>
          <a:xfrm>
            <a:off x="677334" y="609600"/>
            <a:ext cx="8596668" cy="1320800"/>
          </a:xfrm>
          <a:prstGeom prst="rect">
            <a:avLst/>
          </a:prstGeom>
          <a:noFill/>
          <a:ln>
            <a:noFill/>
          </a:ln>
        </p:spPr>
        <p:txBody>
          <a:bodyPr anchorCtr="0" anchor="t" bIns="45700" lIns="91425" spcFirstLastPara="1" rIns="91425" wrap="square" tIns="45700">
            <a:normAutofit/>
          </a:bodyPr>
          <a:lstStyle/>
          <a:p>
            <a:pPr indent="0" lvl="0" marL="0" rtl="0" algn="l">
              <a:spcBef>
                <a:spcPts val="0"/>
              </a:spcBef>
              <a:spcAft>
                <a:spcPts val="0"/>
              </a:spcAft>
              <a:buClr>
                <a:schemeClr val="accent1"/>
              </a:buClr>
              <a:buSzPts val="3600"/>
              <a:buFont typeface="Trebuchet MS"/>
              <a:buNone/>
            </a:pPr>
            <a:r>
              <a:rPr lang="en-IN"/>
              <a:t> </a:t>
            </a:r>
            <a:endParaRPr/>
          </a:p>
        </p:txBody>
      </p:sp>
      <p:sp>
        <p:nvSpPr>
          <p:cNvPr id="397" name="Google Shape;397;p59"/>
          <p:cNvSpPr txBox="1"/>
          <p:nvPr/>
        </p:nvSpPr>
        <p:spPr>
          <a:xfrm>
            <a:off x="568642" y="503903"/>
            <a:ext cx="9421177" cy="6124754"/>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lang="en-IN" sz="2800">
                <a:solidFill>
                  <a:schemeClr val="accent1"/>
                </a:solidFill>
                <a:latin typeface="Gill Sans"/>
                <a:ea typeface="Gill Sans"/>
                <a:cs typeface="Gill Sans"/>
                <a:sym typeface="Gill Sans"/>
              </a:rPr>
              <a:t>Color Uses</a:t>
            </a:r>
            <a:endParaRPr sz="2800">
              <a:solidFill>
                <a:schemeClr val="accent1"/>
              </a:solidFill>
              <a:latin typeface="Gill Sans"/>
              <a:ea typeface="Gill Sans"/>
              <a:cs typeface="Gill Sans"/>
              <a:sym typeface="Gill Sans"/>
            </a:endParaRPr>
          </a:p>
          <a:p>
            <a:pPr indent="-177800" lvl="0" marL="0" marR="0" rtl="0" algn="l">
              <a:spcBef>
                <a:spcPts val="0"/>
              </a:spcBef>
              <a:spcAft>
                <a:spcPts val="0"/>
              </a:spcAft>
              <a:buClr>
                <a:schemeClr val="dk1"/>
              </a:buClr>
              <a:buSzPts val="2800"/>
              <a:buFont typeface="Trebuchet MS"/>
              <a:buAutoNum type="arabicPeriod"/>
            </a:pPr>
            <a:r>
              <a:rPr b="1" lang="en-IN" sz="2800">
                <a:solidFill>
                  <a:schemeClr val="dk1"/>
                </a:solidFill>
                <a:latin typeface="Gill Sans"/>
                <a:ea typeface="Gill Sans"/>
                <a:cs typeface="Gill Sans"/>
                <a:sym typeface="Gill Sans"/>
              </a:rPr>
              <a:t>Use color to assist in formatting a screen:</a:t>
            </a:r>
            <a:endParaRPr sz="2800">
              <a:solidFill>
                <a:schemeClr val="dk1"/>
              </a:solidFill>
              <a:latin typeface="Gill Sans"/>
              <a:ea typeface="Gill Sans"/>
              <a:cs typeface="Gill Sans"/>
              <a:sym typeface="Gill Sans"/>
            </a:endParaRPr>
          </a:p>
          <a:p>
            <a:pPr indent="-285750" lvl="1" marL="742950" marR="0" rtl="0" algn="l">
              <a:spcBef>
                <a:spcPts val="0"/>
              </a:spcBef>
              <a:spcAft>
                <a:spcPts val="0"/>
              </a:spcAft>
              <a:buClr>
                <a:schemeClr val="dk1"/>
              </a:buClr>
              <a:buSzPts val="2800"/>
              <a:buFont typeface="Trebuchet MS"/>
              <a:buAutoNum type="arabicPeriod"/>
            </a:pPr>
            <a:r>
              <a:rPr b="1" i="0" lang="en-IN" sz="2800" u="none" cap="none" strike="noStrike">
                <a:solidFill>
                  <a:schemeClr val="dk1"/>
                </a:solidFill>
                <a:latin typeface="Gill Sans"/>
                <a:ea typeface="Gill Sans"/>
                <a:cs typeface="Gill Sans"/>
                <a:sym typeface="Gill Sans"/>
              </a:rPr>
              <a:t>Relating or tying elements into groupings</a:t>
            </a:r>
            <a:r>
              <a:rPr b="0" i="0" lang="en-IN" sz="2800" u="none" cap="none" strike="noStrike">
                <a:solidFill>
                  <a:schemeClr val="dk1"/>
                </a:solidFill>
                <a:latin typeface="Gill Sans"/>
                <a:ea typeface="Gill Sans"/>
                <a:cs typeface="Gill Sans"/>
                <a:sym typeface="Gill Sans"/>
              </a:rPr>
              <a:t> (e.g., using the same background color for similar sections on a form to indicate they belong together).</a:t>
            </a:r>
            <a:endParaRPr/>
          </a:p>
          <a:p>
            <a:pPr indent="-285750" lvl="1" marL="742950" marR="0" rtl="0" algn="l">
              <a:spcBef>
                <a:spcPts val="0"/>
              </a:spcBef>
              <a:spcAft>
                <a:spcPts val="0"/>
              </a:spcAft>
              <a:buClr>
                <a:schemeClr val="dk1"/>
              </a:buClr>
              <a:buSzPts val="2800"/>
              <a:buFont typeface="Trebuchet MS"/>
              <a:buAutoNum type="arabicPeriod"/>
            </a:pPr>
            <a:r>
              <a:rPr b="1" i="0" lang="en-IN" sz="2800" u="none" cap="none" strike="noStrike">
                <a:solidFill>
                  <a:schemeClr val="dk1"/>
                </a:solidFill>
                <a:latin typeface="Gill Sans"/>
                <a:ea typeface="Gill Sans"/>
                <a:cs typeface="Gill Sans"/>
                <a:sym typeface="Gill Sans"/>
              </a:rPr>
              <a:t>Breaking apart separate groupings of information</a:t>
            </a:r>
            <a:r>
              <a:rPr b="0" i="0" lang="en-IN" sz="2800" u="none" cap="none" strike="noStrike">
                <a:solidFill>
                  <a:schemeClr val="dk1"/>
                </a:solidFill>
                <a:latin typeface="Gill Sans"/>
                <a:ea typeface="Gill Sans"/>
                <a:cs typeface="Gill Sans"/>
                <a:sym typeface="Gill Sans"/>
              </a:rPr>
              <a:t> (e.g., using different background colors to separate headers from body text).</a:t>
            </a:r>
            <a:endParaRPr/>
          </a:p>
          <a:p>
            <a:pPr indent="-285750" lvl="1" marL="742950" marR="0" rtl="0" algn="l">
              <a:spcBef>
                <a:spcPts val="0"/>
              </a:spcBef>
              <a:spcAft>
                <a:spcPts val="0"/>
              </a:spcAft>
              <a:buClr>
                <a:schemeClr val="dk1"/>
              </a:buClr>
              <a:buSzPts val="2800"/>
              <a:buFont typeface="Trebuchet MS"/>
              <a:buAutoNum type="arabicPeriod"/>
            </a:pPr>
            <a:r>
              <a:rPr b="1" i="0" lang="en-IN" sz="2800" u="none" cap="none" strike="noStrike">
                <a:solidFill>
                  <a:schemeClr val="dk1"/>
                </a:solidFill>
                <a:latin typeface="Gill Sans"/>
                <a:ea typeface="Gill Sans"/>
                <a:cs typeface="Gill Sans"/>
                <a:sym typeface="Gill Sans"/>
              </a:rPr>
              <a:t>Associating information that is widely separated on the screen</a:t>
            </a:r>
            <a:r>
              <a:rPr b="0" i="0" lang="en-IN" sz="2800" u="none" cap="none" strike="noStrike">
                <a:solidFill>
                  <a:schemeClr val="dk1"/>
                </a:solidFill>
                <a:latin typeface="Gill Sans"/>
                <a:ea typeface="Gill Sans"/>
                <a:cs typeface="Gill Sans"/>
                <a:sym typeface="Gill Sans"/>
              </a:rPr>
              <a:t> (e.g., using the same color for labels and their corresponding data even if they are far apart).</a:t>
            </a:r>
            <a:endParaRPr/>
          </a:p>
          <a:p>
            <a:pPr indent="-285750" lvl="1" marL="742950" marR="0" rtl="0" algn="l">
              <a:spcBef>
                <a:spcPts val="0"/>
              </a:spcBef>
              <a:spcAft>
                <a:spcPts val="0"/>
              </a:spcAft>
              <a:buClr>
                <a:schemeClr val="dk1"/>
              </a:buClr>
              <a:buSzPts val="2800"/>
              <a:buFont typeface="Trebuchet MS"/>
              <a:buAutoNum type="arabicPeriod"/>
            </a:pPr>
            <a:r>
              <a:rPr b="1" i="0" lang="en-IN" sz="2800" u="none" cap="none" strike="noStrike">
                <a:solidFill>
                  <a:schemeClr val="dk1"/>
                </a:solidFill>
                <a:latin typeface="Gill Sans"/>
                <a:ea typeface="Gill Sans"/>
                <a:cs typeface="Gill Sans"/>
                <a:sym typeface="Gill Sans"/>
              </a:rPr>
              <a:t>Highlighting or calling attention to important information</a:t>
            </a:r>
            <a:r>
              <a:rPr b="0" i="0" lang="en-IN" sz="2800" u="none" cap="none" strike="noStrike">
                <a:solidFill>
                  <a:schemeClr val="dk1"/>
                </a:solidFill>
                <a:latin typeface="Gill Sans"/>
                <a:ea typeface="Gill Sans"/>
                <a:cs typeface="Gill Sans"/>
                <a:sym typeface="Gill Sans"/>
              </a:rPr>
              <a:t> (e.g., using red to highlight critical warnings or alerts).</a:t>
            </a:r>
            <a:endParaRPr/>
          </a:p>
        </p:txBody>
      </p:sp>
    </p:spTree>
  </p:cSld>
  <p:clrMapOvr>
    <a:masterClrMapping/>
  </p:clrMapOvr>
</p:sld>
</file>

<file path=ppt/slides/slide4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01" name="Shape 401"/>
        <p:cNvGrpSpPr/>
        <p:nvPr/>
      </p:nvGrpSpPr>
      <p:grpSpPr>
        <a:xfrm>
          <a:off x="0" y="0"/>
          <a:ext cx="0" cy="0"/>
          <a:chOff x="0" y="0"/>
          <a:chExt cx="0" cy="0"/>
        </a:xfrm>
      </p:grpSpPr>
      <p:sp>
        <p:nvSpPr>
          <p:cNvPr id="402" name="Google Shape;402;p60"/>
          <p:cNvSpPr txBox="1"/>
          <p:nvPr>
            <p:ph type="title"/>
          </p:nvPr>
        </p:nvSpPr>
        <p:spPr>
          <a:xfrm>
            <a:off x="677334" y="609600"/>
            <a:ext cx="8596668" cy="1320800"/>
          </a:xfrm>
          <a:prstGeom prst="rect">
            <a:avLst/>
          </a:prstGeom>
          <a:noFill/>
          <a:ln>
            <a:noFill/>
          </a:ln>
        </p:spPr>
        <p:txBody>
          <a:bodyPr anchorCtr="0" anchor="t" bIns="45700" lIns="91425" spcFirstLastPara="1" rIns="91425" wrap="square" tIns="45700">
            <a:normAutofit/>
          </a:bodyPr>
          <a:lstStyle/>
          <a:p>
            <a:pPr indent="0" lvl="0" marL="0" rtl="0" algn="l">
              <a:spcBef>
                <a:spcPts val="0"/>
              </a:spcBef>
              <a:spcAft>
                <a:spcPts val="0"/>
              </a:spcAft>
              <a:buClr>
                <a:schemeClr val="accent1"/>
              </a:buClr>
              <a:buSzPts val="3600"/>
              <a:buFont typeface="Trebuchet MS"/>
              <a:buNone/>
            </a:pPr>
            <a:r>
              <a:rPr lang="en-IN"/>
              <a:t> </a:t>
            </a:r>
            <a:endParaRPr/>
          </a:p>
        </p:txBody>
      </p:sp>
      <p:sp>
        <p:nvSpPr>
          <p:cNvPr id="403" name="Google Shape;403;p60"/>
          <p:cNvSpPr txBox="1"/>
          <p:nvPr/>
        </p:nvSpPr>
        <p:spPr>
          <a:xfrm>
            <a:off x="568642" y="503903"/>
            <a:ext cx="9421177" cy="4832092"/>
          </a:xfrm>
          <a:prstGeom prst="rect">
            <a:avLst/>
          </a:prstGeom>
          <a:noFill/>
          <a:ln>
            <a:noFill/>
          </a:ln>
        </p:spPr>
        <p:txBody>
          <a:bodyPr anchorCtr="0" anchor="t" bIns="45700" lIns="91425" spcFirstLastPara="1" rIns="91425" wrap="square" tIns="45700">
            <a:spAutoFit/>
          </a:bodyPr>
          <a:lstStyle/>
          <a:p>
            <a:pPr indent="0" lvl="0" marL="0" marR="0" rtl="0" algn="just">
              <a:spcBef>
                <a:spcPts val="0"/>
              </a:spcBef>
              <a:spcAft>
                <a:spcPts val="0"/>
              </a:spcAft>
              <a:buNone/>
            </a:pPr>
            <a:r>
              <a:rPr b="1" lang="en-IN" sz="2800">
                <a:solidFill>
                  <a:schemeClr val="accent1"/>
                </a:solidFill>
                <a:latin typeface="Gill Sans"/>
                <a:ea typeface="Gill Sans"/>
                <a:cs typeface="Gill Sans"/>
                <a:sym typeface="Gill Sans"/>
              </a:rPr>
              <a:t>Color Uses</a:t>
            </a:r>
            <a:endParaRPr sz="2800">
              <a:solidFill>
                <a:schemeClr val="accent1"/>
              </a:solidFill>
              <a:latin typeface="Gill Sans"/>
              <a:ea typeface="Gill Sans"/>
              <a:cs typeface="Gill Sans"/>
              <a:sym typeface="Gill Sans"/>
            </a:endParaRPr>
          </a:p>
          <a:p>
            <a:pPr indent="0" lvl="0" marL="0" marR="0" rtl="0" algn="just">
              <a:spcBef>
                <a:spcPts val="0"/>
              </a:spcBef>
              <a:spcAft>
                <a:spcPts val="0"/>
              </a:spcAft>
              <a:buNone/>
            </a:pPr>
            <a:r>
              <a:rPr b="1" lang="en-IN" sz="2800">
                <a:solidFill>
                  <a:schemeClr val="dk1"/>
                </a:solidFill>
                <a:latin typeface="Gill Sans"/>
                <a:ea typeface="Gill Sans"/>
                <a:cs typeface="Gill Sans"/>
                <a:sym typeface="Gill Sans"/>
              </a:rPr>
              <a:t>Use color as a visual code to identify:</a:t>
            </a:r>
            <a:endParaRPr sz="2800">
              <a:solidFill>
                <a:schemeClr val="dk1"/>
              </a:solidFill>
              <a:latin typeface="Gill Sans"/>
              <a:ea typeface="Gill Sans"/>
              <a:cs typeface="Gill Sans"/>
              <a:sym typeface="Gill Sans"/>
            </a:endParaRPr>
          </a:p>
          <a:p>
            <a:pPr indent="-177800" lvl="0" marL="0" marR="0" rtl="0" algn="just">
              <a:spcBef>
                <a:spcPts val="0"/>
              </a:spcBef>
              <a:spcAft>
                <a:spcPts val="0"/>
              </a:spcAft>
              <a:buClr>
                <a:schemeClr val="dk1"/>
              </a:buClr>
              <a:buSzPts val="2800"/>
              <a:buFont typeface="Arial"/>
              <a:buChar char="•"/>
            </a:pPr>
            <a:r>
              <a:rPr b="1" lang="en-IN" sz="2800">
                <a:solidFill>
                  <a:schemeClr val="dk1"/>
                </a:solidFill>
                <a:latin typeface="Gill Sans"/>
                <a:ea typeface="Gill Sans"/>
                <a:cs typeface="Gill Sans"/>
                <a:sym typeface="Gill Sans"/>
              </a:rPr>
              <a:t>Screen components</a:t>
            </a:r>
            <a:r>
              <a:rPr lang="en-IN" sz="2800">
                <a:solidFill>
                  <a:schemeClr val="dk1"/>
                </a:solidFill>
                <a:latin typeface="Gill Sans"/>
                <a:ea typeface="Gill Sans"/>
                <a:cs typeface="Gill Sans"/>
                <a:sym typeface="Gill Sans"/>
              </a:rPr>
              <a:t> (e.g., different colors for buttons, text fields, and links to make navigation easier).</a:t>
            </a:r>
            <a:endParaRPr/>
          </a:p>
          <a:p>
            <a:pPr indent="-177800" lvl="0" marL="0" marR="0" rtl="0" algn="just">
              <a:spcBef>
                <a:spcPts val="0"/>
              </a:spcBef>
              <a:spcAft>
                <a:spcPts val="0"/>
              </a:spcAft>
              <a:buClr>
                <a:schemeClr val="dk1"/>
              </a:buClr>
              <a:buSzPts val="2800"/>
              <a:buFont typeface="Arial"/>
              <a:buChar char="•"/>
            </a:pPr>
            <a:r>
              <a:rPr b="1" lang="en-IN" sz="2800">
                <a:solidFill>
                  <a:schemeClr val="dk1"/>
                </a:solidFill>
                <a:latin typeface="Gill Sans"/>
                <a:ea typeface="Gill Sans"/>
                <a:cs typeface="Gill Sans"/>
                <a:sym typeface="Gill Sans"/>
              </a:rPr>
              <a:t>The logical structure of ideas, processes, or sequences</a:t>
            </a:r>
            <a:r>
              <a:rPr lang="en-IN" sz="2800">
                <a:solidFill>
                  <a:schemeClr val="dk1"/>
                </a:solidFill>
                <a:latin typeface="Gill Sans"/>
                <a:ea typeface="Gill Sans"/>
                <a:cs typeface="Gill Sans"/>
                <a:sym typeface="Gill Sans"/>
              </a:rPr>
              <a:t> (e.g., using color gradients to show progression through steps in a process).</a:t>
            </a:r>
            <a:endParaRPr/>
          </a:p>
          <a:p>
            <a:pPr indent="-177800" lvl="0" marL="0" marR="0" rtl="0" algn="just">
              <a:spcBef>
                <a:spcPts val="0"/>
              </a:spcBef>
              <a:spcAft>
                <a:spcPts val="0"/>
              </a:spcAft>
              <a:buClr>
                <a:schemeClr val="dk1"/>
              </a:buClr>
              <a:buSzPts val="2800"/>
              <a:buFont typeface="Arial"/>
              <a:buChar char="•"/>
            </a:pPr>
            <a:r>
              <a:rPr b="1" lang="en-IN" sz="2800">
                <a:solidFill>
                  <a:schemeClr val="dk1"/>
                </a:solidFill>
                <a:latin typeface="Gill Sans"/>
                <a:ea typeface="Gill Sans"/>
                <a:cs typeface="Gill Sans"/>
                <a:sym typeface="Gill Sans"/>
              </a:rPr>
              <a:t>Sources of information</a:t>
            </a:r>
            <a:r>
              <a:rPr lang="en-IN" sz="2800">
                <a:solidFill>
                  <a:schemeClr val="dk1"/>
                </a:solidFill>
                <a:latin typeface="Gill Sans"/>
                <a:ea typeface="Gill Sans"/>
                <a:cs typeface="Gill Sans"/>
                <a:sym typeface="Gill Sans"/>
              </a:rPr>
              <a:t> (e.g., blue for hyperlinks that direct users to external sources).</a:t>
            </a:r>
            <a:endParaRPr/>
          </a:p>
          <a:p>
            <a:pPr indent="-177800" lvl="0" marL="0" marR="0" rtl="0" algn="just">
              <a:spcBef>
                <a:spcPts val="0"/>
              </a:spcBef>
              <a:spcAft>
                <a:spcPts val="0"/>
              </a:spcAft>
              <a:buClr>
                <a:schemeClr val="dk1"/>
              </a:buClr>
              <a:buSzPts val="2800"/>
              <a:buFont typeface="Arial"/>
              <a:buChar char="•"/>
            </a:pPr>
            <a:r>
              <a:rPr b="1" lang="en-IN" sz="2800">
                <a:solidFill>
                  <a:schemeClr val="dk1"/>
                </a:solidFill>
                <a:latin typeface="Gill Sans"/>
                <a:ea typeface="Gill Sans"/>
                <a:cs typeface="Gill Sans"/>
                <a:sym typeface="Gill Sans"/>
              </a:rPr>
              <a:t>Status of information</a:t>
            </a:r>
            <a:r>
              <a:rPr lang="en-IN" sz="2800">
                <a:solidFill>
                  <a:schemeClr val="dk1"/>
                </a:solidFill>
                <a:latin typeface="Gill Sans"/>
                <a:ea typeface="Gill Sans"/>
                <a:cs typeface="Gill Sans"/>
                <a:sym typeface="Gill Sans"/>
              </a:rPr>
              <a:t> (e.g., green for active, yellow for warning, and red for error status).</a:t>
            </a:r>
            <a:endParaRPr/>
          </a:p>
        </p:txBody>
      </p:sp>
    </p:spTree>
  </p:cSld>
  <p:clrMapOvr>
    <a:masterClrMapping/>
  </p:clrMapOvr>
</p:sld>
</file>

<file path=ppt/slides/slide4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07" name="Shape 407"/>
        <p:cNvGrpSpPr/>
        <p:nvPr/>
      </p:nvGrpSpPr>
      <p:grpSpPr>
        <a:xfrm>
          <a:off x="0" y="0"/>
          <a:ext cx="0" cy="0"/>
          <a:chOff x="0" y="0"/>
          <a:chExt cx="0" cy="0"/>
        </a:xfrm>
      </p:grpSpPr>
      <p:sp>
        <p:nvSpPr>
          <p:cNvPr id="408" name="Google Shape;408;p61"/>
          <p:cNvSpPr txBox="1"/>
          <p:nvPr>
            <p:ph type="title"/>
          </p:nvPr>
        </p:nvSpPr>
        <p:spPr>
          <a:xfrm>
            <a:off x="677334" y="609600"/>
            <a:ext cx="8596668" cy="1320800"/>
          </a:xfrm>
          <a:prstGeom prst="rect">
            <a:avLst/>
          </a:prstGeom>
          <a:noFill/>
          <a:ln>
            <a:noFill/>
          </a:ln>
        </p:spPr>
        <p:txBody>
          <a:bodyPr anchorCtr="0" anchor="t" bIns="45700" lIns="91425" spcFirstLastPara="1" rIns="91425" wrap="square" tIns="45700">
            <a:normAutofit/>
          </a:bodyPr>
          <a:lstStyle/>
          <a:p>
            <a:pPr indent="0" lvl="0" marL="0" rtl="0" algn="l">
              <a:spcBef>
                <a:spcPts val="0"/>
              </a:spcBef>
              <a:spcAft>
                <a:spcPts val="0"/>
              </a:spcAft>
              <a:buClr>
                <a:schemeClr val="accent1"/>
              </a:buClr>
              <a:buSzPts val="3600"/>
              <a:buFont typeface="Trebuchet MS"/>
              <a:buNone/>
            </a:pPr>
            <a:r>
              <a:rPr lang="en-IN"/>
              <a:t> </a:t>
            </a:r>
            <a:endParaRPr/>
          </a:p>
        </p:txBody>
      </p:sp>
      <p:sp>
        <p:nvSpPr>
          <p:cNvPr id="409" name="Google Shape;409;p61"/>
          <p:cNvSpPr txBox="1"/>
          <p:nvPr/>
        </p:nvSpPr>
        <p:spPr>
          <a:xfrm>
            <a:off x="568642" y="503903"/>
            <a:ext cx="9421177" cy="2677656"/>
          </a:xfrm>
          <a:prstGeom prst="rect">
            <a:avLst/>
          </a:prstGeom>
          <a:noFill/>
          <a:ln>
            <a:noFill/>
          </a:ln>
        </p:spPr>
        <p:txBody>
          <a:bodyPr anchorCtr="0" anchor="t" bIns="45700" lIns="91425" spcFirstLastPara="1" rIns="91425" wrap="square" tIns="45700">
            <a:spAutoFit/>
          </a:bodyPr>
          <a:lstStyle/>
          <a:p>
            <a:pPr indent="0" lvl="0" marL="0" marR="0" rtl="0" algn="just">
              <a:spcBef>
                <a:spcPts val="0"/>
              </a:spcBef>
              <a:spcAft>
                <a:spcPts val="0"/>
              </a:spcAft>
              <a:buNone/>
            </a:pPr>
            <a:r>
              <a:rPr b="1" lang="en-IN" sz="2800">
                <a:solidFill>
                  <a:schemeClr val="accent1"/>
                </a:solidFill>
                <a:latin typeface="Gill Sans"/>
                <a:ea typeface="Gill Sans"/>
                <a:cs typeface="Gill Sans"/>
                <a:sym typeface="Gill Sans"/>
              </a:rPr>
              <a:t>Color Uses</a:t>
            </a:r>
            <a:endParaRPr sz="2800">
              <a:solidFill>
                <a:schemeClr val="accent1"/>
              </a:solidFill>
              <a:latin typeface="Gill Sans"/>
              <a:ea typeface="Gill Sans"/>
              <a:cs typeface="Gill Sans"/>
              <a:sym typeface="Gill Sans"/>
            </a:endParaRPr>
          </a:p>
          <a:p>
            <a:pPr indent="0" lvl="0" marL="0" marR="0" rtl="0" algn="l">
              <a:spcBef>
                <a:spcPts val="0"/>
              </a:spcBef>
              <a:spcAft>
                <a:spcPts val="0"/>
              </a:spcAft>
              <a:buNone/>
            </a:pPr>
            <a:r>
              <a:rPr b="1" lang="en-IN" sz="2800">
                <a:solidFill>
                  <a:schemeClr val="dk1"/>
                </a:solidFill>
                <a:latin typeface="Gill Sans"/>
                <a:ea typeface="Gill Sans"/>
                <a:cs typeface="Gill Sans"/>
                <a:sym typeface="Gill Sans"/>
              </a:rPr>
              <a:t>Use color to:</a:t>
            </a:r>
            <a:endParaRPr sz="2800">
              <a:solidFill>
                <a:schemeClr val="dk1"/>
              </a:solidFill>
              <a:latin typeface="Gill Sans"/>
              <a:ea typeface="Gill Sans"/>
              <a:cs typeface="Gill Sans"/>
              <a:sym typeface="Gill Sans"/>
            </a:endParaRPr>
          </a:p>
          <a:p>
            <a:pPr indent="-177800" lvl="0" marL="0" marR="0" rtl="0" algn="l">
              <a:spcBef>
                <a:spcPts val="0"/>
              </a:spcBef>
              <a:spcAft>
                <a:spcPts val="0"/>
              </a:spcAft>
              <a:buClr>
                <a:schemeClr val="dk1"/>
              </a:buClr>
              <a:buSzPts val="2800"/>
              <a:buFont typeface="Arial"/>
              <a:buChar char="•"/>
            </a:pPr>
            <a:r>
              <a:rPr b="1" lang="en-IN" sz="2800">
                <a:solidFill>
                  <a:schemeClr val="dk1"/>
                </a:solidFill>
                <a:latin typeface="Gill Sans"/>
                <a:ea typeface="Gill Sans"/>
                <a:cs typeface="Gill Sans"/>
                <a:sym typeface="Gill Sans"/>
              </a:rPr>
              <a:t>Realistically portray natural objects</a:t>
            </a:r>
            <a:r>
              <a:rPr lang="en-IN" sz="2800">
                <a:solidFill>
                  <a:schemeClr val="dk1"/>
                </a:solidFill>
                <a:latin typeface="Gill Sans"/>
                <a:ea typeface="Gill Sans"/>
                <a:cs typeface="Gill Sans"/>
                <a:sym typeface="Gill Sans"/>
              </a:rPr>
              <a:t> (e.g., green for trees, blue for the sky).</a:t>
            </a:r>
            <a:endParaRPr/>
          </a:p>
          <a:p>
            <a:pPr indent="-177800" lvl="0" marL="0" marR="0" rtl="0" algn="l">
              <a:spcBef>
                <a:spcPts val="0"/>
              </a:spcBef>
              <a:spcAft>
                <a:spcPts val="0"/>
              </a:spcAft>
              <a:buClr>
                <a:schemeClr val="dk1"/>
              </a:buClr>
              <a:buSzPts val="2800"/>
              <a:buFont typeface="Arial"/>
              <a:buChar char="•"/>
            </a:pPr>
            <a:r>
              <a:rPr b="1" lang="en-IN" sz="2800">
                <a:solidFill>
                  <a:schemeClr val="dk1"/>
                </a:solidFill>
                <a:latin typeface="Gill Sans"/>
                <a:ea typeface="Gill Sans"/>
                <a:cs typeface="Gill Sans"/>
                <a:sym typeface="Gill Sans"/>
              </a:rPr>
              <a:t>Increase screen appeal</a:t>
            </a:r>
            <a:r>
              <a:rPr lang="en-IN" sz="2800">
                <a:solidFill>
                  <a:schemeClr val="dk1"/>
                </a:solidFill>
                <a:latin typeface="Gill Sans"/>
                <a:ea typeface="Gill Sans"/>
                <a:cs typeface="Gill Sans"/>
                <a:sym typeface="Gill Sans"/>
              </a:rPr>
              <a:t> (e.g., adding subtle, attractive colors to make a design look more engaging).</a:t>
            </a:r>
            <a:endParaRPr/>
          </a:p>
        </p:txBody>
      </p:sp>
    </p:spTree>
  </p:cSld>
  <p:clrMapOvr>
    <a:masterClrMapping/>
  </p:clrMapOvr>
</p:sld>
</file>

<file path=ppt/slides/slide4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13" name="Shape 413"/>
        <p:cNvGrpSpPr/>
        <p:nvPr/>
      </p:nvGrpSpPr>
      <p:grpSpPr>
        <a:xfrm>
          <a:off x="0" y="0"/>
          <a:ext cx="0" cy="0"/>
          <a:chOff x="0" y="0"/>
          <a:chExt cx="0" cy="0"/>
        </a:xfrm>
      </p:grpSpPr>
      <p:sp>
        <p:nvSpPr>
          <p:cNvPr id="414" name="Google Shape;414;p62"/>
          <p:cNvSpPr txBox="1"/>
          <p:nvPr>
            <p:ph type="title"/>
          </p:nvPr>
        </p:nvSpPr>
        <p:spPr>
          <a:xfrm>
            <a:off x="677334" y="609600"/>
            <a:ext cx="8596668" cy="1320800"/>
          </a:xfrm>
          <a:prstGeom prst="rect">
            <a:avLst/>
          </a:prstGeom>
          <a:noFill/>
          <a:ln>
            <a:noFill/>
          </a:ln>
        </p:spPr>
        <p:txBody>
          <a:bodyPr anchorCtr="0" anchor="t" bIns="45700" lIns="91425" spcFirstLastPara="1" rIns="91425" wrap="square" tIns="45700">
            <a:normAutofit/>
          </a:bodyPr>
          <a:lstStyle/>
          <a:p>
            <a:pPr indent="0" lvl="0" marL="0" rtl="0" algn="l">
              <a:spcBef>
                <a:spcPts val="0"/>
              </a:spcBef>
              <a:spcAft>
                <a:spcPts val="0"/>
              </a:spcAft>
              <a:buClr>
                <a:schemeClr val="accent1"/>
              </a:buClr>
              <a:buSzPts val="3600"/>
              <a:buFont typeface="Trebuchet MS"/>
              <a:buNone/>
            </a:pPr>
            <a:r>
              <a:rPr lang="en-IN"/>
              <a:t> </a:t>
            </a:r>
            <a:endParaRPr/>
          </a:p>
        </p:txBody>
      </p:sp>
      <p:sp>
        <p:nvSpPr>
          <p:cNvPr id="415" name="Google Shape;415;p62"/>
          <p:cNvSpPr txBox="1"/>
          <p:nvPr/>
        </p:nvSpPr>
        <p:spPr>
          <a:xfrm>
            <a:off x="511492" y="86380"/>
            <a:ext cx="9421177" cy="523220"/>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0" lang="en-IN" sz="2800">
                <a:solidFill>
                  <a:schemeClr val="accent1"/>
                </a:solidFill>
                <a:latin typeface="Gill Sans"/>
                <a:ea typeface="Gill Sans"/>
                <a:cs typeface="Gill Sans"/>
                <a:sym typeface="Gill Sans"/>
              </a:rPr>
              <a:t>Possible Problems with Color </a:t>
            </a:r>
            <a:endParaRPr sz="2800">
              <a:solidFill>
                <a:schemeClr val="accent1"/>
              </a:solidFill>
              <a:latin typeface="Gill Sans"/>
              <a:ea typeface="Gill Sans"/>
              <a:cs typeface="Gill Sans"/>
              <a:sym typeface="Gill Sans"/>
            </a:endParaRPr>
          </a:p>
        </p:txBody>
      </p:sp>
      <p:sp>
        <p:nvSpPr>
          <p:cNvPr id="416" name="Google Shape;416;p62"/>
          <p:cNvSpPr txBox="1"/>
          <p:nvPr/>
        </p:nvSpPr>
        <p:spPr>
          <a:xfrm>
            <a:off x="456480" y="933510"/>
            <a:ext cx="8817522" cy="2862322"/>
          </a:xfrm>
          <a:prstGeom prst="rect">
            <a:avLst/>
          </a:prstGeom>
          <a:noFill/>
          <a:ln>
            <a:noFill/>
          </a:ln>
        </p:spPr>
        <p:txBody>
          <a:bodyPr anchorCtr="0" anchor="t" bIns="45700" lIns="91425" spcFirstLastPara="1" rIns="91425" wrap="square" tIns="45700">
            <a:spAutoFit/>
          </a:bodyPr>
          <a:lstStyle/>
          <a:p>
            <a:pPr indent="0" lvl="0" marL="0" marR="0" rtl="0" algn="just">
              <a:spcBef>
                <a:spcPts val="0"/>
              </a:spcBef>
              <a:spcAft>
                <a:spcPts val="0"/>
              </a:spcAft>
              <a:buNone/>
            </a:pPr>
            <a:r>
              <a:rPr b="1" lang="en-IN" sz="2000">
                <a:solidFill>
                  <a:schemeClr val="dk1"/>
                </a:solidFill>
                <a:latin typeface="Gill Sans"/>
                <a:ea typeface="Gill Sans"/>
                <a:cs typeface="Gill Sans"/>
                <a:sym typeface="Gill Sans"/>
              </a:rPr>
              <a:t>Color Misuse and Performance:</a:t>
            </a:r>
            <a:endParaRPr sz="2000">
              <a:solidFill>
                <a:schemeClr val="dk1"/>
              </a:solidFill>
              <a:latin typeface="Gill Sans"/>
              <a:ea typeface="Gill Sans"/>
              <a:cs typeface="Gill Sans"/>
              <a:sym typeface="Gill Sans"/>
            </a:endParaRPr>
          </a:p>
          <a:p>
            <a:pPr indent="-127000" lvl="0" marL="0" marR="0" rtl="0" algn="just">
              <a:spcBef>
                <a:spcPts val="0"/>
              </a:spcBef>
              <a:spcAft>
                <a:spcPts val="0"/>
              </a:spcAft>
              <a:buClr>
                <a:schemeClr val="dk1"/>
              </a:buClr>
              <a:buSzPts val="2000"/>
              <a:buFont typeface="Arial"/>
              <a:buChar char="•"/>
            </a:pPr>
            <a:r>
              <a:rPr lang="en-IN" sz="2000">
                <a:solidFill>
                  <a:schemeClr val="dk1"/>
                </a:solidFill>
                <a:latin typeface="Gill Sans"/>
                <a:ea typeface="Gill Sans"/>
                <a:cs typeface="Gill Sans"/>
                <a:sym typeface="Gill Sans"/>
              </a:rPr>
              <a:t>Simply adding color doesn't improve performance. Poor design will remain ineffective even if color is added. Misusing color can distract users and hinder information processing.</a:t>
            </a:r>
            <a:endParaRPr/>
          </a:p>
          <a:p>
            <a:pPr indent="0" lvl="0" marL="0" marR="0" rtl="0" algn="just">
              <a:spcBef>
                <a:spcPts val="0"/>
              </a:spcBef>
              <a:spcAft>
                <a:spcPts val="0"/>
              </a:spcAft>
              <a:buNone/>
            </a:pPr>
            <a:r>
              <a:rPr b="1" lang="en-IN" sz="2000">
                <a:solidFill>
                  <a:schemeClr val="dk1"/>
                </a:solidFill>
                <a:latin typeface="Gill Sans"/>
                <a:ea typeface="Gill Sans"/>
                <a:cs typeface="Gill Sans"/>
                <a:sym typeface="Gill Sans"/>
              </a:rPr>
              <a:t>Cross-Disciplinary and Cross-Cultural Differences:</a:t>
            </a:r>
            <a:endParaRPr sz="2000">
              <a:solidFill>
                <a:schemeClr val="dk1"/>
              </a:solidFill>
              <a:latin typeface="Gill Sans"/>
              <a:ea typeface="Gill Sans"/>
              <a:cs typeface="Gill Sans"/>
              <a:sym typeface="Gill Sans"/>
            </a:endParaRPr>
          </a:p>
          <a:p>
            <a:pPr indent="-127000" lvl="0" marL="0" marR="0" rtl="0" algn="just">
              <a:spcBef>
                <a:spcPts val="0"/>
              </a:spcBef>
              <a:spcAft>
                <a:spcPts val="0"/>
              </a:spcAft>
              <a:buClr>
                <a:schemeClr val="dk1"/>
              </a:buClr>
              <a:buSzPts val="2000"/>
              <a:buFont typeface="Arial"/>
              <a:buChar char="•"/>
            </a:pPr>
            <a:r>
              <a:rPr lang="en-IN" sz="2000">
                <a:solidFill>
                  <a:schemeClr val="dk1"/>
                </a:solidFill>
                <a:latin typeface="Gill Sans"/>
                <a:ea typeface="Gill Sans"/>
                <a:cs typeface="Gill Sans"/>
                <a:sym typeface="Gill Sans"/>
              </a:rPr>
              <a:t>Color meanings differ across professions and cultures. For example, blue symbolizes reliability in finance but death in healthcare. Red represents danger in the U.S., death in Egypt, and life in India. Designers must consider these differences to avoid confusion.</a:t>
            </a:r>
            <a:endParaRPr/>
          </a:p>
        </p:txBody>
      </p:sp>
    </p:spTree>
  </p:cSld>
  <p:clrMapOvr>
    <a:masterClrMapping/>
  </p:clrMapOvr>
</p:sld>
</file>

<file path=ppt/slides/slide4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20" name="Shape 420"/>
        <p:cNvGrpSpPr/>
        <p:nvPr/>
      </p:nvGrpSpPr>
      <p:grpSpPr>
        <a:xfrm>
          <a:off x="0" y="0"/>
          <a:ext cx="0" cy="0"/>
          <a:chOff x="0" y="0"/>
          <a:chExt cx="0" cy="0"/>
        </a:xfrm>
      </p:grpSpPr>
      <p:sp>
        <p:nvSpPr>
          <p:cNvPr id="421" name="Google Shape;421;p63"/>
          <p:cNvSpPr txBox="1"/>
          <p:nvPr>
            <p:ph type="title"/>
          </p:nvPr>
        </p:nvSpPr>
        <p:spPr>
          <a:xfrm>
            <a:off x="677334" y="609600"/>
            <a:ext cx="8596668" cy="1320800"/>
          </a:xfrm>
          <a:prstGeom prst="rect">
            <a:avLst/>
          </a:prstGeom>
          <a:noFill/>
          <a:ln>
            <a:noFill/>
          </a:ln>
        </p:spPr>
        <p:txBody>
          <a:bodyPr anchorCtr="0" anchor="t" bIns="45700" lIns="91425" spcFirstLastPara="1" rIns="91425" wrap="square" tIns="45700">
            <a:normAutofit/>
          </a:bodyPr>
          <a:lstStyle/>
          <a:p>
            <a:pPr indent="0" lvl="0" marL="0" rtl="0" algn="l">
              <a:spcBef>
                <a:spcPts val="0"/>
              </a:spcBef>
              <a:spcAft>
                <a:spcPts val="0"/>
              </a:spcAft>
              <a:buClr>
                <a:schemeClr val="accent1"/>
              </a:buClr>
              <a:buSzPts val="3600"/>
              <a:buFont typeface="Trebuchet MS"/>
              <a:buNone/>
            </a:pPr>
            <a:r>
              <a:rPr lang="en-IN"/>
              <a:t> </a:t>
            </a:r>
            <a:endParaRPr/>
          </a:p>
        </p:txBody>
      </p:sp>
      <p:sp>
        <p:nvSpPr>
          <p:cNvPr id="422" name="Google Shape;422;p63"/>
          <p:cNvSpPr txBox="1"/>
          <p:nvPr/>
        </p:nvSpPr>
        <p:spPr>
          <a:xfrm>
            <a:off x="511492" y="86380"/>
            <a:ext cx="9421177" cy="523220"/>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0" lang="en-IN" sz="2800">
                <a:solidFill>
                  <a:schemeClr val="accent1"/>
                </a:solidFill>
                <a:latin typeface="Gill Sans"/>
                <a:ea typeface="Gill Sans"/>
                <a:cs typeface="Gill Sans"/>
                <a:sym typeface="Gill Sans"/>
              </a:rPr>
              <a:t>Possible Problems with Color </a:t>
            </a:r>
            <a:endParaRPr sz="2800">
              <a:solidFill>
                <a:schemeClr val="accent1"/>
              </a:solidFill>
              <a:latin typeface="Gill Sans"/>
              <a:ea typeface="Gill Sans"/>
              <a:cs typeface="Gill Sans"/>
              <a:sym typeface="Gill Sans"/>
            </a:endParaRPr>
          </a:p>
        </p:txBody>
      </p:sp>
      <p:sp>
        <p:nvSpPr>
          <p:cNvPr id="423" name="Google Shape;423;p63"/>
          <p:cNvSpPr txBox="1"/>
          <p:nvPr/>
        </p:nvSpPr>
        <p:spPr>
          <a:xfrm>
            <a:off x="456480" y="933510"/>
            <a:ext cx="8817522" cy="4401205"/>
          </a:xfrm>
          <a:prstGeom prst="rect">
            <a:avLst/>
          </a:prstGeom>
          <a:noFill/>
          <a:ln>
            <a:noFill/>
          </a:ln>
        </p:spPr>
        <p:txBody>
          <a:bodyPr anchorCtr="0" anchor="t" bIns="45700" lIns="91425" spcFirstLastPara="1" rIns="91425" wrap="square" tIns="45700">
            <a:spAutoFit/>
          </a:bodyPr>
          <a:lstStyle/>
          <a:p>
            <a:pPr indent="0" lvl="0" marL="0" marR="0" rtl="0" algn="just">
              <a:spcBef>
                <a:spcPts val="0"/>
              </a:spcBef>
              <a:spcAft>
                <a:spcPts val="0"/>
              </a:spcAft>
              <a:buNone/>
            </a:pPr>
            <a:r>
              <a:rPr b="1" lang="en-IN" sz="2800">
                <a:solidFill>
                  <a:schemeClr val="dk1"/>
                </a:solidFill>
                <a:latin typeface="Gill Sans"/>
                <a:ea typeface="Gill Sans"/>
                <a:cs typeface="Gill Sans"/>
                <a:sym typeface="Gill Sans"/>
              </a:rPr>
              <a:t>Color Misuse and Performance:</a:t>
            </a:r>
            <a:endParaRPr sz="2800">
              <a:solidFill>
                <a:schemeClr val="dk1"/>
              </a:solidFill>
              <a:latin typeface="Gill Sans"/>
              <a:ea typeface="Gill Sans"/>
              <a:cs typeface="Gill Sans"/>
              <a:sym typeface="Gill Sans"/>
            </a:endParaRPr>
          </a:p>
          <a:p>
            <a:pPr indent="-177800" lvl="0" marL="0" marR="0" rtl="0" algn="just">
              <a:spcBef>
                <a:spcPts val="0"/>
              </a:spcBef>
              <a:spcAft>
                <a:spcPts val="0"/>
              </a:spcAft>
              <a:buClr>
                <a:schemeClr val="dk1"/>
              </a:buClr>
              <a:buSzPts val="2800"/>
              <a:buFont typeface="Arial"/>
              <a:buChar char="•"/>
            </a:pPr>
            <a:r>
              <a:rPr lang="en-IN" sz="2800">
                <a:solidFill>
                  <a:schemeClr val="dk1"/>
                </a:solidFill>
                <a:latin typeface="Gill Sans"/>
                <a:ea typeface="Gill Sans"/>
                <a:cs typeface="Gill Sans"/>
                <a:sym typeface="Gill Sans"/>
              </a:rPr>
              <a:t>Simply adding color doesn't improve performance. Poor design will remain ineffective even if color is added. Misusing color can distract users and hinder information processing.</a:t>
            </a:r>
            <a:endParaRPr/>
          </a:p>
          <a:p>
            <a:pPr indent="0" lvl="0" marL="0" marR="0" rtl="0" algn="just">
              <a:spcBef>
                <a:spcPts val="0"/>
              </a:spcBef>
              <a:spcAft>
                <a:spcPts val="0"/>
              </a:spcAft>
              <a:buNone/>
            </a:pPr>
            <a:r>
              <a:rPr b="1" lang="en-IN" sz="2800">
                <a:solidFill>
                  <a:schemeClr val="dk1"/>
                </a:solidFill>
                <a:latin typeface="Gill Sans"/>
                <a:ea typeface="Gill Sans"/>
                <a:cs typeface="Gill Sans"/>
                <a:sym typeface="Gill Sans"/>
              </a:rPr>
              <a:t>Cross-Disciplinary and Cross-Cultural Differences:</a:t>
            </a:r>
            <a:endParaRPr sz="2800">
              <a:solidFill>
                <a:schemeClr val="dk1"/>
              </a:solidFill>
              <a:latin typeface="Gill Sans"/>
              <a:ea typeface="Gill Sans"/>
              <a:cs typeface="Gill Sans"/>
              <a:sym typeface="Gill Sans"/>
            </a:endParaRPr>
          </a:p>
          <a:p>
            <a:pPr indent="-177800" lvl="0" marL="0" marR="0" rtl="0" algn="just">
              <a:spcBef>
                <a:spcPts val="0"/>
              </a:spcBef>
              <a:spcAft>
                <a:spcPts val="0"/>
              </a:spcAft>
              <a:buClr>
                <a:schemeClr val="dk1"/>
              </a:buClr>
              <a:buSzPts val="2800"/>
              <a:buFont typeface="Arial"/>
              <a:buChar char="•"/>
            </a:pPr>
            <a:r>
              <a:rPr lang="en-IN" sz="2800">
                <a:solidFill>
                  <a:schemeClr val="dk1"/>
                </a:solidFill>
                <a:latin typeface="Gill Sans"/>
                <a:ea typeface="Gill Sans"/>
                <a:cs typeface="Gill Sans"/>
                <a:sym typeface="Gill Sans"/>
              </a:rPr>
              <a:t>Color meanings differ across professions and cultures. For example, blue symbolizes reliability in finance but death in healthcare. Red represents danger in the U.S., death in Egypt, and life in India. Designers must consider these differences to avoid confusion.</a:t>
            </a:r>
            <a:endParaRPr/>
          </a:p>
        </p:txBody>
      </p:sp>
    </p:spTree>
  </p:cSld>
  <p:clrMapOvr>
    <a:masterClrMapping/>
  </p:clrMapOvr>
</p:sld>
</file>

<file path=ppt/slides/slide4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27" name="Shape 427"/>
        <p:cNvGrpSpPr/>
        <p:nvPr/>
      </p:nvGrpSpPr>
      <p:grpSpPr>
        <a:xfrm>
          <a:off x="0" y="0"/>
          <a:ext cx="0" cy="0"/>
          <a:chOff x="0" y="0"/>
          <a:chExt cx="0" cy="0"/>
        </a:xfrm>
      </p:grpSpPr>
      <p:sp>
        <p:nvSpPr>
          <p:cNvPr id="428" name="Google Shape;428;p64"/>
          <p:cNvSpPr txBox="1"/>
          <p:nvPr>
            <p:ph type="title"/>
          </p:nvPr>
        </p:nvSpPr>
        <p:spPr>
          <a:xfrm>
            <a:off x="677334" y="609600"/>
            <a:ext cx="8596668" cy="1320800"/>
          </a:xfrm>
          <a:prstGeom prst="rect">
            <a:avLst/>
          </a:prstGeom>
          <a:noFill/>
          <a:ln>
            <a:noFill/>
          </a:ln>
        </p:spPr>
        <p:txBody>
          <a:bodyPr anchorCtr="0" anchor="t" bIns="45700" lIns="91425" spcFirstLastPara="1" rIns="91425" wrap="square" tIns="45700">
            <a:normAutofit/>
          </a:bodyPr>
          <a:lstStyle/>
          <a:p>
            <a:pPr indent="0" lvl="0" marL="0" rtl="0" algn="l">
              <a:spcBef>
                <a:spcPts val="0"/>
              </a:spcBef>
              <a:spcAft>
                <a:spcPts val="0"/>
              </a:spcAft>
              <a:buClr>
                <a:schemeClr val="accent1"/>
              </a:buClr>
              <a:buSzPts val="3600"/>
              <a:buFont typeface="Trebuchet MS"/>
              <a:buNone/>
            </a:pPr>
            <a:r>
              <a:rPr lang="en-IN"/>
              <a:t> </a:t>
            </a:r>
            <a:endParaRPr/>
          </a:p>
        </p:txBody>
      </p:sp>
      <p:sp>
        <p:nvSpPr>
          <p:cNvPr id="429" name="Google Shape;429;p64"/>
          <p:cNvSpPr txBox="1"/>
          <p:nvPr/>
        </p:nvSpPr>
        <p:spPr>
          <a:xfrm>
            <a:off x="511492" y="86380"/>
            <a:ext cx="9421177" cy="523220"/>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0" lang="en-IN" sz="2800">
                <a:solidFill>
                  <a:schemeClr val="accent1"/>
                </a:solidFill>
                <a:latin typeface="Gill Sans"/>
                <a:ea typeface="Gill Sans"/>
                <a:cs typeface="Gill Sans"/>
                <a:sym typeface="Gill Sans"/>
              </a:rPr>
              <a:t>Possible Problems with Color </a:t>
            </a:r>
            <a:endParaRPr sz="2800">
              <a:solidFill>
                <a:schemeClr val="accent1"/>
              </a:solidFill>
              <a:latin typeface="Gill Sans"/>
              <a:ea typeface="Gill Sans"/>
              <a:cs typeface="Gill Sans"/>
              <a:sym typeface="Gill Sans"/>
            </a:endParaRPr>
          </a:p>
        </p:txBody>
      </p:sp>
      <p:sp>
        <p:nvSpPr>
          <p:cNvPr id="430" name="Google Shape;430;p64"/>
          <p:cNvSpPr txBox="1"/>
          <p:nvPr/>
        </p:nvSpPr>
        <p:spPr>
          <a:xfrm>
            <a:off x="456480" y="933510"/>
            <a:ext cx="8817522" cy="4154984"/>
          </a:xfrm>
          <a:prstGeom prst="rect">
            <a:avLst/>
          </a:prstGeom>
          <a:noFill/>
          <a:ln>
            <a:noFill/>
          </a:ln>
        </p:spPr>
        <p:txBody>
          <a:bodyPr anchorCtr="0" anchor="t" bIns="45700" lIns="91425" spcFirstLastPara="1" rIns="91425" wrap="square" tIns="45700">
            <a:spAutoFit/>
          </a:bodyPr>
          <a:lstStyle/>
          <a:p>
            <a:pPr indent="0" lvl="0" marL="0" marR="0" rtl="0" algn="just">
              <a:spcBef>
                <a:spcPts val="0"/>
              </a:spcBef>
              <a:spcAft>
                <a:spcPts val="0"/>
              </a:spcAft>
              <a:buNone/>
            </a:pPr>
            <a:r>
              <a:rPr b="1" lang="en-IN" sz="2400">
                <a:solidFill>
                  <a:schemeClr val="dk1"/>
                </a:solidFill>
                <a:latin typeface="Gill Sans"/>
                <a:ea typeface="Gill Sans"/>
                <a:cs typeface="Gill Sans"/>
                <a:sym typeface="Gill Sans"/>
              </a:rPr>
              <a:t>Varying Sensitivity of the Eye to Colors:</a:t>
            </a:r>
            <a:endParaRPr sz="2400">
              <a:solidFill>
                <a:schemeClr val="dk1"/>
              </a:solidFill>
              <a:latin typeface="Gill Sans"/>
              <a:ea typeface="Gill Sans"/>
              <a:cs typeface="Gill Sans"/>
              <a:sym typeface="Gill Sans"/>
            </a:endParaRPr>
          </a:p>
          <a:p>
            <a:pPr indent="-152400" lvl="0" marL="0" marR="0" rtl="0" algn="just">
              <a:spcBef>
                <a:spcPts val="0"/>
              </a:spcBef>
              <a:spcAft>
                <a:spcPts val="0"/>
              </a:spcAft>
              <a:buClr>
                <a:schemeClr val="dk1"/>
              </a:buClr>
              <a:buSzPts val="2400"/>
              <a:buFont typeface="Arial"/>
              <a:buChar char="•"/>
            </a:pPr>
            <a:r>
              <a:rPr lang="en-IN" sz="2400">
                <a:solidFill>
                  <a:schemeClr val="dk1"/>
                </a:solidFill>
                <a:latin typeface="Gill Sans"/>
                <a:ea typeface="Gill Sans"/>
                <a:cs typeface="Gill Sans"/>
                <a:sym typeface="Gill Sans"/>
              </a:rPr>
              <a:t>The human eye is more sensitive to mid-spectrum colors (yellow, green) than to extreme colors (red, blue). This affects how easily text or elements in these colors can be read. Some color combinations (like red and blue) can also strain the eyes and lead to visual fatigue.</a:t>
            </a:r>
            <a:endParaRPr/>
          </a:p>
          <a:p>
            <a:pPr indent="0" lvl="0" marL="0" marR="0" rtl="0" algn="just">
              <a:spcBef>
                <a:spcPts val="0"/>
              </a:spcBef>
              <a:spcAft>
                <a:spcPts val="0"/>
              </a:spcAft>
              <a:buNone/>
            </a:pPr>
            <a:r>
              <a:rPr b="1" lang="en-IN" sz="2400">
                <a:solidFill>
                  <a:schemeClr val="dk1"/>
                </a:solidFill>
                <a:latin typeface="Gill Sans"/>
                <a:ea typeface="Gill Sans"/>
                <a:cs typeface="Gill Sans"/>
                <a:sym typeface="Gill Sans"/>
              </a:rPr>
              <a:t>Color-Viewing Deficiencies:</a:t>
            </a:r>
            <a:endParaRPr sz="2400">
              <a:solidFill>
                <a:schemeClr val="dk1"/>
              </a:solidFill>
              <a:latin typeface="Gill Sans"/>
              <a:ea typeface="Gill Sans"/>
              <a:cs typeface="Gill Sans"/>
              <a:sym typeface="Gill Sans"/>
            </a:endParaRPr>
          </a:p>
          <a:p>
            <a:pPr indent="-152400" lvl="0" marL="0" marR="0" rtl="0" algn="just">
              <a:spcBef>
                <a:spcPts val="0"/>
              </a:spcBef>
              <a:spcAft>
                <a:spcPts val="0"/>
              </a:spcAft>
              <a:buClr>
                <a:schemeClr val="dk1"/>
              </a:buClr>
              <a:buSzPts val="2400"/>
              <a:buFont typeface="Arial"/>
              <a:buChar char="•"/>
            </a:pPr>
            <a:r>
              <a:rPr lang="en-IN" sz="2400">
                <a:solidFill>
                  <a:schemeClr val="dk1"/>
                </a:solidFill>
                <a:latin typeface="Gill Sans"/>
                <a:ea typeface="Gill Sans"/>
                <a:cs typeface="Gill Sans"/>
                <a:sym typeface="Gill Sans"/>
              </a:rPr>
              <a:t>About 8% of men and 0.4% of women have some form of color blindness. Red-green deficiencies (protanopia and deuteranopia) and blue deficiencies (tritanopia) are common. Designers must ensure that color-deficient users can still effectively use a screen by avoiding reliance on color alone for conveying important information.</a:t>
            </a:r>
            <a:endParaRPr/>
          </a:p>
        </p:txBody>
      </p:sp>
    </p:spTree>
  </p:cSld>
  <p:clrMapOvr>
    <a:masterClrMapping/>
  </p:clrMapOvr>
</p:sld>
</file>

<file path=ppt/slides/slide4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34" name="Shape 434"/>
        <p:cNvGrpSpPr/>
        <p:nvPr/>
      </p:nvGrpSpPr>
      <p:grpSpPr>
        <a:xfrm>
          <a:off x="0" y="0"/>
          <a:ext cx="0" cy="0"/>
          <a:chOff x="0" y="0"/>
          <a:chExt cx="0" cy="0"/>
        </a:xfrm>
      </p:grpSpPr>
      <p:sp>
        <p:nvSpPr>
          <p:cNvPr id="435" name="Google Shape;435;p65"/>
          <p:cNvSpPr txBox="1"/>
          <p:nvPr>
            <p:ph type="title"/>
          </p:nvPr>
        </p:nvSpPr>
        <p:spPr>
          <a:xfrm>
            <a:off x="677334" y="609600"/>
            <a:ext cx="8596668" cy="1320800"/>
          </a:xfrm>
          <a:prstGeom prst="rect">
            <a:avLst/>
          </a:prstGeom>
          <a:noFill/>
          <a:ln>
            <a:noFill/>
          </a:ln>
        </p:spPr>
        <p:txBody>
          <a:bodyPr anchorCtr="0" anchor="t" bIns="45700" lIns="91425" spcFirstLastPara="1" rIns="91425" wrap="square" tIns="45700">
            <a:normAutofit/>
          </a:bodyPr>
          <a:lstStyle/>
          <a:p>
            <a:pPr indent="0" lvl="0" marL="0" rtl="0" algn="l">
              <a:spcBef>
                <a:spcPts val="0"/>
              </a:spcBef>
              <a:spcAft>
                <a:spcPts val="0"/>
              </a:spcAft>
              <a:buClr>
                <a:schemeClr val="accent1"/>
              </a:buClr>
              <a:buSzPts val="3600"/>
              <a:buFont typeface="Trebuchet MS"/>
              <a:buNone/>
            </a:pPr>
            <a:r>
              <a:rPr lang="en-IN"/>
              <a:t> </a:t>
            </a:r>
            <a:endParaRPr/>
          </a:p>
        </p:txBody>
      </p:sp>
      <p:sp>
        <p:nvSpPr>
          <p:cNvPr id="436" name="Google Shape;436;p65"/>
          <p:cNvSpPr txBox="1"/>
          <p:nvPr/>
        </p:nvSpPr>
        <p:spPr>
          <a:xfrm>
            <a:off x="511492" y="86380"/>
            <a:ext cx="9421177" cy="523220"/>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0" lang="en-IN" sz="2800">
                <a:solidFill>
                  <a:schemeClr val="accent1"/>
                </a:solidFill>
                <a:latin typeface="Gill Sans"/>
                <a:ea typeface="Gill Sans"/>
                <a:cs typeface="Gill Sans"/>
                <a:sym typeface="Gill Sans"/>
              </a:rPr>
              <a:t>Possible Problems with Color </a:t>
            </a:r>
            <a:endParaRPr sz="2800">
              <a:solidFill>
                <a:schemeClr val="accent1"/>
              </a:solidFill>
              <a:latin typeface="Gill Sans"/>
              <a:ea typeface="Gill Sans"/>
              <a:cs typeface="Gill Sans"/>
              <a:sym typeface="Gill Sans"/>
            </a:endParaRPr>
          </a:p>
        </p:txBody>
      </p:sp>
      <p:sp>
        <p:nvSpPr>
          <p:cNvPr id="437" name="Google Shape;437;p65"/>
          <p:cNvSpPr txBox="1"/>
          <p:nvPr/>
        </p:nvSpPr>
        <p:spPr>
          <a:xfrm>
            <a:off x="456480" y="933510"/>
            <a:ext cx="8817522" cy="4524315"/>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lang="en-IN" sz="2400">
                <a:solidFill>
                  <a:schemeClr val="dk1"/>
                </a:solidFill>
                <a:latin typeface="Gill Sans"/>
                <a:ea typeface="Gill Sans"/>
                <a:cs typeface="Gill Sans"/>
                <a:sym typeface="Gill Sans"/>
              </a:rPr>
              <a:t>Color Connotations:</a:t>
            </a:r>
            <a:endParaRPr sz="2400">
              <a:solidFill>
                <a:schemeClr val="dk1"/>
              </a:solidFill>
              <a:latin typeface="Gill Sans"/>
              <a:ea typeface="Gill Sans"/>
              <a:cs typeface="Gill Sans"/>
              <a:sym typeface="Gill Sans"/>
            </a:endParaRPr>
          </a:p>
          <a:p>
            <a:pPr indent="-152400" lvl="0" marL="0" marR="0" rtl="0" algn="l">
              <a:spcBef>
                <a:spcPts val="0"/>
              </a:spcBef>
              <a:spcAft>
                <a:spcPts val="0"/>
              </a:spcAft>
              <a:buClr>
                <a:schemeClr val="dk1"/>
              </a:buClr>
              <a:buSzPts val="2400"/>
              <a:buFont typeface="Arial"/>
              <a:buChar char="•"/>
            </a:pPr>
            <a:r>
              <a:rPr lang="en-IN" sz="2400">
                <a:solidFill>
                  <a:schemeClr val="dk1"/>
                </a:solidFill>
                <a:latin typeface="Gill Sans"/>
                <a:ea typeface="Gill Sans"/>
                <a:cs typeface="Gill Sans"/>
                <a:sym typeface="Gill Sans"/>
              </a:rPr>
              <a:t>Colors carry learned meanings or associations. For instance, red is often associated with danger or stop, while green is linked to go or safety. Unexpected uses of color (e.g., using green for an error message) can confuse users.</a:t>
            </a:r>
            <a:endParaRPr/>
          </a:p>
          <a:p>
            <a:pPr indent="0" lvl="0" marL="0" marR="0" rtl="0" algn="l">
              <a:spcBef>
                <a:spcPts val="0"/>
              </a:spcBef>
              <a:spcAft>
                <a:spcPts val="0"/>
              </a:spcAft>
              <a:buNone/>
            </a:pPr>
            <a:r>
              <a:rPr b="1" lang="en-IN" sz="2400">
                <a:solidFill>
                  <a:schemeClr val="dk1"/>
                </a:solidFill>
                <a:latin typeface="Gill Sans"/>
                <a:ea typeface="Gill Sans"/>
                <a:cs typeface="Gill Sans"/>
                <a:sym typeface="Gill Sans"/>
              </a:rPr>
              <a:t>Attention-Getting Capacity:</a:t>
            </a:r>
            <a:endParaRPr sz="2400">
              <a:solidFill>
                <a:schemeClr val="dk1"/>
              </a:solidFill>
              <a:latin typeface="Gill Sans"/>
              <a:ea typeface="Gill Sans"/>
              <a:cs typeface="Gill Sans"/>
              <a:sym typeface="Gill Sans"/>
            </a:endParaRPr>
          </a:p>
          <a:p>
            <a:pPr indent="-152400" lvl="0" marL="0" marR="0" rtl="0" algn="l">
              <a:spcBef>
                <a:spcPts val="0"/>
              </a:spcBef>
              <a:spcAft>
                <a:spcPts val="0"/>
              </a:spcAft>
              <a:buClr>
                <a:schemeClr val="dk1"/>
              </a:buClr>
              <a:buSzPts val="2400"/>
              <a:buFont typeface="Arial"/>
              <a:buChar char="•"/>
            </a:pPr>
            <a:r>
              <a:rPr lang="en-IN" sz="2400">
                <a:solidFill>
                  <a:schemeClr val="dk1"/>
                </a:solidFill>
                <a:latin typeface="Gill Sans"/>
                <a:ea typeface="Gill Sans"/>
                <a:cs typeface="Gill Sans"/>
                <a:sym typeface="Gill Sans"/>
              </a:rPr>
              <a:t>Color strongly draws attention and can cause users to mistakenly associate unrelated elements simply because they share the same color, leading to confusion. Overuse of color can result in the "Christmas tree" effect, where the screen becomes cluttered and distracting.</a:t>
            </a:r>
            <a:endParaRPr/>
          </a:p>
          <a:p>
            <a:pPr indent="0" lvl="0" marL="0" marR="0" rtl="0" algn="just">
              <a:spcBef>
                <a:spcPts val="0"/>
              </a:spcBef>
              <a:spcAft>
                <a:spcPts val="0"/>
              </a:spcAft>
              <a:buNone/>
            </a:pPr>
            <a:r>
              <a:t/>
            </a:r>
            <a:endParaRPr sz="2400">
              <a:solidFill>
                <a:schemeClr val="dk1"/>
              </a:solidFill>
              <a:latin typeface="Gill Sans"/>
              <a:ea typeface="Gill Sans"/>
              <a:cs typeface="Gill Sans"/>
              <a:sym typeface="Gill Sans"/>
            </a:endParaRPr>
          </a:p>
        </p:txBody>
      </p:sp>
    </p:spTree>
  </p:cSld>
  <p:clrMapOvr>
    <a:masterClrMapping/>
  </p:clrMapOvr>
</p:sld>
</file>

<file path=ppt/slides/slide4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41" name="Shape 441"/>
        <p:cNvGrpSpPr/>
        <p:nvPr/>
      </p:nvGrpSpPr>
      <p:grpSpPr>
        <a:xfrm>
          <a:off x="0" y="0"/>
          <a:ext cx="0" cy="0"/>
          <a:chOff x="0" y="0"/>
          <a:chExt cx="0" cy="0"/>
        </a:xfrm>
      </p:grpSpPr>
      <p:sp>
        <p:nvSpPr>
          <p:cNvPr id="442" name="Google Shape;442;p66"/>
          <p:cNvSpPr txBox="1"/>
          <p:nvPr>
            <p:ph type="title"/>
          </p:nvPr>
        </p:nvSpPr>
        <p:spPr>
          <a:xfrm>
            <a:off x="688764" y="129540"/>
            <a:ext cx="8596668" cy="1320800"/>
          </a:xfrm>
          <a:prstGeom prst="rect">
            <a:avLst/>
          </a:prstGeom>
          <a:noFill/>
          <a:ln>
            <a:noFill/>
          </a:ln>
        </p:spPr>
        <p:txBody>
          <a:bodyPr anchorCtr="0" anchor="t" bIns="45700" lIns="91425" spcFirstLastPara="1" rIns="91425" wrap="square" tIns="45700">
            <a:normAutofit fontScale="90000"/>
          </a:bodyPr>
          <a:lstStyle/>
          <a:p>
            <a:pPr indent="0" lvl="0" marL="0" rtl="0" algn="l">
              <a:spcBef>
                <a:spcPts val="0"/>
              </a:spcBef>
              <a:spcAft>
                <a:spcPts val="0"/>
              </a:spcAft>
              <a:buClr>
                <a:schemeClr val="accent1"/>
              </a:buClr>
              <a:buSzPct val="100000"/>
              <a:buFont typeface="Arial"/>
              <a:buNone/>
            </a:pPr>
            <a:r>
              <a:rPr b="0" lang="en-IN" sz="3200">
                <a:latin typeface="Arial"/>
                <a:ea typeface="Arial"/>
                <a:cs typeface="Arial"/>
                <a:sym typeface="Arial"/>
              </a:rPr>
              <a:t>Color and Human Vision </a:t>
            </a:r>
            <a:br>
              <a:rPr lang="en-IN" sz="1600"/>
            </a:br>
            <a:endParaRPr sz="5400"/>
          </a:p>
        </p:txBody>
      </p:sp>
      <p:sp>
        <p:nvSpPr>
          <p:cNvPr id="443" name="Google Shape;443;p66"/>
          <p:cNvSpPr txBox="1"/>
          <p:nvPr/>
        </p:nvSpPr>
        <p:spPr>
          <a:xfrm>
            <a:off x="688764" y="694174"/>
            <a:ext cx="10814472" cy="6463308"/>
          </a:xfrm>
          <a:prstGeom prst="rect">
            <a:avLst/>
          </a:prstGeom>
          <a:noFill/>
          <a:ln>
            <a:noFill/>
          </a:ln>
        </p:spPr>
        <p:txBody>
          <a:bodyPr anchorCtr="0" anchor="t" bIns="45700" lIns="91425" spcFirstLastPara="1" rIns="91425" wrap="square" tIns="45700">
            <a:spAutoFit/>
          </a:bodyPr>
          <a:lstStyle/>
          <a:p>
            <a:pPr indent="0" lvl="0" marL="0" marR="0" rtl="0" algn="just">
              <a:spcBef>
                <a:spcPts val="0"/>
              </a:spcBef>
              <a:spcAft>
                <a:spcPts val="0"/>
              </a:spcAft>
              <a:buNone/>
            </a:pPr>
            <a:r>
              <a:rPr lang="en-IN" sz="1800">
                <a:solidFill>
                  <a:schemeClr val="dk1"/>
                </a:solidFill>
                <a:latin typeface="Trebuchet MS"/>
                <a:ea typeface="Trebuchet MS"/>
                <a:cs typeface="Trebuchet MS"/>
                <a:sym typeface="Trebuchet MS"/>
              </a:rPr>
              <a:t>The physiology of the human eye impacts color perception and screen design:</a:t>
            </a:r>
            <a:endParaRPr/>
          </a:p>
          <a:p>
            <a:pPr indent="-114300" lvl="0" marL="0" marR="0" rtl="0" algn="just">
              <a:spcBef>
                <a:spcPts val="0"/>
              </a:spcBef>
              <a:spcAft>
                <a:spcPts val="0"/>
              </a:spcAft>
              <a:buClr>
                <a:schemeClr val="dk1"/>
              </a:buClr>
              <a:buSzPts val="1800"/>
              <a:buFont typeface="Trebuchet MS"/>
              <a:buAutoNum type="arabicPeriod"/>
            </a:pPr>
            <a:r>
              <a:rPr b="1" lang="en-IN" sz="1800">
                <a:solidFill>
                  <a:schemeClr val="dk1"/>
                </a:solidFill>
                <a:latin typeface="Trebuchet MS"/>
                <a:ea typeface="Trebuchet MS"/>
                <a:cs typeface="Trebuchet MS"/>
                <a:sym typeface="Trebuchet MS"/>
              </a:rPr>
              <a:t>Lens:</a:t>
            </a:r>
            <a:endParaRPr sz="1800">
              <a:solidFill>
                <a:schemeClr val="dk1"/>
              </a:solidFill>
              <a:latin typeface="Trebuchet MS"/>
              <a:ea typeface="Trebuchet MS"/>
              <a:cs typeface="Trebuchet MS"/>
              <a:sym typeface="Trebuchet MS"/>
            </a:endParaRPr>
          </a:p>
          <a:p>
            <a:pPr indent="-285750" lvl="1" marL="742950" marR="0" rtl="0" algn="just">
              <a:spcBef>
                <a:spcPts val="0"/>
              </a:spcBef>
              <a:spcAft>
                <a:spcPts val="0"/>
              </a:spcAft>
              <a:buClr>
                <a:schemeClr val="dk1"/>
              </a:buClr>
              <a:buSzPts val="1800"/>
              <a:buFont typeface="Trebuchet MS"/>
              <a:buAutoNum type="arabicPeriod"/>
            </a:pPr>
            <a:r>
              <a:rPr b="0" i="0" lang="en-IN" sz="1800" u="none" cap="none" strike="noStrike">
                <a:solidFill>
                  <a:schemeClr val="dk1"/>
                </a:solidFill>
                <a:latin typeface="Trebuchet MS"/>
                <a:ea typeface="Trebuchet MS"/>
                <a:cs typeface="Trebuchet MS"/>
                <a:sym typeface="Trebuchet MS"/>
              </a:rPr>
              <a:t>The lens focuses light on the retina, but different wavelengths (colors) focus at different distances. Red wavelengths focus farther back, and blue wavelengths focus in front, which can make blue appear blurry and lead to eye fatigue when switching between red and blue. This causes reds to seem closer and blues more distant, giving a 3D effect.</a:t>
            </a:r>
            <a:endParaRPr/>
          </a:p>
          <a:p>
            <a:pPr indent="-285750" lvl="1" marL="742950" marR="0" rtl="0" algn="just">
              <a:spcBef>
                <a:spcPts val="0"/>
              </a:spcBef>
              <a:spcAft>
                <a:spcPts val="0"/>
              </a:spcAft>
              <a:buClr>
                <a:schemeClr val="dk1"/>
              </a:buClr>
              <a:buSzPts val="1800"/>
              <a:buFont typeface="Trebuchet MS"/>
              <a:buAutoNum type="arabicPeriod"/>
            </a:pPr>
            <a:r>
              <a:rPr b="0" i="0" lang="en-IN" sz="1800" u="none" cap="none" strike="noStrike">
                <a:solidFill>
                  <a:schemeClr val="dk1"/>
                </a:solidFill>
                <a:latin typeface="Trebuchet MS"/>
                <a:ea typeface="Trebuchet MS"/>
                <a:cs typeface="Trebuchet MS"/>
                <a:sym typeface="Trebuchet MS"/>
              </a:rPr>
              <a:t>Older lenses tend to yellow, making it harder to perceive blue. Large brightness contrasts also require frequent eye adjustments, causing visual fatigue.</a:t>
            </a:r>
            <a:endParaRPr/>
          </a:p>
          <a:p>
            <a:pPr indent="-114300" lvl="0" marL="0" marR="0" rtl="0" algn="just">
              <a:spcBef>
                <a:spcPts val="0"/>
              </a:spcBef>
              <a:spcAft>
                <a:spcPts val="0"/>
              </a:spcAft>
              <a:buClr>
                <a:schemeClr val="dk1"/>
              </a:buClr>
              <a:buSzPts val="1800"/>
              <a:buFont typeface="Trebuchet MS"/>
              <a:buAutoNum type="arabicPeriod"/>
            </a:pPr>
            <a:r>
              <a:rPr b="1" lang="en-IN" sz="1800">
                <a:solidFill>
                  <a:schemeClr val="dk1"/>
                </a:solidFill>
                <a:latin typeface="Trebuchet MS"/>
                <a:ea typeface="Trebuchet MS"/>
                <a:cs typeface="Trebuchet MS"/>
                <a:sym typeface="Trebuchet MS"/>
              </a:rPr>
              <a:t>Retina:</a:t>
            </a:r>
            <a:endParaRPr sz="1800">
              <a:solidFill>
                <a:schemeClr val="dk1"/>
              </a:solidFill>
              <a:latin typeface="Trebuchet MS"/>
              <a:ea typeface="Trebuchet MS"/>
              <a:cs typeface="Trebuchet MS"/>
              <a:sym typeface="Trebuchet MS"/>
            </a:endParaRPr>
          </a:p>
          <a:p>
            <a:pPr indent="-285750" lvl="1" marL="742950" marR="0" rtl="0" algn="just">
              <a:spcBef>
                <a:spcPts val="0"/>
              </a:spcBef>
              <a:spcAft>
                <a:spcPts val="0"/>
              </a:spcAft>
              <a:buClr>
                <a:schemeClr val="dk1"/>
              </a:buClr>
              <a:buSzPts val="1800"/>
              <a:buFont typeface="Trebuchet MS"/>
              <a:buAutoNum type="arabicPeriod"/>
            </a:pPr>
            <a:r>
              <a:rPr b="0" i="0" lang="en-IN" sz="1800" u="none" cap="none" strike="noStrike">
                <a:solidFill>
                  <a:schemeClr val="dk1"/>
                </a:solidFill>
                <a:latin typeface="Trebuchet MS"/>
                <a:ea typeface="Trebuchet MS"/>
                <a:cs typeface="Trebuchet MS"/>
                <a:sym typeface="Trebuchet MS"/>
              </a:rPr>
              <a:t>The retina has </a:t>
            </a:r>
            <a:r>
              <a:rPr b="1" i="0" lang="en-IN" sz="1800" u="none" cap="none" strike="noStrike">
                <a:solidFill>
                  <a:schemeClr val="dk1"/>
                </a:solidFill>
                <a:latin typeface="Trebuchet MS"/>
                <a:ea typeface="Trebuchet MS"/>
                <a:cs typeface="Trebuchet MS"/>
                <a:sym typeface="Trebuchet MS"/>
              </a:rPr>
              <a:t>rods</a:t>
            </a:r>
            <a:r>
              <a:rPr b="0" i="0" lang="en-IN" sz="1800" u="none" cap="none" strike="noStrike">
                <a:solidFill>
                  <a:schemeClr val="dk1"/>
                </a:solidFill>
                <a:latin typeface="Trebuchet MS"/>
                <a:ea typeface="Trebuchet MS"/>
                <a:cs typeface="Trebuchet MS"/>
                <a:sym typeface="Trebuchet MS"/>
              </a:rPr>
              <a:t> (sensitive to low light) and </a:t>
            </a:r>
            <a:r>
              <a:rPr b="1" i="0" lang="en-IN" sz="1800" u="none" cap="none" strike="noStrike">
                <a:solidFill>
                  <a:schemeClr val="dk1"/>
                </a:solidFill>
                <a:latin typeface="Trebuchet MS"/>
                <a:ea typeface="Trebuchet MS"/>
                <a:cs typeface="Trebuchet MS"/>
                <a:sym typeface="Trebuchet MS"/>
              </a:rPr>
              <a:t>cones</a:t>
            </a:r>
            <a:r>
              <a:rPr b="0" i="0" lang="en-IN" sz="1800" u="none" cap="none" strike="noStrike">
                <a:solidFill>
                  <a:schemeClr val="dk1"/>
                </a:solidFill>
                <a:latin typeface="Trebuchet MS"/>
                <a:ea typeface="Trebuchet MS"/>
                <a:cs typeface="Trebuchet MS"/>
                <a:sym typeface="Trebuchet MS"/>
              </a:rPr>
              <a:t> (sensitive to color). Cones are divided into red (64%), green (32%), and blue (2%) sensitive types. The proportion of cone stimulation determines perceived color.</a:t>
            </a:r>
            <a:endParaRPr/>
          </a:p>
          <a:p>
            <a:pPr indent="-285750" lvl="1" marL="742950" marR="0" rtl="0" algn="just">
              <a:spcBef>
                <a:spcPts val="0"/>
              </a:spcBef>
              <a:spcAft>
                <a:spcPts val="0"/>
              </a:spcAft>
              <a:buClr>
                <a:schemeClr val="dk1"/>
              </a:buClr>
              <a:buSzPts val="1800"/>
              <a:buFont typeface="Trebuchet MS"/>
              <a:buAutoNum type="arabicPeriod"/>
            </a:pPr>
            <a:r>
              <a:rPr b="0" i="0" lang="en-IN" sz="1800" u="none" cap="none" strike="noStrike">
                <a:solidFill>
                  <a:schemeClr val="dk1"/>
                </a:solidFill>
                <a:latin typeface="Trebuchet MS"/>
                <a:ea typeface="Trebuchet MS"/>
                <a:cs typeface="Trebuchet MS"/>
                <a:sym typeface="Trebuchet MS"/>
              </a:rPr>
              <a:t>Cones are concentrated in the center of the retina, while rods dominate the periphery. As a result, color sensitivity decreases toward the edges, and small blue objects in the center may not be seen due to "blue-blindness."</a:t>
            </a:r>
            <a:endParaRPr/>
          </a:p>
          <a:p>
            <a:pPr indent="-114300" lvl="0" marL="0" marR="0" rtl="0" algn="just">
              <a:spcBef>
                <a:spcPts val="0"/>
              </a:spcBef>
              <a:spcAft>
                <a:spcPts val="0"/>
              </a:spcAft>
              <a:buClr>
                <a:schemeClr val="dk1"/>
              </a:buClr>
              <a:buSzPts val="1800"/>
              <a:buFont typeface="Trebuchet MS"/>
              <a:buAutoNum type="arabicPeriod"/>
            </a:pPr>
            <a:r>
              <a:rPr b="1" lang="en-IN" sz="1800">
                <a:solidFill>
                  <a:schemeClr val="dk1"/>
                </a:solidFill>
                <a:latin typeface="Trebuchet MS"/>
                <a:ea typeface="Trebuchet MS"/>
                <a:cs typeface="Trebuchet MS"/>
                <a:sym typeface="Trebuchet MS"/>
              </a:rPr>
              <a:t>Color Perception:</a:t>
            </a:r>
            <a:endParaRPr sz="1800">
              <a:solidFill>
                <a:schemeClr val="dk1"/>
              </a:solidFill>
              <a:latin typeface="Trebuchet MS"/>
              <a:ea typeface="Trebuchet MS"/>
              <a:cs typeface="Trebuchet MS"/>
              <a:sym typeface="Trebuchet MS"/>
            </a:endParaRPr>
          </a:p>
          <a:p>
            <a:pPr indent="-285750" lvl="1" marL="742950" marR="0" rtl="0" algn="just">
              <a:spcBef>
                <a:spcPts val="0"/>
              </a:spcBef>
              <a:spcAft>
                <a:spcPts val="0"/>
              </a:spcAft>
              <a:buClr>
                <a:schemeClr val="dk1"/>
              </a:buClr>
              <a:buSzPts val="1800"/>
              <a:buFont typeface="Trebuchet MS"/>
              <a:buAutoNum type="arabicPeriod"/>
            </a:pPr>
            <a:r>
              <a:rPr b="0" i="0" lang="en-IN" sz="1800" u="none" cap="none" strike="noStrike">
                <a:solidFill>
                  <a:schemeClr val="dk1"/>
                </a:solidFill>
                <a:latin typeface="Trebuchet MS"/>
                <a:ea typeface="Trebuchet MS"/>
                <a:cs typeface="Trebuchet MS"/>
                <a:sym typeface="Trebuchet MS"/>
              </a:rPr>
              <a:t>The eye is most sensitive to colors in the middle of the spectrum (yellow, green), and less to extreme colors (red, blue). To perceive blue or red, they must be more intense than yellow or green.</a:t>
            </a:r>
            <a:endParaRPr/>
          </a:p>
          <a:p>
            <a:pPr indent="-285750" lvl="1" marL="742950" marR="0" rtl="0" algn="just">
              <a:spcBef>
                <a:spcPts val="0"/>
              </a:spcBef>
              <a:spcAft>
                <a:spcPts val="0"/>
              </a:spcAft>
              <a:buClr>
                <a:schemeClr val="dk1"/>
              </a:buClr>
              <a:buSzPts val="1800"/>
              <a:buFont typeface="Trebuchet MS"/>
              <a:buAutoNum type="arabicPeriod"/>
            </a:pPr>
            <a:r>
              <a:rPr b="0" i="0" lang="en-IN" sz="1800" u="none" cap="none" strike="noStrike">
                <a:solidFill>
                  <a:schemeClr val="dk1"/>
                </a:solidFill>
                <a:latin typeface="Trebuchet MS"/>
                <a:ea typeface="Trebuchet MS"/>
                <a:cs typeface="Trebuchet MS"/>
                <a:sym typeface="Trebuchet MS"/>
              </a:rPr>
              <a:t>Sharpness of images depends on brightness differences between objects, not just color. Differences in brightness create clearer edges, while color differences alone can result in blurry edges.</a:t>
            </a:r>
            <a:endParaRPr/>
          </a:p>
          <a:p>
            <a:pPr indent="0" lvl="0" marL="0" marR="0" rtl="0" algn="l">
              <a:spcBef>
                <a:spcPts val="0"/>
              </a:spcBef>
              <a:spcAft>
                <a:spcPts val="0"/>
              </a:spcAft>
              <a:buNone/>
            </a:pPr>
            <a:r>
              <a:t/>
            </a:r>
            <a:endParaRPr sz="1800">
              <a:solidFill>
                <a:schemeClr val="dk1"/>
              </a:solidFill>
              <a:latin typeface="Trebuchet MS"/>
              <a:ea typeface="Trebuchet MS"/>
              <a:cs typeface="Trebuchet MS"/>
              <a:sym typeface="Trebuchet MS"/>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6" name="Shape 166"/>
        <p:cNvGrpSpPr/>
        <p:nvPr/>
      </p:nvGrpSpPr>
      <p:grpSpPr>
        <a:xfrm>
          <a:off x="0" y="0"/>
          <a:ext cx="0" cy="0"/>
          <a:chOff x="0" y="0"/>
          <a:chExt cx="0" cy="0"/>
        </a:xfrm>
      </p:grpSpPr>
      <p:sp>
        <p:nvSpPr>
          <p:cNvPr id="167" name="Google Shape;167;p22"/>
          <p:cNvSpPr txBox="1"/>
          <p:nvPr>
            <p:ph type="title"/>
          </p:nvPr>
        </p:nvSpPr>
        <p:spPr>
          <a:xfrm>
            <a:off x="677334" y="609600"/>
            <a:ext cx="8596668" cy="1320800"/>
          </a:xfrm>
          <a:prstGeom prst="rect">
            <a:avLst/>
          </a:prstGeom>
          <a:noFill/>
          <a:ln>
            <a:noFill/>
          </a:ln>
        </p:spPr>
        <p:txBody>
          <a:bodyPr anchorCtr="0" anchor="t" bIns="45700" lIns="91425" spcFirstLastPara="1" rIns="91425" wrap="square" tIns="45700">
            <a:normAutofit/>
          </a:bodyPr>
          <a:lstStyle/>
          <a:p>
            <a:pPr indent="0" lvl="0" marL="0" rtl="0" algn="ctr">
              <a:spcBef>
                <a:spcPts val="0"/>
              </a:spcBef>
              <a:spcAft>
                <a:spcPts val="0"/>
              </a:spcAft>
              <a:buClr>
                <a:schemeClr val="accent1"/>
              </a:buClr>
              <a:buSzPts val="3600"/>
              <a:buFont typeface="Gill Sans"/>
              <a:buNone/>
            </a:pPr>
            <a:r>
              <a:rPr b="1" lang="en-IN">
                <a:latin typeface="Gill Sans"/>
                <a:ea typeface="Gill Sans"/>
                <a:cs typeface="Gill Sans"/>
                <a:sym typeface="Gill Sans"/>
              </a:rPr>
              <a:t>1.BUTTONS</a:t>
            </a:r>
            <a:endParaRPr/>
          </a:p>
        </p:txBody>
      </p:sp>
      <p:sp>
        <p:nvSpPr>
          <p:cNvPr id="168" name="Google Shape;168;p22"/>
          <p:cNvSpPr txBox="1"/>
          <p:nvPr/>
        </p:nvSpPr>
        <p:spPr>
          <a:xfrm>
            <a:off x="632676" y="1443841"/>
            <a:ext cx="9064074" cy="3539430"/>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IN" sz="2800">
                <a:solidFill>
                  <a:schemeClr val="dk1"/>
                </a:solidFill>
                <a:latin typeface="Gill Sans"/>
                <a:ea typeface="Gill Sans"/>
                <a:cs typeface="Gill Sans"/>
                <a:sym typeface="Gill Sans"/>
              </a:rPr>
              <a:t>Description:</a:t>
            </a:r>
            <a:br>
              <a:rPr lang="en-IN" sz="2800">
                <a:solidFill>
                  <a:schemeClr val="dk1"/>
                </a:solidFill>
                <a:latin typeface="Gill Sans"/>
                <a:ea typeface="Gill Sans"/>
                <a:cs typeface="Gill Sans"/>
                <a:sym typeface="Gill Sans"/>
              </a:rPr>
            </a:br>
            <a:r>
              <a:rPr lang="en-IN" sz="2800">
                <a:solidFill>
                  <a:schemeClr val="dk1"/>
                </a:solidFill>
                <a:latin typeface="Gill Sans"/>
                <a:ea typeface="Gill Sans"/>
                <a:cs typeface="Gill Sans"/>
                <a:sym typeface="Gill Sans"/>
              </a:rPr>
              <a:t>— A square or rectangular-shaped control with a label inside that indicates action to be accomplished.</a:t>
            </a:r>
            <a:br>
              <a:rPr lang="en-IN" sz="2800">
                <a:solidFill>
                  <a:schemeClr val="dk1"/>
                </a:solidFill>
                <a:latin typeface="Gill Sans"/>
                <a:ea typeface="Gill Sans"/>
                <a:cs typeface="Gill Sans"/>
                <a:sym typeface="Gill Sans"/>
              </a:rPr>
            </a:br>
            <a:r>
              <a:rPr lang="en-IN" sz="2800">
                <a:solidFill>
                  <a:schemeClr val="dk1"/>
                </a:solidFill>
                <a:latin typeface="Gill Sans"/>
                <a:ea typeface="Gill Sans"/>
                <a:cs typeface="Gill Sans"/>
                <a:sym typeface="Gill Sans"/>
              </a:rPr>
              <a:t>— The label may consist of text, graphics, or both. </a:t>
            </a:r>
            <a:endParaRPr/>
          </a:p>
          <a:p>
            <a:pPr indent="0" lvl="0" marL="0" marR="0" rtl="0" algn="l">
              <a:spcBef>
                <a:spcPts val="0"/>
              </a:spcBef>
              <a:spcAft>
                <a:spcPts val="0"/>
              </a:spcAft>
              <a:buNone/>
            </a:pPr>
            <a:r>
              <a:rPr lang="en-IN" sz="2800">
                <a:solidFill>
                  <a:schemeClr val="dk1"/>
                </a:solidFill>
                <a:latin typeface="Gill Sans"/>
                <a:ea typeface="Gill Sans"/>
                <a:cs typeface="Gill Sans"/>
                <a:sym typeface="Gill Sans"/>
              </a:rPr>
              <a:t>Purpose:</a:t>
            </a:r>
            <a:br>
              <a:rPr lang="en-IN" sz="2800">
                <a:solidFill>
                  <a:schemeClr val="dk1"/>
                </a:solidFill>
                <a:latin typeface="Gill Sans"/>
                <a:ea typeface="Gill Sans"/>
                <a:cs typeface="Gill Sans"/>
                <a:sym typeface="Gill Sans"/>
              </a:rPr>
            </a:br>
            <a:r>
              <a:rPr lang="en-IN" sz="2800">
                <a:solidFill>
                  <a:schemeClr val="dk1"/>
                </a:solidFill>
                <a:latin typeface="Gill Sans"/>
                <a:ea typeface="Gill Sans"/>
                <a:cs typeface="Gill Sans"/>
                <a:sym typeface="Gill Sans"/>
              </a:rPr>
              <a:t>— To start actions.</a:t>
            </a:r>
            <a:br>
              <a:rPr lang="en-IN" sz="2800">
                <a:solidFill>
                  <a:schemeClr val="dk1"/>
                </a:solidFill>
                <a:latin typeface="Gill Sans"/>
                <a:ea typeface="Gill Sans"/>
                <a:cs typeface="Gill Sans"/>
                <a:sym typeface="Gill Sans"/>
              </a:rPr>
            </a:br>
            <a:r>
              <a:rPr lang="en-IN" sz="2800">
                <a:solidFill>
                  <a:schemeClr val="dk1"/>
                </a:solidFill>
                <a:latin typeface="Gill Sans"/>
                <a:ea typeface="Gill Sans"/>
                <a:cs typeface="Gill Sans"/>
                <a:sym typeface="Gill Sans"/>
              </a:rPr>
              <a:t>— To change properties.</a:t>
            </a:r>
            <a:br>
              <a:rPr lang="en-IN" sz="2800">
                <a:solidFill>
                  <a:schemeClr val="dk1"/>
                </a:solidFill>
                <a:latin typeface="Gill Sans"/>
                <a:ea typeface="Gill Sans"/>
                <a:cs typeface="Gill Sans"/>
                <a:sym typeface="Gill Sans"/>
              </a:rPr>
            </a:br>
            <a:r>
              <a:rPr lang="en-IN" sz="2800">
                <a:solidFill>
                  <a:schemeClr val="dk1"/>
                </a:solidFill>
                <a:latin typeface="Gill Sans"/>
                <a:ea typeface="Gill Sans"/>
                <a:cs typeface="Gill Sans"/>
                <a:sym typeface="Gill Sans"/>
              </a:rPr>
              <a:t>— To display a pop-up menu. </a:t>
            </a:r>
            <a:endParaRPr/>
          </a:p>
        </p:txBody>
      </p:sp>
    </p:spTree>
  </p:cSld>
  <p:clrMapOvr>
    <a:masterClrMapping/>
  </p:clrMapOvr>
</p:sld>
</file>

<file path=ppt/slides/slide5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47" name="Shape 447"/>
        <p:cNvGrpSpPr/>
        <p:nvPr/>
      </p:nvGrpSpPr>
      <p:grpSpPr>
        <a:xfrm>
          <a:off x="0" y="0"/>
          <a:ext cx="0" cy="0"/>
          <a:chOff x="0" y="0"/>
          <a:chExt cx="0" cy="0"/>
        </a:xfrm>
      </p:grpSpPr>
      <p:sp>
        <p:nvSpPr>
          <p:cNvPr id="448" name="Google Shape;448;p67"/>
          <p:cNvSpPr txBox="1"/>
          <p:nvPr>
            <p:ph type="title"/>
          </p:nvPr>
        </p:nvSpPr>
        <p:spPr>
          <a:xfrm>
            <a:off x="688764" y="129540"/>
            <a:ext cx="8596668" cy="56769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Clr>
                <a:schemeClr val="accent1"/>
              </a:buClr>
              <a:buSzPts val="2800"/>
              <a:buFont typeface="Gill Sans"/>
              <a:buNone/>
            </a:pPr>
            <a:r>
              <a:rPr lang="en-IN" sz="2800">
                <a:latin typeface="Gill Sans"/>
                <a:ea typeface="Gill Sans"/>
                <a:cs typeface="Gill Sans"/>
                <a:sym typeface="Gill Sans"/>
              </a:rPr>
              <a:t>Guideline for choosing colors for categories of information:</a:t>
            </a:r>
            <a:br>
              <a:rPr lang="en-IN" sz="4800">
                <a:latin typeface="Gill Sans"/>
                <a:ea typeface="Gill Sans"/>
                <a:cs typeface="Gill Sans"/>
                <a:sym typeface="Gill Sans"/>
              </a:rPr>
            </a:br>
            <a:endParaRPr sz="7200">
              <a:latin typeface="Gill Sans"/>
              <a:ea typeface="Gill Sans"/>
              <a:cs typeface="Gill Sans"/>
              <a:sym typeface="Gill Sans"/>
            </a:endParaRPr>
          </a:p>
        </p:txBody>
      </p:sp>
      <p:sp>
        <p:nvSpPr>
          <p:cNvPr id="449" name="Google Shape;449;p67"/>
          <p:cNvSpPr txBox="1"/>
          <p:nvPr/>
        </p:nvSpPr>
        <p:spPr>
          <a:xfrm>
            <a:off x="891540" y="1582341"/>
            <a:ext cx="9864090" cy="4154984"/>
          </a:xfrm>
          <a:prstGeom prst="rect">
            <a:avLst/>
          </a:prstGeom>
          <a:noFill/>
          <a:ln>
            <a:noFill/>
          </a:ln>
        </p:spPr>
        <p:txBody>
          <a:bodyPr anchorCtr="0" anchor="t" bIns="45700" lIns="91425" spcFirstLastPara="1" rIns="91425" wrap="square" tIns="45700">
            <a:spAutoFit/>
          </a:bodyPr>
          <a:lstStyle/>
          <a:p>
            <a:pPr indent="0" lvl="0" marL="0" marR="0" rtl="0" algn="just">
              <a:spcBef>
                <a:spcPts val="0"/>
              </a:spcBef>
              <a:spcAft>
                <a:spcPts val="0"/>
              </a:spcAft>
              <a:buNone/>
            </a:pPr>
            <a:r>
              <a:rPr b="1" lang="en-IN" sz="2400">
                <a:solidFill>
                  <a:schemeClr val="dk1"/>
                </a:solidFill>
                <a:latin typeface="Gill Sans"/>
                <a:ea typeface="Gill Sans"/>
                <a:cs typeface="Gill Sans"/>
                <a:sym typeface="Gill Sans"/>
              </a:rPr>
              <a:t>Color-code different screen parts for selective attention</a:t>
            </a:r>
            <a:br>
              <a:rPr lang="en-IN" sz="2400">
                <a:solidFill>
                  <a:schemeClr val="dk1"/>
                </a:solidFill>
                <a:latin typeface="Gill Sans"/>
                <a:ea typeface="Gill Sans"/>
                <a:cs typeface="Gill Sans"/>
                <a:sym typeface="Gill Sans"/>
              </a:rPr>
            </a:br>
            <a:r>
              <a:rPr lang="en-IN" sz="2400">
                <a:solidFill>
                  <a:schemeClr val="dk1"/>
                </a:solidFill>
                <a:latin typeface="Gill Sans"/>
                <a:ea typeface="Gill Sans"/>
                <a:cs typeface="Gill Sans"/>
                <a:sym typeface="Gill Sans"/>
              </a:rPr>
              <a:t>(Use different colors to highlight distinct areas of the screen so that users can focus on one part at a time, such as using blue for headers and green for footers.)</a:t>
            </a:r>
            <a:endParaRPr/>
          </a:p>
          <a:p>
            <a:pPr indent="0" lvl="0" marL="0" marR="0" rtl="0" algn="just">
              <a:spcBef>
                <a:spcPts val="0"/>
              </a:spcBef>
              <a:spcAft>
                <a:spcPts val="0"/>
              </a:spcAft>
              <a:buNone/>
            </a:pPr>
            <a:r>
              <a:rPr b="1" lang="en-IN" sz="2400">
                <a:solidFill>
                  <a:schemeClr val="dk1"/>
                </a:solidFill>
                <a:latin typeface="Gill Sans"/>
                <a:ea typeface="Gill Sans"/>
                <a:cs typeface="Gill Sans"/>
                <a:sym typeface="Gill Sans"/>
              </a:rPr>
              <a:t>Color-code status types for decision-making</a:t>
            </a:r>
            <a:br>
              <a:rPr lang="en-IN" sz="2400">
                <a:solidFill>
                  <a:schemeClr val="dk1"/>
                </a:solidFill>
                <a:latin typeface="Gill Sans"/>
                <a:ea typeface="Gill Sans"/>
                <a:cs typeface="Gill Sans"/>
                <a:sym typeface="Gill Sans"/>
              </a:rPr>
            </a:br>
            <a:r>
              <a:rPr lang="en-IN" sz="2400">
                <a:solidFill>
                  <a:schemeClr val="dk1"/>
                </a:solidFill>
                <a:latin typeface="Gill Sans"/>
                <a:ea typeface="Gill Sans"/>
                <a:cs typeface="Gill Sans"/>
                <a:sym typeface="Gill Sans"/>
              </a:rPr>
              <a:t>(Use colors to indicate the status of information, like red for errors, yellow for warnings, and green for success.)</a:t>
            </a:r>
            <a:endParaRPr/>
          </a:p>
          <a:p>
            <a:pPr indent="0" lvl="0" marL="0" marR="0" rtl="0" algn="just">
              <a:spcBef>
                <a:spcPts val="0"/>
              </a:spcBef>
              <a:spcAft>
                <a:spcPts val="0"/>
              </a:spcAft>
              <a:buNone/>
            </a:pPr>
            <a:r>
              <a:rPr b="1" lang="en-IN" sz="2400">
                <a:solidFill>
                  <a:schemeClr val="dk1"/>
                </a:solidFill>
                <a:latin typeface="Gill Sans"/>
                <a:ea typeface="Gill Sans"/>
                <a:cs typeface="Gill Sans"/>
                <a:sym typeface="Gill Sans"/>
              </a:rPr>
              <a:t>Color-code for screen searching</a:t>
            </a:r>
            <a:br>
              <a:rPr lang="en-IN" sz="2400">
                <a:solidFill>
                  <a:schemeClr val="dk1"/>
                </a:solidFill>
                <a:latin typeface="Gill Sans"/>
                <a:ea typeface="Gill Sans"/>
                <a:cs typeface="Gill Sans"/>
                <a:sym typeface="Gill Sans"/>
              </a:rPr>
            </a:br>
            <a:r>
              <a:rPr lang="en-IN" sz="2400">
                <a:solidFill>
                  <a:schemeClr val="dk1"/>
                </a:solidFill>
                <a:latin typeface="Gill Sans"/>
                <a:ea typeface="Gill Sans"/>
                <a:cs typeface="Gill Sans"/>
                <a:sym typeface="Gill Sans"/>
              </a:rPr>
              <a:t>(When users need to find specific information, use contrasting colors to make those items stand out, such as highlighting urgent messages in red while regular updates are in black.)</a:t>
            </a:r>
            <a:endParaRPr/>
          </a:p>
        </p:txBody>
      </p:sp>
    </p:spTree>
  </p:cSld>
  <p:clrMapOvr>
    <a:masterClrMapping/>
  </p:clrMapOvr>
</p:sld>
</file>

<file path=ppt/slides/slide5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53" name="Shape 453"/>
        <p:cNvGrpSpPr/>
        <p:nvPr/>
      </p:nvGrpSpPr>
      <p:grpSpPr>
        <a:xfrm>
          <a:off x="0" y="0"/>
          <a:ext cx="0" cy="0"/>
          <a:chOff x="0" y="0"/>
          <a:chExt cx="0" cy="0"/>
        </a:xfrm>
      </p:grpSpPr>
      <p:sp>
        <p:nvSpPr>
          <p:cNvPr id="454" name="Google Shape;454;p68"/>
          <p:cNvSpPr txBox="1"/>
          <p:nvPr>
            <p:ph type="title"/>
          </p:nvPr>
        </p:nvSpPr>
        <p:spPr>
          <a:xfrm>
            <a:off x="688764" y="129540"/>
            <a:ext cx="8596668" cy="56769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Clr>
                <a:schemeClr val="accent1"/>
              </a:buClr>
              <a:buSzPts val="2800"/>
              <a:buFont typeface="Gill Sans"/>
              <a:buNone/>
            </a:pPr>
            <a:r>
              <a:rPr lang="en-IN" sz="2800">
                <a:latin typeface="Gill Sans"/>
                <a:ea typeface="Gill Sans"/>
                <a:cs typeface="Gill Sans"/>
                <a:sym typeface="Gill Sans"/>
              </a:rPr>
              <a:t>Guideline for choosing colors for categories of information:</a:t>
            </a:r>
            <a:br>
              <a:rPr lang="en-IN" sz="4800">
                <a:latin typeface="Gill Sans"/>
                <a:ea typeface="Gill Sans"/>
                <a:cs typeface="Gill Sans"/>
                <a:sym typeface="Gill Sans"/>
              </a:rPr>
            </a:br>
            <a:endParaRPr sz="7200">
              <a:latin typeface="Gill Sans"/>
              <a:ea typeface="Gill Sans"/>
              <a:cs typeface="Gill Sans"/>
              <a:sym typeface="Gill Sans"/>
            </a:endParaRPr>
          </a:p>
        </p:txBody>
      </p:sp>
      <p:sp>
        <p:nvSpPr>
          <p:cNvPr id="455" name="Google Shape;455;p68"/>
          <p:cNvSpPr txBox="1"/>
          <p:nvPr/>
        </p:nvSpPr>
        <p:spPr>
          <a:xfrm>
            <a:off x="457200" y="1342311"/>
            <a:ext cx="9864090" cy="3785652"/>
          </a:xfrm>
          <a:prstGeom prst="rect">
            <a:avLst/>
          </a:prstGeom>
          <a:noFill/>
          <a:ln>
            <a:noFill/>
          </a:ln>
        </p:spPr>
        <p:txBody>
          <a:bodyPr anchorCtr="0" anchor="t" bIns="45700" lIns="91425" spcFirstLastPara="1" rIns="91425" wrap="square" tIns="45700">
            <a:spAutoFit/>
          </a:bodyPr>
          <a:lstStyle/>
          <a:p>
            <a:pPr indent="0" lvl="0" marL="0" marR="0" rtl="0" algn="just">
              <a:spcBef>
                <a:spcPts val="0"/>
              </a:spcBef>
              <a:spcAft>
                <a:spcPts val="0"/>
              </a:spcAft>
              <a:buNone/>
            </a:pPr>
            <a:r>
              <a:rPr b="1" lang="en-IN" sz="2400">
                <a:solidFill>
                  <a:schemeClr val="dk1"/>
                </a:solidFill>
                <a:latin typeface="Gill Sans"/>
                <a:ea typeface="Gill Sans"/>
                <a:cs typeface="Gill Sans"/>
                <a:sym typeface="Gill Sans"/>
              </a:rPr>
              <a:t>Color-code for ordered sequences</a:t>
            </a:r>
            <a:br>
              <a:rPr lang="en-IN" sz="2400">
                <a:solidFill>
                  <a:schemeClr val="dk1"/>
                </a:solidFill>
                <a:latin typeface="Gill Sans"/>
                <a:ea typeface="Gill Sans"/>
                <a:cs typeface="Gill Sans"/>
                <a:sym typeface="Gill Sans"/>
              </a:rPr>
            </a:br>
            <a:r>
              <a:rPr lang="en-IN" sz="2400">
                <a:solidFill>
                  <a:schemeClr val="dk1"/>
                </a:solidFill>
                <a:latin typeface="Gill Sans"/>
                <a:ea typeface="Gill Sans"/>
                <a:cs typeface="Gill Sans"/>
                <a:sym typeface="Gill Sans"/>
              </a:rPr>
              <a:t>(Use color to guide users through a process or workflow, such as numbering steps in a form with different colors like step 1 in blue, step 2 in green, etc.)</a:t>
            </a:r>
            <a:endParaRPr/>
          </a:p>
          <a:p>
            <a:pPr indent="0" lvl="0" marL="0" marR="0" rtl="0" algn="just">
              <a:spcBef>
                <a:spcPts val="0"/>
              </a:spcBef>
              <a:spcAft>
                <a:spcPts val="0"/>
              </a:spcAft>
              <a:buNone/>
            </a:pPr>
            <a:r>
              <a:rPr b="1" lang="en-IN" sz="2400">
                <a:solidFill>
                  <a:schemeClr val="dk1"/>
                </a:solidFill>
                <a:latin typeface="Gill Sans"/>
                <a:ea typeface="Gill Sans"/>
                <a:cs typeface="Gill Sans"/>
                <a:sym typeface="Gill Sans"/>
              </a:rPr>
              <a:t>Color-code for visual groupings in crowded screens</a:t>
            </a:r>
            <a:br>
              <a:rPr lang="en-IN" sz="2400">
                <a:solidFill>
                  <a:schemeClr val="dk1"/>
                </a:solidFill>
                <a:latin typeface="Gill Sans"/>
                <a:ea typeface="Gill Sans"/>
                <a:cs typeface="Gill Sans"/>
                <a:sym typeface="Gill Sans"/>
              </a:rPr>
            </a:br>
            <a:r>
              <a:rPr lang="en-IN" sz="2400">
                <a:solidFill>
                  <a:schemeClr val="dk1"/>
                </a:solidFill>
                <a:latin typeface="Gill Sans"/>
                <a:ea typeface="Gill Sans"/>
                <a:cs typeface="Gill Sans"/>
                <a:sym typeface="Gill Sans"/>
              </a:rPr>
              <a:t>(When a lot of information is on the screen, use colors to group related items together, such as using different shades of a single color to link connected items.)</a:t>
            </a:r>
            <a:endParaRPr/>
          </a:p>
          <a:p>
            <a:pPr indent="0" lvl="0" marL="0" marR="0" rtl="0" algn="just">
              <a:spcBef>
                <a:spcPts val="0"/>
              </a:spcBef>
              <a:spcAft>
                <a:spcPts val="0"/>
              </a:spcAft>
              <a:buNone/>
            </a:pPr>
            <a:r>
              <a:rPr b="1" lang="en-IN" sz="2400">
                <a:solidFill>
                  <a:schemeClr val="dk1"/>
                </a:solidFill>
                <a:latin typeface="Gill Sans"/>
                <a:ea typeface="Gill Sans"/>
                <a:cs typeface="Gill Sans"/>
                <a:sym typeface="Gill Sans"/>
              </a:rPr>
              <a:t>Use color as a redundant code</a:t>
            </a:r>
            <a:br>
              <a:rPr lang="en-IN" sz="2400">
                <a:solidFill>
                  <a:schemeClr val="dk1"/>
                </a:solidFill>
                <a:latin typeface="Gill Sans"/>
                <a:ea typeface="Gill Sans"/>
                <a:cs typeface="Gill Sans"/>
                <a:sym typeface="Gill Sans"/>
              </a:rPr>
            </a:br>
            <a:r>
              <a:rPr lang="en-IN" sz="2400">
                <a:solidFill>
                  <a:schemeClr val="dk1"/>
                </a:solidFill>
                <a:latin typeface="Gill Sans"/>
                <a:ea typeface="Gill Sans"/>
                <a:cs typeface="Gill Sans"/>
                <a:sym typeface="Gill Sans"/>
              </a:rPr>
              <a:t>(Besides color, also use other cues like shapes or labels, so that users who can’t perceive color differences still understand the information.)</a:t>
            </a:r>
            <a:endParaRPr/>
          </a:p>
        </p:txBody>
      </p:sp>
    </p:spTree>
  </p:cSld>
  <p:clrMapOvr>
    <a:masterClrMapping/>
  </p:clrMapOvr>
</p:sld>
</file>

<file path=ppt/slides/slide5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59" name="Shape 459"/>
        <p:cNvGrpSpPr/>
        <p:nvPr/>
      </p:nvGrpSpPr>
      <p:grpSpPr>
        <a:xfrm>
          <a:off x="0" y="0"/>
          <a:ext cx="0" cy="0"/>
          <a:chOff x="0" y="0"/>
          <a:chExt cx="0" cy="0"/>
        </a:xfrm>
      </p:grpSpPr>
      <p:sp>
        <p:nvSpPr>
          <p:cNvPr id="460" name="Google Shape;460;p69"/>
          <p:cNvSpPr txBox="1"/>
          <p:nvPr>
            <p:ph type="title"/>
          </p:nvPr>
        </p:nvSpPr>
        <p:spPr>
          <a:xfrm>
            <a:off x="688764" y="129540"/>
            <a:ext cx="8596668" cy="56769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Clr>
                <a:schemeClr val="accent1"/>
              </a:buClr>
              <a:buSzPts val="2000"/>
              <a:buFont typeface="Trebuchet MS"/>
              <a:buNone/>
            </a:pPr>
            <a:r>
              <a:rPr lang="en-IN" sz="2000"/>
              <a:t>Guidelines for using color to ensure clarity and aesthetic harmony:</a:t>
            </a:r>
            <a:br>
              <a:rPr lang="en-IN" sz="3200"/>
            </a:br>
            <a:br>
              <a:rPr lang="en-IN" sz="8800">
                <a:latin typeface="Gill Sans"/>
                <a:ea typeface="Gill Sans"/>
                <a:cs typeface="Gill Sans"/>
                <a:sym typeface="Gill Sans"/>
              </a:rPr>
            </a:br>
            <a:endParaRPr sz="16600">
              <a:latin typeface="Gill Sans"/>
              <a:ea typeface="Gill Sans"/>
              <a:cs typeface="Gill Sans"/>
              <a:sym typeface="Gill Sans"/>
            </a:endParaRPr>
          </a:p>
        </p:txBody>
      </p:sp>
      <p:sp>
        <p:nvSpPr>
          <p:cNvPr id="461" name="Google Shape;461;p69"/>
          <p:cNvSpPr txBox="1"/>
          <p:nvPr/>
        </p:nvSpPr>
        <p:spPr>
          <a:xfrm>
            <a:off x="928116" y="918847"/>
            <a:ext cx="8357316" cy="3416320"/>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lang="en-IN" sz="2400">
                <a:solidFill>
                  <a:schemeClr val="dk1"/>
                </a:solidFill>
                <a:latin typeface="Gill Sans"/>
                <a:ea typeface="Gill Sans"/>
                <a:cs typeface="Gill Sans"/>
                <a:sym typeface="Gill Sans"/>
              </a:rPr>
              <a:t>Best Absolute Discrimination</a:t>
            </a:r>
            <a:r>
              <a:rPr lang="en-IN" sz="2400">
                <a:solidFill>
                  <a:schemeClr val="dk1"/>
                </a:solidFill>
                <a:latin typeface="Gill Sans"/>
                <a:ea typeface="Gill Sans"/>
                <a:cs typeface="Gill Sans"/>
                <a:sym typeface="Gill Sans"/>
              </a:rPr>
              <a:t>:</a:t>
            </a:r>
            <a:endParaRPr/>
          </a:p>
          <a:p>
            <a:pPr indent="-152400" lvl="0" marL="0" marR="0" rtl="0" algn="l">
              <a:spcBef>
                <a:spcPts val="0"/>
              </a:spcBef>
              <a:spcAft>
                <a:spcPts val="0"/>
              </a:spcAft>
              <a:buClr>
                <a:schemeClr val="dk1"/>
              </a:buClr>
              <a:buSzPts val="2400"/>
              <a:buFont typeface="Arial"/>
              <a:buChar char="•"/>
            </a:pPr>
            <a:r>
              <a:rPr lang="en-IN" sz="2400">
                <a:solidFill>
                  <a:schemeClr val="dk1"/>
                </a:solidFill>
                <a:latin typeface="Gill Sans"/>
                <a:ea typeface="Gill Sans"/>
                <a:cs typeface="Gill Sans"/>
                <a:sym typeface="Gill Sans"/>
              </a:rPr>
              <a:t>Use no more than four or five distinct colors that are widely spaced on the color spectrum for easy identification (e.g., using red, yellow, green, blue, and brown to label different sections of a chart).</a:t>
            </a:r>
            <a:endParaRPr/>
          </a:p>
          <a:p>
            <a:pPr indent="0" lvl="0" marL="0" marR="0" rtl="0" algn="l">
              <a:spcBef>
                <a:spcPts val="0"/>
              </a:spcBef>
              <a:spcAft>
                <a:spcPts val="0"/>
              </a:spcAft>
              <a:buNone/>
            </a:pPr>
            <a:r>
              <a:rPr b="1" lang="en-IN" sz="2400">
                <a:solidFill>
                  <a:schemeClr val="dk1"/>
                </a:solidFill>
                <a:latin typeface="Gill Sans"/>
                <a:ea typeface="Gill Sans"/>
                <a:cs typeface="Gill Sans"/>
                <a:sym typeface="Gill Sans"/>
              </a:rPr>
              <a:t>Best Comparative Discrimination</a:t>
            </a:r>
            <a:r>
              <a:rPr lang="en-IN" sz="2400">
                <a:solidFill>
                  <a:schemeClr val="dk1"/>
                </a:solidFill>
                <a:latin typeface="Gill Sans"/>
                <a:ea typeface="Gill Sans"/>
                <a:cs typeface="Gill Sans"/>
                <a:sym typeface="Gill Sans"/>
              </a:rPr>
              <a:t>:</a:t>
            </a:r>
            <a:endParaRPr/>
          </a:p>
          <a:p>
            <a:pPr indent="-152400" lvl="0" marL="0" marR="0" rtl="0" algn="l">
              <a:spcBef>
                <a:spcPts val="0"/>
              </a:spcBef>
              <a:spcAft>
                <a:spcPts val="0"/>
              </a:spcAft>
              <a:buClr>
                <a:schemeClr val="dk1"/>
              </a:buClr>
              <a:buSzPts val="2400"/>
              <a:buFont typeface="Arial"/>
              <a:buChar char="•"/>
            </a:pPr>
            <a:r>
              <a:rPr lang="en-IN" sz="2400">
                <a:solidFill>
                  <a:schemeClr val="dk1"/>
                </a:solidFill>
                <a:latin typeface="Gill Sans"/>
                <a:ea typeface="Gill Sans"/>
                <a:cs typeface="Gill Sans"/>
                <a:sym typeface="Gill Sans"/>
              </a:rPr>
              <a:t>For comparing items, you can use six or seven distinct colors, also widely spaced (e.g., using orange, yellow-green, cyan, violet, and magenta to compare different data groups on a graph).</a:t>
            </a:r>
            <a:endParaRPr/>
          </a:p>
        </p:txBody>
      </p:sp>
    </p:spTree>
  </p:cSld>
  <p:clrMapOvr>
    <a:masterClrMapping/>
  </p:clrMapOvr>
</p:sld>
</file>

<file path=ppt/slides/slide5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65" name="Shape 465"/>
        <p:cNvGrpSpPr/>
        <p:nvPr/>
      </p:nvGrpSpPr>
      <p:grpSpPr>
        <a:xfrm>
          <a:off x="0" y="0"/>
          <a:ext cx="0" cy="0"/>
          <a:chOff x="0" y="0"/>
          <a:chExt cx="0" cy="0"/>
        </a:xfrm>
      </p:grpSpPr>
      <p:sp>
        <p:nvSpPr>
          <p:cNvPr id="466" name="Google Shape;466;p70"/>
          <p:cNvSpPr txBox="1"/>
          <p:nvPr>
            <p:ph type="title"/>
          </p:nvPr>
        </p:nvSpPr>
        <p:spPr>
          <a:xfrm>
            <a:off x="688764" y="129540"/>
            <a:ext cx="8596668" cy="56769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Clr>
                <a:schemeClr val="accent1"/>
              </a:buClr>
              <a:buSzPts val="2000"/>
              <a:buFont typeface="Trebuchet MS"/>
              <a:buNone/>
            </a:pPr>
            <a:r>
              <a:rPr lang="en-IN" sz="2000"/>
              <a:t>Guidelines for using color to ensure clarity and aesthetic harmony:</a:t>
            </a:r>
            <a:br>
              <a:rPr lang="en-IN" sz="3200"/>
            </a:br>
            <a:br>
              <a:rPr lang="en-IN" sz="8800">
                <a:latin typeface="Gill Sans"/>
                <a:ea typeface="Gill Sans"/>
                <a:cs typeface="Gill Sans"/>
                <a:sym typeface="Gill Sans"/>
              </a:rPr>
            </a:br>
            <a:endParaRPr sz="16600">
              <a:latin typeface="Gill Sans"/>
              <a:ea typeface="Gill Sans"/>
              <a:cs typeface="Gill Sans"/>
              <a:sym typeface="Gill Sans"/>
            </a:endParaRPr>
          </a:p>
        </p:txBody>
      </p:sp>
      <p:sp>
        <p:nvSpPr>
          <p:cNvPr id="467" name="Google Shape;467;p70"/>
          <p:cNvSpPr txBox="1"/>
          <p:nvPr/>
        </p:nvSpPr>
        <p:spPr>
          <a:xfrm>
            <a:off x="489204" y="827407"/>
            <a:ext cx="8357316" cy="4154984"/>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lang="en-IN" sz="2400">
                <a:solidFill>
                  <a:schemeClr val="dk1"/>
                </a:solidFill>
                <a:latin typeface="Gill Sans"/>
                <a:ea typeface="Gill Sans"/>
                <a:cs typeface="Gill Sans"/>
                <a:sym typeface="Gill Sans"/>
              </a:rPr>
              <a:t>Choose Harmonious Colors</a:t>
            </a:r>
            <a:r>
              <a:rPr lang="en-IN" sz="2400">
                <a:solidFill>
                  <a:schemeClr val="dk1"/>
                </a:solidFill>
                <a:latin typeface="Gill Sans"/>
                <a:ea typeface="Gill Sans"/>
                <a:cs typeface="Gill Sans"/>
                <a:sym typeface="Gill Sans"/>
              </a:rPr>
              <a:t>:</a:t>
            </a:r>
            <a:endParaRPr/>
          </a:p>
          <a:p>
            <a:pPr indent="-152400" lvl="0" marL="0" marR="0" rtl="0" algn="l">
              <a:spcBef>
                <a:spcPts val="0"/>
              </a:spcBef>
              <a:spcAft>
                <a:spcPts val="0"/>
              </a:spcAft>
              <a:buClr>
                <a:schemeClr val="dk1"/>
              </a:buClr>
              <a:buSzPts val="2400"/>
              <a:buFont typeface="Arial"/>
              <a:buChar char="•"/>
            </a:pPr>
            <a:r>
              <a:rPr lang="en-IN" sz="2400">
                <a:solidFill>
                  <a:schemeClr val="dk1"/>
                </a:solidFill>
                <a:latin typeface="Gill Sans"/>
                <a:ea typeface="Gill Sans"/>
                <a:cs typeface="Gill Sans"/>
                <a:sym typeface="Gill Sans"/>
              </a:rPr>
              <a:t>Use combinations that work well together visually:</a:t>
            </a:r>
            <a:endParaRPr/>
          </a:p>
          <a:p>
            <a:pPr indent="-285750" lvl="1" marL="742950" marR="0" rtl="0" algn="l">
              <a:spcBef>
                <a:spcPts val="0"/>
              </a:spcBef>
              <a:spcAft>
                <a:spcPts val="0"/>
              </a:spcAft>
              <a:buClr>
                <a:schemeClr val="dk1"/>
              </a:buClr>
              <a:buSzPts val="2400"/>
              <a:buFont typeface="Arial"/>
              <a:buChar char="•"/>
            </a:pPr>
            <a:r>
              <a:rPr b="0" i="0" lang="en-IN" sz="2400" u="none" cap="none" strike="noStrike">
                <a:solidFill>
                  <a:schemeClr val="dk1"/>
                </a:solidFill>
                <a:latin typeface="Gill Sans"/>
                <a:ea typeface="Gill Sans"/>
                <a:cs typeface="Gill Sans"/>
                <a:sym typeface="Gill Sans"/>
              </a:rPr>
              <a:t>One color plus two others near its complementary color (e.g., blue with yellow-orange and red-orange).</a:t>
            </a:r>
            <a:endParaRPr/>
          </a:p>
          <a:p>
            <a:pPr indent="-285750" lvl="1" marL="742950" marR="0" rtl="0" algn="l">
              <a:spcBef>
                <a:spcPts val="0"/>
              </a:spcBef>
              <a:spcAft>
                <a:spcPts val="0"/>
              </a:spcAft>
              <a:buClr>
                <a:schemeClr val="dk1"/>
              </a:buClr>
              <a:buSzPts val="2400"/>
              <a:buFont typeface="Arial"/>
              <a:buChar char="•"/>
            </a:pPr>
            <a:r>
              <a:rPr b="0" i="0" lang="en-IN" sz="2400" u="none" cap="none" strike="noStrike">
                <a:solidFill>
                  <a:schemeClr val="dk1"/>
                </a:solidFill>
                <a:latin typeface="Gill Sans"/>
                <a:ea typeface="Gill Sans"/>
                <a:cs typeface="Gill Sans"/>
                <a:sym typeface="Gill Sans"/>
              </a:rPr>
              <a:t>Three colors spaced evenly around the color wheel (e.g., red, blue, and yellow for a balanced palette).</a:t>
            </a:r>
            <a:endParaRPr/>
          </a:p>
          <a:p>
            <a:pPr indent="0" lvl="0" marL="0" marR="0" rtl="0" algn="l">
              <a:spcBef>
                <a:spcPts val="0"/>
              </a:spcBef>
              <a:spcAft>
                <a:spcPts val="0"/>
              </a:spcAft>
              <a:buNone/>
            </a:pPr>
            <a:r>
              <a:rPr b="1" lang="en-IN" sz="2400">
                <a:solidFill>
                  <a:schemeClr val="dk1"/>
                </a:solidFill>
                <a:latin typeface="Gill Sans"/>
                <a:ea typeface="Gill Sans"/>
                <a:cs typeface="Gill Sans"/>
                <a:sym typeface="Gill Sans"/>
              </a:rPr>
              <a:t>Extended Viewing or Older Viewers</a:t>
            </a:r>
            <a:r>
              <a:rPr lang="en-IN" sz="2400">
                <a:solidFill>
                  <a:schemeClr val="dk1"/>
                </a:solidFill>
                <a:latin typeface="Gill Sans"/>
                <a:ea typeface="Gill Sans"/>
                <a:cs typeface="Gill Sans"/>
                <a:sym typeface="Gill Sans"/>
              </a:rPr>
              <a:t>:</a:t>
            </a:r>
            <a:endParaRPr/>
          </a:p>
          <a:p>
            <a:pPr indent="-152400" lvl="0" marL="0" marR="0" rtl="0" algn="l">
              <a:spcBef>
                <a:spcPts val="0"/>
              </a:spcBef>
              <a:spcAft>
                <a:spcPts val="0"/>
              </a:spcAft>
              <a:buClr>
                <a:schemeClr val="dk1"/>
              </a:buClr>
              <a:buSzPts val="2400"/>
              <a:buFont typeface="Arial"/>
              <a:buChar char="•"/>
            </a:pPr>
            <a:r>
              <a:rPr lang="en-IN" sz="2400">
                <a:solidFill>
                  <a:schemeClr val="dk1"/>
                </a:solidFill>
                <a:latin typeface="Gill Sans"/>
                <a:ea typeface="Gill Sans"/>
                <a:cs typeface="Gill Sans"/>
                <a:sym typeface="Gill Sans"/>
              </a:rPr>
              <a:t>Use brighter colors for people who will be looking at the screen for long periods or for older viewers who may have decreased color sensitivity (e.g., bright yellow or bright green for clear labels on a medical monitoring device).</a:t>
            </a:r>
            <a:endParaRPr/>
          </a:p>
        </p:txBody>
      </p:sp>
    </p:spTree>
  </p:cSld>
  <p:clrMapOvr>
    <a:masterClrMapping/>
  </p:clrMapOvr>
</p:sld>
</file>

<file path=ppt/slides/slide5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71" name="Shape 471"/>
        <p:cNvGrpSpPr/>
        <p:nvPr/>
      </p:nvGrpSpPr>
      <p:grpSpPr>
        <a:xfrm>
          <a:off x="0" y="0"/>
          <a:ext cx="0" cy="0"/>
          <a:chOff x="0" y="0"/>
          <a:chExt cx="0" cy="0"/>
        </a:xfrm>
      </p:grpSpPr>
      <p:sp>
        <p:nvSpPr>
          <p:cNvPr id="472" name="Google Shape;472;p71"/>
          <p:cNvSpPr txBox="1"/>
          <p:nvPr>
            <p:ph type="title"/>
          </p:nvPr>
        </p:nvSpPr>
        <p:spPr>
          <a:xfrm>
            <a:off x="723054" y="97536"/>
            <a:ext cx="8596668" cy="1320800"/>
          </a:xfrm>
          <a:prstGeom prst="rect">
            <a:avLst/>
          </a:prstGeom>
          <a:noFill/>
          <a:ln>
            <a:noFill/>
          </a:ln>
        </p:spPr>
        <p:txBody>
          <a:bodyPr anchorCtr="0" anchor="t" bIns="45700" lIns="91425" spcFirstLastPara="1" rIns="91425" wrap="square" tIns="45700">
            <a:normAutofit/>
          </a:bodyPr>
          <a:lstStyle/>
          <a:p>
            <a:pPr indent="0" lvl="0" marL="0" rtl="0" algn="l">
              <a:spcBef>
                <a:spcPts val="0"/>
              </a:spcBef>
              <a:spcAft>
                <a:spcPts val="0"/>
              </a:spcAft>
              <a:buClr>
                <a:schemeClr val="accent1"/>
              </a:buClr>
              <a:buSzPts val="3600"/>
              <a:buFont typeface="Trebuchet MS"/>
              <a:buNone/>
            </a:pPr>
            <a:r>
              <a:rPr lang="en-IN"/>
              <a:t>Emphasis</a:t>
            </a:r>
            <a:endParaRPr/>
          </a:p>
        </p:txBody>
      </p:sp>
      <p:sp>
        <p:nvSpPr>
          <p:cNvPr id="473" name="Google Shape;473;p71"/>
          <p:cNvSpPr txBox="1"/>
          <p:nvPr/>
        </p:nvSpPr>
        <p:spPr>
          <a:xfrm>
            <a:off x="210312" y="1184023"/>
            <a:ext cx="8759952" cy="3416320"/>
          </a:xfrm>
          <a:prstGeom prst="rect">
            <a:avLst/>
          </a:prstGeom>
          <a:noFill/>
          <a:ln>
            <a:noFill/>
          </a:ln>
        </p:spPr>
        <p:txBody>
          <a:bodyPr anchorCtr="0" anchor="t" bIns="45700" lIns="91425" spcFirstLastPara="1" rIns="91425" wrap="square" tIns="45700">
            <a:spAutoFit/>
          </a:bodyPr>
          <a:lstStyle/>
          <a:p>
            <a:pPr indent="-152400" lvl="0" marL="0" marR="0" rtl="0" algn="l">
              <a:spcBef>
                <a:spcPts val="0"/>
              </a:spcBef>
              <a:spcAft>
                <a:spcPts val="0"/>
              </a:spcAft>
              <a:buClr>
                <a:schemeClr val="dk1"/>
              </a:buClr>
              <a:buSzPts val="2400"/>
              <a:buFont typeface="Arial"/>
              <a:buChar char="•"/>
            </a:pPr>
            <a:r>
              <a:rPr lang="en-IN" sz="2400">
                <a:solidFill>
                  <a:schemeClr val="dk1"/>
                </a:solidFill>
                <a:latin typeface="Gill Sans"/>
                <a:ea typeface="Gill Sans"/>
                <a:cs typeface="Gill Sans"/>
                <a:sym typeface="Gill Sans"/>
              </a:rPr>
              <a:t>To draw attention or to emphasize elements, use bright or highlighted colors. To deemphasize elements, use less bright colors.</a:t>
            </a:r>
            <a:br>
              <a:rPr lang="en-IN" sz="2400">
                <a:solidFill>
                  <a:schemeClr val="dk1"/>
                </a:solidFill>
                <a:latin typeface="Gill Sans"/>
                <a:ea typeface="Gill Sans"/>
                <a:cs typeface="Gill Sans"/>
                <a:sym typeface="Gill Sans"/>
              </a:rPr>
            </a:br>
            <a:r>
              <a:rPr lang="en-IN" sz="2400">
                <a:solidFill>
                  <a:schemeClr val="dk1"/>
                </a:solidFill>
                <a:latin typeface="Gill Sans"/>
                <a:ea typeface="Gill Sans"/>
                <a:cs typeface="Gill Sans"/>
                <a:sym typeface="Gill Sans"/>
              </a:rPr>
              <a:t>— The perceived brightness of colors from most to least is white, yellow, green, </a:t>
            </a:r>
            <a:endParaRPr sz="1000">
              <a:solidFill>
                <a:schemeClr val="dk1"/>
              </a:solidFill>
              <a:latin typeface="Gill Sans"/>
              <a:ea typeface="Gill Sans"/>
              <a:cs typeface="Gill Sans"/>
              <a:sym typeface="Gill Sans"/>
            </a:endParaRPr>
          </a:p>
          <a:p>
            <a:pPr indent="-152400" lvl="0" marL="0" marR="0" rtl="0" algn="l">
              <a:spcBef>
                <a:spcPts val="0"/>
              </a:spcBef>
              <a:spcAft>
                <a:spcPts val="0"/>
              </a:spcAft>
              <a:buClr>
                <a:schemeClr val="dk1"/>
              </a:buClr>
              <a:buSzPts val="2400"/>
              <a:buFont typeface="Arial"/>
              <a:buChar char="•"/>
            </a:pPr>
            <a:r>
              <a:rPr lang="en-IN" sz="2400">
                <a:solidFill>
                  <a:schemeClr val="dk1"/>
                </a:solidFill>
                <a:latin typeface="Gill Sans"/>
                <a:ea typeface="Gill Sans"/>
                <a:cs typeface="Gill Sans"/>
                <a:sym typeface="Gill Sans"/>
              </a:rPr>
              <a:t>red, blue. </a:t>
            </a:r>
            <a:endParaRPr sz="1000">
              <a:solidFill>
                <a:schemeClr val="dk1"/>
              </a:solidFill>
              <a:latin typeface="Gill Sans"/>
              <a:ea typeface="Gill Sans"/>
              <a:cs typeface="Gill Sans"/>
              <a:sym typeface="Gill Sans"/>
            </a:endParaRPr>
          </a:p>
          <a:p>
            <a:pPr indent="-152400" lvl="0" marL="0" marR="0" rtl="0" algn="l">
              <a:spcBef>
                <a:spcPts val="0"/>
              </a:spcBef>
              <a:spcAft>
                <a:spcPts val="0"/>
              </a:spcAft>
              <a:buClr>
                <a:schemeClr val="dk1"/>
              </a:buClr>
              <a:buSzPts val="2400"/>
              <a:buFont typeface="Arial"/>
              <a:buChar char="•"/>
            </a:pPr>
            <a:r>
              <a:rPr lang="en-IN" sz="2400">
                <a:solidFill>
                  <a:schemeClr val="dk1"/>
                </a:solidFill>
                <a:latin typeface="Gill Sans"/>
                <a:ea typeface="Gill Sans"/>
                <a:cs typeface="Gill Sans"/>
                <a:sym typeface="Gill Sans"/>
              </a:rPr>
              <a:t>To emphasize separation, use contrasting colors. </a:t>
            </a:r>
            <a:endParaRPr sz="1000">
              <a:solidFill>
                <a:schemeClr val="dk1"/>
              </a:solidFill>
              <a:latin typeface="Gill Sans"/>
              <a:ea typeface="Gill Sans"/>
              <a:cs typeface="Gill Sans"/>
              <a:sym typeface="Gill Sans"/>
            </a:endParaRPr>
          </a:p>
          <a:p>
            <a:pPr indent="-152400" lvl="0" marL="0" marR="0" rtl="0" algn="l">
              <a:spcBef>
                <a:spcPts val="0"/>
              </a:spcBef>
              <a:spcAft>
                <a:spcPts val="0"/>
              </a:spcAft>
              <a:buClr>
                <a:schemeClr val="dk1"/>
              </a:buClr>
              <a:buSzPts val="2400"/>
              <a:buFont typeface="Arial"/>
              <a:buChar char="•"/>
            </a:pPr>
            <a:r>
              <a:rPr lang="en-IN" sz="2400">
                <a:solidFill>
                  <a:schemeClr val="dk1"/>
                </a:solidFill>
                <a:latin typeface="Gill Sans"/>
                <a:ea typeface="Gill Sans"/>
                <a:cs typeface="Gill Sans"/>
                <a:sym typeface="Gill Sans"/>
              </a:rPr>
              <a:t>— Red and green, blue and yellow. </a:t>
            </a:r>
            <a:endParaRPr sz="1000">
              <a:solidFill>
                <a:schemeClr val="dk1"/>
              </a:solidFill>
              <a:latin typeface="Gill Sans"/>
              <a:ea typeface="Gill Sans"/>
              <a:cs typeface="Gill Sans"/>
              <a:sym typeface="Gill Sans"/>
            </a:endParaRPr>
          </a:p>
          <a:p>
            <a:pPr indent="-152400" lvl="0" marL="0" marR="0" rtl="0" algn="l">
              <a:spcBef>
                <a:spcPts val="0"/>
              </a:spcBef>
              <a:spcAft>
                <a:spcPts val="0"/>
              </a:spcAft>
              <a:buClr>
                <a:schemeClr val="dk1"/>
              </a:buClr>
              <a:buSzPts val="2400"/>
              <a:buFont typeface="Arial"/>
              <a:buChar char="•"/>
            </a:pPr>
            <a:r>
              <a:rPr lang="en-IN" sz="2400">
                <a:solidFill>
                  <a:schemeClr val="dk1"/>
                </a:solidFill>
                <a:latin typeface="Gill Sans"/>
                <a:ea typeface="Gill Sans"/>
                <a:cs typeface="Gill Sans"/>
                <a:sym typeface="Gill Sans"/>
              </a:rPr>
              <a:t>To convey similarity, use similar colors. </a:t>
            </a:r>
            <a:endParaRPr sz="1000">
              <a:solidFill>
                <a:schemeClr val="dk1"/>
              </a:solidFill>
              <a:latin typeface="Gill Sans"/>
              <a:ea typeface="Gill Sans"/>
              <a:cs typeface="Gill Sans"/>
              <a:sym typeface="Gill Sans"/>
            </a:endParaRPr>
          </a:p>
          <a:p>
            <a:pPr indent="-152400" lvl="0" marL="0" marR="0" rtl="0" algn="l">
              <a:spcBef>
                <a:spcPts val="0"/>
              </a:spcBef>
              <a:spcAft>
                <a:spcPts val="0"/>
              </a:spcAft>
              <a:buClr>
                <a:schemeClr val="dk1"/>
              </a:buClr>
              <a:buSzPts val="2400"/>
              <a:buFont typeface="Arial"/>
              <a:buChar char="•"/>
            </a:pPr>
            <a:r>
              <a:rPr lang="en-IN" sz="2400">
                <a:solidFill>
                  <a:schemeClr val="dk1"/>
                </a:solidFill>
                <a:latin typeface="Gill Sans"/>
                <a:ea typeface="Gill Sans"/>
                <a:cs typeface="Gill Sans"/>
                <a:sym typeface="Gill Sans"/>
              </a:rPr>
              <a:t>–– Orange and yellow, blue and violet. </a:t>
            </a:r>
            <a:endParaRPr sz="1000">
              <a:solidFill>
                <a:schemeClr val="dk1"/>
              </a:solidFill>
              <a:latin typeface="Gill Sans"/>
              <a:ea typeface="Gill Sans"/>
              <a:cs typeface="Gill Sans"/>
              <a:sym typeface="Gill Sans"/>
            </a:endParaRPr>
          </a:p>
        </p:txBody>
      </p:sp>
    </p:spTree>
  </p:cSld>
  <p:clrMapOvr>
    <a:masterClrMapping/>
  </p:clrMapOvr>
</p:sld>
</file>

<file path=ppt/slides/slide5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77" name="Shape 477"/>
        <p:cNvGrpSpPr/>
        <p:nvPr/>
      </p:nvGrpSpPr>
      <p:grpSpPr>
        <a:xfrm>
          <a:off x="0" y="0"/>
          <a:ext cx="0" cy="0"/>
          <a:chOff x="0" y="0"/>
          <a:chExt cx="0" cy="0"/>
        </a:xfrm>
      </p:grpSpPr>
      <p:sp>
        <p:nvSpPr>
          <p:cNvPr id="478" name="Google Shape;478;p72"/>
          <p:cNvSpPr txBox="1"/>
          <p:nvPr>
            <p:ph type="title"/>
          </p:nvPr>
        </p:nvSpPr>
        <p:spPr>
          <a:xfrm>
            <a:off x="723054" y="97536"/>
            <a:ext cx="8596668" cy="1320800"/>
          </a:xfrm>
          <a:prstGeom prst="rect">
            <a:avLst/>
          </a:prstGeom>
          <a:noFill/>
          <a:ln>
            <a:noFill/>
          </a:ln>
        </p:spPr>
        <p:txBody>
          <a:bodyPr anchorCtr="0" anchor="t" bIns="45700" lIns="91425" spcFirstLastPara="1" rIns="91425" wrap="square" tIns="45700">
            <a:normAutofit/>
          </a:bodyPr>
          <a:lstStyle/>
          <a:p>
            <a:pPr indent="0" lvl="0" marL="0" rtl="0" algn="l">
              <a:spcBef>
                <a:spcPts val="0"/>
              </a:spcBef>
              <a:spcAft>
                <a:spcPts val="0"/>
              </a:spcAft>
              <a:buClr>
                <a:schemeClr val="accent1"/>
              </a:buClr>
              <a:buSzPts val="2400"/>
              <a:buFont typeface="Gill Sans"/>
              <a:buNone/>
            </a:pPr>
            <a:r>
              <a:rPr b="0" lang="en-IN" sz="2400">
                <a:latin typeface="Gill Sans"/>
                <a:ea typeface="Gill Sans"/>
                <a:cs typeface="Gill Sans"/>
                <a:sym typeface="Gill Sans"/>
              </a:rPr>
              <a:t>Common Meanings </a:t>
            </a:r>
            <a:endParaRPr sz="4400">
              <a:latin typeface="Gill Sans"/>
              <a:ea typeface="Gill Sans"/>
              <a:cs typeface="Gill Sans"/>
              <a:sym typeface="Gill Sans"/>
            </a:endParaRPr>
          </a:p>
        </p:txBody>
      </p:sp>
      <p:sp>
        <p:nvSpPr>
          <p:cNvPr id="479" name="Google Shape;479;p72"/>
          <p:cNvSpPr txBox="1"/>
          <p:nvPr/>
        </p:nvSpPr>
        <p:spPr>
          <a:xfrm>
            <a:off x="192024" y="757936"/>
            <a:ext cx="8851392" cy="3539430"/>
          </a:xfrm>
          <a:prstGeom prst="rect">
            <a:avLst/>
          </a:prstGeom>
          <a:noFill/>
          <a:ln>
            <a:noFill/>
          </a:ln>
        </p:spPr>
        <p:txBody>
          <a:bodyPr anchorCtr="0" anchor="t" bIns="45700" lIns="91425" spcFirstLastPara="1" rIns="91425" wrap="square" tIns="45700">
            <a:spAutoFit/>
          </a:bodyPr>
          <a:lstStyle/>
          <a:p>
            <a:pPr indent="-177800" lvl="0" marL="0" marR="0" rtl="0" algn="l">
              <a:spcBef>
                <a:spcPts val="0"/>
              </a:spcBef>
              <a:spcAft>
                <a:spcPts val="0"/>
              </a:spcAft>
              <a:buClr>
                <a:schemeClr val="dk1"/>
              </a:buClr>
              <a:buSzPts val="2800"/>
              <a:buFont typeface="Arial"/>
              <a:buChar char="•"/>
            </a:pPr>
            <a:r>
              <a:rPr lang="en-IN" sz="2800">
                <a:solidFill>
                  <a:schemeClr val="dk1"/>
                </a:solidFill>
                <a:latin typeface="Gill Sans"/>
                <a:ea typeface="Gill Sans"/>
                <a:cs typeface="Gill Sans"/>
                <a:sym typeface="Gill Sans"/>
              </a:rPr>
              <a:t>To indicate that actions are necessary, use warm colors. — Red, orange, yellow. </a:t>
            </a:r>
            <a:endParaRPr/>
          </a:p>
          <a:p>
            <a:pPr indent="-177800" lvl="0" marL="0" marR="0" rtl="0" algn="l">
              <a:spcBef>
                <a:spcPts val="0"/>
              </a:spcBef>
              <a:spcAft>
                <a:spcPts val="0"/>
              </a:spcAft>
              <a:buClr>
                <a:schemeClr val="dk1"/>
              </a:buClr>
              <a:buSzPts val="2800"/>
              <a:buFont typeface="Arial"/>
              <a:buChar char="•"/>
            </a:pPr>
            <a:r>
              <a:rPr lang="en-IN" sz="2800">
                <a:solidFill>
                  <a:schemeClr val="dk1"/>
                </a:solidFill>
                <a:latin typeface="Gill Sans"/>
                <a:ea typeface="Gill Sans"/>
                <a:cs typeface="Gill Sans"/>
                <a:sym typeface="Gill Sans"/>
              </a:rPr>
              <a:t>To provide status or background information, use cool colors.</a:t>
            </a:r>
            <a:endParaRPr/>
          </a:p>
          <a:p>
            <a:pPr indent="0" lvl="0" marL="0" marR="0" rtl="0" algn="l">
              <a:spcBef>
                <a:spcPts val="0"/>
              </a:spcBef>
              <a:spcAft>
                <a:spcPts val="0"/>
              </a:spcAft>
              <a:buNone/>
            </a:pPr>
            <a:r>
              <a:rPr lang="en-IN" sz="2800">
                <a:solidFill>
                  <a:schemeClr val="dk1"/>
                </a:solidFill>
                <a:latin typeface="Gill Sans"/>
                <a:ea typeface="Gill Sans"/>
                <a:cs typeface="Gill Sans"/>
                <a:sym typeface="Gill Sans"/>
              </a:rPr>
              <a:t> — Green, blue, violet, purple. </a:t>
            </a:r>
            <a:endParaRPr/>
          </a:p>
          <a:p>
            <a:pPr indent="-177800" lvl="0" marL="0" marR="0" rtl="0" algn="l">
              <a:spcBef>
                <a:spcPts val="0"/>
              </a:spcBef>
              <a:spcAft>
                <a:spcPts val="0"/>
              </a:spcAft>
              <a:buClr>
                <a:schemeClr val="dk1"/>
              </a:buClr>
              <a:buSzPts val="2800"/>
              <a:buFont typeface="Arial"/>
              <a:buChar char="•"/>
            </a:pPr>
            <a:r>
              <a:rPr lang="en-IN" sz="2800">
                <a:solidFill>
                  <a:schemeClr val="dk1"/>
                </a:solidFill>
                <a:latin typeface="Gill Sans"/>
                <a:ea typeface="Gill Sans"/>
                <a:cs typeface="Gill Sans"/>
                <a:sym typeface="Gill Sans"/>
              </a:rPr>
              <a:t>Conform to human expectations.</a:t>
            </a:r>
            <a:endParaRPr/>
          </a:p>
          <a:p>
            <a:pPr indent="0" lvl="0" marL="0" marR="0" rtl="0" algn="l">
              <a:spcBef>
                <a:spcPts val="0"/>
              </a:spcBef>
              <a:spcAft>
                <a:spcPts val="0"/>
              </a:spcAft>
              <a:buNone/>
            </a:pPr>
            <a:r>
              <a:rPr lang="en-IN" sz="2800">
                <a:solidFill>
                  <a:schemeClr val="dk1"/>
                </a:solidFill>
                <a:latin typeface="Gill Sans"/>
                <a:ea typeface="Gill Sans"/>
                <a:cs typeface="Gill Sans"/>
                <a:sym typeface="Gill Sans"/>
              </a:rPr>
              <a:t> — In the job.</a:t>
            </a:r>
            <a:br>
              <a:rPr lang="en-IN" sz="2800">
                <a:solidFill>
                  <a:schemeClr val="dk1"/>
                </a:solidFill>
                <a:latin typeface="Gill Sans"/>
                <a:ea typeface="Gill Sans"/>
                <a:cs typeface="Gill Sans"/>
                <a:sym typeface="Gill Sans"/>
              </a:rPr>
            </a:br>
            <a:r>
              <a:rPr lang="en-IN" sz="2800">
                <a:solidFill>
                  <a:schemeClr val="dk1"/>
                </a:solidFill>
                <a:latin typeface="Gill Sans"/>
                <a:ea typeface="Gill Sans"/>
                <a:cs typeface="Gill Sans"/>
                <a:sym typeface="Gill Sans"/>
              </a:rPr>
              <a:t>–– In the world at large. </a:t>
            </a:r>
            <a:endParaRPr/>
          </a:p>
        </p:txBody>
      </p:sp>
    </p:spTree>
  </p:cSld>
  <p:clrMapOvr>
    <a:masterClrMapping/>
  </p:clrMapOvr>
</p:sld>
</file>

<file path=ppt/slides/slide5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83" name="Shape 483"/>
        <p:cNvGrpSpPr/>
        <p:nvPr/>
      </p:nvGrpSpPr>
      <p:grpSpPr>
        <a:xfrm>
          <a:off x="0" y="0"/>
          <a:ext cx="0" cy="0"/>
          <a:chOff x="0" y="0"/>
          <a:chExt cx="0" cy="0"/>
        </a:xfrm>
      </p:grpSpPr>
      <p:sp>
        <p:nvSpPr>
          <p:cNvPr id="484" name="Google Shape;484;p73"/>
          <p:cNvSpPr txBox="1"/>
          <p:nvPr>
            <p:ph type="title"/>
          </p:nvPr>
        </p:nvSpPr>
        <p:spPr>
          <a:xfrm>
            <a:off x="723054" y="97536"/>
            <a:ext cx="8596668" cy="1320800"/>
          </a:xfrm>
          <a:prstGeom prst="rect">
            <a:avLst/>
          </a:prstGeom>
          <a:noFill/>
          <a:ln>
            <a:noFill/>
          </a:ln>
        </p:spPr>
        <p:txBody>
          <a:bodyPr anchorCtr="0" anchor="t" bIns="45700" lIns="91425" spcFirstLastPara="1" rIns="91425" wrap="square" tIns="45700">
            <a:normAutofit/>
          </a:bodyPr>
          <a:lstStyle/>
          <a:p>
            <a:pPr indent="0" lvl="0" marL="0" rtl="0" algn="l">
              <a:spcBef>
                <a:spcPts val="0"/>
              </a:spcBef>
              <a:spcAft>
                <a:spcPts val="0"/>
              </a:spcAft>
              <a:buClr>
                <a:schemeClr val="accent1"/>
              </a:buClr>
              <a:buSzPts val="3200"/>
              <a:buFont typeface="Gill Sans"/>
              <a:buNone/>
            </a:pPr>
            <a:r>
              <a:rPr b="0" lang="en-IN" sz="3200">
                <a:latin typeface="Gill Sans"/>
                <a:ea typeface="Gill Sans"/>
                <a:cs typeface="Gill Sans"/>
                <a:sym typeface="Gill Sans"/>
              </a:rPr>
              <a:t>Location</a:t>
            </a:r>
            <a:endParaRPr sz="5400">
              <a:latin typeface="Gill Sans"/>
              <a:ea typeface="Gill Sans"/>
              <a:cs typeface="Gill Sans"/>
              <a:sym typeface="Gill Sans"/>
            </a:endParaRPr>
          </a:p>
        </p:txBody>
      </p:sp>
      <p:sp>
        <p:nvSpPr>
          <p:cNvPr id="485" name="Google Shape;485;p73"/>
          <p:cNvSpPr txBox="1"/>
          <p:nvPr/>
        </p:nvSpPr>
        <p:spPr>
          <a:xfrm>
            <a:off x="509694" y="757936"/>
            <a:ext cx="7959852" cy="1569660"/>
          </a:xfrm>
          <a:prstGeom prst="rect">
            <a:avLst/>
          </a:prstGeom>
          <a:noFill/>
          <a:ln>
            <a:noFill/>
          </a:ln>
        </p:spPr>
        <p:txBody>
          <a:bodyPr anchorCtr="0" anchor="t" bIns="45700" lIns="91425" spcFirstLastPara="1" rIns="91425" wrap="square" tIns="45700">
            <a:spAutoFit/>
          </a:bodyPr>
          <a:lstStyle/>
          <a:p>
            <a:pPr indent="-152400" lvl="0" marL="0" marR="0" rtl="0" algn="l">
              <a:spcBef>
                <a:spcPts val="0"/>
              </a:spcBef>
              <a:spcAft>
                <a:spcPts val="0"/>
              </a:spcAft>
              <a:buClr>
                <a:schemeClr val="dk1"/>
              </a:buClr>
              <a:buSzPts val="2400"/>
              <a:buFont typeface="Arial"/>
              <a:buChar char="•"/>
            </a:pPr>
            <a:r>
              <a:rPr lang="en-IN" sz="2400">
                <a:solidFill>
                  <a:schemeClr val="dk1"/>
                </a:solidFill>
                <a:latin typeface="Gill Sans"/>
                <a:ea typeface="Gill Sans"/>
                <a:cs typeface="Gill Sans"/>
                <a:sym typeface="Gill Sans"/>
              </a:rPr>
              <a:t>In the center of the visual field, use red and green.</a:t>
            </a:r>
            <a:endParaRPr/>
          </a:p>
          <a:p>
            <a:pPr indent="-152400" lvl="0" marL="0" marR="0" rtl="0" algn="l">
              <a:spcBef>
                <a:spcPts val="0"/>
              </a:spcBef>
              <a:spcAft>
                <a:spcPts val="0"/>
              </a:spcAft>
              <a:buClr>
                <a:schemeClr val="dk1"/>
              </a:buClr>
              <a:buSzPts val="2400"/>
              <a:buFont typeface="Arial"/>
              <a:buChar char="•"/>
            </a:pPr>
            <a:r>
              <a:rPr lang="en-IN" sz="2400">
                <a:solidFill>
                  <a:schemeClr val="dk1"/>
                </a:solidFill>
                <a:latin typeface="Gill Sans"/>
                <a:ea typeface="Gill Sans"/>
                <a:cs typeface="Gill Sans"/>
                <a:sym typeface="Gill Sans"/>
              </a:rPr>
              <a:t>For peripheral viewing, use blue, yellow, black, and white. </a:t>
            </a:r>
            <a:endParaRPr/>
          </a:p>
          <a:p>
            <a:pPr indent="-152400" lvl="0" marL="0" marR="0" rtl="0" algn="l">
              <a:spcBef>
                <a:spcPts val="0"/>
              </a:spcBef>
              <a:spcAft>
                <a:spcPts val="0"/>
              </a:spcAft>
              <a:buClr>
                <a:schemeClr val="dk1"/>
              </a:buClr>
              <a:buSzPts val="2400"/>
              <a:buFont typeface="Arial"/>
              <a:buChar char="•"/>
            </a:pPr>
            <a:r>
              <a:rPr lang="en-IN" sz="2400">
                <a:solidFill>
                  <a:schemeClr val="dk1"/>
                </a:solidFill>
                <a:latin typeface="Gill Sans"/>
                <a:ea typeface="Gill Sans"/>
                <a:cs typeface="Gill Sans"/>
                <a:sym typeface="Gill Sans"/>
              </a:rPr>
              <a:t>Use adjacent colors that differ by hue and value or lightness. </a:t>
            </a:r>
            <a:endParaRPr sz="3200">
              <a:solidFill>
                <a:schemeClr val="dk1"/>
              </a:solidFill>
              <a:latin typeface="Gill Sans"/>
              <a:ea typeface="Gill Sans"/>
              <a:cs typeface="Gill Sans"/>
              <a:sym typeface="Gill Sans"/>
            </a:endParaRPr>
          </a:p>
          <a:p>
            <a:pPr indent="0" lvl="0" marL="0" marR="0" rtl="0" algn="l">
              <a:spcBef>
                <a:spcPts val="0"/>
              </a:spcBef>
              <a:spcAft>
                <a:spcPts val="0"/>
              </a:spcAft>
              <a:buClr>
                <a:schemeClr val="dk1"/>
              </a:buClr>
              <a:buSzPts val="2400"/>
              <a:buFont typeface="Arial"/>
              <a:buNone/>
            </a:pPr>
            <a:r>
              <a:t/>
            </a:r>
            <a:endParaRPr sz="2400">
              <a:solidFill>
                <a:schemeClr val="dk1"/>
              </a:solidFill>
              <a:latin typeface="Arial"/>
              <a:ea typeface="Arial"/>
              <a:cs typeface="Arial"/>
              <a:sym typeface="Arial"/>
            </a:endParaRPr>
          </a:p>
        </p:txBody>
      </p:sp>
      <p:sp>
        <p:nvSpPr>
          <p:cNvPr id="486" name="Google Shape;486;p73"/>
          <p:cNvSpPr txBox="1"/>
          <p:nvPr/>
        </p:nvSpPr>
        <p:spPr>
          <a:xfrm>
            <a:off x="723054" y="2722101"/>
            <a:ext cx="7817442" cy="1631216"/>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0" lang="en-IN" sz="4400">
                <a:solidFill>
                  <a:schemeClr val="accent1"/>
                </a:solidFill>
                <a:latin typeface="Gill Sans"/>
                <a:ea typeface="Gill Sans"/>
                <a:cs typeface="Gill Sans"/>
                <a:sym typeface="Gill Sans"/>
              </a:rPr>
              <a:t>Ordering </a:t>
            </a:r>
            <a:endParaRPr sz="2800">
              <a:solidFill>
                <a:schemeClr val="accent1"/>
              </a:solidFill>
              <a:latin typeface="Gill Sans"/>
              <a:ea typeface="Gill Sans"/>
              <a:cs typeface="Gill Sans"/>
              <a:sym typeface="Gill Sans"/>
            </a:endParaRPr>
          </a:p>
          <a:p>
            <a:pPr indent="0" lvl="0" marL="0" marR="0" rtl="0" algn="l">
              <a:spcBef>
                <a:spcPts val="0"/>
              </a:spcBef>
              <a:spcAft>
                <a:spcPts val="0"/>
              </a:spcAft>
              <a:buNone/>
            </a:pPr>
            <a:r>
              <a:rPr lang="en-IN" sz="1050">
                <a:solidFill>
                  <a:schemeClr val="dk1"/>
                </a:solidFill>
                <a:latin typeface="Gill Sans"/>
                <a:ea typeface="Gill Sans"/>
                <a:cs typeface="Gill Sans"/>
                <a:sym typeface="Gill Sans"/>
              </a:rPr>
              <a:t>■ </a:t>
            </a:r>
            <a:r>
              <a:rPr lang="en-IN" sz="2800">
                <a:solidFill>
                  <a:schemeClr val="dk1"/>
                </a:solidFill>
                <a:latin typeface="Gill Sans"/>
                <a:ea typeface="Gill Sans"/>
                <a:cs typeface="Gill Sans"/>
                <a:sym typeface="Gill Sans"/>
              </a:rPr>
              <a:t>Order colors by their spectral position.</a:t>
            </a:r>
            <a:br>
              <a:rPr lang="en-IN" sz="2800">
                <a:solidFill>
                  <a:schemeClr val="dk1"/>
                </a:solidFill>
                <a:latin typeface="Gill Sans"/>
                <a:ea typeface="Gill Sans"/>
                <a:cs typeface="Gill Sans"/>
                <a:sym typeface="Gill Sans"/>
              </a:rPr>
            </a:br>
            <a:r>
              <a:rPr lang="en-IN" sz="2800">
                <a:solidFill>
                  <a:schemeClr val="dk1"/>
                </a:solidFill>
                <a:latin typeface="Gill Sans"/>
                <a:ea typeface="Gill Sans"/>
                <a:cs typeface="Gill Sans"/>
                <a:sym typeface="Gill Sans"/>
              </a:rPr>
              <a:t>–– Red, orange, yellow, green, blue, indigo, violet. </a:t>
            </a:r>
            <a:endParaRPr sz="2800">
              <a:solidFill>
                <a:schemeClr val="dk1"/>
              </a:solidFill>
              <a:latin typeface="Gill Sans"/>
              <a:ea typeface="Gill Sans"/>
              <a:cs typeface="Gill Sans"/>
              <a:sym typeface="Gill Sans"/>
            </a:endParaRPr>
          </a:p>
        </p:txBody>
      </p:sp>
    </p:spTree>
  </p:cSld>
  <p:clrMapOvr>
    <a:masterClrMapping/>
  </p:clrMapOvr>
</p:sld>
</file>

<file path=ppt/slides/slide5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90" name="Shape 490"/>
        <p:cNvGrpSpPr/>
        <p:nvPr/>
      </p:nvGrpSpPr>
      <p:grpSpPr>
        <a:xfrm>
          <a:off x="0" y="0"/>
          <a:ext cx="0" cy="0"/>
          <a:chOff x="0" y="0"/>
          <a:chExt cx="0" cy="0"/>
        </a:xfrm>
      </p:grpSpPr>
      <p:sp>
        <p:nvSpPr>
          <p:cNvPr id="491" name="Google Shape;491;p74"/>
          <p:cNvSpPr txBox="1"/>
          <p:nvPr>
            <p:ph type="title"/>
          </p:nvPr>
        </p:nvSpPr>
        <p:spPr>
          <a:xfrm>
            <a:off x="723054" y="97536"/>
            <a:ext cx="8596668" cy="1320800"/>
          </a:xfrm>
          <a:prstGeom prst="rect">
            <a:avLst/>
          </a:prstGeom>
          <a:noFill/>
          <a:ln>
            <a:noFill/>
          </a:ln>
        </p:spPr>
        <p:txBody>
          <a:bodyPr anchorCtr="0" anchor="t" bIns="45700" lIns="91425" spcFirstLastPara="1" rIns="91425" wrap="square" tIns="45700">
            <a:normAutofit/>
          </a:bodyPr>
          <a:lstStyle/>
          <a:p>
            <a:pPr indent="0" lvl="0" marL="0" rtl="0" algn="l">
              <a:spcBef>
                <a:spcPts val="0"/>
              </a:spcBef>
              <a:spcAft>
                <a:spcPts val="0"/>
              </a:spcAft>
              <a:buClr>
                <a:schemeClr val="accent1"/>
              </a:buClr>
              <a:buSzPts val="2400"/>
              <a:buFont typeface="Gill Sans"/>
              <a:buNone/>
            </a:pPr>
            <a:r>
              <a:rPr b="0" lang="en-IN" sz="2400">
                <a:latin typeface="Gill Sans"/>
                <a:ea typeface="Gill Sans"/>
                <a:cs typeface="Gill Sans"/>
                <a:sym typeface="Gill Sans"/>
              </a:rPr>
              <a:t>Foregrounds &amp; backgrounds</a:t>
            </a:r>
            <a:endParaRPr sz="4400">
              <a:latin typeface="Gill Sans"/>
              <a:ea typeface="Gill Sans"/>
              <a:cs typeface="Gill Sans"/>
              <a:sym typeface="Gill Sans"/>
            </a:endParaRPr>
          </a:p>
        </p:txBody>
      </p:sp>
      <p:sp>
        <p:nvSpPr>
          <p:cNvPr id="492" name="Google Shape;492;p74"/>
          <p:cNvSpPr txBox="1"/>
          <p:nvPr/>
        </p:nvSpPr>
        <p:spPr>
          <a:xfrm>
            <a:off x="631614" y="483616"/>
            <a:ext cx="9097602" cy="5570756"/>
          </a:xfrm>
          <a:prstGeom prst="rect">
            <a:avLst/>
          </a:prstGeom>
          <a:noFill/>
          <a:ln>
            <a:noFill/>
          </a:ln>
        </p:spPr>
        <p:txBody>
          <a:bodyPr anchorCtr="0" anchor="t" bIns="45700" lIns="91425" spcFirstLastPara="1" rIns="91425" wrap="square" tIns="45700">
            <a:spAutoFit/>
          </a:bodyPr>
          <a:lstStyle/>
          <a:p>
            <a:pPr indent="-114300" lvl="0" marL="0" marR="0" rtl="0" algn="just">
              <a:spcBef>
                <a:spcPts val="0"/>
              </a:spcBef>
              <a:spcAft>
                <a:spcPts val="0"/>
              </a:spcAft>
              <a:buClr>
                <a:schemeClr val="dk1"/>
              </a:buClr>
              <a:buSzPts val="1800"/>
              <a:buFont typeface="Arial"/>
              <a:buChar char="•"/>
            </a:pPr>
            <a:r>
              <a:rPr lang="en-IN" sz="1800">
                <a:solidFill>
                  <a:schemeClr val="dk1"/>
                </a:solidFill>
                <a:latin typeface="Gill Sans"/>
                <a:ea typeface="Gill Sans"/>
                <a:cs typeface="Gill Sans"/>
                <a:sym typeface="Gill Sans"/>
              </a:rPr>
              <a:t>Foregrounds: </a:t>
            </a:r>
            <a:endParaRPr sz="1200">
              <a:solidFill>
                <a:schemeClr val="dk1"/>
              </a:solidFill>
              <a:latin typeface="Gill Sans"/>
              <a:ea typeface="Gill Sans"/>
              <a:cs typeface="Gill Sans"/>
              <a:sym typeface="Gill Sans"/>
            </a:endParaRPr>
          </a:p>
          <a:p>
            <a:pPr indent="-285750" lvl="1" marL="742950" marR="0" rtl="0" algn="just">
              <a:spcBef>
                <a:spcPts val="0"/>
              </a:spcBef>
              <a:spcAft>
                <a:spcPts val="0"/>
              </a:spcAft>
              <a:buClr>
                <a:schemeClr val="dk1"/>
              </a:buClr>
              <a:buSzPts val="1800"/>
              <a:buFont typeface="Arial"/>
              <a:buChar char="•"/>
            </a:pPr>
            <a:r>
              <a:rPr b="0" i="0" lang="en-IN" sz="1800" u="none" cap="none" strike="noStrike">
                <a:solidFill>
                  <a:schemeClr val="dk1"/>
                </a:solidFill>
                <a:latin typeface="Gill Sans"/>
                <a:ea typeface="Gill Sans"/>
                <a:cs typeface="Gill Sans"/>
                <a:sym typeface="Gill Sans"/>
              </a:rPr>
              <a:t>—  Use colors that highly contrast with the background color. </a:t>
            </a:r>
            <a:endParaRPr b="0" i="0" sz="1200" u="none" cap="none" strike="noStrike">
              <a:solidFill>
                <a:schemeClr val="dk1"/>
              </a:solidFill>
              <a:latin typeface="Gill Sans"/>
              <a:ea typeface="Gill Sans"/>
              <a:cs typeface="Gill Sans"/>
              <a:sym typeface="Gill Sans"/>
            </a:endParaRPr>
          </a:p>
          <a:p>
            <a:pPr indent="-285750" lvl="1" marL="742950" marR="0" rtl="0" algn="just">
              <a:spcBef>
                <a:spcPts val="0"/>
              </a:spcBef>
              <a:spcAft>
                <a:spcPts val="0"/>
              </a:spcAft>
              <a:buClr>
                <a:schemeClr val="dk1"/>
              </a:buClr>
              <a:buSzPts val="1800"/>
              <a:buFont typeface="Arial"/>
              <a:buChar char="•"/>
            </a:pPr>
            <a:r>
              <a:rPr b="0" i="0" lang="en-IN" sz="1800" u="none" cap="none" strike="noStrike">
                <a:solidFill>
                  <a:schemeClr val="dk1"/>
                </a:solidFill>
                <a:latin typeface="Gill Sans"/>
                <a:ea typeface="Gill Sans"/>
                <a:cs typeface="Gill Sans"/>
                <a:sym typeface="Gill Sans"/>
              </a:rPr>
              <a:t>—  For text or data, use </a:t>
            </a:r>
            <a:endParaRPr b="0" i="0" sz="1200" u="none" cap="none" strike="noStrike">
              <a:solidFill>
                <a:schemeClr val="dk1"/>
              </a:solidFill>
              <a:latin typeface="Gill Sans"/>
              <a:ea typeface="Gill Sans"/>
              <a:cs typeface="Gill Sans"/>
              <a:sym typeface="Gill Sans"/>
            </a:endParaRPr>
          </a:p>
          <a:p>
            <a:pPr indent="-228600" lvl="2" marL="1143000" marR="0" rtl="0" algn="just">
              <a:spcBef>
                <a:spcPts val="0"/>
              </a:spcBef>
              <a:spcAft>
                <a:spcPts val="0"/>
              </a:spcAft>
              <a:buClr>
                <a:schemeClr val="dk1"/>
              </a:buClr>
              <a:buSzPts val="1800"/>
              <a:buFont typeface="Arial"/>
              <a:buChar char="•"/>
            </a:pPr>
            <a:r>
              <a:rPr b="0" i="0" lang="en-IN" sz="1800" u="none" cap="none" strike="noStrike">
                <a:solidFill>
                  <a:schemeClr val="dk1"/>
                </a:solidFill>
                <a:latin typeface="Gill Sans"/>
                <a:ea typeface="Gill Sans"/>
                <a:cs typeface="Gill Sans"/>
                <a:sym typeface="Gill Sans"/>
              </a:rPr>
              <a:t>Black. </a:t>
            </a:r>
            <a:endParaRPr/>
          </a:p>
          <a:p>
            <a:pPr indent="-228600" lvl="2" marL="1143000" marR="0" rtl="0" algn="just">
              <a:spcBef>
                <a:spcPts val="0"/>
              </a:spcBef>
              <a:spcAft>
                <a:spcPts val="0"/>
              </a:spcAft>
              <a:buClr>
                <a:schemeClr val="dk1"/>
              </a:buClr>
              <a:buSzPts val="1800"/>
              <a:buFont typeface="Arial"/>
              <a:buChar char="•"/>
            </a:pPr>
            <a:r>
              <a:rPr b="0" i="0" lang="en-IN" sz="1800" u="none" cap="none" strike="noStrike">
                <a:solidFill>
                  <a:schemeClr val="dk1"/>
                </a:solidFill>
                <a:latin typeface="Gill Sans"/>
                <a:ea typeface="Gill Sans"/>
                <a:cs typeface="Gill Sans"/>
                <a:sym typeface="Gill Sans"/>
              </a:rPr>
              <a:t>Desaturated or spectrum center colors such as white, yellow, or green. </a:t>
            </a:r>
            <a:endParaRPr/>
          </a:p>
          <a:p>
            <a:pPr indent="-228600" lvl="2" marL="1143000" marR="0" rtl="0" algn="just">
              <a:spcBef>
                <a:spcPts val="0"/>
              </a:spcBef>
              <a:spcAft>
                <a:spcPts val="0"/>
              </a:spcAft>
              <a:buClr>
                <a:schemeClr val="dk1"/>
              </a:buClr>
              <a:buSzPts val="1800"/>
              <a:buFont typeface="Arial"/>
              <a:buChar char="•"/>
            </a:pPr>
            <a:r>
              <a:rPr b="0" i="0" lang="en-IN" sz="1800" u="none" cap="none" strike="noStrike">
                <a:solidFill>
                  <a:schemeClr val="dk1"/>
                </a:solidFill>
                <a:latin typeface="Gill Sans"/>
                <a:ea typeface="Gill Sans"/>
                <a:cs typeface="Gill Sans"/>
                <a:sym typeface="Gill Sans"/>
              </a:rPr>
              <a:t>Warmer more active colors. </a:t>
            </a:r>
            <a:endParaRPr/>
          </a:p>
          <a:p>
            <a:pPr indent="-285750" lvl="1" marL="742950" marR="0" rtl="0" algn="just">
              <a:spcBef>
                <a:spcPts val="0"/>
              </a:spcBef>
              <a:spcAft>
                <a:spcPts val="0"/>
              </a:spcAft>
              <a:buClr>
                <a:schemeClr val="dk1"/>
              </a:buClr>
              <a:buSzPts val="1800"/>
              <a:buFont typeface="Arial"/>
              <a:buChar char="•"/>
            </a:pPr>
            <a:r>
              <a:rPr b="0" i="0" lang="en-IN" sz="1800" u="none" cap="none" strike="noStrike">
                <a:solidFill>
                  <a:schemeClr val="dk1"/>
                </a:solidFill>
                <a:latin typeface="Gill Sans"/>
                <a:ea typeface="Gill Sans"/>
                <a:cs typeface="Gill Sans"/>
                <a:sym typeface="Gill Sans"/>
              </a:rPr>
              <a:t>—  Use colors that possess the same saturation and lightness. </a:t>
            </a:r>
            <a:endParaRPr b="0" i="0" sz="1200" u="none" cap="none" strike="noStrike">
              <a:solidFill>
                <a:schemeClr val="dk1"/>
              </a:solidFill>
              <a:latin typeface="Gill Sans"/>
              <a:ea typeface="Gill Sans"/>
              <a:cs typeface="Gill Sans"/>
              <a:sym typeface="Gill Sans"/>
            </a:endParaRPr>
          </a:p>
          <a:p>
            <a:pPr indent="-285750" lvl="1" marL="742950" marR="0" rtl="0" algn="just">
              <a:spcBef>
                <a:spcPts val="0"/>
              </a:spcBef>
              <a:spcAft>
                <a:spcPts val="0"/>
              </a:spcAft>
              <a:buClr>
                <a:schemeClr val="dk1"/>
              </a:buClr>
              <a:buSzPts val="1800"/>
              <a:buFont typeface="Arial"/>
              <a:buChar char="•"/>
            </a:pPr>
            <a:r>
              <a:rPr b="0" i="0" lang="en-IN" sz="1800" u="none" cap="none" strike="noStrike">
                <a:solidFill>
                  <a:schemeClr val="dk1"/>
                </a:solidFill>
                <a:latin typeface="Gill Sans"/>
                <a:ea typeface="Gill Sans"/>
                <a:cs typeface="Gill Sans"/>
                <a:sym typeface="Gill Sans"/>
              </a:rPr>
              <a:t>—  To emphasize an element, highlight it in a light value of the foreground color, </a:t>
            </a:r>
            <a:endParaRPr b="0" i="0" sz="1200" u="none" cap="none" strike="noStrike">
              <a:solidFill>
                <a:schemeClr val="dk1"/>
              </a:solidFill>
              <a:latin typeface="Gill Sans"/>
              <a:ea typeface="Gill Sans"/>
              <a:cs typeface="Gill Sans"/>
              <a:sym typeface="Gill Sans"/>
            </a:endParaRPr>
          </a:p>
          <a:p>
            <a:pPr indent="-285750" lvl="1" marL="742950" marR="0" rtl="0" algn="just">
              <a:spcBef>
                <a:spcPts val="0"/>
              </a:spcBef>
              <a:spcAft>
                <a:spcPts val="0"/>
              </a:spcAft>
              <a:buClr>
                <a:schemeClr val="dk1"/>
              </a:buClr>
              <a:buSzPts val="1800"/>
              <a:buFont typeface="Arial"/>
              <a:buChar char="•"/>
            </a:pPr>
            <a:r>
              <a:rPr b="0" i="0" lang="en-IN" sz="1800" u="none" cap="none" strike="noStrike">
                <a:solidFill>
                  <a:schemeClr val="dk1"/>
                </a:solidFill>
                <a:latin typeface="Gill Sans"/>
                <a:ea typeface="Gill Sans"/>
                <a:cs typeface="Gill Sans"/>
                <a:sym typeface="Gill Sans"/>
              </a:rPr>
              <a:t>pure white, or yellow. </a:t>
            </a:r>
            <a:endParaRPr b="0" i="0" sz="1200" u="none" cap="none" strike="noStrike">
              <a:solidFill>
                <a:schemeClr val="dk1"/>
              </a:solidFill>
              <a:latin typeface="Gill Sans"/>
              <a:ea typeface="Gill Sans"/>
              <a:cs typeface="Gill Sans"/>
              <a:sym typeface="Gill Sans"/>
            </a:endParaRPr>
          </a:p>
          <a:p>
            <a:pPr indent="-285750" lvl="1" marL="742950" marR="0" rtl="0" algn="just">
              <a:spcBef>
                <a:spcPts val="0"/>
              </a:spcBef>
              <a:spcAft>
                <a:spcPts val="0"/>
              </a:spcAft>
              <a:buClr>
                <a:schemeClr val="dk1"/>
              </a:buClr>
              <a:buSzPts val="1800"/>
              <a:buFont typeface="Arial"/>
              <a:buChar char="•"/>
            </a:pPr>
            <a:r>
              <a:rPr b="0" i="0" lang="en-IN" sz="1800" u="none" cap="none" strike="noStrike">
                <a:solidFill>
                  <a:schemeClr val="dk1"/>
                </a:solidFill>
                <a:latin typeface="Gill Sans"/>
                <a:ea typeface="Gill Sans"/>
                <a:cs typeface="Gill Sans"/>
                <a:sym typeface="Gill Sans"/>
              </a:rPr>
              <a:t>—  To deemphasize an element, lowlight it in a dark value of the foreground color. </a:t>
            </a:r>
            <a:endParaRPr b="0" i="0" sz="1200" u="none" cap="none" strike="noStrike">
              <a:solidFill>
                <a:schemeClr val="dk1"/>
              </a:solidFill>
              <a:latin typeface="Gill Sans"/>
              <a:ea typeface="Gill Sans"/>
              <a:cs typeface="Gill Sans"/>
              <a:sym typeface="Gill Sans"/>
            </a:endParaRPr>
          </a:p>
          <a:p>
            <a:pPr indent="-114300" lvl="0" marL="0" marR="0" rtl="0" algn="just">
              <a:spcBef>
                <a:spcPts val="0"/>
              </a:spcBef>
              <a:spcAft>
                <a:spcPts val="0"/>
              </a:spcAft>
              <a:buClr>
                <a:schemeClr val="dk1"/>
              </a:buClr>
              <a:buSzPts val="1800"/>
              <a:buFont typeface="Arial"/>
              <a:buChar char="•"/>
            </a:pPr>
            <a:r>
              <a:rPr lang="en-IN" sz="1800">
                <a:solidFill>
                  <a:schemeClr val="dk1"/>
                </a:solidFill>
                <a:latin typeface="Gill Sans"/>
                <a:ea typeface="Gill Sans"/>
                <a:cs typeface="Gill Sans"/>
                <a:sym typeface="Gill Sans"/>
              </a:rPr>
              <a:t>Backgrounds: </a:t>
            </a:r>
            <a:endParaRPr sz="1200">
              <a:solidFill>
                <a:schemeClr val="dk1"/>
              </a:solidFill>
              <a:latin typeface="Gill Sans"/>
              <a:ea typeface="Gill Sans"/>
              <a:cs typeface="Gill Sans"/>
              <a:sym typeface="Gill Sans"/>
            </a:endParaRPr>
          </a:p>
          <a:p>
            <a:pPr indent="-285750" lvl="1" marL="742950" marR="0" rtl="0" algn="just">
              <a:spcBef>
                <a:spcPts val="0"/>
              </a:spcBef>
              <a:spcAft>
                <a:spcPts val="0"/>
              </a:spcAft>
              <a:buClr>
                <a:schemeClr val="dk1"/>
              </a:buClr>
              <a:buSzPts val="1800"/>
              <a:buFont typeface="Arial"/>
              <a:buChar char="•"/>
            </a:pPr>
            <a:r>
              <a:rPr b="0" i="0" lang="en-IN" sz="1800" u="none" cap="none" strike="noStrike">
                <a:solidFill>
                  <a:schemeClr val="dk1"/>
                </a:solidFill>
                <a:latin typeface="Gill Sans"/>
                <a:ea typeface="Gill Sans"/>
                <a:cs typeface="Gill Sans"/>
                <a:sym typeface="Gill Sans"/>
              </a:rPr>
              <a:t>—  Use a background color to organize a group of elements into a unified whole. </a:t>
            </a:r>
            <a:endParaRPr b="0" i="0" sz="1200" u="none" cap="none" strike="noStrike">
              <a:solidFill>
                <a:schemeClr val="dk1"/>
              </a:solidFill>
              <a:latin typeface="Gill Sans"/>
              <a:ea typeface="Gill Sans"/>
              <a:cs typeface="Gill Sans"/>
              <a:sym typeface="Gill Sans"/>
            </a:endParaRPr>
          </a:p>
          <a:p>
            <a:pPr indent="-285750" lvl="1" marL="742950" marR="0" rtl="0" algn="just">
              <a:spcBef>
                <a:spcPts val="0"/>
              </a:spcBef>
              <a:spcAft>
                <a:spcPts val="0"/>
              </a:spcAft>
              <a:buClr>
                <a:schemeClr val="dk1"/>
              </a:buClr>
              <a:buSzPts val="1800"/>
              <a:buFont typeface="Arial"/>
              <a:buChar char="•"/>
            </a:pPr>
            <a:r>
              <a:rPr b="0" i="0" lang="en-IN" sz="1800" u="none" cap="none" strike="noStrike">
                <a:solidFill>
                  <a:schemeClr val="dk1"/>
                </a:solidFill>
                <a:latin typeface="Gill Sans"/>
                <a:ea typeface="Gill Sans"/>
                <a:cs typeface="Gill Sans"/>
                <a:sym typeface="Gill Sans"/>
              </a:rPr>
              <a:t>—  Use colors that do not compete with the foreground. </a:t>
            </a:r>
            <a:endParaRPr b="0" i="0" sz="1200" u="none" cap="none" strike="noStrike">
              <a:solidFill>
                <a:schemeClr val="dk1"/>
              </a:solidFill>
              <a:latin typeface="Gill Sans"/>
              <a:ea typeface="Gill Sans"/>
              <a:cs typeface="Gill Sans"/>
              <a:sym typeface="Gill Sans"/>
            </a:endParaRPr>
          </a:p>
          <a:p>
            <a:pPr indent="-285750" lvl="1" marL="742950" marR="0" rtl="0" algn="just">
              <a:spcBef>
                <a:spcPts val="0"/>
              </a:spcBef>
              <a:spcAft>
                <a:spcPts val="0"/>
              </a:spcAft>
              <a:buClr>
                <a:schemeClr val="dk1"/>
              </a:buClr>
              <a:buSzPts val="1800"/>
              <a:buFont typeface="Arial"/>
              <a:buChar char="•"/>
            </a:pPr>
            <a:r>
              <a:rPr b="0" i="0" lang="en-IN" sz="1800" u="none" cap="none" strike="noStrike">
                <a:solidFill>
                  <a:schemeClr val="dk1"/>
                </a:solidFill>
                <a:latin typeface="Gill Sans"/>
                <a:ea typeface="Gill Sans"/>
                <a:cs typeface="Gill Sans"/>
                <a:sym typeface="Gill Sans"/>
              </a:rPr>
              <a:t>—  Use </a:t>
            </a:r>
            <a:endParaRPr b="0" i="0" sz="1200" u="none" cap="none" strike="noStrike">
              <a:solidFill>
                <a:schemeClr val="dk1"/>
              </a:solidFill>
              <a:latin typeface="Gill Sans"/>
              <a:ea typeface="Gill Sans"/>
              <a:cs typeface="Gill Sans"/>
              <a:sym typeface="Gill Sans"/>
            </a:endParaRPr>
          </a:p>
          <a:p>
            <a:pPr indent="-228600" lvl="2" marL="1143000" marR="0" rtl="0" algn="just">
              <a:spcBef>
                <a:spcPts val="0"/>
              </a:spcBef>
              <a:spcAft>
                <a:spcPts val="0"/>
              </a:spcAft>
              <a:buClr>
                <a:schemeClr val="dk1"/>
              </a:buClr>
              <a:buSzPts val="1800"/>
              <a:buFont typeface="Arial"/>
              <a:buChar char="•"/>
            </a:pPr>
            <a:r>
              <a:rPr b="0" i="0" lang="en-IN" sz="1800" u="none" cap="none" strike="noStrike">
                <a:solidFill>
                  <a:schemeClr val="dk1"/>
                </a:solidFill>
                <a:latin typeface="Gill Sans"/>
                <a:ea typeface="Gill Sans"/>
                <a:cs typeface="Gill Sans"/>
                <a:sym typeface="Gill Sans"/>
              </a:rPr>
              <a:t>Light-colored backgrounds of low intensity: off-white or light gray. </a:t>
            </a:r>
            <a:endParaRPr/>
          </a:p>
          <a:p>
            <a:pPr indent="-228600" lvl="2" marL="1143000" marR="0" rtl="0" algn="just">
              <a:spcBef>
                <a:spcPts val="0"/>
              </a:spcBef>
              <a:spcAft>
                <a:spcPts val="0"/>
              </a:spcAft>
              <a:buClr>
                <a:schemeClr val="dk1"/>
              </a:buClr>
              <a:buSzPts val="1800"/>
              <a:buFont typeface="Arial"/>
              <a:buChar char="•"/>
            </a:pPr>
            <a:r>
              <a:rPr b="0" i="0" lang="en-IN" sz="1800" u="none" cap="none" strike="noStrike">
                <a:solidFill>
                  <a:schemeClr val="dk1"/>
                </a:solidFill>
                <a:latin typeface="Gill Sans"/>
                <a:ea typeface="Gill Sans"/>
                <a:cs typeface="Gill Sans"/>
                <a:sym typeface="Gill Sans"/>
              </a:rPr>
              <a:t>Desaturated colors. </a:t>
            </a:r>
            <a:endParaRPr/>
          </a:p>
          <a:p>
            <a:pPr indent="-228600" lvl="2" marL="1143000" marR="0" rtl="0" algn="just">
              <a:spcBef>
                <a:spcPts val="0"/>
              </a:spcBef>
              <a:spcAft>
                <a:spcPts val="0"/>
              </a:spcAft>
              <a:buClr>
                <a:schemeClr val="dk1"/>
              </a:buClr>
              <a:buSzPts val="1800"/>
              <a:buFont typeface="Arial"/>
              <a:buChar char="•"/>
            </a:pPr>
            <a:r>
              <a:rPr b="0" i="0" lang="en-IN" sz="1800" u="none" cap="none" strike="noStrike">
                <a:solidFill>
                  <a:schemeClr val="dk1"/>
                </a:solidFill>
                <a:latin typeface="Gill Sans"/>
                <a:ea typeface="Gill Sans"/>
                <a:cs typeface="Gill Sans"/>
                <a:sym typeface="Gill Sans"/>
              </a:rPr>
              <a:t>Cool, dark colors such as blue or black. </a:t>
            </a:r>
            <a:endParaRPr/>
          </a:p>
          <a:p>
            <a:pPr indent="-228600" lvl="2" marL="1143000" marR="0" rtl="0" algn="just">
              <a:spcBef>
                <a:spcPts val="0"/>
              </a:spcBef>
              <a:spcAft>
                <a:spcPts val="0"/>
              </a:spcAft>
              <a:buClr>
                <a:schemeClr val="dk1"/>
              </a:buClr>
              <a:buSzPts val="1800"/>
              <a:buFont typeface="Arial"/>
              <a:buChar char="•"/>
            </a:pPr>
            <a:r>
              <a:rPr b="0" i="0" lang="en-IN" sz="1800" u="none" cap="none" strike="noStrike">
                <a:solidFill>
                  <a:schemeClr val="dk1"/>
                </a:solidFill>
                <a:latin typeface="Gill Sans"/>
                <a:ea typeface="Gill Sans"/>
                <a:cs typeface="Gill Sans"/>
                <a:sym typeface="Gill Sans"/>
              </a:rPr>
              <a:t>Colors on the spectral extremes. </a:t>
            </a:r>
            <a:endParaRPr/>
          </a:p>
          <a:p>
            <a:pPr indent="0" lvl="0" marL="0" marR="0" rtl="0" algn="just">
              <a:spcBef>
                <a:spcPts val="0"/>
              </a:spcBef>
              <a:spcAft>
                <a:spcPts val="0"/>
              </a:spcAft>
              <a:buNone/>
            </a:pPr>
            <a:r>
              <a:rPr lang="en-IN" sz="3200">
                <a:solidFill>
                  <a:schemeClr val="dk1"/>
                </a:solidFill>
                <a:latin typeface="Gill Sans"/>
                <a:ea typeface="Gill Sans"/>
                <a:cs typeface="Gill Sans"/>
                <a:sym typeface="Gill Sans"/>
              </a:rPr>
              <a:t>. </a:t>
            </a:r>
            <a:endParaRPr sz="3200">
              <a:solidFill>
                <a:schemeClr val="dk1"/>
              </a:solidFill>
              <a:latin typeface="Gill Sans"/>
              <a:ea typeface="Gill Sans"/>
              <a:cs typeface="Gill Sans"/>
              <a:sym typeface="Gill Sans"/>
            </a:endParaRPr>
          </a:p>
        </p:txBody>
      </p:sp>
      <p:pic>
        <p:nvPicPr>
          <p:cNvPr descr="page738image21185760" id="493" name="Google Shape;493;p74"/>
          <p:cNvPicPr preferRelativeResize="0"/>
          <p:nvPr/>
        </p:nvPicPr>
        <p:blipFill rotWithShape="1">
          <a:blip r:embed="rId3">
            <a:alphaModFix/>
          </a:blip>
          <a:srcRect b="0" l="0" r="0" t="0"/>
          <a:stretch/>
        </p:blipFill>
        <p:spPr>
          <a:xfrm>
            <a:off x="0" y="0"/>
            <a:ext cx="4584700" cy="12700"/>
          </a:xfrm>
          <a:prstGeom prst="rect">
            <a:avLst/>
          </a:prstGeom>
          <a:noFill/>
          <a:ln>
            <a:noFill/>
          </a:ln>
        </p:spPr>
      </p:pic>
    </p:spTree>
  </p:cSld>
  <p:clrMapOvr>
    <a:masterClrMapping/>
  </p:clrMapOvr>
</p:sld>
</file>

<file path=ppt/slides/slide5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97" name="Shape 497"/>
        <p:cNvGrpSpPr/>
        <p:nvPr/>
      </p:nvGrpSpPr>
      <p:grpSpPr>
        <a:xfrm>
          <a:off x="0" y="0"/>
          <a:ext cx="0" cy="0"/>
          <a:chOff x="0" y="0"/>
          <a:chExt cx="0" cy="0"/>
        </a:xfrm>
      </p:grpSpPr>
      <p:sp>
        <p:nvSpPr>
          <p:cNvPr id="498" name="Google Shape;498;p75"/>
          <p:cNvSpPr txBox="1"/>
          <p:nvPr>
            <p:ph type="title"/>
          </p:nvPr>
        </p:nvSpPr>
        <p:spPr>
          <a:xfrm>
            <a:off x="723054" y="97536"/>
            <a:ext cx="8596668" cy="1320800"/>
          </a:xfrm>
          <a:prstGeom prst="rect">
            <a:avLst/>
          </a:prstGeom>
          <a:noFill/>
          <a:ln>
            <a:noFill/>
          </a:ln>
        </p:spPr>
        <p:txBody>
          <a:bodyPr anchorCtr="0" anchor="t" bIns="45700" lIns="91425" spcFirstLastPara="1" rIns="91425" wrap="square" tIns="45700">
            <a:normAutofit/>
          </a:bodyPr>
          <a:lstStyle/>
          <a:p>
            <a:pPr indent="0" lvl="0" marL="0" rtl="0" algn="l">
              <a:spcBef>
                <a:spcPts val="0"/>
              </a:spcBef>
              <a:spcAft>
                <a:spcPts val="0"/>
              </a:spcAft>
              <a:buClr>
                <a:schemeClr val="accent1"/>
              </a:buClr>
              <a:buSzPts val="2400"/>
              <a:buFont typeface="Arial"/>
              <a:buNone/>
            </a:pPr>
            <a:r>
              <a:rPr b="0" lang="en-IN" sz="2400">
                <a:latin typeface="Arial"/>
                <a:ea typeface="Arial"/>
                <a:cs typeface="Arial"/>
                <a:sym typeface="Arial"/>
              </a:rPr>
              <a:t>Three-Dimensional Look </a:t>
            </a:r>
            <a:endParaRPr sz="1600"/>
          </a:p>
        </p:txBody>
      </p:sp>
      <p:sp>
        <p:nvSpPr>
          <p:cNvPr id="499" name="Google Shape;499;p75"/>
          <p:cNvSpPr txBox="1"/>
          <p:nvPr/>
        </p:nvSpPr>
        <p:spPr>
          <a:xfrm>
            <a:off x="201168" y="757936"/>
            <a:ext cx="8887968" cy="3970318"/>
          </a:xfrm>
          <a:prstGeom prst="rect">
            <a:avLst/>
          </a:prstGeom>
          <a:noFill/>
          <a:ln>
            <a:noFill/>
          </a:ln>
        </p:spPr>
        <p:txBody>
          <a:bodyPr anchorCtr="0" anchor="t" bIns="45700" lIns="91425" spcFirstLastPara="1" rIns="91425" wrap="square" tIns="45700">
            <a:spAutoFit/>
          </a:bodyPr>
          <a:lstStyle/>
          <a:p>
            <a:pPr indent="0" lvl="0" marL="0" marR="0" rtl="0" algn="just">
              <a:spcBef>
                <a:spcPts val="0"/>
              </a:spcBef>
              <a:spcAft>
                <a:spcPts val="0"/>
              </a:spcAft>
              <a:buNone/>
            </a:pPr>
            <a:r>
              <a:rPr lang="en-IN" sz="2000">
                <a:solidFill>
                  <a:schemeClr val="dk1"/>
                </a:solidFill>
                <a:latin typeface="Gill Sans"/>
                <a:ea typeface="Gill Sans"/>
                <a:cs typeface="Gill Sans"/>
                <a:sym typeface="Gill Sans"/>
              </a:rPr>
              <a:t>■ </a:t>
            </a:r>
            <a:r>
              <a:rPr lang="en-IN" sz="2400">
                <a:solidFill>
                  <a:schemeClr val="dk1"/>
                </a:solidFill>
                <a:latin typeface="Gill Sans"/>
                <a:ea typeface="Gill Sans"/>
                <a:cs typeface="Gill Sans"/>
                <a:sym typeface="Gill Sans"/>
              </a:rPr>
              <a:t>Use at least five colors or color values to create a 3-D look on a screen. </a:t>
            </a:r>
            <a:endParaRPr/>
          </a:p>
          <a:p>
            <a:pPr indent="0" lvl="0" marL="0" marR="0" rtl="0" algn="just">
              <a:spcBef>
                <a:spcPts val="0"/>
              </a:spcBef>
              <a:spcAft>
                <a:spcPts val="0"/>
              </a:spcAft>
              <a:buNone/>
            </a:pPr>
            <a:r>
              <a:rPr lang="en-IN" sz="2400">
                <a:solidFill>
                  <a:schemeClr val="dk1"/>
                </a:solidFill>
                <a:latin typeface="Gill Sans"/>
                <a:ea typeface="Gill Sans"/>
                <a:cs typeface="Gill Sans"/>
                <a:sym typeface="Gill Sans"/>
              </a:rPr>
              <a:t>— Background: the control itself and the window on which it appears</a:t>
            </a:r>
            <a:endParaRPr/>
          </a:p>
          <a:p>
            <a:pPr indent="0" lvl="0" marL="0" marR="0" rtl="0" algn="just">
              <a:spcBef>
                <a:spcPts val="0"/>
              </a:spcBef>
              <a:spcAft>
                <a:spcPts val="0"/>
              </a:spcAft>
              <a:buNone/>
            </a:pPr>
            <a:r>
              <a:rPr lang="en-IN" sz="2400">
                <a:solidFill>
                  <a:schemeClr val="dk1"/>
                </a:solidFill>
                <a:latin typeface="Gill Sans"/>
                <a:ea typeface="Gill Sans"/>
                <a:cs typeface="Gill Sans"/>
                <a:sym typeface="Gill Sans"/>
              </a:rPr>
              <a:t> — Foreground: captions and lines for buttons, icons, and other objects. </a:t>
            </a:r>
            <a:endParaRPr sz="4000">
              <a:solidFill>
                <a:schemeClr val="dk1"/>
              </a:solidFill>
              <a:latin typeface="Gill Sans"/>
              <a:ea typeface="Gill Sans"/>
              <a:cs typeface="Gill Sans"/>
              <a:sym typeface="Gill Sans"/>
            </a:endParaRPr>
          </a:p>
          <a:p>
            <a:pPr indent="0" lvl="0" marL="0" marR="0" rtl="0" algn="just">
              <a:spcBef>
                <a:spcPts val="0"/>
              </a:spcBef>
              <a:spcAft>
                <a:spcPts val="0"/>
              </a:spcAft>
              <a:buNone/>
            </a:pPr>
            <a:r>
              <a:rPr lang="en-IN" sz="2400">
                <a:solidFill>
                  <a:schemeClr val="dk1"/>
                </a:solidFill>
                <a:latin typeface="Gill Sans"/>
                <a:ea typeface="Gill Sans"/>
                <a:cs typeface="Gill Sans"/>
                <a:sym typeface="Gill Sans"/>
              </a:rPr>
              <a:t>• Usually black or white. </a:t>
            </a:r>
            <a:endParaRPr sz="4000">
              <a:solidFill>
                <a:schemeClr val="dk1"/>
              </a:solidFill>
              <a:latin typeface="Gill Sans"/>
              <a:ea typeface="Gill Sans"/>
              <a:cs typeface="Gill Sans"/>
              <a:sym typeface="Gill Sans"/>
            </a:endParaRPr>
          </a:p>
          <a:p>
            <a:pPr indent="0" lvl="0" marL="0" marR="0" rtl="0" algn="just">
              <a:spcBef>
                <a:spcPts val="0"/>
              </a:spcBef>
              <a:spcAft>
                <a:spcPts val="0"/>
              </a:spcAft>
              <a:buNone/>
            </a:pPr>
            <a:r>
              <a:rPr lang="en-IN" sz="2400">
                <a:solidFill>
                  <a:schemeClr val="dk1"/>
                </a:solidFill>
                <a:latin typeface="Gill Sans"/>
                <a:ea typeface="Gill Sans"/>
                <a:cs typeface="Gill Sans"/>
                <a:sym typeface="Gill Sans"/>
              </a:rPr>
              <a:t>— Selected mode: the color used when the item is selected.</a:t>
            </a:r>
            <a:br>
              <a:rPr lang="en-IN" sz="2400">
                <a:solidFill>
                  <a:schemeClr val="dk1"/>
                </a:solidFill>
                <a:latin typeface="Gill Sans"/>
                <a:ea typeface="Gill Sans"/>
                <a:cs typeface="Gill Sans"/>
                <a:sym typeface="Gill Sans"/>
              </a:rPr>
            </a:br>
            <a:r>
              <a:rPr lang="en-IN" sz="2400">
                <a:solidFill>
                  <a:schemeClr val="dk1"/>
                </a:solidFill>
                <a:latin typeface="Gill Sans"/>
                <a:ea typeface="Gill Sans"/>
                <a:cs typeface="Gill Sans"/>
                <a:sym typeface="Gill Sans"/>
              </a:rPr>
              <a:t>— Top shadow: the bezel on the top and left of the control.</a:t>
            </a:r>
            <a:br>
              <a:rPr lang="en-IN" sz="2400">
                <a:solidFill>
                  <a:schemeClr val="dk1"/>
                </a:solidFill>
                <a:latin typeface="Gill Sans"/>
                <a:ea typeface="Gill Sans"/>
                <a:cs typeface="Gill Sans"/>
                <a:sym typeface="Gill Sans"/>
              </a:rPr>
            </a:br>
            <a:r>
              <a:rPr lang="en-IN" sz="2400">
                <a:solidFill>
                  <a:schemeClr val="dk1"/>
                </a:solidFill>
                <a:latin typeface="Gill Sans"/>
                <a:ea typeface="Gill Sans"/>
                <a:cs typeface="Gill Sans"/>
                <a:sym typeface="Gill Sans"/>
              </a:rPr>
              <a:t>–– Bottom shadow: the bezel on the bottom and right of the control. </a:t>
            </a:r>
            <a:endParaRPr sz="4000">
              <a:solidFill>
                <a:schemeClr val="dk1"/>
              </a:solidFill>
              <a:latin typeface="Gill Sans"/>
              <a:ea typeface="Gill Sans"/>
              <a:cs typeface="Gill Sans"/>
              <a:sym typeface="Gill Sans"/>
            </a:endParaRPr>
          </a:p>
          <a:p>
            <a:pPr indent="0" lvl="0" marL="0" marR="0" rtl="0" algn="just">
              <a:spcBef>
                <a:spcPts val="0"/>
              </a:spcBef>
              <a:spcAft>
                <a:spcPts val="0"/>
              </a:spcAft>
              <a:buClr>
                <a:schemeClr val="dk1"/>
              </a:buClr>
              <a:buSzPts val="3600"/>
              <a:buFont typeface="Arial"/>
              <a:buNone/>
            </a:pPr>
            <a:r>
              <a:t/>
            </a:r>
            <a:endParaRPr sz="3600">
              <a:solidFill>
                <a:schemeClr val="dk1"/>
              </a:solidFill>
              <a:latin typeface="Gill Sans"/>
              <a:ea typeface="Gill Sans"/>
              <a:cs typeface="Gill Sans"/>
              <a:sym typeface="Gill Sans"/>
            </a:endParaRPr>
          </a:p>
        </p:txBody>
      </p:sp>
      <p:pic>
        <p:nvPicPr>
          <p:cNvPr descr="page738image21185760" id="500" name="Google Shape;500;p75"/>
          <p:cNvPicPr preferRelativeResize="0"/>
          <p:nvPr/>
        </p:nvPicPr>
        <p:blipFill rotWithShape="1">
          <a:blip r:embed="rId3">
            <a:alphaModFix/>
          </a:blip>
          <a:srcRect b="0" l="0" r="0" t="0"/>
          <a:stretch/>
        </p:blipFill>
        <p:spPr>
          <a:xfrm>
            <a:off x="0" y="0"/>
            <a:ext cx="4584700" cy="12700"/>
          </a:xfrm>
          <a:prstGeom prst="rect">
            <a:avLst/>
          </a:prstGeom>
          <a:noFill/>
          <a:ln>
            <a:noFill/>
          </a:ln>
        </p:spPr>
      </p:pic>
    </p:spTree>
  </p:cSld>
  <p:clrMapOvr>
    <a:masterClrMapping/>
  </p:clrMapOvr>
</p:sld>
</file>

<file path=ppt/slides/slide5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04" name="Shape 504"/>
        <p:cNvGrpSpPr/>
        <p:nvPr/>
      </p:nvGrpSpPr>
      <p:grpSpPr>
        <a:xfrm>
          <a:off x="0" y="0"/>
          <a:ext cx="0" cy="0"/>
          <a:chOff x="0" y="0"/>
          <a:chExt cx="0" cy="0"/>
        </a:xfrm>
      </p:grpSpPr>
      <p:sp>
        <p:nvSpPr>
          <p:cNvPr id="505" name="Google Shape;505;p76"/>
          <p:cNvSpPr txBox="1"/>
          <p:nvPr>
            <p:ph type="title"/>
          </p:nvPr>
        </p:nvSpPr>
        <p:spPr>
          <a:xfrm>
            <a:off x="723054" y="97536"/>
            <a:ext cx="8596668" cy="1320800"/>
          </a:xfrm>
          <a:prstGeom prst="rect">
            <a:avLst/>
          </a:prstGeom>
          <a:noFill/>
          <a:ln>
            <a:noFill/>
          </a:ln>
        </p:spPr>
        <p:txBody>
          <a:bodyPr anchorCtr="0" anchor="t" bIns="45700" lIns="91425" spcFirstLastPara="1" rIns="91425" wrap="square" tIns="45700">
            <a:normAutofit/>
          </a:bodyPr>
          <a:lstStyle/>
          <a:p>
            <a:pPr indent="0" lvl="0" marL="0" rtl="0" algn="l">
              <a:spcBef>
                <a:spcPts val="0"/>
              </a:spcBef>
              <a:spcAft>
                <a:spcPts val="0"/>
              </a:spcAft>
              <a:buClr>
                <a:schemeClr val="accent1"/>
              </a:buClr>
              <a:buSzPts val="2000"/>
              <a:buFont typeface="Gill Sans"/>
              <a:buNone/>
            </a:pPr>
            <a:r>
              <a:rPr b="0" lang="en-IN" sz="2000">
                <a:latin typeface="Gill Sans"/>
                <a:ea typeface="Gill Sans"/>
                <a:cs typeface="Gill Sans"/>
                <a:sym typeface="Gill Sans"/>
              </a:rPr>
              <a:t>Color Palette, Defaults, and Customization </a:t>
            </a:r>
            <a:endParaRPr sz="1400">
              <a:latin typeface="Gill Sans"/>
              <a:ea typeface="Gill Sans"/>
              <a:cs typeface="Gill Sans"/>
              <a:sym typeface="Gill Sans"/>
            </a:endParaRPr>
          </a:p>
        </p:txBody>
      </p:sp>
      <p:sp>
        <p:nvSpPr>
          <p:cNvPr id="506" name="Google Shape;506;p76"/>
          <p:cNvSpPr txBox="1"/>
          <p:nvPr/>
        </p:nvSpPr>
        <p:spPr>
          <a:xfrm>
            <a:off x="979086" y="757936"/>
            <a:ext cx="9097602" cy="3231654"/>
          </a:xfrm>
          <a:prstGeom prst="rect">
            <a:avLst/>
          </a:prstGeom>
          <a:noFill/>
          <a:ln>
            <a:noFill/>
          </a:ln>
        </p:spPr>
        <p:txBody>
          <a:bodyPr anchorCtr="0" anchor="t" bIns="45700" lIns="91425" spcFirstLastPara="1" rIns="91425" wrap="square" tIns="45700">
            <a:spAutoFit/>
          </a:bodyPr>
          <a:lstStyle/>
          <a:p>
            <a:pPr indent="-152400" lvl="0" marL="0" marR="0" rtl="0" algn="l">
              <a:spcBef>
                <a:spcPts val="0"/>
              </a:spcBef>
              <a:spcAft>
                <a:spcPts val="0"/>
              </a:spcAft>
              <a:buClr>
                <a:schemeClr val="dk1"/>
              </a:buClr>
              <a:buSzPts val="2400"/>
              <a:buFont typeface="Arial"/>
              <a:buChar char="•"/>
            </a:pPr>
            <a:r>
              <a:rPr lang="en-IN" sz="2400">
                <a:solidFill>
                  <a:schemeClr val="dk1"/>
                </a:solidFill>
                <a:latin typeface="Gill Sans"/>
                <a:ea typeface="Gill Sans"/>
                <a:cs typeface="Gill Sans"/>
                <a:sym typeface="Gill Sans"/>
              </a:rPr>
              <a:t>Permit users to customize their colors. </a:t>
            </a:r>
            <a:endParaRPr/>
          </a:p>
          <a:p>
            <a:pPr indent="-152400" lvl="0" marL="0" marR="0" rtl="0" algn="l">
              <a:spcBef>
                <a:spcPts val="0"/>
              </a:spcBef>
              <a:spcAft>
                <a:spcPts val="0"/>
              </a:spcAft>
              <a:buClr>
                <a:schemeClr val="dk1"/>
              </a:buClr>
              <a:buSzPts val="2400"/>
              <a:buFont typeface="Arial"/>
              <a:buChar char="•"/>
            </a:pPr>
            <a:r>
              <a:rPr lang="en-IN" sz="2400">
                <a:solidFill>
                  <a:schemeClr val="dk1"/>
                </a:solidFill>
                <a:latin typeface="Gill Sans"/>
                <a:ea typeface="Gill Sans"/>
                <a:cs typeface="Gill Sans"/>
                <a:sym typeface="Gill Sans"/>
              </a:rPr>
              <a:t>Provide a default set of colors for all screen components. </a:t>
            </a:r>
            <a:endParaRPr/>
          </a:p>
          <a:p>
            <a:pPr indent="-152400" lvl="0" marL="0" marR="0" rtl="0" algn="l">
              <a:spcBef>
                <a:spcPts val="0"/>
              </a:spcBef>
              <a:spcAft>
                <a:spcPts val="0"/>
              </a:spcAft>
              <a:buClr>
                <a:schemeClr val="dk1"/>
              </a:buClr>
              <a:buSzPts val="2400"/>
              <a:buFont typeface="Arial"/>
              <a:buChar char="•"/>
            </a:pPr>
            <a:r>
              <a:rPr lang="en-IN" sz="2400">
                <a:solidFill>
                  <a:schemeClr val="dk1"/>
                </a:solidFill>
                <a:latin typeface="Gill Sans"/>
                <a:ea typeface="Gill Sans"/>
                <a:cs typeface="Gill Sans"/>
                <a:sym typeface="Gill Sans"/>
              </a:rPr>
              <a:t>Provide a palette of six or seven foreground colors. </a:t>
            </a:r>
            <a:endParaRPr/>
          </a:p>
          <a:p>
            <a:pPr indent="-152400" lvl="0" marL="0" marR="0" rtl="0" algn="l">
              <a:spcBef>
                <a:spcPts val="0"/>
              </a:spcBef>
              <a:spcAft>
                <a:spcPts val="0"/>
              </a:spcAft>
              <a:buClr>
                <a:schemeClr val="dk1"/>
              </a:buClr>
              <a:buSzPts val="2400"/>
              <a:buFont typeface="Arial"/>
              <a:buChar char="•"/>
            </a:pPr>
            <a:r>
              <a:rPr lang="en-IN" sz="2400">
                <a:solidFill>
                  <a:schemeClr val="dk1"/>
                </a:solidFill>
                <a:latin typeface="Gill Sans"/>
                <a:ea typeface="Gill Sans"/>
                <a:cs typeface="Gill Sans"/>
                <a:sym typeface="Gill Sans"/>
              </a:rPr>
              <a:t>— Provide two to five values or lightness shades for each foreground color. </a:t>
            </a:r>
            <a:endParaRPr/>
          </a:p>
          <a:p>
            <a:pPr indent="-152400" lvl="0" marL="0" marR="0" rtl="0" algn="l">
              <a:spcBef>
                <a:spcPts val="0"/>
              </a:spcBef>
              <a:spcAft>
                <a:spcPts val="0"/>
              </a:spcAft>
              <a:buClr>
                <a:schemeClr val="dk1"/>
              </a:buClr>
              <a:buSzPts val="2400"/>
              <a:buFont typeface="Arial"/>
              <a:buChar char="•"/>
            </a:pPr>
            <a:r>
              <a:rPr lang="en-IN" sz="2400">
                <a:solidFill>
                  <a:schemeClr val="dk1"/>
                </a:solidFill>
                <a:latin typeface="Gill Sans"/>
                <a:ea typeface="Gill Sans"/>
                <a:cs typeface="Gill Sans"/>
                <a:sym typeface="Gill Sans"/>
              </a:rPr>
              <a:t>Provide a palette of six or seven background colors. </a:t>
            </a:r>
            <a:endParaRPr/>
          </a:p>
          <a:p>
            <a:pPr indent="-152400" lvl="0" marL="0" marR="0" rtl="0" algn="l">
              <a:spcBef>
                <a:spcPts val="0"/>
              </a:spcBef>
              <a:spcAft>
                <a:spcPts val="0"/>
              </a:spcAft>
              <a:buClr>
                <a:schemeClr val="dk1"/>
              </a:buClr>
              <a:buSzPts val="2400"/>
              <a:buFont typeface="Arial"/>
              <a:buChar char="•"/>
            </a:pPr>
            <a:r>
              <a:rPr lang="en-IN" sz="2400">
                <a:solidFill>
                  <a:schemeClr val="dk1"/>
                </a:solidFill>
                <a:latin typeface="Gill Sans"/>
                <a:ea typeface="Gill Sans"/>
                <a:cs typeface="Gill Sans"/>
                <a:sym typeface="Gill Sans"/>
              </a:rPr>
              <a:t>Never refer to a screen element by its color. </a:t>
            </a:r>
            <a:endParaRPr/>
          </a:p>
          <a:p>
            <a:pPr indent="0" lvl="0" marL="0" marR="0" rtl="0" algn="just">
              <a:spcBef>
                <a:spcPts val="0"/>
              </a:spcBef>
              <a:spcAft>
                <a:spcPts val="0"/>
              </a:spcAft>
              <a:buNone/>
            </a:pPr>
            <a:r>
              <a:t/>
            </a:r>
            <a:endParaRPr sz="3600">
              <a:solidFill>
                <a:schemeClr val="dk1"/>
              </a:solidFill>
              <a:latin typeface="Gill Sans"/>
              <a:ea typeface="Gill Sans"/>
              <a:cs typeface="Gill Sans"/>
              <a:sym typeface="Gill Sans"/>
            </a:endParaRPr>
          </a:p>
        </p:txBody>
      </p:sp>
      <p:pic>
        <p:nvPicPr>
          <p:cNvPr descr="page738image21185760" id="507" name="Google Shape;507;p76"/>
          <p:cNvPicPr preferRelativeResize="0"/>
          <p:nvPr/>
        </p:nvPicPr>
        <p:blipFill rotWithShape="1">
          <a:blip r:embed="rId3">
            <a:alphaModFix/>
          </a:blip>
          <a:srcRect b="0" l="0" r="0" t="0"/>
          <a:stretch/>
        </p:blipFill>
        <p:spPr>
          <a:xfrm>
            <a:off x="0" y="0"/>
            <a:ext cx="4584700" cy="12700"/>
          </a:xfrm>
          <a:prstGeom prst="rect">
            <a:avLst/>
          </a:prstGeom>
          <a:noFill/>
          <a:ln>
            <a:noFill/>
          </a:ln>
        </p:spPr>
      </p:pic>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2" name="Shape 172"/>
        <p:cNvGrpSpPr/>
        <p:nvPr/>
      </p:nvGrpSpPr>
      <p:grpSpPr>
        <a:xfrm>
          <a:off x="0" y="0"/>
          <a:ext cx="0" cy="0"/>
          <a:chOff x="0" y="0"/>
          <a:chExt cx="0" cy="0"/>
        </a:xfrm>
      </p:grpSpPr>
      <p:sp>
        <p:nvSpPr>
          <p:cNvPr id="173" name="Google Shape;173;p23"/>
          <p:cNvSpPr txBox="1"/>
          <p:nvPr>
            <p:ph type="title"/>
          </p:nvPr>
        </p:nvSpPr>
        <p:spPr>
          <a:xfrm>
            <a:off x="866379" y="0"/>
            <a:ext cx="8596668" cy="1320800"/>
          </a:xfrm>
          <a:prstGeom prst="rect">
            <a:avLst/>
          </a:prstGeom>
          <a:noFill/>
          <a:ln>
            <a:noFill/>
          </a:ln>
        </p:spPr>
        <p:txBody>
          <a:bodyPr anchorCtr="0" anchor="t" bIns="45700" lIns="91425" spcFirstLastPara="1" rIns="91425" wrap="square" tIns="45700">
            <a:normAutofit/>
          </a:bodyPr>
          <a:lstStyle/>
          <a:p>
            <a:pPr indent="0" lvl="0" marL="0" rtl="0" algn="ctr">
              <a:spcBef>
                <a:spcPts val="0"/>
              </a:spcBef>
              <a:spcAft>
                <a:spcPts val="0"/>
              </a:spcAft>
              <a:buClr>
                <a:schemeClr val="accent1"/>
              </a:buClr>
              <a:buSzPts val="3600"/>
              <a:buFont typeface="Gill Sans"/>
              <a:buNone/>
            </a:pPr>
            <a:r>
              <a:rPr b="1" lang="en-IN">
                <a:latin typeface="Gill Sans"/>
                <a:ea typeface="Gill Sans"/>
                <a:cs typeface="Gill Sans"/>
                <a:sym typeface="Gill Sans"/>
              </a:rPr>
              <a:t>1.BUTTONS</a:t>
            </a:r>
            <a:endParaRPr/>
          </a:p>
        </p:txBody>
      </p:sp>
      <p:sp>
        <p:nvSpPr>
          <p:cNvPr id="174" name="Google Shape;174;p23"/>
          <p:cNvSpPr txBox="1"/>
          <p:nvPr/>
        </p:nvSpPr>
        <p:spPr>
          <a:xfrm>
            <a:off x="632676" y="1443841"/>
            <a:ext cx="9064074" cy="5016758"/>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IN" sz="2000">
                <a:solidFill>
                  <a:schemeClr val="dk1"/>
                </a:solidFill>
                <a:latin typeface="Gill Sans"/>
                <a:ea typeface="Gill Sans"/>
                <a:cs typeface="Gill Sans"/>
                <a:sym typeface="Gill Sans"/>
              </a:rPr>
              <a:t>Advantages: </a:t>
            </a:r>
            <a:endParaRPr sz="1400">
              <a:solidFill>
                <a:schemeClr val="dk1"/>
              </a:solidFill>
              <a:latin typeface="Gill Sans"/>
              <a:ea typeface="Gill Sans"/>
              <a:cs typeface="Gill Sans"/>
              <a:sym typeface="Gill Sans"/>
            </a:endParaRPr>
          </a:p>
          <a:p>
            <a:pPr indent="0" lvl="1" marL="457200" marR="0" rtl="0" algn="l">
              <a:spcBef>
                <a:spcPts val="0"/>
              </a:spcBef>
              <a:spcAft>
                <a:spcPts val="0"/>
              </a:spcAft>
              <a:buNone/>
            </a:pPr>
            <a:r>
              <a:rPr b="0" i="0" lang="en-IN" sz="2000" u="none" cap="none" strike="noStrike">
                <a:solidFill>
                  <a:schemeClr val="dk1"/>
                </a:solidFill>
                <a:latin typeface="Gill Sans"/>
                <a:ea typeface="Gill Sans"/>
                <a:cs typeface="Gill Sans"/>
                <a:sym typeface="Gill Sans"/>
              </a:rPr>
              <a:t>—  Always visible, reminding one of the choices available. </a:t>
            </a:r>
            <a:endParaRPr b="0" i="0" sz="1400" u="none" cap="none" strike="noStrike">
              <a:solidFill>
                <a:schemeClr val="dk1"/>
              </a:solidFill>
              <a:latin typeface="Gill Sans"/>
              <a:ea typeface="Gill Sans"/>
              <a:cs typeface="Gill Sans"/>
              <a:sym typeface="Gill Sans"/>
            </a:endParaRPr>
          </a:p>
          <a:p>
            <a:pPr indent="0" lvl="1" marL="457200" marR="0" rtl="0" algn="l">
              <a:spcBef>
                <a:spcPts val="0"/>
              </a:spcBef>
              <a:spcAft>
                <a:spcPts val="0"/>
              </a:spcAft>
              <a:buNone/>
            </a:pPr>
            <a:r>
              <a:rPr b="0" i="0" lang="en-IN" sz="2000" u="none" cap="none" strike="noStrike">
                <a:solidFill>
                  <a:schemeClr val="dk1"/>
                </a:solidFill>
                <a:latin typeface="Gill Sans"/>
                <a:ea typeface="Gill Sans"/>
                <a:cs typeface="Gill Sans"/>
                <a:sym typeface="Gill Sans"/>
              </a:rPr>
              <a:t>—  Convenient. </a:t>
            </a:r>
            <a:endParaRPr b="0" i="0" sz="1400" u="none" cap="none" strike="noStrike">
              <a:solidFill>
                <a:schemeClr val="dk1"/>
              </a:solidFill>
              <a:latin typeface="Gill Sans"/>
              <a:ea typeface="Gill Sans"/>
              <a:cs typeface="Gill Sans"/>
              <a:sym typeface="Gill Sans"/>
            </a:endParaRPr>
          </a:p>
          <a:p>
            <a:pPr indent="0" lvl="1" marL="457200" marR="0" rtl="0" algn="l">
              <a:spcBef>
                <a:spcPts val="0"/>
              </a:spcBef>
              <a:spcAft>
                <a:spcPts val="0"/>
              </a:spcAft>
              <a:buNone/>
            </a:pPr>
            <a:r>
              <a:rPr b="0" i="0" lang="en-IN" sz="2000" u="none" cap="none" strike="noStrike">
                <a:solidFill>
                  <a:schemeClr val="dk1"/>
                </a:solidFill>
                <a:latin typeface="Gill Sans"/>
                <a:ea typeface="Gill Sans"/>
                <a:cs typeface="Gill Sans"/>
                <a:sym typeface="Gill Sans"/>
              </a:rPr>
              <a:t>—  Can be logically organized in the work area. </a:t>
            </a:r>
            <a:endParaRPr b="0" i="0" sz="1400" u="none" cap="none" strike="noStrike">
              <a:solidFill>
                <a:schemeClr val="dk1"/>
              </a:solidFill>
              <a:latin typeface="Gill Sans"/>
              <a:ea typeface="Gill Sans"/>
              <a:cs typeface="Gill Sans"/>
              <a:sym typeface="Gill Sans"/>
            </a:endParaRPr>
          </a:p>
          <a:p>
            <a:pPr indent="0" lvl="1" marL="457200" marR="0" rtl="0" algn="l">
              <a:spcBef>
                <a:spcPts val="0"/>
              </a:spcBef>
              <a:spcAft>
                <a:spcPts val="0"/>
              </a:spcAft>
              <a:buNone/>
            </a:pPr>
            <a:r>
              <a:rPr b="0" i="0" lang="en-IN" sz="2000" u="none" cap="none" strike="noStrike">
                <a:solidFill>
                  <a:schemeClr val="dk1"/>
                </a:solidFill>
                <a:latin typeface="Gill Sans"/>
                <a:ea typeface="Gill Sans"/>
                <a:cs typeface="Gill Sans"/>
                <a:sym typeface="Gill Sans"/>
              </a:rPr>
              <a:t>—  Can provide meaningful descriptions of the actions that will be performed. </a:t>
            </a:r>
            <a:endParaRPr b="0" i="0" sz="1400" u="none" cap="none" strike="noStrike">
              <a:solidFill>
                <a:schemeClr val="dk1"/>
              </a:solidFill>
              <a:latin typeface="Gill Sans"/>
              <a:ea typeface="Gill Sans"/>
              <a:cs typeface="Gill Sans"/>
              <a:sym typeface="Gill Sans"/>
            </a:endParaRPr>
          </a:p>
          <a:p>
            <a:pPr indent="0" lvl="1" marL="457200" marR="0" rtl="0" algn="l">
              <a:spcBef>
                <a:spcPts val="0"/>
              </a:spcBef>
              <a:spcAft>
                <a:spcPts val="0"/>
              </a:spcAft>
              <a:buNone/>
            </a:pPr>
            <a:r>
              <a:rPr b="0" i="0" lang="en-IN" sz="2000" u="none" cap="none" strike="noStrike">
                <a:solidFill>
                  <a:schemeClr val="dk1"/>
                </a:solidFill>
                <a:latin typeface="Gill Sans"/>
                <a:ea typeface="Gill Sans"/>
                <a:cs typeface="Gill Sans"/>
                <a:sym typeface="Gill Sans"/>
              </a:rPr>
              <a:t>—  Larger size generally provides faster selection target. </a:t>
            </a:r>
            <a:endParaRPr b="0" i="0" sz="1400" u="none" cap="none" strike="noStrike">
              <a:solidFill>
                <a:schemeClr val="dk1"/>
              </a:solidFill>
              <a:latin typeface="Gill Sans"/>
              <a:ea typeface="Gill Sans"/>
              <a:cs typeface="Gill Sans"/>
              <a:sym typeface="Gill Sans"/>
            </a:endParaRPr>
          </a:p>
          <a:p>
            <a:pPr indent="0" lvl="1" marL="457200" marR="0" rtl="0" algn="l">
              <a:spcBef>
                <a:spcPts val="0"/>
              </a:spcBef>
              <a:spcAft>
                <a:spcPts val="0"/>
              </a:spcAft>
              <a:buNone/>
            </a:pPr>
            <a:r>
              <a:rPr b="0" i="0" lang="en-IN" sz="2000" u="none" cap="none" strike="noStrike">
                <a:solidFill>
                  <a:schemeClr val="dk1"/>
                </a:solidFill>
                <a:latin typeface="Gill Sans"/>
                <a:ea typeface="Gill Sans"/>
                <a:cs typeface="Gill Sans"/>
                <a:sym typeface="Gill Sans"/>
              </a:rPr>
              <a:t>—  Can possess 3-D appearance: </a:t>
            </a:r>
            <a:endParaRPr b="0" i="0" sz="1400" u="none" cap="none" strike="noStrike">
              <a:solidFill>
                <a:schemeClr val="dk1"/>
              </a:solidFill>
              <a:latin typeface="Gill Sans"/>
              <a:ea typeface="Gill Sans"/>
              <a:cs typeface="Gill Sans"/>
              <a:sym typeface="Gill Sans"/>
            </a:endParaRPr>
          </a:p>
          <a:p>
            <a:pPr indent="0" lvl="2" marL="914400" marR="0" rtl="0" algn="l">
              <a:spcBef>
                <a:spcPts val="0"/>
              </a:spcBef>
              <a:spcAft>
                <a:spcPts val="0"/>
              </a:spcAft>
              <a:buNone/>
            </a:pPr>
            <a:r>
              <a:rPr b="0" i="0" lang="en-IN" sz="2000" u="none" cap="none" strike="noStrike">
                <a:solidFill>
                  <a:schemeClr val="dk1"/>
                </a:solidFill>
                <a:latin typeface="Gill Sans"/>
                <a:ea typeface="Gill Sans"/>
                <a:cs typeface="Gill Sans"/>
                <a:sym typeface="Gill Sans"/>
              </a:rPr>
              <a:t>Adds an aesthetically pleasing style to the screen. </a:t>
            </a:r>
            <a:endParaRPr/>
          </a:p>
          <a:p>
            <a:pPr indent="0" lvl="2" marL="914400" marR="0" rtl="0" algn="l">
              <a:spcBef>
                <a:spcPts val="0"/>
              </a:spcBef>
              <a:spcAft>
                <a:spcPts val="0"/>
              </a:spcAft>
              <a:buNone/>
            </a:pPr>
            <a:r>
              <a:rPr b="0" i="0" lang="en-IN" sz="2000" u="none" cap="none" strike="noStrike">
                <a:solidFill>
                  <a:schemeClr val="dk1"/>
                </a:solidFill>
                <a:latin typeface="Gill Sans"/>
                <a:ea typeface="Gill Sans"/>
                <a:cs typeface="Gill Sans"/>
                <a:sym typeface="Gill Sans"/>
              </a:rPr>
              <a:t>Provides visual feedback through button movement when activated. </a:t>
            </a:r>
            <a:endParaRPr/>
          </a:p>
          <a:p>
            <a:pPr indent="0" lvl="1" marL="457200" marR="0" rtl="0" algn="l">
              <a:spcBef>
                <a:spcPts val="0"/>
              </a:spcBef>
              <a:spcAft>
                <a:spcPts val="0"/>
              </a:spcAft>
              <a:buNone/>
            </a:pPr>
            <a:r>
              <a:rPr b="0" i="0" lang="en-IN" sz="2000" u="none" cap="none" strike="noStrike">
                <a:solidFill>
                  <a:schemeClr val="dk1"/>
                </a:solidFill>
                <a:latin typeface="Gill Sans"/>
                <a:ea typeface="Gill Sans"/>
                <a:cs typeface="Gill Sans"/>
                <a:sym typeface="Gill Sans"/>
              </a:rPr>
              <a:t>—  May permit use of keyboard equivalents and accelerators. </a:t>
            </a:r>
            <a:endParaRPr b="0" i="0" sz="1400" u="none" cap="none" strike="noStrike">
              <a:solidFill>
                <a:schemeClr val="dk1"/>
              </a:solidFill>
              <a:latin typeface="Gill Sans"/>
              <a:ea typeface="Gill Sans"/>
              <a:cs typeface="Gill Sans"/>
              <a:sym typeface="Gill Sans"/>
            </a:endParaRPr>
          </a:p>
          <a:p>
            <a:pPr indent="0" lvl="1" marL="457200" marR="0" rtl="0" algn="l">
              <a:spcBef>
                <a:spcPts val="0"/>
              </a:spcBef>
              <a:spcAft>
                <a:spcPts val="0"/>
              </a:spcAft>
              <a:buNone/>
            </a:pPr>
            <a:r>
              <a:rPr b="0" i="0" lang="en-IN" sz="2000" u="none" cap="none" strike="noStrike">
                <a:solidFill>
                  <a:schemeClr val="dk1"/>
                </a:solidFill>
                <a:latin typeface="Gill Sans"/>
                <a:ea typeface="Gill Sans"/>
                <a:cs typeface="Gill Sans"/>
                <a:sym typeface="Gill Sans"/>
              </a:rPr>
              <a:t>—  Faster than using a two-step menu bar/pull-down sequence. </a:t>
            </a:r>
            <a:endParaRPr b="0" i="0" sz="1400" u="none" cap="none" strike="noStrike">
              <a:solidFill>
                <a:schemeClr val="dk1"/>
              </a:solidFill>
              <a:latin typeface="Gill Sans"/>
              <a:ea typeface="Gill Sans"/>
              <a:cs typeface="Gill Sans"/>
              <a:sym typeface="Gill Sans"/>
            </a:endParaRPr>
          </a:p>
          <a:p>
            <a:pPr indent="0" lvl="0" marL="0" marR="0" rtl="0" algn="l">
              <a:spcBef>
                <a:spcPts val="0"/>
              </a:spcBef>
              <a:spcAft>
                <a:spcPts val="0"/>
              </a:spcAft>
              <a:buNone/>
            </a:pPr>
            <a:r>
              <a:rPr lang="en-IN" sz="2000">
                <a:solidFill>
                  <a:schemeClr val="dk1"/>
                </a:solidFill>
                <a:latin typeface="Gill Sans"/>
                <a:ea typeface="Gill Sans"/>
                <a:cs typeface="Gill Sans"/>
                <a:sym typeface="Gill Sans"/>
              </a:rPr>
              <a:t>Disadvantages:</a:t>
            </a:r>
            <a:br>
              <a:rPr lang="en-IN" sz="2000">
                <a:solidFill>
                  <a:schemeClr val="dk1"/>
                </a:solidFill>
                <a:latin typeface="Gill Sans"/>
                <a:ea typeface="Gill Sans"/>
                <a:cs typeface="Gill Sans"/>
                <a:sym typeface="Gill Sans"/>
              </a:rPr>
            </a:br>
            <a:r>
              <a:rPr lang="en-IN" sz="2000">
                <a:solidFill>
                  <a:schemeClr val="dk1"/>
                </a:solidFill>
                <a:latin typeface="Gill Sans"/>
                <a:ea typeface="Gill Sans"/>
                <a:cs typeface="Gill Sans"/>
                <a:sym typeface="Gill Sans"/>
              </a:rPr>
              <a:t>— Consumes screen space.</a:t>
            </a:r>
            <a:br>
              <a:rPr lang="en-IN" sz="2000">
                <a:solidFill>
                  <a:schemeClr val="dk1"/>
                </a:solidFill>
                <a:latin typeface="Gill Sans"/>
                <a:ea typeface="Gill Sans"/>
                <a:cs typeface="Gill Sans"/>
                <a:sym typeface="Gill Sans"/>
              </a:rPr>
            </a:br>
            <a:r>
              <a:rPr lang="en-IN" sz="2000">
                <a:solidFill>
                  <a:schemeClr val="dk1"/>
                </a:solidFill>
                <a:latin typeface="Gill Sans"/>
                <a:ea typeface="Gill Sans"/>
                <a:cs typeface="Gill Sans"/>
                <a:sym typeface="Gill Sans"/>
              </a:rPr>
              <a:t>— Size limits the number that may be displayed.</a:t>
            </a:r>
            <a:br>
              <a:rPr lang="en-IN" sz="2000">
                <a:solidFill>
                  <a:schemeClr val="dk1"/>
                </a:solidFill>
                <a:latin typeface="Gill Sans"/>
                <a:ea typeface="Gill Sans"/>
                <a:cs typeface="Gill Sans"/>
                <a:sym typeface="Gill Sans"/>
              </a:rPr>
            </a:br>
            <a:r>
              <a:rPr lang="en-IN" sz="2000">
                <a:solidFill>
                  <a:schemeClr val="dk1"/>
                </a:solidFill>
                <a:latin typeface="Gill Sans"/>
                <a:ea typeface="Gill Sans"/>
                <a:cs typeface="Gill Sans"/>
                <a:sym typeface="Gill Sans"/>
              </a:rPr>
              <a:t>— Requires looking away from main working area to activate. — Requires moving the pointer to select. </a:t>
            </a:r>
            <a:endParaRPr sz="1400">
              <a:solidFill>
                <a:schemeClr val="dk1"/>
              </a:solidFill>
              <a:latin typeface="Gill Sans"/>
              <a:ea typeface="Gill Sans"/>
              <a:cs typeface="Gill Sans"/>
              <a:sym typeface="Gill Sans"/>
            </a:endParaRPr>
          </a:p>
        </p:txBody>
      </p:sp>
    </p:spTree>
  </p:cSld>
  <p:clrMapOvr>
    <a:masterClrMapping/>
  </p:clrMapOvr>
</p:sld>
</file>

<file path=ppt/slides/slide6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11" name="Shape 511"/>
        <p:cNvGrpSpPr/>
        <p:nvPr/>
      </p:nvGrpSpPr>
      <p:grpSpPr>
        <a:xfrm>
          <a:off x="0" y="0"/>
          <a:ext cx="0" cy="0"/>
          <a:chOff x="0" y="0"/>
          <a:chExt cx="0" cy="0"/>
        </a:xfrm>
      </p:grpSpPr>
      <p:sp>
        <p:nvSpPr>
          <p:cNvPr id="512" name="Google Shape;512;p77"/>
          <p:cNvSpPr txBox="1"/>
          <p:nvPr>
            <p:ph type="title"/>
          </p:nvPr>
        </p:nvSpPr>
        <p:spPr>
          <a:xfrm>
            <a:off x="723054" y="97536"/>
            <a:ext cx="8596668" cy="1320800"/>
          </a:xfrm>
          <a:prstGeom prst="rect">
            <a:avLst/>
          </a:prstGeom>
          <a:noFill/>
          <a:ln>
            <a:noFill/>
          </a:ln>
        </p:spPr>
        <p:txBody>
          <a:bodyPr anchorCtr="0" anchor="t" bIns="45700" lIns="91425" spcFirstLastPara="1" rIns="91425" wrap="square" tIns="45700">
            <a:normAutofit/>
          </a:bodyPr>
          <a:lstStyle/>
          <a:p>
            <a:pPr indent="0" lvl="0" marL="0" rtl="0" algn="l">
              <a:spcBef>
                <a:spcPts val="0"/>
              </a:spcBef>
              <a:spcAft>
                <a:spcPts val="0"/>
              </a:spcAft>
              <a:buClr>
                <a:schemeClr val="accent1"/>
              </a:buClr>
              <a:buSzPts val="2000"/>
              <a:buFont typeface="Gill Sans"/>
              <a:buNone/>
            </a:pPr>
            <a:r>
              <a:rPr b="0" lang="en-IN" sz="2000">
                <a:latin typeface="Gill Sans"/>
                <a:ea typeface="Gill Sans"/>
                <a:cs typeface="Gill Sans"/>
                <a:sym typeface="Gill Sans"/>
              </a:rPr>
              <a:t>Color Palette, Defaults, and Customization </a:t>
            </a:r>
            <a:endParaRPr sz="1400">
              <a:latin typeface="Gill Sans"/>
              <a:ea typeface="Gill Sans"/>
              <a:cs typeface="Gill Sans"/>
              <a:sym typeface="Gill Sans"/>
            </a:endParaRPr>
          </a:p>
        </p:txBody>
      </p:sp>
      <p:pic>
        <p:nvPicPr>
          <p:cNvPr descr="page738image21185760" id="513" name="Google Shape;513;p77"/>
          <p:cNvPicPr preferRelativeResize="0"/>
          <p:nvPr/>
        </p:nvPicPr>
        <p:blipFill rotWithShape="1">
          <a:blip r:embed="rId3">
            <a:alphaModFix/>
          </a:blip>
          <a:srcRect b="0" l="0" r="0" t="0"/>
          <a:stretch/>
        </p:blipFill>
        <p:spPr>
          <a:xfrm>
            <a:off x="0" y="0"/>
            <a:ext cx="4584700" cy="12700"/>
          </a:xfrm>
          <a:prstGeom prst="rect">
            <a:avLst/>
          </a:prstGeom>
          <a:noFill/>
          <a:ln>
            <a:noFill/>
          </a:ln>
        </p:spPr>
      </p:pic>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8" name="Shape 178"/>
        <p:cNvGrpSpPr/>
        <p:nvPr/>
      </p:nvGrpSpPr>
      <p:grpSpPr>
        <a:xfrm>
          <a:off x="0" y="0"/>
          <a:ext cx="0" cy="0"/>
          <a:chOff x="0" y="0"/>
          <a:chExt cx="0" cy="0"/>
        </a:xfrm>
      </p:grpSpPr>
      <p:sp>
        <p:nvSpPr>
          <p:cNvPr id="179" name="Google Shape;179;p24"/>
          <p:cNvSpPr txBox="1"/>
          <p:nvPr>
            <p:ph type="title"/>
          </p:nvPr>
        </p:nvSpPr>
        <p:spPr>
          <a:xfrm>
            <a:off x="738294" y="0"/>
            <a:ext cx="8596668" cy="1320800"/>
          </a:xfrm>
          <a:prstGeom prst="rect">
            <a:avLst/>
          </a:prstGeom>
          <a:noFill/>
          <a:ln>
            <a:noFill/>
          </a:ln>
        </p:spPr>
        <p:txBody>
          <a:bodyPr anchorCtr="0" anchor="t" bIns="45700" lIns="91425" spcFirstLastPara="1" rIns="91425" wrap="square" tIns="45700">
            <a:normAutofit/>
          </a:bodyPr>
          <a:lstStyle/>
          <a:p>
            <a:pPr indent="0" lvl="0" marL="0" rtl="0" algn="ctr">
              <a:spcBef>
                <a:spcPts val="0"/>
              </a:spcBef>
              <a:spcAft>
                <a:spcPts val="0"/>
              </a:spcAft>
              <a:buClr>
                <a:schemeClr val="accent1"/>
              </a:buClr>
              <a:buSzPts val="3600"/>
              <a:buFont typeface="Gill Sans"/>
              <a:buNone/>
            </a:pPr>
            <a:r>
              <a:rPr b="1" lang="en-IN">
                <a:latin typeface="Gill Sans"/>
                <a:ea typeface="Gill Sans"/>
                <a:cs typeface="Gill Sans"/>
                <a:sym typeface="Gill Sans"/>
              </a:rPr>
              <a:t>1.BUTTONS</a:t>
            </a:r>
            <a:endParaRPr/>
          </a:p>
        </p:txBody>
      </p:sp>
      <p:sp>
        <p:nvSpPr>
          <p:cNvPr id="180" name="Google Shape;180;p24"/>
          <p:cNvSpPr txBox="1"/>
          <p:nvPr/>
        </p:nvSpPr>
        <p:spPr>
          <a:xfrm>
            <a:off x="629628" y="858256"/>
            <a:ext cx="8596668" cy="5693866"/>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IN" sz="2800">
                <a:solidFill>
                  <a:schemeClr val="dk1"/>
                </a:solidFill>
                <a:latin typeface="Gill Sans"/>
                <a:ea typeface="Gill Sans"/>
                <a:cs typeface="Gill Sans"/>
                <a:sym typeface="Gill Sans"/>
              </a:rPr>
              <a:t>Buttons come in three styles:</a:t>
            </a:r>
            <a:endParaRPr/>
          </a:p>
          <a:p>
            <a:pPr indent="-177800" lvl="0" marL="0" marR="0" rtl="0" algn="l">
              <a:spcBef>
                <a:spcPts val="0"/>
              </a:spcBef>
              <a:spcAft>
                <a:spcPts val="0"/>
              </a:spcAft>
              <a:buClr>
                <a:schemeClr val="dk1"/>
              </a:buClr>
              <a:buSzPts val="2800"/>
              <a:buFont typeface="Trebuchet MS"/>
              <a:buAutoNum type="arabicPeriod"/>
            </a:pPr>
            <a:r>
              <a:rPr b="1" lang="en-IN" sz="2800">
                <a:solidFill>
                  <a:schemeClr val="dk1"/>
                </a:solidFill>
                <a:latin typeface="Gill Sans"/>
                <a:ea typeface="Gill Sans"/>
                <a:cs typeface="Gill Sans"/>
                <a:sym typeface="Gill Sans"/>
              </a:rPr>
              <a:t>Pushbuttons (Command Buttons)</a:t>
            </a:r>
            <a:r>
              <a:rPr lang="en-IN" sz="2800">
                <a:solidFill>
                  <a:schemeClr val="dk1"/>
                </a:solidFill>
                <a:latin typeface="Gill Sans"/>
                <a:ea typeface="Gill Sans"/>
                <a:cs typeface="Gill Sans"/>
                <a:sym typeface="Gill Sans"/>
              </a:rPr>
              <a:t>: Typically rectangular, with text indicating an action. When clicked, they execute the action immediately, commonly found in windows.</a:t>
            </a:r>
            <a:endParaRPr/>
          </a:p>
          <a:p>
            <a:pPr indent="-177800" lvl="0" marL="0" marR="0" rtl="0" algn="l">
              <a:spcBef>
                <a:spcPts val="0"/>
              </a:spcBef>
              <a:spcAft>
                <a:spcPts val="0"/>
              </a:spcAft>
              <a:buClr>
                <a:schemeClr val="dk1"/>
              </a:buClr>
              <a:buSzPts val="2800"/>
              <a:buFont typeface="Trebuchet MS"/>
              <a:buAutoNum type="arabicPeriod"/>
            </a:pPr>
            <a:r>
              <a:rPr b="1" lang="en-IN" sz="2800">
                <a:solidFill>
                  <a:schemeClr val="dk1"/>
                </a:solidFill>
                <a:latin typeface="Gill Sans"/>
                <a:ea typeface="Gill Sans"/>
                <a:cs typeface="Gill Sans"/>
                <a:sym typeface="Gill Sans"/>
              </a:rPr>
              <a:t>Icon or Toolbar Buttons</a:t>
            </a:r>
            <a:r>
              <a:rPr lang="en-IN" sz="2800">
                <a:solidFill>
                  <a:schemeClr val="dk1"/>
                </a:solidFill>
                <a:latin typeface="Gill Sans"/>
                <a:ea typeface="Gill Sans"/>
                <a:cs typeface="Gill Sans"/>
                <a:sym typeface="Gill Sans"/>
              </a:rPr>
              <a:t>: Square or rectangular with an icon or graphic. They may have a label or ToolTip and are often grouped in toolbars for quick access to commands.</a:t>
            </a:r>
            <a:endParaRPr/>
          </a:p>
          <a:p>
            <a:pPr indent="-177800" lvl="0" marL="0" marR="0" rtl="0" algn="l">
              <a:spcBef>
                <a:spcPts val="0"/>
              </a:spcBef>
              <a:spcAft>
                <a:spcPts val="0"/>
              </a:spcAft>
              <a:buClr>
                <a:schemeClr val="dk1"/>
              </a:buClr>
              <a:buSzPts val="2800"/>
              <a:buFont typeface="Trebuchet MS"/>
              <a:buAutoNum type="arabicPeriod"/>
            </a:pPr>
            <a:r>
              <a:rPr b="1" lang="en-IN" sz="2800">
                <a:solidFill>
                  <a:schemeClr val="dk1"/>
                </a:solidFill>
                <a:latin typeface="Gill Sans"/>
                <a:ea typeface="Gill Sans"/>
                <a:cs typeface="Gill Sans"/>
                <a:sym typeface="Gill Sans"/>
              </a:rPr>
              <a:t>Symbol Buttons</a:t>
            </a:r>
            <a:r>
              <a:rPr lang="en-IN" sz="2800">
                <a:solidFill>
                  <a:schemeClr val="dk1"/>
                </a:solidFill>
                <a:latin typeface="Gill Sans"/>
                <a:ea typeface="Gill Sans"/>
                <a:cs typeface="Gill Sans"/>
                <a:sym typeface="Gill Sans"/>
              </a:rPr>
              <a:t>: Square or rectangular with a symbol, specific to a platform. These buttons are found in window borders and are used for actions like resizing or accessing menus.</a:t>
            </a:r>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4" name="Shape 184"/>
        <p:cNvGrpSpPr/>
        <p:nvPr/>
      </p:nvGrpSpPr>
      <p:grpSpPr>
        <a:xfrm>
          <a:off x="0" y="0"/>
          <a:ext cx="0" cy="0"/>
          <a:chOff x="0" y="0"/>
          <a:chExt cx="0" cy="0"/>
        </a:xfrm>
      </p:grpSpPr>
      <p:sp>
        <p:nvSpPr>
          <p:cNvPr id="185" name="Google Shape;185;p25"/>
          <p:cNvSpPr txBox="1"/>
          <p:nvPr>
            <p:ph type="title"/>
          </p:nvPr>
        </p:nvSpPr>
        <p:spPr>
          <a:xfrm>
            <a:off x="677334" y="609600"/>
            <a:ext cx="8596668" cy="1320800"/>
          </a:xfrm>
          <a:prstGeom prst="rect">
            <a:avLst/>
          </a:prstGeom>
          <a:noFill/>
          <a:ln>
            <a:noFill/>
          </a:ln>
        </p:spPr>
        <p:txBody>
          <a:bodyPr anchorCtr="0" anchor="t" bIns="45700" lIns="91425" spcFirstLastPara="1" rIns="91425" wrap="square" tIns="45700">
            <a:normAutofit/>
          </a:bodyPr>
          <a:lstStyle/>
          <a:p>
            <a:pPr indent="0" lvl="0" marL="0" rtl="0" algn="ctr">
              <a:spcBef>
                <a:spcPts val="0"/>
              </a:spcBef>
              <a:spcAft>
                <a:spcPts val="0"/>
              </a:spcAft>
              <a:buClr>
                <a:schemeClr val="accent1"/>
              </a:buClr>
              <a:buSzPts val="3600"/>
              <a:buFont typeface="Gill Sans"/>
              <a:buNone/>
            </a:pPr>
            <a:r>
              <a:rPr b="1" lang="en-IN">
                <a:latin typeface="Gill Sans"/>
                <a:ea typeface="Gill Sans"/>
                <a:cs typeface="Gill Sans"/>
                <a:sym typeface="Gill Sans"/>
              </a:rPr>
              <a:t>1.BUTTONS</a:t>
            </a:r>
            <a:endParaRPr/>
          </a:p>
        </p:txBody>
      </p:sp>
      <p:pic>
        <p:nvPicPr>
          <p:cNvPr id="186" name="Google Shape;186;p25"/>
          <p:cNvPicPr preferRelativeResize="0"/>
          <p:nvPr/>
        </p:nvPicPr>
        <p:blipFill rotWithShape="1">
          <a:blip r:embed="rId3">
            <a:alphaModFix/>
          </a:blip>
          <a:srcRect b="0" l="0" r="0" t="0"/>
          <a:stretch/>
        </p:blipFill>
        <p:spPr>
          <a:xfrm>
            <a:off x="2155952" y="1748123"/>
            <a:ext cx="6197600" cy="3873500"/>
          </a:xfrm>
          <a:prstGeom prst="rect">
            <a:avLst/>
          </a:prstGeom>
          <a:noFill/>
          <a:ln>
            <a:noFill/>
          </a:ln>
        </p:spPr>
      </p:pic>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0" name="Shape 190"/>
        <p:cNvGrpSpPr/>
        <p:nvPr/>
      </p:nvGrpSpPr>
      <p:grpSpPr>
        <a:xfrm>
          <a:off x="0" y="0"/>
          <a:ext cx="0" cy="0"/>
          <a:chOff x="0" y="0"/>
          <a:chExt cx="0" cy="0"/>
        </a:xfrm>
      </p:grpSpPr>
      <p:sp>
        <p:nvSpPr>
          <p:cNvPr id="191" name="Google Shape;191;p26"/>
          <p:cNvSpPr txBox="1"/>
          <p:nvPr>
            <p:ph type="title"/>
          </p:nvPr>
        </p:nvSpPr>
        <p:spPr>
          <a:xfrm>
            <a:off x="677334" y="609600"/>
            <a:ext cx="8596668" cy="1320800"/>
          </a:xfrm>
          <a:prstGeom prst="rect">
            <a:avLst/>
          </a:prstGeom>
          <a:noFill/>
          <a:ln>
            <a:noFill/>
          </a:ln>
        </p:spPr>
        <p:txBody>
          <a:bodyPr anchorCtr="0" anchor="t" bIns="45700" lIns="91425" spcFirstLastPara="1" rIns="91425" wrap="square" tIns="45700">
            <a:normAutofit/>
          </a:bodyPr>
          <a:lstStyle/>
          <a:p>
            <a:pPr indent="0" lvl="0" marL="0" rtl="0" algn="ctr">
              <a:spcBef>
                <a:spcPts val="0"/>
              </a:spcBef>
              <a:spcAft>
                <a:spcPts val="0"/>
              </a:spcAft>
              <a:buClr>
                <a:schemeClr val="accent1"/>
              </a:buClr>
              <a:buSzPts val="3600"/>
              <a:buFont typeface="Gill Sans"/>
              <a:buNone/>
            </a:pPr>
            <a:r>
              <a:rPr b="1" lang="en-IN">
                <a:latin typeface="Gill Sans"/>
                <a:ea typeface="Gill Sans"/>
                <a:cs typeface="Gill Sans"/>
                <a:sym typeface="Gill Sans"/>
              </a:rPr>
              <a:t>1.1 COMMAND BUTTONS</a:t>
            </a:r>
            <a:endParaRPr/>
          </a:p>
        </p:txBody>
      </p:sp>
      <p:sp>
        <p:nvSpPr>
          <p:cNvPr id="192" name="Google Shape;192;p26"/>
          <p:cNvSpPr txBox="1"/>
          <p:nvPr/>
        </p:nvSpPr>
        <p:spPr>
          <a:xfrm>
            <a:off x="677334" y="1608296"/>
            <a:ext cx="10393002" cy="1200329"/>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lang="en-IN" sz="2400">
                <a:solidFill>
                  <a:schemeClr val="dk1"/>
                </a:solidFill>
                <a:latin typeface="Gill Sans"/>
                <a:ea typeface="Gill Sans"/>
                <a:cs typeface="Gill Sans"/>
                <a:sym typeface="Gill Sans"/>
              </a:rPr>
              <a:t>Usage</a:t>
            </a:r>
            <a:endParaRPr/>
          </a:p>
          <a:p>
            <a:pPr indent="-152400" lvl="0" marL="0" marR="0" rtl="0" algn="l">
              <a:spcBef>
                <a:spcPts val="0"/>
              </a:spcBef>
              <a:spcAft>
                <a:spcPts val="0"/>
              </a:spcAft>
              <a:buClr>
                <a:schemeClr val="dk1"/>
              </a:buClr>
              <a:buSzPts val="2400"/>
              <a:buFont typeface="Arial"/>
              <a:buChar char="•"/>
            </a:pPr>
            <a:r>
              <a:rPr lang="en-IN" sz="2400">
                <a:solidFill>
                  <a:schemeClr val="dk1"/>
                </a:solidFill>
                <a:latin typeface="Gill Sans"/>
                <a:ea typeface="Gill Sans"/>
                <a:cs typeface="Gill Sans"/>
                <a:sym typeface="Gill Sans"/>
              </a:rPr>
              <a:t>With a menu bar: Use buttons for quick access to important commands.</a:t>
            </a:r>
            <a:endParaRPr/>
          </a:p>
          <a:p>
            <a:pPr indent="-152400" lvl="0" marL="0" marR="0" rtl="0" algn="l">
              <a:spcBef>
                <a:spcPts val="0"/>
              </a:spcBef>
              <a:spcAft>
                <a:spcPts val="0"/>
              </a:spcAft>
              <a:buClr>
                <a:schemeClr val="dk1"/>
              </a:buClr>
              <a:buSzPts val="2400"/>
              <a:buFont typeface="Arial"/>
              <a:buChar char="•"/>
            </a:pPr>
            <a:r>
              <a:rPr lang="en-IN" sz="2400">
                <a:solidFill>
                  <a:schemeClr val="dk1"/>
                </a:solidFill>
                <a:latin typeface="Gill Sans"/>
                <a:ea typeface="Gill Sans"/>
                <a:cs typeface="Gill Sans"/>
                <a:sym typeface="Gill Sans"/>
              </a:rPr>
              <a:t>Without a menu bar: Use buttons for all essential commands.</a:t>
            </a:r>
            <a:endParaRPr/>
          </a:p>
        </p:txBody>
      </p:sp>
      <p:sp>
        <p:nvSpPr>
          <p:cNvPr id="193" name="Google Shape;193;p26"/>
          <p:cNvSpPr txBox="1"/>
          <p:nvPr/>
        </p:nvSpPr>
        <p:spPr>
          <a:xfrm>
            <a:off x="795528" y="2808625"/>
            <a:ext cx="9482328" cy="2308324"/>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lang="en-IN" sz="2400">
                <a:solidFill>
                  <a:schemeClr val="dk1"/>
                </a:solidFill>
                <a:latin typeface="Gill Sans"/>
                <a:ea typeface="Gill Sans"/>
                <a:cs typeface="Gill Sans"/>
                <a:sym typeface="Gill Sans"/>
              </a:rPr>
              <a:t>Structure</a:t>
            </a:r>
            <a:endParaRPr/>
          </a:p>
          <a:p>
            <a:pPr indent="0" lvl="0" marL="0" marR="0" rtl="0" algn="l">
              <a:spcBef>
                <a:spcPts val="0"/>
              </a:spcBef>
              <a:spcAft>
                <a:spcPts val="0"/>
              </a:spcAft>
              <a:buNone/>
            </a:pPr>
            <a:r>
              <a:rPr lang="en-IN" sz="2400">
                <a:solidFill>
                  <a:schemeClr val="dk1"/>
                </a:solidFill>
                <a:latin typeface="Gill Sans"/>
                <a:ea typeface="Gill Sans"/>
                <a:cs typeface="Gill Sans"/>
                <a:sym typeface="Gill Sans"/>
              </a:rPr>
              <a:t>Shape: Rectangular, with a raised look.</a:t>
            </a:r>
            <a:endParaRPr/>
          </a:p>
          <a:p>
            <a:pPr indent="0" lvl="0" marL="0" marR="0" rtl="0" algn="l">
              <a:spcBef>
                <a:spcPts val="0"/>
              </a:spcBef>
              <a:spcAft>
                <a:spcPts val="0"/>
              </a:spcAft>
              <a:buNone/>
            </a:pPr>
            <a:r>
              <a:rPr lang="en-IN" sz="2400">
                <a:solidFill>
                  <a:schemeClr val="dk1"/>
                </a:solidFill>
                <a:latin typeface="Gill Sans"/>
                <a:ea typeface="Gill Sans"/>
                <a:cs typeface="Gill Sans"/>
                <a:sym typeface="Gill Sans"/>
              </a:rPr>
              <a:t>Labels: Use meaningful, concise words (preferably one or two) with mixed-case letters. Keep labels consistent and clear.</a:t>
            </a:r>
            <a:endParaRPr/>
          </a:p>
          <a:p>
            <a:pPr indent="0" lvl="0" marL="0" marR="0" rtl="0" algn="l">
              <a:spcBef>
                <a:spcPts val="0"/>
              </a:spcBef>
              <a:spcAft>
                <a:spcPts val="0"/>
              </a:spcAft>
              <a:buNone/>
            </a:pPr>
            <a:r>
              <a:rPr lang="en-IN" sz="2400">
                <a:solidFill>
                  <a:schemeClr val="dk1"/>
                </a:solidFill>
                <a:latin typeface="Gill Sans"/>
                <a:ea typeface="Gill Sans"/>
                <a:cs typeface="Gill Sans"/>
                <a:sym typeface="Gill Sans"/>
              </a:rPr>
              <a:t>Size: Buttons should be large enough for readability, with uniform height and width.</a:t>
            </a:r>
            <a:endParaRPr/>
          </a:p>
        </p:txBody>
      </p:sp>
    </p:spTree>
  </p:cSld>
  <p:clrMapOvr>
    <a:masterClrMapping/>
  </p:clrMapOvr>
</p:sld>
</file>

<file path=ppt/theme/theme1.xml><?xml version="1.0" encoding="utf-8"?>
<a:theme xmlns:a="http://schemas.openxmlformats.org/drawingml/2006/main" xmlns:r="http://schemas.openxmlformats.org/officeDocument/2006/relationships" name="Facet">
  <a:themeElements>
    <a:clrScheme name="Facet">
      <a:dk1>
        <a:srgbClr val="000000"/>
      </a:dk1>
      <a:lt1>
        <a:srgbClr val="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