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14" r:id="rId17"/>
    <p:sldId id="325" r:id="rId18"/>
    <p:sldId id="326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047F4-6003-4E1D-1F99-3225B2B9E167}" v="45" dt="2021-08-17T05:03:32.055"/>
    <p1510:client id="{5553A88D-99A8-442B-8F38-9CD0B673A06A}" v="1" dt="2021-08-17T04:07:14.430"/>
    <p1510:client id="{556397B1-E15D-47B3-86DA-86186665FB62}" v="14" dt="2021-08-17T04:55:56.480"/>
    <p1510:client id="{A8972AC7-B355-F902-5B42-038445A30703}" v="1" dt="2021-08-06T04:02:13.740"/>
    <p1510:client id="{ECC202AC-109C-4DAF-A683-C44CD7B2E062}" v="37" dt="2021-08-06T04:56:37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SHREYA GOODALA" userId="S::2000080036@kluniversity.in::1e478cbf-5fc7-48bb-bd5c-2f45f199f04b" providerId="AD" clId="Web-{5553A88D-99A8-442B-8F38-9CD0B673A06A}"/>
    <pc:docChg chg="modSld">
      <pc:chgData name="SAI SHREYA GOODALA" userId="S::2000080036@kluniversity.in::1e478cbf-5fc7-48bb-bd5c-2f45f199f04b" providerId="AD" clId="Web-{5553A88D-99A8-442B-8F38-9CD0B673A06A}" dt="2021-08-17T04:07:14.430" v="0" actId="1076"/>
      <pc:docMkLst>
        <pc:docMk/>
      </pc:docMkLst>
      <pc:sldChg chg="modSp">
        <pc:chgData name="SAI SHREYA GOODALA" userId="S::2000080036@kluniversity.in::1e478cbf-5fc7-48bb-bd5c-2f45f199f04b" providerId="AD" clId="Web-{5553A88D-99A8-442B-8F38-9CD0B673A06A}" dt="2021-08-17T04:07:14.430" v="0" actId="1076"/>
        <pc:sldMkLst>
          <pc:docMk/>
          <pc:sldMk cId="2796600740" sldId="318"/>
        </pc:sldMkLst>
        <pc:spChg chg="mod">
          <ac:chgData name="SAI SHREYA GOODALA" userId="S::2000080036@kluniversity.in::1e478cbf-5fc7-48bb-bd5c-2f45f199f04b" providerId="AD" clId="Web-{5553A88D-99A8-442B-8F38-9CD0B673A06A}" dt="2021-08-17T04:07:14.430" v="0" actId="1076"/>
          <ac:spMkLst>
            <pc:docMk/>
            <pc:sldMk cId="2796600740" sldId="318"/>
            <ac:spMk id="8" creationId="{5840126E-871D-4F87-87A9-C894EE3B3D22}"/>
          </ac:spMkLst>
        </pc:spChg>
      </pc:sldChg>
    </pc:docChg>
  </pc:docChgLst>
  <pc:docChgLst>
    <pc:chgData name="BARATAM ANUSHA" userId="S::2000080189@kluniversity.in::0a254337-b27c-4eff-81f5-605ed63ab053" providerId="AD" clId="Web-{A8972AC7-B355-F902-5B42-038445A30703}"/>
    <pc:docChg chg="addSld">
      <pc:chgData name="BARATAM ANUSHA" userId="S::2000080189@kluniversity.in::0a254337-b27c-4eff-81f5-605ed63ab053" providerId="AD" clId="Web-{A8972AC7-B355-F902-5B42-038445A30703}" dt="2021-08-06T04:02:13.740" v="0"/>
      <pc:docMkLst>
        <pc:docMk/>
      </pc:docMkLst>
      <pc:sldChg chg="new">
        <pc:chgData name="BARATAM ANUSHA" userId="S::2000080189@kluniversity.in::0a254337-b27c-4eff-81f5-605ed63ab053" providerId="AD" clId="Web-{A8972AC7-B355-F902-5B42-038445A30703}" dt="2021-08-06T04:02:13.740" v="0"/>
        <pc:sldMkLst>
          <pc:docMk/>
          <pc:sldMk cId="474646305" sldId="328"/>
        </pc:sldMkLst>
      </pc:sldChg>
    </pc:docChg>
  </pc:docChgLst>
  <pc:docChgLst>
    <pc:chgData name="SAGIRI CHINMAI" userId="S::2000080020@kluniversity.in::ac14c5d9-bd19-4f55-a820-ba71f41152ad" providerId="AD" clId="Web-{556397B1-E15D-47B3-86DA-86186665FB62}"/>
    <pc:docChg chg="modSld">
      <pc:chgData name="SAGIRI CHINMAI" userId="S::2000080020@kluniversity.in::ac14c5d9-bd19-4f55-a820-ba71f41152ad" providerId="AD" clId="Web-{556397B1-E15D-47B3-86DA-86186665FB62}" dt="2021-08-17T04:55:50.136" v="7" actId="20577"/>
      <pc:docMkLst>
        <pc:docMk/>
      </pc:docMkLst>
      <pc:sldChg chg="modSp">
        <pc:chgData name="SAGIRI CHINMAI" userId="S::2000080020@kluniversity.in::ac14c5d9-bd19-4f55-a820-ba71f41152ad" providerId="AD" clId="Web-{556397B1-E15D-47B3-86DA-86186665FB62}" dt="2021-08-17T04:55:50.136" v="7" actId="20577"/>
        <pc:sldMkLst>
          <pc:docMk/>
          <pc:sldMk cId="480277463" sldId="322"/>
        </pc:sldMkLst>
        <pc:spChg chg="mod">
          <ac:chgData name="SAGIRI CHINMAI" userId="S::2000080020@kluniversity.in::ac14c5d9-bd19-4f55-a820-ba71f41152ad" providerId="AD" clId="Web-{556397B1-E15D-47B3-86DA-86186665FB62}" dt="2021-08-17T04:55:50.136" v="7" actId="20577"/>
          <ac:spMkLst>
            <pc:docMk/>
            <pc:sldMk cId="480277463" sldId="322"/>
            <ac:spMk id="9" creationId="{2C92B89D-C605-4158-9FF7-0555C3B110C3}"/>
          </ac:spMkLst>
        </pc:spChg>
      </pc:sldChg>
    </pc:docChg>
  </pc:docChgLst>
  <pc:docChgLst>
    <pc:chgData name="DARAM   NAGA LEKHA" userId="S::2000080174@kluniversity.in::31d05140-7ddb-4d7d-9bb5-9710b578e756" providerId="AD" clId="Web-{ECC202AC-109C-4DAF-A683-C44CD7B2E062}"/>
    <pc:docChg chg="modSld">
      <pc:chgData name="DARAM   NAGA LEKHA" userId="S::2000080174@kluniversity.in::31d05140-7ddb-4d7d-9bb5-9710b578e756" providerId="AD" clId="Web-{ECC202AC-109C-4DAF-A683-C44CD7B2E062}" dt="2021-08-06T04:56:37.271" v="13" actId="20577"/>
      <pc:docMkLst>
        <pc:docMk/>
      </pc:docMkLst>
      <pc:sldChg chg="modSp">
        <pc:chgData name="DARAM   NAGA LEKHA" userId="S::2000080174@kluniversity.in::31d05140-7ddb-4d7d-9bb5-9710b578e756" providerId="AD" clId="Web-{ECC202AC-109C-4DAF-A683-C44CD7B2E062}" dt="2021-08-06T04:16:54.185" v="5"/>
        <pc:sldMkLst>
          <pc:docMk/>
          <pc:sldMk cId="1219679593" sldId="320"/>
        </pc:sldMkLst>
        <pc:graphicFrameChg chg="mod modGraphic">
          <ac:chgData name="DARAM   NAGA LEKHA" userId="S::2000080174@kluniversity.in::31d05140-7ddb-4d7d-9bb5-9710b578e756" providerId="AD" clId="Web-{ECC202AC-109C-4DAF-A683-C44CD7B2E062}" dt="2021-08-06T04:16:54.185" v="5"/>
          <ac:graphicFrameMkLst>
            <pc:docMk/>
            <pc:sldMk cId="1219679593" sldId="320"/>
            <ac:graphicFrameMk id="2" creationId="{FD06FD08-0F49-44D3-A443-17AE91771693}"/>
          </ac:graphicFrameMkLst>
        </pc:graphicFrameChg>
      </pc:sldChg>
      <pc:sldChg chg="modSp">
        <pc:chgData name="DARAM   NAGA LEKHA" userId="S::2000080174@kluniversity.in::31d05140-7ddb-4d7d-9bb5-9710b578e756" providerId="AD" clId="Web-{ECC202AC-109C-4DAF-A683-C44CD7B2E062}" dt="2021-08-06T04:56:37.271" v="13" actId="20577"/>
        <pc:sldMkLst>
          <pc:docMk/>
          <pc:sldMk cId="3384949151" sldId="321"/>
        </pc:sldMkLst>
        <pc:spChg chg="mod">
          <ac:chgData name="DARAM   NAGA LEKHA" userId="S::2000080174@kluniversity.in::31d05140-7ddb-4d7d-9bb5-9710b578e756" providerId="AD" clId="Web-{ECC202AC-109C-4DAF-A683-C44CD7B2E062}" dt="2021-08-06T04:56:37.271" v="13" actId="20577"/>
          <ac:spMkLst>
            <pc:docMk/>
            <pc:sldMk cId="3384949151" sldId="321"/>
            <ac:spMk id="9" creationId="{2C92B89D-C605-4158-9FF7-0555C3B110C3}"/>
          </ac:spMkLst>
        </pc:spChg>
      </pc:sldChg>
      <pc:sldChg chg="modSp">
        <pc:chgData name="DARAM   NAGA LEKHA" userId="S::2000080174@kluniversity.in::31d05140-7ddb-4d7d-9bb5-9710b578e756" providerId="AD" clId="Web-{ECC202AC-109C-4DAF-A683-C44CD7B2E062}" dt="2021-08-06T04:52:06.282" v="8" actId="20577"/>
        <pc:sldMkLst>
          <pc:docMk/>
          <pc:sldMk cId="480277463" sldId="322"/>
        </pc:sldMkLst>
        <pc:spChg chg="mod">
          <ac:chgData name="DARAM   NAGA LEKHA" userId="S::2000080174@kluniversity.in::31d05140-7ddb-4d7d-9bb5-9710b578e756" providerId="AD" clId="Web-{ECC202AC-109C-4DAF-A683-C44CD7B2E062}" dt="2021-08-06T04:52:06.282" v="8" actId="20577"/>
          <ac:spMkLst>
            <pc:docMk/>
            <pc:sldMk cId="480277463" sldId="322"/>
            <ac:spMk id="9" creationId="{2C92B89D-C605-4158-9FF7-0555C3B110C3}"/>
          </ac:spMkLst>
        </pc:spChg>
      </pc:sldChg>
    </pc:docChg>
  </pc:docChgLst>
  <pc:docChgLst>
    <pc:chgData name="VATTIKONDA VYSHNAVI" userId="S::2000080106@kluniversity.in::69381dab-e5b3-44f5-9086-8cfe37b1d414" providerId="AD" clId="Web-{39D047F4-6003-4E1D-1F99-3225B2B9E167}"/>
    <pc:docChg chg="modSld">
      <pc:chgData name="VATTIKONDA VYSHNAVI" userId="S::2000080106@kluniversity.in::69381dab-e5b3-44f5-9086-8cfe37b1d414" providerId="AD" clId="Web-{39D047F4-6003-4E1D-1F99-3225B2B9E167}" dt="2021-08-17T05:03:29.959" v="16" actId="20577"/>
      <pc:docMkLst>
        <pc:docMk/>
      </pc:docMkLst>
      <pc:sldChg chg="modSp">
        <pc:chgData name="VATTIKONDA VYSHNAVI" userId="S::2000080106@kluniversity.in::69381dab-e5b3-44f5-9086-8cfe37b1d414" providerId="AD" clId="Web-{39D047F4-6003-4E1D-1F99-3225B2B9E167}" dt="2021-08-17T05:03:29.959" v="16" actId="20577"/>
        <pc:sldMkLst>
          <pc:docMk/>
          <pc:sldMk cId="480277463" sldId="322"/>
        </pc:sldMkLst>
        <pc:spChg chg="mod">
          <ac:chgData name="VATTIKONDA VYSHNAVI" userId="S::2000080106@kluniversity.in::69381dab-e5b3-44f5-9086-8cfe37b1d414" providerId="AD" clId="Web-{39D047F4-6003-4E1D-1F99-3225B2B9E167}" dt="2021-08-17T05:03:29.959" v="16" actId="20577"/>
          <ac:spMkLst>
            <pc:docMk/>
            <pc:sldMk cId="480277463" sldId="322"/>
            <ac:spMk id="9" creationId="{2C92B89D-C605-4158-9FF7-0555C3B110C3}"/>
          </ac:spMkLst>
        </pc:spChg>
      </pc:sldChg>
      <pc:sldChg chg="addSp delSp modSp">
        <pc:chgData name="VATTIKONDA VYSHNAVI" userId="S::2000080106@kluniversity.in::69381dab-e5b3-44f5-9086-8cfe37b1d414" providerId="AD" clId="Web-{39D047F4-6003-4E1D-1F99-3225B2B9E167}" dt="2021-08-17T04:55:46.092" v="7" actId="20577"/>
        <pc:sldMkLst>
          <pc:docMk/>
          <pc:sldMk cId="864354257" sldId="323"/>
        </pc:sldMkLst>
        <pc:spChg chg="add del">
          <ac:chgData name="VATTIKONDA VYSHNAVI" userId="S::2000080106@kluniversity.in::69381dab-e5b3-44f5-9086-8cfe37b1d414" providerId="AD" clId="Web-{39D047F4-6003-4E1D-1F99-3225B2B9E167}" dt="2021-08-17T04:55:13.622" v="1"/>
          <ac:spMkLst>
            <pc:docMk/>
            <pc:sldMk cId="864354257" sldId="323"/>
            <ac:spMk id="2" creationId="{9B7C97C4-51FE-42FE-B17B-BB41895D6400}"/>
          </ac:spMkLst>
        </pc:spChg>
        <pc:spChg chg="mod">
          <ac:chgData name="VATTIKONDA VYSHNAVI" userId="S::2000080106@kluniversity.in::69381dab-e5b3-44f5-9086-8cfe37b1d414" providerId="AD" clId="Web-{39D047F4-6003-4E1D-1F99-3225B2B9E167}" dt="2021-08-17T04:55:46.092" v="7" actId="20577"/>
          <ac:spMkLst>
            <pc:docMk/>
            <pc:sldMk cId="864354257" sldId="323"/>
            <ac:spMk id="9" creationId="{2C92B89D-C605-4158-9FF7-0555C3B110C3}"/>
          </ac:spMkLst>
        </pc:spChg>
      </pc:sldChg>
      <pc:sldChg chg="modSp">
        <pc:chgData name="VATTIKONDA VYSHNAVI" userId="S::2000080106@kluniversity.in::69381dab-e5b3-44f5-9086-8cfe37b1d414" providerId="AD" clId="Web-{39D047F4-6003-4E1D-1F99-3225B2B9E167}" dt="2021-08-17T05:03:22.100" v="12" actId="688"/>
        <pc:sldMkLst>
          <pc:docMk/>
          <pc:sldMk cId="3020646300" sldId="324"/>
        </pc:sldMkLst>
        <pc:spChg chg="mod">
          <ac:chgData name="VATTIKONDA VYSHNAVI" userId="S::2000080106@kluniversity.in::69381dab-e5b3-44f5-9086-8cfe37b1d414" providerId="AD" clId="Web-{39D047F4-6003-4E1D-1F99-3225B2B9E167}" dt="2021-08-17T05:03:22.100" v="12" actId="688"/>
          <ac:spMkLst>
            <pc:docMk/>
            <pc:sldMk cId="3020646300" sldId="324"/>
            <ac:spMk id="9" creationId="{2C92B89D-C605-4158-9FF7-0555C3B110C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3334444" y="4811269"/>
            <a:ext cx="552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OOP Through Java</a:t>
            </a:r>
            <a:endParaRPr lang="en-US" sz="5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16032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963464" y="876992"/>
            <a:ext cx="7228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315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Scanner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2B89D-C605-4158-9FF7-0555C3B110C3}"/>
              </a:ext>
            </a:extLst>
          </p:cNvPr>
          <p:cNvSpPr txBox="1"/>
          <p:nvPr/>
        </p:nvSpPr>
        <p:spPr>
          <a:xfrm>
            <a:off x="844062" y="1148984"/>
            <a:ext cx="9270609" cy="5016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import </a:t>
            </a:r>
            <a:r>
              <a:rPr lang="en-US" sz="2000" err="1">
                <a:latin typeface="Sitka Text"/>
              </a:rPr>
              <a:t>java.util.Scanner</a:t>
            </a:r>
            <a:r>
              <a:rPr lang="en-US" sz="2000">
                <a:latin typeface="Sitka Text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class Main {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 public static void main(String[] </a:t>
            </a:r>
            <a:r>
              <a:rPr lang="en-US" sz="2000" err="1">
                <a:latin typeface="Sitka Text"/>
              </a:rPr>
              <a:t>args</a:t>
            </a:r>
            <a:r>
              <a:rPr lang="en-US" sz="2000">
                <a:latin typeface="Sitka Text"/>
              </a:rPr>
              <a:t>) {</a:t>
            </a:r>
            <a:endParaRPr lang="en-US" sz="2000">
              <a:latin typeface="Sitka Text" panose="02000505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Scanner </a:t>
            </a:r>
            <a:r>
              <a:rPr lang="en-US" sz="2000" err="1">
                <a:latin typeface="Sitka Text"/>
              </a:rPr>
              <a:t>myObj</a:t>
            </a:r>
            <a:r>
              <a:rPr lang="en-US" sz="2000">
                <a:latin typeface="Sitka Text"/>
              </a:rPr>
              <a:t> = new Scanner(System.in);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</a:t>
            </a:r>
            <a:r>
              <a:rPr lang="en-US" sz="2000" err="1">
                <a:latin typeface="Sitka Text"/>
              </a:rPr>
              <a:t>System.out.println</a:t>
            </a:r>
            <a:r>
              <a:rPr lang="en-US" sz="2000">
                <a:latin typeface="Sitka Text"/>
              </a:rPr>
              <a:t>("Enter name, age and salary:");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String name = </a:t>
            </a:r>
            <a:r>
              <a:rPr lang="en-US" sz="2000" err="1">
                <a:latin typeface="Sitka Text"/>
              </a:rPr>
              <a:t>myObj.nextLine</a:t>
            </a:r>
            <a:r>
              <a:rPr lang="en-US" sz="2000">
                <a:latin typeface="Sitka Text"/>
              </a:rPr>
              <a:t>();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int age = </a:t>
            </a:r>
            <a:r>
              <a:rPr lang="en-US" sz="2000" err="1">
                <a:latin typeface="Sitka Text"/>
              </a:rPr>
              <a:t>myObj.nextInt</a:t>
            </a:r>
            <a:r>
              <a:rPr lang="en-US" sz="2000">
                <a:latin typeface="Sitka Text"/>
              </a:rPr>
              <a:t>();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double salary = </a:t>
            </a:r>
            <a:r>
              <a:rPr lang="en-US" sz="2000" err="1">
                <a:latin typeface="Sitka Text"/>
              </a:rPr>
              <a:t>myObj.nextDouble</a:t>
            </a:r>
            <a:r>
              <a:rPr lang="en-US" sz="2000">
                <a:latin typeface="Sitka Text"/>
              </a:rPr>
              <a:t>();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</a:t>
            </a:r>
            <a:r>
              <a:rPr lang="en-US" sz="2000" err="1">
                <a:latin typeface="Sitka Text"/>
              </a:rPr>
              <a:t>System.out.println</a:t>
            </a:r>
            <a:r>
              <a:rPr lang="en-US" sz="2000">
                <a:latin typeface="Sitka Text"/>
              </a:rPr>
              <a:t>("Name: " + name);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</a:t>
            </a:r>
            <a:r>
              <a:rPr lang="en-US" sz="2000" err="1">
                <a:latin typeface="Sitka Text"/>
              </a:rPr>
              <a:t>System.out.println</a:t>
            </a:r>
            <a:r>
              <a:rPr lang="en-US" sz="2000">
                <a:latin typeface="Sitka Text"/>
              </a:rPr>
              <a:t>("Age: " + age);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   </a:t>
            </a:r>
            <a:r>
              <a:rPr lang="en-US" sz="2000" err="1">
                <a:latin typeface="Sitka Text"/>
              </a:rPr>
              <a:t>System.out.println</a:t>
            </a:r>
            <a:r>
              <a:rPr lang="en-US" sz="2000">
                <a:latin typeface="Sitka Text"/>
              </a:rPr>
              <a:t>("Salary: " + salary);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  }</a:t>
            </a:r>
          </a:p>
          <a:p>
            <a:pPr>
              <a:spcBef>
                <a:spcPts val="600"/>
              </a:spcBef>
            </a:pPr>
            <a:r>
              <a:rPr lang="en-US" sz="2000">
                <a:latin typeface="Sitka Text"/>
              </a:rPr>
              <a:t>}</a:t>
            </a:r>
          </a:p>
        </p:txBody>
      </p:sp>
      <p:pic>
        <p:nvPicPr>
          <p:cNvPr id="8" name="Picture 4" descr="to Try it Now! | Emoticon, Tri, Novelty sign">
            <a:extLst>
              <a:ext uri="{FF2B5EF4-FFF2-40B4-BE49-F238E27FC236}">
                <a16:creationId xmlns:a16="http://schemas.microsoft.com/office/drawing/2014/main" id="{82D81651-36FC-4B7B-B8A9-1EA2B031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2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844923" y="876992"/>
            <a:ext cx="6347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255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Console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2B89D-C605-4158-9FF7-0555C3B110C3}"/>
              </a:ext>
            </a:extLst>
          </p:cNvPr>
          <p:cNvSpPr txBox="1"/>
          <p:nvPr/>
        </p:nvSpPr>
        <p:spPr>
          <a:xfrm>
            <a:off x="785446" y="1424521"/>
            <a:ext cx="10621107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/>
              </a:rPr>
              <a:t>It has been becoming a preferred way for reading user’s input from the command line.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 </a:t>
            </a:r>
            <a:endParaRPr lang="en-US" sz="24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/>
              </a:rPr>
              <a:t>In addition, it can be used for reading password-like input without echoing the characters entered by the user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 String name =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System.console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().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readLine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();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Sitka Text"/>
              </a:rPr>
              <a:t> char[] name = System.console().</a:t>
            </a:r>
            <a:r>
              <a:rPr lang="en-US" sz="2400" b="0" i="0">
                <a:solidFill>
                  <a:srgbClr val="333333"/>
                </a:solidFill>
                <a:effectLst/>
                <a:latin typeface="Sitka Text"/>
              </a:rPr>
              <a:t>readPassword()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Sitka Tex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35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844923" y="876992"/>
            <a:ext cx="6347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255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Console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2B89D-C605-4158-9FF7-0555C3B110C3}"/>
              </a:ext>
            </a:extLst>
          </p:cNvPr>
          <p:cNvSpPr txBox="1"/>
          <p:nvPr/>
        </p:nvSpPr>
        <p:spPr>
          <a:xfrm>
            <a:off x="785446" y="1703700"/>
            <a:ext cx="1062110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class Test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{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 public static void main(String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args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[])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  {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	char[] name=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System.console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().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readPassword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	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System.out.println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(name);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  }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}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itka Text" panose="02000505000000020004" pitchFamily="2" charset="0"/>
            </a:endParaRPr>
          </a:p>
        </p:txBody>
      </p:sp>
      <p:pic>
        <p:nvPicPr>
          <p:cNvPr id="7" name="Picture 4" descr="to Try it Now! | Emoticon, Tri, Novelty sign">
            <a:extLst>
              <a:ext uri="{FF2B5EF4-FFF2-40B4-BE49-F238E27FC236}">
                <a16:creationId xmlns:a16="http://schemas.microsoft.com/office/drawing/2014/main" id="{BD05CDF8-A540-4656-8165-AB54683E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89078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64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E3719-9864-4145-BF88-FA9B2595BF15}"/>
              </a:ext>
            </a:extLst>
          </p:cNvPr>
          <p:cNvSpPr txBox="1"/>
          <p:nvPr/>
        </p:nvSpPr>
        <p:spPr>
          <a:xfrm>
            <a:off x="534789" y="1354640"/>
            <a:ext cx="7174306" cy="133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program to enter Name of the Student, Registration Number and marks of five subjects and calculate total, average and percentage.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11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E3719-9864-4145-BF88-FA9B2595BF15}"/>
              </a:ext>
            </a:extLst>
          </p:cNvPr>
          <p:cNvSpPr txBox="1"/>
          <p:nvPr/>
        </p:nvSpPr>
        <p:spPr>
          <a:xfrm>
            <a:off x="534789" y="1354640"/>
            <a:ext cx="7174306" cy="91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program to read and print elements of array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81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192172" y="876993"/>
            <a:ext cx="7999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34789" y="276531"/>
            <a:ext cx="3550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Heading Semibold" pitchFamily="2" charset="0"/>
              </a:rPr>
              <a:t>Do It Yourself</a:t>
            </a:r>
            <a:endParaRPr lang="en-US" sz="4400" b="0" cap="none" spc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tka Heading Semibold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C54F6B-48F4-4EE9-B07C-8072C3FA7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28057" r="6677" b="38700"/>
          <a:stretch/>
        </p:blipFill>
        <p:spPr bwMode="auto">
          <a:xfrm>
            <a:off x="8042030" y="1845819"/>
            <a:ext cx="4051496" cy="1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1E3719-9864-4145-BF88-FA9B2595BF15}"/>
              </a:ext>
            </a:extLst>
          </p:cNvPr>
          <p:cNvSpPr txBox="1"/>
          <p:nvPr/>
        </p:nvSpPr>
        <p:spPr>
          <a:xfrm>
            <a:off x="534789" y="1354640"/>
            <a:ext cx="7174306" cy="91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>
                <a:effectLst/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program to delete all duplicate elements from an array.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025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92646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2" y="4221929"/>
            <a:ext cx="975419" cy="12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5725551" y="876992"/>
            <a:ext cx="64664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4978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400" b="1" i="0">
                <a:solidFill>
                  <a:srgbClr val="273239"/>
                </a:solidFill>
                <a:effectLst/>
                <a:latin typeface="sofia-pro"/>
              </a:rPr>
              <a:t>READ INPUT IN JAVA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745001" y="1520280"/>
            <a:ext cx="1070199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In Java, apart from Command Line arguments, there are Three different ways for reading input from the user in the command line environment(console). </a:t>
            </a:r>
          </a:p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Buffered Reader Class</a:t>
            </a:r>
          </a:p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Scanner Class</a:t>
            </a:r>
            <a:endParaRPr lang="en-US" sz="2400" b="1">
              <a:solidFill>
                <a:srgbClr val="273239"/>
              </a:solidFill>
              <a:latin typeface="Sitka Text" panose="02000505000000020004" pitchFamily="2" charset="0"/>
            </a:endParaRPr>
          </a:p>
          <a:p>
            <a:pPr marL="243840" indent="-231775">
              <a:spcBef>
                <a:spcPts val="1200"/>
              </a:spcBef>
              <a:spcAft>
                <a:spcPts val="1200"/>
              </a:spcAft>
              <a:buChar char="•"/>
              <a:tabLst>
                <a:tab pos="243840" algn="l"/>
                <a:tab pos="244475" algn="l"/>
              </a:tabLst>
            </a:pPr>
            <a:r>
              <a:rPr lang="en-US" sz="24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Console Class</a:t>
            </a:r>
            <a:endParaRPr lang="en-US" sz="2400">
              <a:latin typeface="Sitka Text" panose="02000505000000020004" pitchFamily="2" charset="0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902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8088923" y="876992"/>
            <a:ext cx="4103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7644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Buffered Reader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745001" y="1421463"/>
            <a:ext cx="1070199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This is the Java classical method to take input, Introduced in JDK1.0. </a:t>
            </a:r>
          </a:p>
          <a:p>
            <a:pPr marL="342900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This method is used by wrapping the </a:t>
            </a:r>
          </a:p>
          <a:p>
            <a:pPr marL="800100" lvl="1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System.in </a:t>
            </a: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(standard input stream) </a:t>
            </a:r>
          </a:p>
          <a:p>
            <a:pPr marL="800100" lvl="1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in an </a:t>
            </a:r>
            <a:r>
              <a:rPr lang="en-US" sz="2400" b="1" i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InputStreamReader</a:t>
            </a: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</a:t>
            </a:r>
          </a:p>
          <a:p>
            <a:pPr marL="800100" lvl="1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which is wrapped in a </a:t>
            </a:r>
            <a:r>
              <a:rPr lang="en-US" sz="2400" b="1" i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BufferedReader</a:t>
            </a:r>
            <a:r>
              <a:rPr lang="en-US" sz="24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, </a:t>
            </a:r>
          </a:p>
          <a:p>
            <a:pPr marL="800100" lvl="1" indent="-342900"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we can read input from the user in the command line. 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The input is buffered for efficient reading.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The wrapping code is hard to remember.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85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8088923" y="876992"/>
            <a:ext cx="4103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7644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Buffered Reader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745001" y="1421463"/>
            <a:ext cx="10701997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// Enter data using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BufferReader</a:t>
            </a:r>
            <a:endParaRPr lang="en-US" sz="2400" b="0" i="0" dirty="0">
              <a:solidFill>
                <a:srgbClr val="273239"/>
              </a:solidFill>
              <a:effectLst/>
              <a:latin typeface="Sitka Text" panose="02000505000000020004" pitchFamily="2" charset="0"/>
            </a:endParaRP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   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BufferedReader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reader = new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Sitka Text" panose="02000505000000020004" pitchFamily="2" charset="0"/>
              </a:rPr>
              <a:t>BufferedReader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(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        new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Sitka Text" panose="02000505000000020004" pitchFamily="2" charset="0"/>
              </a:rPr>
              <a:t>InputStreamReader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(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Sitka Text" panose="02000505000000020004" pitchFamily="2" charset="0"/>
              </a:rPr>
              <a:t>System.in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));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    // Reading data using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readLine</a:t>
            </a:r>
            <a:endParaRPr lang="en-US" sz="2400" b="0" i="0" dirty="0">
              <a:solidFill>
                <a:srgbClr val="273239"/>
              </a:solidFill>
              <a:effectLst/>
              <a:latin typeface="Sitka Text" panose="02000505000000020004" pitchFamily="2" charset="0"/>
            </a:endParaRP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    String name = </a:t>
            </a:r>
            <a:r>
              <a:rPr lang="en-US" sz="2400" b="0" i="0" dirty="0" err="1">
                <a:solidFill>
                  <a:srgbClr val="002060"/>
                </a:solidFill>
                <a:effectLst/>
                <a:latin typeface="Sitka Text" panose="02000505000000020004" pitchFamily="2" charset="0"/>
              </a:rPr>
              <a:t>reader.readLine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();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17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8088923" y="876992"/>
            <a:ext cx="4103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7644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Buffered Reader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745001" y="1421463"/>
            <a:ext cx="10701997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java.io.BufferedReader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java.io.IOException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java.io.InputStreamReader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public class Test {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public static void main(String[]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args</a:t>
            </a: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)</a:t>
            </a:r>
          </a:p>
          <a:p>
            <a:pPr algn="just" fontAlgn="base">
              <a:spcBef>
                <a:spcPts val="1200"/>
              </a:spcBef>
              <a:spcAft>
                <a:spcPts val="600"/>
              </a:spcAft>
            </a:pPr>
            <a:r>
              <a:rPr lang="en-US" sz="2400" b="0" i="0" dirty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        throws </a:t>
            </a:r>
            <a:r>
              <a:rPr lang="en-US" sz="2400" b="0" i="0" dirty="0" err="1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IOException</a:t>
            </a:r>
            <a:endParaRPr lang="en-US" sz="2400" b="0" i="0" dirty="0">
              <a:solidFill>
                <a:srgbClr val="273239"/>
              </a:solidFill>
              <a:effectLst/>
              <a:latin typeface="Sitka Text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08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8088923" y="876992"/>
            <a:ext cx="41030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7644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/>
                <a:latin typeface="Sitka Text" panose="02000505000000020004" pitchFamily="2" charset="0"/>
              </a:rPr>
              <a:t>Using Buffered Reader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592601" y="1295263"/>
            <a:ext cx="10701997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java.io.BufferedReader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java.io.IOException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java.io.InputStreamReader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public class Test {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public static void main(String[]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args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) throws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IOException</a:t>
            </a:r>
            <a:endParaRPr lang="en-US" sz="19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Sitka Text" panose="02000505000000020004" pitchFamily="2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{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   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BufferedReader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reader = new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BufferedReader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(new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InputStreamReader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(System.in));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</a:rPr>
              <a:t>        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String name =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reader.readLine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();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solidFill>
                  <a:schemeClr val="tx1">
                    <a:lumMod val="95000"/>
                    <a:lumOff val="5000"/>
                  </a:schemeClr>
                </a:solidFill>
                <a:latin typeface="Sitka Text" panose="02000505000000020004" pitchFamily="2" charset="0"/>
              </a:rPr>
              <a:t>        </a:t>
            </a:r>
            <a:r>
              <a:rPr lang="en-US" sz="1900" b="0" i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System.out.println</a:t>
            </a: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(name);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   }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en-US" sz="1900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}</a:t>
            </a:r>
          </a:p>
        </p:txBody>
      </p:sp>
      <p:pic>
        <p:nvPicPr>
          <p:cNvPr id="9" name="Picture 4" descr="to Try it Now! | Emoticon, Tri, Novelty sign">
            <a:extLst>
              <a:ext uri="{FF2B5EF4-FFF2-40B4-BE49-F238E27FC236}">
                <a16:creationId xmlns:a16="http://schemas.microsoft.com/office/drawing/2014/main" id="{EA4E1F44-69D7-4A8F-898D-41D732E9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74" y="1197706"/>
            <a:ext cx="2476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Image" r:id="rId4" imgW="6412680" imgH="1942560" progId="Photoshop.Image.12">
                    <p:embed/>
                  </p:oleObj>
                </mc:Choice>
                <mc:Fallback>
                  <p:oleObj name="Image" r:id="rId4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6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963464" y="876992"/>
            <a:ext cx="7228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315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Scanner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0126E-871D-4F87-87A9-C894EE3B3D22}"/>
              </a:ext>
            </a:extLst>
          </p:cNvPr>
          <p:cNvSpPr txBox="1"/>
          <p:nvPr/>
        </p:nvSpPr>
        <p:spPr>
          <a:xfrm>
            <a:off x="745001" y="1584878"/>
            <a:ext cx="1070199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This is probably the most preferred method to take input. The main purpose of the Scanner class is to parse primitive types and strings using regular expressions.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import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java.util.Scanner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;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Scanner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myObj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= new Scanner(System.in);</a:t>
            </a:r>
          </a:p>
          <a:p>
            <a:pPr algn="just" fontAlgn="base">
              <a:spcBef>
                <a:spcPts val="1200"/>
              </a:spcBef>
              <a:spcAft>
                <a:spcPts val="1200"/>
              </a:spcAft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String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userName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 = </a:t>
            </a:r>
            <a:r>
              <a:rPr lang="en-US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myObj.nextLine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itka Text" panose="02000505000000020004" pitchFamily="2" charset="0"/>
              </a:rPr>
              <a:t>();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93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963464" y="876992"/>
            <a:ext cx="7228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315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Scanner Class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06FD08-0F49-44D3-A443-17AE91771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2772"/>
              </p:ext>
            </p:extLst>
          </p:nvPr>
        </p:nvGraphicFramePr>
        <p:xfrm>
          <a:off x="1139483" y="1317568"/>
          <a:ext cx="9774052" cy="4663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60261">
                  <a:extLst>
                    <a:ext uri="{9D8B030D-6E8A-4147-A177-3AD203B41FA5}">
                      <a16:colId xmlns:a16="http://schemas.microsoft.com/office/drawing/2014/main" val="365379976"/>
                    </a:ext>
                  </a:extLst>
                </a:gridCol>
                <a:gridCol w="7413791">
                  <a:extLst>
                    <a:ext uri="{9D8B030D-6E8A-4147-A177-3AD203B41FA5}">
                      <a16:colId xmlns:a16="http://schemas.microsoft.com/office/drawing/2014/main" val="35867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Method</a:t>
                      </a:r>
                      <a:endParaRPr lang="en-US" sz="2400" b="1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>
                          <a:effectLst/>
                        </a:rPr>
                        <a:t>Description</a:t>
                      </a:r>
                      <a:endParaRPr lang="en-US" sz="2400" b="1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02024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nextBoolean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</a:t>
                      </a:r>
                      <a:r>
                        <a:rPr lang="en-US" sz="2400" err="1">
                          <a:effectLst/>
                        </a:rPr>
                        <a:t>boolean</a:t>
                      </a:r>
                      <a:r>
                        <a:rPr lang="en-US" sz="2400">
                          <a:effectLst/>
                        </a:rPr>
                        <a:t>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71355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nextByte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byte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82241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nextDouble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double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33971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nextFloat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float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16412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nextInt</a:t>
                      </a:r>
                      <a:r>
                        <a:rPr lang="en-US" sz="2400">
                          <a:effectLst/>
                        </a:rPr>
                        <a:t>()int 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int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5956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nextLine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String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38609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nextLong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long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10004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err="1">
                          <a:effectLst/>
                        </a:rPr>
                        <a:t>nextShort</a:t>
                      </a:r>
                      <a:r>
                        <a:rPr lang="en-US" sz="2400">
                          <a:effectLst/>
                        </a:rPr>
                        <a:t>()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</a:rPr>
                        <a:t>Reads a short value from the user</a:t>
                      </a:r>
                      <a:endParaRPr lang="en-US" sz="2400">
                        <a:effectLst/>
                        <a:latin typeface="Sitka Text" panose="02000505000000020004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61706457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7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FDD9A8-565D-4D97-92E5-DBA7C850A6CB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4E0C5-ECA3-431E-AAA0-C277BD3CB20E}"/>
              </a:ext>
            </a:extLst>
          </p:cNvPr>
          <p:cNvCxnSpPr>
            <a:cxnSpLocks/>
          </p:cNvCxnSpPr>
          <p:nvPr/>
        </p:nvCxnSpPr>
        <p:spPr>
          <a:xfrm>
            <a:off x="4963464" y="876992"/>
            <a:ext cx="7228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3CE46-33CA-475F-AAD8-98AB0AC9A587}"/>
              </a:ext>
            </a:extLst>
          </p:cNvPr>
          <p:cNvSpPr/>
          <p:nvPr/>
        </p:nvSpPr>
        <p:spPr>
          <a:xfrm>
            <a:off x="588997" y="329464"/>
            <a:ext cx="5315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2065">
              <a:spcBef>
                <a:spcPts val="1200"/>
              </a:spcBef>
              <a:spcAft>
                <a:spcPts val="1200"/>
              </a:spcAft>
              <a:tabLst>
                <a:tab pos="243840" algn="l"/>
                <a:tab pos="244475" algn="l"/>
              </a:tabLst>
            </a:pPr>
            <a:r>
              <a:rPr lang="en-US" sz="4000" b="1" i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</a:rPr>
              <a:t>Using Scanner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2B89D-C605-4158-9FF7-0555C3B110C3}"/>
              </a:ext>
            </a:extLst>
          </p:cNvPr>
          <p:cNvSpPr txBox="1"/>
          <p:nvPr/>
        </p:nvSpPr>
        <p:spPr>
          <a:xfrm>
            <a:off x="844061" y="1581589"/>
            <a:ext cx="9270609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latin typeface="Sitka Text"/>
              </a:rPr>
              <a:t>Scanner </a:t>
            </a:r>
            <a:r>
              <a:rPr lang="en-US" sz="2400" err="1">
                <a:latin typeface="Sitka Text"/>
              </a:rPr>
              <a:t>myObj</a:t>
            </a:r>
            <a:r>
              <a:rPr lang="en-US" sz="2400">
                <a:latin typeface="Sitka Text"/>
              </a:rPr>
              <a:t> = new Scanner(System.in);</a:t>
            </a:r>
          </a:p>
          <a:p>
            <a:endParaRPr lang="en-US" sz="2400">
              <a:latin typeface="Sitka Text" panose="02000505000000020004" pitchFamily="2" charset="0"/>
            </a:endParaRPr>
          </a:p>
          <a:p>
            <a:r>
              <a:rPr lang="en-US" sz="2400">
                <a:latin typeface="Sitka Text"/>
              </a:rPr>
              <a:t>    </a:t>
            </a:r>
            <a:r>
              <a:rPr lang="en-US" sz="2400" err="1">
                <a:latin typeface="Sitka Text"/>
              </a:rPr>
              <a:t>System.out.println</a:t>
            </a:r>
            <a:r>
              <a:rPr lang="en-US" sz="2400">
                <a:latin typeface="Sitka Text"/>
              </a:rPr>
              <a:t>("Enter name, age and salary:");</a:t>
            </a:r>
          </a:p>
          <a:p>
            <a:endParaRPr lang="en-US" sz="2400">
              <a:latin typeface="Sitka Text" panose="02000505000000020004" pitchFamily="2" charset="0"/>
            </a:endParaRPr>
          </a:p>
          <a:p>
            <a:r>
              <a:rPr lang="en-US" sz="2400">
                <a:latin typeface="Sitka Text"/>
              </a:rPr>
              <a:t>    // String input</a:t>
            </a:r>
          </a:p>
          <a:p>
            <a:r>
              <a:rPr lang="en-US" sz="2400">
                <a:latin typeface="Sitka Text"/>
              </a:rPr>
              <a:t>    String name = </a:t>
            </a:r>
            <a:r>
              <a:rPr lang="en-US" sz="2400" err="1">
                <a:latin typeface="Sitka Text"/>
              </a:rPr>
              <a:t>myObj.nextLine</a:t>
            </a:r>
            <a:r>
              <a:rPr lang="en-US" sz="2400">
                <a:latin typeface="Sitka Text"/>
              </a:rPr>
              <a:t>();</a:t>
            </a:r>
          </a:p>
          <a:p>
            <a:endParaRPr lang="en-US" sz="2400">
              <a:latin typeface="Sitka Text" panose="02000505000000020004" pitchFamily="2" charset="0"/>
            </a:endParaRPr>
          </a:p>
          <a:p>
            <a:r>
              <a:rPr lang="en-US" sz="2400">
                <a:latin typeface="Sitka Text"/>
              </a:rPr>
              <a:t>    // Numerical input</a:t>
            </a:r>
          </a:p>
          <a:p>
            <a:r>
              <a:rPr lang="en-US" sz="2400">
                <a:latin typeface="Sitka Text"/>
              </a:rPr>
              <a:t>    int age = </a:t>
            </a:r>
            <a:r>
              <a:rPr lang="en-US" sz="2400" err="1">
                <a:latin typeface="Sitka Text"/>
              </a:rPr>
              <a:t>myObj.nextInt</a:t>
            </a:r>
            <a:r>
              <a:rPr lang="en-US" sz="2400">
                <a:latin typeface="Sitka Text"/>
              </a:rPr>
              <a:t>();</a:t>
            </a:r>
          </a:p>
          <a:p>
            <a:r>
              <a:rPr lang="en-US" sz="2400">
                <a:latin typeface="Sitka Text"/>
              </a:rPr>
              <a:t>    double salary = </a:t>
            </a:r>
            <a:r>
              <a:rPr lang="en-US" sz="2400" err="1">
                <a:latin typeface="Sitka Text"/>
              </a:rPr>
              <a:t>myObj.nextDouble</a:t>
            </a:r>
            <a:r>
              <a:rPr lang="en-US" sz="2400">
                <a:latin typeface="Sitka Text"/>
              </a:rPr>
              <a:t>();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416121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45AC4-578D-8980-AE06-A65036962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94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A00FFAED0794E9D7F7C4D15F7A957" ma:contentTypeVersion="12" ma:contentTypeDescription="Create a new document." ma:contentTypeScope="" ma:versionID="a8f0e1ac7a8312d49cf205c3b7eff501">
  <xsd:schema xmlns:xsd="http://www.w3.org/2001/XMLSchema" xmlns:xs="http://www.w3.org/2001/XMLSchema" xmlns:p="http://schemas.microsoft.com/office/2006/metadata/properties" xmlns:ns2="e073f202-a0c8-468f-bcd3-98b96f0fcb46" xmlns:ns3="1e0ae068-78dd-4a0e-be70-0d8ae7669f30" targetNamespace="http://schemas.microsoft.com/office/2006/metadata/properties" ma:root="true" ma:fieldsID="4660fccb1944c74509d8013a9a514d33" ns2:_="" ns3:_="">
    <xsd:import namespace="e073f202-a0c8-468f-bcd3-98b96f0fcb46"/>
    <xsd:import namespace="1e0ae068-78dd-4a0e-be70-0d8ae7669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3f202-a0c8-468f-bcd3-98b96f0fc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ae068-78dd-4a0e-be70-0d8ae7669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B66E2A-87E1-4916-B81D-D9D751B14F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1196A1-E45D-45F7-9669-1B7E34502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23BBE-1D84-406E-A354-828D76FC2A84}">
  <ds:schemaRefs>
    <ds:schemaRef ds:uri="1e0ae068-78dd-4a0e-be70-0d8ae7669f30"/>
    <ds:schemaRef ds:uri="e073f202-a0c8-468f-bcd3-98b96f0fcb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393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Gautami</vt:lpstr>
      <vt:lpstr>Sitka Heading Semibold</vt:lpstr>
      <vt:lpstr>Sitka Text</vt:lpstr>
      <vt:lpstr>sofia-pro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5</cp:revision>
  <dcterms:created xsi:type="dcterms:W3CDTF">2021-06-30T03:39:53Z</dcterms:created>
  <dcterms:modified xsi:type="dcterms:W3CDTF">2024-08-12T05:20:07Z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0x01010052DA00FFAED0794E9D7F7C4D15F7A957</vt:lpwstr>
  </property>
</Properties>
</file>