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466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793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26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15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489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22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858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942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930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019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428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7C4D7-06C3-4699-BCC3-74F66D4052A1}" type="datetimeFigureOut">
              <a:rPr lang="en-IN" smtClean="0"/>
              <a:t>26-04-2023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C8B95-0BD8-45C2-B847-A7A718FA7F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76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Exercise - 7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Create a package and access members from the package to avoid naming conflicts. </a:t>
            </a:r>
            <a:r>
              <a:rPr lang="en-US" dirty="0"/>
              <a:t>	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6967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err="1"/>
              <a:t>Exercise</a:t>
            </a:r>
            <a:r>
              <a:rPr lang="fr-FR" b="1" dirty="0"/>
              <a:t> 1: </a:t>
            </a:r>
            <a:r>
              <a:rPr lang="fr-FR" b="1" dirty="0" err="1"/>
              <a:t>Run</a:t>
            </a:r>
            <a:r>
              <a:rPr lang="fr-FR" b="1" dirty="0"/>
              <a:t> a Java Application</a:t>
            </a:r>
            <a:br>
              <a:rPr lang="fr-FR" b="1" dirty="0"/>
            </a:b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6" y="1663959"/>
            <a:ext cx="8919419" cy="328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8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3461" y="1541419"/>
            <a:ext cx="7040227" cy="302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8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Exercise 2: Add Numbers</a:t>
            </a:r>
            <a:br>
              <a:rPr lang="en-IN" b="1" dirty="0"/>
            </a:br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5378" y="1690688"/>
            <a:ext cx="10315627" cy="30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05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614" y="1515290"/>
            <a:ext cx="7391140" cy="438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95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Exercise 3: Add All Elements in Array</a:t>
            </a:r>
            <a:br>
              <a:rPr lang="en-US" b="1" dirty="0"/>
            </a:br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309" y="1938882"/>
            <a:ext cx="9726855" cy="29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9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2702" y="940526"/>
            <a:ext cx="7426235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92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</Words>
  <Application>Microsoft Office PowerPoint</Application>
  <PresentationFormat>Widescreen</PresentationFormat>
  <Paragraphs>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Exercise - 7</vt:lpstr>
      <vt:lpstr>Exercise 1: Run a Java Application </vt:lpstr>
      <vt:lpstr>PowerPoint Presentation</vt:lpstr>
      <vt:lpstr>Exercise 2: Add Numbers </vt:lpstr>
      <vt:lpstr>PowerPoint Presentation</vt:lpstr>
      <vt:lpstr>Exercise 3: Add All Elements in Array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P.ANIL KUMAR</dc:creator>
  <cp:lastModifiedBy>P.ANIL KUMAR</cp:lastModifiedBy>
  <cp:revision>2</cp:revision>
  <dcterms:created xsi:type="dcterms:W3CDTF">2023-04-26T14:30:13Z</dcterms:created>
  <dcterms:modified xsi:type="dcterms:W3CDTF">2023-04-26T14:37:28Z</dcterms:modified>
</cp:coreProperties>
</file>