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513D2A39-5CF0-429F-B2B7-6AD46021BB03}" type="datetimeFigureOut">
              <a:rPr lang="en-IN" smtClean="0"/>
              <a:t>24-02-2023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2114609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13D2A39-5CF0-429F-B2B7-6AD46021BB03}" type="datetimeFigureOut">
              <a:rPr lang="en-IN" smtClean="0"/>
              <a:t>24-02-2023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410396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13D2A39-5CF0-429F-B2B7-6AD46021BB03}" type="datetimeFigureOut">
              <a:rPr lang="en-IN" smtClean="0"/>
              <a:t>24-02-2023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372194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13D2A39-5CF0-429F-B2B7-6AD46021BB03}" type="datetimeFigureOut">
              <a:rPr lang="en-IN" smtClean="0"/>
              <a:t>24-02-2023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3542616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13D2A39-5CF0-429F-B2B7-6AD46021BB03}" type="datetimeFigureOut">
              <a:rPr lang="en-IN" smtClean="0"/>
              <a:t>24-02-2023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2976889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513D2A39-5CF0-429F-B2B7-6AD46021BB03}" type="datetimeFigureOut">
              <a:rPr lang="en-IN" smtClean="0"/>
              <a:t>24-02-2023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4146466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513D2A39-5CF0-429F-B2B7-6AD46021BB03}" type="datetimeFigureOut">
              <a:rPr lang="en-IN" smtClean="0"/>
              <a:t>24-02-2023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3003864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513D2A39-5CF0-429F-B2B7-6AD46021BB03}" type="datetimeFigureOut">
              <a:rPr lang="en-IN" smtClean="0"/>
              <a:t>24-02-2023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4247359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3D2A39-5CF0-429F-B2B7-6AD46021BB03}" type="datetimeFigureOut">
              <a:rPr lang="en-IN" smtClean="0"/>
              <a:t>24-02-2023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2385032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13D2A39-5CF0-429F-B2B7-6AD46021BB03}" type="datetimeFigureOut">
              <a:rPr lang="en-IN" smtClean="0"/>
              <a:t>24-02-2023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2586113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13D2A39-5CF0-429F-B2B7-6AD46021BB03}" type="datetimeFigureOut">
              <a:rPr lang="en-IN" smtClean="0"/>
              <a:t>24-02-2023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77DE9E2-C90B-4828-9E08-D83962C451DF}" type="slidenum">
              <a:rPr lang="en-IN" smtClean="0"/>
              <a:t>‹#›</a:t>
            </a:fld>
            <a:endParaRPr lang="en-IN"/>
          </a:p>
        </p:txBody>
      </p:sp>
    </p:spTree>
    <p:extLst>
      <p:ext uri="{BB962C8B-B14F-4D97-AF65-F5344CB8AC3E}">
        <p14:creationId xmlns:p14="http://schemas.microsoft.com/office/powerpoint/2010/main" val="3778279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3D2A39-5CF0-429F-B2B7-6AD46021BB03}" type="datetimeFigureOut">
              <a:rPr lang="en-IN" smtClean="0"/>
              <a:t>24-02-2023</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7DE9E2-C90B-4828-9E08-D83962C451DF}" type="slidenum">
              <a:rPr lang="en-IN" smtClean="0"/>
              <a:t>‹#›</a:t>
            </a:fld>
            <a:endParaRPr lang="en-IN"/>
          </a:p>
        </p:txBody>
      </p:sp>
    </p:spTree>
    <p:extLst>
      <p:ext uri="{BB962C8B-B14F-4D97-AF65-F5344CB8AC3E}">
        <p14:creationId xmlns:p14="http://schemas.microsoft.com/office/powerpoint/2010/main" val="3832429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www.javatpoint.com/object-and-class-in-jav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Exercise 5</a:t>
            </a:r>
            <a:endParaRPr lang="en-IN" b="1" dirty="0"/>
          </a:p>
        </p:txBody>
      </p:sp>
      <p:sp>
        <p:nvSpPr>
          <p:cNvPr id="3" name="Subtitle 2"/>
          <p:cNvSpPr>
            <a:spLocks noGrp="1"/>
          </p:cNvSpPr>
          <p:nvPr>
            <p:ph type="subTitle" idx="1"/>
          </p:nvPr>
        </p:nvSpPr>
        <p:spPr/>
        <p:txBody>
          <a:bodyPr/>
          <a:lstStyle/>
          <a:p>
            <a:r>
              <a:rPr lang="en-US" b="1" dirty="0">
                <a:solidFill>
                  <a:srgbClr val="FF0000"/>
                </a:solidFill>
              </a:rPr>
              <a:t>Develop Java programs using Abstract Class to achieve partial abstraction. 	</a:t>
            </a:r>
          </a:p>
          <a:p>
            <a:endParaRPr lang="en-IN" dirty="0"/>
          </a:p>
        </p:txBody>
      </p:sp>
    </p:spTree>
    <p:extLst>
      <p:ext uri="{BB962C8B-B14F-4D97-AF65-F5344CB8AC3E}">
        <p14:creationId xmlns:p14="http://schemas.microsoft.com/office/powerpoint/2010/main" val="2191933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49531" y="1950294"/>
            <a:ext cx="9906077" cy="2961340"/>
          </a:xfrm>
          <a:prstGeom prst="rect">
            <a:avLst/>
          </a:prstGeom>
        </p:spPr>
      </p:pic>
    </p:spTree>
    <p:extLst>
      <p:ext uri="{BB962C8B-B14F-4D97-AF65-F5344CB8AC3E}">
        <p14:creationId xmlns:p14="http://schemas.microsoft.com/office/powerpoint/2010/main" val="1998764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Abstract class in Java</a:t>
            </a:r>
            <a:r>
              <a:rPr lang="en-US" dirty="0" smtClean="0"/>
              <a:t/>
            </a:r>
            <a:br>
              <a:rPr lang="en-US" dirty="0" smtClean="0"/>
            </a:b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A </a:t>
            </a:r>
            <a:r>
              <a:rPr lang="en-US" dirty="0"/>
              <a:t>class which is declared with the abstract keyword is known as an abstract class in Java. It can have abstract and non-abstract methods (method with the body).</a:t>
            </a:r>
          </a:p>
          <a:p>
            <a:pPr marL="0" indent="0">
              <a:buNone/>
            </a:pPr>
            <a:r>
              <a:rPr lang="en-US" b="1" u="sng" dirty="0">
                <a:solidFill>
                  <a:srgbClr val="FF0000"/>
                </a:solidFill>
              </a:rPr>
              <a:t>Abstraction in Java</a:t>
            </a:r>
          </a:p>
          <a:p>
            <a:r>
              <a:rPr lang="en-US" b="1" dirty="0"/>
              <a:t>Abstraction</a:t>
            </a:r>
            <a:r>
              <a:rPr lang="en-US" dirty="0"/>
              <a:t> is a process of hiding the implementation details and showing only functionality to the user.</a:t>
            </a:r>
          </a:p>
          <a:p>
            <a:r>
              <a:rPr lang="en-US" dirty="0"/>
              <a:t>Another way, it shows only essential things to the user and hides the internal details, for example, sending SMS where you type the text and send the message. You don't know the internal processing about the message delivery</a:t>
            </a:r>
            <a:r>
              <a:rPr lang="en-US" dirty="0" smtClean="0"/>
              <a:t>.</a:t>
            </a:r>
          </a:p>
          <a:p>
            <a:r>
              <a:rPr lang="en-US" dirty="0"/>
              <a:t>Abstraction lets you focus on what the </a:t>
            </a:r>
            <a:r>
              <a:rPr lang="en-US" dirty="0">
                <a:hlinkClick r:id="rId2"/>
              </a:rPr>
              <a:t>object</a:t>
            </a:r>
            <a:r>
              <a:rPr lang="en-US" dirty="0"/>
              <a:t> does instead of how it does it.</a:t>
            </a:r>
          </a:p>
          <a:p>
            <a:pPr marL="0" indent="0">
              <a:buNone/>
            </a:pPr>
            <a:endParaRPr lang="en-IN" dirty="0"/>
          </a:p>
        </p:txBody>
      </p:sp>
    </p:spTree>
    <p:extLst>
      <p:ext uri="{BB962C8B-B14F-4D97-AF65-F5344CB8AC3E}">
        <p14:creationId xmlns:p14="http://schemas.microsoft.com/office/powerpoint/2010/main" val="485153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Ways to achieve Abstraction</a:t>
            </a:r>
            <a:r>
              <a:rPr lang="en-US" dirty="0" smtClean="0"/>
              <a:t/>
            </a:r>
            <a:br>
              <a:rPr lang="en-US" dirty="0" smtClean="0"/>
            </a:br>
            <a:endParaRPr lang="en-IN"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There </a:t>
            </a:r>
            <a:r>
              <a:rPr lang="en-US" dirty="0"/>
              <a:t>are two ways to achieve abstraction in </a:t>
            </a:r>
            <a:r>
              <a:rPr lang="en-US" dirty="0" smtClean="0"/>
              <a:t>java</a:t>
            </a:r>
          </a:p>
          <a:p>
            <a:pPr marL="0" indent="0">
              <a:buNone/>
            </a:pPr>
            <a:endParaRPr lang="en-US" dirty="0"/>
          </a:p>
          <a:p>
            <a:r>
              <a:rPr lang="en-US" dirty="0"/>
              <a:t>Abstract class (0 to 100%)</a:t>
            </a:r>
          </a:p>
          <a:p>
            <a:r>
              <a:rPr lang="en-US" dirty="0"/>
              <a:t>Interface (100</a:t>
            </a:r>
            <a:r>
              <a:rPr lang="en-US" dirty="0" smtClean="0"/>
              <a:t>%)</a:t>
            </a:r>
          </a:p>
          <a:p>
            <a:endParaRPr lang="en-US" u="sng" dirty="0"/>
          </a:p>
          <a:p>
            <a:pPr marL="0" indent="0">
              <a:buNone/>
            </a:pPr>
            <a:r>
              <a:rPr lang="en-US" b="1" u="sng" dirty="0">
                <a:solidFill>
                  <a:srgbClr val="FF0000"/>
                </a:solidFill>
              </a:rPr>
              <a:t>Abstract class in </a:t>
            </a:r>
            <a:r>
              <a:rPr lang="en-US" b="1" u="sng" dirty="0" smtClean="0">
                <a:solidFill>
                  <a:srgbClr val="FF0000"/>
                </a:solidFill>
              </a:rPr>
              <a:t>Java</a:t>
            </a:r>
          </a:p>
          <a:p>
            <a:pPr marL="0" indent="0">
              <a:buNone/>
            </a:pPr>
            <a:endParaRPr lang="en-US" u="sng" dirty="0">
              <a:solidFill>
                <a:srgbClr val="FF0000"/>
              </a:solidFill>
            </a:endParaRPr>
          </a:p>
          <a:p>
            <a:r>
              <a:rPr lang="en-US" dirty="0"/>
              <a:t>A class which is declared as abstract is known as an </a:t>
            </a:r>
            <a:r>
              <a:rPr lang="en-US" b="1" dirty="0"/>
              <a:t>abstract class</a:t>
            </a:r>
            <a:r>
              <a:rPr lang="en-US" dirty="0"/>
              <a:t>. It can have abstract and non-abstract methods. It needs to be extended and its method implemented. It cannot be instantiated.</a:t>
            </a:r>
          </a:p>
          <a:p>
            <a:endParaRPr lang="en-US" dirty="0"/>
          </a:p>
          <a:p>
            <a:pPr marL="0" indent="0">
              <a:buNone/>
            </a:pPr>
            <a:endParaRPr lang="en-IN" dirty="0"/>
          </a:p>
        </p:txBody>
      </p:sp>
    </p:spTree>
    <p:extLst>
      <p:ext uri="{BB962C8B-B14F-4D97-AF65-F5344CB8AC3E}">
        <p14:creationId xmlns:p14="http://schemas.microsoft.com/office/powerpoint/2010/main" val="6194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07623" y="475845"/>
            <a:ext cx="7707879" cy="5938018"/>
          </a:xfrm>
          <a:prstGeom prst="rect">
            <a:avLst/>
          </a:prstGeom>
        </p:spPr>
      </p:pic>
    </p:spTree>
    <p:extLst>
      <p:ext uri="{BB962C8B-B14F-4D97-AF65-F5344CB8AC3E}">
        <p14:creationId xmlns:p14="http://schemas.microsoft.com/office/powerpoint/2010/main" val="1428462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70710" y="624452"/>
            <a:ext cx="10824802" cy="5880850"/>
          </a:xfrm>
          <a:prstGeom prst="rect">
            <a:avLst/>
          </a:prstGeom>
        </p:spPr>
      </p:pic>
    </p:spTree>
    <p:extLst>
      <p:ext uri="{BB962C8B-B14F-4D97-AF65-F5344CB8AC3E}">
        <p14:creationId xmlns:p14="http://schemas.microsoft.com/office/powerpoint/2010/main" val="2222933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Example of Abstract class that has an abstract method</a:t>
            </a:r>
            <a:r>
              <a:rPr lang="en-US" dirty="0"/>
              <a:t/>
            </a:r>
            <a:br>
              <a:rPr lang="en-US" dirty="0"/>
            </a:br>
            <a:endParaRPr lang="en-IN" dirty="0"/>
          </a:p>
        </p:txBody>
      </p:sp>
      <p:pic>
        <p:nvPicPr>
          <p:cNvPr id="4" name="Content Placeholder 3"/>
          <p:cNvPicPr>
            <a:picLocks noGrp="1" noChangeAspect="1"/>
          </p:cNvPicPr>
          <p:nvPr>
            <p:ph idx="1"/>
          </p:nvPr>
        </p:nvPicPr>
        <p:blipFill>
          <a:blip r:embed="rId2"/>
          <a:stretch>
            <a:fillRect/>
          </a:stretch>
        </p:blipFill>
        <p:spPr>
          <a:xfrm>
            <a:off x="3261518" y="1690688"/>
            <a:ext cx="5668963" cy="4726890"/>
          </a:xfrm>
          <a:prstGeom prst="rect">
            <a:avLst/>
          </a:prstGeom>
        </p:spPr>
      </p:pic>
    </p:spTree>
    <p:extLst>
      <p:ext uri="{BB962C8B-B14F-4D97-AF65-F5344CB8AC3E}">
        <p14:creationId xmlns:p14="http://schemas.microsoft.com/office/powerpoint/2010/main" val="545296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Example 2</a:t>
            </a:r>
            <a:endParaRPr lang="en-IN" b="1" dirty="0"/>
          </a:p>
        </p:txBody>
      </p:sp>
      <p:pic>
        <p:nvPicPr>
          <p:cNvPr id="4" name="Picture 3"/>
          <p:cNvPicPr>
            <a:picLocks noChangeAspect="1"/>
          </p:cNvPicPr>
          <p:nvPr/>
        </p:nvPicPr>
        <p:blipFill>
          <a:blip r:embed="rId2"/>
          <a:stretch>
            <a:fillRect/>
          </a:stretch>
        </p:blipFill>
        <p:spPr>
          <a:xfrm>
            <a:off x="2365932" y="1690688"/>
            <a:ext cx="7650438" cy="5075872"/>
          </a:xfrm>
          <a:prstGeom prst="rect">
            <a:avLst/>
          </a:prstGeom>
        </p:spPr>
      </p:pic>
    </p:spTree>
    <p:extLst>
      <p:ext uri="{BB962C8B-B14F-4D97-AF65-F5344CB8AC3E}">
        <p14:creationId xmlns:p14="http://schemas.microsoft.com/office/powerpoint/2010/main" val="1551783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Example 3</a:t>
            </a:r>
            <a:endParaRPr lang="en-IN" b="1" dirty="0"/>
          </a:p>
        </p:txBody>
      </p:sp>
      <p:pic>
        <p:nvPicPr>
          <p:cNvPr id="4" name="Picture 3"/>
          <p:cNvPicPr>
            <a:picLocks noChangeAspect="1"/>
          </p:cNvPicPr>
          <p:nvPr/>
        </p:nvPicPr>
        <p:blipFill>
          <a:blip r:embed="rId2"/>
          <a:stretch>
            <a:fillRect/>
          </a:stretch>
        </p:blipFill>
        <p:spPr>
          <a:xfrm>
            <a:off x="4033914" y="1359412"/>
            <a:ext cx="5083959" cy="5381207"/>
          </a:xfrm>
          <a:prstGeom prst="rect">
            <a:avLst/>
          </a:prstGeom>
        </p:spPr>
      </p:pic>
    </p:spTree>
    <p:extLst>
      <p:ext uri="{BB962C8B-B14F-4D97-AF65-F5344CB8AC3E}">
        <p14:creationId xmlns:p14="http://schemas.microsoft.com/office/powerpoint/2010/main" val="3909278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Abstract class having constructor, data member and methods</a:t>
            </a:r>
            <a:r>
              <a:rPr lang="en-US" dirty="0"/>
              <a:t/>
            </a:r>
            <a:br>
              <a:rPr lang="en-US" dirty="0"/>
            </a:br>
            <a:endParaRPr lang="en-IN" dirty="0"/>
          </a:p>
        </p:txBody>
      </p:sp>
      <p:pic>
        <p:nvPicPr>
          <p:cNvPr id="4" name="Picture 3"/>
          <p:cNvPicPr>
            <a:picLocks noChangeAspect="1"/>
          </p:cNvPicPr>
          <p:nvPr/>
        </p:nvPicPr>
        <p:blipFill>
          <a:blip r:embed="rId2"/>
          <a:stretch>
            <a:fillRect/>
          </a:stretch>
        </p:blipFill>
        <p:spPr>
          <a:xfrm>
            <a:off x="3542943" y="1346349"/>
            <a:ext cx="5522680" cy="5409341"/>
          </a:xfrm>
          <a:prstGeom prst="rect">
            <a:avLst/>
          </a:prstGeom>
        </p:spPr>
      </p:pic>
    </p:spTree>
    <p:extLst>
      <p:ext uri="{BB962C8B-B14F-4D97-AF65-F5344CB8AC3E}">
        <p14:creationId xmlns:p14="http://schemas.microsoft.com/office/powerpoint/2010/main" val="35076498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94</Words>
  <Application>Microsoft Office PowerPoint</Application>
  <PresentationFormat>Widescreen</PresentationFormat>
  <Paragraphs>21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Exercise 5</vt:lpstr>
      <vt:lpstr>Abstract class in Java </vt:lpstr>
      <vt:lpstr>Ways to achieve Abstraction </vt:lpstr>
      <vt:lpstr>PowerPoint Presentation</vt:lpstr>
      <vt:lpstr>PowerPoint Presentation</vt:lpstr>
      <vt:lpstr>Example of Abstract class that has an abstract method </vt:lpstr>
      <vt:lpstr>Example 2</vt:lpstr>
      <vt:lpstr>Example 3</vt:lpstr>
      <vt:lpstr>Abstract class having constructor, data member and methods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P.ANIL KUMAR</dc:creator>
  <cp:lastModifiedBy>P.ANIL KUMAR</cp:lastModifiedBy>
  <cp:revision>3</cp:revision>
  <dcterms:created xsi:type="dcterms:W3CDTF">2023-02-24T03:43:12Z</dcterms:created>
  <dcterms:modified xsi:type="dcterms:W3CDTF">2023-02-24T03:53:50Z</dcterms:modified>
</cp:coreProperties>
</file>