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28" r:id="rId2"/>
    <p:sldId id="535" r:id="rId3"/>
    <p:sldId id="893" r:id="rId4"/>
    <p:sldId id="873" r:id="rId5"/>
    <p:sldId id="874" r:id="rId6"/>
    <p:sldId id="312" r:id="rId7"/>
    <p:sldId id="875" r:id="rId8"/>
    <p:sldId id="894" r:id="rId9"/>
    <p:sldId id="919" r:id="rId10"/>
    <p:sldId id="876" r:id="rId11"/>
    <p:sldId id="868" r:id="rId12"/>
    <p:sldId id="895" r:id="rId13"/>
    <p:sldId id="896" r:id="rId14"/>
    <p:sldId id="920" r:id="rId15"/>
    <p:sldId id="908" r:id="rId16"/>
    <p:sldId id="902" r:id="rId17"/>
    <p:sldId id="903" r:id="rId18"/>
    <p:sldId id="905" r:id="rId19"/>
    <p:sldId id="904" r:id="rId20"/>
    <p:sldId id="906" r:id="rId21"/>
    <p:sldId id="907" r:id="rId22"/>
    <p:sldId id="909" r:id="rId23"/>
    <p:sldId id="910" r:id="rId24"/>
    <p:sldId id="911" r:id="rId25"/>
    <p:sldId id="912" r:id="rId26"/>
    <p:sldId id="913" r:id="rId27"/>
    <p:sldId id="914" r:id="rId28"/>
    <p:sldId id="917" r:id="rId29"/>
    <p:sldId id="916" r:id="rId30"/>
    <p:sldId id="915" r:id="rId31"/>
    <p:sldId id="918" r:id="rId32"/>
    <p:sldId id="897" r:id="rId33"/>
    <p:sldId id="877" r:id="rId34"/>
    <p:sldId id="878" r:id="rId35"/>
    <p:sldId id="879" r:id="rId36"/>
    <p:sldId id="880" r:id="rId37"/>
    <p:sldId id="881" r:id="rId38"/>
    <p:sldId id="885" r:id="rId39"/>
    <p:sldId id="886" r:id="rId40"/>
    <p:sldId id="888" r:id="rId41"/>
    <p:sldId id="882" r:id="rId42"/>
    <p:sldId id="865" r:id="rId43"/>
    <p:sldId id="921" r:id="rId44"/>
    <p:sldId id="900" r:id="rId45"/>
    <p:sldId id="844" r:id="rId46"/>
    <p:sldId id="845" r:id="rId47"/>
    <p:sldId id="846" r:id="rId48"/>
    <p:sldId id="871" r:id="rId49"/>
    <p:sldId id="847" r:id="rId50"/>
    <p:sldId id="834" r:id="rId51"/>
    <p:sldId id="867" r:id="rId52"/>
    <p:sldId id="849" r:id="rId53"/>
    <p:sldId id="883" r:id="rId54"/>
    <p:sldId id="850" r:id="rId55"/>
    <p:sldId id="923" r:id="rId56"/>
    <p:sldId id="924" r:id="rId57"/>
    <p:sldId id="851" r:id="rId58"/>
    <p:sldId id="852" r:id="rId59"/>
    <p:sldId id="853"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86" d="100"/>
          <a:sy n="86" d="100"/>
        </p:scale>
        <p:origin x="6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0B55B-DAC9-8742-81AA-CDD1D1C668BC}" type="datetimeFigureOut">
              <a:rPr lang="en-US" smtClean="0"/>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ACC35-B998-AF4D-A049-13103653E25F}" type="slidenum">
              <a:rPr lang="en-US" smtClean="0"/>
              <a:t>‹#›</a:t>
            </a:fld>
            <a:endParaRPr lang="en-US"/>
          </a:p>
        </p:txBody>
      </p:sp>
    </p:spTree>
    <p:extLst>
      <p:ext uri="{BB962C8B-B14F-4D97-AF65-F5344CB8AC3E}">
        <p14:creationId xmlns:p14="http://schemas.microsoft.com/office/powerpoint/2010/main" val="306108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2B4B104-4EDB-4838-9E49-AA85E6C256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7142BEBC-3330-4EAC-908D-85E3BC796BE3}" type="slidenum">
              <a:rPr lang="en-US" altLang="en-US" sz="1200" b="0" baseline="0">
                <a:latin typeface="Times New Roman" panose="02020603050405020304" pitchFamily="18" charset="0"/>
              </a:rPr>
              <a:pPr/>
              <a:t>2</a:t>
            </a:fld>
            <a:endParaRPr lang="en-US" altLang="en-US" sz="1200" b="0" baseline="0">
              <a:latin typeface="Times New Roman" panose="02020603050405020304" pitchFamily="18" charset="0"/>
            </a:endParaRPr>
          </a:p>
        </p:txBody>
      </p:sp>
      <p:sp>
        <p:nvSpPr>
          <p:cNvPr id="18435" name="Rectangle 2">
            <a:extLst>
              <a:ext uri="{FF2B5EF4-FFF2-40B4-BE49-F238E27FC236}">
                <a16:creationId xmlns:a16="http://schemas.microsoft.com/office/drawing/2014/main" id="{2D8C6E6B-0BB0-4301-94C8-0D5FACF378D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8CCFED76-20A5-4B8E-A0F9-74BC8CC200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BEBDEAEB-B60D-48C9-8DA2-222FEE9C76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D19EE5F3-1307-4123-BEAC-FC7D82B6F557}" type="slidenum">
              <a:rPr lang="en-US" altLang="en-US" sz="1200" b="0" baseline="0">
                <a:latin typeface="Times New Roman" panose="02020603050405020304" pitchFamily="18" charset="0"/>
              </a:rPr>
              <a:pPr/>
              <a:t>36</a:t>
            </a:fld>
            <a:endParaRPr lang="en-US" altLang="en-US" sz="1200" b="0" baseline="0">
              <a:latin typeface="Times New Roman" panose="02020603050405020304" pitchFamily="18" charset="0"/>
            </a:endParaRPr>
          </a:p>
        </p:txBody>
      </p:sp>
      <p:sp>
        <p:nvSpPr>
          <p:cNvPr id="59395" name="Rectangle 2">
            <a:extLst>
              <a:ext uri="{FF2B5EF4-FFF2-40B4-BE49-F238E27FC236}">
                <a16:creationId xmlns:a16="http://schemas.microsoft.com/office/drawing/2014/main" id="{A8046C5C-6001-45AB-B002-FE4C70F04495}"/>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0B6A591B-CB17-4C0D-A074-6FFD6024F4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6BBBF006-55FF-43F5-B141-286FE8C018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81A32495-0BF6-4027-B4AA-B77A838A955E}" type="slidenum">
              <a:rPr lang="en-US" altLang="en-US" sz="1200" b="0" baseline="0">
                <a:latin typeface="Times New Roman" panose="02020603050405020304" pitchFamily="18" charset="0"/>
              </a:rPr>
              <a:pPr/>
              <a:t>37</a:t>
            </a:fld>
            <a:endParaRPr lang="en-US" altLang="en-US" sz="1200" b="0" baseline="0">
              <a:latin typeface="Times New Roman" panose="02020603050405020304" pitchFamily="18" charset="0"/>
            </a:endParaRPr>
          </a:p>
        </p:txBody>
      </p:sp>
      <p:sp>
        <p:nvSpPr>
          <p:cNvPr id="61443" name="Rectangle 2">
            <a:extLst>
              <a:ext uri="{FF2B5EF4-FFF2-40B4-BE49-F238E27FC236}">
                <a16:creationId xmlns:a16="http://schemas.microsoft.com/office/drawing/2014/main" id="{661FBC16-DA7C-4D1E-B5B4-23D17303581B}"/>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D0D14E47-3FDE-4000-B3C0-829D2D8559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2BFC5341-ED1C-4DA6-ADFC-76511FD2AC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6454AF14-8F92-490B-A6C3-70808E21DD29}" type="slidenum">
              <a:rPr lang="en-US" altLang="en-US" sz="1200" b="0" baseline="0">
                <a:latin typeface="Times New Roman" panose="02020603050405020304" pitchFamily="18" charset="0"/>
              </a:rPr>
              <a:pPr/>
              <a:t>38</a:t>
            </a:fld>
            <a:endParaRPr lang="en-US" altLang="en-US" sz="1200" b="0" baseline="0">
              <a:latin typeface="Times New Roman" panose="02020603050405020304" pitchFamily="18" charset="0"/>
            </a:endParaRPr>
          </a:p>
        </p:txBody>
      </p:sp>
      <p:sp>
        <p:nvSpPr>
          <p:cNvPr id="63491" name="Rectangle 2">
            <a:extLst>
              <a:ext uri="{FF2B5EF4-FFF2-40B4-BE49-F238E27FC236}">
                <a16:creationId xmlns:a16="http://schemas.microsoft.com/office/drawing/2014/main" id="{D85F2ED1-EBDB-44F0-BE6F-D27EB1A73910}"/>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DAA7E84D-4914-4AD4-A7CD-01A8B21FFE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467182B5-DE03-4A4E-8ABE-03D5FC6AF0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8BABA86B-F404-4E31-8401-15D13DBB4A4A}" type="slidenum">
              <a:rPr lang="en-US" altLang="en-US" sz="1200" b="0" baseline="0">
                <a:latin typeface="Times New Roman" panose="02020603050405020304" pitchFamily="18" charset="0"/>
              </a:rPr>
              <a:pPr/>
              <a:t>39</a:t>
            </a:fld>
            <a:endParaRPr lang="en-US" altLang="en-US" sz="1200" b="0" baseline="0">
              <a:latin typeface="Times New Roman" panose="02020603050405020304" pitchFamily="18" charset="0"/>
            </a:endParaRPr>
          </a:p>
        </p:txBody>
      </p:sp>
      <p:sp>
        <p:nvSpPr>
          <p:cNvPr id="65539" name="Rectangle 2">
            <a:extLst>
              <a:ext uri="{FF2B5EF4-FFF2-40B4-BE49-F238E27FC236}">
                <a16:creationId xmlns:a16="http://schemas.microsoft.com/office/drawing/2014/main" id="{AAD1DFDB-8360-4F56-8EEA-9E4AA37D5E59}"/>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AF5520A9-9BE0-4E8A-8E75-5F8E967EEE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0458AA20-AE33-4F34-AAC5-2979867D12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DA17B4C6-81FD-4F0B-911B-2170902E4734}" type="slidenum">
              <a:rPr lang="en-US" altLang="en-US" sz="1200" b="0" baseline="0">
                <a:latin typeface="Times New Roman" panose="02020603050405020304" pitchFamily="18" charset="0"/>
              </a:rPr>
              <a:pPr/>
              <a:t>40</a:t>
            </a:fld>
            <a:endParaRPr lang="en-US" altLang="en-US" sz="1200" b="0" baseline="0">
              <a:latin typeface="Times New Roman" panose="02020603050405020304" pitchFamily="18" charset="0"/>
            </a:endParaRPr>
          </a:p>
        </p:txBody>
      </p:sp>
      <p:sp>
        <p:nvSpPr>
          <p:cNvPr id="67587" name="Rectangle 2">
            <a:extLst>
              <a:ext uri="{FF2B5EF4-FFF2-40B4-BE49-F238E27FC236}">
                <a16:creationId xmlns:a16="http://schemas.microsoft.com/office/drawing/2014/main" id="{0981B52A-67A8-4A50-8B4F-98B11066E37B}"/>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88037829-BD4B-466B-B4E9-C1C98A828B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EBD57D88-131D-4C19-9B6A-CB49E670EC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DE8AFFB4-B9F2-447B-ACF2-084FB11845C4}" type="slidenum">
              <a:rPr lang="en-US" altLang="en-US" sz="1200" b="0" baseline="0">
                <a:latin typeface="Times New Roman" panose="02020603050405020304" pitchFamily="18" charset="0"/>
              </a:rPr>
              <a:pPr/>
              <a:t>41</a:t>
            </a:fld>
            <a:endParaRPr lang="en-US" altLang="en-US" sz="1200" b="0" baseline="0">
              <a:latin typeface="Times New Roman" panose="02020603050405020304" pitchFamily="18" charset="0"/>
            </a:endParaRPr>
          </a:p>
        </p:txBody>
      </p:sp>
      <p:sp>
        <p:nvSpPr>
          <p:cNvPr id="69635" name="Rectangle 2">
            <a:extLst>
              <a:ext uri="{FF2B5EF4-FFF2-40B4-BE49-F238E27FC236}">
                <a16:creationId xmlns:a16="http://schemas.microsoft.com/office/drawing/2014/main" id="{FC34B7C7-EEF0-4758-98B9-56EEDC2491E9}"/>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7792C6AF-CD51-4A7E-B3F0-1F83FC555D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58A3F90F-42F8-4AF9-8628-ECE8F6450A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B7529E7C-A293-466F-A3F2-0F3F99E88712}" type="slidenum">
              <a:rPr lang="en-US" altLang="en-US" sz="1200" b="0" baseline="0">
                <a:latin typeface="Times New Roman" panose="02020603050405020304" pitchFamily="18" charset="0"/>
              </a:rPr>
              <a:pPr/>
              <a:t>42</a:t>
            </a:fld>
            <a:endParaRPr lang="en-US" altLang="en-US" sz="1200" b="0" baseline="0">
              <a:latin typeface="Times New Roman" panose="02020603050405020304" pitchFamily="18" charset="0"/>
            </a:endParaRPr>
          </a:p>
        </p:txBody>
      </p:sp>
      <p:sp>
        <p:nvSpPr>
          <p:cNvPr id="71683" name="Rectangle 2">
            <a:extLst>
              <a:ext uri="{FF2B5EF4-FFF2-40B4-BE49-F238E27FC236}">
                <a16:creationId xmlns:a16="http://schemas.microsoft.com/office/drawing/2014/main" id="{A6F87A1A-F675-4A80-9CC5-1C43C597D8E0}"/>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6B095AF2-E3B9-4918-BBED-06B43391B6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74E03A2F-ED00-48B5-AE2D-916BBDE2BB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DD814F95-F986-4171-93D0-98CC0CD20FE8}" type="slidenum">
              <a:rPr lang="en-US" altLang="en-US" sz="1200" b="0" baseline="0">
                <a:latin typeface="Times New Roman" panose="02020603050405020304" pitchFamily="18" charset="0"/>
              </a:rPr>
              <a:pPr/>
              <a:t>45</a:t>
            </a:fld>
            <a:endParaRPr lang="en-US" altLang="en-US" sz="1200" b="0" baseline="0">
              <a:latin typeface="Times New Roman" panose="02020603050405020304" pitchFamily="18" charset="0"/>
            </a:endParaRPr>
          </a:p>
        </p:txBody>
      </p:sp>
      <p:sp>
        <p:nvSpPr>
          <p:cNvPr id="74755" name="Rectangle 2">
            <a:extLst>
              <a:ext uri="{FF2B5EF4-FFF2-40B4-BE49-F238E27FC236}">
                <a16:creationId xmlns:a16="http://schemas.microsoft.com/office/drawing/2014/main" id="{7A948926-82E2-4CF2-BBFC-FD6FD3B91372}"/>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42E9B422-EDB8-44CC-B866-ABBB280615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C240EE58-B167-4371-BC63-6D1F84B0FB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1F5D49BB-EAF6-49E6-96D3-AD376BF49584}" type="slidenum">
              <a:rPr lang="en-US" altLang="en-US" sz="1200" b="0" baseline="0">
                <a:latin typeface="Times New Roman" panose="02020603050405020304" pitchFamily="18" charset="0"/>
              </a:rPr>
              <a:pPr/>
              <a:t>46</a:t>
            </a:fld>
            <a:endParaRPr lang="en-US" altLang="en-US" sz="1200" b="0" baseline="0">
              <a:latin typeface="Times New Roman" panose="02020603050405020304" pitchFamily="18" charset="0"/>
            </a:endParaRPr>
          </a:p>
        </p:txBody>
      </p:sp>
      <p:sp>
        <p:nvSpPr>
          <p:cNvPr id="76803" name="Rectangle 2">
            <a:extLst>
              <a:ext uri="{FF2B5EF4-FFF2-40B4-BE49-F238E27FC236}">
                <a16:creationId xmlns:a16="http://schemas.microsoft.com/office/drawing/2014/main" id="{3EFC1AD0-4AF4-41B2-A220-AA04AC82F6BB}"/>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9AAE907B-2A6B-4107-B1A4-5BE06E22A4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4A5879C0-7088-4FB6-ABB0-4B6143027E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638EDDF0-FD52-4F02-838B-8C0E48EBC4A4}" type="slidenum">
              <a:rPr lang="en-US" altLang="en-US" sz="1200" b="0" baseline="0">
                <a:latin typeface="Times New Roman" panose="02020603050405020304" pitchFamily="18" charset="0"/>
              </a:rPr>
              <a:pPr/>
              <a:t>47</a:t>
            </a:fld>
            <a:endParaRPr lang="en-US" altLang="en-US" sz="1200" b="0" baseline="0">
              <a:latin typeface="Times New Roman" panose="02020603050405020304" pitchFamily="18" charset="0"/>
            </a:endParaRPr>
          </a:p>
        </p:txBody>
      </p:sp>
      <p:sp>
        <p:nvSpPr>
          <p:cNvPr id="78851" name="Rectangle 2">
            <a:extLst>
              <a:ext uri="{FF2B5EF4-FFF2-40B4-BE49-F238E27FC236}">
                <a16:creationId xmlns:a16="http://schemas.microsoft.com/office/drawing/2014/main" id="{56D47C3B-0A20-4EB2-B662-1C041417850F}"/>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983C2E00-9B78-4F90-B9CB-BBA26E714F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642DDB4D-4D5B-4498-AD56-89A548170F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C979E7C3-4E94-44B9-BDA8-AF2EA3088582}" type="slidenum">
              <a:rPr lang="en-US" altLang="en-US" sz="1200" b="0" baseline="0">
                <a:latin typeface="Times New Roman" panose="02020603050405020304" pitchFamily="18" charset="0"/>
              </a:rPr>
              <a:pPr/>
              <a:t>4</a:t>
            </a:fld>
            <a:endParaRPr lang="en-US" altLang="en-US" sz="1200" b="0" baseline="0">
              <a:latin typeface="Times New Roman" panose="02020603050405020304" pitchFamily="18" charset="0"/>
            </a:endParaRPr>
          </a:p>
        </p:txBody>
      </p:sp>
      <p:sp>
        <p:nvSpPr>
          <p:cNvPr id="21507" name="Rectangle 2">
            <a:extLst>
              <a:ext uri="{FF2B5EF4-FFF2-40B4-BE49-F238E27FC236}">
                <a16:creationId xmlns:a16="http://schemas.microsoft.com/office/drawing/2014/main" id="{0F1CB943-BFC7-4222-9F69-4E06255F3CF1}"/>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87FFC8B0-7ECE-455C-963E-C38A0CA924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52A0C85B-4315-468A-BACF-10597E2ECB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39A3F969-70B2-4A39-B86F-81C09FE0416D}" type="slidenum">
              <a:rPr lang="en-US" altLang="en-US" sz="1200" b="0" baseline="0">
                <a:latin typeface="Times New Roman" panose="02020603050405020304" pitchFamily="18" charset="0"/>
              </a:rPr>
              <a:pPr/>
              <a:t>48</a:t>
            </a:fld>
            <a:endParaRPr lang="en-US" altLang="en-US" sz="1200" b="0" baseline="0">
              <a:latin typeface="Times New Roman" panose="02020603050405020304" pitchFamily="18" charset="0"/>
            </a:endParaRPr>
          </a:p>
        </p:txBody>
      </p:sp>
      <p:sp>
        <p:nvSpPr>
          <p:cNvPr id="80899" name="Rectangle 2">
            <a:extLst>
              <a:ext uri="{FF2B5EF4-FFF2-40B4-BE49-F238E27FC236}">
                <a16:creationId xmlns:a16="http://schemas.microsoft.com/office/drawing/2014/main" id="{38745159-CF6D-4050-B225-E7A6F8471A44}"/>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08470FC9-2DB7-49A7-BA6B-5171ACFD07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B549E58E-5117-4C6E-818B-52CBD5E279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E5D852AD-A05B-4CBD-9F0F-33226492B271}" type="slidenum">
              <a:rPr lang="en-US" altLang="en-US" sz="1200" b="0" baseline="0">
                <a:latin typeface="Times New Roman" panose="02020603050405020304" pitchFamily="18" charset="0"/>
              </a:rPr>
              <a:pPr/>
              <a:t>49</a:t>
            </a:fld>
            <a:endParaRPr lang="en-US" altLang="en-US" sz="1200" b="0" baseline="0">
              <a:latin typeface="Times New Roman" panose="02020603050405020304" pitchFamily="18" charset="0"/>
            </a:endParaRPr>
          </a:p>
        </p:txBody>
      </p:sp>
      <p:sp>
        <p:nvSpPr>
          <p:cNvPr id="82947" name="Rectangle 2">
            <a:extLst>
              <a:ext uri="{FF2B5EF4-FFF2-40B4-BE49-F238E27FC236}">
                <a16:creationId xmlns:a16="http://schemas.microsoft.com/office/drawing/2014/main" id="{97F31F01-0A5F-4F66-8D2F-3E9739BF79FC}"/>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BBD05306-97F5-4E31-88F6-B1CDE127D1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58267043-8215-42A5-B263-ADDA0CC82A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22B7030D-2096-4B4A-B05A-F15E82577E64}" type="slidenum">
              <a:rPr lang="en-US" altLang="en-US" sz="1200" b="0" baseline="0">
                <a:latin typeface="Times New Roman" panose="02020603050405020304" pitchFamily="18" charset="0"/>
              </a:rPr>
              <a:pPr/>
              <a:t>50</a:t>
            </a:fld>
            <a:endParaRPr lang="en-US" altLang="en-US" sz="1200" b="0" baseline="0">
              <a:latin typeface="Times New Roman" panose="02020603050405020304" pitchFamily="18" charset="0"/>
            </a:endParaRPr>
          </a:p>
        </p:txBody>
      </p:sp>
      <p:sp>
        <p:nvSpPr>
          <p:cNvPr id="84995" name="Rectangle 2">
            <a:extLst>
              <a:ext uri="{FF2B5EF4-FFF2-40B4-BE49-F238E27FC236}">
                <a16:creationId xmlns:a16="http://schemas.microsoft.com/office/drawing/2014/main" id="{B39C2417-EEFC-424D-AD25-BC54802A8BF6}"/>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BBD26EDF-0006-4FC5-A434-695508C94C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C3AC2DD9-E61A-4BFA-8569-B492BD7B39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85DF6792-9D9F-49FE-B3A6-B007A556DE3A}" type="slidenum">
              <a:rPr lang="en-US" altLang="en-US" sz="1200" b="0" baseline="0">
                <a:latin typeface="Times New Roman" panose="02020603050405020304" pitchFamily="18" charset="0"/>
              </a:rPr>
              <a:pPr/>
              <a:t>51</a:t>
            </a:fld>
            <a:endParaRPr lang="en-US" altLang="en-US" sz="1200" b="0" baseline="0">
              <a:latin typeface="Times New Roman" panose="02020603050405020304" pitchFamily="18" charset="0"/>
            </a:endParaRPr>
          </a:p>
        </p:txBody>
      </p:sp>
      <p:sp>
        <p:nvSpPr>
          <p:cNvPr id="87043" name="Rectangle 2">
            <a:extLst>
              <a:ext uri="{FF2B5EF4-FFF2-40B4-BE49-F238E27FC236}">
                <a16:creationId xmlns:a16="http://schemas.microsoft.com/office/drawing/2014/main" id="{B2F712BD-37DB-416D-8BD7-63621523B980}"/>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2F5EE276-B9FB-4AFD-91B0-8B7C8765C3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19BB5B5F-2708-433D-9BAD-98C1CEA72E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3535EC81-7955-45AA-AD8A-3153F4D613B5}" type="slidenum">
              <a:rPr lang="en-US" altLang="en-US" sz="1200" b="0" baseline="0">
                <a:latin typeface="Times New Roman" panose="02020603050405020304" pitchFamily="18" charset="0"/>
              </a:rPr>
              <a:pPr/>
              <a:t>52</a:t>
            </a:fld>
            <a:endParaRPr lang="en-US" altLang="en-US" sz="1200" b="0" baseline="0">
              <a:latin typeface="Times New Roman" panose="02020603050405020304" pitchFamily="18" charset="0"/>
            </a:endParaRPr>
          </a:p>
        </p:txBody>
      </p:sp>
      <p:sp>
        <p:nvSpPr>
          <p:cNvPr id="89091" name="Rectangle 2">
            <a:extLst>
              <a:ext uri="{FF2B5EF4-FFF2-40B4-BE49-F238E27FC236}">
                <a16:creationId xmlns:a16="http://schemas.microsoft.com/office/drawing/2014/main" id="{794CEF7A-ABE1-440B-B364-B958E8178397}"/>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6E01BFCA-98DA-43D4-A05F-049E7DB3AB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9FD130D9-5351-4402-B3F2-72C89C570D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4379945C-8C42-4BC3-A72F-202B6DCD9DE0}" type="slidenum">
              <a:rPr lang="en-US" altLang="en-US" sz="1200" b="0" baseline="0">
                <a:latin typeface="Times New Roman" panose="02020603050405020304" pitchFamily="18" charset="0"/>
              </a:rPr>
              <a:pPr/>
              <a:t>53</a:t>
            </a:fld>
            <a:endParaRPr lang="en-US" altLang="en-US" sz="1200" b="0" baseline="0">
              <a:latin typeface="Times New Roman" panose="02020603050405020304" pitchFamily="18" charset="0"/>
            </a:endParaRPr>
          </a:p>
        </p:txBody>
      </p:sp>
      <p:sp>
        <p:nvSpPr>
          <p:cNvPr id="91139" name="Rectangle 2">
            <a:extLst>
              <a:ext uri="{FF2B5EF4-FFF2-40B4-BE49-F238E27FC236}">
                <a16:creationId xmlns:a16="http://schemas.microsoft.com/office/drawing/2014/main" id="{41F76895-60C0-43B2-A9E0-6E0F076A0A08}"/>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36EE0DD4-54F9-4601-AB9D-0E72FB2C42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F23D55EB-EB7A-4EF1-AAC0-C8EF006B22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806E553B-7158-4259-B7F4-D369816CEFB4}" type="slidenum">
              <a:rPr lang="en-US" altLang="en-US" sz="1200" b="0" baseline="0">
                <a:latin typeface="Times New Roman" panose="02020603050405020304" pitchFamily="18" charset="0"/>
              </a:rPr>
              <a:pPr/>
              <a:t>54</a:t>
            </a:fld>
            <a:endParaRPr lang="en-US" altLang="en-US" sz="1200" b="0" baseline="0">
              <a:latin typeface="Times New Roman" panose="02020603050405020304" pitchFamily="18" charset="0"/>
            </a:endParaRPr>
          </a:p>
        </p:txBody>
      </p:sp>
      <p:sp>
        <p:nvSpPr>
          <p:cNvPr id="98307" name="Rectangle 2">
            <a:extLst>
              <a:ext uri="{FF2B5EF4-FFF2-40B4-BE49-F238E27FC236}">
                <a16:creationId xmlns:a16="http://schemas.microsoft.com/office/drawing/2014/main" id="{D69A286E-0183-455B-9695-01D83C045AF0}"/>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2D58A68D-29AC-4C9C-8E70-955D4D7210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2E3A0375-2350-478C-8D0A-112AD3A260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DE1AA272-3477-41BE-BA78-3CBF97D6065B}" type="slidenum">
              <a:rPr lang="en-US" altLang="en-US" sz="1200" b="0" baseline="0">
                <a:latin typeface="Times New Roman" panose="02020603050405020304" pitchFamily="18" charset="0"/>
              </a:rPr>
              <a:pPr/>
              <a:t>55</a:t>
            </a:fld>
            <a:endParaRPr lang="en-US" altLang="en-US" sz="1200" b="0" baseline="0">
              <a:latin typeface="Times New Roman" panose="02020603050405020304" pitchFamily="18" charset="0"/>
            </a:endParaRPr>
          </a:p>
        </p:txBody>
      </p:sp>
      <p:sp>
        <p:nvSpPr>
          <p:cNvPr id="100355" name="Rectangle 2">
            <a:extLst>
              <a:ext uri="{FF2B5EF4-FFF2-40B4-BE49-F238E27FC236}">
                <a16:creationId xmlns:a16="http://schemas.microsoft.com/office/drawing/2014/main" id="{0E694544-60AB-4975-A2E0-DEB881817410}"/>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E7C82A65-26EB-4338-B95F-EB678E2D73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54538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2E3A0375-2350-478C-8D0A-112AD3A260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DE1AA272-3477-41BE-BA78-3CBF97D6065B}" type="slidenum">
              <a:rPr lang="en-US" altLang="en-US" sz="1200" b="0" baseline="0">
                <a:latin typeface="Times New Roman" panose="02020603050405020304" pitchFamily="18" charset="0"/>
              </a:rPr>
              <a:pPr/>
              <a:t>56</a:t>
            </a:fld>
            <a:endParaRPr lang="en-US" altLang="en-US" sz="1200" b="0" baseline="0">
              <a:latin typeface="Times New Roman" panose="02020603050405020304" pitchFamily="18" charset="0"/>
            </a:endParaRPr>
          </a:p>
        </p:txBody>
      </p:sp>
      <p:sp>
        <p:nvSpPr>
          <p:cNvPr id="100355" name="Rectangle 2">
            <a:extLst>
              <a:ext uri="{FF2B5EF4-FFF2-40B4-BE49-F238E27FC236}">
                <a16:creationId xmlns:a16="http://schemas.microsoft.com/office/drawing/2014/main" id="{0E694544-60AB-4975-A2E0-DEB881817410}"/>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E7C82A65-26EB-4338-B95F-EB678E2D73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6440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2E3A0375-2350-478C-8D0A-112AD3A260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DE1AA272-3477-41BE-BA78-3CBF97D6065B}" type="slidenum">
              <a:rPr lang="en-US" altLang="en-US" sz="1200" b="0" baseline="0">
                <a:latin typeface="Times New Roman" panose="02020603050405020304" pitchFamily="18" charset="0"/>
              </a:rPr>
              <a:pPr/>
              <a:t>57</a:t>
            </a:fld>
            <a:endParaRPr lang="en-US" altLang="en-US" sz="1200" b="0" baseline="0">
              <a:latin typeface="Times New Roman" panose="02020603050405020304" pitchFamily="18" charset="0"/>
            </a:endParaRPr>
          </a:p>
        </p:txBody>
      </p:sp>
      <p:sp>
        <p:nvSpPr>
          <p:cNvPr id="100355" name="Rectangle 2">
            <a:extLst>
              <a:ext uri="{FF2B5EF4-FFF2-40B4-BE49-F238E27FC236}">
                <a16:creationId xmlns:a16="http://schemas.microsoft.com/office/drawing/2014/main" id="{0E694544-60AB-4975-A2E0-DEB881817410}"/>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E7C82A65-26EB-4338-B95F-EB678E2D73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A994FC8-6CE9-47D2-B966-FBC0E61762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F5EB8606-0E3C-47FF-82CF-79C298DDD31A}" type="slidenum">
              <a:rPr lang="en-US" altLang="en-US" sz="1200" b="0" baseline="0">
                <a:latin typeface="Times New Roman" panose="02020603050405020304" pitchFamily="18" charset="0"/>
              </a:rPr>
              <a:pPr/>
              <a:t>5</a:t>
            </a:fld>
            <a:endParaRPr lang="en-US" altLang="en-US" sz="1200" b="0" baseline="0">
              <a:latin typeface="Times New Roman" panose="02020603050405020304" pitchFamily="18" charset="0"/>
            </a:endParaRPr>
          </a:p>
        </p:txBody>
      </p:sp>
      <p:sp>
        <p:nvSpPr>
          <p:cNvPr id="23555" name="Rectangle 2">
            <a:extLst>
              <a:ext uri="{FF2B5EF4-FFF2-40B4-BE49-F238E27FC236}">
                <a16:creationId xmlns:a16="http://schemas.microsoft.com/office/drawing/2014/main" id="{6ED8EEA7-409C-4300-ACC7-051B506DD054}"/>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5507AEF6-4312-4026-B279-AF66881918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F0E9294D-9579-4D61-B45B-982EDCD5CC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99F17989-E6CB-445F-8459-0F6ECE984CC1}" type="slidenum">
              <a:rPr lang="en-US" altLang="en-US" sz="1200" b="0" baseline="0">
                <a:latin typeface="Times New Roman" panose="02020603050405020304" pitchFamily="18" charset="0"/>
              </a:rPr>
              <a:pPr/>
              <a:t>58</a:t>
            </a:fld>
            <a:endParaRPr lang="en-US" altLang="en-US" sz="1200" b="0" baseline="0">
              <a:latin typeface="Times New Roman" panose="02020603050405020304" pitchFamily="18" charset="0"/>
            </a:endParaRPr>
          </a:p>
        </p:txBody>
      </p:sp>
      <p:sp>
        <p:nvSpPr>
          <p:cNvPr id="102403" name="Rectangle 2">
            <a:extLst>
              <a:ext uri="{FF2B5EF4-FFF2-40B4-BE49-F238E27FC236}">
                <a16:creationId xmlns:a16="http://schemas.microsoft.com/office/drawing/2014/main" id="{5D2E1C77-8825-4834-92A1-A739585F6510}"/>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1E20C011-92AF-47C0-9275-E0D485B0AD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DC5A246A-D642-414D-B61B-95B10D8135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13FF873C-02CD-49BF-9436-B7AC723C180B}" type="slidenum">
              <a:rPr lang="en-US" altLang="en-US" sz="1200" b="0" baseline="0">
                <a:latin typeface="Times New Roman" panose="02020603050405020304" pitchFamily="18" charset="0"/>
              </a:rPr>
              <a:pPr/>
              <a:t>59</a:t>
            </a:fld>
            <a:endParaRPr lang="en-US" altLang="en-US" sz="1200" b="0" baseline="0">
              <a:latin typeface="Times New Roman" panose="02020603050405020304" pitchFamily="18" charset="0"/>
            </a:endParaRPr>
          </a:p>
        </p:txBody>
      </p:sp>
      <p:sp>
        <p:nvSpPr>
          <p:cNvPr id="104451" name="Rectangle 2">
            <a:extLst>
              <a:ext uri="{FF2B5EF4-FFF2-40B4-BE49-F238E27FC236}">
                <a16:creationId xmlns:a16="http://schemas.microsoft.com/office/drawing/2014/main" id="{F4140FB0-3C49-4753-A7E5-A31D4D200511}"/>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F87801B9-AF7C-4EE4-A028-1BB0F61D53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035B321D-8A35-46DB-BF64-34DF62C658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17ECFD98-7035-4E28-BDA7-2B4A650FE972}" type="slidenum">
              <a:rPr lang="en-US" altLang="en-US" sz="1200" b="0" baseline="0">
                <a:latin typeface="Times New Roman" panose="02020603050405020304" pitchFamily="18" charset="0"/>
              </a:rPr>
              <a:pPr/>
              <a:t>7</a:t>
            </a:fld>
            <a:endParaRPr lang="en-US" altLang="en-US" sz="1200" b="0" baseline="0">
              <a:latin typeface="Times New Roman" panose="02020603050405020304" pitchFamily="18" charset="0"/>
            </a:endParaRPr>
          </a:p>
        </p:txBody>
      </p:sp>
      <p:sp>
        <p:nvSpPr>
          <p:cNvPr id="25603" name="Rectangle 2">
            <a:extLst>
              <a:ext uri="{FF2B5EF4-FFF2-40B4-BE49-F238E27FC236}">
                <a16:creationId xmlns:a16="http://schemas.microsoft.com/office/drawing/2014/main" id="{3F955212-AA02-4541-9C88-1EF7635908AB}"/>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36617FD9-D2C1-48A6-94A0-0523E39260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5EBF49B9-AF4D-4B16-B597-1D4A5B91F1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006420A8-24DB-47B4-9DE0-402BB9BA2902}" type="slidenum">
              <a:rPr lang="en-US" altLang="en-US" sz="1200" b="0" baseline="0">
                <a:latin typeface="Times New Roman" panose="02020603050405020304" pitchFamily="18" charset="0"/>
              </a:rPr>
              <a:pPr/>
              <a:t>10</a:t>
            </a:fld>
            <a:endParaRPr lang="en-US" altLang="en-US" sz="1200" b="0" baseline="0">
              <a:latin typeface="Times New Roman" panose="02020603050405020304" pitchFamily="18" charset="0"/>
            </a:endParaRPr>
          </a:p>
        </p:txBody>
      </p:sp>
      <p:sp>
        <p:nvSpPr>
          <p:cNvPr id="28675" name="Rectangle 2">
            <a:extLst>
              <a:ext uri="{FF2B5EF4-FFF2-40B4-BE49-F238E27FC236}">
                <a16:creationId xmlns:a16="http://schemas.microsoft.com/office/drawing/2014/main" id="{17FA2A3E-E107-481C-8C5F-34CB119C7236}"/>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58752D89-D12A-4C1B-B7D1-CE56812466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E88BA211-91D1-48FA-B5D6-C5D047F1DB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F62BD7E4-431E-42B7-A144-9E97B80EFE4F}" type="slidenum">
              <a:rPr lang="en-US" altLang="en-US" sz="1200" b="0" baseline="0">
                <a:latin typeface="Times New Roman" panose="02020603050405020304" pitchFamily="18" charset="0"/>
              </a:rPr>
              <a:pPr/>
              <a:t>11</a:t>
            </a:fld>
            <a:endParaRPr lang="en-US" altLang="en-US" sz="1200" b="0" baseline="0">
              <a:latin typeface="Times New Roman" panose="02020603050405020304" pitchFamily="18" charset="0"/>
            </a:endParaRPr>
          </a:p>
        </p:txBody>
      </p:sp>
      <p:sp>
        <p:nvSpPr>
          <p:cNvPr id="30723" name="Rectangle 2">
            <a:extLst>
              <a:ext uri="{FF2B5EF4-FFF2-40B4-BE49-F238E27FC236}">
                <a16:creationId xmlns:a16="http://schemas.microsoft.com/office/drawing/2014/main" id="{BEB66FBA-761E-4229-8569-5A4093411644}"/>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5256D1B4-322B-421A-A673-1799DA9F5C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5CFF4686-3951-43F8-93F1-9F9B481228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84653483-248D-44E3-9290-598880520289}" type="slidenum">
              <a:rPr lang="en-US" altLang="en-US" sz="1200" b="0" baseline="0">
                <a:latin typeface="Times New Roman" panose="02020603050405020304" pitchFamily="18" charset="0"/>
              </a:rPr>
              <a:pPr/>
              <a:t>33</a:t>
            </a:fld>
            <a:endParaRPr lang="en-US" altLang="en-US" sz="1200" b="0" baseline="0">
              <a:latin typeface="Times New Roman" panose="02020603050405020304" pitchFamily="18" charset="0"/>
            </a:endParaRPr>
          </a:p>
        </p:txBody>
      </p:sp>
      <p:sp>
        <p:nvSpPr>
          <p:cNvPr id="53251" name="Rectangle 2">
            <a:extLst>
              <a:ext uri="{FF2B5EF4-FFF2-40B4-BE49-F238E27FC236}">
                <a16:creationId xmlns:a16="http://schemas.microsoft.com/office/drawing/2014/main" id="{161432D0-9597-4B4A-80AF-D396A83C4664}"/>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7E3AE32D-4005-4DB3-8D22-2AAD7E0E55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7814DB0-1093-414B-8732-6F34D42D9B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29CBD6E4-AACF-4BC7-8313-C5CD82CC458F}" type="slidenum">
              <a:rPr lang="en-US" altLang="en-US" sz="1200" b="0" baseline="0">
                <a:latin typeface="Times New Roman" panose="02020603050405020304" pitchFamily="18" charset="0"/>
              </a:rPr>
              <a:pPr/>
              <a:t>34</a:t>
            </a:fld>
            <a:endParaRPr lang="en-US" altLang="en-US" sz="1200" b="0" baseline="0">
              <a:latin typeface="Times New Roman" panose="02020603050405020304" pitchFamily="18" charset="0"/>
            </a:endParaRPr>
          </a:p>
        </p:txBody>
      </p:sp>
      <p:sp>
        <p:nvSpPr>
          <p:cNvPr id="55299" name="Rectangle 2">
            <a:extLst>
              <a:ext uri="{FF2B5EF4-FFF2-40B4-BE49-F238E27FC236}">
                <a16:creationId xmlns:a16="http://schemas.microsoft.com/office/drawing/2014/main" id="{B3216E8F-C95B-4636-A32B-D3453E42D06D}"/>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2321D57E-B84C-48A6-B861-2CCB8330CE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86F096C7-3F5B-4BE4-AF36-C52A8B998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fld id="{65864900-065F-484C-BACB-8BD1CAE35F85}" type="slidenum">
              <a:rPr lang="en-US" altLang="en-US" sz="1200" b="0" baseline="0">
                <a:latin typeface="Times New Roman" panose="02020603050405020304" pitchFamily="18" charset="0"/>
              </a:rPr>
              <a:pPr/>
              <a:t>35</a:t>
            </a:fld>
            <a:endParaRPr lang="en-US" altLang="en-US" sz="1200" b="0" baseline="0">
              <a:latin typeface="Times New Roman" panose="02020603050405020304" pitchFamily="18" charset="0"/>
            </a:endParaRPr>
          </a:p>
        </p:txBody>
      </p:sp>
      <p:sp>
        <p:nvSpPr>
          <p:cNvPr id="57347" name="Rectangle 2">
            <a:extLst>
              <a:ext uri="{FF2B5EF4-FFF2-40B4-BE49-F238E27FC236}">
                <a16:creationId xmlns:a16="http://schemas.microsoft.com/office/drawing/2014/main" id="{D9ADC9FF-012C-4B93-A3F4-24BEC40A90BB}"/>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0E3FB93B-3C71-4FD4-B97A-836A40354D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1953-0F74-4DD1-BDF8-04C9932722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6466FB-AD56-4A34-82D6-3139420EFC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37A6E9-84BF-46AA-8A6C-0B1CF3589231}"/>
              </a:ext>
            </a:extLst>
          </p:cNvPr>
          <p:cNvSpPr>
            <a:spLocks noGrp="1"/>
          </p:cNvSpPr>
          <p:nvPr>
            <p:ph type="dt" sz="half" idx="10"/>
          </p:nvPr>
        </p:nvSpPr>
        <p:spPr/>
        <p:txBody>
          <a:bodyPr/>
          <a:lstStyle/>
          <a:p>
            <a:fld id="{17D8D933-A972-478B-9E6C-B59393E2556E}" type="datetimeFigureOut">
              <a:rPr lang="en-US" smtClean="0"/>
              <a:t>9/23/2025</a:t>
            </a:fld>
            <a:endParaRPr lang="en-US"/>
          </a:p>
        </p:txBody>
      </p:sp>
      <p:sp>
        <p:nvSpPr>
          <p:cNvPr id="5" name="Footer Placeholder 4">
            <a:extLst>
              <a:ext uri="{FF2B5EF4-FFF2-40B4-BE49-F238E27FC236}">
                <a16:creationId xmlns:a16="http://schemas.microsoft.com/office/drawing/2014/main" id="{492F6CB0-FCA2-4FB4-819C-2DE06A8F9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44E42-C8FC-4541-BFE1-9477933D73FA}"/>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121955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53A1-7B5D-4F51-AE1C-17E01361FF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B7519E-5945-4E46-A650-C42AF0A9FE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670DB-069C-45B2-9C35-3BF3D786DCB9}"/>
              </a:ext>
            </a:extLst>
          </p:cNvPr>
          <p:cNvSpPr>
            <a:spLocks noGrp="1"/>
          </p:cNvSpPr>
          <p:nvPr>
            <p:ph type="dt" sz="half" idx="10"/>
          </p:nvPr>
        </p:nvSpPr>
        <p:spPr/>
        <p:txBody>
          <a:bodyPr/>
          <a:lstStyle/>
          <a:p>
            <a:fld id="{17D8D933-A972-478B-9E6C-B59393E2556E}" type="datetimeFigureOut">
              <a:rPr lang="en-US" smtClean="0"/>
              <a:t>9/23/2025</a:t>
            </a:fld>
            <a:endParaRPr lang="en-US"/>
          </a:p>
        </p:txBody>
      </p:sp>
      <p:sp>
        <p:nvSpPr>
          <p:cNvPr id="5" name="Footer Placeholder 4">
            <a:extLst>
              <a:ext uri="{FF2B5EF4-FFF2-40B4-BE49-F238E27FC236}">
                <a16:creationId xmlns:a16="http://schemas.microsoft.com/office/drawing/2014/main" id="{7E405BC5-9E84-4975-824B-BF397227F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00D20-F441-478B-86FC-0221E2A3847E}"/>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131196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FCE90A-1B9B-49C0-B3D5-6B7EF95596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E2A80D-56C0-4E83-ABB9-E05317FD97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3ECC8-6FD1-426C-8E87-E3DD022BEA47}"/>
              </a:ext>
            </a:extLst>
          </p:cNvPr>
          <p:cNvSpPr>
            <a:spLocks noGrp="1"/>
          </p:cNvSpPr>
          <p:nvPr>
            <p:ph type="dt" sz="half" idx="10"/>
          </p:nvPr>
        </p:nvSpPr>
        <p:spPr/>
        <p:txBody>
          <a:bodyPr/>
          <a:lstStyle/>
          <a:p>
            <a:fld id="{17D8D933-A972-478B-9E6C-B59393E2556E}" type="datetimeFigureOut">
              <a:rPr lang="en-US" smtClean="0"/>
              <a:t>9/23/2025</a:t>
            </a:fld>
            <a:endParaRPr lang="en-US"/>
          </a:p>
        </p:txBody>
      </p:sp>
      <p:sp>
        <p:nvSpPr>
          <p:cNvPr id="5" name="Footer Placeholder 4">
            <a:extLst>
              <a:ext uri="{FF2B5EF4-FFF2-40B4-BE49-F238E27FC236}">
                <a16:creationId xmlns:a16="http://schemas.microsoft.com/office/drawing/2014/main" id="{D1E1A0FE-752E-443A-9277-44696577F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A3AE0-5CEC-4630-8655-625832A8F645}"/>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136909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C775-EF27-47A6-B211-BD6C2A93A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2304B6-87A6-407F-833D-73A4A2F0FA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8D3C5-C63A-4680-A979-64B65DBAE5F3}"/>
              </a:ext>
            </a:extLst>
          </p:cNvPr>
          <p:cNvSpPr>
            <a:spLocks noGrp="1"/>
          </p:cNvSpPr>
          <p:nvPr>
            <p:ph type="dt" sz="half" idx="10"/>
          </p:nvPr>
        </p:nvSpPr>
        <p:spPr/>
        <p:txBody>
          <a:bodyPr/>
          <a:lstStyle/>
          <a:p>
            <a:fld id="{17D8D933-A972-478B-9E6C-B59393E2556E}" type="datetimeFigureOut">
              <a:rPr lang="en-US" smtClean="0"/>
              <a:t>9/23/2025</a:t>
            </a:fld>
            <a:endParaRPr lang="en-US"/>
          </a:p>
        </p:txBody>
      </p:sp>
      <p:sp>
        <p:nvSpPr>
          <p:cNvPr id="5" name="Footer Placeholder 4">
            <a:extLst>
              <a:ext uri="{FF2B5EF4-FFF2-40B4-BE49-F238E27FC236}">
                <a16:creationId xmlns:a16="http://schemas.microsoft.com/office/drawing/2014/main" id="{9A102807-47E9-429C-964A-E413C49B2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C026E-61C8-4731-A33E-8316AE9E4F5E}"/>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2054230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EBC9-1A21-4E1F-B2D5-F6571A5C9F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8B1AFE-962E-4BA0-8DCB-31F143BE02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FD286A-3807-4B58-A2A7-408B94DFAA5E}"/>
              </a:ext>
            </a:extLst>
          </p:cNvPr>
          <p:cNvSpPr>
            <a:spLocks noGrp="1"/>
          </p:cNvSpPr>
          <p:nvPr>
            <p:ph type="dt" sz="half" idx="10"/>
          </p:nvPr>
        </p:nvSpPr>
        <p:spPr/>
        <p:txBody>
          <a:bodyPr/>
          <a:lstStyle/>
          <a:p>
            <a:fld id="{17D8D933-A972-478B-9E6C-B59393E2556E}" type="datetimeFigureOut">
              <a:rPr lang="en-US" smtClean="0"/>
              <a:t>9/23/2025</a:t>
            </a:fld>
            <a:endParaRPr lang="en-US"/>
          </a:p>
        </p:txBody>
      </p:sp>
      <p:sp>
        <p:nvSpPr>
          <p:cNvPr id="5" name="Footer Placeholder 4">
            <a:extLst>
              <a:ext uri="{FF2B5EF4-FFF2-40B4-BE49-F238E27FC236}">
                <a16:creationId xmlns:a16="http://schemas.microsoft.com/office/drawing/2014/main" id="{1D7BC415-ECAF-40B4-A9C6-310FD926A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515EF-5DF8-41CA-9498-5DEF15C2D3C7}"/>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919162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1FF2-3ABD-457A-9EC7-315B29FBE1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6B86E2-1F6B-46E6-B19A-FD346F9268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D82FEF-AE0C-4820-9B98-62169FDD8E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1DF22F-148D-477A-A985-9F060A13751D}"/>
              </a:ext>
            </a:extLst>
          </p:cNvPr>
          <p:cNvSpPr>
            <a:spLocks noGrp="1"/>
          </p:cNvSpPr>
          <p:nvPr>
            <p:ph type="dt" sz="half" idx="10"/>
          </p:nvPr>
        </p:nvSpPr>
        <p:spPr/>
        <p:txBody>
          <a:bodyPr/>
          <a:lstStyle/>
          <a:p>
            <a:fld id="{17D8D933-A972-478B-9E6C-B59393E2556E}" type="datetimeFigureOut">
              <a:rPr lang="en-US" smtClean="0"/>
              <a:t>9/23/2025</a:t>
            </a:fld>
            <a:endParaRPr lang="en-US"/>
          </a:p>
        </p:txBody>
      </p:sp>
      <p:sp>
        <p:nvSpPr>
          <p:cNvPr id="6" name="Footer Placeholder 5">
            <a:extLst>
              <a:ext uri="{FF2B5EF4-FFF2-40B4-BE49-F238E27FC236}">
                <a16:creationId xmlns:a16="http://schemas.microsoft.com/office/drawing/2014/main" id="{A83A2DFE-CF44-422E-88FA-6F38209DC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B3E48B-B3D6-4D60-8CB6-14FB2A8B089E}"/>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724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40FE-E40E-465F-9FF4-4CE204C0A4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EE8C8-840E-4DF2-9271-E14CF48C07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0D05BC-D772-4976-9850-A953FDBC11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966326-E370-442B-8598-1C57A4D84B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4E98E0-2A89-4C1D-8D19-FD9EA58DCA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8EF33B-7DA1-4E5B-A1B9-67D7967FCDEA}"/>
              </a:ext>
            </a:extLst>
          </p:cNvPr>
          <p:cNvSpPr>
            <a:spLocks noGrp="1"/>
          </p:cNvSpPr>
          <p:nvPr>
            <p:ph type="dt" sz="half" idx="10"/>
          </p:nvPr>
        </p:nvSpPr>
        <p:spPr/>
        <p:txBody>
          <a:bodyPr/>
          <a:lstStyle/>
          <a:p>
            <a:fld id="{17D8D933-A972-478B-9E6C-B59393E2556E}" type="datetimeFigureOut">
              <a:rPr lang="en-US" smtClean="0"/>
              <a:t>9/23/2025</a:t>
            </a:fld>
            <a:endParaRPr lang="en-US"/>
          </a:p>
        </p:txBody>
      </p:sp>
      <p:sp>
        <p:nvSpPr>
          <p:cNvPr id="8" name="Footer Placeholder 7">
            <a:extLst>
              <a:ext uri="{FF2B5EF4-FFF2-40B4-BE49-F238E27FC236}">
                <a16:creationId xmlns:a16="http://schemas.microsoft.com/office/drawing/2014/main" id="{E2536B03-1C94-4C5D-AEFF-CB4D0732C5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C794D9-167A-4FFD-9ECD-29214B779FCD}"/>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138500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D6B99-F164-448B-9A13-7B4888B1B0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9B8C8F-2305-4DF8-AFFE-0CF4B6ADE36B}"/>
              </a:ext>
            </a:extLst>
          </p:cNvPr>
          <p:cNvSpPr>
            <a:spLocks noGrp="1"/>
          </p:cNvSpPr>
          <p:nvPr>
            <p:ph type="dt" sz="half" idx="10"/>
          </p:nvPr>
        </p:nvSpPr>
        <p:spPr/>
        <p:txBody>
          <a:bodyPr/>
          <a:lstStyle/>
          <a:p>
            <a:fld id="{17D8D933-A972-478B-9E6C-B59393E2556E}" type="datetimeFigureOut">
              <a:rPr lang="en-US" smtClean="0"/>
              <a:t>9/23/2025</a:t>
            </a:fld>
            <a:endParaRPr lang="en-US"/>
          </a:p>
        </p:txBody>
      </p:sp>
      <p:sp>
        <p:nvSpPr>
          <p:cNvPr id="4" name="Footer Placeholder 3">
            <a:extLst>
              <a:ext uri="{FF2B5EF4-FFF2-40B4-BE49-F238E27FC236}">
                <a16:creationId xmlns:a16="http://schemas.microsoft.com/office/drawing/2014/main" id="{A7F28F3C-61FA-4B78-9C6A-05A83254FD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A5D8D8-A066-4A6D-9D4F-70403CFCCCE4}"/>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40196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7FDBEE-4740-4D23-9D6E-05501BE4F13A}"/>
              </a:ext>
            </a:extLst>
          </p:cNvPr>
          <p:cNvSpPr>
            <a:spLocks noGrp="1"/>
          </p:cNvSpPr>
          <p:nvPr>
            <p:ph type="dt" sz="half" idx="10"/>
          </p:nvPr>
        </p:nvSpPr>
        <p:spPr/>
        <p:txBody>
          <a:bodyPr/>
          <a:lstStyle/>
          <a:p>
            <a:fld id="{17D8D933-A972-478B-9E6C-B59393E2556E}" type="datetimeFigureOut">
              <a:rPr lang="en-US" smtClean="0"/>
              <a:t>9/23/2025</a:t>
            </a:fld>
            <a:endParaRPr lang="en-US"/>
          </a:p>
        </p:txBody>
      </p:sp>
      <p:sp>
        <p:nvSpPr>
          <p:cNvPr id="3" name="Footer Placeholder 2">
            <a:extLst>
              <a:ext uri="{FF2B5EF4-FFF2-40B4-BE49-F238E27FC236}">
                <a16:creationId xmlns:a16="http://schemas.microsoft.com/office/drawing/2014/main" id="{77A175C9-715C-441E-887C-6667C60008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FE790E-2D38-46CC-880A-E74C669D64C6}"/>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1532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D97F-94E6-4C71-92D6-071FA4B0F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A9266B-DBFB-4325-87C5-5085E18671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54E8DB-D63F-4690-939A-DDCBBEDCC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FDB3C-84A1-436F-A678-F2E8001256B4}"/>
              </a:ext>
            </a:extLst>
          </p:cNvPr>
          <p:cNvSpPr>
            <a:spLocks noGrp="1"/>
          </p:cNvSpPr>
          <p:nvPr>
            <p:ph type="dt" sz="half" idx="10"/>
          </p:nvPr>
        </p:nvSpPr>
        <p:spPr/>
        <p:txBody>
          <a:bodyPr/>
          <a:lstStyle/>
          <a:p>
            <a:fld id="{17D8D933-A972-478B-9E6C-B59393E2556E}" type="datetimeFigureOut">
              <a:rPr lang="en-US" smtClean="0"/>
              <a:t>9/23/2025</a:t>
            </a:fld>
            <a:endParaRPr lang="en-US"/>
          </a:p>
        </p:txBody>
      </p:sp>
      <p:sp>
        <p:nvSpPr>
          <p:cNvPr id="6" name="Footer Placeholder 5">
            <a:extLst>
              <a:ext uri="{FF2B5EF4-FFF2-40B4-BE49-F238E27FC236}">
                <a16:creationId xmlns:a16="http://schemas.microsoft.com/office/drawing/2014/main" id="{5CA73B4F-45A8-49C0-A93E-D89DD55466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1714E8-CD3E-4306-9F3A-5CF5002D5B87}"/>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202184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AA63-9A9B-4B80-BDD9-E1B0AE1D3F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79D4CF-2B06-4CD2-80C8-12D1ECC1B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A8E7E1-4F59-4818-88D9-BDBA4B151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68DBD0-ABCC-4836-B2E6-F71C09A2A4E6}"/>
              </a:ext>
            </a:extLst>
          </p:cNvPr>
          <p:cNvSpPr>
            <a:spLocks noGrp="1"/>
          </p:cNvSpPr>
          <p:nvPr>
            <p:ph type="dt" sz="half" idx="10"/>
          </p:nvPr>
        </p:nvSpPr>
        <p:spPr/>
        <p:txBody>
          <a:bodyPr/>
          <a:lstStyle/>
          <a:p>
            <a:fld id="{17D8D933-A972-478B-9E6C-B59393E2556E}" type="datetimeFigureOut">
              <a:rPr lang="en-US" smtClean="0"/>
              <a:t>9/23/2025</a:t>
            </a:fld>
            <a:endParaRPr lang="en-US"/>
          </a:p>
        </p:txBody>
      </p:sp>
      <p:sp>
        <p:nvSpPr>
          <p:cNvPr id="6" name="Footer Placeholder 5">
            <a:extLst>
              <a:ext uri="{FF2B5EF4-FFF2-40B4-BE49-F238E27FC236}">
                <a16:creationId xmlns:a16="http://schemas.microsoft.com/office/drawing/2014/main" id="{8262E408-B932-4D0D-886F-1C9243B88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98E1C-D53C-41FF-8886-7F3A73E49C4A}"/>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23334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C7FC59-2343-46FC-9B51-4CC2B9AFF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EEC6C-57C1-4795-BFCE-ABD22349E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C257B-480D-4C58-9627-E90D5B1A8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8D933-A972-478B-9E6C-B59393E2556E}" type="datetimeFigureOut">
              <a:rPr lang="en-US" smtClean="0"/>
              <a:t>9/23/2025</a:t>
            </a:fld>
            <a:endParaRPr lang="en-US"/>
          </a:p>
        </p:txBody>
      </p:sp>
      <p:sp>
        <p:nvSpPr>
          <p:cNvPr id="5" name="Footer Placeholder 4">
            <a:extLst>
              <a:ext uri="{FF2B5EF4-FFF2-40B4-BE49-F238E27FC236}">
                <a16:creationId xmlns:a16="http://schemas.microsoft.com/office/drawing/2014/main" id="{5A0FCDC2-F355-4453-8A47-AE63CB9077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1AF4B3-09C8-4547-80C5-A664002EB4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3F3D5-AA02-4196-B5EF-CE0E9B52EE30}" type="slidenum">
              <a:rPr lang="en-US" smtClean="0"/>
              <a:t>‹#›</a:t>
            </a:fld>
            <a:endParaRPr lang="en-US"/>
          </a:p>
        </p:txBody>
      </p:sp>
    </p:spTree>
    <p:extLst>
      <p:ext uri="{BB962C8B-B14F-4D97-AF65-F5344CB8AC3E}">
        <p14:creationId xmlns:p14="http://schemas.microsoft.com/office/powerpoint/2010/main" val="2693474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7.png"/><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7.png"/><Relationship Id="rId4" Type="http://schemas.openxmlformats.org/officeDocument/2006/relationships/image" Target="../media/image9.wmf"/></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40.wmf"/></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2C05483-DD3D-479D-9688-1DEAAC82CC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8181"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021C814-0E7A-469A-B5A8-CBCB0FB6951A}"/>
              </a:ext>
            </a:extLst>
          </p:cNvPr>
          <p:cNvSpPr>
            <a:spLocks noGrp="1"/>
          </p:cNvSpPr>
          <p:nvPr>
            <p:ph type="ctrTitle"/>
          </p:nvPr>
        </p:nvSpPr>
        <p:spPr>
          <a:xfrm>
            <a:off x="477981" y="905403"/>
            <a:ext cx="5618019" cy="3204134"/>
          </a:xfrm>
          <a:effectLst>
            <a:outerShdw blurRad="50800" dist="38100" dir="2700000" algn="tl" rotWithShape="0">
              <a:prstClr val="black">
                <a:alpha val="40000"/>
              </a:prstClr>
            </a:outerShdw>
          </a:effectLst>
        </p:spPr>
        <p:txBody>
          <a:bodyPr anchor="b">
            <a:normAutofit/>
          </a:bodyPr>
          <a:lstStyle/>
          <a:p>
            <a:pPr algn="l"/>
            <a:r>
              <a:rPr lang="en-US" sz="4800" dirty="0">
                <a:ln w="0"/>
                <a:effectLst>
                  <a:outerShdw blurRad="38100" dist="19050" dir="2700000" algn="tl" rotWithShape="0">
                    <a:schemeClr val="dk1">
                      <a:alpha val="40000"/>
                    </a:schemeClr>
                  </a:outerShdw>
                </a:effectLst>
                <a:latin typeface="Sitka Banner" panose="02000505000000020004" pitchFamily="2" charset="0"/>
              </a:rPr>
              <a:t>IP Addressing</a:t>
            </a:r>
          </a:p>
        </p:txBody>
      </p:sp>
      <p:sp>
        <p:nvSpPr>
          <p:cNvPr id="75" name="Rectangle 74">
            <a:extLst>
              <a:ext uri="{FF2B5EF4-FFF2-40B4-BE49-F238E27FC236}">
                <a16:creationId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5B9A75E8-042A-9627-9EF4-C74F85399E8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02720" y="771988"/>
            <a:ext cx="1445048" cy="1823806"/>
          </a:xfrm>
          <a:prstGeom prst="rect">
            <a:avLst/>
          </a:prstGeom>
        </p:spPr>
      </p:pic>
      <p:pic>
        <p:nvPicPr>
          <p:cNvPr id="10" name="Picture 9">
            <a:extLst>
              <a:ext uri="{FF2B5EF4-FFF2-40B4-BE49-F238E27FC236}">
                <a16:creationId xmlns:a16="http://schemas.microsoft.com/office/drawing/2014/main" id="{BE0AC62C-9B3F-A759-6294-CC46F755BA65}"/>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787619" y="5000266"/>
            <a:ext cx="3390258" cy="279316"/>
          </a:xfrm>
          <a:prstGeom prst="rect">
            <a:avLst/>
          </a:prstGeom>
        </p:spPr>
      </p:pic>
    </p:spTree>
    <p:extLst>
      <p:ext uri="{BB962C8B-B14F-4D97-AF65-F5344CB8AC3E}">
        <p14:creationId xmlns:p14="http://schemas.microsoft.com/office/powerpoint/2010/main" val="587642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a:extLst>
              <a:ext uri="{FF2B5EF4-FFF2-40B4-BE49-F238E27FC236}">
                <a16:creationId xmlns:a16="http://schemas.microsoft.com/office/drawing/2014/main" id="{C3FC6632-F6AF-4D5D-AFC6-4536295480B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3DC93C69-F18E-44D7-8DD3-5C9BD5F96C8B}" type="slidenum">
              <a:rPr lang="en-US" altLang="en-US" sz="1200">
                <a:solidFill>
                  <a:srgbClr val="B5A788"/>
                </a:solidFill>
              </a:rPr>
              <a:pPr/>
              <a:t>10</a:t>
            </a:fld>
            <a:endParaRPr lang="en-US" altLang="en-US" sz="1200">
              <a:solidFill>
                <a:srgbClr val="B5A788"/>
              </a:solidFill>
            </a:endParaRPr>
          </a:p>
        </p:txBody>
      </p:sp>
      <p:sp>
        <p:nvSpPr>
          <p:cNvPr id="27658" name="Rectangle 9">
            <a:extLst>
              <a:ext uri="{FF2B5EF4-FFF2-40B4-BE49-F238E27FC236}">
                <a16:creationId xmlns:a16="http://schemas.microsoft.com/office/drawing/2014/main" id="{A00617E1-0302-4CE0-ABB0-8518C36D0055}"/>
              </a:ext>
            </a:extLst>
          </p:cNvPr>
          <p:cNvSpPr>
            <a:spLocks noChangeArrowheads="1"/>
          </p:cNvSpPr>
          <p:nvPr/>
        </p:nvSpPr>
        <p:spPr bwMode="auto">
          <a:xfrm>
            <a:off x="998806" y="1154849"/>
            <a:ext cx="9225964" cy="19389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400" i="1" baseline="0" dirty="0">
                <a:latin typeface="+mn-lt"/>
              </a:rPr>
              <a:t>Find the class of each address.</a:t>
            </a:r>
          </a:p>
          <a:p>
            <a:pPr algn="just"/>
            <a:r>
              <a:rPr lang="en-US" altLang="en-US" sz="2400" i="1" baseline="0" dirty="0">
                <a:solidFill>
                  <a:schemeClr val="hlink"/>
                </a:solidFill>
                <a:latin typeface="+mn-lt"/>
              </a:rPr>
              <a:t>a.</a:t>
            </a:r>
            <a:r>
              <a:rPr lang="en-US" altLang="en-US" sz="2400" i="1" baseline="0" dirty="0">
                <a:latin typeface="+mn-lt"/>
              </a:rPr>
              <a:t>   </a:t>
            </a:r>
            <a:r>
              <a:rPr lang="en-US" altLang="en-US" sz="2400" u="sng" baseline="0" dirty="0">
                <a:solidFill>
                  <a:srgbClr val="009900"/>
                </a:solidFill>
                <a:latin typeface="+mn-lt"/>
              </a:rPr>
              <a:t>0</a:t>
            </a:r>
            <a:r>
              <a:rPr lang="en-US" altLang="en-US" sz="2400" b="0" baseline="0" dirty="0">
                <a:latin typeface="+mn-lt"/>
              </a:rPr>
              <a:t>0000001 00001011 00001011 11101111</a:t>
            </a:r>
          </a:p>
          <a:p>
            <a:pPr algn="just"/>
            <a:r>
              <a:rPr lang="en-US" altLang="en-US" sz="2400" i="1" baseline="0" dirty="0">
                <a:solidFill>
                  <a:schemeClr val="hlink"/>
                </a:solidFill>
                <a:latin typeface="+mn-lt"/>
              </a:rPr>
              <a:t>b.</a:t>
            </a:r>
            <a:r>
              <a:rPr lang="en-US" altLang="en-US" sz="2400" i="1" baseline="0" dirty="0">
                <a:latin typeface="+mn-lt"/>
              </a:rPr>
              <a:t>   </a:t>
            </a:r>
            <a:r>
              <a:rPr lang="en-US" altLang="en-US" sz="2400" u="sng" baseline="0" dirty="0">
                <a:solidFill>
                  <a:srgbClr val="009900"/>
                </a:solidFill>
                <a:latin typeface="+mn-lt"/>
              </a:rPr>
              <a:t>110</a:t>
            </a:r>
            <a:r>
              <a:rPr lang="en-US" altLang="en-US" sz="2400" b="0" baseline="0" dirty="0">
                <a:latin typeface="+mn-lt"/>
              </a:rPr>
              <a:t>00001 10000011 00011011 11111111</a:t>
            </a:r>
          </a:p>
          <a:p>
            <a:pPr algn="just"/>
            <a:r>
              <a:rPr lang="en-US" altLang="en-US" sz="2400" i="1" baseline="0" dirty="0">
                <a:solidFill>
                  <a:schemeClr val="hlink"/>
                </a:solidFill>
                <a:latin typeface="+mn-lt"/>
              </a:rPr>
              <a:t>c.</a:t>
            </a:r>
            <a:r>
              <a:rPr lang="en-US" altLang="en-US" sz="2400" i="1" baseline="0" dirty="0">
                <a:latin typeface="+mn-lt"/>
              </a:rPr>
              <a:t>   </a:t>
            </a:r>
            <a:r>
              <a:rPr lang="en-US" altLang="en-US" sz="2400" u="sng" baseline="0" dirty="0">
                <a:solidFill>
                  <a:srgbClr val="009900"/>
                </a:solidFill>
                <a:latin typeface="+mn-lt"/>
              </a:rPr>
              <a:t>14</a:t>
            </a:r>
            <a:r>
              <a:rPr lang="en-US" altLang="en-US" sz="2400" b="0" baseline="0" dirty="0">
                <a:latin typeface="+mn-lt"/>
              </a:rPr>
              <a:t>.23.120.8</a:t>
            </a:r>
          </a:p>
          <a:p>
            <a:pPr algn="just"/>
            <a:r>
              <a:rPr lang="en-US" altLang="en-US" sz="2400" i="1" baseline="0" dirty="0">
                <a:solidFill>
                  <a:schemeClr val="hlink"/>
                </a:solidFill>
                <a:latin typeface="+mn-lt"/>
              </a:rPr>
              <a:t>d.</a:t>
            </a:r>
            <a:r>
              <a:rPr lang="en-US" altLang="en-US" sz="2400" i="1" baseline="0" dirty="0">
                <a:latin typeface="+mn-lt"/>
              </a:rPr>
              <a:t>   </a:t>
            </a:r>
            <a:r>
              <a:rPr lang="en-US" altLang="en-US" sz="2400" u="sng" baseline="0" dirty="0">
                <a:solidFill>
                  <a:srgbClr val="009900"/>
                </a:solidFill>
                <a:latin typeface="+mn-lt"/>
              </a:rPr>
              <a:t>252</a:t>
            </a:r>
            <a:r>
              <a:rPr lang="en-US" altLang="en-US" sz="2400" b="0" baseline="0" dirty="0">
                <a:latin typeface="+mn-lt"/>
              </a:rPr>
              <a:t>.5.15.111</a:t>
            </a:r>
          </a:p>
        </p:txBody>
      </p:sp>
      <p:sp>
        <p:nvSpPr>
          <p:cNvPr id="27659" name="Text Box 10">
            <a:extLst>
              <a:ext uri="{FF2B5EF4-FFF2-40B4-BE49-F238E27FC236}">
                <a16:creationId xmlns:a16="http://schemas.microsoft.com/office/drawing/2014/main" id="{A5D8A151-6B65-453A-AA26-F609D4501878}"/>
              </a:ext>
            </a:extLst>
          </p:cNvPr>
          <p:cNvSpPr txBox="1">
            <a:spLocks noChangeArrowheads="1"/>
          </p:cNvSpPr>
          <p:nvPr/>
        </p:nvSpPr>
        <p:spPr bwMode="auto">
          <a:xfrm>
            <a:off x="713914" y="444909"/>
            <a:ext cx="2487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i="1" baseline="0" dirty="0">
                <a:solidFill>
                  <a:schemeClr val="hlink"/>
                </a:solidFill>
                <a:latin typeface="Times New Roman" panose="02020603050405020304" pitchFamily="18" charset="0"/>
              </a:rPr>
              <a:t>Example 19.4</a:t>
            </a:r>
          </a:p>
        </p:txBody>
      </p:sp>
      <p:sp>
        <p:nvSpPr>
          <p:cNvPr id="27660" name="Rectangle 11">
            <a:extLst>
              <a:ext uri="{FF2B5EF4-FFF2-40B4-BE49-F238E27FC236}">
                <a16:creationId xmlns:a16="http://schemas.microsoft.com/office/drawing/2014/main" id="{9A0C7170-3614-465E-B6A2-4142D54A5816}"/>
              </a:ext>
            </a:extLst>
          </p:cNvPr>
          <p:cNvSpPr>
            <a:spLocks noChangeArrowheads="1"/>
          </p:cNvSpPr>
          <p:nvPr/>
        </p:nvSpPr>
        <p:spPr bwMode="auto">
          <a:xfrm>
            <a:off x="998806" y="3380918"/>
            <a:ext cx="9336258" cy="2308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400" b="0" i="1" baseline="0" dirty="0">
                <a:latin typeface="+mn-lt"/>
              </a:rPr>
              <a:t>Solution</a:t>
            </a:r>
          </a:p>
          <a:p>
            <a:r>
              <a:rPr lang="en-US" altLang="en-US" sz="2400" b="0" i="1" baseline="0" dirty="0">
                <a:solidFill>
                  <a:schemeClr val="hlink"/>
                </a:solidFill>
                <a:latin typeface="+mn-lt"/>
              </a:rPr>
              <a:t>a.</a:t>
            </a:r>
            <a:r>
              <a:rPr lang="en-US" altLang="en-US" sz="2400" b="0" i="1" baseline="0" dirty="0">
                <a:latin typeface="+mn-lt"/>
              </a:rPr>
              <a:t> The first bit is 0. This is a class A address.</a:t>
            </a:r>
          </a:p>
          <a:p>
            <a:r>
              <a:rPr lang="en-US" altLang="en-US" sz="2400" b="0" i="1" baseline="0" dirty="0">
                <a:solidFill>
                  <a:schemeClr val="hlink"/>
                </a:solidFill>
                <a:latin typeface="+mn-lt"/>
              </a:rPr>
              <a:t>b.</a:t>
            </a:r>
            <a:r>
              <a:rPr lang="en-US" altLang="en-US" sz="2400" b="0" i="1" baseline="0" dirty="0">
                <a:latin typeface="+mn-lt"/>
              </a:rPr>
              <a:t> The first 2 bits are 1; the third bit is 0. This is a class C</a:t>
            </a:r>
            <a:br>
              <a:rPr lang="en-US" altLang="en-US" sz="2400" b="0" i="1" baseline="0" dirty="0">
                <a:latin typeface="+mn-lt"/>
              </a:rPr>
            </a:br>
            <a:r>
              <a:rPr lang="en-US" altLang="en-US" sz="2400" b="0" i="1" baseline="0" dirty="0">
                <a:latin typeface="+mn-lt"/>
              </a:rPr>
              <a:t>     address.</a:t>
            </a:r>
          </a:p>
          <a:p>
            <a:r>
              <a:rPr lang="en-US" altLang="en-US" sz="2400" b="0" i="1" baseline="0" dirty="0">
                <a:solidFill>
                  <a:schemeClr val="hlink"/>
                </a:solidFill>
                <a:latin typeface="+mn-lt"/>
              </a:rPr>
              <a:t>c.</a:t>
            </a:r>
            <a:r>
              <a:rPr lang="en-US" altLang="en-US" sz="2400" b="0" i="1" baseline="0" dirty="0">
                <a:latin typeface="+mn-lt"/>
              </a:rPr>
              <a:t> The first byte is 14; the class is A.</a:t>
            </a:r>
          </a:p>
          <a:p>
            <a:r>
              <a:rPr lang="en-US" altLang="en-US" sz="2400" b="0" i="1" baseline="0" dirty="0">
                <a:solidFill>
                  <a:schemeClr val="hlink"/>
                </a:solidFill>
                <a:latin typeface="+mn-lt"/>
              </a:rPr>
              <a:t>d.</a:t>
            </a:r>
            <a:r>
              <a:rPr lang="en-US" altLang="en-US" sz="2400" b="0" i="1" baseline="0" dirty="0">
                <a:latin typeface="+mn-lt"/>
              </a:rPr>
              <a:t> The first byte is 252; the class is E.</a:t>
            </a:r>
          </a:p>
        </p:txBody>
      </p:sp>
      <p:cxnSp>
        <p:nvCxnSpPr>
          <p:cNvPr id="13" name="Straight Connector 12">
            <a:extLst>
              <a:ext uri="{FF2B5EF4-FFF2-40B4-BE49-F238E27FC236}">
                <a16:creationId xmlns:a16="http://schemas.microsoft.com/office/drawing/2014/main" id="{E3BF81BE-63BB-4D17-B238-1D3ED1FF2662}"/>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C2DA95E-06E6-487A-876C-600EA07BA09E}"/>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2" descr="Question mark PNG">
            <a:extLst>
              <a:ext uri="{FF2B5EF4-FFF2-40B4-BE49-F238E27FC236}">
                <a16:creationId xmlns:a16="http://schemas.microsoft.com/office/drawing/2014/main" id="{FE5D3CCB-7F41-4FB8-A5F1-A9D4E83688D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365428" y="5128702"/>
            <a:ext cx="1113386" cy="11133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C823921-A40B-FCAE-4693-27E549D7F0B9}"/>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60"/>
                                        </p:tgtEl>
                                        <p:attrNameLst>
                                          <p:attrName>style.visibility</p:attrName>
                                        </p:attrNameLst>
                                      </p:cBhvr>
                                      <p:to>
                                        <p:strVal val="visible"/>
                                      </p:to>
                                    </p:set>
                                    <p:animEffect transition="in" filter="fade">
                                      <p:cBhvr>
                                        <p:cTn id="7" dur="1000"/>
                                        <p:tgtEl>
                                          <p:spTgt spid="27660"/>
                                        </p:tgtEl>
                                      </p:cBhvr>
                                    </p:animEffect>
                                    <p:anim calcmode="lin" valueType="num">
                                      <p:cBhvr>
                                        <p:cTn id="8" dur="1000" fill="hold"/>
                                        <p:tgtEl>
                                          <p:spTgt spid="27660"/>
                                        </p:tgtEl>
                                        <p:attrNameLst>
                                          <p:attrName>ppt_x</p:attrName>
                                        </p:attrNameLst>
                                      </p:cBhvr>
                                      <p:tavLst>
                                        <p:tav tm="0">
                                          <p:val>
                                            <p:strVal val="#ppt_x"/>
                                          </p:val>
                                        </p:tav>
                                        <p:tav tm="100000">
                                          <p:val>
                                            <p:strVal val="#ppt_x"/>
                                          </p:val>
                                        </p:tav>
                                      </p:tavLst>
                                    </p:anim>
                                    <p:anim calcmode="lin" valueType="num">
                                      <p:cBhvr>
                                        <p:cTn id="9" dur="1000" fill="hold"/>
                                        <p:tgtEl>
                                          <p:spTgt spid="276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6CD41B-898C-43FA-815D-E268387DBB08}"/>
              </a:ext>
            </a:extLst>
          </p:cNvPr>
          <p:cNvSpPr>
            <a:spLocks noGrp="1"/>
          </p:cNvSpPr>
          <p:nvPr>
            <p:ph type="title"/>
          </p:nvPr>
        </p:nvSpPr>
        <p:spPr>
          <a:xfrm>
            <a:off x="838200" y="35132"/>
            <a:ext cx="7791450" cy="1143000"/>
          </a:xfrm>
        </p:spPr>
        <p:txBody>
          <a:bodyPr/>
          <a:lstStyle/>
          <a:p>
            <a:pPr eaLnBrk="1" hangingPunct="1">
              <a:defRPr/>
            </a:pPr>
            <a:r>
              <a:rPr lang="en-US" dirty="0"/>
              <a:t>Classes and Blocks</a:t>
            </a:r>
          </a:p>
        </p:txBody>
      </p:sp>
      <p:sp>
        <p:nvSpPr>
          <p:cNvPr id="29699" name="Slide Number Placeholder 1">
            <a:extLst>
              <a:ext uri="{FF2B5EF4-FFF2-40B4-BE49-F238E27FC236}">
                <a16:creationId xmlns:a16="http://schemas.microsoft.com/office/drawing/2014/main" id="{44B17ECE-0A20-4261-A8E5-5149FD21DA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146F86A9-FA05-4019-A8B1-5ACA9FD192AA}" type="slidenum">
              <a:rPr lang="en-US" altLang="en-US" sz="1200">
                <a:solidFill>
                  <a:srgbClr val="B5A788"/>
                </a:solidFill>
              </a:rPr>
              <a:pPr/>
              <a:t>11</a:t>
            </a:fld>
            <a:endParaRPr lang="en-US" altLang="en-US" sz="1200">
              <a:solidFill>
                <a:srgbClr val="B5A788"/>
              </a:solidFill>
            </a:endParaRPr>
          </a:p>
        </p:txBody>
      </p:sp>
      <p:sp>
        <p:nvSpPr>
          <p:cNvPr id="29700" name="Text Placeholder 10">
            <a:extLst>
              <a:ext uri="{FF2B5EF4-FFF2-40B4-BE49-F238E27FC236}">
                <a16:creationId xmlns:a16="http://schemas.microsoft.com/office/drawing/2014/main" id="{1B6B92E6-6E1B-4D19-BE1C-23FF04C0E363}"/>
              </a:ext>
            </a:extLst>
          </p:cNvPr>
          <p:cNvSpPr>
            <a:spLocks noGrp="1"/>
          </p:cNvSpPr>
          <p:nvPr>
            <p:ph type="body" idx="4294967295"/>
          </p:nvPr>
        </p:nvSpPr>
        <p:spPr>
          <a:xfrm>
            <a:off x="838200" y="1164070"/>
            <a:ext cx="10515600" cy="4351338"/>
          </a:xfrm>
        </p:spPr>
        <p:txBody>
          <a:bodyPr/>
          <a:lstStyle/>
          <a:p>
            <a:pPr eaLnBrk="1" hangingPunct="1"/>
            <a:r>
              <a:rPr lang="en-US" altLang="en-US" dirty="0"/>
              <a:t>The classful addressing wastes a large part of the address space.</a:t>
            </a:r>
          </a:p>
          <a:p>
            <a:pPr lvl="1" eaLnBrk="1" hangingPunct="1"/>
            <a:r>
              <a:rPr lang="en-US" altLang="en-US" dirty="0"/>
              <a:t>Class A:</a:t>
            </a:r>
          </a:p>
          <a:p>
            <a:pPr lvl="1" eaLnBrk="1" hangingPunct="1"/>
            <a:r>
              <a:rPr lang="en-US" altLang="en-US" dirty="0"/>
              <a:t>Class B:</a:t>
            </a:r>
          </a:p>
          <a:p>
            <a:pPr lvl="1" eaLnBrk="1" hangingPunct="1"/>
            <a:r>
              <a:rPr lang="en-US" altLang="en-US" dirty="0"/>
              <a:t>Class C: </a:t>
            </a:r>
          </a:p>
          <a:p>
            <a:pPr lvl="1" eaLnBrk="1" hangingPunct="1"/>
            <a:r>
              <a:rPr lang="en-US" altLang="en-US" dirty="0"/>
              <a:t>Class D: </a:t>
            </a:r>
          </a:p>
        </p:txBody>
      </p:sp>
      <p:pic>
        <p:nvPicPr>
          <p:cNvPr id="29701" name="Picture 4">
            <a:extLst>
              <a:ext uri="{FF2B5EF4-FFF2-40B4-BE49-F238E27FC236}">
                <a16:creationId xmlns:a16="http://schemas.microsoft.com/office/drawing/2014/main" id="{C6846C98-5904-4B93-A2EB-A8A07E865C05}"/>
              </a:ext>
            </a:extLst>
          </p:cNvPr>
          <p:cNvPicPr>
            <a:picLocks noChangeAspect="1" noChangeArrowheads="1"/>
          </p:cNvPicPr>
          <p:nvPr/>
        </p:nvPicPr>
        <p:blipFill>
          <a:blip r:embed="rId3">
            <a:grayscl/>
            <a:lum bright="-20000" contrast="20000"/>
            <a:extLst>
              <a:ext uri="{28A0092B-C50C-407E-A947-70E740481C1C}">
                <a14:useLocalDpi xmlns:a14="http://schemas.microsoft.com/office/drawing/2010/main" val="0"/>
              </a:ext>
            </a:extLst>
          </a:blip>
          <a:srcRect/>
          <a:stretch>
            <a:fillRect/>
          </a:stretch>
        </p:blipFill>
        <p:spPr bwMode="auto">
          <a:xfrm>
            <a:off x="2779933" y="3492672"/>
            <a:ext cx="7874000" cy="2309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EDB73AE8-3449-4AD5-8AD6-6C80E3EC10A4}"/>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B30ABDFB-466D-4BBE-AE2F-7A1A83AD32D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CC823921-A40B-FCAE-4693-27E549D7F0B9}"/>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9B50-A915-407A-B21A-1FD52F81D640}"/>
              </a:ext>
            </a:extLst>
          </p:cNvPr>
          <p:cNvSpPr>
            <a:spLocks noGrp="1"/>
          </p:cNvSpPr>
          <p:nvPr>
            <p:ph type="title"/>
          </p:nvPr>
        </p:nvSpPr>
        <p:spPr>
          <a:xfrm>
            <a:off x="683455" y="-28412"/>
            <a:ext cx="10515600" cy="1325563"/>
          </a:xfrm>
        </p:spPr>
        <p:txBody>
          <a:bodyPr/>
          <a:lstStyle/>
          <a:p>
            <a:pPr eaLnBrk="1" hangingPunct="1">
              <a:defRPr/>
            </a:pPr>
            <a:r>
              <a:rPr lang="en-US" dirty="0"/>
              <a:t>Find NetID and Host ID</a:t>
            </a:r>
          </a:p>
        </p:txBody>
      </p:sp>
      <p:sp>
        <p:nvSpPr>
          <p:cNvPr id="31747" name="Content Placeholder 3">
            <a:extLst>
              <a:ext uri="{FF2B5EF4-FFF2-40B4-BE49-F238E27FC236}">
                <a16:creationId xmlns:a16="http://schemas.microsoft.com/office/drawing/2014/main" id="{46F761B3-1DA3-41D7-9E21-7409212B55F8}"/>
              </a:ext>
            </a:extLst>
          </p:cNvPr>
          <p:cNvSpPr>
            <a:spLocks noGrp="1"/>
          </p:cNvSpPr>
          <p:nvPr>
            <p:ph idx="1"/>
          </p:nvPr>
        </p:nvSpPr>
        <p:spPr>
          <a:xfrm>
            <a:off x="683455" y="1373981"/>
            <a:ext cx="10515600" cy="4351338"/>
          </a:xfrm>
        </p:spPr>
        <p:txBody>
          <a:bodyPr/>
          <a:lstStyle/>
          <a:p>
            <a:pPr eaLnBrk="1" hangingPunct="1"/>
            <a:r>
              <a:rPr lang="en-US" altLang="en-US" dirty="0"/>
              <a:t>Consists of Net ID and Host ID. </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Mask</a:t>
            </a:r>
          </a:p>
          <a:p>
            <a:pPr lvl="1" eaLnBrk="1" hangingPunct="1"/>
            <a:r>
              <a:rPr lang="en-US" altLang="en-US" dirty="0"/>
              <a:t>32-bit number of contiguous 1’s followed by contiguous 0’s.  </a:t>
            </a:r>
          </a:p>
          <a:p>
            <a:pPr lvl="1" eaLnBrk="1" hangingPunct="1"/>
            <a:r>
              <a:rPr lang="en-US" altLang="en-US" dirty="0"/>
              <a:t>To help to find the net ID and the host ID. </a:t>
            </a:r>
          </a:p>
        </p:txBody>
      </p:sp>
      <p:sp>
        <p:nvSpPr>
          <p:cNvPr id="31748" name="Slide Number Placeholder 2">
            <a:extLst>
              <a:ext uri="{FF2B5EF4-FFF2-40B4-BE49-F238E27FC236}">
                <a16:creationId xmlns:a16="http://schemas.microsoft.com/office/drawing/2014/main" id="{A0476809-593F-4138-A65B-757FB44E643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3D9027D8-8258-4B15-86D3-8145831B7826}" type="slidenum">
              <a:rPr lang="en-US" altLang="en-US" sz="1200">
                <a:solidFill>
                  <a:srgbClr val="B5A788"/>
                </a:solidFill>
              </a:rPr>
              <a:pPr/>
              <a:t>12</a:t>
            </a:fld>
            <a:endParaRPr lang="en-US" altLang="en-US" sz="1200">
              <a:solidFill>
                <a:srgbClr val="B5A788"/>
              </a:solidFill>
            </a:endParaRPr>
          </a:p>
        </p:txBody>
      </p:sp>
      <p:pic>
        <p:nvPicPr>
          <p:cNvPr id="31749" name="Picture 4">
            <a:extLst>
              <a:ext uri="{FF2B5EF4-FFF2-40B4-BE49-F238E27FC236}">
                <a16:creationId xmlns:a16="http://schemas.microsoft.com/office/drawing/2014/main" id="{4697B98B-64BD-4B48-8546-019D6CB983E3}"/>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2512255" y="2042520"/>
            <a:ext cx="6858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765562E9-2CAE-4D44-8154-631017C96409}"/>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EEE52976-2A54-4EB6-A55E-BFEC28EE8FAF}"/>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02487-AA02-45D2-B1A4-BF54C32B6ADE}"/>
              </a:ext>
            </a:extLst>
          </p:cNvPr>
          <p:cNvSpPr>
            <a:spLocks noGrp="1"/>
          </p:cNvSpPr>
          <p:nvPr>
            <p:ph type="title"/>
          </p:nvPr>
        </p:nvSpPr>
        <p:spPr>
          <a:xfrm>
            <a:off x="542779" y="-28412"/>
            <a:ext cx="10515600" cy="1325563"/>
          </a:xfrm>
        </p:spPr>
        <p:txBody>
          <a:bodyPr/>
          <a:lstStyle/>
          <a:p>
            <a:pPr eaLnBrk="1" hangingPunct="1">
              <a:defRPr/>
            </a:pPr>
            <a:r>
              <a:rPr lang="en-US" dirty="0"/>
              <a:t>Subnet and </a:t>
            </a:r>
            <a:r>
              <a:rPr lang="en-US" dirty="0" err="1"/>
              <a:t>SuperNet</a:t>
            </a:r>
            <a:endParaRPr lang="en-US" dirty="0"/>
          </a:p>
        </p:txBody>
      </p:sp>
      <p:sp>
        <p:nvSpPr>
          <p:cNvPr id="32771" name="Content Placeholder 2">
            <a:extLst>
              <a:ext uri="{FF2B5EF4-FFF2-40B4-BE49-F238E27FC236}">
                <a16:creationId xmlns:a16="http://schemas.microsoft.com/office/drawing/2014/main" id="{EBE2B4B6-7580-4EDD-93F1-B31E94F1C659}"/>
              </a:ext>
            </a:extLst>
          </p:cNvPr>
          <p:cNvSpPr>
            <a:spLocks noGrp="1"/>
          </p:cNvSpPr>
          <p:nvPr>
            <p:ph idx="1"/>
          </p:nvPr>
        </p:nvSpPr>
        <p:spPr>
          <a:xfrm>
            <a:off x="838200" y="1521913"/>
            <a:ext cx="10515600" cy="4351338"/>
          </a:xfrm>
        </p:spPr>
        <p:txBody>
          <a:bodyPr/>
          <a:lstStyle/>
          <a:p>
            <a:pPr eaLnBrk="1" hangingPunct="1"/>
            <a:r>
              <a:rPr lang="en-US" altLang="en-US" dirty="0"/>
              <a:t>Subnetting</a:t>
            </a:r>
          </a:p>
          <a:p>
            <a:pPr lvl="1" eaLnBrk="1" hangingPunct="1"/>
            <a:r>
              <a:rPr lang="en-US" altLang="en-US" dirty="0"/>
              <a:t>Divide a large address block into smaller sub-groups.</a:t>
            </a:r>
          </a:p>
          <a:p>
            <a:pPr lvl="1" eaLnBrk="1" hangingPunct="1"/>
            <a:r>
              <a:rPr lang="en-US" altLang="en-US" dirty="0"/>
              <a:t>Use of flexible net mask.  </a:t>
            </a:r>
          </a:p>
          <a:p>
            <a:pPr eaLnBrk="1" hangingPunct="1"/>
            <a:r>
              <a:rPr lang="en-US" altLang="en-US" dirty="0" err="1"/>
              <a:t>Supernetting</a:t>
            </a:r>
            <a:endParaRPr lang="en-US" altLang="en-US" dirty="0"/>
          </a:p>
          <a:p>
            <a:pPr lvl="1" eaLnBrk="1" hangingPunct="1"/>
            <a:r>
              <a:rPr lang="en-US" altLang="en-US" dirty="0"/>
              <a:t>Exhausted class A and B address space</a:t>
            </a:r>
          </a:p>
          <a:p>
            <a:pPr lvl="1" eaLnBrk="1" hangingPunct="1"/>
            <a:r>
              <a:rPr lang="en-US" altLang="en-US" dirty="0"/>
              <a:t>Huge demand for class B address space</a:t>
            </a:r>
          </a:p>
          <a:p>
            <a:pPr lvl="1" eaLnBrk="1" hangingPunct="1"/>
            <a:r>
              <a:rPr lang="en-US" altLang="en-US" dirty="0"/>
              <a:t>To combine several contiguous address spaces into a larger single address space</a:t>
            </a:r>
          </a:p>
          <a:p>
            <a:pPr eaLnBrk="1" hangingPunct="1"/>
            <a:endParaRPr lang="en-US" altLang="en-US" dirty="0"/>
          </a:p>
        </p:txBody>
      </p:sp>
      <p:sp>
        <p:nvSpPr>
          <p:cNvPr id="32772" name="Slide Number Placeholder 3">
            <a:extLst>
              <a:ext uri="{FF2B5EF4-FFF2-40B4-BE49-F238E27FC236}">
                <a16:creationId xmlns:a16="http://schemas.microsoft.com/office/drawing/2014/main" id="{D36A8694-27CD-41E7-AA50-A0FD8695BD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D8B9432B-658D-4BB7-AED7-1BB5E5579F73}" type="slidenum">
              <a:rPr lang="en-US" altLang="en-US" sz="1200">
                <a:solidFill>
                  <a:srgbClr val="B5A788"/>
                </a:solidFill>
              </a:rPr>
              <a:pPr/>
              <a:t>13</a:t>
            </a:fld>
            <a:endParaRPr lang="en-US" altLang="en-US" sz="1200">
              <a:solidFill>
                <a:srgbClr val="B5A788"/>
              </a:solidFill>
            </a:endParaRPr>
          </a:p>
        </p:txBody>
      </p:sp>
      <p:cxnSp>
        <p:nvCxnSpPr>
          <p:cNvPr id="5" name="Straight Connector 4">
            <a:extLst>
              <a:ext uri="{FF2B5EF4-FFF2-40B4-BE49-F238E27FC236}">
                <a16:creationId xmlns:a16="http://schemas.microsoft.com/office/drawing/2014/main" id="{5C294191-40B9-4ACC-908E-3A32AF4B8784}"/>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BBFBA416-011C-4F97-B872-14B9D6A406CF}"/>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CC823921-A40B-FCAE-4693-27E549D7F0B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02487-AA02-45D2-B1A4-BF54C32B6ADE}"/>
              </a:ext>
            </a:extLst>
          </p:cNvPr>
          <p:cNvSpPr>
            <a:spLocks noGrp="1"/>
          </p:cNvSpPr>
          <p:nvPr>
            <p:ph type="title"/>
          </p:nvPr>
        </p:nvSpPr>
        <p:spPr>
          <a:xfrm>
            <a:off x="542779" y="-28412"/>
            <a:ext cx="10515600" cy="1325563"/>
          </a:xfrm>
        </p:spPr>
        <p:txBody>
          <a:bodyPr/>
          <a:lstStyle/>
          <a:p>
            <a:pPr eaLnBrk="1" hangingPunct="1">
              <a:defRPr/>
            </a:pPr>
            <a:r>
              <a:rPr lang="en-US" dirty="0"/>
              <a:t>Subnetting</a:t>
            </a:r>
          </a:p>
        </p:txBody>
      </p:sp>
      <p:sp>
        <p:nvSpPr>
          <p:cNvPr id="32771" name="Content Placeholder 2">
            <a:extLst>
              <a:ext uri="{FF2B5EF4-FFF2-40B4-BE49-F238E27FC236}">
                <a16:creationId xmlns:a16="http://schemas.microsoft.com/office/drawing/2014/main" id="{EBE2B4B6-7580-4EDD-93F1-B31E94F1C659}"/>
              </a:ext>
            </a:extLst>
          </p:cNvPr>
          <p:cNvSpPr>
            <a:spLocks noGrp="1"/>
          </p:cNvSpPr>
          <p:nvPr>
            <p:ph idx="1"/>
          </p:nvPr>
        </p:nvSpPr>
        <p:spPr>
          <a:xfrm>
            <a:off x="838200" y="1521913"/>
            <a:ext cx="10515600" cy="4351338"/>
          </a:xfrm>
        </p:spPr>
        <p:txBody>
          <a:bodyPr/>
          <a:lstStyle/>
          <a:p>
            <a:pPr eaLnBrk="1" hangingPunct="1"/>
            <a:r>
              <a:rPr lang="en-US" altLang="en-US" dirty="0"/>
              <a:t>Subnetting</a:t>
            </a:r>
          </a:p>
          <a:p>
            <a:pPr lvl="1" eaLnBrk="1" hangingPunct="1"/>
            <a:r>
              <a:rPr lang="en-US" altLang="en-US" dirty="0"/>
              <a:t>Divide a large address block into smaller sub-groups.</a:t>
            </a:r>
          </a:p>
          <a:p>
            <a:pPr lvl="1" eaLnBrk="1" hangingPunct="1"/>
            <a:r>
              <a:rPr lang="en-US" altLang="en-US" dirty="0"/>
              <a:t>Use of flexible net mask.  </a:t>
            </a:r>
          </a:p>
          <a:p>
            <a:pPr eaLnBrk="1" hangingPunct="1"/>
            <a:endParaRPr lang="en-US" altLang="en-US" dirty="0"/>
          </a:p>
        </p:txBody>
      </p:sp>
      <p:sp>
        <p:nvSpPr>
          <p:cNvPr id="32772" name="Slide Number Placeholder 3">
            <a:extLst>
              <a:ext uri="{FF2B5EF4-FFF2-40B4-BE49-F238E27FC236}">
                <a16:creationId xmlns:a16="http://schemas.microsoft.com/office/drawing/2014/main" id="{D36A8694-27CD-41E7-AA50-A0FD8695BD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D8B9432B-658D-4BB7-AED7-1BB5E5579F73}" type="slidenum">
              <a:rPr lang="en-US" altLang="en-US" sz="1200">
                <a:solidFill>
                  <a:srgbClr val="B5A788"/>
                </a:solidFill>
              </a:rPr>
              <a:pPr/>
              <a:t>14</a:t>
            </a:fld>
            <a:endParaRPr lang="en-US" altLang="en-US" sz="1200">
              <a:solidFill>
                <a:srgbClr val="B5A788"/>
              </a:solidFill>
            </a:endParaRPr>
          </a:p>
        </p:txBody>
      </p:sp>
      <p:cxnSp>
        <p:nvCxnSpPr>
          <p:cNvPr id="5" name="Straight Connector 4">
            <a:extLst>
              <a:ext uri="{FF2B5EF4-FFF2-40B4-BE49-F238E27FC236}">
                <a16:creationId xmlns:a16="http://schemas.microsoft.com/office/drawing/2014/main" id="{5C294191-40B9-4ACC-908E-3A32AF4B8784}"/>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BBFBA416-011C-4F97-B872-14B9D6A406CF}"/>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8" name="Rectangle 3">
            <a:extLst>
              <a:ext uri="{FF2B5EF4-FFF2-40B4-BE49-F238E27FC236}">
                <a16:creationId xmlns:a16="http://schemas.microsoft.com/office/drawing/2014/main" id="{B1CDEA87-C77C-464B-A4A7-F9F59C3E7D4F}"/>
              </a:ext>
            </a:extLst>
          </p:cNvPr>
          <p:cNvSpPr txBox="1">
            <a:spLocks noChangeArrowheads="1"/>
          </p:cNvSpPr>
          <p:nvPr/>
        </p:nvSpPr>
        <p:spPr>
          <a:xfrm>
            <a:off x="933011" y="5451790"/>
            <a:ext cx="9144000" cy="83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dirty="0"/>
              <a:t>A class B network </a:t>
            </a:r>
            <a:r>
              <a:rPr lang="en-US" altLang="en-US" dirty="0" err="1"/>
              <a:t>subnetted</a:t>
            </a:r>
            <a:r>
              <a:rPr lang="en-US" altLang="en-US" dirty="0"/>
              <a:t> into 64 subnets.</a:t>
            </a:r>
          </a:p>
        </p:txBody>
      </p:sp>
      <p:pic>
        <p:nvPicPr>
          <p:cNvPr id="9" name="Picture 5" descr="5-58">
            <a:extLst>
              <a:ext uri="{FF2B5EF4-FFF2-40B4-BE49-F238E27FC236}">
                <a16:creationId xmlns:a16="http://schemas.microsoft.com/office/drawing/2014/main" id="{ADD37C43-E5EE-4EBA-8814-F84D80600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36" y="3289347"/>
            <a:ext cx="848677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1971597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76CB6C3-753C-4E4D-89C8-65B002B9E79C}"/>
              </a:ext>
            </a:extLst>
          </p:cNvPr>
          <p:cNvSpPr txBox="1">
            <a:spLocks noGrp="1"/>
          </p:cNvSpPr>
          <p:nvPr>
            <p:ph type="title"/>
          </p:nvPr>
        </p:nvSpPr>
        <p:spPr>
          <a:xfrm>
            <a:off x="562928" y="267594"/>
            <a:ext cx="11629072" cy="609398"/>
          </a:xfrm>
        </p:spPr>
        <p:txBody>
          <a:bodyPr vert="horz" wrap="square" lIns="0" tIns="0" rIns="0" bIns="0" numCol="1" rtlCol="0" anchor="ctr" anchorCtr="0" compatLnSpc="1">
            <a:prstTxWarp prst="textNoShape">
              <a:avLst/>
            </a:prstTxWarp>
            <a:spAutoFit/>
          </a:bodyPr>
          <a:lstStyle/>
          <a:p>
            <a:pPr marL="1822450" indent="-1809750"/>
            <a:r>
              <a:rPr lang="en-US" altLang="en-US" dirty="0">
                <a:effectLst>
                  <a:outerShdw blurRad="38100" dist="38100" dir="2700000" algn="tl">
                    <a:srgbClr val="C0C0C0"/>
                  </a:outerShdw>
                </a:effectLst>
              </a:rPr>
              <a:t>Comparison of a default mask and  a subnet mask</a:t>
            </a:r>
          </a:p>
        </p:txBody>
      </p:sp>
      <p:sp>
        <p:nvSpPr>
          <p:cNvPr id="3" name="object 3">
            <a:extLst>
              <a:ext uri="{FF2B5EF4-FFF2-40B4-BE49-F238E27FC236}">
                <a16:creationId xmlns:a16="http://schemas.microsoft.com/office/drawing/2014/main" id="{F1626E30-7B6D-46B7-B4DE-FACA447E6F4D}"/>
              </a:ext>
            </a:extLst>
          </p:cNvPr>
          <p:cNvSpPr/>
          <p:nvPr/>
        </p:nvSpPr>
        <p:spPr>
          <a:xfrm>
            <a:off x="1601553" y="1089024"/>
            <a:ext cx="6881813" cy="2241550"/>
          </a:xfrm>
          <a:prstGeom prst="rect">
            <a:avLst/>
          </a:prstGeom>
          <a:blipFill>
            <a:blip r:embed="rId2" cstate="print"/>
            <a:stretch>
              <a:fillRect/>
            </a:stretch>
          </a:blipFill>
        </p:spPr>
        <p:txBody>
          <a:bodyPr lIns="0" tIns="0" rIns="0" bIns="0"/>
          <a:lstStyle/>
          <a:p>
            <a:pPr>
              <a:defRPr/>
            </a:pPr>
            <a:endParaRPr sz="3209"/>
          </a:p>
        </p:txBody>
      </p:sp>
      <p:sp>
        <p:nvSpPr>
          <p:cNvPr id="4" name="object 4">
            <a:extLst>
              <a:ext uri="{FF2B5EF4-FFF2-40B4-BE49-F238E27FC236}">
                <a16:creationId xmlns:a16="http://schemas.microsoft.com/office/drawing/2014/main" id="{62C38200-26B7-4E75-9963-BDB80A4B328C}"/>
              </a:ext>
            </a:extLst>
          </p:cNvPr>
          <p:cNvSpPr txBox="1"/>
          <p:nvPr/>
        </p:nvSpPr>
        <p:spPr>
          <a:xfrm>
            <a:off x="2169942" y="3527427"/>
            <a:ext cx="7467600" cy="2405787"/>
          </a:xfrm>
          <a:prstGeom prst="rect">
            <a:avLst/>
          </a:prstGeom>
        </p:spPr>
        <p:txBody>
          <a:bodyPr lIns="0" tIns="0" rIns="0" bIns="0">
            <a:spAutoFit/>
          </a:bodyPr>
          <a:lstStyle/>
          <a:p>
            <a:pPr marL="355959" indent="-343223">
              <a:buFontTx/>
              <a:buChar char="•"/>
              <a:tabLst>
                <a:tab pos="355959" algn="l"/>
                <a:tab pos="356596" algn="l"/>
              </a:tabLst>
              <a:defRPr/>
            </a:pPr>
            <a:r>
              <a:rPr dirty="0">
                <a:latin typeface="Times New Roman"/>
                <a:cs typeface="Times New Roman"/>
              </a:rPr>
              <a:t>#of </a:t>
            </a:r>
            <a:r>
              <a:rPr spc="-5" dirty="0">
                <a:latin typeface="Times New Roman"/>
                <a:cs typeface="Times New Roman"/>
              </a:rPr>
              <a:t>Subnetworks </a:t>
            </a:r>
            <a:r>
              <a:rPr dirty="0">
                <a:latin typeface="Times New Roman"/>
                <a:cs typeface="Times New Roman"/>
              </a:rPr>
              <a:t>= </a:t>
            </a:r>
            <a:r>
              <a:rPr spc="-5" dirty="0">
                <a:latin typeface="Times New Roman"/>
                <a:cs typeface="Times New Roman"/>
              </a:rPr>
              <a:t>2</a:t>
            </a:r>
            <a:r>
              <a:rPr spc="-7" baseline="24305" dirty="0">
                <a:latin typeface="Times New Roman"/>
                <a:cs typeface="Times New Roman"/>
              </a:rPr>
              <a:t>3 </a:t>
            </a:r>
            <a:r>
              <a:rPr spc="-5" dirty="0">
                <a:latin typeface="Times New Roman"/>
                <a:cs typeface="Times New Roman"/>
              </a:rPr>
              <a:t>(always </a:t>
            </a:r>
            <a:r>
              <a:rPr dirty="0">
                <a:latin typeface="Times New Roman"/>
                <a:cs typeface="Times New Roman"/>
              </a:rPr>
              <a:t>a </a:t>
            </a:r>
            <a:r>
              <a:rPr spc="-5" dirty="0">
                <a:latin typeface="Times New Roman"/>
                <a:cs typeface="Times New Roman"/>
              </a:rPr>
              <a:t>power of</a:t>
            </a:r>
            <a:r>
              <a:rPr spc="-60" dirty="0">
                <a:latin typeface="Times New Roman"/>
                <a:cs typeface="Times New Roman"/>
              </a:rPr>
              <a:t> </a:t>
            </a:r>
            <a:r>
              <a:rPr spc="-5" dirty="0">
                <a:latin typeface="Times New Roman"/>
                <a:cs typeface="Times New Roman"/>
              </a:rPr>
              <a:t>2)</a:t>
            </a:r>
            <a:endParaRPr dirty="0">
              <a:latin typeface="Times New Roman"/>
              <a:cs typeface="Times New Roman"/>
            </a:endParaRPr>
          </a:p>
          <a:p>
            <a:pPr marL="355959" indent="-343223">
              <a:spcBef>
                <a:spcPts val="572"/>
              </a:spcBef>
              <a:buFontTx/>
              <a:buChar char="•"/>
              <a:tabLst>
                <a:tab pos="355959" algn="l"/>
                <a:tab pos="356596" algn="l"/>
              </a:tabLst>
              <a:defRPr/>
            </a:pPr>
            <a:r>
              <a:rPr dirty="0">
                <a:latin typeface="Times New Roman"/>
                <a:cs typeface="Times New Roman"/>
              </a:rPr>
              <a:t>#of </a:t>
            </a:r>
            <a:r>
              <a:rPr spc="-5" dirty="0">
                <a:latin typeface="Times New Roman"/>
                <a:cs typeface="Times New Roman"/>
              </a:rPr>
              <a:t>Addresses/subnet</a:t>
            </a:r>
            <a:r>
              <a:rPr lang="en-US" spc="-5" dirty="0">
                <a:latin typeface="Times New Roman"/>
                <a:cs typeface="Times New Roman"/>
              </a:rPr>
              <a:t>(Hosts)</a:t>
            </a:r>
            <a:r>
              <a:rPr spc="-5" dirty="0">
                <a:latin typeface="Times New Roman"/>
                <a:cs typeface="Times New Roman"/>
              </a:rPr>
              <a:t> </a:t>
            </a:r>
            <a:r>
              <a:rPr dirty="0">
                <a:latin typeface="Times New Roman"/>
                <a:cs typeface="Times New Roman"/>
              </a:rPr>
              <a:t>= 2</a:t>
            </a:r>
            <a:r>
              <a:rPr baseline="24305" dirty="0">
                <a:latin typeface="Times New Roman"/>
                <a:cs typeface="Times New Roman"/>
              </a:rPr>
              <a:t>13 </a:t>
            </a:r>
            <a:r>
              <a:rPr dirty="0">
                <a:latin typeface="Times New Roman"/>
                <a:cs typeface="Times New Roman"/>
              </a:rPr>
              <a:t>(always a power of</a:t>
            </a:r>
            <a:r>
              <a:rPr spc="-90" dirty="0">
                <a:latin typeface="Times New Roman"/>
                <a:cs typeface="Times New Roman"/>
              </a:rPr>
              <a:t> </a:t>
            </a:r>
            <a:r>
              <a:rPr dirty="0">
                <a:latin typeface="Times New Roman"/>
                <a:cs typeface="Times New Roman"/>
              </a:rPr>
              <a:t>2)</a:t>
            </a:r>
          </a:p>
          <a:p>
            <a:pPr marL="355959" indent="-343223">
              <a:spcBef>
                <a:spcPts val="572"/>
              </a:spcBef>
              <a:buFontTx/>
              <a:buChar char="•"/>
              <a:tabLst>
                <a:tab pos="355959" algn="l"/>
                <a:tab pos="356596" algn="l"/>
              </a:tabLst>
              <a:defRPr/>
            </a:pPr>
            <a:r>
              <a:rPr spc="-5" dirty="0">
                <a:latin typeface="Times New Roman"/>
                <a:cs typeface="Times New Roman"/>
              </a:rPr>
              <a:t>Special</a:t>
            </a:r>
            <a:r>
              <a:rPr spc="-70" dirty="0">
                <a:latin typeface="Times New Roman"/>
                <a:cs typeface="Times New Roman"/>
              </a:rPr>
              <a:t> </a:t>
            </a:r>
            <a:r>
              <a:rPr spc="-5" dirty="0">
                <a:latin typeface="Times New Roman"/>
                <a:cs typeface="Times New Roman"/>
              </a:rPr>
              <a:t>Addresses:</a:t>
            </a:r>
            <a:endParaRPr dirty="0">
              <a:latin typeface="Times New Roman"/>
              <a:cs typeface="Times New Roman"/>
            </a:endParaRPr>
          </a:p>
          <a:p>
            <a:pPr marL="757766" lvl="1" indent="-286550">
              <a:spcBef>
                <a:spcPts val="485"/>
              </a:spcBef>
              <a:buFontTx/>
              <a:buChar char="–"/>
              <a:tabLst>
                <a:tab pos="757129" algn="l"/>
                <a:tab pos="757766" algn="l"/>
              </a:tabLst>
              <a:defRPr/>
            </a:pPr>
            <a:r>
              <a:rPr sz="2800" spc="-5" dirty="0">
                <a:latin typeface="Times New Roman"/>
                <a:cs typeface="Times New Roman"/>
              </a:rPr>
              <a:t>Hostid 0 : </a:t>
            </a:r>
            <a:r>
              <a:rPr sz="2800" spc="-10" dirty="0">
                <a:latin typeface="Times New Roman"/>
                <a:cs typeface="Times New Roman"/>
              </a:rPr>
              <a:t>Subnetwork</a:t>
            </a:r>
            <a:r>
              <a:rPr sz="2800" spc="15" dirty="0">
                <a:latin typeface="Times New Roman"/>
                <a:cs typeface="Times New Roman"/>
              </a:rPr>
              <a:t> </a:t>
            </a:r>
            <a:r>
              <a:rPr sz="2800" spc="-10" dirty="0">
                <a:latin typeface="Times New Roman"/>
                <a:cs typeface="Times New Roman"/>
              </a:rPr>
              <a:t>Address</a:t>
            </a:r>
            <a:endParaRPr sz="2800" dirty="0">
              <a:latin typeface="Times New Roman"/>
              <a:cs typeface="Times New Roman"/>
            </a:endParaRPr>
          </a:p>
          <a:p>
            <a:pPr marL="757766" lvl="1" indent="-286550">
              <a:spcBef>
                <a:spcPts val="471"/>
              </a:spcBef>
              <a:buFontTx/>
              <a:buChar char="–"/>
              <a:tabLst>
                <a:tab pos="757129" algn="l"/>
                <a:tab pos="757766" algn="l"/>
              </a:tabLst>
              <a:defRPr/>
            </a:pPr>
            <a:r>
              <a:rPr sz="2800" spc="-5" dirty="0">
                <a:latin typeface="Times New Roman"/>
                <a:cs typeface="Times New Roman"/>
              </a:rPr>
              <a:t>HostId all 1’s: Limited Broadcast inside</a:t>
            </a:r>
            <a:r>
              <a:rPr sz="2800" spc="5" dirty="0">
                <a:latin typeface="Times New Roman"/>
                <a:cs typeface="Times New Roman"/>
              </a:rPr>
              <a:t> </a:t>
            </a:r>
            <a:r>
              <a:rPr sz="2800" spc="-5" dirty="0">
                <a:latin typeface="Times New Roman"/>
                <a:cs typeface="Times New Roman"/>
              </a:rPr>
              <a:t>subnetwork</a:t>
            </a:r>
            <a:endParaRPr sz="2800" dirty="0">
              <a:latin typeface="Times New Roman"/>
              <a:cs typeface="Times New Roman"/>
            </a:endParaRPr>
          </a:p>
        </p:txBody>
      </p:sp>
      <p:cxnSp>
        <p:nvCxnSpPr>
          <p:cNvPr id="5" name="Straight Connector 4">
            <a:extLst>
              <a:ext uri="{FF2B5EF4-FFF2-40B4-BE49-F238E27FC236}">
                <a16:creationId xmlns:a16="http://schemas.microsoft.com/office/drawing/2014/main" id="{762EA015-6BCE-41E9-B8D3-76266C508896}"/>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03F5D849-0168-4D7A-B033-8460965123A9}"/>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7C7C7D4-3461-48F7-974E-9322BE3375D7}"/>
              </a:ext>
            </a:extLst>
          </p:cNvPr>
          <p:cNvSpPr txBox="1">
            <a:spLocks noGrp="1"/>
          </p:cNvSpPr>
          <p:nvPr>
            <p:ph type="title"/>
          </p:nvPr>
        </p:nvSpPr>
        <p:spPr>
          <a:xfrm>
            <a:off x="639726" y="242622"/>
            <a:ext cx="10912548" cy="498598"/>
          </a:xfrm>
        </p:spPr>
        <p:txBody>
          <a:bodyPr vert="horz" wrap="square" lIns="0" tIns="0" rIns="0" bIns="0" numCol="1" rtlCol="0" anchor="ctr" anchorCtr="0" compatLnSpc="1">
            <a:prstTxWarp prst="textNoShape">
              <a:avLst/>
            </a:prstTxWarp>
            <a:spAutoFit/>
          </a:bodyPr>
          <a:lstStyle/>
          <a:p>
            <a:pPr marL="354013" indent="-254000"/>
            <a:r>
              <a:rPr lang="en-US" altLang="en-US" sz="3600">
                <a:effectLst>
                  <a:outerShdw blurRad="38100" dist="38100" dir="2700000" algn="tl">
                    <a:srgbClr val="C0C0C0"/>
                  </a:outerShdw>
                </a:effectLst>
              </a:rPr>
              <a:t>A network with two levels of  hierarchy (not subnetted)</a:t>
            </a:r>
          </a:p>
        </p:txBody>
      </p:sp>
      <p:sp>
        <p:nvSpPr>
          <p:cNvPr id="3" name="object 3">
            <a:extLst>
              <a:ext uri="{FF2B5EF4-FFF2-40B4-BE49-F238E27FC236}">
                <a16:creationId xmlns:a16="http://schemas.microsoft.com/office/drawing/2014/main" id="{2B336D72-BCE6-4375-9240-1725A459975C}"/>
              </a:ext>
            </a:extLst>
          </p:cNvPr>
          <p:cNvSpPr/>
          <p:nvPr/>
        </p:nvSpPr>
        <p:spPr>
          <a:xfrm>
            <a:off x="1319654" y="1208899"/>
            <a:ext cx="7796213" cy="2363788"/>
          </a:xfrm>
          <a:prstGeom prst="rect">
            <a:avLst/>
          </a:prstGeom>
          <a:blipFill>
            <a:blip r:embed="rId2" cstate="print"/>
            <a:stretch>
              <a:fillRect/>
            </a:stretch>
          </a:blipFill>
        </p:spPr>
        <p:txBody>
          <a:bodyPr lIns="0" tIns="0" rIns="0" bIns="0"/>
          <a:lstStyle/>
          <a:p>
            <a:pPr>
              <a:defRPr/>
            </a:pPr>
            <a:endParaRPr sz="3209"/>
          </a:p>
        </p:txBody>
      </p:sp>
      <p:sp>
        <p:nvSpPr>
          <p:cNvPr id="4" name="object 4">
            <a:extLst>
              <a:ext uri="{FF2B5EF4-FFF2-40B4-BE49-F238E27FC236}">
                <a16:creationId xmlns:a16="http://schemas.microsoft.com/office/drawing/2014/main" id="{78F8B393-35A5-41C0-A65D-DB6B13D71C18}"/>
              </a:ext>
            </a:extLst>
          </p:cNvPr>
          <p:cNvSpPr/>
          <p:nvPr/>
        </p:nvSpPr>
        <p:spPr>
          <a:xfrm>
            <a:off x="2841626" y="3722658"/>
            <a:ext cx="4910137" cy="1328737"/>
          </a:xfrm>
          <a:prstGeom prst="rect">
            <a:avLst/>
          </a:prstGeom>
          <a:blipFill>
            <a:blip r:embed="rId3" cstate="print"/>
            <a:stretch>
              <a:fillRect/>
            </a:stretch>
          </a:blipFill>
        </p:spPr>
        <p:txBody>
          <a:bodyPr lIns="0" tIns="0" rIns="0" bIns="0"/>
          <a:lstStyle/>
          <a:p>
            <a:pPr>
              <a:defRPr/>
            </a:pPr>
            <a:endParaRPr sz="3209"/>
          </a:p>
        </p:txBody>
      </p:sp>
      <p:sp>
        <p:nvSpPr>
          <p:cNvPr id="5" name="object 5">
            <a:extLst>
              <a:ext uri="{FF2B5EF4-FFF2-40B4-BE49-F238E27FC236}">
                <a16:creationId xmlns:a16="http://schemas.microsoft.com/office/drawing/2014/main" id="{42AB7F63-BF05-48E9-A145-1240A2733373}"/>
              </a:ext>
            </a:extLst>
          </p:cNvPr>
          <p:cNvSpPr txBox="1"/>
          <p:nvPr/>
        </p:nvSpPr>
        <p:spPr>
          <a:xfrm>
            <a:off x="639726" y="4954631"/>
            <a:ext cx="11062728" cy="1123520"/>
          </a:xfrm>
          <a:prstGeom prst="rect">
            <a:avLst/>
          </a:prstGeom>
          <a:noFill/>
          <a:ln w="9525">
            <a:noFill/>
          </a:ln>
        </p:spPr>
        <p:txBody>
          <a:bodyPr wrap="square" lIns="0" tIns="48394" rIns="0" bIns="0">
            <a:spAutoFit/>
          </a:bodyPr>
          <a:lstStyle>
            <a:lvl1pPr marL="434975" indent="-342900">
              <a:tabLst>
                <a:tab pos="434975" algn="l"/>
              </a:tabLst>
              <a:defRPr sz="3200" b="1" baseline="-18000">
                <a:solidFill>
                  <a:schemeClr val="tx1"/>
                </a:solidFill>
                <a:latin typeface="Arial" panose="020B0604020202020204" pitchFamily="34" charset="0"/>
              </a:defRPr>
            </a:lvl1pPr>
            <a:lvl2pPr marL="742950" indent="-285750">
              <a:tabLst>
                <a:tab pos="434975" algn="l"/>
              </a:tabLst>
              <a:defRPr sz="3200" b="1" baseline="-18000">
                <a:solidFill>
                  <a:schemeClr val="tx1"/>
                </a:solidFill>
                <a:latin typeface="Arial" panose="020B0604020202020204" pitchFamily="34" charset="0"/>
              </a:defRPr>
            </a:lvl2pPr>
            <a:lvl3pPr marL="1143000" indent="-228600">
              <a:tabLst>
                <a:tab pos="434975" algn="l"/>
              </a:tabLst>
              <a:defRPr sz="3200" b="1" baseline="-18000">
                <a:solidFill>
                  <a:schemeClr val="tx1"/>
                </a:solidFill>
                <a:latin typeface="Arial" panose="020B0604020202020204" pitchFamily="34" charset="0"/>
              </a:defRPr>
            </a:lvl3pPr>
            <a:lvl4pPr marL="1600200" indent="-228600">
              <a:tabLst>
                <a:tab pos="434975" algn="l"/>
              </a:tabLst>
              <a:defRPr sz="3200" b="1" baseline="-18000">
                <a:solidFill>
                  <a:schemeClr val="tx1"/>
                </a:solidFill>
                <a:latin typeface="Arial" panose="020B0604020202020204" pitchFamily="34" charset="0"/>
              </a:defRPr>
            </a:lvl4pPr>
            <a:lvl5pPr marL="2057400" indent="-228600">
              <a:tabLst>
                <a:tab pos="434975" algn="l"/>
              </a:tabLst>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tabLst>
                <a:tab pos="434975" algn="l"/>
              </a:tabLs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tabLst>
                <a:tab pos="434975" algn="l"/>
              </a:tabLs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tabLst>
                <a:tab pos="434975" algn="l"/>
              </a:tabLs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tabLst>
                <a:tab pos="434975" algn="l"/>
              </a:tabLst>
              <a:defRPr sz="3200" b="1" baseline="-18000">
                <a:solidFill>
                  <a:schemeClr val="tx1"/>
                </a:solidFill>
                <a:latin typeface="Arial" panose="020B0604020202020204" pitchFamily="34" charset="0"/>
              </a:defRPr>
            </a:lvl9pPr>
          </a:lstStyle>
          <a:p>
            <a:pPr>
              <a:lnSpc>
                <a:spcPts val="2600"/>
              </a:lnSpc>
              <a:spcBef>
                <a:spcPts val="375"/>
              </a:spcBef>
              <a:buFontTx/>
              <a:buChar char="•"/>
            </a:pPr>
            <a:r>
              <a:rPr lang="en-US" altLang="en-US" sz="2400" baseline="0" dirty="0">
                <a:latin typeface="+mn-lt"/>
                <a:cs typeface="Times New Roman" panose="02020603050405020304" pitchFamily="18" charset="0"/>
              </a:rPr>
              <a:t>All hosts in such a large network must be laid out as ONE  physical network</a:t>
            </a:r>
          </a:p>
          <a:p>
            <a:pPr>
              <a:spcBef>
                <a:spcPts val="250"/>
              </a:spcBef>
              <a:buFontTx/>
              <a:buChar char="•"/>
            </a:pPr>
            <a:r>
              <a:rPr lang="en-US" altLang="en-US" sz="2400" baseline="0" dirty="0">
                <a:latin typeface="+mn-lt"/>
                <a:cs typeface="Times New Roman" panose="02020603050405020304" pitchFamily="18" charset="0"/>
              </a:rPr>
              <a:t>May not always be feasible (due to geographic constraints)</a:t>
            </a:r>
          </a:p>
        </p:txBody>
      </p:sp>
      <p:cxnSp>
        <p:nvCxnSpPr>
          <p:cNvPr id="6" name="Straight Connector 5">
            <a:extLst>
              <a:ext uri="{FF2B5EF4-FFF2-40B4-BE49-F238E27FC236}">
                <a16:creationId xmlns:a16="http://schemas.microsoft.com/office/drawing/2014/main" id="{4DF81A38-7262-4CDF-A5D6-7FA3A8936A8A}"/>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F99CDDFC-AE48-4ED3-9B4D-DD22C0545E33}"/>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CC823921-A40B-FCAE-4693-27E549D7F0B9}"/>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B80115D-735F-4ABB-A849-520236D3E003}"/>
              </a:ext>
            </a:extLst>
          </p:cNvPr>
          <p:cNvSpPr txBox="1">
            <a:spLocks noGrp="1"/>
          </p:cNvSpPr>
          <p:nvPr>
            <p:ph type="title"/>
          </p:nvPr>
        </p:nvSpPr>
        <p:spPr>
          <a:xfrm>
            <a:off x="335843" y="215725"/>
            <a:ext cx="7442200" cy="277833"/>
          </a:xfrm>
        </p:spPr>
        <p:txBody>
          <a:bodyPr vert="horz" wrap="square" lIns="0" tIns="0" rIns="0" bIns="0" rtlCol="0" anchor="ctr">
            <a:spAutoFit/>
          </a:bodyPr>
          <a:lstStyle/>
          <a:p>
            <a:pPr marL="882574">
              <a:defRPr/>
            </a:pPr>
            <a:r>
              <a:rPr sz="2006" spc="-5" dirty="0">
                <a:solidFill>
                  <a:srgbClr val="000000"/>
                </a:solidFill>
              </a:rPr>
              <a:t>A </a:t>
            </a:r>
            <a:r>
              <a:rPr sz="2006" spc="-10" dirty="0">
                <a:solidFill>
                  <a:srgbClr val="000000"/>
                </a:solidFill>
              </a:rPr>
              <a:t>network </a:t>
            </a:r>
            <a:r>
              <a:rPr sz="2006" spc="-5" dirty="0">
                <a:solidFill>
                  <a:srgbClr val="000000"/>
                </a:solidFill>
              </a:rPr>
              <a:t>with three levels of </a:t>
            </a:r>
            <a:r>
              <a:rPr sz="2006" spc="-10" dirty="0">
                <a:solidFill>
                  <a:srgbClr val="000000"/>
                </a:solidFill>
              </a:rPr>
              <a:t>hierarchy</a:t>
            </a:r>
            <a:r>
              <a:rPr sz="2006" spc="95" dirty="0">
                <a:solidFill>
                  <a:srgbClr val="000000"/>
                </a:solidFill>
              </a:rPr>
              <a:t> </a:t>
            </a:r>
            <a:r>
              <a:rPr sz="2006" spc="-5" dirty="0">
                <a:solidFill>
                  <a:srgbClr val="000000"/>
                </a:solidFill>
              </a:rPr>
              <a:t>(subnetted)</a:t>
            </a:r>
            <a:endParaRPr sz="2006"/>
          </a:p>
        </p:txBody>
      </p:sp>
      <p:sp>
        <p:nvSpPr>
          <p:cNvPr id="3" name="object 3">
            <a:extLst>
              <a:ext uri="{FF2B5EF4-FFF2-40B4-BE49-F238E27FC236}">
                <a16:creationId xmlns:a16="http://schemas.microsoft.com/office/drawing/2014/main" id="{AB01D006-30B5-468B-A217-ABF3F78BF9DD}"/>
              </a:ext>
            </a:extLst>
          </p:cNvPr>
          <p:cNvSpPr/>
          <p:nvPr/>
        </p:nvSpPr>
        <p:spPr>
          <a:xfrm>
            <a:off x="1735139" y="512763"/>
            <a:ext cx="8797925" cy="4483100"/>
          </a:xfrm>
          <a:prstGeom prst="rect">
            <a:avLst/>
          </a:prstGeom>
          <a:blipFill>
            <a:blip r:embed="rId2" cstate="print"/>
            <a:stretch>
              <a:fillRect/>
            </a:stretch>
          </a:blipFill>
        </p:spPr>
        <p:txBody>
          <a:bodyPr lIns="0" tIns="0" rIns="0" bIns="0"/>
          <a:lstStyle/>
          <a:p>
            <a:pPr>
              <a:defRPr/>
            </a:pPr>
            <a:endParaRPr sz="3209"/>
          </a:p>
        </p:txBody>
      </p:sp>
      <p:sp>
        <p:nvSpPr>
          <p:cNvPr id="4" name="object 4">
            <a:extLst>
              <a:ext uri="{FF2B5EF4-FFF2-40B4-BE49-F238E27FC236}">
                <a16:creationId xmlns:a16="http://schemas.microsoft.com/office/drawing/2014/main" id="{9293E7DA-5660-4515-A7A6-7551C8C519D4}"/>
              </a:ext>
            </a:extLst>
          </p:cNvPr>
          <p:cNvSpPr txBox="1"/>
          <p:nvPr/>
        </p:nvSpPr>
        <p:spPr>
          <a:xfrm>
            <a:off x="6904258" y="5139535"/>
            <a:ext cx="3749675" cy="715716"/>
          </a:xfrm>
          <a:prstGeom prst="rect">
            <a:avLst/>
          </a:prstGeom>
          <a:noFill/>
          <a:ln w="9525">
            <a:noFill/>
          </a:ln>
        </p:spPr>
        <p:txBody>
          <a:bodyPr lIns="0" tIns="48394" rIns="0" bIns="0">
            <a:spAutoFit/>
          </a:bodyPr>
          <a:lstStyle>
            <a:lvl1pPr marL="434975" indent="-342900">
              <a:tabLst>
                <a:tab pos="434975" algn="l"/>
              </a:tabLst>
              <a:defRPr sz="3200" b="1" baseline="-18000">
                <a:solidFill>
                  <a:schemeClr val="tx1"/>
                </a:solidFill>
                <a:latin typeface="Arial" panose="020B0604020202020204" pitchFamily="34" charset="0"/>
              </a:defRPr>
            </a:lvl1pPr>
            <a:lvl2pPr marL="742950" indent="-285750">
              <a:tabLst>
                <a:tab pos="434975" algn="l"/>
              </a:tabLst>
              <a:defRPr sz="3200" b="1" baseline="-18000">
                <a:solidFill>
                  <a:schemeClr val="tx1"/>
                </a:solidFill>
                <a:latin typeface="Arial" panose="020B0604020202020204" pitchFamily="34" charset="0"/>
              </a:defRPr>
            </a:lvl2pPr>
            <a:lvl3pPr marL="1143000" indent="-228600">
              <a:tabLst>
                <a:tab pos="434975" algn="l"/>
              </a:tabLst>
              <a:defRPr sz="3200" b="1" baseline="-18000">
                <a:solidFill>
                  <a:schemeClr val="tx1"/>
                </a:solidFill>
                <a:latin typeface="Arial" panose="020B0604020202020204" pitchFamily="34" charset="0"/>
              </a:defRPr>
            </a:lvl3pPr>
            <a:lvl4pPr marL="1600200" indent="-228600">
              <a:tabLst>
                <a:tab pos="434975" algn="l"/>
              </a:tabLst>
              <a:defRPr sz="3200" b="1" baseline="-18000">
                <a:solidFill>
                  <a:schemeClr val="tx1"/>
                </a:solidFill>
                <a:latin typeface="Arial" panose="020B0604020202020204" pitchFamily="34" charset="0"/>
              </a:defRPr>
            </a:lvl4pPr>
            <a:lvl5pPr marL="2057400" indent="-228600">
              <a:tabLst>
                <a:tab pos="434975" algn="l"/>
              </a:tabLst>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tabLst>
                <a:tab pos="434975" algn="l"/>
              </a:tabLs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tabLst>
                <a:tab pos="434975" algn="l"/>
              </a:tabLs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tabLst>
                <a:tab pos="434975" algn="l"/>
              </a:tabLs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tabLst>
                <a:tab pos="434975" algn="l"/>
              </a:tabLst>
              <a:defRPr sz="3200" b="1" baseline="-18000">
                <a:solidFill>
                  <a:schemeClr val="tx1"/>
                </a:solidFill>
                <a:latin typeface="Arial" panose="020B0604020202020204" pitchFamily="34" charset="0"/>
              </a:defRPr>
            </a:lvl9pPr>
          </a:lstStyle>
          <a:p>
            <a:pPr>
              <a:lnSpc>
                <a:spcPts val="2600"/>
              </a:lnSpc>
              <a:spcBef>
                <a:spcPts val="375"/>
              </a:spcBef>
              <a:buFontTx/>
              <a:buChar char="•"/>
            </a:pPr>
            <a:r>
              <a:rPr lang="en-US" altLang="en-US" sz="2400" b="0" baseline="0" dirty="0">
                <a:latin typeface="+mn-lt"/>
                <a:cs typeface="Times New Roman" panose="02020603050405020304" pitchFamily="18" charset="0"/>
              </a:rPr>
              <a:t>3-step delivery: site,  subnet, host.</a:t>
            </a:r>
          </a:p>
        </p:txBody>
      </p:sp>
      <p:sp>
        <p:nvSpPr>
          <p:cNvPr id="5" name="object 5">
            <a:extLst>
              <a:ext uri="{FF2B5EF4-FFF2-40B4-BE49-F238E27FC236}">
                <a16:creationId xmlns:a16="http://schemas.microsoft.com/office/drawing/2014/main" id="{E5075C38-4FF0-4EAB-949A-E51948D274D3}"/>
              </a:ext>
            </a:extLst>
          </p:cNvPr>
          <p:cNvSpPr/>
          <p:nvPr/>
        </p:nvSpPr>
        <p:spPr>
          <a:xfrm>
            <a:off x="1681164" y="5210176"/>
            <a:ext cx="4549775" cy="1171575"/>
          </a:xfrm>
          <a:prstGeom prst="rect">
            <a:avLst/>
          </a:prstGeom>
          <a:blipFill>
            <a:blip r:embed="rId3" cstate="print"/>
            <a:stretch>
              <a:fillRect/>
            </a:stretch>
          </a:blipFill>
        </p:spPr>
        <p:txBody>
          <a:bodyPr lIns="0" tIns="0" rIns="0" bIns="0"/>
          <a:lstStyle/>
          <a:p>
            <a:pPr>
              <a:defRPr/>
            </a:pPr>
            <a:endParaRPr sz="3209"/>
          </a:p>
        </p:txBody>
      </p:sp>
      <p:cxnSp>
        <p:nvCxnSpPr>
          <p:cNvPr id="6" name="Straight Connector 5">
            <a:extLst>
              <a:ext uri="{FF2B5EF4-FFF2-40B4-BE49-F238E27FC236}">
                <a16:creationId xmlns:a16="http://schemas.microsoft.com/office/drawing/2014/main" id="{FBB67A1B-2E51-4735-88A5-9972981EC3D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EF4DBB7D-E1EE-4418-97EA-BC5DB22A5B5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CC823921-A40B-FCAE-4693-27E549D7F0B9}"/>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E6C8631D-B306-44CF-9B69-4B71DFC7B251}"/>
              </a:ext>
            </a:extLst>
          </p:cNvPr>
          <p:cNvSpPr txBox="1">
            <a:spLocks noGrp="1"/>
          </p:cNvSpPr>
          <p:nvPr>
            <p:ph type="title"/>
          </p:nvPr>
        </p:nvSpPr>
        <p:spPr>
          <a:xfrm>
            <a:off x="675482" y="356633"/>
            <a:ext cx="6099175" cy="555473"/>
          </a:xfrm>
        </p:spPr>
        <p:txBody>
          <a:bodyPr vert="horz" wrap="square" lIns="0" tIns="0" rIns="0" bIns="0" rtlCol="0" anchor="ctr">
            <a:spAutoFit/>
          </a:bodyPr>
          <a:lstStyle/>
          <a:p>
            <a:pPr marL="12736">
              <a:defRPr/>
            </a:pPr>
            <a:r>
              <a:rPr sz="4011" dirty="0"/>
              <a:t>Finding the </a:t>
            </a:r>
            <a:r>
              <a:rPr sz="4011" spc="-5" dirty="0"/>
              <a:t>Subnet</a:t>
            </a:r>
            <a:r>
              <a:rPr sz="4011" spc="-85" dirty="0"/>
              <a:t> </a:t>
            </a:r>
            <a:r>
              <a:rPr sz="4011" spc="-5" dirty="0"/>
              <a:t>Address</a:t>
            </a:r>
            <a:endParaRPr sz="4011" dirty="0"/>
          </a:p>
        </p:txBody>
      </p:sp>
      <p:sp>
        <p:nvSpPr>
          <p:cNvPr id="4" name="object 4">
            <a:extLst>
              <a:ext uri="{FF2B5EF4-FFF2-40B4-BE49-F238E27FC236}">
                <a16:creationId xmlns:a16="http://schemas.microsoft.com/office/drawing/2014/main" id="{6128764C-66A3-4A30-9AE9-41F1FF35C04E}"/>
              </a:ext>
            </a:extLst>
          </p:cNvPr>
          <p:cNvSpPr txBox="1"/>
          <p:nvPr/>
        </p:nvSpPr>
        <p:spPr>
          <a:xfrm>
            <a:off x="1126891" y="1939284"/>
            <a:ext cx="10155398" cy="1477328"/>
          </a:xfrm>
          <a:prstGeom prst="rect">
            <a:avLst/>
          </a:prstGeom>
        </p:spPr>
        <p:txBody>
          <a:bodyPr wrap="square" lIns="0" tIns="0" rIns="0" bIns="0">
            <a:spAutoFit/>
          </a:bodyPr>
          <a:lstStyle>
            <a:lvl1pPr marL="12700">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3600" b="0">
                <a:latin typeface="+mn-lt"/>
                <a:cs typeface="Times New Roman" panose="02020603050405020304" pitchFamily="18" charset="0"/>
              </a:rPr>
              <a:t>Given an IP address, we can find the  subnet address the same way we found the  network address in the previous chapter.</a:t>
            </a:r>
          </a:p>
          <a:p>
            <a:r>
              <a:rPr lang="en-US" altLang="en-US" sz="3600" b="0">
                <a:latin typeface="+mn-lt"/>
                <a:cs typeface="Times New Roman" panose="02020603050405020304" pitchFamily="18" charset="0"/>
              </a:rPr>
              <a:t>We apply the mask to the address. We can  do this in two ways: straight or short-cut.</a:t>
            </a:r>
          </a:p>
        </p:txBody>
      </p:sp>
      <p:cxnSp>
        <p:nvCxnSpPr>
          <p:cNvPr id="5" name="Straight Connector 4">
            <a:extLst>
              <a:ext uri="{FF2B5EF4-FFF2-40B4-BE49-F238E27FC236}">
                <a16:creationId xmlns:a16="http://schemas.microsoft.com/office/drawing/2014/main" id="{3E6C0F79-921E-4F1E-BC9A-192AB045A778}"/>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C9730598-0107-4522-B357-BCC12AC680D0}"/>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CC823921-A40B-FCAE-4693-27E549D7F0B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AEC55A4-44C6-4F7A-B182-F77BE180FE75}"/>
              </a:ext>
            </a:extLst>
          </p:cNvPr>
          <p:cNvSpPr txBox="1">
            <a:spLocks noGrp="1"/>
          </p:cNvSpPr>
          <p:nvPr>
            <p:ph type="title"/>
          </p:nvPr>
        </p:nvSpPr>
        <p:spPr>
          <a:xfrm>
            <a:off x="588232" y="0"/>
            <a:ext cx="6732587" cy="1218795"/>
          </a:xfrm>
        </p:spPr>
        <p:txBody>
          <a:bodyPr vert="horz" wrap="square" lIns="0" tIns="0" rIns="0" bIns="0" rtlCol="0" anchor="ctr">
            <a:spAutoFit/>
          </a:bodyPr>
          <a:lstStyle/>
          <a:p>
            <a:pPr marL="12736">
              <a:defRPr/>
            </a:pPr>
            <a:r>
              <a:rPr spc="-10" dirty="0"/>
              <a:t>Default </a:t>
            </a:r>
            <a:r>
              <a:rPr spc="-5" dirty="0"/>
              <a:t>mask and </a:t>
            </a:r>
            <a:r>
              <a:rPr spc="-10" dirty="0"/>
              <a:t>subnet</a:t>
            </a:r>
            <a:r>
              <a:rPr spc="-5" dirty="0"/>
              <a:t> </a:t>
            </a:r>
            <a:r>
              <a:rPr spc="-10" dirty="0"/>
              <a:t>mask</a:t>
            </a:r>
          </a:p>
        </p:txBody>
      </p:sp>
      <p:sp>
        <p:nvSpPr>
          <p:cNvPr id="3" name="object 3">
            <a:extLst>
              <a:ext uri="{FF2B5EF4-FFF2-40B4-BE49-F238E27FC236}">
                <a16:creationId xmlns:a16="http://schemas.microsoft.com/office/drawing/2014/main" id="{15AF5EE0-5101-4210-B466-D7DB12489743}"/>
              </a:ext>
            </a:extLst>
          </p:cNvPr>
          <p:cNvSpPr/>
          <p:nvPr/>
        </p:nvSpPr>
        <p:spPr>
          <a:xfrm>
            <a:off x="2030692" y="988086"/>
            <a:ext cx="6586538" cy="5124450"/>
          </a:xfrm>
          <a:prstGeom prst="rect">
            <a:avLst/>
          </a:prstGeom>
          <a:blipFill>
            <a:blip r:embed="rId2" cstate="print"/>
            <a:stretch>
              <a:fillRect/>
            </a:stretch>
          </a:blipFill>
        </p:spPr>
        <p:txBody>
          <a:bodyPr lIns="0" tIns="0" rIns="0" bIns="0"/>
          <a:lstStyle/>
          <a:p>
            <a:pPr>
              <a:defRPr/>
            </a:pPr>
            <a:endParaRPr sz="3209"/>
          </a:p>
        </p:txBody>
      </p:sp>
      <p:sp>
        <p:nvSpPr>
          <p:cNvPr id="4" name="object 4">
            <a:extLst>
              <a:ext uri="{FF2B5EF4-FFF2-40B4-BE49-F238E27FC236}">
                <a16:creationId xmlns:a16="http://schemas.microsoft.com/office/drawing/2014/main" id="{D955562A-6A5C-4571-9613-8D4C5734E41F}"/>
              </a:ext>
            </a:extLst>
          </p:cNvPr>
          <p:cNvSpPr/>
          <p:nvPr/>
        </p:nvSpPr>
        <p:spPr>
          <a:xfrm>
            <a:off x="7594601" y="5875338"/>
            <a:ext cx="938213" cy="214312"/>
          </a:xfrm>
          <a:custGeom>
            <a:avLst/>
            <a:gdLst/>
            <a:ahLst/>
            <a:cxnLst/>
            <a:rect l="l" t="t" r="r" b="b"/>
            <a:pathLst>
              <a:path w="936625" h="212725">
                <a:moveTo>
                  <a:pt x="936498" y="0"/>
                </a:moveTo>
                <a:lnTo>
                  <a:pt x="936498" y="212598"/>
                </a:lnTo>
                <a:lnTo>
                  <a:pt x="0" y="212598"/>
                </a:lnTo>
                <a:lnTo>
                  <a:pt x="0" y="0"/>
                </a:lnTo>
                <a:lnTo>
                  <a:pt x="936498" y="0"/>
                </a:lnTo>
                <a:close/>
              </a:path>
            </a:pathLst>
          </a:custGeom>
          <a:solidFill>
            <a:srgbClr val="FFFFFF"/>
          </a:solidFill>
        </p:spPr>
        <p:txBody>
          <a:bodyPr lIns="0" tIns="0" rIns="0" bIns="0"/>
          <a:lstStyle/>
          <a:p>
            <a:pPr>
              <a:defRPr/>
            </a:pPr>
            <a:endParaRPr sz="3209"/>
          </a:p>
        </p:txBody>
      </p:sp>
      <p:sp>
        <p:nvSpPr>
          <p:cNvPr id="5" name="object 5">
            <a:extLst>
              <a:ext uri="{FF2B5EF4-FFF2-40B4-BE49-F238E27FC236}">
                <a16:creationId xmlns:a16="http://schemas.microsoft.com/office/drawing/2014/main" id="{8AA9B870-6634-448F-AE67-6478842C4369}"/>
              </a:ext>
            </a:extLst>
          </p:cNvPr>
          <p:cNvSpPr txBox="1"/>
          <p:nvPr/>
        </p:nvSpPr>
        <p:spPr>
          <a:xfrm>
            <a:off x="7581901" y="5870576"/>
            <a:ext cx="955675" cy="216085"/>
          </a:xfrm>
          <a:prstGeom prst="rect">
            <a:avLst/>
          </a:prstGeom>
        </p:spPr>
        <p:txBody>
          <a:bodyPr lIns="0" tIns="0" rIns="0" bIns="0">
            <a:spAutoFit/>
          </a:bodyPr>
          <a:lstStyle/>
          <a:p>
            <a:pPr marL="12736">
              <a:defRPr/>
            </a:pPr>
            <a:r>
              <a:rPr sz="1404" spc="-10" dirty="0">
                <a:solidFill>
                  <a:srgbClr val="FF0065"/>
                </a:solidFill>
                <a:latin typeface="Times New Roman"/>
                <a:cs typeface="Times New Roman"/>
              </a:rPr>
              <a:t>Subne</a:t>
            </a:r>
            <a:r>
              <a:rPr sz="1404" dirty="0">
                <a:solidFill>
                  <a:srgbClr val="FF0065"/>
                </a:solidFill>
                <a:latin typeface="Times New Roman"/>
                <a:cs typeface="Times New Roman"/>
              </a:rPr>
              <a:t>t</a:t>
            </a:r>
            <a:r>
              <a:rPr sz="1404" spc="-20" dirty="0">
                <a:solidFill>
                  <a:srgbClr val="FF0065"/>
                </a:solidFill>
                <a:latin typeface="Times New Roman"/>
                <a:cs typeface="Times New Roman"/>
              </a:rPr>
              <a:t>w</a:t>
            </a:r>
            <a:r>
              <a:rPr sz="1404" spc="-5" dirty="0">
                <a:solidFill>
                  <a:srgbClr val="FF0065"/>
                </a:solidFill>
                <a:latin typeface="Times New Roman"/>
                <a:cs typeface="Times New Roman"/>
              </a:rPr>
              <a:t>ork</a:t>
            </a:r>
            <a:endParaRPr sz="1404">
              <a:latin typeface="Times New Roman"/>
              <a:cs typeface="Times New Roman"/>
            </a:endParaRPr>
          </a:p>
        </p:txBody>
      </p:sp>
      <p:cxnSp>
        <p:nvCxnSpPr>
          <p:cNvPr id="6" name="Straight Connector 5">
            <a:extLst>
              <a:ext uri="{FF2B5EF4-FFF2-40B4-BE49-F238E27FC236}">
                <a16:creationId xmlns:a16="http://schemas.microsoft.com/office/drawing/2014/main" id="{117BC4D1-FA8C-4EB3-9E87-FB360304E2DB}"/>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EE8B2484-EFF4-49E0-889B-C78C8371EC76}"/>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41E2705-694A-44A5-A336-CBA766487D31}"/>
              </a:ext>
            </a:extLst>
          </p:cNvPr>
          <p:cNvSpPr>
            <a:spLocks noGrp="1"/>
          </p:cNvSpPr>
          <p:nvPr>
            <p:ph type="title"/>
          </p:nvPr>
        </p:nvSpPr>
        <p:spPr>
          <a:xfrm>
            <a:off x="663038" y="90486"/>
            <a:ext cx="10515600" cy="1027113"/>
          </a:xfrm>
        </p:spPr>
        <p:txBody>
          <a:bodyPr>
            <a:normAutofit/>
          </a:bodyPr>
          <a:lstStyle/>
          <a:p>
            <a:pPr eaLnBrk="1" hangingPunct="1">
              <a:defRPr/>
            </a:pPr>
            <a:r>
              <a:rPr lang="en-US" sz="4400" b="1" dirty="0"/>
              <a:t>IPv4 ADDRESSES</a:t>
            </a:r>
          </a:p>
        </p:txBody>
      </p:sp>
      <p:sp>
        <p:nvSpPr>
          <p:cNvPr id="10" name="Text Placeholder 9">
            <a:extLst>
              <a:ext uri="{FF2B5EF4-FFF2-40B4-BE49-F238E27FC236}">
                <a16:creationId xmlns:a16="http://schemas.microsoft.com/office/drawing/2014/main" id="{F59D453E-A7AC-424D-B947-04A57D7D8B38}"/>
              </a:ext>
            </a:extLst>
          </p:cNvPr>
          <p:cNvSpPr>
            <a:spLocks noGrp="1"/>
          </p:cNvSpPr>
          <p:nvPr>
            <p:ph type="body" idx="1"/>
          </p:nvPr>
        </p:nvSpPr>
        <p:spPr>
          <a:xfrm>
            <a:off x="838200" y="2293047"/>
            <a:ext cx="10515600" cy="2119313"/>
          </a:xfrm>
        </p:spPr>
        <p:txBody>
          <a:bodyPr/>
          <a:lstStyle/>
          <a:p>
            <a:pPr eaLnBrk="1" hangingPunct="1">
              <a:defRPr/>
            </a:pPr>
            <a:r>
              <a:rPr lang="en-US" dirty="0">
                <a:solidFill>
                  <a:schemeClr val="tx1"/>
                </a:solidFill>
              </a:rPr>
              <a:t>An IPv4 address is a 32-bit address that uniquely and universally defines the connection of a device (for example, a computer or a router) to the Internet.</a:t>
            </a:r>
          </a:p>
          <a:p>
            <a:pPr eaLnBrk="1" hangingPunct="1">
              <a:defRPr/>
            </a:pPr>
            <a:endParaRPr lang="en-US" dirty="0">
              <a:solidFill>
                <a:schemeClr val="tx1"/>
              </a:solidFill>
            </a:endParaRPr>
          </a:p>
        </p:txBody>
      </p:sp>
      <p:sp>
        <p:nvSpPr>
          <p:cNvPr id="17412" name="Slide Number Placeholder 1">
            <a:extLst>
              <a:ext uri="{FF2B5EF4-FFF2-40B4-BE49-F238E27FC236}">
                <a16:creationId xmlns:a16="http://schemas.microsoft.com/office/drawing/2014/main" id="{9C36E956-2A1A-4364-8046-D2BD351265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B4A3DB4E-4E30-4081-9753-410A09726F7C}" type="slidenum">
              <a:rPr lang="en-US" altLang="en-US" sz="1200">
                <a:solidFill>
                  <a:srgbClr val="B5A788"/>
                </a:solidFill>
              </a:rPr>
              <a:pPr/>
              <a:t>2</a:t>
            </a:fld>
            <a:endParaRPr lang="en-US" altLang="en-US" sz="1200">
              <a:solidFill>
                <a:srgbClr val="B5A788"/>
              </a:solidFill>
            </a:endParaRPr>
          </a:p>
        </p:txBody>
      </p:sp>
      <p:sp>
        <p:nvSpPr>
          <p:cNvPr id="17413" name="Text Box 4">
            <a:extLst>
              <a:ext uri="{FF2B5EF4-FFF2-40B4-BE49-F238E27FC236}">
                <a16:creationId xmlns:a16="http://schemas.microsoft.com/office/drawing/2014/main" id="{1C6BA406-0F38-4F7C-970D-0C184A727A23}"/>
              </a:ext>
            </a:extLst>
          </p:cNvPr>
          <p:cNvSpPr txBox="1">
            <a:spLocks noChangeArrowheads="1"/>
          </p:cNvSpPr>
          <p:nvPr/>
        </p:nvSpPr>
        <p:spPr bwMode="auto">
          <a:xfrm>
            <a:off x="9753600" y="64008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endParaRPr lang="en-US" altLang="en-US" sz="1800" baseline="0">
              <a:latin typeface="Times New Roman" panose="02020603050405020304" pitchFamily="18" charset="0"/>
            </a:endParaRPr>
          </a:p>
        </p:txBody>
      </p:sp>
      <p:cxnSp>
        <p:nvCxnSpPr>
          <p:cNvPr id="6" name="Straight Connector 5">
            <a:extLst>
              <a:ext uri="{FF2B5EF4-FFF2-40B4-BE49-F238E27FC236}">
                <a16:creationId xmlns:a16="http://schemas.microsoft.com/office/drawing/2014/main" id="{49562479-986C-4EF6-9BF8-936CF3556055}"/>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90D69E6-40AC-4C5B-AF39-11D2B40C0A68}"/>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308357"/>
            <a:ext cx="3390258" cy="27931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BE47B455-F2A1-4438-BBE8-2F48E2B28B97}"/>
              </a:ext>
            </a:extLst>
          </p:cNvPr>
          <p:cNvSpPr txBox="1"/>
          <p:nvPr/>
        </p:nvSpPr>
        <p:spPr>
          <a:xfrm>
            <a:off x="719359" y="1061917"/>
            <a:ext cx="11000934" cy="1322798"/>
          </a:xfrm>
          <a:prstGeom prst="rect">
            <a:avLst/>
          </a:prstGeom>
          <a:noFill/>
          <a:ln>
            <a:noFill/>
          </a:ln>
        </p:spPr>
        <p:txBody>
          <a:bodyPr wrap="square" lIns="0" tIns="34925" rIns="0" bIns="0">
            <a:spAutoFit/>
          </a:bodyPr>
          <a:lstStyle>
            <a:lvl1pPr marL="92075">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spcBef>
                <a:spcPts val="275"/>
              </a:spcBef>
            </a:pPr>
            <a:r>
              <a:rPr lang="en-US" altLang="en-US" sz="2400" b="0" u="sng" baseline="0" dirty="0">
                <a:latin typeface="+mj-lt"/>
                <a:cs typeface="Times New Roman" panose="02020603050405020304" pitchFamily="18" charset="0"/>
              </a:rPr>
              <a:t>Straight Method</a:t>
            </a:r>
            <a:endParaRPr lang="en-US" altLang="en-US" sz="2400" b="0" baseline="0" dirty="0">
              <a:latin typeface="+mj-lt"/>
              <a:cs typeface="Times New Roman" panose="02020603050405020304" pitchFamily="18" charset="0"/>
            </a:endParaRPr>
          </a:p>
          <a:p>
            <a:pPr>
              <a:spcBef>
                <a:spcPts val="1425"/>
              </a:spcBef>
            </a:pPr>
            <a:r>
              <a:rPr lang="en-US" altLang="en-US" sz="2400" b="0" baseline="0" dirty="0">
                <a:latin typeface="+mj-lt"/>
                <a:cs typeface="Times New Roman" panose="02020603050405020304" pitchFamily="18" charset="0"/>
              </a:rPr>
              <a:t>In the straight method, we use  binary notation for both the  address and the mask and then  apply the AND operation to find  the subnet address.</a:t>
            </a:r>
          </a:p>
        </p:txBody>
      </p:sp>
      <p:sp>
        <p:nvSpPr>
          <p:cNvPr id="13" name="object 3">
            <a:extLst>
              <a:ext uri="{FF2B5EF4-FFF2-40B4-BE49-F238E27FC236}">
                <a16:creationId xmlns:a16="http://schemas.microsoft.com/office/drawing/2014/main" id="{C5901CE8-08E5-42D0-9D06-FD55B795BE5C}"/>
              </a:ext>
            </a:extLst>
          </p:cNvPr>
          <p:cNvSpPr txBox="1"/>
          <p:nvPr/>
        </p:nvSpPr>
        <p:spPr>
          <a:xfrm>
            <a:off x="4652963" y="3088554"/>
            <a:ext cx="1566863" cy="404598"/>
          </a:xfrm>
          <a:prstGeom prst="rect">
            <a:avLst/>
          </a:prstGeom>
          <a:solidFill>
            <a:srgbClr val="01CC99"/>
          </a:solidFill>
          <a:ln w="38099">
            <a:solidFill>
              <a:srgbClr val="FF3401"/>
            </a:solidFill>
          </a:ln>
        </p:spPr>
        <p:txBody>
          <a:bodyPr lIns="0" tIns="34925" rIns="0" bIns="0">
            <a:spAutoFit/>
          </a:bodyPr>
          <a:lstStyle/>
          <a:p>
            <a:pPr marL="92075">
              <a:spcBef>
                <a:spcPts val="275"/>
              </a:spcBef>
              <a:defRPr/>
            </a:pPr>
            <a:r>
              <a:rPr sz="2400" i="1" dirty="0">
                <a:latin typeface="Times New Roman"/>
                <a:cs typeface="Times New Roman"/>
              </a:rPr>
              <a:t>Example</a:t>
            </a:r>
            <a:r>
              <a:rPr sz="2400" i="1" spc="-100" dirty="0">
                <a:latin typeface="Times New Roman"/>
                <a:cs typeface="Times New Roman"/>
              </a:rPr>
              <a:t> </a:t>
            </a:r>
            <a:r>
              <a:rPr sz="2400" i="1" dirty="0">
                <a:latin typeface="Times New Roman"/>
                <a:cs typeface="Times New Roman"/>
              </a:rPr>
              <a:t>1</a:t>
            </a:r>
            <a:endParaRPr sz="2400">
              <a:latin typeface="Times New Roman"/>
              <a:cs typeface="Times New Roman"/>
            </a:endParaRPr>
          </a:p>
        </p:txBody>
      </p:sp>
      <p:sp>
        <p:nvSpPr>
          <p:cNvPr id="16" name="object 6">
            <a:extLst>
              <a:ext uri="{FF2B5EF4-FFF2-40B4-BE49-F238E27FC236}">
                <a16:creationId xmlns:a16="http://schemas.microsoft.com/office/drawing/2014/main" id="{631C4A0F-7BD1-4B46-8544-15E031A59D78}"/>
              </a:ext>
            </a:extLst>
          </p:cNvPr>
          <p:cNvSpPr txBox="1"/>
          <p:nvPr/>
        </p:nvSpPr>
        <p:spPr>
          <a:xfrm>
            <a:off x="918629" y="3644845"/>
            <a:ext cx="3887788" cy="1846659"/>
          </a:xfrm>
          <a:prstGeom prst="rect">
            <a:avLst/>
          </a:prstGeom>
        </p:spPr>
        <p:txBody>
          <a:bodyPr lIns="0" tIns="0" rIns="0" bIns="0">
            <a:spAutoFit/>
          </a:bodyPr>
          <a:lstStyle>
            <a:lvl1pPr marL="12700">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400" b="0" baseline="0" dirty="0">
                <a:latin typeface="+mn-lt"/>
                <a:cs typeface="Times New Roman" panose="02020603050405020304" pitchFamily="18" charset="0"/>
              </a:rPr>
              <a:t>What is the subnetwork address of the destination address is 200.45.34.56 and the  subnet mask is 255.255.240.0?</a:t>
            </a:r>
          </a:p>
        </p:txBody>
      </p:sp>
      <p:graphicFrame>
        <p:nvGraphicFramePr>
          <p:cNvPr id="17" name="object 7">
            <a:extLst>
              <a:ext uri="{FF2B5EF4-FFF2-40B4-BE49-F238E27FC236}">
                <a16:creationId xmlns:a16="http://schemas.microsoft.com/office/drawing/2014/main" id="{4826E680-EA67-4EE9-954E-DEB4C9F27622}"/>
              </a:ext>
            </a:extLst>
          </p:cNvPr>
          <p:cNvGraphicFramePr>
            <a:graphicFrameLocks noGrp="1"/>
          </p:cNvGraphicFramePr>
          <p:nvPr>
            <p:extLst>
              <p:ext uri="{D42A27DB-BD31-4B8C-83A1-F6EECF244321}">
                <p14:modId xmlns:p14="http://schemas.microsoft.com/office/powerpoint/2010/main" val="3361444306"/>
              </p:ext>
            </p:extLst>
          </p:nvPr>
        </p:nvGraphicFramePr>
        <p:xfrm>
          <a:off x="6096000" y="3574387"/>
          <a:ext cx="5378450" cy="1540300"/>
        </p:xfrm>
        <a:graphic>
          <a:graphicData uri="http://schemas.openxmlformats.org/drawingml/2006/table">
            <a:tbl>
              <a:tblPr/>
              <a:tblGrid>
                <a:gridCol w="1317625">
                  <a:extLst>
                    <a:ext uri="{9D8B030D-6E8A-4147-A177-3AD203B41FA5}">
                      <a16:colId xmlns:a16="http://schemas.microsoft.com/office/drawing/2014/main" val="2338737987"/>
                    </a:ext>
                  </a:extLst>
                </a:gridCol>
                <a:gridCol w="1371600">
                  <a:extLst>
                    <a:ext uri="{9D8B030D-6E8A-4147-A177-3AD203B41FA5}">
                      <a16:colId xmlns:a16="http://schemas.microsoft.com/office/drawing/2014/main" val="280316527"/>
                    </a:ext>
                  </a:extLst>
                </a:gridCol>
                <a:gridCol w="1371600">
                  <a:extLst>
                    <a:ext uri="{9D8B030D-6E8A-4147-A177-3AD203B41FA5}">
                      <a16:colId xmlns:a16="http://schemas.microsoft.com/office/drawing/2014/main" val="1612428845"/>
                    </a:ext>
                  </a:extLst>
                </a:gridCol>
                <a:gridCol w="1317625">
                  <a:extLst>
                    <a:ext uri="{9D8B030D-6E8A-4147-A177-3AD203B41FA5}">
                      <a16:colId xmlns:a16="http://schemas.microsoft.com/office/drawing/2014/main" val="3615867362"/>
                    </a:ext>
                  </a:extLst>
                </a:gridCol>
              </a:tblGrid>
              <a:tr h="490538">
                <a:tc>
                  <a:txBody>
                    <a:bodyPr/>
                    <a:lstStyle>
                      <a:lvl1pPr>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1" fontAlgn="base" latinLnBrk="0" hangingPunct="1">
                        <a:lnSpc>
                          <a:spcPct val="100000"/>
                        </a:lnSpc>
                        <a:spcBef>
                          <a:spcPts val="25"/>
                        </a:spcBef>
                        <a:spcAft>
                          <a:spcPct val="0"/>
                        </a:spcAft>
                        <a:buClrTx/>
                        <a:buSzTx/>
                        <a:buFontTx/>
                        <a:buNone/>
                        <a:tabLst/>
                      </a:pPr>
                      <a:r>
                        <a:rPr kumimoji="0" lang="en-US" altLang="en-US" sz="2400" b="0" i="0" u="none" strike="noStrike" cap="none" normalizeH="0" baseline="0">
                          <a:ln>
                            <a:noFill/>
                          </a:ln>
                          <a:solidFill>
                            <a:srgbClr val="3333CC"/>
                          </a:solidFill>
                          <a:effectLst/>
                          <a:latin typeface="Times New Roman" panose="02020603050405020304" pitchFamily="18" charset="0"/>
                          <a:cs typeface="Times New Roman" panose="02020603050405020304" pitchFamily="18" charset="0"/>
                        </a:rPr>
                        <a:t>11001000</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ts val="25"/>
                        </a:spcBef>
                        <a:spcAft>
                          <a:spcPct val="0"/>
                        </a:spcAft>
                        <a:buClrTx/>
                        <a:buSzTx/>
                        <a:buFontTx/>
                        <a:buNone/>
                        <a:tabLst/>
                      </a:pPr>
                      <a:r>
                        <a:rPr kumimoji="0" lang="en-US" altLang="en-US" sz="2400" b="0" i="0" u="none" strike="noStrike" cap="none" normalizeH="0" baseline="0">
                          <a:ln>
                            <a:noFill/>
                          </a:ln>
                          <a:solidFill>
                            <a:srgbClr val="3333CC"/>
                          </a:solidFill>
                          <a:effectLst/>
                          <a:latin typeface="Times New Roman" panose="02020603050405020304" pitchFamily="18" charset="0"/>
                          <a:cs typeface="Times New Roman" panose="02020603050405020304" pitchFamily="18" charset="0"/>
                        </a:rPr>
                        <a:t>00101101</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ts val="25"/>
                        </a:spcBef>
                        <a:spcAft>
                          <a:spcPct val="0"/>
                        </a:spcAft>
                        <a:buClrTx/>
                        <a:buSzTx/>
                        <a:buFontTx/>
                        <a:buNone/>
                        <a:tabLst/>
                      </a:pPr>
                      <a:r>
                        <a:rPr kumimoji="0" lang="en-US" altLang="en-US" sz="2400" b="0" i="0" u="none" strike="noStrike" cap="none" normalizeH="0" baseline="0">
                          <a:ln>
                            <a:noFill/>
                          </a:ln>
                          <a:solidFill>
                            <a:srgbClr val="3333CC"/>
                          </a:solidFill>
                          <a:effectLst/>
                          <a:latin typeface="Times New Roman" panose="02020603050405020304" pitchFamily="18" charset="0"/>
                          <a:cs typeface="Times New Roman" panose="02020603050405020304" pitchFamily="18" charset="0"/>
                        </a:rPr>
                        <a:t>00100010</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ts val="25"/>
                        </a:spcBef>
                        <a:spcAft>
                          <a:spcPct val="0"/>
                        </a:spcAft>
                        <a:buClrTx/>
                        <a:buSzTx/>
                        <a:buFontTx/>
                        <a:buNone/>
                        <a:tabLst/>
                      </a:pPr>
                      <a:r>
                        <a:rPr kumimoji="0" lang="en-US" altLang="en-US" sz="2400" b="0" i="0" u="none" strike="noStrike" cap="none" normalizeH="0" baseline="0">
                          <a:ln>
                            <a:noFill/>
                          </a:ln>
                          <a:solidFill>
                            <a:srgbClr val="3333CC"/>
                          </a:solidFill>
                          <a:effectLst/>
                          <a:latin typeface="Times New Roman" panose="02020603050405020304" pitchFamily="18" charset="0"/>
                          <a:cs typeface="Times New Roman" panose="02020603050405020304" pitchFamily="18" charset="0"/>
                        </a:rPr>
                        <a:t>00111000</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915089316"/>
                  </a:ext>
                </a:extLst>
              </a:tr>
              <a:tr h="624312">
                <a:tc>
                  <a:txBody>
                    <a:bodyPr/>
                    <a:lstStyle>
                      <a:lvl1pPr>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1" fontAlgn="base" latinLnBrk="0" hangingPunct="1">
                        <a:lnSpc>
                          <a:spcPct val="100000"/>
                        </a:lnSpc>
                        <a:spcBef>
                          <a:spcPts val="500"/>
                        </a:spcBef>
                        <a:spcAft>
                          <a:spcPct val="0"/>
                        </a:spcAft>
                        <a:buClrTx/>
                        <a:buSzTx/>
                        <a:buFontTx/>
                        <a:buNone/>
                        <a:tabLst/>
                      </a:pPr>
                      <a:r>
                        <a:rPr kumimoji="0" lang="en-US" altLang="en-US" sz="2400" b="0" i="0" u="none" strike="noStrike" cap="none" normalizeH="0" baseline="0">
                          <a:ln>
                            <a:noFill/>
                          </a:ln>
                          <a:solidFill>
                            <a:srgbClr val="3333CC"/>
                          </a:solidFill>
                          <a:effectLst/>
                          <a:latin typeface="Times New Roman" panose="02020603050405020304" pitchFamily="18" charset="0"/>
                          <a:cs typeface="Times New Roman" panose="02020603050405020304" pitchFamily="18" charset="0"/>
                        </a:rPr>
                        <a:t>11111111</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ts val="500"/>
                        </a:spcBef>
                        <a:spcAft>
                          <a:spcPct val="0"/>
                        </a:spcAft>
                        <a:buClrTx/>
                        <a:buSzTx/>
                        <a:buFontTx/>
                        <a:buNone/>
                        <a:tabLst/>
                      </a:pPr>
                      <a:r>
                        <a:rPr kumimoji="0" lang="en-US" altLang="en-US" sz="2400" b="0" i="0" u="none" strike="noStrike" cap="none" normalizeH="0" baseline="0">
                          <a:ln>
                            <a:noFill/>
                          </a:ln>
                          <a:solidFill>
                            <a:srgbClr val="3333CC"/>
                          </a:solidFill>
                          <a:effectLst/>
                          <a:latin typeface="Times New Roman" panose="02020603050405020304" pitchFamily="18" charset="0"/>
                          <a:cs typeface="Times New Roman" panose="02020603050405020304" pitchFamily="18" charset="0"/>
                        </a:rPr>
                        <a:t>11111111</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ts val="500"/>
                        </a:spcBef>
                        <a:spcAft>
                          <a:spcPct val="0"/>
                        </a:spcAft>
                        <a:buClrTx/>
                        <a:buSzTx/>
                        <a:buFontTx/>
                        <a:buNone/>
                        <a:tabLst/>
                      </a:pPr>
                      <a:r>
                        <a:rPr kumimoji="0" lang="en-US" altLang="en-US" sz="2400" b="0"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1111</a:t>
                      </a:r>
                      <a:r>
                        <a:rPr kumimoji="0" lang="en-US" altLang="en-US" sz="2400" b="1" i="0" u="sng"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0000</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ts val="500"/>
                        </a:spcBef>
                        <a:spcAft>
                          <a:spcPct val="0"/>
                        </a:spcAft>
                        <a:buClrTx/>
                        <a:buSzTx/>
                        <a:buFontTx/>
                        <a:buNone/>
                        <a:tabLst/>
                      </a:pPr>
                      <a:r>
                        <a:rPr kumimoji="0" lang="en-US" altLang="en-US" sz="2400" b="1" i="0" u="sng" strike="noStrike" cap="none" normalizeH="0" baseline="0">
                          <a:ln>
                            <a:noFill/>
                          </a:ln>
                          <a:solidFill>
                            <a:srgbClr val="3333CC"/>
                          </a:solidFill>
                          <a:effectLst/>
                          <a:latin typeface="Times New Roman" panose="02020603050405020304" pitchFamily="18" charset="0"/>
                          <a:cs typeface="Times New Roman" panose="02020603050405020304" pitchFamily="18" charset="0"/>
                        </a:rPr>
                        <a:t>00000000</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688189021"/>
                  </a:ext>
                </a:extLst>
              </a:tr>
              <a:tr h="425450">
                <a:tc>
                  <a:txBody>
                    <a:bodyPr/>
                    <a:lstStyle>
                      <a:lvl1pPr>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ctr" defTabSz="914400" rtl="0" eaLnBrk="1" fontAlgn="base" latinLnBrk="0" hangingPunct="1">
                        <a:lnSpc>
                          <a:spcPct val="100000"/>
                        </a:lnSpc>
                        <a:spcBef>
                          <a:spcPts val="488"/>
                        </a:spcBef>
                        <a:spcAft>
                          <a:spcPct val="0"/>
                        </a:spcAft>
                        <a:buClrTx/>
                        <a:buSzTx/>
                        <a:buFontTx/>
                        <a:buNone/>
                        <a:tabLst/>
                      </a:pPr>
                      <a:r>
                        <a:rPr kumimoji="0" lang="en-US" altLang="en-US" sz="2400" b="0" i="0" u="none" strike="noStrike" cap="none" normalizeH="0" baseline="0">
                          <a:ln>
                            <a:noFill/>
                          </a:ln>
                          <a:solidFill>
                            <a:srgbClr val="3333CC"/>
                          </a:solidFill>
                          <a:effectLst/>
                          <a:latin typeface="Times New Roman" panose="02020603050405020304" pitchFamily="18" charset="0"/>
                          <a:cs typeface="Times New Roman" panose="02020603050405020304" pitchFamily="18" charset="0"/>
                        </a:rPr>
                        <a:t>11001000</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ts val="488"/>
                        </a:spcBef>
                        <a:spcAft>
                          <a:spcPct val="0"/>
                        </a:spcAft>
                        <a:buClrTx/>
                        <a:buSzTx/>
                        <a:buFontTx/>
                        <a:buNone/>
                        <a:tabLst/>
                      </a:pPr>
                      <a:r>
                        <a:rPr kumimoji="0" lang="en-US" altLang="en-US" sz="2400" b="0"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00101101</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ts val="488"/>
                        </a:spcBef>
                        <a:spcAft>
                          <a:spcPct val="0"/>
                        </a:spcAft>
                        <a:buClrTx/>
                        <a:buSzTx/>
                        <a:buFontTx/>
                        <a:buNone/>
                        <a:tabLst/>
                      </a:pPr>
                      <a:r>
                        <a:rPr kumimoji="0" lang="en-US" altLang="en-US" sz="2400" b="0" i="0" u="none" strike="noStrike" cap="none" normalizeH="0" baseline="0">
                          <a:ln>
                            <a:noFill/>
                          </a:ln>
                          <a:solidFill>
                            <a:srgbClr val="3333CC"/>
                          </a:solidFill>
                          <a:effectLst/>
                          <a:latin typeface="Times New Roman" panose="02020603050405020304" pitchFamily="18" charset="0"/>
                          <a:cs typeface="Times New Roman" panose="02020603050405020304" pitchFamily="18" charset="0"/>
                        </a:rPr>
                        <a:t>0010</a:t>
                      </a:r>
                      <a:r>
                        <a:rPr kumimoji="0" lang="en-US" altLang="en-US" sz="2400" b="1" i="0" u="none" strike="noStrike" cap="none" normalizeH="0" baseline="0">
                          <a:ln>
                            <a:noFill/>
                          </a:ln>
                          <a:solidFill>
                            <a:srgbClr val="3333CC"/>
                          </a:solidFill>
                          <a:effectLst/>
                          <a:latin typeface="Times New Roman" panose="02020603050405020304" pitchFamily="18" charset="0"/>
                          <a:cs typeface="Times New Roman" panose="02020603050405020304" pitchFamily="18" charset="0"/>
                        </a:rPr>
                        <a:t>0000</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ts val="488"/>
                        </a:spcBef>
                        <a:spcAft>
                          <a:spcPct val="0"/>
                        </a:spcAft>
                        <a:buClrTx/>
                        <a:buSzTx/>
                        <a:buFontTx/>
                        <a:buNone/>
                        <a:tabLst/>
                      </a:pPr>
                      <a:r>
                        <a:rPr kumimoji="0" lang="en-US" altLang="en-US" sz="24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00000000</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665186357"/>
                  </a:ext>
                </a:extLst>
              </a:tr>
            </a:tbl>
          </a:graphicData>
        </a:graphic>
      </p:graphicFrame>
      <p:sp>
        <p:nvSpPr>
          <p:cNvPr id="18" name="object 8">
            <a:extLst>
              <a:ext uri="{FF2B5EF4-FFF2-40B4-BE49-F238E27FC236}">
                <a16:creationId xmlns:a16="http://schemas.microsoft.com/office/drawing/2014/main" id="{E16E5B7B-31A2-49F0-A6E9-0146002AF674}"/>
              </a:ext>
            </a:extLst>
          </p:cNvPr>
          <p:cNvSpPr txBox="1"/>
          <p:nvPr/>
        </p:nvSpPr>
        <p:spPr>
          <a:xfrm>
            <a:off x="6219826" y="5277158"/>
            <a:ext cx="4867275" cy="377825"/>
          </a:xfrm>
          <a:prstGeom prst="rect">
            <a:avLst/>
          </a:prstGeom>
        </p:spPr>
        <p:txBody>
          <a:bodyPr lIns="0" tIns="0" rIns="0" bIns="0">
            <a:spAutoFit/>
          </a:bodyPr>
          <a:lstStyle/>
          <a:p>
            <a:pPr marL="12700">
              <a:defRPr/>
            </a:pPr>
            <a:r>
              <a:rPr sz="2400" dirty="0">
                <a:solidFill>
                  <a:srgbClr val="3333CC"/>
                </a:solidFill>
                <a:latin typeface="Times New Roman"/>
                <a:cs typeface="Times New Roman"/>
              </a:rPr>
              <a:t>The </a:t>
            </a:r>
            <a:r>
              <a:rPr sz="2400" spc="-5" dirty="0">
                <a:solidFill>
                  <a:srgbClr val="3333CC"/>
                </a:solidFill>
                <a:latin typeface="Times New Roman"/>
                <a:cs typeface="Times New Roman"/>
              </a:rPr>
              <a:t>subnetwork </a:t>
            </a:r>
            <a:r>
              <a:rPr sz="2400" dirty="0">
                <a:solidFill>
                  <a:srgbClr val="3333CC"/>
                </a:solidFill>
                <a:latin typeface="Times New Roman"/>
                <a:cs typeface="Times New Roman"/>
              </a:rPr>
              <a:t>address is</a:t>
            </a:r>
            <a:r>
              <a:rPr sz="2400" spc="-105" dirty="0">
                <a:solidFill>
                  <a:srgbClr val="3333CC"/>
                </a:solidFill>
                <a:latin typeface="Times New Roman"/>
                <a:cs typeface="Times New Roman"/>
              </a:rPr>
              <a:t> </a:t>
            </a:r>
            <a:r>
              <a:rPr sz="2400" dirty="0">
                <a:solidFill>
                  <a:srgbClr val="3333CC"/>
                </a:solidFill>
                <a:latin typeface="Times New Roman"/>
                <a:cs typeface="Times New Roman"/>
              </a:rPr>
              <a:t>200.45.32.0.</a:t>
            </a:r>
            <a:endParaRPr sz="2400" dirty="0">
              <a:latin typeface="Times New Roman"/>
              <a:cs typeface="Times New Roman"/>
            </a:endParaRPr>
          </a:p>
        </p:txBody>
      </p:sp>
      <p:cxnSp>
        <p:nvCxnSpPr>
          <p:cNvPr id="9" name="Straight Connector 8">
            <a:extLst>
              <a:ext uri="{FF2B5EF4-FFF2-40B4-BE49-F238E27FC236}">
                <a16:creationId xmlns:a16="http://schemas.microsoft.com/office/drawing/2014/main" id="{0888FDD4-EFFE-4890-9A9B-C966230F56CE}"/>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0FDB659-CDE3-4732-8A42-2811A17EEDD6}"/>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CC823921-A40B-FCAE-4693-27E549D7F0B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0427F293-01F7-4494-A8E3-AD5B09D56148}"/>
              </a:ext>
            </a:extLst>
          </p:cNvPr>
          <p:cNvSpPr txBox="1"/>
          <p:nvPr/>
        </p:nvSpPr>
        <p:spPr>
          <a:xfrm>
            <a:off x="984739" y="803355"/>
            <a:ext cx="11086514" cy="1661993"/>
          </a:xfrm>
          <a:prstGeom prst="rect">
            <a:avLst/>
          </a:prstGeom>
        </p:spPr>
        <p:txBody>
          <a:bodyPr wrap="square" lIns="0" tIns="0" rIns="0" bIns="0">
            <a:spAutoFit/>
          </a:bodyPr>
          <a:lstStyle/>
          <a:p>
            <a:pPr marL="12736">
              <a:defRPr/>
            </a:pPr>
            <a:r>
              <a:rPr sz="2800" u="heavy" spc="-5" dirty="0">
                <a:cs typeface="Times New Roman"/>
              </a:rPr>
              <a:t>Short-Cut</a:t>
            </a:r>
            <a:r>
              <a:rPr sz="2800" u="heavy" spc="-85" dirty="0">
                <a:cs typeface="Times New Roman"/>
              </a:rPr>
              <a:t> </a:t>
            </a:r>
            <a:r>
              <a:rPr sz="2800" u="heavy" dirty="0">
                <a:cs typeface="Times New Roman"/>
              </a:rPr>
              <a:t>Method</a:t>
            </a:r>
            <a:endParaRPr lang="en-US" sz="2800" u="heavy" dirty="0">
              <a:cs typeface="Times New Roman"/>
            </a:endParaRPr>
          </a:p>
          <a:p>
            <a:pPr marL="12736">
              <a:defRPr/>
            </a:pPr>
            <a:r>
              <a:rPr sz="2000" dirty="0">
                <a:cs typeface="Times New Roman"/>
              </a:rPr>
              <a:t>** If the byte in the mask is 255, copy the byte in the</a:t>
            </a:r>
            <a:r>
              <a:rPr sz="2000" spc="-170" dirty="0">
                <a:cs typeface="Times New Roman"/>
              </a:rPr>
              <a:t> </a:t>
            </a:r>
            <a:r>
              <a:rPr sz="2000" dirty="0">
                <a:cs typeface="Times New Roman"/>
              </a:rPr>
              <a:t>address.</a:t>
            </a:r>
            <a:endParaRPr lang="en-US" sz="2000" dirty="0">
              <a:cs typeface="Times New Roman"/>
            </a:endParaRPr>
          </a:p>
          <a:p>
            <a:pPr marL="12736">
              <a:defRPr/>
            </a:pPr>
            <a:r>
              <a:rPr sz="2000" spc="-5" dirty="0">
                <a:cs typeface="Times New Roman"/>
              </a:rPr>
              <a:t>** If </a:t>
            </a:r>
            <a:r>
              <a:rPr sz="2000" dirty="0">
                <a:cs typeface="Times New Roman"/>
              </a:rPr>
              <a:t>the </a:t>
            </a:r>
            <a:r>
              <a:rPr sz="2000" spc="-5" dirty="0">
                <a:cs typeface="Times New Roman"/>
              </a:rPr>
              <a:t>byte </a:t>
            </a:r>
            <a:r>
              <a:rPr sz="2000" dirty="0">
                <a:cs typeface="Times New Roman"/>
              </a:rPr>
              <a:t>in the mask is </a:t>
            </a:r>
            <a:r>
              <a:rPr sz="2000" spc="-5" dirty="0">
                <a:cs typeface="Times New Roman"/>
              </a:rPr>
              <a:t>0, replace </a:t>
            </a:r>
            <a:r>
              <a:rPr sz="2000" dirty="0">
                <a:cs typeface="Times New Roman"/>
              </a:rPr>
              <a:t>the </a:t>
            </a:r>
            <a:r>
              <a:rPr sz="2000" spc="-5" dirty="0">
                <a:cs typeface="Times New Roman"/>
              </a:rPr>
              <a:t>byte </a:t>
            </a:r>
            <a:r>
              <a:rPr sz="2000" dirty="0">
                <a:cs typeface="Times New Roman"/>
              </a:rPr>
              <a:t>in the address  </a:t>
            </a:r>
            <a:r>
              <a:rPr sz="2000" spc="-5" dirty="0">
                <a:cs typeface="Times New Roman"/>
              </a:rPr>
              <a:t>with</a:t>
            </a:r>
            <a:r>
              <a:rPr sz="2000" spc="-95" dirty="0">
                <a:cs typeface="Times New Roman"/>
              </a:rPr>
              <a:t> </a:t>
            </a:r>
            <a:r>
              <a:rPr sz="2000" spc="-5" dirty="0">
                <a:cs typeface="Times New Roman"/>
              </a:rPr>
              <a:t>0.</a:t>
            </a:r>
            <a:endParaRPr lang="en-US" sz="2000" dirty="0">
              <a:cs typeface="Times New Roman"/>
            </a:endParaRPr>
          </a:p>
          <a:p>
            <a:pPr marL="12736">
              <a:defRPr/>
            </a:pPr>
            <a:r>
              <a:rPr sz="2000" spc="-5" dirty="0">
                <a:cs typeface="Times New Roman"/>
              </a:rPr>
              <a:t>** If </a:t>
            </a:r>
            <a:r>
              <a:rPr sz="2000" dirty="0">
                <a:cs typeface="Times New Roman"/>
              </a:rPr>
              <a:t>the </a:t>
            </a:r>
            <a:r>
              <a:rPr sz="2000" spc="-5" dirty="0">
                <a:cs typeface="Times New Roman"/>
              </a:rPr>
              <a:t>byte </a:t>
            </a:r>
            <a:r>
              <a:rPr sz="2000" dirty="0">
                <a:cs typeface="Times New Roman"/>
              </a:rPr>
              <a:t>in the mask is </a:t>
            </a:r>
            <a:r>
              <a:rPr sz="2000" spc="-5" dirty="0">
                <a:cs typeface="Times New Roman"/>
              </a:rPr>
              <a:t>neither 255 nor 0, we write </a:t>
            </a:r>
            <a:r>
              <a:rPr sz="2000" dirty="0">
                <a:cs typeface="Times New Roman"/>
              </a:rPr>
              <a:t>the  </a:t>
            </a:r>
            <a:r>
              <a:rPr sz="2000" spc="-5" dirty="0">
                <a:cs typeface="Times New Roman"/>
              </a:rPr>
              <a:t>mask </a:t>
            </a:r>
            <a:r>
              <a:rPr sz="2000" dirty="0">
                <a:cs typeface="Times New Roman"/>
              </a:rPr>
              <a:t>and the address in binary and apply the </a:t>
            </a:r>
            <a:r>
              <a:rPr sz="2000" spc="-5" dirty="0">
                <a:cs typeface="Times New Roman"/>
              </a:rPr>
              <a:t>AND  operation.</a:t>
            </a:r>
            <a:endParaRPr sz="2000" dirty="0">
              <a:cs typeface="Times New Roman"/>
            </a:endParaRPr>
          </a:p>
        </p:txBody>
      </p:sp>
      <p:sp>
        <p:nvSpPr>
          <p:cNvPr id="4" name="object 4">
            <a:extLst>
              <a:ext uri="{FF2B5EF4-FFF2-40B4-BE49-F238E27FC236}">
                <a16:creationId xmlns:a16="http://schemas.microsoft.com/office/drawing/2014/main" id="{F43288D3-F317-424D-BBA4-DEB13B635BA1}"/>
              </a:ext>
            </a:extLst>
          </p:cNvPr>
          <p:cNvSpPr/>
          <p:nvPr/>
        </p:nvSpPr>
        <p:spPr>
          <a:xfrm>
            <a:off x="997305" y="2900403"/>
            <a:ext cx="8701088" cy="2984500"/>
          </a:xfrm>
          <a:prstGeom prst="rect">
            <a:avLst/>
          </a:prstGeom>
          <a:blipFill>
            <a:blip r:embed="rId2" cstate="print"/>
            <a:stretch>
              <a:fillRect/>
            </a:stretch>
          </a:blipFill>
        </p:spPr>
        <p:txBody>
          <a:bodyPr lIns="0" tIns="0" rIns="0" bIns="0"/>
          <a:lstStyle/>
          <a:p>
            <a:pPr>
              <a:defRPr/>
            </a:pPr>
            <a:endParaRPr sz="3209"/>
          </a:p>
        </p:txBody>
      </p:sp>
      <p:cxnSp>
        <p:nvCxnSpPr>
          <p:cNvPr id="5" name="Straight Connector 4">
            <a:extLst>
              <a:ext uri="{FF2B5EF4-FFF2-40B4-BE49-F238E27FC236}">
                <a16:creationId xmlns:a16="http://schemas.microsoft.com/office/drawing/2014/main" id="{23E142B3-81A6-445F-8124-A86E5D0C94CD}"/>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90F3825D-A37D-413E-A53A-F831181E5D48}"/>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01BD58EB-6534-476D-BED7-42F712798725}"/>
              </a:ext>
            </a:extLst>
          </p:cNvPr>
          <p:cNvSpPr/>
          <p:nvPr/>
        </p:nvSpPr>
        <p:spPr>
          <a:xfrm>
            <a:off x="1390537" y="4294044"/>
            <a:ext cx="6881813" cy="2241550"/>
          </a:xfrm>
          <a:prstGeom prst="rect">
            <a:avLst/>
          </a:prstGeom>
          <a:blipFill>
            <a:blip r:embed="rId2" cstate="print"/>
            <a:stretch>
              <a:fillRect/>
            </a:stretch>
          </a:blipFill>
        </p:spPr>
        <p:txBody>
          <a:bodyPr lIns="0" tIns="0" rIns="0" bIns="0"/>
          <a:lstStyle/>
          <a:p>
            <a:pPr>
              <a:defRPr/>
            </a:pPr>
            <a:endParaRPr sz="3209"/>
          </a:p>
        </p:txBody>
      </p:sp>
      <p:sp>
        <p:nvSpPr>
          <p:cNvPr id="9" name="object 2">
            <a:extLst>
              <a:ext uri="{FF2B5EF4-FFF2-40B4-BE49-F238E27FC236}">
                <a16:creationId xmlns:a16="http://schemas.microsoft.com/office/drawing/2014/main" id="{69EC250A-7620-4EE0-8FFB-63AEC7F95CCF}"/>
              </a:ext>
            </a:extLst>
          </p:cNvPr>
          <p:cNvSpPr txBox="1">
            <a:spLocks/>
          </p:cNvSpPr>
          <p:nvPr/>
        </p:nvSpPr>
        <p:spPr>
          <a:xfrm>
            <a:off x="179363" y="0"/>
            <a:ext cx="7696200" cy="919162"/>
          </a:xfrm>
          <a:prstGeom prst="rect">
            <a:avLst/>
          </a:prstGeom>
        </p:spPr>
        <p:txBody>
          <a:bodyPr lIns="0" tIns="179070" rIns="0" bIns="0" anchor="ctr">
            <a:sp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a:lstStyle>
          <a:p>
            <a:pPr marL="993140">
              <a:defRPr/>
            </a:pPr>
            <a:r>
              <a:rPr lang="en-US" sz="4800" spc="-5" dirty="0">
                <a:solidFill>
                  <a:srgbClr val="000000"/>
                </a:solidFill>
                <a:latin typeface="Times New Roman"/>
                <a:cs typeface="Times New Roman"/>
              </a:rPr>
              <a:t>Designing</a:t>
            </a:r>
            <a:r>
              <a:rPr lang="en-US" sz="4800" spc="-30" dirty="0">
                <a:solidFill>
                  <a:srgbClr val="000000"/>
                </a:solidFill>
                <a:latin typeface="Times New Roman"/>
                <a:cs typeface="Times New Roman"/>
              </a:rPr>
              <a:t> </a:t>
            </a:r>
            <a:r>
              <a:rPr lang="en-US" sz="4800" spc="-5" dirty="0">
                <a:solidFill>
                  <a:srgbClr val="000000"/>
                </a:solidFill>
                <a:latin typeface="Times New Roman"/>
                <a:cs typeface="Times New Roman"/>
              </a:rPr>
              <a:t>Subnets</a:t>
            </a:r>
          </a:p>
        </p:txBody>
      </p:sp>
      <p:sp>
        <p:nvSpPr>
          <p:cNvPr id="10" name="object 3">
            <a:extLst>
              <a:ext uri="{FF2B5EF4-FFF2-40B4-BE49-F238E27FC236}">
                <a16:creationId xmlns:a16="http://schemas.microsoft.com/office/drawing/2014/main" id="{939035C2-9648-4525-9BD1-643A5549EDB0}"/>
              </a:ext>
            </a:extLst>
          </p:cNvPr>
          <p:cNvSpPr txBox="1"/>
          <p:nvPr/>
        </p:nvSpPr>
        <p:spPr>
          <a:xfrm>
            <a:off x="875665" y="1083109"/>
            <a:ext cx="10440670" cy="3046988"/>
          </a:xfrm>
          <a:prstGeom prst="rect">
            <a:avLst/>
          </a:prstGeom>
        </p:spPr>
        <p:txBody>
          <a:bodyPr wrap="square" lIns="0" tIns="0" rIns="0" bIns="0">
            <a:spAutoFit/>
          </a:bodyPr>
          <a:lstStyle/>
          <a:p>
            <a:pPr marL="12700">
              <a:tabLst>
                <a:tab pos="621665" algn="l"/>
                <a:tab pos="622300" algn="l"/>
              </a:tabLst>
              <a:defRPr/>
            </a:pPr>
            <a:r>
              <a:rPr sz="2200" spc="-5" dirty="0">
                <a:cs typeface="Times New Roman"/>
              </a:rPr>
              <a:t>The number of subnets </a:t>
            </a:r>
            <a:r>
              <a:rPr sz="2200" dirty="0">
                <a:cs typeface="Times New Roman"/>
              </a:rPr>
              <a:t>N must </a:t>
            </a:r>
            <a:r>
              <a:rPr sz="2200" spc="-5" dirty="0">
                <a:cs typeface="Times New Roman"/>
              </a:rPr>
              <a:t>be </a:t>
            </a:r>
            <a:r>
              <a:rPr sz="2200" dirty="0">
                <a:cs typeface="Times New Roman"/>
              </a:rPr>
              <a:t>a </a:t>
            </a:r>
            <a:r>
              <a:rPr sz="2200" spc="-5" dirty="0">
                <a:cs typeface="Times New Roman"/>
              </a:rPr>
              <a:t>power of</a:t>
            </a:r>
            <a:r>
              <a:rPr sz="2200" spc="-80" dirty="0">
                <a:cs typeface="Times New Roman"/>
              </a:rPr>
              <a:t> </a:t>
            </a:r>
            <a:r>
              <a:rPr sz="2200" spc="-5" dirty="0">
                <a:cs typeface="Times New Roman"/>
              </a:rPr>
              <a:t>2.</a:t>
            </a:r>
            <a:endParaRPr sz="2200" dirty="0">
              <a:cs typeface="Times New Roman"/>
            </a:endParaRPr>
          </a:p>
          <a:p>
            <a:pPr marL="12700">
              <a:tabLst>
                <a:tab pos="622300" algn="l"/>
                <a:tab pos="622935" algn="l"/>
              </a:tabLst>
              <a:defRPr/>
            </a:pPr>
            <a:r>
              <a:rPr lang="en-US" sz="2200" dirty="0">
                <a:cs typeface="Times New Roman"/>
              </a:rPr>
              <a:t>1. </a:t>
            </a:r>
            <a:r>
              <a:rPr sz="2200" spc="-5" dirty="0">
                <a:cs typeface="Times New Roman"/>
              </a:rPr>
              <a:t>Find </a:t>
            </a:r>
            <a:r>
              <a:rPr sz="2200" dirty="0">
                <a:cs typeface="Times New Roman"/>
              </a:rPr>
              <a:t>the </a:t>
            </a:r>
            <a:r>
              <a:rPr sz="2200" spc="-5" dirty="0">
                <a:cs typeface="Times New Roman"/>
              </a:rPr>
              <a:t>Subnet</a:t>
            </a:r>
            <a:r>
              <a:rPr sz="2200" spc="-90" dirty="0">
                <a:cs typeface="Times New Roman"/>
              </a:rPr>
              <a:t> </a:t>
            </a:r>
            <a:r>
              <a:rPr sz="2200" dirty="0">
                <a:cs typeface="Times New Roman"/>
              </a:rPr>
              <a:t>Mask</a:t>
            </a:r>
          </a:p>
          <a:p>
            <a:pPr>
              <a:spcBef>
                <a:spcPts val="15"/>
              </a:spcBef>
              <a:buFont typeface="Times New Roman"/>
              <a:buAutoNum type="arabicPeriod"/>
              <a:defRPr/>
            </a:pPr>
            <a:endParaRPr sz="2200" dirty="0">
              <a:cs typeface="Times New Roman"/>
            </a:endParaRPr>
          </a:p>
          <a:p>
            <a:pPr marL="1002665" lvl="1" indent="-532765">
              <a:buFontTx/>
              <a:buChar char="•"/>
              <a:tabLst>
                <a:tab pos="1002665" algn="l"/>
                <a:tab pos="1003300" algn="l"/>
              </a:tabLst>
              <a:defRPr/>
            </a:pPr>
            <a:r>
              <a:rPr sz="2200" spc="-5" dirty="0">
                <a:cs typeface="Times New Roman"/>
              </a:rPr>
              <a:t>1-Bits: 1’s from default mask + Log</a:t>
            </a:r>
            <a:r>
              <a:rPr sz="2200" spc="-7" baseline="-21367" dirty="0">
                <a:cs typeface="Times New Roman"/>
              </a:rPr>
              <a:t>2</a:t>
            </a:r>
            <a:r>
              <a:rPr sz="2200" spc="-89" baseline="-21367" dirty="0">
                <a:cs typeface="Times New Roman"/>
              </a:rPr>
              <a:t> </a:t>
            </a:r>
            <a:r>
              <a:rPr sz="2200" spc="-5" dirty="0">
                <a:cs typeface="Times New Roman"/>
              </a:rPr>
              <a:t>N</a:t>
            </a:r>
            <a:endParaRPr sz="2200" dirty="0">
              <a:cs typeface="Times New Roman"/>
            </a:endParaRPr>
          </a:p>
          <a:p>
            <a:pPr marL="1002665" lvl="1" indent="-532765">
              <a:buFontTx/>
              <a:buChar char="•"/>
              <a:tabLst>
                <a:tab pos="1002665" algn="l"/>
                <a:tab pos="1003300" algn="l"/>
              </a:tabLst>
              <a:defRPr/>
            </a:pPr>
            <a:r>
              <a:rPr sz="2200" spc="-5" dirty="0">
                <a:cs typeface="Times New Roman"/>
              </a:rPr>
              <a:t>0-Bits: The </a:t>
            </a:r>
            <a:r>
              <a:rPr sz="2200" spc="-10" dirty="0">
                <a:cs typeface="Times New Roman"/>
              </a:rPr>
              <a:t>remaining </a:t>
            </a:r>
            <a:r>
              <a:rPr sz="2200" spc="-5" dirty="0">
                <a:cs typeface="Times New Roman"/>
              </a:rPr>
              <a:t>bits (of the 32-bit IP</a:t>
            </a:r>
            <a:r>
              <a:rPr sz="2200" spc="10" dirty="0">
                <a:cs typeface="Times New Roman"/>
              </a:rPr>
              <a:t> </a:t>
            </a:r>
            <a:r>
              <a:rPr sz="2200" spc="-5" dirty="0">
                <a:cs typeface="Times New Roman"/>
              </a:rPr>
              <a:t>address)</a:t>
            </a:r>
            <a:endParaRPr lang="en-US" sz="2200" spc="-5" dirty="0">
              <a:cs typeface="Times New Roman"/>
            </a:endParaRPr>
          </a:p>
          <a:p>
            <a:pPr marL="1002665" lvl="1" indent="-532765">
              <a:buFontTx/>
              <a:buChar char="•"/>
              <a:tabLst>
                <a:tab pos="1002665" algn="l"/>
                <a:tab pos="1003300" algn="l"/>
              </a:tabLst>
              <a:defRPr/>
            </a:pPr>
            <a:endParaRPr sz="2200" dirty="0">
              <a:cs typeface="Times New Roman"/>
            </a:endParaRPr>
          </a:p>
          <a:p>
            <a:pPr marL="12700">
              <a:tabLst>
                <a:tab pos="621665" algn="l"/>
                <a:tab pos="622300" algn="l"/>
              </a:tabLst>
              <a:defRPr/>
            </a:pPr>
            <a:r>
              <a:rPr lang="en-US" sz="2200" dirty="0">
                <a:cs typeface="Times New Roman"/>
              </a:rPr>
              <a:t>2. </a:t>
            </a:r>
            <a:r>
              <a:rPr sz="2200" spc="-5" dirty="0">
                <a:cs typeface="Times New Roman"/>
              </a:rPr>
              <a:t>Number </a:t>
            </a:r>
            <a:r>
              <a:rPr sz="2200" dirty="0">
                <a:cs typeface="Times New Roman"/>
              </a:rPr>
              <a:t>of </a:t>
            </a:r>
            <a:r>
              <a:rPr sz="2200" spc="-5" dirty="0">
                <a:cs typeface="Times New Roman"/>
              </a:rPr>
              <a:t>Addresses </a:t>
            </a:r>
            <a:r>
              <a:rPr sz="2200" dirty="0">
                <a:cs typeface="Times New Roman"/>
              </a:rPr>
              <a:t>in Each </a:t>
            </a:r>
            <a:r>
              <a:rPr sz="2200" spc="-5" dirty="0">
                <a:cs typeface="Times New Roman"/>
              </a:rPr>
              <a:t>Subnet </a:t>
            </a:r>
            <a:r>
              <a:rPr sz="2200" dirty="0">
                <a:cs typeface="Times New Roman"/>
              </a:rPr>
              <a:t>= 2 </a:t>
            </a:r>
            <a:r>
              <a:rPr sz="2200" baseline="24305" dirty="0">
                <a:cs typeface="Times New Roman"/>
              </a:rPr>
              <a:t>#of</a:t>
            </a:r>
            <a:r>
              <a:rPr sz="2200" spc="-135" baseline="24305" dirty="0">
                <a:cs typeface="Times New Roman"/>
              </a:rPr>
              <a:t> </a:t>
            </a:r>
            <a:r>
              <a:rPr sz="2200" baseline="24305" dirty="0">
                <a:cs typeface="Times New Roman"/>
              </a:rPr>
              <a:t>0-Bits</a:t>
            </a:r>
            <a:r>
              <a:rPr sz="2200" dirty="0">
                <a:cs typeface="Times New Roman"/>
              </a:rPr>
              <a:t>.</a:t>
            </a:r>
          </a:p>
          <a:p>
            <a:pPr marL="12700">
              <a:tabLst>
                <a:tab pos="621665" algn="l"/>
                <a:tab pos="622300" algn="l"/>
              </a:tabLst>
              <a:defRPr/>
            </a:pPr>
            <a:endParaRPr lang="en-US" sz="2200" dirty="0">
              <a:cs typeface="Times New Roman"/>
            </a:endParaRPr>
          </a:p>
          <a:p>
            <a:pPr marL="12700">
              <a:tabLst>
                <a:tab pos="621665" algn="l"/>
                <a:tab pos="622300" algn="l"/>
              </a:tabLst>
              <a:defRPr/>
            </a:pPr>
            <a:r>
              <a:rPr lang="en-US" sz="2200" dirty="0">
                <a:cs typeface="Times New Roman"/>
              </a:rPr>
              <a:t>3. </a:t>
            </a:r>
            <a:r>
              <a:rPr sz="2200" dirty="0">
                <a:cs typeface="Times New Roman"/>
              </a:rPr>
              <a:t>Range of </a:t>
            </a:r>
            <a:r>
              <a:rPr sz="2200" spc="-5" dirty="0">
                <a:cs typeface="Times New Roman"/>
              </a:rPr>
              <a:t>Addresses </a:t>
            </a:r>
            <a:r>
              <a:rPr sz="2200" dirty="0">
                <a:cs typeface="Times New Roman"/>
              </a:rPr>
              <a:t>in </a:t>
            </a:r>
            <a:r>
              <a:rPr lang="en-US" sz="2200" dirty="0">
                <a:cs typeface="Times New Roman"/>
              </a:rPr>
              <a:t>e</a:t>
            </a:r>
            <a:r>
              <a:rPr sz="2200" dirty="0">
                <a:cs typeface="Times New Roman"/>
              </a:rPr>
              <a:t>ach</a:t>
            </a:r>
            <a:r>
              <a:rPr sz="2200" spc="-95" dirty="0">
                <a:cs typeface="Times New Roman"/>
              </a:rPr>
              <a:t> </a:t>
            </a:r>
            <a:r>
              <a:rPr sz="2200" spc="-5" dirty="0">
                <a:cs typeface="Times New Roman"/>
              </a:rPr>
              <a:t>Subnet.</a:t>
            </a:r>
            <a:endParaRPr sz="2200" dirty="0">
              <a:cs typeface="Times New Roman"/>
            </a:endParaRPr>
          </a:p>
        </p:txBody>
      </p:sp>
      <p:cxnSp>
        <p:nvCxnSpPr>
          <p:cNvPr id="4" name="Straight Connector 3">
            <a:extLst>
              <a:ext uri="{FF2B5EF4-FFF2-40B4-BE49-F238E27FC236}">
                <a16:creationId xmlns:a16="http://schemas.microsoft.com/office/drawing/2014/main" id="{993BCCB3-6EDD-45B3-9ACF-618011A7305E}"/>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D291B495-C5EA-4C35-BBC9-01E2B94DB376}"/>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80059EB-FCA5-4FC0-8762-577FC17786CA}"/>
              </a:ext>
            </a:extLst>
          </p:cNvPr>
          <p:cNvSpPr txBox="1">
            <a:spLocks noGrp="1"/>
          </p:cNvSpPr>
          <p:nvPr>
            <p:ph type="title"/>
          </p:nvPr>
        </p:nvSpPr>
        <p:spPr>
          <a:xfrm>
            <a:off x="1084542" y="356036"/>
            <a:ext cx="1571625" cy="368725"/>
          </a:xfrm>
          <a:noFill/>
          <a:ln w="38099">
            <a:noFill/>
          </a:ln>
        </p:spPr>
        <p:txBody>
          <a:bodyPr vert="horz" wrap="square" lIns="0" tIns="35022" rIns="0" bIns="0" rtlCol="0" anchor="ctr">
            <a:spAutoFit/>
          </a:bodyPr>
          <a:lstStyle/>
          <a:p>
            <a:pPr marL="92333">
              <a:spcBef>
                <a:spcPts val="276"/>
              </a:spcBef>
              <a:defRPr/>
            </a:pPr>
            <a:r>
              <a:rPr sz="2407" b="1" i="1" dirty="0">
                <a:solidFill>
                  <a:srgbClr val="000000"/>
                </a:solidFill>
                <a:cs typeface="Times New Roman"/>
              </a:rPr>
              <a:t>Example</a:t>
            </a:r>
            <a:r>
              <a:rPr sz="2407" b="1" i="1" spc="-100" dirty="0">
                <a:solidFill>
                  <a:srgbClr val="000000"/>
                </a:solidFill>
                <a:cs typeface="Times New Roman"/>
              </a:rPr>
              <a:t> </a:t>
            </a:r>
            <a:r>
              <a:rPr sz="2407" b="1" i="1" dirty="0">
                <a:solidFill>
                  <a:srgbClr val="000000"/>
                </a:solidFill>
                <a:cs typeface="Times New Roman"/>
              </a:rPr>
              <a:t>3</a:t>
            </a:r>
            <a:endParaRPr sz="2407" b="1">
              <a:cs typeface="Times New Roman"/>
            </a:endParaRPr>
          </a:p>
        </p:txBody>
      </p:sp>
      <p:sp>
        <p:nvSpPr>
          <p:cNvPr id="4" name="object 4">
            <a:extLst>
              <a:ext uri="{FF2B5EF4-FFF2-40B4-BE49-F238E27FC236}">
                <a16:creationId xmlns:a16="http://schemas.microsoft.com/office/drawing/2014/main" id="{98F7A050-DB57-4B4D-89F3-40E6816BB20C}"/>
              </a:ext>
            </a:extLst>
          </p:cNvPr>
          <p:cNvSpPr txBox="1"/>
          <p:nvPr/>
        </p:nvSpPr>
        <p:spPr>
          <a:xfrm>
            <a:off x="1084542" y="941254"/>
            <a:ext cx="10605710" cy="738664"/>
          </a:xfrm>
          <a:prstGeom prst="rect">
            <a:avLst/>
          </a:prstGeom>
        </p:spPr>
        <p:txBody>
          <a:bodyPr wrap="square" lIns="0" tIns="0" rIns="0" bIns="0">
            <a:spAutoFit/>
          </a:bodyPr>
          <a:lstStyle>
            <a:lvl1pPr marL="12700">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400" baseline="0" dirty="0">
                <a:latin typeface="+mn-lt"/>
                <a:cs typeface="Times New Roman" panose="02020603050405020304" pitchFamily="18" charset="0"/>
              </a:rPr>
              <a:t>A company is granted the site  address 201.70.64.0 (class C). The  company needs six subnets. Design  the subnets.</a:t>
            </a:r>
          </a:p>
        </p:txBody>
      </p:sp>
      <p:sp>
        <p:nvSpPr>
          <p:cNvPr id="6" name="object 6">
            <a:extLst>
              <a:ext uri="{FF2B5EF4-FFF2-40B4-BE49-F238E27FC236}">
                <a16:creationId xmlns:a16="http://schemas.microsoft.com/office/drawing/2014/main" id="{8220F97C-879E-4A7F-A16E-DB88479F0B2B}"/>
              </a:ext>
            </a:extLst>
          </p:cNvPr>
          <p:cNvSpPr txBox="1"/>
          <p:nvPr/>
        </p:nvSpPr>
        <p:spPr>
          <a:xfrm>
            <a:off x="1084542" y="2081834"/>
            <a:ext cx="10605710" cy="3693319"/>
          </a:xfrm>
          <a:prstGeom prst="rect">
            <a:avLst/>
          </a:prstGeom>
        </p:spPr>
        <p:txBody>
          <a:bodyPr wrap="square" lIns="0" tIns="0" rIns="0" bIns="0">
            <a:spAutoFit/>
          </a:bodyPr>
          <a:lstStyle>
            <a:lvl1pPr marL="298450" indent="-285750">
              <a:tabLst>
                <a:tab pos="298450" algn="l"/>
              </a:tabLst>
              <a:defRPr sz="3200" b="1" baseline="-18000">
                <a:solidFill>
                  <a:schemeClr val="tx1"/>
                </a:solidFill>
                <a:latin typeface="Arial" panose="020B0604020202020204" pitchFamily="34" charset="0"/>
              </a:defRPr>
            </a:lvl1pPr>
            <a:lvl2pPr marL="742950" indent="-285750">
              <a:tabLst>
                <a:tab pos="298450" algn="l"/>
              </a:tabLst>
              <a:defRPr sz="3200" b="1" baseline="-18000">
                <a:solidFill>
                  <a:schemeClr val="tx1"/>
                </a:solidFill>
                <a:latin typeface="Arial" panose="020B0604020202020204" pitchFamily="34" charset="0"/>
              </a:defRPr>
            </a:lvl2pPr>
            <a:lvl3pPr marL="1143000" indent="-228600">
              <a:tabLst>
                <a:tab pos="298450" algn="l"/>
              </a:tabLst>
              <a:defRPr sz="3200" b="1" baseline="-18000">
                <a:solidFill>
                  <a:schemeClr val="tx1"/>
                </a:solidFill>
                <a:latin typeface="Arial" panose="020B0604020202020204" pitchFamily="34" charset="0"/>
              </a:defRPr>
            </a:lvl3pPr>
            <a:lvl4pPr marL="1600200" indent="-228600">
              <a:tabLst>
                <a:tab pos="298450" algn="l"/>
              </a:tabLst>
              <a:defRPr sz="3200" b="1" baseline="-18000">
                <a:solidFill>
                  <a:schemeClr val="tx1"/>
                </a:solidFill>
                <a:latin typeface="Arial" panose="020B0604020202020204" pitchFamily="34" charset="0"/>
              </a:defRPr>
            </a:lvl4pPr>
            <a:lvl5pPr marL="2057400" indent="-228600">
              <a:tabLst>
                <a:tab pos="298450" algn="l"/>
              </a:tabLst>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sz="3200" b="1" baseline="-18000">
                <a:solidFill>
                  <a:schemeClr val="tx1"/>
                </a:solidFill>
                <a:latin typeface="Arial" panose="020B0604020202020204" pitchFamily="34" charset="0"/>
              </a:defRPr>
            </a:lvl9pPr>
          </a:lstStyle>
          <a:p>
            <a:pPr>
              <a:buFontTx/>
              <a:buChar char="•"/>
            </a:pPr>
            <a:r>
              <a:rPr lang="en-US" altLang="en-US" sz="2400" b="0" baseline="0" dirty="0">
                <a:latin typeface="+mn-lt"/>
                <a:cs typeface="Times New Roman" panose="02020603050405020304" pitchFamily="18" charset="0"/>
              </a:rPr>
              <a:t>The number of 1s in the default mask is 24  (class C).</a:t>
            </a:r>
          </a:p>
          <a:p>
            <a:pPr>
              <a:spcBef>
                <a:spcPts val="38"/>
              </a:spcBef>
              <a:buFontTx/>
              <a:buChar char="•"/>
            </a:pPr>
            <a:r>
              <a:rPr lang="en-US" altLang="en-US" sz="2400" b="0" baseline="0" dirty="0">
                <a:latin typeface="+mn-lt"/>
                <a:cs typeface="Times New Roman" panose="02020603050405020304" pitchFamily="18" charset="0"/>
              </a:rPr>
              <a:t>The company needs six subnets. This number 6  is not a power of 2. The next number that is a  power of 2 is 8 (23). We need 3 more 1s in the  subnet mask. The total number of 1s in the  subnet mask is 27 (24 + 3).</a:t>
            </a:r>
          </a:p>
          <a:p>
            <a:pPr>
              <a:buFontTx/>
              <a:buChar char="•"/>
            </a:pPr>
            <a:r>
              <a:rPr lang="en-US" altLang="en-US" sz="2400" b="0" baseline="0" dirty="0">
                <a:latin typeface="+mn-lt"/>
                <a:cs typeface="Times New Roman" panose="02020603050405020304" pitchFamily="18" charset="0"/>
              </a:rPr>
              <a:t>The total number of 0s is 5 (32 - 27). The mask  is</a:t>
            </a:r>
          </a:p>
          <a:p>
            <a:r>
              <a:rPr lang="en-US" altLang="en-US" sz="2400" b="0" u="sng" baseline="0" dirty="0">
                <a:solidFill>
                  <a:srgbClr val="3333CC"/>
                </a:solidFill>
                <a:latin typeface="+mn-lt"/>
                <a:cs typeface="Times New Roman" panose="02020603050405020304" pitchFamily="18" charset="0"/>
              </a:rPr>
              <a:t>11111111 11111111 11111111 </a:t>
            </a:r>
            <a:r>
              <a:rPr lang="en-US" altLang="en-US" sz="2400" b="0" u="sng" baseline="0" dirty="0">
                <a:solidFill>
                  <a:srgbClr val="FF0065"/>
                </a:solidFill>
                <a:latin typeface="+mn-lt"/>
                <a:cs typeface="Times New Roman" panose="02020603050405020304" pitchFamily="18" charset="0"/>
              </a:rPr>
              <a:t>111</a:t>
            </a:r>
            <a:r>
              <a:rPr lang="en-US" altLang="en-US" sz="2400" b="0" baseline="0" dirty="0">
                <a:latin typeface="+mn-lt"/>
                <a:cs typeface="Times New Roman" panose="02020603050405020304" pitchFamily="18" charset="0"/>
              </a:rPr>
              <a:t>00000 or   255.255.255.</a:t>
            </a:r>
            <a:r>
              <a:rPr lang="en-US" altLang="en-US" sz="2400" b="0" baseline="0" dirty="0">
                <a:solidFill>
                  <a:srgbClr val="FF0065"/>
                </a:solidFill>
                <a:latin typeface="+mn-lt"/>
                <a:cs typeface="Times New Roman" panose="02020603050405020304" pitchFamily="18" charset="0"/>
              </a:rPr>
              <a:t>224</a:t>
            </a:r>
            <a:endParaRPr lang="en-US" altLang="en-US" sz="2400" b="0" baseline="0" dirty="0">
              <a:latin typeface="+mn-lt"/>
              <a:cs typeface="Times New Roman" panose="02020603050405020304" pitchFamily="18" charset="0"/>
            </a:endParaRPr>
          </a:p>
          <a:p>
            <a:pPr>
              <a:buFontTx/>
              <a:buChar char="•"/>
            </a:pPr>
            <a:r>
              <a:rPr lang="en-US" altLang="en-US" sz="2400" b="0" baseline="0" dirty="0">
                <a:latin typeface="+mn-lt"/>
                <a:cs typeface="Times New Roman" panose="02020603050405020304" pitchFamily="18" charset="0"/>
              </a:rPr>
              <a:t>The number of subnets is 8.</a:t>
            </a:r>
          </a:p>
          <a:p>
            <a:pPr>
              <a:buFontTx/>
              <a:buChar char="•"/>
            </a:pPr>
            <a:r>
              <a:rPr lang="en-US" altLang="en-US" sz="2400" b="0" baseline="0" dirty="0">
                <a:latin typeface="+mn-lt"/>
                <a:cs typeface="Times New Roman" panose="02020603050405020304" pitchFamily="18" charset="0"/>
              </a:rPr>
              <a:t>The number of addresses in each subnet is 25  (5 is the number of 0s) or 32.</a:t>
            </a:r>
          </a:p>
        </p:txBody>
      </p:sp>
      <p:cxnSp>
        <p:nvCxnSpPr>
          <p:cNvPr id="7" name="Straight Connector 6">
            <a:extLst>
              <a:ext uri="{FF2B5EF4-FFF2-40B4-BE49-F238E27FC236}">
                <a16:creationId xmlns:a16="http://schemas.microsoft.com/office/drawing/2014/main" id="{97672A54-28E1-47AB-9C23-676E22DB1B10}"/>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FD714F-E550-418E-80C1-B11909CB6A20}"/>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2" descr="Question mark PNG">
            <a:extLst>
              <a:ext uri="{FF2B5EF4-FFF2-40B4-BE49-F238E27FC236}">
                <a16:creationId xmlns:a16="http://schemas.microsoft.com/office/drawing/2014/main" id="{B32CFE78-CC7B-4907-948A-CBB5BFA2153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324216" y="5744614"/>
            <a:ext cx="1113386" cy="11133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FA872E6-FE2D-420F-BFEB-48009EEA6DE0}"/>
              </a:ext>
            </a:extLst>
          </p:cNvPr>
          <p:cNvSpPr txBox="1">
            <a:spLocks noGrp="1"/>
          </p:cNvSpPr>
          <p:nvPr>
            <p:ph type="title"/>
          </p:nvPr>
        </p:nvSpPr>
        <p:spPr>
          <a:xfrm>
            <a:off x="928469" y="463370"/>
            <a:ext cx="1571625" cy="367763"/>
          </a:xfrm>
          <a:solidFill>
            <a:srgbClr val="01CC99"/>
          </a:solidFill>
          <a:ln w="38099">
            <a:solidFill>
              <a:srgbClr val="FF3401"/>
            </a:solidFill>
          </a:ln>
        </p:spPr>
        <p:txBody>
          <a:bodyPr vert="horz" wrap="square" lIns="0" tIns="35022" rIns="0" bIns="0" rtlCol="0" anchor="ctr">
            <a:spAutoFit/>
          </a:bodyPr>
          <a:lstStyle/>
          <a:p>
            <a:pPr marL="92333">
              <a:spcBef>
                <a:spcPts val="276"/>
              </a:spcBef>
              <a:defRPr/>
            </a:pPr>
            <a:r>
              <a:rPr sz="2400" i="1" dirty="0">
                <a:solidFill>
                  <a:srgbClr val="000000"/>
                </a:solidFill>
                <a:latin typeface="Times New Roman"/>
                <a:cs typeface="Times New Roman"/>
              </a:rPr>
              <a:t>Example</a:t>
            </a:r>
            <a:r>
              <a:rPr sz="2400" i="1" spc="-100" dirty="0">
                <a:solidFill>
                  <a:srgbClr val="000000"/>
                </a:solidFill>
                <a:latin typeface="Times New Roman"/>
                <a:cs typeface="Times New Roman"/>
              </a:rPr>
              <a:t> </a:t>
            </a:r>
            <a:r>
              <a:rPr sz="2400" i="1" dirty="0">
                <a:solidFill>
                  <a:srgbClr val="000000"/>
                </a:solidFill>
                <a:latin typeface="Times New Roman"/>
                <a:cs typeface="Times New Roman"/>
              </a:rPr>
              <a:t>4</a:t>
            </a:r>
            <a:endParaRPr sz="2400" dirty="0">
              <a:latin typeface="Times New Roman"/>
              <a:cs typeface="Times New Roman"/>
            </a:endParaRPr>
          </a:p>
        </p:txBody>
      </p:sp>
      <p:sp>
        <p:nvSpPr>
          <p:cNvPr id="12" name="object 12">
            <a:extLst>
              <a:ext uri="{FF2B5EF4-FFF2-40B4-BE49-F238E27FC236}">
                <a16:creationId xmlns:a16="http://schemas.microsoft.com/office/drawing/2014/main" id="{CAB4904F-CCF6-4D05-B8B8-C851B5587DCF}"/>
              </a:ext>
            </a:extLst>
          </p:cNvPr>
          <p:cNvSpPr txBox="1"/>
          <p:nvPr/>
        </p:nvSpPr>
        <p:spPr>
          <a:xfrm>
            <a:off x="847376" y="2136651"/>
            <a:ext cx="10090566" cy="3575018"/>
          </a:xfrm>
          <a:prstGeom prst="rect">
            <a:avLst/>
          </a:prstGeom>
        </p:spPr>
        <p:txBody>
          <a:bodyPr wrap="square" lIns="0" tIns="0" rIns="0" bIns="0">
            <a:spAutoFit/>
          </a:bodyPr>
          <a:lstStyle>
            <a:lvl1pPr marL="298450" indent="-285750">
              <a:tabLst>
                <a:tab pos="298450" algn="l"/>
              </a:tabLst>
              <a:defRPr sz="3200" b="1" baseline="-18000">
                <a:solidFill>
                  <a:schemeClr val="tx1"/>
                </a:solidFill>
                <a:latin typeface="Arial" panose="020B0604020202020204" pitchFamily="34" charset="0"/>
              </a:defRPr>
            </a:lvl1pPr>
            <a:lvl2pPr marL="742950" indent="-285750">
              <a:tabLst>
                <a:tab pos="298450" algn="l"/>
              </a:tabLst>
              <a:defRPr sz="3200" b="1" baseline="-18000">
                <a:solidFill>
                  <a:schemeClr val="tx1"/>
                </a:solidFill>
                <a:latin typeface="Arial" panose="020B0604020202020204" pitchFamily="34" charset="0"/>
              </a:defRPr>
            </a:lvl2pPr>
            <a:lvl3pPr marL="1143000" indent="-228600">
              <a:tabLst>
                <a:tab pos="298450" algn="l"/>
              </a:tabLst>
              <a:defRPr sz="3200" b="1" baseline="-18000">
                <a:solidFill>
                  <a:schemeClr val="tx1"/>
                </a:solidFill>
                <a:latin typeface="Arial" panose="020B0604020202020204" pitchFamily="34" charset="0"/>
              </a:defRPr>
            </a:lvl3pPr>
            <a:lvl4pPr marL="1600200" indent="-228600">
              <a:tabLst>
                <a:tab pos="298450" algn="l"/>
              </a:tabLst>
              <a:defRPr sz="3200" b="1" baseline="-18000">
                <a:solidFill>
                  <a:schemeClr val="tx1"/>
                </a:solidFill>
                <a:latin typeface="Arial" panose="020B0604020202020204" pitchFamily="34" charset="0"/>
              </a:defRPr>
            </a:lvl4pPr>
            <a:lvl5pPr marL="2057400" indent="-228600">
              <a:tabLst>
                <a:tab pos="298450" algn="l"/>
              </a:tabLst>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tabLst>
                <a:tab pos="298450" algn="l"/>
              </a:tabLs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tabLst>
                <a:tab pos="298450" algn="l"/>
              </a:tabLs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tabLst>
                <a:tab pos="298450" algn="l"/>
              </a:tabLs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tabLst>
                <a:tab pos="298450" algn="l"/>
              </a:tabLst>
              <a:defRPr sz="3200" b="1" baseline="-18000">
                <a:solidFill>
                  <a:schemeClr val="tx1"/>
                </a:solidFill>
                <a:latin typeface="Arial" panose="020B0604020202020204" pitchFamily="34" charset="0"/>
              </a:defRPr>
            </a:lvl9pPr>
          </a:lstStyle>
          <a:p>
            <a:pPr>
              <a:buFontTx/>
              <a:buChar char="•"/>
            </a:pPr>
            <a:r>
              <a:rPr lang="en-US" altLang="en-US" sz="2400" b="0" baseline="0" dirty="0">
                <a:latin typeface="+mn-lt"/>
                <a:cs typeface="Times New Roman" panose="02020603050405020304" pitchFamily="18" charset="0"/>
              </a:rPr>
              <a:t>The company needs 1000 subnets. This  number is not a power of 2. The next number  that is a power of 2 is 1024 (210). We need 10  more 1s in the subnet mask.</a:t>
            </a:r>
          </a:p>
          <a:p>
            <a:pPr>
              <a:spcBef>
                <a:spcPts val="963"/>
              </a:spcBef>
              <a:buFontTx/>
              <a:buChar char="•"/>
            </a:pPr>
            <a:r>
              <a:rPr lang="en-US" altLang="en-US" sz="2400" b="0" baseline="0" dirty="0">
                <a:latin typeface="+mn-lt"/>
                <a:cs typeface="Times New Roman" panose="02020603050405020304" pitchFamily="18" charset="0"/>
              </a:rPr>
              <a:t>The total number of 1s in the subnet mask is 26  (16 + 10).</a:t>
            </a:r>
          </a:p>
          <a:p>
            <a:pPr>
              <a:lnSpc>
                <a:spcPct val="102000"/>
              </a:lnSpc>
              <a:spcBef>
                <a:spcPts val="925"/>
              </a:spcBef>
              <a:buFontTx/>
              <a:buChar char="•"/>
            </a:pPr>
            <a:r>
              <a:rPr lang="en-US" altLang="en-US" sz="2400" b="0" baseline="0" dirty="0">
                <a:latin typeface="+mn-lt"/>
                <a:cs typeface="Times New Roman" panose="02020603050405020304" pitchFamily="18" charset="0"/>
              </a:rPr>
              <a:t>The total number of 0s is 6 (32 - 26). The mask  is</a:t>
            </a:r>
          </a:p>
          <a:p>
            <a:r>
              <a:rPr lang="en-US" altLang="en-US" sz="2400" b="0" baseline="0" dirty="0">
                <a:solidFill>
                  <a:srgbClr val="3333CC"/>
                </a:solidFill>
                <a:latin typeface="+mn-lt"/>
                <a:cs typeface="Times New Roman" panose="02020603050405020304" pitchFamily="18" charset="0"/>
              </a:rPr>
              <a:t>11111111 11111111 </a:t>
            </a:r>
            <a:r>
              <a:rPr lang="en-US" altLang="en-US" sz="2400" b="0" baseline="0" dirty="0">
                <a:solidFill>
                  <a:srgbClr val="FF0065"/>
                </a:solidFill>
                <a:latin typeface="+mn-lt"/>
                <a:cs typeface="Times New Roman" panose="02020603050405020304" pitchFamily="18" charset="0"/>
              </a:rPr>
              <a:t>11111111 11</a:t>
            </a:r>
            <a:r>
              <a:rPr lang="en-US" altLang="en-US" sz="2400" b="0" baseline="0" dirty="0">
                <a:latin typeface="+mn-lt"/>
                <a:cs typeface="Times New Roman" panose="02020603050405020304" pitchFamily="18" charset="0"/>
              </a:rPr>
              <a:t>000000 or   255.255.</a:t>
            </a:r>
            <a:r>
              <a:rPr lang="en-US" altLang="en-US" sz="2400" b="0" baseline="0" dirty="0">
                <a:solidFill>
                  <a:srgbClr val="FF0065"/>
                </a:solidFill>
                <a:latin typeface="+mn-lt"/>
                <a:cs typeface="Times New Roman" panose="02020603050405020304" pitchFamily="18" charset="0"/>
              </a:rPr>
              <a:t>255.192</a:t>
            </a:r>
            <a:endParaRPr lang="en-US" altLang="en-US" sz="2400" b="0" baseline="0" dirty="0">
              <a:latin typeface="+mn-lt"/>
              <a:cs typeface="Times New Roman" panose="02020603050405020304" pitchFamily="18" charset="0"/>
            </a:endParaRPr>
          </a:p>
          <a:p>
            <a:pPr>
              <a:buFontTx/>
              <a:buChar char="•"/>
            </a:pPr>
            <a:r>
              <a:rPr lang="en-US" altLang="en-US" sz="2400" b="0" baseline="0" dirty="0">
                <a:latin typeface="+mn-lt"/>
                <a:cs typeface="Times New Roman" panose="02020603050405020304" pitchFamily="18" charset="0"/>
              </a:rPr>
              <a:t>The number of subnets is 1024.</a:t>
            </a:r>
          </a:p>
          <a:p>
            <a:pPr>
              <a:buFontTx/>
              <a:buChar char="•"/>
            </a:pPr>
            <a:r>
              <a:rPr lang="en-US" altLang="en-US" sz="2400" b="0" baseline="0" dirty="0">
                <a:latin typeface="+mn-lt"/>
                <a:cs typeface="Times New Roman" panose="02020603050405020304" pitchFamily="18" charset="0"/>
              </a:rPr>
              <a:t>The number of addresses in each subnet is 26  (6 is the number of 0s) or 64.</a:t>
            </a:r>
          </a:p>
        </p:txBody>
      </p:sp>
      <p:sp>
        <p:nvSpPr>
          <p:cNvPr id="43012" name="Rectangle 15">
            <a:extLst>
              <a:ext uri="{FF2B5EF4-FFF2-40B4-BE49-F238E27FC236}">
                <a16:creationId xmlns:a16="http://schemas.microsoft.com/office/drawing/2014/main" id="{21657CD0-57C6-46D7-860A-3881D8268A5F}"/>
              </a:ext>
            </a:extLst>
          </p:cNvPr>
          <p:cNvSpPr>
            <a:spLocks noChangeArrowheads="1"/>
          </p:cNvSpPr>
          <p:nvPr/>
        </p:nvSpPr>
        <p:spPr bwMode="auto">
          <a:xfrm>
            <a:off x="784382" y="874299"/>
            <a:ext cx="1021655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endParaRPr lang="en-US" altLang="en-US" sz="2200" b="0" baseline="0" dirty="0">
              <a:solidFill>
                <a:srgbClr val="000000"/>
              </a:solidFill>
              <a:latin typeface="+mn-lt"/>
            </a:endParaRPr>
          </a:p>
          <a:p>
            <a:pPr algn="just"/>
            <a:r>
              <a:rPr lang="en-US" altLang="en-US" sz="2200" b="0" baseline="0" dirty="0">
                <a:latin typeface="+mn-lt"/>
              </a:rPr>
              <a:t>A company is granted the site address 181.56.0.0 (class B). The company needs 1000 subnets. Design the subnets. </a:t>
            </a:r>
            <a:endParaRPr lang="en-US" altLang="en-US" sz="2200" dirty="0">
              <a:latin typeface="+mn-lt"/>
            </a:endParaRPr>
          </a:p>
        </p:txBody>
      </p:sp>
      <p:cxnSp>
        <p:nvCxnSpPr>
          <p:cNvPr id="5" name="Straight Connector 4">
            <a:extLst>
              <a:ext uri="{FF2B5EF4-FFF2-40B4-BE49-F238E27FC236}">
                <a16:creationId xmlns:a16="http://schemas.microsoft.com/office/drawing/2014/main" id="{156E8B86-589E-418D-9438-94470491AC8F}"/>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26893552-01F8-423D-9160-FFA8A9870BA3}"/>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2" descr="Question mark PNG">
            <a:extLst>
              <a:ext uri="{FF2B5EF4-FFF2-40B4-BE49-F238E27FC236}">
                <a16:creationId xmlns:a16="http://schemas.microsoft.com/office/drawing/2014/main" id="{3B21A70D-520C-4EDE-8664-EA53FA36137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78614" y="5092487"/>
            <a:ext cx="1113386" cy="11133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2C97171-BDA2-47BB-A0B2-54A2F8B46AA4}"/>
              </a:ext>
            </a:extLst>
          </p:cNvPr>
          <p:cNvSpPr txBox="1">
            <a:spLocks noGrp="1"/>
          </p:cNvSpPr>
          <p:nvPr>
            <p:ph type="title"/>
          </p:nvPr>
        </p:nvSpPr>
        <p:spPr>
          <a:xfrm>
            <a:off x="803555" y="196059"/>
            <a:ext cx="7813675" cy="679921"/>
          </a:xfrm>
        </p:spPr>
        <p:txBody>
          <a:bodyPr vert="horz" wrap="square" lIns="0" tIns="179569" rIns="0" bIns="0" rtlCol="0" anchor="ctr">
            <a:spAutoFit/>
          </a:bodyPr>
          <a:lstStyle/>
          <a:p>
            <a:pPr marL="193581">
              <a:defRPr/>
            </a:pPr>
            <a:r>
              <a:rPr sz="3600" b="1" spc="-10" dirty="0"/>
              <a:t>Variable-length</a:t>
            </a:r>
            <a:r>
              <a:rPr sz="3600" b="1" spc="20" dirty="0"/>
              <a:t> </a:t>
            </a:r>
            <a:r>
              <a:rPr sz="3600" b="1" spc="-10" dirty="0"/>
              <a:t>subnetting</a:t>
            </a:r>
          </a:p>
        </p:txBody>
      </p:sp>
      <p:sp>
        <p:nvSpPr>
          <p:cNvPr id="3" name="object 3">
            <a:extLst>
              <a:ext uri="{FF2B5EF4-FFF2-40B4-BE49-F238E27FC236}">
                <a16:creationId xmlns:a16="http://schemas.microsoft.com/office/drawing/2014/main" id="{52CD2ED0-DC33-4733-B4FC-666177E501CF}"/>
              </a:ext>
            </a:extLst>
          </p:cNvPr>
          <p:cNvSpPr/>
          <p:nvPr/>
        </p:nvSpPr>
        <p:spPr>
          <a:xfrm>
            <a:off x="4557933" y="1439147"/>
            <a:ext cx="6856412" cy="4660900"/>
          </a:xfrm>
          <a:prstGeom prst="rect">
            <a:avLst/>
          </a:prstGeom>
          <a:blipFill>
            <a:blip r:embed="rId2" cstate="print"/>
            <a:stretch>
              <a:fillRect/>
            </a:stretch>
          </a:blipFill>
        </p:spPr>
        <p:txBody>
          <a:bodyPr lIns="0" tIns="0" rIns="0" bIns="0"/>
          <a:lstStyle/>
          <a:p>
            <a:pPr>
              <a:defRPr/>
            </a:pPr>
            <a:endParaRPr sz="3209"/>
          </a:p>
        </p:txBody>
      </p:sp>
      <p:sp>
        <p:nvSpPr>
          <p:cNvPr id="4" name="object 4">
            <a:extLst>
              <a:ext uri="{FF2B5EF4-FFF2-40B4-BE49-F238E27FC236}">
                <a16:creationId xmlns:a16="http://schemas.microsoft.com/office/drawing/2014/main" id="{203599A9-7A05-4BB5-92D5-42AB39AA1961}"/>
              </a:ext>
            </a:extLst>
          </p:cNvPr>
          <p:cNvSpPr txBox="1"/>
          <p:nvPr/>
        </p:nvSpPr>
        <p:spPr>
          <a:xfrm>
            <a:off x="633046" y="1228726"/>
            <a:ext cx="5148776" cy="2223686"/>
          </a:xfrm>
          <a:prstGeom prst="rect">
            <a:avLst/>
          </a:prstGeom>
        </p:spPr>
        <p:txBody>
          <a:bodyPr wrap="square" lIns="0" tIns="0" rIns="0" bIns="0">
            <a:spAutoFit/>
          </a:bodyPr>
          <a:lstStyle>
            <a:lvl1pPr marL="355600" indent="-342900">
              <a:tabLst>
                <a:tab pos="355600" algn="l"/>
              </a:tabLst>
              <a:defRPr sz="3200" b="1" baseline="-18000">
                <a:solidFill>
                  <a:schemeClr val="tx1"/>
                </a:solidFill>
                <a:latin typeface="Arial" panose="020B0604020202020204" pitchFamily="34" charset="0"/>
              </a:defRPr>
            </a:lvl1pPr>
            <a:lvl2pPr marL="742950" indent="-285750">
              <a:tabLst>
                <a:tab pos="355600" algn="l"/>
              </a:tabLst>
              <a:defRPr sz="3200" b="1" baseline="-18000">
                <a:solidFill>
                  <a:schemeClr val="tx1"/>
                </a:solidFill>
                <a:latin typeface="Arial" panose="020B0604020202020204" pitchFamily="34" charset="0"/>
              </a:defRPr>
            </a:lvl2pPr>
            <a:lvl3pPr marL="1143000" indent="-228600">
              <a:tabLst>
                <a:tab pos="355600" algn="l"/>
              </a:tabLst>
              <a:defRPr sz="3200" b="1" baseline="-18000">
                <a:solidFill>
                  <a:schemeClr val="tx1"/>
                </a:solidFill>
                <a:latin typeface="Arial" panose="020B0604020202020204" pitchFamily="34" charset="0"/>
              </a:defRPr>
            </a:lvl3pPr>
            <a:lvl4pPr marL="1600200" indent="-228600">
              <a:tabLst>
                <a:tab pos="355600" algn="l"/>
              </a:tabLst>
              <a:defRPr sz="3200" b="1" baseline="-18000">
                <a:solidFill>
                  <a:schemeClr val="tx1"/>
                </a:solidFill>
                <a:latin typeface="Arial" panose="020B0604020202020204" pitchFamily="34" charset="0"/>
              </a:defRPr>
            </a:lvl4pPr>
            <a:lvl5pPr marL="2057400" indent="-228600">
              <a:tabLst>
                <a:tab pos="355600" algn="l"/>
              </a:tabLst>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tabLst>
                <a:tab pos="355600" algn="l"/>
              </a:tabLs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tabLst>
                <a:tab pos="355600" algn="l"/>
              </a:tabLs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tabLst>
                <a:tab pos="355600" algn="l"/>
              </a:tabLs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tabLst>
                <a:tab pos="355600" algn="l"/>
              </a:tabLst>
              <a:defRPr sz="3200" b="1" baseline="-18000">
                <a:solidFill>
                  <a:schemeClr val="tx1"/>
                </a:solidFill>
                <a:latin typeface="Arial" panose="020B0604020202020204" pitchFamily="34" charset="0"/>
              </a:defRPr>
            </a:lvl9pPr>
          </a:lstStyle>
          <a:p>
            <a:pPr>
              <a:buFontTx/>
              <a:buChar char="•"/>
            </a:pPr>
            <a:r>
              <a:rPr lang="en-US" altLang="en-US" sz="2200" baseline="0" dirty="0">
                <a:latin typeface="+mn-lt"/>
                <a:cs typeface="Times New Roman" panose="02020603050405020304" pitchFamily="18" charset="0"/>
              </a:rPr>
              <a:t>Granted a Class C address</a:t>
            </a:r>
          </a:p>
          <a:p>
            <a:pPr>
              <a:spcBef>
                <a:spcPts val="475"/>
              </a:spcBef>
              <a:buFontTx/>
              <a:buChar char="•"/>
            </a:pPr>
            <a:r>
              <a:rPr lang="en-US" altLang="en-US" sz="2200" baseline="0" dirty="0">
                <a:latin typeface="+mn-lt"/>
                <a:cs typeface="Times New Roman" panose="02020603050405020304" pitchFamily="18" charset="0"/>
              </a:rPr>
              <a:t>Needs 5 subnets of 60, 60, 60,  30, 30 hosts, respectively</a:t>
            </a:r>
          </a:p>
          <a:p>
            <a:pPr>
              <a:spcBef>
                <a:spcPts val="475"/>
              </a:spcBef>
              <a:buFontTx/>
              <a:buChar char="•"/>
            </a:pPr>
            <a:r>
              <a:rPr lang="en-US" altLang="en-US" sz="2200" baseline="0" dirty="0">
                <a:latin typeface="+mn-lt"/>
                <a:cs typeface="Times New Roman" panose="02020603050405020304" pitchFamily="18" charset="0"/>
              </a:rPr>
              <a:t>2-bit Subnet mask is too small</a:t>
            </a:r>
          </a:p>
          <a:p>
            <a:pPr>
              <a:spcBef>
                <a:spcPts val="475"/>
              </a:spcBef>
              <a:buFontTx/>
              <a:buChar char="•"/>
            </a:pPr>
            <a:r>
              <a:rPr lang="en-US" altLang="en-US" sz="2200" baseline="0" dirty="0">
                <a:latin typeface="+mn-lt"/>
                <a:cs typeface="Times New Roman" panose="02020603050405020304" pitchFamily="18" charset="0"/>
              </a:rPr>
              <a:t>3-bit Subnet mask → #hosts too  small</a:t>
            </a:r>
          </a:p>
        </p:txBody>
      </p:sp>
      <p:cxnSp>
        <p:nvCxnSpPr>
          <p:cNvPr id="5" name="Straight Connector 4">
            <a:extLst>
              <a:ext uri="{FF2B5EF4-FFF2-40B4-BE49-F238E27FC236}">
                <a16:creationId xmlns:a16="http://schemas.microsoft.com/office/drawing/2014/main" id="{291493D4-3A38-4F04-8A67-AF1709716E55}"/>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DD444EE4-2C0E-4819-9A88-67A432F38ED4}"/>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4EFC5EE-BE45-45D3-B6DF-9F33FE46FAF6}"/>
              </a:ext>
            </a:extLst>
          </p:cNvPr>
          <p:cNvSpPr txBox="1">
            <a:spLocks noGrp="1"/>
          </p:cNvSpPr>
          <p:nvPr>
            <p:ph type="title"/>
          </p:nvPr>
        </p:nvSpPr>
        <p:spPr>
          <a:xfrm>
            <a:off x="120650" y="340202"/>
            <a:ext cx="5048250" cy="609398"/>
          </a:xfrm>
        </p:spPr>
        <p:txBody>
          <a:bodyPr vert="horz" wrap="square" lIns="0" tIns="0" rIns="0" bIns="0" rtlCol="0" anchor="ctr">
            <a:spAutoFit/>
          </a:bodyPr>
          <a:lstStyle/>
          <a:p>
            <a:pPr marL="937894">
              <a:defRPr/>
            </a:pPr>
            <a:r>
              <a:rPr spc="-5" dirty="0"/>
              <a:t>A</a:t>
            </a:r>
            <a:r>
              <a:rPr spc="-45" dirty="0"/>
              <a:t> </a:t>
            </a:r>
            <a:r>
              <a:rPr spc="-5" dirty="0"/>
              <a:t>supernetwork</a:t>
            </a:r>
          </a:p>
        </p:txBody>
      </p:sp>
      <p:sp>
        <p:nvSpPr>
          <p:cNvPr id="6" name="object 3">
            <a:extLst>
              <a:ext uri="{FF2B5EF4-FFF2-40B4-BE49-F238E27FC236}">
                <a16:creationId xmlns:a16="http://schemas.microsoft.com/office/drawing/2014/main" id="{38ED1D1A-DC63-41B8-B614-91301E62006A}"/>
              </a:ext>
            </a:extLst>
          </p:cNvPr>
          <p:cNvSpPr txBox="1"/>
          <p:nvPr/>
        </p:nvSpPr>
        <p:spPr>
          <a:xfrm>
            <a:off x="1035050" y="1144046"/>
            <a:ext cx="10550769" cy="1546577"/>
          </a:xfrm>
          <a:prstGeom prst="rect">
            <a:avLst/>
          </a:prstGeom>
        </p:spPr>
        <p:txBody>
          <a:bodyPr wrap="square" lIns="0" tIns="0" rIns="0" bIns="0">
            <a:spAutoFit/>
          </a:bodyPr>
          <a:lstStyle/>
          <a:p>
            <a:pPr marL="12700">
              <a:tabLst>
                <a:tab pos="621665" algn="l"/>
                <a:tab pos="622300" algn="l"/>
              </a:tabLst>
              <a:defRPr/>
            </a:pPr>
            <a:r>
              <a:rPr sz="2200" spc="-5" dirty="0">
                <a:cs typeface="Times New Roman"/>
              </a:rPr>
              <a:t>Combine several Class C blocks to create a larger</a:t>
            </a:r>
            <a:r>
              <a:rPr sz="2200" spc="55" dirty="0">
                <a:cs typeface="Times New Roman"/>
              </a:rPr>
              <a:t> </a:t>
            </a:r>
            <a:r>
              <a:rPr sz="2200" spc="-10" dirty="0">
                <a:cs typeface="Times New Roman"/>
              </a:rPr>
              <a:t>superblock</a:t>
            </a:r>
            <a:endParaRPr sz="2200" dirty="0">
              <a:cs typeface="Times New Roman"/>
            </a:endParaRPr>
          </a:p>
          <a:p>
            <a:pPr marL="12700">
              <a:spcBef>
                <a:spcPts val="480"/>
              </a:spcBef>
              <a:tabLst>
                <a:tab pos="621665" algn="l"/>
                <a:tab pos="622300" algn="l"/>
              </a:tabLst>
              <a:defRPr/>
            </a:pPr>
            <a:r>
              <a:rPr sz="2200" spc="-5" dirty="0">
                <a:cs typeface="Times New Roman"/>
              </a:rPr>
              <a:t>#of blocks </a:t>
            </a:r>
            <a:r>
              <a:rPr sz="2200" i="1" spc="-5" dirty="0">
                <a:cs typeface="Times New Roman"/>
              </a:rPr>
              <a:t>N </a:t>
            </a:r>
            <a:r>
              <a:rPr sz="2200" spc="-5" dirty="0">
                <a:cs typeface="Times New Roman"/>
              </a:rPr>
              <a:t>is a power of</a:t>
            </a:r>
            <a:r>
              <a:rPr sz="2200" spc="-20" dirty="0">
                <a:cs typeface="Times New Roman"/>
              </a:rPr>
              <a:t> </a:t>
            </a:r>
            <a:r>
              <a:rPr sz="2200" spc="-5" dirty="0">
                <a:cs typeface="Times New Roman"/>
              </a:rPr>
              <a:t>2</a:t>
            </a:r>
            <a:endParaRPr sz="2200" dirty="0">
              <a:cs typeface="Times New Roman"/>
            </a:endParaRPr>
          </a:p>
          <a:p>
            <a:pPr marL="12700">
              <a:spcBef>
                <a:spcPts val="470"/>
              </a:spcBef>
              <a:tabLst>
                <a:tab pos="621665" algn="l"/>
                <a:tab pos="622300" algn="l"/>
              </a:tabLst>
              <a:defRPr/>
            </a:pPr>
            <a:r>
              <a:rPr sz="2200" spc="-5" dirty="0">
                <a:cs typeface="Times New Roman"/>
              </a:rPr>
              <a:t>Blocks are</a:t>
            </a:r>
            <a:r>
              <a:rPr sz="2200" spc="-35" dirty="0">
                <a:cs typeface="Times New Roman"/>
              </a:rPr>
              <a:t> </a:t>
            </a:r>
            <a:r>
              <a:rPr sz="2200" spc="-5" dirty="0">
                <a:cs typeface="Times New Roman"/>
              </a:rPr>
              <a:t>contiguous</a:t>
            </a:r>
            <a:endParaRPr sz="2200" dirty="0">
              <a:cs typeface="Times New Roman"/>
            </a:endParaRPr>
          </a:p>
          <a:p>
            <a:pPr marL="12700">
              <a:spcBef>
                <a:spcPts val="470"/>
              </a:spcBef>
              <a:tabLst>
                <a:tab pos="621665" algn="l"/>
                <a:tab pos="622300" algn="l"/>
              </a:tabLst>
              <a:defRPr/>
            </a:pPr>
            <a:r>
              <a:rPr sz="2200" spc="-5" dirty="0">
                <a:cs typeface="Times New Roman"/>
              </a:rPr>
              <a:t>Byte 3 of </a:t>
            </a:r>
            <a:r>
              <a:rPr sz="2200" spc="-10" dirty="0">
                <a:cs typeface="Times New Roman"/>
              </a:rPr>
              <a:t>starting </a:t>
            </a:r>
            <a:r>
              <a:rPr sz="2200" spc="-5" dirty="0">
                <a:cs typeface="Times New Roman"/>
              </a:rPr>
              <a:t>address is </a:t>
            </a:r>
            <a:r>
              <a:rPr sz="2200" spc="-10" dirty="0">
                <a:cs typeface="Times New Roman"/>
              </a:rPr>
              <a:t>divisible </a:t>
            </a:r>
            <a:r>
              <a:rPr sz="2200" spc="-5" dirty="0">
                <a:cs typeface="Times New Roman"/>
              </a:rPr>
              <a:t>by</a:t>
            </a:r>
            <a:r>
              <a:rPr sz="2200" spc="25" dirty="0">
                <a:cs typeface="Times New Roman"/>
              </a:rPr>
              <a:t> </a:t>
            </a:r>
            <a:r>
              <a:rPr sz="2200" i="1" spc="-5" dirty="0">
                <a:cs typeface="Times New Roman"/>
              </a:rPr>
              <a:t>N</a:t>
            </a:r>
            <a:r>
              <a:rPr sz="2200" spc="-5" dirty="0">
                <a:cs typeface="Times New Roman"/>
              </a:rPr>
              <a:t>.</a:t>
            </a:r>
            <a:endParaRPr sz="2200" dirty="0">
              <a:cs typeface="Times New Roman"/>
            </a:endParaRPr>
          </a:p>
        </p:txBody>
      </p:sp>
      <p:sp>
        <p:nvSpPr>
          <p:cNvPr id="45060" name="object 4">
            <a:extLst>
              <a:ext uri="{FF2B5EF4-FFF2-40B4-BE49-F238E27FC236}">
                <a16:creationId xmlns:a16="http://schemas.microsoft.com/office/drawing/2014/main" id="{99684683-A8B4-4611-ABA3-01116368E07E}"/>
              </a:ext>
            </a:extLst>
          </p:cNvPr>
          <p:cNvSpPr>
            <a:spLocks noChangeArrowheads="1"/>
          </p:cNvSpPr>
          <p:nvPr/>
        </p:nvSpPr>
        <p:spPr bwMode="auto">
          <a:xfrm>
            <a:off x="220884" y="2885069"/>
            <a:ext cx="8674100" cy="35099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endParaRPr lang="en-US" altLang="en-US"/>
          </a:p>
        </p:txBody>
      </p:sp>
      <p:cxnSp>
        <p:nvCxnSpPr>
          <p:cNvPr id="7" name="Straight Connector 6">
            <a:extLst>
              <a:ext uri="{FF2B5EF4-FFF2-40B4-BE49-F238E27FC236}">
                <a16:creationId xmlns:a16="http://schemas.microsoft.com/office/drawing/2014/main" id="{FA21C09C-17C6-40B8-9ADB-A56736E92219}"/>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FEE4260-3790-4713-B764-A26F42DB94C5}"/>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a:extLst>
              <a:ext uri="{FF2B5EF4-FFF2-40B4-BE49-F238E27FC236}">
                <a16:creationId xmlns:a16="http://schemas.microsoft.com/office/drawing/2014/main" id="{B8AE3341-EC12-4978-A5AB-C885EBDD8C97}"/>
              </a:ext>
            </a:extLst>
          </p:cNvPr>
          <p:cNvSpPr>
            <a:spLocks noGrp="1"/>
          </p:cNvSpPr>
          <p:nvPr>
            <p:ph type="sldNum" sz="quarter" idx="12"/>
          </p:nvPr>
        </p:nvSpPr>
        <p:spPr bwMode="auto">
          <a:xfrm>
            <a:off x="8306592" y="5681101"/>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1B69953E-FC58-4B46-8E13-847C1B429F69}" type="slidenum">
              <a:rPr lang="en-US" altLang="en-US" sz="1200">
                <a:solidFill>
                  <a:srgbClr val="B5A788"/>
                </a:solidFill>
              </a:rPr>
              <a:pPr/>
              <a:t>27</a:t>
            </a:fld>
            <a:endParaRPr lang="en-US" altLang="en-US" sz="1200">
              <a:solidFill>
                <a:srgbClr val="B5A788"/>
              </a:solidFill>
            </a:endParaRPr>
          </a:p>
        </p:txBody>
      </p:sp>
      <p:sp>
        <p:nvSpPr>
          <p:cNvPr id="5" name="object 2">
            <a:extLst>
              <a:ext uri="{FF2B5EF4-FFF2-40B4-BE49-F238E27FC236}">
                <a16:creationId xmlns:a16="http://schemas.microsoft.com/office/drawing/2014/main" id="{CA7FA270-1B53-4F45-9186-3D763F2BF0AF}"/>
              </a:ext>
            </a:extLst>
          </p:cNvPr>
          <p:cNvSpPr txBox="1">
            <a:spLocks/>
          </p:cNvSpPr>
          <p:nvPr/>
        </p:nvSpPr>
        <p:spPr>
          <a:xfrm>
            <a:off x="810503" y="310250"/>
            <a:ext cx="10837545" cy="553998"/>
          </a:xfrm>
          <a:prstGeom prst="rect">
            <a:avLst/>
          </a:prstGeom>
        </p:spPr>
        <p:txBody>
          <a:bodyPr wrap="square" lIns="0" tIns="0" rIns="0" bIns="0" anchor="ctr">
            <a:spAutoFit/>
          </a:bodyPr>
          <a:lstStyle>
            <a:lvl1pPr marL="1069975" indent="-100330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639763" indent="-236538">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885825"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096963" indent="-173038">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1296988" indent="-182563">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1754188" indent="-182563"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211388" indent="-182563"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2668588" indent="-182563"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125788" indent="-182563"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r>
              <a:rPr lang="en-US" altLang="en-US" sz="3600" b="1" dirty="0">
                <a:latin typeface="+mj-lt"/>
              </a:rPr>
              <a:t>Comparison of subnet, default,  and </a:t>
            </a:r>
            <a:r>
              <a:rPr lang="en-US" altLang="en-US" sz="3600" b="1" dirty="0" err="1">
                <a:latin typeface="+mj-lt"/>
              </a:rPr>
              <a:t>supernet</a:t>
            </a:r>
            <a:r>
              <a:rPr lang="en-US" altLang="en-US" sz="3600" b="1" dirty="0">
                <a:latin typeface="+mj-lt"/>
              </a:rPr>
              <a:t> masks</a:t>
            </a:r>
          </a:p>
        </p:txBody>
      </p:sp>
      <p:sp>
        <p:nvSpPr>
          <p:cNvPr id="7" name="object 4">
            <a:extLst>
              <a:ext uri="{FF2B5EF4-FFF2-40B4-BE49-F238E27FC236}">
                <a16:creationId xmlns:a16="http://schemas.microsoft.com/office/drawing/2014/main" id="{0AF88309-CE18-4F03-8F40-44BA38171B26}"/>
              </a:ext>
            </a:extLst>
          </p:cNvPr>
          <p:cNvSpPr txBox="1"/>
          <p:nvPr/>
        </p:nvSpPr>
        <p:spPr>
          <a:xfrm>
            <a:off x="677228" y="1205249"/>
            <a:ext cx="10837544" cy="77649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37465" rIns="0" bIns="0">
            <a:spAutoFit/>
          </a:bodyPr>
          <a:lstStyle>
            <a:lvl1pPr marL="508000" indent="-100013">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spcBef>
                <a:spcPts val="300"/>
              </a:spcBef>
            </a:pPr>
            <a:r>
              <a:rPr lang="en-US" altLang="en-US" sz="2400" b="0" baseline="0" dirty="0">
                <a:latin typeface="+mn-lt"/>
                <a:cs typeface="Times New Roman" panose="02020603050405020304" pitchFamily="18" charset="0"/>
              </a:rPr>
              <a:t>In </a:t>
            </a:r>
            <a:r>
              <a:rPr lang="en-US" altLang="en-US" sz="2400" b="0" baseline="0" dirty="0" err="1">
                <a:latin typeface="+mn-lt"/>
                <a:cs typeface="Times New Roman" panose="02020603050405020304" pitchFamily="18" charset="0"/>
              </a:rPr>
              <a:t>supernetting</a:t>
            </a:r>
            <a:r>
              <a:rPr lang="en-US" altLang="en-US" sz="2400" b="0" baseline="0" dirty="0">
                <a:latin typeface="+mn-lt"/>
                <a:cs typeface="Times New Roman" panose="02020603050405020304" pitchFamily="18" charset="0"/>
              </a:rPr>
              <a:t>, we need the first address of the </a:t>
            </a:r>
            <a:r>
              <a:rPr lang="en-US" altLang="en-US" sz="2400" b="0" baseline="0" dirty="0" err="1">
                <a:latin typeface="+mn-lt"/>
                <a:cs typeface="Times New Roman" panose="02020603050405020304" pitchFamily="18" charset="0"/>
              </a:rPr>
              <a:t>supernet</a:t>
            </a:r>
            <a:r>
              <a:rPr lang="en-US" altLang="en-US" sz="2400" b="0" baseline="0" dirty="0">
                <a:latin typeface="+mn-lt"/>
                <a:cs typeface="Times New Roman" panose="02020603050405020304" pitchFamily="18" charset="0"/>
              </a:rPr>
              <a:t>  and the </a:t>
            </a:r>
            <a:r>
              <a:rPr lang="en-US" altLang="en-US" sz="2400" b="0" baseline="0" dirty="0" err="1">
                <a:latin typeface="+mn-lt"/>
                <a:cs typeface="Times New Roman" panose="02020603050405020304" pitchFamily="18" charset="0"/>
              </a:rPr>
              <a:t>supernet</a:t>
            </a:r>
            <a:r>
              <a:rPr lang="en-US" altLang="en-US" sz="2400" b="0" baseline="0" dirty="0">
                <a:latin typeface="+mn-lt"/>
                <a:cs typeface="Times New Roman" panose="02020603050405020304" pitchFamily="18" charset="0"/>
              </a:rPr>
              <a:t> mask to define the range of addresses.</a:t>
            </a:r>
          </a:p>
        </p:txBody>
      </p:sp>
      <p:sp>
        <p:nvSpPr>
          <p:cNvPr id="46086" name="object 5">
            <a:extLst>
              <a:ext uri="{FF2B5EF4-FFF2-40B4-BE49-F238E27FC236}">
                <a16:creationId xmlns:a16="http://schemas.microsoft.com/office/drawing/2014/main" id="{27EC878E-2BEF-4C17-B6D3-CEB611445BB8}"/>
              </a:ext>
            </a:extLst>
          </p:cNvPr>
          <p:cNvSpPr>
            <a:spLocks noChangeArrowheads="1"/>
          </p:cNvSpPr>
          <p:nvPr/>
        </p:nvSpPr>
        <p:spPr bwMode="auto">
          <a:xfrm>
            <a:off x="2142331" y="2414027"/>
            <a:ext cx="7907337" cy="370681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endParaRPr lang="en-US" altLang="en-US"/>
          </a:p>
        </p:txBody>
      </p:sp>
      <p:cxnSp>
        <p:nvCxnSpPr>
          <p:cNvPr id="8" name="Straight Connector 7">
            <a:extLst>
              <a:ext uri="{FF2B5EF4-FFF2-40B4-BE49-F238E27FC236}">
                <a16:creationId xmlns:a16="http://schemas.microsoft.com/office/drawing/2014/main" id="{3A73FB00-BA8F-4694-8739-B6C618AF4B64}"/>
              </a:ext>
            </a:extLst>
          </p:cNvPr>
          <p:cNvCxnSpPr>
            <a:cxnSpLocks/>
          </p:cNvCxnSpPr>
          <p:nvPr/>
        </p:nvCxnSpPr>
        <p:spPr>
          <a:xfrm>
            <a:off x="0" y="6215271"/>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CD7231D-7427-42BA-9F7D-4D1BF7BAF95E}"/>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a:extLst>
              <a:ext uri="{FF2B5EF4-FFF2-40B4-BE49-F238E27FC236}">
                <a16:creationId xmlns:a16="http://schemas.microsoft.com/office/drawing/2014/main" id="{21E19CD3-7E2C-4469-96C9-A0C6440EBB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2A704F1D-64A0-4498-9FFA-4C1701AD08C9}" type="slidenum">
              <a:rPr lang="en-US" altLang="en-US" sz="1200">
                <a:solidFill>
                  <a:srgbClr val="B5A788"/>
                </a:solidFill>
              </a:rPr>
              <a:pPr/>
              <a:t>28</a:t>
            </a:fld>
            <a:endParaRPr lang="en-US" altLang="en-US" sz="1200">
              <a:solidFill>
                <a:srgbClr val="B5A788"/>
              </a:solidFill>
            </a:endParaRPr>
          </a:p>
        </p:txBody>
      </p:sp>
      <p:sp>
        <p:nvSpPr>
          <p:cNvPr id="3" name="object 2">
            <a:extLst>
              <a:ext uri="{FF2B5EF4-FFF2-40B4-BE49-F238E27FC236}">
                <a16:creationId xmlns:a16="http://schemas.microsoft.com/office/drawing/2014/main" id="{2A54697B-EB4C-47CA-A5F3-481DF783E504}"/>
              </a:ext>
            </a:extLst>
          </p:cNvPr>
          <p:cNvSpPr txBox="1">
            <a:spLocks noGrp="1"/>
          </p:cNvSpPr>
          <p:nvPr>
            <p:ph type="title"/>
          </p:nvPr>
        </p:nvSpPr>
        <p:spPr>
          <a:xfrm>
            <a:off x="878694" y="432897"/>
            <a:ext cx="3983038" cy="530658"/>
          </a:xfrm>
          <a:noFill/>
          <a:ln w="38100">
            <a:noFill/>
          </a:ln>
        </p:spPr>
        <p:txBody>
          <a:bodyPr vert="horz" wrap="square" lIns="0" tIns="31750" rIns="0" bIns="0" rtlCol="0" anchor="ctr">
            <a:spAutoFit/>
          </a:bodyPr>
          <a:lstStyle/>
          <a:p>
            <a:pPr marL="90805">
              <a:spcBef>
                <a:spcPts val="250"/>
              </a:spcBef>
              <a:defRPr/>
            </a:pPr>
            <a:r>
              <a:rPr sz="3600" b="1" spc="-5" dirty="0">
                <a:solidFill>
                  <a:srgbClr val="000000"/>
                </a:solidFill>
                <a:cs typeface="Times New Roman"/>
              </a:rPr>
              <a:t>Example</a:t>
            </a:r>
            <a:r>
              <a:rPr sz="3600" b="1" spc="-75" dirty="0">
                <a:solidFill>
                  <a:srgbClr val="000000"/>
                </a:solidFill>
                <a:cs typeface="Times New Roman"/>
              </a:rPr>
              <a:t> </a:t>
            </a:r>
            <a:r>
              <a:rPr sz="3600" b="1" spc="-5" dirty="0">
                <a:solidFill>
                  <a:srgbClr val="000000"/>
                </a:solidFill>
                <a:cs typeface="Times New Roman"/>
              </a:rPr>
              <a:t>5</a:t>
            </a:r>
          </a:p>
        </p:txBody>
      </p:sp>
      <p:sp>
        <p:nvSpPr>
          <p:cNvPr id="5" name="object 3">
            <a:extLst>
              <a:ext uri="{FF2B5EF4-FFF2-40B4-BE49-F238E27FC236}">
                <a16:creationId xmlns:a16="http://schemas.microsoft.com/office/drawing/2014/main" id="{91B0C8E3-C774-4625-B225-7DA4EDF43F9B}"/>
              </a:ext>
            </a:extLst>
          </p:cNvPr>
          <p:cNvSpPr txBox="1"/>
          <p:nvPr/>
        </p:nvSpPr>
        <p:spPr>
          <a:xfrm>
            <a:off x="997977" y="1580774"/>
            <a:ext cx="9655956" cy="3088025"/>
          </a:xfrm>
          <a:prstGeom prst="rect">
            <a:avLst/>
          </a:prstGeom>
        </p:spPr>
        <p:txBody>
          <a:bodyPr wrap="square" lIns="0" tIns="0" rIns="0" bIns="0">
            <a:spAutoFit/>
          </a:bodyPr>
          <a:lstStyle>
            <a:lvl1pPr marL="12700">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400" b="0" baseline="0" dirty="0">
                <a:latin typeface="+mn-lt"/>
                <a:cs typeface="Times New Roman" panose="02020603050405020304" pitchFamily="18" charset="0"/>
              </a:rPr>
              <a:t>A company needs 600 addresses. Which of  the following set of class C blocks can be  used to form a </a:t>
            </a:r>
            <a:r>
              <a:rPr lang="en-US" altLang="en-US" sz="2400" b="0" baseline="0" dirty="0" err="1">
                <a:latin typeface="+mn-lt"/>
                <a:cs typeface="Times New Roman" panose="02020603050405020304" pitchFamily="18" charset="0"/>
              </a:rPr>
              <a:t>supernet</a:t>
            </a:r>
            <a:r>
              <a:rPr lang="en-US" altLang="en-US" sz="2400" b="0" baseline="0" dirty="0">
                <a:latin typeface="+mn-lt"/>
                <a:cs typeface="Times New Roman" panose="02020603050405020304" pitchFamily="18" charset="0"/>
              </a:rPr>
              <a:t> for this company?</a:t>
            </a:r>
          </a:p>
          <a:p>
            <a:pPr algn="just">
              <a:spcBef>
                <a:spcPts val="1738"/>
              </a:spcBef>
            </a:pPr>
            <a:r>
              <a:rPr lang="en-US" altLang="en-US" sz="2400" b="0" baseline="0" dirty="0">
                <a:latin typeface="+mn-lt"/>
                <a:cs typeface="Times New Roman" panose="02020603050405020304" pitchFamily="18" charset="0"/>
              </a:rPr>
              <a:t>198.47.32.0  198.47.33.0 198.47.34.0</a:t>
            </a:r>
          </a:p>
          <a:p>
            <a:pPr algn="just">
              <a:spcBef>
                <a:spcPts val="1688"/>
              </a:spcBef>
            </a:pPr>
            <a:r>
              <a:rPr lang="en-US" altLang="en-US" sz="2400" b="0" baseline="0" dirty="0">
                <a:latin typeface="+mn-lt"/>
                <a:cs typeface="Times New Roman" panose="02020603050405020304" pitchFamily="18" charset="0"/>
              </a:rPr>
              <a:t>198.47.32.0  198.47.42.0  198.47.52.0 198.47.62.0</a:t>
            </a:r>
          </a:p>
          <a:p>
            <a:pPr algn="just">
              <a:spcBef>
                <a:spcPts val="1688"/>
              </a:spcBef>
            </a:pPr>
            <a:r>
              <a:rPr lang="en-US" altLang="en-US" sz="2400" b="0" baseline="0" dirty="0">
                <a:latin typeface="+mn-lt"/>
                <a:cs typeface="Times New Roman" panose="02020603050405020304" pitchFamily="18" charset="0"/>
              </a:rPr>
              <a:t>198.47.31.0  198.47.32.0  198.47.33.0 198.47.52.0</a:t>
            </a:r>
          </a:p>
          <a:p>
            <a:pPr algn="just">
              <a:spcBef>
                <a:spcPts val="1688"/>
              </a:spcBef>
            </a:pPr>
            <a:r>
              <a:rPr lang="en-US" altLang="en-US" sz="2400" b="0" baseline="0" dirty="0">
                <a:latin typeface="+mn-lt"/>
                <a:cs typeface="Times New Roman" panose="02020603050405020304" pitchFamily="18" charset="0"/>
              </a:rPr>
              <a:t>198.47.32.0  198.47.33.0  198.47.34.0 198.47.35.0</a:t>
            </a:r>
          </a:p>
        </p:txBody>
      </p:sp>
      <p:sp>
        <p:nvSpPr>
          <p:cNvPr id="6" name="object 4">
            <a:extLst>
              <a:ext uri="{FF2B5EF4-FFF2-40B4-BE49-F238E27FC236}">
                <a16:creationId xmlns:a16="http://schemas.microsoft.com/office/drawing/2014/main" id="{5B3C4A67-2BF2-411C-9C3B-889A402F6539}"/>
              </a:ext>
            </a:extLst>
          </p:cNvPr>
          <p:cNvSpPr>
            <a:spLocks/>
          </p:cNvSpPr>
          <p:nvPr/>
        </p:nvSpPr>
        <p:spPr bwMode="auto">
          <a:xfrm>
            <a:off x="542144" y="4379874"/>
            <a:ext cx="336550" cy="288925"/>
          </a:xfrm>
          <a:custGeom>
            <a:avLst/>
            <a:gdLst>
              <a:gd name="T0" fmla="*/ 165354 w 337184"/>
              <a:gd name="T1" fmla="*/ 235457 h 288925"/>
              <a:gd name="T2" fmla="*/ 165354 w 337184"/>
              <a:gd name="T3" fmla="*/ 54101 h 288925"/>
              <a:gd name="T4" fmla="*/ 0 w 337184"/>
              <a:gd name="T5" fmla="*/ 54101 h 288925"/>
              <a:gd name="T6" fmla="*/ 0 w 337184"/>
              <a:gd name="T7" fmla="*/ 235457 h 288925"/>
              <a:gd name="T8" fmla="*/ 165354 w 337184"/>
              <a:gd name="T9" fmla="*/ 235457 h 288925"/>
              <a:gd name="T10" fmla="*/ 336804 w 337184"/>
              <a:gd name="T11" fmla="*/ 144779 h 288925"/>
              <a:gd name="T12" fmla="*/ 165354 w 337184"/>
              <a:gd name="T13" fmla="*/ 0 h 288925"/>
              <a:gd name="T14" fmla="*/ 165354 w 337184"/>
              <a:gd name="T15" fmla="*/ 288798 h 288925"/>
              <a:gd name="T16" fmla="*/ 336804 w 337184"/>
              <a:gd name="T17" fmla="*/ 144779 h 288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184" h="288925">
                <a:moveTo>
                  <a:pt x="165354" y="235457"/>
                </a:moveTo>
                <a:lnTo>
                  <a:pt x="165354" y="54101"/>
                </a:lnTo>
                <a:lnTo>
                  <a:pt x="0" y="54101"/>
                </a:lnTo>
                <a:lnTo>
                  <a:pt x="0" y="235457"/>
                </a:lnTo>
                <a:lnTo>
                  <a:pt x="165354" y="235457"/>
                </a:lnTo>
                <a:close/>
              </a:path>
              <a:path w="337184" h="288925">
                <a:moveTo>
                  <a:pt x="336804" y="144779"/>
                </a:moveTo>
                <a:lnTo>
                  <a:pt x="165354" y="0"/>
                </a:lnTo>
                <a:lnTo>
                  <a:pt x="165354" y="288798"/>
                </a:lnTo>
                <a:lnTo>
                  <a:pt x="336804" y="144779"/>
                </a:lnTo>
                <a:close/>
              </a:path>
            </a:pathLst>
          </a:custGeom>
          <a:solidFill>
            <a:srgbClr val="FF016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cxnSp>
        <p:nvCxnSpPr>
          <p:cNvPr id="7" name="Straight Connector 6">
            <a:extLst>
              <a:ext uri="{FF2B5EF4-FFF2-40B4-BE49-F238E27FC236}">
                <a16:creationId xmlns:a16="http://schemas.microsoft.com/office/drawing/2014/main" id="{3DA1AFF2-FCE9-46B6-8D33-F5EF350AC1B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2BBD3DAC-DB98-412E-A577-E7E4244FCB65}"/>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2" descr="Question mark PNG">
            <a:extLst>
              <a:ext uri="{FF2B5EF4-FFF2-40B4-BE49-F238E27FC236}">
                <a16:creationId xmlns:a16="http://schemas.microsoft.com/office/drawing/2014/main" id="{C3FB4DF1-A791-4716-BD5C-FEDC5B35144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374957" y="5099426"/>
            <a:ext cx="1113386" cy="11133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2B2331-3581-4F22-B32E-C52AD4843B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27B92C1C-0F26-4EDD-B4B2-B4C5B9FF4084}" type="slidenum">
              <a:rPr lang="en-US" altLang="en-US" sz="1200">
                <a:solidFill>
                  <a:srgbClr val="B5A788"/>
                </a:solidFill>
              </a:rPr>
              <a:pPr/>
              <a:t>29</a:t>
            </a:fld>
            <a:endParaRPr lang="en-US" altLang="en-US" sz="1200">
              <a:solidFill>
                <a:srgbClr val="B5A788"/>
              </a:solidFill>
            </a:endParaRPr>
          </a:p>
        </p:txBody>
      </p:sp>
      <p:sp>
        <p:nvSpPr>
          <p:cNvPr id="5" name="object 2">
            <a:extLst>
              <a:ext uri="{FF2B5EF4-FFF2-40B4-BE49-F238E27FC236}">
                <a16:creationId xmlns:a16="http://schemas.microsoft.com/office/drawing/2014/main" id="{667D6AC6-240A-44FD-8011-2844BE31A6BC}"/>
              </a:ext>
            </a:extLst>
          </p:cNvPr>
          <p:cNvSpPr txBox="1"/>
          <p:nvPr/>
        </p:nvSpPr>
        <p:spPr>
          <a:xfrm>
            <a:off x="930445" y="329880"/>
            <a:ext cx="2120900" cy="586058"/>
          </a:xfrm>
          <a:prstGeom prst="rect">
            <a:avLst/>
          </a:prstGeom>
          <a:noFill/>
          <a:ln w="38100">
            <a:noFill/>
          </a:ln>
        </p:spPr>
        <p:txBody>
          <a:bodyPr lIns="0" tIns="31750" rIns="0" bIns="0">
            <a:spAutoFit/>
          </a:bodyPr>
          <a:lstStyle/>
          <a:p>
            <a:pPr marL="90805">
              <a:spcBef>
                <a:spcPts val="250"/>
              </a:spcBef>
              <a:defRPr/>
            </a:pPr>
            <a:r>
              <a:rPr sz="3600" b="1" spc="-5" dirty="0">
                <a:latin typeface="+mj-lt"/>
                <a:cs typeface="Times New Roman"/>
              </a:rPr>
              <a:t>Example</a:t>
            </a:r>
            <a:r>
              <a:rPr sz="3600" b="1" spc="-75" dirty="0">
                <a:latin typeface="+mj-lt"/>
                <a:cs typeface="Times New Roman"/>
              </a:rPr>
              <a:t> </a:t>
            </a:r>
            <a:r>
              <a:rPr sz="3600" b="1" spc="-5" dirty="0">
                <a:latin typeface="+mj-lt"/>
                <a:cs typeface="Times New Roman"/>
              </a:rPr>
              <a:t>6</a:t>
            </a:r>
            <a:endParaRPr sz="3600" b="1" dirty="0">
              <a:latin typeface="+mj-lt"/>
              <a:cs typeface="Times New Roman"/>
            </a:endParaRPr>
          </a:p>
        </p:txBody>
      </p:sp>
      <p:sp>
        <p:nvSpPr>
          <p:cNvPr id="6" name="object 3">
            <a:extLst>
              <a:ext uri="{FF2B5EF4-FFF2-40B4-BE49-F238E27FC236}">
                <a16:creationId xmlns:a16="http://schemas.microsoft.com/office/drawing/2014/main" id="{68CB2789-D113-4E2E-A7C9-0D0C6EEFB4FE}"/>
              </a:ext>
            </a:extLst>
          </p:cNvPr>
          <p:cNvSpPr txBox="1">
            <a:spLocks noGrp="1"/>
          </p:cNvSpPr>
          <p:nvPr>
            <p:ph type="title"/>
          </p:nvPr>
        </p:nvSpPr>
        <p:spPr>
          <a:xfrm>
            <a:off x="930445" y="1280690"/>
            <a:ext cx="10592771" cy="664797"/>
          </a:xfrm>
        </p:spPr>
        <p:txBody>
          <a:bodyPr vert="horz" wrap="square" lIns="0" tIns="0" rIns="0" bIns="0" numCol="1" rtlCol="0" anchor="ctr" anchorCtr="0" compatLnSpc="1">
            <a:prstTxWarp prst="textNoShape">
              <a:avLst/>
            </a:prstTxWarp>
            <a:spAutoFit/>
          </a:bodyPr>
          <a:lstStyle/>
          <a:p>
            <a:pPr marL="12700"/>
            <a:r>
              <a:rPr lang="en-US" altLang="en-US" sz="2400" dirty="0">
                <a:solidFill>
                  <a:srgbClr val="000000"/>
                </a:solidFill>
                <a:effectLst>
                  <a:outerShdw blurRad="38100" dist="38100" dir="2700000" algn="tl">
                    <a:srgbClr val="C0C0C0"/>
                  </a:outerShdw>
                </a:effectLst>
                <a:latin typeface="+mn-lt"/>
                <a:cs typeface="Times New Roman" panose="02020603050405020304" pitchFamily="18" charset="0"/>
              </a:rPr>
              <a:t>We need to make a </a:t>
            </a:r>
            <a:r>
              <a:rPr lang="en-US" altLang="en-US" sz="2400" dirty="0" err="1">
                <a:solidFill>
                  <a:srgbClr val="000000"/>
                </a:solidFill>
                <a:effectLst>
                  <a:outerShdw blurRad="38100" dist="38100" dir="2700000" algn="tl">
                    <a:srgbClr val="C0C0C0"/>
                  </a:outerShdw>
                </a:effectLst>
                <a:latin typeface="+mn-lt"/>
                <a:cs typeface="Times New Roman" panose="02020603050405020304" pitchFamily="18" charset="0"/>
              </a:rPr>
              <a:t>supernetwork</a:t>
            </a:r>
            <a:r>
              <a:rPr lang="en-US" altLang="en-US" sz="2400" dirty="0">
                <a:solidFill>
                  <a:srgbClr val="000000"/>
                </a:solidFill>
                <a:effectLst>
                  <a:outerShdw blurRad="38100" dist="38100" dir="2700000" algn="tl">
                    <a:srgbClr val="C0C0C0"/>
                  </a:outerShdw>
                </a:effectLst>
                <a:latin typeface="+mn-lt"/>
                <a:cs typeface="Times New Roman" panose="02020603050405020304" pitchFamily="18" charset="0"/>
              </a:rPr>
              <a:t> out of 16  class C blocks. What is the </a:t>
            </a:r>
            <a:r>
              <a:rPr lang="en-US" altLang="en-US" sz="2400" dirty="0" err="1">
                <a:solidFill>
                  <a:srgbClr val="000000"/>
                </a:solidFill>
                <a:effectLst>
                  <a:outerShdw blurRad="38100" dist="38100" dir="2700000" algn="tl">
                    <a:srgbClr val="C0C0C0"/>
                  </a:outerShdw>
                </a:effectLst>
                <a:latin typeface="+mn-lt"/>
                <a:cs typeface="Times New Roman" panose="02020603050405020304" pitchFamily="18" charset="0"/>
              </a:rPr>
              <a:t>supernet</a:t>
            </a:r>
            <a:r>
              <a:rPr lang="en-US" altLang="en-US" sz="2400" dirty="0">
                <a:solidFill>
                  <a:srgbClr val="000000"/>
                </a:solidFill>
                <a:effectLst>
                  <a:outerShdw blurRad="38100" dist="38100" dir="2700000" algn="tl">
                    <a:srgbClr val="C0C0C0"/>
                  </a:outerShdw>
                </a:effectLst>
                <a:latin typeface="+mn-lt"/>
                <a:cs typeface="Times New Roman" panose="02020603050405020304" pitchFamily="18" charset="0"/>
              </a:rPr>
              <a:t> mask?</a:t>
            </a:r>
            <a:endParaRPr lang="en-US" altLang="en-US" sz="2400" dirty="0">
              <a:effectLst>
                <a:outerShdw blurRad="38100" dist="38100" dir="2700000" algn="tl">
                  <a:srgbClr val="C0C0C0"/>
                </a:outerShdw>
              </a:effectLst>
              <a:latin typeface="+mn-lt"/>
              <a:cs typeface="Times New Roman" panose="02020603050405020304" pitchFamily="18" charset="0"/>
            </a:endParaRPr>
          </a:p>
        </p:txBody>
      </p:sp>
      <p:sp>
        <p:nvSpPr>
          <p:cNvPr id="7" name="object 4">
            <a:extLst>
              <a:ext uri="{FF2B5EF4-FFF2-40B4-BE49-F238E27FC236}">
                <a16:creationId xmlns:a16="http://schemas.microsoft.com/office/drawing/2014/main" id="{004F0DA7-2A4B-4A80-9B7B-02289E593600}"/>
              </a:ext>
            </a:extLst>
          </p:cNvPr>
          <p:cNvSpPr txBox="1"/>
          <p:nvPr/>
        </p:nvSpPr>
        <p:spPr>
          <a:xfrm>
            <a:off x="930445" y="2480181"/>
            <a:ext cx="1643063" cy="309059"/>
          </a:xfrm>
          <a:prstGeom prst="rect">
            <a:avLst/>
          </a:prstGeom>
          <a:noFill/>
          <a:ln w="38100">
            <a:noFill/>
          </a:ln>
        </p:spPr>
        <p:txBody>
          <a:bodyPr lIns="0" tIns="31750" rIns="0" bIns="0">
            <a:spAutoFit/>
          </a:bodyPr>
          <a:lstStyle/>
          <a:p>
            <a:pPr marL="92075">
              <a:spcBef>
                <a:spcPts val="250"/>
              </a:spcBef>
              <a:defRPr/>
            </a:pPr>
            <a:r>
              <a:rPr i="1" spc="-10" dirty="0">
                <a:latin typeface="Times New Roman"/>
                <a:cs typeface="Times New Roman"/>
              </a:rPr>
              <a:t>Solution</a:t>
            </a:r>
            <a:endParaRPr>
              <a:latin typeface="Times New Roman"/>
              <a:cs typeface="Times New Roman"/>
            </a:endParaRPr>
          </a:p>
        </p:txBody>
      </p:sp>
      <p:sp>
        <p:nvSpPr>
          <p:cNvPr id="8" name="object 5">
            <a:extLst>
              <a:ext uri="{FF2B5EF4-FFF2-40B4-BE49-F238E27FC236}">
                <a16:creationId xmlns:a16="http://schemas.microsoft.com/office/drawing/2014/main" id="{AA0319AA-354D-4948-9E25-9CB94FC441A3}"/>
              </a:ext>
            </a:extLst>
          </p:cNvPr>
          <p:cNvSpPr txBox="1"/>
          <p:nvPr/>
        </p:nvSpPr>
        <p:spPr>
          <a:xfrm>
            <a:off x="930445" y="3193122"/>
            <a:ext cx="10175520" cy="657225"/>
          </a:xfrm>
          <a:prstGeom prst="rect">
            <a:avLst/>
          </a:prstGeom>
        </p:spPr>
        <p:txBody>
          <a:bodyPr wrap="square" lIns="0" tIns="0" rIns="0" bIns="0">
            <a:spAutoFit/>
          </a:bodyPr>
          <a:lstStyle>
            <a:lvl1pPr marL="12700">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b="0" dirty="0">
                <a:latin typeface="+mn-lt"/>
                <a:cs typeface="Times New Roman" panose="02020603050405020304" pitchFamily="18" charset="0"/>
              </a:rPr>
              <a:t>We need 16 blocks. For 16 blocks we need to  change four 1s to 0s in the default mask. So the  mask is</a:t>
            </a:r>
          </a:p>
        </p:txBody>
      </p:sp>
      <p:sp>
        <p:nvSpPr>
          <p:cNvPr id="9" name="object 6">
            <a:extLst>
              <a:ext uri="{FF2B5EF4-FFF2-40B4-BE49-F238E27FC236}">
                <a16:creationId xmlns:a16="http://schemas.microsoft.com/office/drawing/2014/main" id="{66034DE3-AC84-4611-9772-C78BD2BFD0B4}"/>
              </a:ext>
            </a:extLst>
          </p:cNvPr>
          <p:cNvSpPr txBox="1"/>
          <p:nvPr/>
        </p:nvSpPr>
        <p:spPr>
          <a:xfrm>
            <a:off x="2947988" y="4425951"/>
            <a:ext cx="1651000" cy="276999"/>
          </a:xfrm>
          <a:prstGeom prst="rect">
            <a:avLst/>
          </a:prstGeom>
        </p:spPr>
        <p:txBody>
          <a:bodyPr lIns="0" tIns="0" rIns="0" bIns="0">
            <a:spAutoFit/>
          </a:bodyPr>
          <a:lstStyle/>
          <a:p>
            <a:pPr marL="12700">
              <a:defRPr/>
            </a:pPr>
            <a:r>
              <a:rPr spc="-5" dirty="0">
                <a:latin typeface="Times New Roman"/>
                <a:cs typeface="Times New Roman"/>
              </a:rPr>
              <a:t>11111111</a:t>
            </a:r>
            <a:endParaRPr>
              <a:latin typeface="Times New Roman"/>
              <a:cs typeface="Times New Roman"/>
            </a:endParaRPr>
          </a:p>
        </p:txBody>
      </p:sp>
      <p:sp>
        <p:nvSpPr>
          <p:cNvPr id="10" name="object 7">
            <a:extLst>
              <a:ext uri="{FF2B5EF4-FFF2-40B4-BE49-F238E27FC236}">
                <a16:creationId xmlns:a16="http://schemas.microsoft.com/office/drawing/2014/main" id="{A2CE79E9-9AAD-40CD-96D1-FBB762A66D50}"/>
              </a:ext>
            </a:extLst>
          </p:cNvPr>
          <p:cNvSpPr txBox="1"/>
          <p:nvPr/>
        </p:nvSpPr>
        <p:spPr>
          <a:xfrm>
            <a:off x="4876800" y="4425950"/>
            <a:ext cx="5411788" cy="566822"/>
          </a:xfrm>
          <a:prstGeom prst="rect">
            <a:avLst/>
          </a:prstGeom>
        </p:spPr>
        <p:txBody>
          <a:bodyPr lIns="0" tIns="0" rIns="0" bIns="0">
            <a:spAutoFit/>
          </a:bodyPr>
          <a:lstStyle/>
          <a:p>
            <a:pPr marL="12700">
              <a:tabLst>
                <a:tab pos="1941830" algn="l"/>
                <a:tab pos="3771900" algn="l"/>
              </a:tabLst>
              <a:defRPr/>
            </a:pPr>
            <a:r>
              <a:rPr spc="-5" dirty="0">
                <a:latin typeface="Times New Roman"/>
                <a:cs typeface="Times New Roman"/>
              </a:rPr>
              <a:t>11111111	</a:t>
            </a:r>
            <a:r>
              <a:rPr dirty="0">
                <a:latin typeface="Times New Roman"/>
                <a:cs typeface="Times New Roman"/>
              </a:rPr>
              <a:t>1111</a:t>
            </a:r>
            <a:r>
              <a:rPr dirty="0">
                <a:solidFill>
                  <a:srgbClr val="FF0065"/>
                </a:solidFill>
                <a:latin typeface="Times New Roman"/>
                <a:cs typeface="Times New Roman"/>
              </a:rPr>
              <a:t>0000	</a:t>
            </a:r>
            <a:r>
              <a:rPr spc="-5" dirty="0">
                <a:latin typeface="Times New Roman"/>
                <a:cs typeface="Times New Roman"/>
              </a:rPr>
              <a:t>00000000</a:t>
            </a:r>
            <a:endParaRPr dirty="0">
              <a:latin typeface="Times New Roman"/>
              <a:cs typeface="Times New Roman"/>
            </a:endParaRPr>
          </a:p>
          <a:p>
            <a:pPr marL="1570990">
              <a:spcBef>
                <a:spcPts val="95"/>
              </a:spcBef>
              <a:defRPr/>
            </a:pPr>
            <a:r>
              <a:rPr spc="-5" dirty="0">
                <a:latin typeface="Times New Roman"/>
                <a:cs typeface="Times New Roman"/>
              </a:rPr>
              <a:t>or</a:t>
            </a:r>
            <a:endParaRPr dirty="0">
              <a:latin typeface="Times New Roman"/>
              <a:cs typeface="Times New Roman"/>
            </a:endParaRPr>
          </a:p>
        </p:txBody>
      </p:sp>
      <p:sp>
        <p:nvSpPr>
          <p:cNvPr id="11" name="object 8">
            <a:extLst>
              <a:ext uri="{FF2B5EF4-FFF2-40B4-BE49-F238E27FC236}">
                <a16:creationId xmlns:a16="http://schemas.microsoft.com/office/drawing/2014/main" id="{5514915D-D82B-45A1-8126-32CD3CBA9BC5}"/>
              </a:ext>
            </a:extLst>
          </p:cNvPr>
          <p:cNvSpPr txBox="1"/>
          <p:nvPr/>
        </p:nvSpPr>
        <p:spPr>
          <a:xfrm>
            <a:off x="5437188" y="5670551"/>
            <a:ext cx="2360612" cy="276999"/>
          </a:xfrm>
          <a:prstGeom prst="rect">
            <a:avLst/>
          </a:prstGeom>
        </p:spPr>
        <p:txBody>
          <a:bodyPr lIns="0" tIns="0" rIns="0" bIns="0">
            <a:spAutoFit/>
          </a:bodyPr>
          <a:lstStyle/>
          <a:p>
            <a:pPr marL="12700">
              <a:defRPr/>
            </a:pPr>
            <a:r>
              <a:rPr spc="-5" dirty="0">
                <a:latin typeface="Times New Roman"/>
                <a:cs typeface="Times New Roman"/>
              </a:rPr>
              <a:t>255.255.</a:t>
            </a:r>
            <a:r>
              <a:rPr spc="-5" dirty="0">
                <a:solidFill>
                  <a:srgbClr val="FF0065"/>
                </a:solidFill>
                <a:latin typeface="Times New Roman"/>
                <a:cs typeface="Times New Roman"/>
              </a:rPr>
              <a:t>240</a:t>
            </a:r>
            <a:r>
              <a:rPr spc="-5" dirty="0">
                <a:latin typeface="Times New Roman"/>
                <a:cs typeface="Times New Roman"/>
              </a:rPr>
              <a:t>.0</a:t>
            </a:r>
            <a:endParaRPr>
              <a:latin typeface="Times New Roman"/>
              <a:cs typeface="Times New Roman"/>
            </a:endParaRPr>
          </a:p>
        </p:txBody>
      </p:sp>
      <p:cxnSp>
        <p:nvCxnSpPr>
          <p:cNvPr id="12" name="Straight Connector 11">
            <a:extLst>
              <a:ext uri="{FF2B5EF4-FFF2-40B4-BE49-F238E27FC236}">
                <a16:creationId xmlns:a16="http://schemas.microsoft.com/office/drawing/2014/main" id="{E836E3B2-811D-42D6-9D58-CC14CFADBBE5}"/>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AC97C898-1590-48FA-B875-1B95768E5191}"/>
              </a:ext>
            </a:extLst>
          </p:cNvPr>
          <p:cNvCxnSpPr>
            <a:cxnSpLocks/>
          </p:cNvCxnSpPr>
          <p:nvPr/>
        </p:nvCxnSpPr>
        <p:spPr>
          <a:xfrm>
            <a:off x="3051345" y="876992"/>
            <a:ext cx="9140655" cy="0"/>
          </a:xfrm>
          <a:prstGeom prst="line">
            <a:avLst/>
          </a:prstGeom>
        </p:spPr>
        <p:style>
          <a:lnRef idx="1">
            <a:schemeClr val="dk1"/>
          </a:lnRef>
          <a:fillRef idx="0">
            <a:schemeClr val="dk1"/>
          </a:fillRef>
          <a:effectRef idx="0">
            <a:schemeClr val="dk1"/>
          </a:effectRef>
          <a:fontRef idx="minor">
            <a:schemeClr val="tx1"/>
          </a:fontRef>
        </p:style>
      </p:cxnSp>
      <p:pic>
        <p:nvPicPr>
          <p:cNvPr id="15" name="Picture 2" descr="Question mark PNG">
            <a:extLst>
              <a:ext uri="{FF2B5EF4-FFF2-40B4-BE49-F238E27FC236}">
                <a16:creationId xmlns:a16="http://schemas.microsoft.com/office/drawing/2014/main" id="{288DA4A8-0D34-48C2-A89F-81D41F9D176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806787" y="5071396"/>
            <a:ext cx="1113386" cy="11133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7488ED-D066-412E-8EA2-B1E04BAAFC14}"/>
              </a:ext>
            </a:extLst>
          </p:cNvPr>
          <p:cNvSpPr>
            <a:spLocks noGrp="1"/>
          </p:cNvSpPr>
          <p:nvPr>
            <p:ph type="title"/>
          </p:nvPr>
        </p:nvSpPr>
        <p:spPr>
          <a:xfrm>
            <a:off x="838200" y="35217"/>
            <a:ext cx="10515600" cy="1325563"/>
          </a:xfrm>
        </p:spPr>
        <p:txBody>
          <a:bodyPr/>
          <a:lstStyle/>
          <a:p>
            <a:pPr eaLnBrk="1" hangingPunct="1">
              <a:defRPr/>
            </a:pPr>
            <a:r>
              <a:rPr lang="en-US" b="1" dirty="0">
                <a:effectLst>
                  <a:outerShdw blurRad="38100" dist="38100" dir="2700000" algn="tl">
                    <a:srgbClr val="000000">
                      <a:alpha val="43137"/>
                    </a:srgbClr>
                  </a:outerShdw>
                </a:effectLst>
              </a:rPr>
              <a:t>IPv4 Address</a:t>
            </a:r>
          </a:p>
        </p:txBody>
      </p:sp>
      <p:sp>
        <p:nvSpPr>
          <p:cNvPr id="19459" name="Content Placeholder 5">
            <a:extLst>
              <a:ext uri="{FF2B5EF4-FFF2-40B4-BE49-F238E27FC236}">
                <a16:creationId xmlns:a16="http://schemas.microsoft.com/office/drawing/2014/main" id="{ECD03A87-7492-4A1C-8F96-F1C2D6CD92EA}"/>
              </a:ext>
            </a:extLst>
          </p:cNvPr>
          <p:cNvSpPr>
            <a:spLocks noGrp="1"/>
          </p:cNvSpPr>
          <p:nvPr>
            <p:ph idx="1"/>
          </p:nvPr>
        </p:nvSpPr>
        <p:spPr>
          <a:xfrm>
            <a:off x="838200" y="1311221"/>
            <a:ext cx="10515600" cy="4351338"/>
          </a:xfrm>
        </p:spPr>
        <p:txBody>
          <a:bodyPr/>
          <a:lstStyle/>
          <a:p>
            <a:pPr eaLnBrk="1" hangingPunct="1"/>
            <a:r>
              <a:rPr lang="en-US" altLang="en-US" dirty="0"/>
              <a:t>The IPv4 addresses are unique and universal.</a:t>
            </a:r>
          </a:p>
          <a:p>
            <a:pPr eaLnBrk="1" hangingPunct="1"/>
            <a:r>
              <a:rPr lang="en-US" altLang="en-US" dirty="0"/>
              <a:t>An IPv4 address is 32 bits long.</a:t>
            </a:r>
          </a:p>
          <a:p>
            <a:pPr lvl="1" eaLnBrk="1" hangingPunct="1"/>
            <a:r>
              <a:rPr lang="en-US" altLang="en-US" dirty="0"/>
              <a:t>The address space of IPv4 is 2</a:t>
            </a:r>
            <a:r>
              <a:rPr lang="en-US" altLang="en-US" baseline="30000" dirty="0"/>
              <a:t>32</a:t>
            </a:r>
            <a:r>
              <a:rPr lang="en-US" altLang="en-US" dirty="0"/>
              <a:t> (4,294,967,296)</a:t>
            </a:r>
          </a:p>
          <a:p>
            <a:pPr lvl="1" eaLnBrk="1" hangingPunct="1"/>
            <a:r>
              <a:rPr lang="en-US" altLang="en-US" dirty="0"/>
              <a:t>Notation.</a:t>
            </a:r>
          </a:p>
          <a:p>
            <a:pPr lvl="2" eaLnBrk="1" hangingPunct="1"/>
            <a:r>
              <a:rPr lang="en-US" altLang="en-US" dirty="0"/>
              <a:t>Binary notation</a:t>
            </a:r>
          </a:p>
          <a:p>
            <a:pPr lvl="2" eaLnBrk="1" hangingPunct="1"/>
            <a:r>
              <a:rPr lang="en-US" altLang="en-US" dirty="0"/>
              <a:t>Dotted-decimal notation</a:t>
            </a:r>
          </a:p>
          <a:p>
            <a:pPr lvl="1"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buFont typeface="Wingdings 2" panose="05020102010507070707" pitchFamily="18" charset="2"/>
              <a:buNone/>
            </a:pPr>
            <a:endParaRPr lang="en-US" altLang="en-US" dirty="0"/>
          </a:p>
          <a:p>
            <a:pPr eaLnBrk="1" hangingPunct="1"/>
            <a:endParaRPr lang="en-US" altLang="en-US" dirty="0"/>
          </a:p>
          <a:p>
            <a:pPr eaLnBrk="1" hangingPunct="1"/>
            <a:endParaRPr lang="en-US" altLang="en-US" dirty="0"/>
          </a:p>
        </p:txBody>
      </p:sp>
      <p:sp>
        <p:nvSpPr>
          <p:cNvPr id="19460" name="Slide Number Placeholder 3">
            <a:extLst>
              <a:ext uri="{FF2B5EF4-FFF2-40B4-BE49-F238E27FC236}">
                <a16:creationId xmlns:a16="http://schemas.microsoft.com/office/drawing/2014/main" id="{31712B04-ED23-4638-A4D4-59786B6543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86EC7153-8E63-4DD1-AE92-CF2354FB1885}" type="slidenum">
              <a:rPr lang="en-US" altLang="en-US" sz="1200">
                <a:solidFill>
                  <a:srgbClr val="B5A788"/>
                </a:solidFill>
              </a:rPr>
              <a:pPr/>
              <a:t>3</a:t>
            </a:fld>
            <a:endParaRPr lang="en-US" altLang="en-US" sz="1200">
              <a:solidFill>
                <a:srgbClr val="B5A788"/>
              </a:solidFill>
            </a:endParaRPr>
          </a:p>
        </p:txBody>
      </p:sp>
      <p:pic>
        <p:nvPicPr>
          <p:cNvPr id="19461" name="Picture 8">
            <a:extLst>
              <a:ext uri="{FF2B5EF4-FFF2-40B4-BE49-F238E27FC236}">
                <a16:creationId xmlns:a16="http://schemas.microsoft.com/office/drawing/2014/main" id="{75924487-BF2B-44B1-AB29-CD01EE0B7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57" t="4945" r="1616" b="15936"/>
          <a:stretch>
            <a:fillRect/>
          </a:stretch>
        </p:blipFill>
        <p:spPr bwMode="auto">
          <a:xfrm>
            <a:off x="2602523" y="4309557"/>
            <a:ext cx="57150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0BF94760-B437-4D46-9139-C3C835B8BD7D}"/>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B00A672D-6712-45F8-ACF1-5BA6B7F393EA}"/>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a:extLst>
              <a:ext uri="{FF2B5EF4-FFF2-40B4-BE49-F238E27FC236}">
                <a16:creationId xmlns:a16="http://schemas.microsoft.com/office/drawing/2014/main" id="{B35BB7EE-BF60-48AC-86A8-6D26E92E51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8148CC20-CA55-4926-BD1A-ACF3B31ECF87}" type="slidenum">
              <a:rPr lang="en-US" altLang="en-US" sz="1200">
                <a:solidFill>
                  <a:srgbClr val="B5A788"/>
                </a:solidFill>
              </a:rPr>
              <a:pPr/>
              <a:t>30</a:t>
            </a:fld>
            <a:endParaRPr lang="en-US" altLang="en-US" sz="1200">
              <a:solidFill>
                <a:srgbClr val="B5A788"/>
              </a:solidFill>
            </a:endParaRPr>
          </a:p>
        </p:txBody>
      </p:sp>
      <p:sp>
        <p:nvSpPr>
          <p:cNvPr id="3" name="object 2">
            <a:extLst>
              <a:ext uri="{FF2B5EF4-FFF2-40B4-BE49-F238E27FC236}">
                <a16:creationId xmlns:a16="http://schemas.microsoft.com/office/drawing/2014/main" id="{D207AC3C-2F11-49E6-AB88-FFE0EFA93BBE}"/>
              </a:ext>
            </a:extLst>
          </p:cNvPr>
          <p:cNvSpPr txBox="1">
            <a:spLocks noGrp="1"/>
          </p:cNvSpPr>
          <p:nvPr>
            <p:ph type="title"/>
          </p:nvPr>
        </p:nvSpPr>
        <p:spPr>
          <a:xfrm>
            <a:off x="865981" y="312153"/>
            <a:ext cx="3449638" cy="530658"/>
          </a:xfrm>
          <a:noFill/>
          <a:ln w="38100">
            <a:noFill/>
          </a:ln>
        </p:spPr>
        <p:txBody>
          <a:bodyPr vert="horz" wrap="square" lIns="0" tIns="31750" rIns="0" bIns="0" rtlCol="0" anchor="ctr">
            <a:spAutoFit/>
          </a:bodyPr>
          <a:lstStyle/>
          <a:p>
            <a:pPr marL="90805">
              <a:spcBef>
                <a:spcPts val="250"/>
              </a:spcBef>
              <a:defRPr/>
            </a:pPr>
            <a:r>
              <a:rPr sz="3600" b="1" spc="-5" dirty="0">
                <a:solidFill>
                  <a:srgbClr val="000000"/>
                </a:solidFill>
                <a:cs typeface="Times New Roman"/>
              </a:rPr>
              <a:t>Example</a:t>
            </a:r>
            <a:r>
              <a:rPr sz="3600" b="1" spc="-75" dirty="0">
                <a:solidFill>
                  <a:srgbClr val="000000"/>
                </a:solidFill>
                <a:cs typeface="Times New Roman"/>
              </a:rPr>
              <a:t> </a:t>
            </a:r>
            <a:endParaRPr sz="3600" b="1" spc="-5" dirty="0">
              <a:solidFill>
                <a:srgbClr val="000000"/>
              </a:solidFill>
              <a:cs typeface="Times New Roman"/>
            </a:endParaRPr>
          </a:p>
        </p:txBody>
      </p:sp>
      <p:sp>
        <p:nvSpPr>
          <p:cNvPr id="5" name="object 3">
            <a:extLst>
              <a:ext uri="{FF2B5EF4-FFF2-40B4-BE49-F238E27FC236}">
                <a16:creationId xmlns:a16="http://schemas.microsoft.com/office/drawing/2014/main" id="{F57F80A3-4955-4659-BDAE-03588092F7B2}"/>
              </a:ext>
            </a:extLst>
          </p:cNvPr>
          <p:cNvSpPr txBox="1"/>
          <p:nvPr/>
        </p:nvSpPr>
        <p:spPr>
          <a:xfrm>
            <a:off x="966186" y="946304"/>
            <a:ext cx="10663562" cy="3211135"/>
          </a:xfrm>
          <a:prstGeom prst="rect">
            <a:avLst/>
          </a:prstGeom>
        </p:spPr>
        <p:txBody>
          <a:bodyPr wrap="square" lIns="0" tIns="0" rIns="0" bIns="0">
            <a:spAutoFit/>
          </a:bodyPr>
          <a:lstStyle>
            <a:lvl1pPr marL="95250">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400" b="0" baseline="0" dirty="0">
                <a:latin typeface="+mn-lt"/>
                <a:cs typeface="Times New Roman" panose="02020603050405020304" pitchFamily="18" charset="0"/>
              </a:rPr>
              <a:t>A </a:t>
            </a:r>
            <a:r>
              <a:rPr lang="en-US" altLang="en-US" sz="2400" b="0" baseline="0" dirty="0" err="1">
                <a:latin typeface="+mn-lt"/>
                <a:cs typeface="Times New Roman" panose="02020603050405020304" pitchFamily="18" charset="0"/>
              </a:rPr>
              <a:t>supernet</a:t>
            </a:r>
            <a:r>
              <a:rPr lang="en-US" altLang="en-US" sz="2400" b="0" baseline="0" dirty="0">
                <a:latin typeface="+mn-lt"/>
                <a:cs typeface="Times New Roman" panose="02020603050405020304" pitchFamily="18" charset="0"/>
              </a:rPr>
              <a:t> has a first address of 205.16.32.0 and a </a:t>
            </a:r>
            <a:r>
              <a:rPr lang="en-US" altLang="en-US" sz="2400" b="0" baseline="0" dirty="0" err="1">
                <a:latin typeface="+mn-lt"/>
                <a:cs typeface="Times New Roman" panose="02020603050405020304" pitchFamily="18" charset="0"/>
              </a:rPr>
              <a:t>supernet</a:t>
            </a:r>
            <a:r>
              <a:rPr lang="en-US" altLang="en-US" sz="2400" b="0" baseline="0" dirty="0">
                <a:latin typeface="+mn-lt"/>
                <a:cs typeface="Times New Roman" panose="02020603050405020304" pitchFamily="18" charset="0"/>
              </a:rPr>
              <a:t> mask of  255.255.248.0. A router receives three packets with the following destination  addresses:</a:t>
            </a:r>
          </a:p>
          <a:p>
            <a:pPr>
              <a:spcBef>
                <a:spcPts val="225"/>
              </a:spcBef>
            </a:pPr>
            <a:r>
              <a:rPr lang="en-US" altLang="en-US" sz="2400" b="0" baseline="0" dirty="0">
                <a:solidFill>
                  <a:srgbClr val="FF0065"/>
                </a:solidFill>
                <a:latin typeface="+mn-lt"/>
                <a:cs typeface="Times New Roman" panose="02020603050405020304" pitchFamily="18" charset="0"/>
              </a:rPr>
              <a:t>205.16.37.44</a:t>
            </a:r>
            <a:endParaRPr lang="en-US" altLang="en-US" sz="2400" b="0" baseline="0" dirty="0">
              <a:latin typeface="+mn-lt"/>
              <a:cs typeface="Times New Roman" panose="02020603050405020304" pitchFamily="18" charset="0"/>
            </a:endParaRPr>
          </a:p>
          <a:p>
            <a:pPr>
              <a:spcBef>
                <a:spcPts val="200"/>
              </a:spcBef>
            </a:pPr>
            <a:r>
              <a:rPr lang="en-US" altLang="en-US" sz="2400" b="0" baseline="0" dirty="0">
                <a:solidFill>
                  <a:srgbClr val="FF0065"/>
                </a:solidFill>
                <a:latin typeface="+mn-lt"/>
                <a:cs typeface="Times New Roman" panose="02020603050405020304" pitchFamily="18" charset="0"/>
              </a:rPr>
              <a:t>205.16.42.56</a:t>
            </a:r>
            <a:endParaRPr lang="en-US" altLang="en-US" sz="2400" b="0" baseline="0" dirty="0">
              <a:latin typeface="+mn-lt"/>
              <a:cs typeface="Times New Roman" panose="02020603050405020304" pitchFamily="18" charset="0"/>
            </a:endParaRPr>
          </a:p>
          <a:p>
            <a:pPr>
              <a:spcBef>
                <a:spcPts val="200"/>
              </a:spcBef>
            </a:pPr>
            <a:r>
              <a:rPr lang="en-US" altLang="en-US" sz="2400" b="0" baseline="0" dirty="0">
                <a:solidFill>
                  <a:srgbClr val="FF0065"/>
                </a:solidFill>
                <a:latin typeface="+mn-lt"/>
                <a:cs typeface="Times New Roman" panose="02020603050405020304" pitchFamily="18" charset="0"/>
              </a:rPr>
              <a:t>205.17.33.76</a:t>
            </a:r>
            <a:endParaRPr lang="en-US" altLang="en-US" sz="2400" b="0" baseline="0" dirty="0">
              <a:latin typeface="+mn-lt"/>
              <a:cs typeface="Times New Roman" panose="02020603050405020304" pitchFamily="18" charset="0"/>
            </a:endParaRPr>
          </a:p>
          <a:p>
            <a:pPr algn="just">
              <a:spcBef>
                <a:spcPts val="1375"/>
              </a:spcBef>
            </a:pPr>
            <a:r>
              <a:rPr lang="en-US" altLang="en-US" sz="2400" b="0" baseline="0" dirty="0">
                <a:latin typeface="+mn-lt"/>
                <a:cs typeface="Times New Roman" panose="02020603050405020304" pitchFamily="18" charset="0"/>
              </a:rPr>
              <a:t>Which packet belongs to the </a:t>
            </a:r>
            <a:r>
              <a:rPr lang="en-US" altLang="en-US" sz="2400" b="0" baseline="0" dirty="0" err="1">
                <a:latin typeface="+mn-lt"/>
                <a:cs typeface="Times New Roman" panose="02020603050405020304" pitchFamily="18" charset="0"/>
              </a:rPr>
              <a:t>supernet</a:t>
            </a:r>
            <a:r>
              <a:rPr lang="en-US" altLang="en-US" sz="2400" b="0" baseline="0" dirty="0">
                <a:latin typeface="+mn-lt"/>
                <a:cs typeface="Times New Roman" panose="02020603050405020304" pitchFamily="18" charset="0"/>
              </a:rPr>
              <a:t>?</a:t>
            </a:r>
          </a:p>
          <a:p>
            <a:r>
              <a:rPr lang="en-US" altLang="en-US" sz="2400" b="0" baseline="0" dirty="0">
                <a:latin typeface="+mn-lt"/>
                <a:cs typeface="Times New Roman" panose="02020603050405020304" pitchFamily="18" charset="0"/>
              </a:rPr>
              <a:t>We apply the </a:t>
            </a:r>
            <a:r>
              <a:rPr lang="en-US" altLang="en-US" sz="2400" b="0" baseline="0" dirty="0" err="1">
                <a:latin typeface="+mn-lt"/>
                <a:cs typeface="Times New Roman" panose="02020603050405020304" pitchFamily="18" charset="0"/>
              </a:rPr>
              <a:t>supernet</a:t>
            </a:r>
            <a:r>
              <a:rPr lang="en-US" altLang="en-US" sz="2400" b="0" baseline="0" dirty="0">
                <a:latin typeface="+mn-lt"/>
                <a:cs typeface="Times New Roman" panose="02020603050405020304" pitchFamily="18" charset="0"/>
              </a:rPr>
              <a:t> mask to see if we can find the beginning address.</a:t>
            </a:r>
          </a:p>
        </p:txBody>
      </p:sp>
      <p:graphicFrame>
        <p:nvGraphicFramePr>
          <p:cNvPr id="6" name="object 4">
            <a:extLst>
              <a:ext uri="{FF2B5EF4-FFF2-40B4-BE49-F238E27FC236}">
                <a16:creationId xmlns:a16="http://schemas.microsoft.com/office/drawing/2014/main" id="{0AA5B4EF-5E8D-4902-841D-1F36DD8DAA6D}"/>
              </a:ext>
            </a:extLst>
          </p:cNvPr>
          <p:cNvGraphicFramePr>
            <a:graphicFrameLocks noGrp="1"/>
          </p:cNvGraphicFramePr>
          <p:nvPr>
            <p:extLst>
              <p:ext uri="{D42A27DB-BD31-4B8C-83A1-F6EECF244321}">
                <p14:modId xmlns:p14="http://schemas.microsoft.com/office/powerpoint/2010/main" val="617266508"/>
              </p:ext>
            </p:extLst>
          </p:nvPr>
        </p:nvGraphicFramePr>
        <p:xfrm>
          <a:off x="1114256" y="4387477"/>
          <a:ext cx="6589712" cy="1295400"/>
        </p:xfrm>
        <a:graphic>
          <a:graphicData uri="http://schemas.openxmlformats.org/drawingml/2006/table">
            <a:tbl>
              <a:tblPr/>
              <a:tblGrid>
                <a:gridCol w="1452562">
                  <a:extLst>
                    <a:ext uri="{9D8B030D-6E8A-4147-A177-3AD203B41FA5}">
                      <a16:colId xmlns:a16="http://schemas.microsoft.com/office/drawing/2014/main" val="2321193032"/>
                    </a:ext>
                  </a:extLst>
                </a:gridCol>
                <a:gridCol w="708025">
                  <a:extLst>
                    <a:ext uri="{9D8B030D-6E8A-4147-A177-3AD203B41FA5}">
                      <a16:colId xmlns:a16="http://schemas.microsoft.com/office/drawing/2014/main" val="4112601785"/>
                    </a:ext>
                  </a:extLst>
                </a:gridCol>
                <a:gridCol w="1981200">
                  <a:extLst>
                    <a:ext uri="{9D8B030D-6E8A-4147-A177-3AD203B41FA5}">
                      <a16:colId xmlns:a16="http://schemas.microsoft.com/office/drawing/2014/main" val="898626237"/>
                    </a:ext>
                  </a:extLst>
                </a:gridCol>
                <a:gridCol w="971550">
                  <a:extLst>
                    <a:ext uri="{9D8B030D-6E8A-4147-A177-3AD203B41FA5}">
                      <a16:colId xmlns:a16="http://schemas.microsoft.com/office/drawing/2014/main" val="317094398"/>
                    </a:ext>
                  </a:extLst>
                </a:gridCol>
                <a:gridCol w="1476375">
                  <a:extLst>
                    <a:ext uri="{9D8B030D-6E8A-4147-A177-3AD203B41FA5}">
                      <a16:colId xmlns:a16="http://schemas.microsoft.com/office/drawing/2014/main" val="1234944953"/>
                    </a:ext>
                  </a:extLst>
                </a:gridCol>
              </a:tblGrid>
              <a:tr h="419100">
                <a:tc>
                  <a:txBody>
                    <a:bodyPr/>
                    <a:lstStyle>
                      <a:lvl1pPr marL="22225">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22225" marR="0" lvl="0" indent="0" algn="l" defTabSz="914400" rtl="0" eaLnBrk="1" fontAlgn="base" latinLnBrk="0" hangingPunct="1">
                        <a:lnSpc>
                          <a:spcPct val="100000"/>
                        </a:lnSpc>
                        <a:spcBef>
                          <a:spcPts val="113"/>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205.16.37.44</a:t>
                      </a:r>
                    </a:p>
                  </a:txBody>
                  <a:tcPr marL="0" marR="0" marT="0" marB="0" horzOverflow="overflow">
                    <a:lnL>
                      <a:noFill/>
                    </a:lnL>
                    <a:lnR>
                      <a:noFill/>
                    </a:lnR>
                    <a:lnT>
                      <a:noFill/>
                    </a:lnT>
                    <a:lnB>
                      <a:noFill/>
                    </a:lnB>
                    <a:lnTlToBr>
                      <a:noFill/>
                    </a:lnTlToBr>
                    <a:lnBlToTr>
                      <a:noFill/>
                    </a:lnBlToTr>
                    <a:noFill/>
                  </a:tcPr>
                </a:tc>
                <a:tc>
                  <a:txBody>
                    <a:bodyPr/>
                    <a:lstStyle>
                      <a:lvl1pPr>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ts val="113"/>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AND</a:t>
                      </a:r>
                    </a:p>
                  </a:txBody>
                  <a:tcPr marL="0" marR="0" marT="0" marB="0" horzOverflow="overflow">
                    <a:lnL>
                      <a:noFill/>
                    </a:lnL>
                    <a:lnR>
                      <a:noFill/>
                    </a:lnR>
                    <a:lnT>
                      <a:noFill/>
                    </a:lnT>
                    <a:lnB>
                      <a:noFill/>
                    </a:lnB>
                    <a:lnTlToBr>
                      <a:noFill/>
                    </a:lnTlToBr>
                    <a:lnBlToTr>
                      <a:noFill/>
                    </a:lnBlToTr>
                    <a:noFill/>
                  </a:tcPr>
                </a:tc>
                <a:tc>
                  <a:txBody>
                    <a:bodyPr/>
                    <a:lstStyle>
                      <a:lvl1pPr marL="61913">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61913" marR="0" lvl="0" indent="0" algn="l" defTabSz="914400" rtl="0" eaLnBrk="1" fontAlgn="base" latinLnBrk="0" hangingPunct="1">
                        <a:lnSpc>
                          <a:spcPct val="100000"/>
                        </a:lnSpc>
                        <a:spcBef>
                          <a:spcPts val="113"/>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255.255.248.0</a:t>
                      </a:r>
                    </a:p>
                  </a:txBody>
                  <a:tcPr marL="0" marR="0" marT="0" marB="0" horzOverflow="overflow">
                    <a:lnL>
                      <a:noFill/>
                    </a:lnL>
                    <a:lnR>
                      <a:noFill/>
                    </a:lnR>
                    <a:lnT>
                      <a:noFill/>
                    </a:lnT>
                    <a:lnB>
                      <a:noFill/>
                    </a:lnB>
                    <a:lnTlToBr>
                      <a:noFill/>
                    </a:lnTlToBr>
                    <a:lnBlToTr>
                      <a:noFill/>
                    </a:lnBlToTr>
                    <a:noFill/>
                  </a:tcPr>
                </a:tc>
                <a:tc>
                  <a:txBody>
                    <a:bodyPr/>
                    <a:lstStyle>
                      <a:lvl1pPr>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ts val="113"/>
                        </a:spcBef>
                        <a:spcAft>
                          <a:spcPct val="0"/>
                        </a:spcAft>
                        <a:buClrTx/>
                        <a:buSzTx/>
                        <a:buFontTx/>
                        <a:buNone/>
                        <a:tabLst/>
                      </a:pPr>
                      <a:endParaRPr kumimoji="0" lang="en-US" altLang="en-US" sz="2000" b="0" i="0" u="none" strike="noStrike" cap="none" normalizeH="0" baseline="0">
                        <a:ln>
                          <a:noFill/>
                        </a:ln>
                        <a:solidFill>
                          <a:schemeClr val="tx1"/>
                        </a:solidFill>
                        <a:effectLst/>
                        <a:latin typeface="Microsoft Sans Serif" panose="020B0604020202020204" pitchFamily="34" charset="0"/>
                        <a:cs typeface="Microsoft Sans Serif" panose="020B0604020202020204" pitchFamily="34"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ts val="113"/>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205.16.32.0</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75671134"/>
                  </a:ext>
                </a:extLst>
              </a:tr>
              <a:tr h="457200">
                <a:tc>
                  <a:txBody>
                    <a:bodyPr/>
                    <a:lstStyle>
                      <a:lvl1pPr marL="22225">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22225" marR="0" lvl="0" indent="0" algn="l" defTabSz="914400" rtl="0" eaLnBrk="1" fontAlgn="base" latinLnBrk="0" hangingPunct="1">
                        <a:lnSpc>
                          <a:spcPct val="100000"/>
                        </a:lnSpc>
                        <a:spcBef>
                          <a:spcPts val="413"/>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205.16.42.56</a:t>
                      </a:r>
                    </a:p>
                  </a:txBody>
                  <a:tcPr marL="0" marR="0" marT="0" marB="0" horzOverflow="overflow">
                    <a:lnL>
                      <a:noFill/>
                    </a:lnL>
                    <a:lnR>
                      <a:noFill/>
                    </a:lnR>
                    <a:lnT>
                      <a:noFill/>
                    </a:lnT>
                    <a:lnB>
                      <a:noFill/>
                    </a:lnB>
                    <a:lnTlToBr>
                      <a:noFill/>
                    </a:lnTlToBr>
                    <a:lnBlToTr>
                      <a:noFill/>
                    </a:lnBlToTr>
                    <a:noFill/>
                  </a:tcPr>
                </a:tc>
                <a:tc>
                  <a:txBody>
                    <a:bodyPr/>
                    <a:lstStyle>
                      <a:lvl1pPr>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ts val="413"/>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AND</a:t>
                      </a:r>
                    </a:p>
                  </a:txBody>
                  <a:tcPr marL="0" marR="0" marT="0" marB="0" horzOverflow="overflow">
                    <a:lnL>
                      <a:noFill/>
                    </a:lnL>
                    <a:lnR>
                      <a:noFill/>
                    </a:lnR>
                    <a:lnT>
                      <a:noFill/>
                    </a:lnT>
                    <a:lnB>
                      <a:noFill/>
                    </a:lnB>
                    <a:lnTlToBr>
                      <a:noFill/>
                    </a:lnTlToBr>
                    <a:lnBlToTr>
                      <a:noFill/>
                    </a:lnBlToTr>
                    <a:noFill/>
                  </a:tcPr>
                </a:tc>
                <a:tc>
                  <a:txBody>
                    <a:bodyPr/>
                    <a:lstStyle>
                      <a:lvl1pPr marL="6350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63500" marR="0" lvl="0" indent="0" algn="l" defTabSz="914400" rtl="0" eaLnBrk="1" fontAlgn="base" latinLnBrk="0" hangingPunct="1">
                        <a:lnSpc>
                          <a:spcPct val="100000"/>
                        </a:lnSpc>
                        <a:spcBef>
                          <a:spcPts val="413"/>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255.255.248.0</a:t>
                      </a:r>
                    </a:p>
                  </a:txBody>
                  <a:tcPr marL="0" marR="0" marT="0" marB="0" horzOverflow="overflow">
                    <a:lnL>
                      <a:noFill/>
                    </a:lnL>
                    <a:lnR>
                      <a:noFill/>
                    </a:lnR>
                    <a:lnT>
                      <a:noFill/>
                    </a:lnT>
                    <a:lnB>
                      <a:noFill/>
                    </a:lnB>
                    <a:lnTlToBr>
                      <a:noFill/>
                    </a:lnTlToBr>
                    <a:lnBlToTr>
                      <a:noFill/>
                    </a:lnBlToTr>
                    <a:noFill/>
                  </a:tcPr>
                </a:tc>
                <a:tc>
                  <a:txBody>
                    <a:bodyPr/>
                    <a:lstStyle>
                      <a:lvl1pPr>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ts val="413"/>
                        </a:spcBef>
                        <a:spcAft>
                          <a:spcPct val="0"/>
                        </a:spcAft>
                        <a:buClrTx/>
                        <a:buSzTx/>
                        <a:buFontTx/>
                        <a:buNone/>
                        <a:tabLst/>
                      </a:pPr>
                      <a:endParaRPr kumimoji="0" lang="en-US" altLang="en-US" sz="2000" b="0" i="0" u="none" strike="noStrike" cap="none" normalizeH="0" baseline="0">
                        <a:ln>
                          <a:noFill/>
                        </a:ln>
                        <a:solidFill>
                          <a:schemeClr val="tx1"/>
                        </a:solidFill>
                        <a:effectLst/>
                        <a:latin typeface="Microsoft Sans Serif" panose="020B0604020202020204" pitchFamily="34" charset="0"/>
                        <a:cs typeface="Microsoft Sans Serif" panose="020B0604020202020204" pitchFamily="34"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ts val="413"/>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205.16.40.0</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813588493"/>
                  </a:ext>
                </a:extLst>
              </a:tr>
              <a:tr h="419100">
                <a:tc>
                  <a:txBody>
                    <a:bodyPr/>
                    <a:lstStyle>
                      <a:lvl1pPr marL="22225">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22225" marR="0" lvl="0" indent="0" algn="l" defTabSz="914400" rtl="0" eaLnBrk="1" fontAlgn="base" latinLnBrk="0" hangingPunct="1">
                        <a:lnSpc>
                          <a:spcPct val="100000"/>
                        </a:lnSpc>
                        <a:spcBef>
                          <a:spcPts val="413"/>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205.17.33.76</a:t>
                      </a:r>
                    </a:p>
                  </a:txBody>
                  <a:tcPr marL="0" marR="0" marT="0" marB="0" horzOverflow="overflow">
                    <a:lnL>
                      <a:noFill/>
                    </a:lnL>
                    <a:lnR>
                      <a:noFill/>
                    </a:lnR>
                    <a:lnT>
                      <a:noFill/>
                    </a:lnT>
                    <a:lnB>
                      <a:noFill/>
                    </a:lnB>
                    <a:lnTlToBr>
                      <a:noFill/>
                    </a:lnTlToBr>
                    <a:lnBlToTr>
                      <a:noFill/>
                    </a:lnBlToTr>
                    <a:noFill/>
                  </a:tcPr>
                </a:tc>
                <a:tc>
                  <a:txBody>
                    <a:bodyPr/>
                    <a:lstStyle>
                      <a:lvl1pPr>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ts val="413"/>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AND</a:t>
                      </a:r>
                    </a:p>
                  </a:txBody>
                  <a:tcPr marL="0" marR="0" marT="0" marB="0" horzOverflow="overflow">
                    <a:lnL>
                      <a:noFill/>
                    </a:lnL>
                    <a:lnR>
                      <a:noFill/>
                    </a:lnR>
                    <a:lnT>
                      <a:noFill/>
                    </a:lnT>
                    <a:lnB>
                      <a:noFill/>
                    </a:lnB>
                    <a:lnTlToBr>
                      <a:noFill/>
                    </a:lnTlToBr>
                    <a:lnBlToTr>
                      <a:noFill/>
                    </a:lnBlToTr>
                    <a:noFill/>
                  </a:tcPr>
                </a:tc>
                <a:tc>
                  <a:txBody>
                    <a:bodyPr/>
                    <a:lstStyle>
                      <a:lvl1pPr marL="6350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63500" marR="0" lvl="0" indent="0" algn="l" defTabSz="914400" rtl="0" eaLnBrk="1" fontAlgn="base" latinLnBrk="0" hangingPunct="1">
                        <a:lnSpc>
                          <a:spcPct val="100000"/>
                        </a:lnSpc>
                        <a:spcBef>
                          <a:spcPts val="413"/>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255.255.248.0</a:t>
                      </a:r>
                    </a:p>
                  </a:txBody>
                  <a:tcPr marL="0" marR="0" marT="0" marB="0" horzOverflow="overflow">
                    <a:lnL>
                      <a:noFill/>
                    </a:lnL>
                    <a:lnR>
                      <a:noFill/>
                    </a:lnR>
                    <a:lnT>
                      <a:noFill/>
                    </a:lnT>
                    <a:lnB>
                      <a:noFill/>
                    </a:lnB>
                    <a:lnTlToBr>
                      <a:noFill/>
                    </a:lnTlToBr>
                    <a:lnBlToTr>
                      <a:noFill/>
                    </a:lnBlToTr>
                    <a:noFill/>
                  </a:tcPr>
                </a:tc>
                <a:tc>
                  <a:txBody>
                    <a:bodyPr/>
                    <a:lstStyle>
                      <a:lvl1pPr>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ts val="413"/>
                        </a:spcBef>
                        <a:spcAft>
                          <a:spcPct val="0"/>
                        </a:spcAft>
                        <a:buClrTx/>
                        <a:buSzTx/>
                        <a:buFontTx/>
                        <a:buNone/>
                        <a:tabLst/>
                      </a:pPr>
                      <a:endParaRPr kumimoji="0" lang="en-US" altLang="en-US" sz="2000" b="0" i="0" u="none" strike="noStrike" cap="none" normalizeH="0" baseline="0">
                        <a:ln>
                          <a:noFill/>
                        </a:ln>
                        <a:solidFill>
                          <a:schemeClr val="tx1"/>
                        </a:solidFill>
                        <a:effectLst/>
                        <a:latin typeface="Microsoft Sans Serif" panose="020B0604020202020204" pitchFamily="34" charset="0"/>
                        <a:cs typeface="Microsoft Sans Serif" panose="020B0604020202020204" pitchFamily="34"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defRPr sz="24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defRPr>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defRPr>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ts val="413"/>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205.17.32.0</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86982194"/>
                  </a:ext>
                </a:extLst>
              </a:tr>
            </a:tbl>
          </a:graphicData>
        </a:graphic>
      </p:graphicFrame>
      <p:sp>
        <p:nvSpPr>
          <p:cNvPr id="7" name="object 5">
            <a:extLst>
              <a:ext uri="{FF2B5EF4-FFF2-40B4-BE49-F238E27FC236}">
                <a16:creationId xmlns:a16="http://schemas.microsoft.com/office/drawing/2014/main" id="{FCFCC368-EF77-40A3-9417-E36AB5199AD4}"/>
              </a:ext>
            </a:extLst>
          </p:cNvPr>
          <p:cNvSpPr txBox="1"/>
          <p:nvPr/>
        </p:nvSpPr>
        <p:spPr>
          <a:xfrm>
            <a:off x="1114256" y="5747531"/>
            <a:ext cx="5053012" cy="315913"/>
          </a:xfrm>
          <a:prstGeom prst="rect">
            <a:avLst/>
          </a:prstGeom>
        </p:spPr>
        <p:txBody>
          <a:bodyPr lIns="0" tIns="0" rIns="0" bIns="0">
            <a:spAutoFit/>
          </a:bodyPr>
          <a:lstStyle/>
          <a:p>
            <a:pPr marL="12700">
              <a:defRPr/>
            </a:pPr>
            <a:r>
              <a:rPr sz="2000" spc="-5" dirty="0">
                <a:latin typeface="Times New Roman"/>
                <a:cs typeface="Times New Roman"/>
              </a:rPr>
              <a:t>Only the first </a:t>
            </a:r>
            <a:r>
              <a:rPr sz="2000" spc="-10" dirty="0">
                <a:latin typeface="Times New Roman"/>
                <a:cs typeface="Times New Roman"/>
              </a:rPr>
              <a:t>address belongs </a:t>
            </a:r>
            <a:r>
              <a:rPr sz="2000" spc="-5" dirty="0">
                <a:latin typeface="Times New Roman"/>
                <a:cs typeface="Times New Roman"/>
              </a:rPr>
              <a:t>to this</a:t>
            </a:r>
            <a:r>
              <a:rPr sz="2000" spc="25" dirty="0">
                <a:latin typeface="Times New Roman"/>
                <a:cs typeface="Times New Roman"/>
              </a:rPr>
              <a:t> </a:t>
            </a:r>
            <a:r>
              <a:rPr sz="2000" spc="-10" dirty="0">
                <a:latin typeface="Times New Roman"/>
                <a:cs typeface="Times New Roman"/>
              </a:rPr>
              <a:t>supernet.</a:t>
            </a:r>
            <a:endParaRPr sz="2000" dirty="0">
              <a:latin typeface="Times New Roman"/>
              <a:cs typeface="Times New Roman"/>
            </a:endParaRPr>
          </a:p>
        </p:txBody>
      </p:sp>
      <p:cxnSp>
        <p:nvCxnSpPr>
          <p:cNvPr id="8" name="Straight Connector 7">
            <a:extLst>
              <a:ext uri="{FF2B5EF4-FFF2-40B4-BE49-F238E27FC236}">
                <a16:creationId xmlns:a16="http://schemas.microsoft.com/office/drawing/2014/main" id="{34ED60BD-D2AD-47D5-9825-5EAE696540EA}"/>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B854855-8FD0-423D-B156-A1C47F54E9DB}"/>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2" descr="Question mark PNG">
            <a:extLst>
              <a:ext uri="{FF2B5EF4-FFF2-40B4-BE49-F238E27FC236}">
                <a16:creationId xmlns:a16="http://schemas.microsoft.com/office/drawing/2014/main" id="{CAFEC443-8322-4488-A32E-335CA960FC1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209235" y="5118995"/>
            <a:ext cx="1113386" cy="11133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a:extLst>
              <a:ext uri="{FF2B5EF4-FFF2-40B4-BE49-F238E27FC236}">
                <a16:creationId xmlns:a16="http://schemas.microsoft.com/office/drawing/2014/main" id="{240BDE7B-FFD8-4A1F-94BB-20604F2495D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2B24AE00-7F91-4B27-A9FF-95C719FC3393}" type="slidenum">
              <a:rPr lang="en-US" altLang="en-US" sz="1200">
                <a:solidFill>
                  <a:srgbClr val="B5A788"/>
                </a:solidFill>
              </a:rPr>
              <a:pPr/>
              <a:t>31</a:t>
            </a:fld>
            <a:endParaRPr lang="en-US" altLang="en-US" sz="1200">
              <a:solidFill>
                <a:srgbClr val="B5A788"/>
              </a:solidFill>
            </a:endParaRPr>
          </a:p>
        </p:txBody>
      </p:sp>
      <p:sp>
        <p:nvSpPr>
          <p:cNvPr id="5" name="object 2">
            <a:extLst>
              <a:ext uri="{FF2B5EF4-FFF2-40B4-BE49-F238E27FC236}">
                <a16:creationId xmlns:a16="http://schemas.microsoft.com/office/drawing/2014/main" id="{28161E7B-2D4D-4C13-93BA-BA0D9F31A244}"/>
              </a:ext>
            </a:extLst>
          </p:cNvPr>
          <p:cNvSpPr txBox="1">
            <a:spLocks noGrp="1"/>
          </p:cNvSpPr>
          <p:nvPr>
            <p:ph type="title"/>
          </p:nvPr>
        </p:nvSpPr>
        <p:spPr>
          <a:xfrm>
            <a:off x="953294" y="344273"/>
            <a:ext cx="2916238" cy="530658"/>
          </a:xfrm>
          <a:noFill/>
          <a:ln w="38100">
            <a:noFill/>
          </a:ln>
        </p:spPr>
        <p:txBody>
          <a:bodyPr vert="horz" wrap="square" lIns="0" tIns="31750" rIns="0" bIns="0" rtlCol="0" anchor="ctr">
            <a:spAutoFit/>
          </a:bodyPr>
          <a:lstStyle/>
          <a:p>
            <a:pPr marL="90805">
              <a:spcBef>
                <a:spcPts val="250"/>
              </a:spcBef>
              <a:defRPr/>
            </a:pPr>
            <a:r>
              <a:rPr sz="3600" b="1" spc="-5" dirty="0">
                <a:solidFill>
                  <a:srgbClr val="000000"/>
                </a:solidFill>
                <a:cs typeface="Times New Roman"/>
              </a:rPr>
              <a:t>Example</a:t>
            </a:r>
            <a:r>
              <a:rPr sz="3600" b="1" spc="-75" dirty="0">
                <a:solidFill>
                  <a:srgbClr val="000000"/>
                </a:solidFill>
                <a:cs typeface="Times New Roman"/>
              </a:rPr>
              <a:t> </a:t>
            </a:r>
            <a:r>
              <a:rPr sz="3600" b="1" spc="-5" dirty="0">
                <a:solidFill>
                  <a:srgbClr val="000000"/>
                </a:solidFill>
                <a:cs typeface="Times New Roman"/>
              </a:rPr>
              <a:t>8</a:t>
            </a:r>
          </a:p>
        </p:txBody>
      </p:sp>
      <p:sp>
        <p:nvSpPr>
          <p:cNvPr id="6" name="object 3">
            <a:extLst>
              <a:ext uri="{FF2B5EF4-FFF2-40B4-BE49-F238E27FC236}">
                <a16:creationId xmlns:a16="http://schemas.microsoft.com/office/drawing/2014/main" id="{1835BB10-9B7B-4F99-BEBF-9E85091599B8}"/>
              </a:ext>
            </a:extLst>
          </p:cNvPr>
          <p:cNvSpPr txBox="1"/>
          <p:nvPr/>
        </p:nvSpPr>
        <p:spPr>
          <a:xfrm>
            <a:off x="1138453" y="1197641"/>
            <a:ext cx="9967511" cy="1107996"/>
          </a:xfrm>
          <a:prstGeom prst="rect">
            <a:avLst/>
          </a:prstGeom>
        </p:spPr>
        <p:txBody>
          <a:bodyPr wrap="square" lIns="0" tIns="0" rIns="0" bIns="0">
            <a:spAutoFit/>
          </a:bodyPr>
          <a:lstStyle>
            <a:lvl1pPr marL="12700">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400" b="0" baseline="0" dirty="0">
                <a:latin typeface="+mn-lt"/>
                <a:cs typeface="Times New Roman" panose="02020603050405020304" pitchFamily="18" charset="0"/>
              </a:rPr>
              <a:t>A </a:t>
            </a:r>
            <a:r>
              <a:rPr lang="en-US" altLang="en-US" sz="2400" b="0" baseline="0" dirty="0" err="1">
                <a:latin typeface="+mn-lt"/>
                <a:cs typeface="Times New Roman" panose="02020603050405020304" pitchFamily="18" charset="0"/>
              </a:rPr>
              <a:t>supernet</a:t>
            </a:r>
            <a:r>
              <a:rPr lang="en-US" altLang="en-US" sz="2400" b="0" baseline="0" dirty="0">
                <a:latin typeface="+mn-lt"/>
                <a:cs typeface="Times New Roman" panose="02020603050405020304" pitchFamily="18" charset="0"/>
              </a:rPr>
              <a:t> has a first address of 205.16.32.0 and a  </a:t>
            </a:r>
            <a:r>
              <a:rPr lang="en-US" altLang="en-US" sz="2400" b="0" baseline="0" dirty="0" err="1">
                <a:latin typeface="+mn-lt"/>
                <a:cs typeface="Times New Roman" panose="02020603050405020304" pitchFamily="18" charset="0"/>
              </a:rPr>
              <a:t>supernet</a:t>
            </a:r>
            <a:r>
              <a:rPr lang="en-US" altLang="en-US" sz="2400" b="0" baseline="0" dirty="0">
                <a:latin typeface="+mn-lt"/>
                <a:cs typeface="Times New Roman" panose="02020603050405020304" pitchFamily="18" charset="0"/>
              </a:rPr>
              <a:t> mask of 255.255.248.0. How many blocks are in  this </a:t>
            </a:r>
            <a:r>
              <a:rPr lang="en-US" altLang="en-US" sz="2400" b="0" baseline="0" dirty="0" err="1">
                <a:latin typeface="+mn-lt"/>
                <a:cs typeface="Times New Roman" panose="02020603050405020304" pitchFamily="18" charset="0"/>
              </a:rPr>
              <a:t>supernet</a:t>
            </a:r>
            <a:r>
              <a:rPr lang="en-US" altLang="en-US" sz="2400" b="0" baseline="0" dirty="0">
                <a:latin typeface="+mn-lt"/>
                <a:cs typeface="Times New Roman" panose="02020603050405020304" pitchFamily="18" charset="0"/>
              </a:rPr>
              <a:t> and what is the range of addresses?</a:t>
            </a:r>
          </a:p>
        </p:txBody>
      </p:sp>
      <p:sp>
        <p:nvSpPr>
          <p:cNvPr id="7" name="object 4">
            <a:extLst>
              <a:ext uri="{FF2B5EF4-FFF2-40B4-BE49-F238E27FC236}">
                <a16:creationId xmlns:a16="http://schemas.microsoft.com/office/drawing/2014/main" id="{B32F4B40-6B95-45EE-A0C7-7C984E577CEC}"/>
              </a:ext>
            </a:extLst>
          </p:cNvPr>
          <p:cNvSpPr txBox="1"/>
          <p:nvPr/>
        </p:nvSpPr>
        <p:spPr>
          <a:xfrm>
            <a:off x="1189315" y="2867570"/>
            <a:ext cx="1643063" cy="432170"/>
          </a:xfrm>
          <a:prstGeom prst="rect">
            <a:avLst/>
          </a:prstGeom>
          <a:noFill/>
          <a:ln w="38100">
            <a:noFill/>
          </a:ln>
        </p:spPr>
        <p:txBody>
          <a:bodyPr lIns="0" tIns="31750" rIns="0" bIns="0">
            <a:spAutoFit/>
          </a:bodyPr>
          <a:lstStyle/>
          <a:p>
            <a:pPr marL="92075">
              <a:spcBef>
                <a:spcPts val="250"/>
              </a:spcBef>
              <a:defRPr/>
            </a:pPr>
            <a:r>
              <a:rPr sz="2600" b="1" i="1" spc="-10" dirty="0">
                <a:latin typeface="+mj-lt"/>
                <a:cs typeface="Times New Roman"/>
              </a:rPr>
              <a:t>Solution</a:t>
            </a:r>
            <a:endParaRPr sz="2600" b="1" dirty="0">
              <a:latin typeface="+mj-lt"/>
              <a:cs typeface="Times New Roman"/>
            </a:endParaRPr>
          </a:p>
        </p:txBody>
      </p:sp>
      <p:sp>
        <p:nvSpPr>
          <p:cNvPr id="8" name="object 5">
            <a:extLst>
              <a:ext uri="{FF2B5EF4-FFF2-40B4-BE49-F238E27FC236}">
                <a16:creationId xmlns:a16="http://schemas.microsoft.com/office/drawing/2014/main" id="{1948AB3F-8859-4D70-B4CF-02B519DB52E5}"/>
              </a:ext>
            </a:extLst>
          </p:cNvPr>
          <p:cNvSpPr txBox="1"/>
          <p:nvPr/>
        </p:nvSpPr>
        <p:spPr>
          <a:xfrm>
            <a:off x="1189315" y="3520597"/>
            <a:ext cx="10245124" cy="1477328"/>
          </a:xfrm>
          <a:prstGeom prst="rect">
            <a:avLst/>
          </a:prstGeom>
        </p:spPr>
        <p:txBody>
          <a:bodyPr wrap="square" lIns="0" tIns="0" rIns="0" bIns="0">
            <a:spAutoFit/>
          </a:bodyPr>
          <a:lstStyle>
            <a:lvl1pPr marL="12700">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400" b="0" baseline="0" dirty="0">
                <a:latin typeface="+mn-lt"/>
                <a:cs typeface="Times New Roman" panose="02020603050405020304" pitchFamily="18" charset="0"/>
              </a:rPr>
              <a:t>The </a:t>
            </a:r>
            <a:r>
              <a:rPr lang="en-US" altLang="en-US" sz="2400" b="0" baseline="0" dirty="0" err="1">
                <a:latin typeface="+mn-lt"/>
                <a:cs typeface="Times New Roman" panose="02020603050405020304" pitchFamily="18" charset="0"/>
              </a:rPr>
              <a:t>supernet</a:t>
            </a:r>
            <a:r>
              <a:rPr lang="en-US" altLang="en-US" sz="2400" b="0" baseline="0" dirty="0">
                <a:latin typeface="+mn-lt"/>
                <a:cs typeface="Times New Roman" panose="02020603050405020304" pitchFamily="18" charset="0"/>
              </a:rPr>
              <a:t> has 21 1s. The default mask has 24  1s. </a:t>
            </a:r>
          </a:p>
          <a:p>
            <a:pPr algn="just"/>
            <a:r>
              <a:rPr lang="en-US" altLang="en-US" sz="2400" b="0" baseline="0" dirty="0">
                <a:latin typeface="+mn-lt"/>
                <a:cs typeface="Times New Roman" panose="02020603050405020304" pitchFamily="18" charset="0"/>
              </a:rPr>
              <a:t>Since the difference is 3, there are 23 or 8  blocks in this </a:t>
            </a:r>
            <a:r>
              <a:rPr lang="en-US" altLang="en-US" sz="2400" b="0" baseline="0" dirty="0" err="1">
                <a:latin typeface="+mn-lt"/>
                <a:cs typeface="Times New Roman" panose="02020603050405020304" pitchFamily="18" charset="0"/>
              </a:rPr>
              <a:t>supernet</a:t>
            </a:r>
            <a:r>
              <a:rPr lang="en-US" altLang="en-US" sz="2400" b="0" baseline="0" dirty="0">
                <a:latin typeface="+mn-lt"/>
                <a:cs typeface="Times New Roman" panose="02020603050405020304" pitchFamily="18" charset="0"/>
              </a:rPr>
              <a:t>. </a:t>
            </a:r>
          </a:p>
          <a:p>
            <a:pPr algn="just"/>
            <a:r>
              <a:rPr lang="en-US" altLang="en-US" sz="2400" b="0" baseline="0" dirty="0">
                <a:latin typeface="+mn-lt"/>
                <a:cs typeface="Times New Roman" panose="02020603050405020304" pitchFamily="18" charset="0"/>
              </a:rPr>
              <a:t>The blocks are 205.16.32.0  to 205.16.39.0. </a:t>
            </a:r>
          </a:p>
          <a:p>
            <a:pPr algn="just"/>
            <a:r>
              <a:rPr lang="en-US" altLang="en-US" sz="2400" b="0" baseline="0" dirty="0">
                <a:latin typeface="+mn-lt"/>
                <a:cs typeface="Times New Roman" panose="02020603050405020304" pitchFamily="18" charset="0"/>
              </a:rPr>
              <a:t>The first address is 205.16.32.0.  The last address is 205.16.39.255.</a:t>
            </a:r>
          </a:p>
        </p:txBody>
      </p:sp>
      <p:cxnSp>
        <p:nvCxnSpPr>
          <p:cNvPr id="9" name="Straight Connector 8">
            <a:extLst>
              <a:ext uri="{FF2B5EF4-FFF2-40B4-BE49-F238E27FC236}">
                <a16:creationId xmlns:a16="http://schemas.microsoft.com/office/drawing/2014/main" id="{F11162C6-C266-4727-A08E-0B1197569A2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DFE87D02-C633-434F-8ACE-602A394A87BF}"/>
              </a:ext>
            </a:extLst>
          </p:cNvPr>
          <p:cNvCxnSpPr>
            <a:cxnSpLocks/>
          </p:cNvCxnSpPr>
          <p:nvPr/>
        </p:nvCxnSpPr>
        <p:spPr>
          <a:xfrm>
            <a:off x="3169328" y="874931"/>
            <a:ext cx="9022672" cy="2061"/>
          </a:xfrm>
          <a:prstGeom prst="line">
            <a:avLst/>
          </a:prstGeom>
        </p:spPr>
        <p:style>
          <a:lnRef idx="1">
            <a:schemeClr val="dk1"/>
          </a:lnRef>
          <a:fillRef idx="0">
            <a:schemeClr val="dk1"/>
          </a:fillRef>
          <a:effectRef idx="0">
            <a:schemeClr val="dk1"/>
          </a:effectRef>
          <a:fontRef idx="minor">
            <a:schemeClr val="tx1"/>
          </a:fontRef>
        </p:style>
      </p:cxnSp>
      <p:pic>
        <p:nvPicPr>
          <p:cNvPr id="12" name="Picture 2" descr="Question mark PNG">
            <a:extLst>
              <a:ext uri="{FF2B5EF4-FFF2-40B4-BE49-F238E27FC236}">
                <a16:creationId xmlns:a16="http://schemas.microsoft.com/office/drawing/2014/main" id="{C3C9021E-F8F0-4D1E-9251-E0902F44425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567278" y="5127999"/>
            <a:ext cx="1113386" cy="11133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876C-CEB0-4E71-84F6-4BE582B63AB1}"/>
              </a:ext>
            </a:extLst>
          </p:cNvPr>
          <p:cNvSpPr>
            <a:spLocks noGrp="1"/>
          </p:cNvSpPr>
          <p:nvPr>
            <p:ph type="title"/>
          </p:nvPr>
        </p:nvSpPr>
        <p:spPr>
          <a:xfrm>
            <a:off x="642891" y="-28412"/>
            <a:ext cx="10515600" cy="1325563"/>
          </a:xfrm>
        </p:spPr>
        <p:txBody>
          <a:bodyPr>
            <a:normAutofit/>
          </a:bodyPr>
          <a:lstStyle/>
          <a:p>
            <a:pPr eaLnBrk="1" hangingPunct="1">
              <a:defRPr/>
            </a:pPr>
            <a:r>
              <a:rPr lang="en-US" sz="4000" b="1" dirty="0"/>
              <a:t>Classless Addressing</a:t>
            </a:r>
          </a:p>
        </p:txBody>
      </p:sp>
      <p:sp>
        <p:nvSpPr>
          <p:cNvPr id="3" name="Content Placeholder 2">
            <a:extLst>
              <a:ext uri="{FF2B5EF4-FFF2-40B4-BE49-F238E27FC236}">
                <a16:creationId xmlns:a16="http://schemas.microsoft.com/office/drawing/2014/main" id="{55F0D8A4-E5E9-460E-A697-2D105BE569C0}"/>
              </a:ext>
            </a:extLst>
          </p:cNvPr>
          <p:cNvSpPr>
            <a:spLocks noGrp="1"/>
          </p:cNvSpPr>
          <p:nvPr>
            <p:ph idx="1"/>
          </p:nvPr>
        </p:nvSpPr>
        <p:spPr>
          <a:xfrm>
            <a:off x="838200" y="1164070"/>
            <a:ext cx="10515600" cy="4351338"/>
          </a:xfrm>
        </p:spPr>
        <p:txBody>
          <a:bodyPr>
            <a:noAutofit/>
          </a:bodyPr>
          <a:lstStyle/>
          <a:p>
            <a:pPr lvl="1" eaLnBrk="1" hangingPunct="1">
              <a:defRPr/>
            </a:pPr>
            <a:r>
              <a:rPr lang="en-US" sz="2000" dirty="0"/>
              <a:t>The addresses in a block must be contiguous.</a:t>
            </a:r>
          </a:p>
          <a:p>
            <a:pPr lvl="1" eaLnBrk="1" hangingPunct="1">
              <a:defRPr/>
            </a:pPr>
            <a:r>
              <a:rPr lang="en-US" sz="2000" dirty="0"/>
              <a:t>The number of addresses in a block must be a power of 2.</a:t>
            </a:r>
          </a:p>
          <a:p>
            <a:pPr lvl="1" eaLnBrk="1" hangingPunct="1">
              <a:defRPr/>
            </a:pPr>
            <a:r>
              <a:rPr lang="en-US" sz="2000" dirty="0"/>
              <a:t>The first address must be evenly divisible by the number of address.</a:t>
            </a:r>
          </a:p>
          <a:p>
            <a:pPr eaLnBrk="1" hangingPunct="1">
              <a:defRPr/>
            </a:pPr>
            <a:r>
              <a:rPr lang="en-US" sz="2000" dirty="0"/>
              <a:t>Mask</a:t>
            </a:r>
          </a:p>
          <a:p>
            <a:pPr lvl="1" eaLnBrk="1" hangingPunct="1">
              <a:defRPr/>
            </a:pPr>
            <a:r>
              <a:rPr lang="en-US" sz="2000" dirty="0"/>
              <a:t>Consists of </a:t>
            </a:r>
            <a:r>
              <a:rPr lang="en-US" sz="2000" i="1" dirty="0"/>
              <a:t>n</a:t>
            </a:r>
            <a:r>
              <a:rPr lang="en-US" sz="2000" dirty="0"/>
              <a:t> consecutive 1’s followed by zeros.</a:t>
            </a:r>
          </a:p>
          <a:p>
            <a:pPr lvl="1" eaLnBrk="1" hangingPunct="1">
              <a:defRPr/>
            </a:pPr>
            <a:r>
              <a:rPr lang="en-US" sz="2000" i="1" dirty="0"/>
              <a:t>n</a:t>
            </a:r>
            <a:r>
              <a:rPr lang="en-US" sz="2000" dirty="0"/>
              <a:t> can be any number b/w 0 and 32.</a:t>
            </a:r>
          </a:p>
          <a:p>
            <a:pPr eaLnBrk="1" hangingPunct="1">
              <a:defRPr/>
            </a:pPr>
            <a:r>
              <a:rPr lang="en-US" sz="2000" dirty="0"/>
              <a:t>Tips:</a:t>
            </a:r>
          </a:p>
          <a:p>
            <a:pPr lvl="1" eaLnBrk="1" hangingPunct="1">
              <a:defRPr/>
            </a:pPr>
            <a:r>
              <a:rPr lang="en-US" sz="2000" dirty="0"/>
              <a:t>In IPv4 addressing, a block of addresses can be defined as </a:t>
            </a:r>
            <a:r>
              <a:rPr lang="en-US" sz="2000" dirty="0" err="1"/>
              <a:t>x.y.z.t</a:t>
            </a:r>
            <a:r>
              <a:rPr lang="en-US" sz="2000" dirty="0"/>
              <a:t> /n, in which </a:t>
            </a:r>
            <a:r>
              <a:rPr lang="en-US" sz="2000" dirty="0" err="1"/>
              <a:t>x.y.z.t</a:t>
            </a:r>
            <a:r>
              <a:rPr lang="en-US" sz="2000" dirty="0"/>
              <a:t> defines one of the addresses and the /n defines the mask.</a:t>
            </a:r>
          </a:p>
          <a:p>
            <a:pPr lvl="1" eaLnBrk="1" hangingPunct="1">
              <a:defRPr/>
            </a:pPr>
            <a:r>
              <a:rPr lang="en-US" sz="2000" dirty="0"/>
              <a:t>The first address in the block can be found by setting the rightmost 32 − n bits to 0s.</a:t>
            </a:r>
          </a:p>
          <a:p>
            <a:pPr lvl="1" eaLnBrk="1" hangingPunct="1">
              <a:defRPr/>
            </a:pPr>
            <a:r>
              <a:rPr lang="en-US" sz="2000" dirty="0"/>
              <a:t>The last address in the block can be found by setting the rightmost 32 − n bits to 1s.</a:t>
            </a:r>
          </a:p>
          <a:p>
            <a:pPr lvl="1" eaLnBrk="1" hangingPunct="1">
              <a:defRPr/>
            </a:pPr>
            <a:r>
              <a:rPr lang="en-US" sz="2000" dirty="0"/>
              <a:t>The number of addresses in the block can be found by using the formula </a:t>
            </a:r>
            <a:br>
              <a:rPr lang="en-US" sz="2000" dirty="0"/>
            </a:br>
            <a:r>
              <a:rPr lang="en-US" sz="2000" dirty="0"/>
              <a:t>2</a:t>
            </a:r>
            <a:r>
              <a:rPr lang="en-US" sz="2000" baseline="30000" dirty="0"/>
              <a:t>32−n</a:t>
            </a:r>
            <a:r>
              <a:rPr lang="en-US" sz="2000" dirty="0"/>
              <a:t>.</a:t>
            </a:r>
          </a:p>
        </p:txBody>
      </p:sp>
      <p:sp>
        <p:nvSpPr>
          <p:cNvPr id="51204" name="Slide Number Placeholder 3">
            <a:extLst>
              <a:ext uri="{FF2B5EF4-FFF2-40B4-BE49-F238E27FC236}">
                <a16:creationId xmlns:a16="http://schemas.microsoft.com/office/drawing/2014/main" id="{F84F9B72-3FEE-4DFB-A0AD-5E43F7E151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5344C924-EDB9-4CCA-A0E7-80AB54C2A4D8}" type="slidenum">
              <a:rPr lang="en-US" altLang="en-US" sz="1200">
                <a:solidFill>
                  <a:srgbClr val="B5A788"/>
                </a:solidFill>
              </a:rPr>
              <a:pPr/>
              <a:t>32</a:t>
            </a:fld>
            <a:endParaRPr lang="en-US" altLang="en-US" sz="1200">
              <a:solidFill>
                <a:srgbClr val="B5A788"/>
              </a:solidFill>
            </a:endParaRPr>
          </a:p>
        </p:txBody>
      </p:sp>
      <p:cxnSp>
        <p:nvCxnSpPr>
          <p:cNvPr id="5" name="Straight Connector 4">
            <a:extLst>
              <a:ext uri="{FF2B5EF4-FFF2-40B4-BE49-F238E27FC236}">
                <a16:creationId xmlns:a16="http://schemas.microsoft.com/office/drawing/2014/main" id="{83AA6E4C-0CF9-49BF-BE6B-E394A3672B8F}"/>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946866F3-3004-4CBE-BD77-726434125F0B}"/>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CC823921-A40B-FCAE-4693-27E549D7F0B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a:extLst>
              <a:ext uri="{FF2B5EF4-FFF2-40B4-BE49-F238E27FC236}">
                <a16:creationId xmlns:a16="http://schemas.microsoft.com/office/drawing/2014/main" id="{B9F9E682-F615-4D21-865C-169C962E79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8555D733-BC7C-43AE-9D34-69ED4DBDDF25}" type="slidenum">
              <a:rPr lang="en-US" altLang="en-US" sz="1200">
                <a:solidFill>
                  <a:srgbClr val="B5A788"/>
                </a:solidFill>
              </a:rPr>
              <a:pPr/>
              <a:t>33</a:t>
            </a:fld>
            <a:endParaRPr lang="en-US" altLang="en-US" sz="1200">
              <a:solidFill>
                <a:srgbClr val="B5A788"/>
              </a:solidFill>
            </a:endParaRPr>
          </a:p>
        </p:txBody>
      </p:sp>
      <p:sp>
        <p:nvSpPr>
          <p:cNvPr id="52234" name="Rectangle 9">
            <a:extLst>
              <a:ext uri="{FF2B5EF4-FFF2-40B4-BE49-F238E27FC236}">
                <a16:creationId xmlns:a16="http://schemas.microsoft.com/office/drawing/2014/main" id="{A66E2773-BFCA-4197-A531-7DF243518CAF}"/>
              </a:ext>
            </a:extLst>
          </p:cNvPr>
          <p:cNvSpPr>
            <a:spLocks noChangeArrowheads="1"/>
          </p:cNvSpPr>
          <p:nvPr/>
        </p:nvSpPr>
        <p:spPr bwMode="auto">
          <a:xfrm>
            <a:off x="687280" y="1169973"/>
            <a:ext cx="10666519"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400" b="0" baseline="0" dirty="0">
                <a:latin typeface="+mn-lt"/>
              </a:rPr>
              <a:t>Figure 19.3 shows a block of addresses, in both binary and dotted-decimal notation, granted to a small business that needs 16 addresses.</a:t>
            </a:r>
          </a:p>
          <a:p>
            <a:pPr algn="just"/>
            <a:endParaRPr lang="en-US" altLang="en-US" sz="2400" b="0" baseline="0" dirty="0">
              <a:latin typeface="+mn-lt"/>
            </a:endParaRPr>
          </a:p>
        </p:txBody>
      </p:sp>
      <p:sp>
        <p:nvSpPr>
          <p:cNvPr id="52235" name="Text Box 10">
            <a:extLst>
              <a:ext uri="{FF2B5EF4-FFF2-40B4-BE49-F238E27FC236}">
                <a16:creationId xmlns:a16="http://schemas.microsoft.com/office/drawing/2014/main" id="{8FE86B14-18AC-44EE-B826-B489ECEF2A02}"/>
              </a:ext>
            </a:extLst>
          </p:cNvPr>
          <p:cNvSpPr txBox="1">
            <a:spLocks noChangeArrowheads="1"/>
          </p:cNvSpPr>
          <p:nvPr/>
        </p:nvSpPr>
        <p:spPr bwMode="auto">
          <a:xfrm>
            <a:off x="687281" y="430842"/>
            <a:ext cx="16898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i="1" baseline="0" dirty="0">
                <a:solidFill>
                  <a:schemeClr val="hlink"/>
                </a:solidFill>
                <a:latin typeface="Times New Roman" panose="02020603050405020304" pitchFamily="18" charset="0"/>
              </a:rPr>
              <a:t>Example</a:t>
            </a:r>
          </a:p>
        </p:txBody>
      </p:sp>
      <p:pic>
        <p:nvPicPr>
          <p:cNvPr id="52236" name="Picture 6">
            <a:extLst>
              <a:ext uri="{FF2B5EF4-FFF2-40B4-BE49-F238E27FC236}">
                <a16:creationId xmlns:a16="http://schemas.microsoft.com/office/drawing/2014/main" id="{F2F343D4-2C91-47AA-AF60-EBCCC1FF6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808" y="2960653"/>
            <a:ext cx="73152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7DA9B447-3218-4960-AF12-BFB6913FE35C}"/>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3590A99B-0F85-4C02-A0FA-32B27781F5FC}"/>
              </a:ext>
            </a:extLst>
          </p:cNvPr>
          <p:cNvCxnSpPr>
            <a:cxnSpLocks/>
          </p:cNvCxnSpPr>
          <p:nvPr/>
        </p:nvCxnSpPr>
        <p:spPr>
          <a:xfrm>
            <a:off x="2314967" y="969331"/>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2" descr="Question mark PNG">
            <a:extLst>
              <a:ext uri="{FF2B5EF4-FFF2-40B4-BE49-F238E27FC236}">
                <a16:creationId xmlns:a16="http://schemas.microsoft.com/office/drawing/2014/main" id="{14DBB3D6-469B-437E-B0CC-1DF9BD161D8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653933" y="5040278"/>
            <a:ext cx="1113386" cy="11133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C823921-A40B-FCAE-4693-27E549D7F0B9}"/>
              </a:ext>
            </a:extLst>
          </p:cNvPr>
          <p:cNvPicPr>
            <a:picLocks noChangeAspect="1"/>
          </p:cNvPicPr>
          <p:nvPr/>
        </p:nvPicPr>
        <p:blipFill>
          <a:blip r:embed="rId5"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a:extLst>
              <a:ext uri="{FF2B5EF4-FFF2-40B4-BE49-F238E27FC236}">
                <a16:creationId xmlns:a16="http://schemas.microsoft.com/office/drawing/2014/main" id="{FAC8E0E5-4528-4E90-8A21-8365A4BE51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2C032810-C640-4A6D-85D9-3F738A3A7FBA}" type="slidenum">
              <a:rPr lang="en-US" altLang="en-US" sz="1200">
                <a:solidFill>
                  <a:srgbClr val="B5A788"/>
                </a:solidFill>
              </a:rPr>
              <a:pPr/>
              <a:t>34</a:t>
            </a:fld>
            <a:endParaRPr lang="en-US" altLang="en-US" sz="1200">
              <a:solidFill>
                <a:srgbClr val="B5A788"/>
              </a:solidFill>
            </a:endParaRPr>
          </a:p>
        </p:txBody>
      </p:sp>
      <p:sp>
        <p:nvSpPr>
          <p:cNvPr id="54282" name="Rectangle 9">
            <a:extLst>
              <a:ext uri="{FF2B5EF4-FFF2-40B4-BE49-F238E27FC236}">
                <a16:creationId xmlns:a16="http://schemas.microsoft.com/office/drawing/2014/main" id="{A4B79D53-230B-486F-B07D-9B9624C36A2D}"/>
              </a:ext>
            </a:extLst>
          </p:cNvPr>
          <p:cNvSpPr>
            <a:spLocks noChangeArrowheads="1"/>
          </p:cNvSpPr>
          <p:nvPr/>
        </p:nvSpPr>
        <p:spPr bwMode="auto">
          <a:xfrm>
            <a:off x="802246" y="1241337"/>
            <a:ext cx="10269027" cy="45243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400" b="0" baseline="0" dirty="0">
                <a:latin typeface="+mn-lt"/>
              </a:rPr>
              <a:t>A block of addresses is granted to a small organization. We know that one of the addresses is 205.16.37.39/28. What is the first address in the block?</a:t>
            </a:r>
          </a:p>
          <a:p>
            <a:pPr algn="just"/>
            <a:endParaRPr lang="en-US" altLang="en-US" sz="2400" b="0" baseline="0" dirty="0">
              <a:latin typeface="+mn-lt"/>
            </a:endParaRPr>
          </a:p>
          <a:p>
            <a:pPr algn="just"/>
            <a:r>
              <a:rPr lang="en-US" altLang="en-US" sz="2400" b="0" baseline="0" dirty="0">
                <a:solidFill>
                  <a:schemeClr val="hlink"/>
                </a:solidFill>
                <a:latin typeface="+mn-lt"/>
              </a:rPr>
              <a:t>Solution</a:t>
            </a:r>
          </a:p>
          <a:p>
            <a:pPr algn="just"/>
            <a:r>
              <a:rPr lang="en-US" altLang="en-US" sz="2400" b="0" baseline="0" dirty="0">
                <a:latin typeface="+mn-lt"/>
              </a:rPr>
              <a:t>The binary representation of the given address is</a:t>
            </a:r>
          </a:p>
          <a:p>
            <a:pPr algn="ctr"/>
            <a:r>
              <a:rPr lang="en-US" altLang="en-US" sz="2400" b="0" baseline="0" dirty="0">
                <a:solidFill>
                  <a:schemeClr val="folHlink"/>
                </a:solidFill>
                <a:latin typeface="+mn-lt"/>
              </a:rPr>
              <a:t>11001101   00010000   00100101   00100111</a:t>
            </a:r>
          </a:p>
          <a:p>
            <a:r>
              <a:rPr lang="en-US" altLang="en-US" sz="2400" b="0" baseline="0" dirty="0">
                <a:latin typeface="+mn-lt"/>
              </a:rPr>
              <a:t>If we set 32−28 rightmost bits to 0, we get </a:t>
            </a:r>
          </a:p>
          <a:p>
            <a:pPr algn="ctr"/>
            <a:r>
              <a:rPr lang="en-US" altLang="en-US" sz="2400" b="0" baseline="0" dirty="0">
                <a:solidFill>
                  <a:schemeClr val="folHlink"/>
                </a:solidFill>
                <a:latin typeface="+mn-lt"/>
              </a:rPr>
              <a:t>11001101    00010000    00100101   0010000</a:t>
            </a:r>
            <a:r>
              <a:rPr lang="en-US" altLang="en-US" sz="2400" b="0" baseline="0" dirty="0">
                <a:latin typeface="+mn-lt"/>
              </a:rPr>
              <a:t> </a:t>
            </a:r>
          </a:p>
          <a:p>
            <a:pPr algn="ctr"/>
            <a:r>
              <a:rPr lang="en-US" altLang="en-US" sz="2400" b="0" baseline="0" dirty="0">
                <a:latin typeface="+mn-lt"/>
              </a:rPr>
              <a:t>or </a:t>
            </a:r>
            <a:br>
              <a:rPr lang="en-US" altLang="en-US" sz="2400" b="0" baseline="0" dirty="0">
                <a:latin typeface="+mn-lt"/>
              </a:rPr>
            </a:br>
            <a:r>
              <a:rPr lang="en-US" altLang="en-US" sz="2400" b="0" baseline="0" dirty="0">
                <a:solidFill>
                  <a:schemeClr val="folHlink"/>
                </a:solidFill>
                <a:latin typeface="+mn-lt"/>
              </a:rPr>
              <a:t>205.16.37.32</a:t>
            </a:r>
            <a:r>
              <a:rPr lang="en-US" altLang="en-US" sz="2400" b="0" baseline="0" dirty="0">
                <a:latin typeface="+mn-lt"/>
              </a:rPr>
              <a:t>. </a:t>
            </a:r>
          </a:p>
          <a:p>
            <a:r>
              <a:rPr lang="en-US" altLang="en-US" sz="2400" b="0" baseline="0" dirty="0">
                <a:latin typeface="+mn-lt"/>
              </a:rPr>
              <a:t>This is actually the block shown in Figure 19.3.</a:t>
            </a:r>
          </a:p>
        </p:txBody>
      </p:sp>
      <p:sp>
        <p:nvSpPr>
          <p:cNvPr id="54283" name="Text Box 10">
            <a:extLst>
              <a:ext uri="{FF2B5EF4-FFF2-40B4-BE49-F238E27FC236}">
                <a16:creationId xmlns:a16="http://schemas.microsoft.com/office/drawing/2014/main" id="{9C880EBE-4D5A-4E80-9B4E-10C6E5E2A9BE}"/>
              </a:ext>
            </a:extLst>
          </p:cNvPr>
          <p:cNvSpPr txBox="1">
            <a:spLocks noChangeArrowheads="1"/>
          </p:cNvSpPr>
          <p:nvPr/>
        </p:nvSpPr>
        <p:spPr bwMode="auto">
          <a:xfrm>
            <a:off x="802247" y="411163"/>
            <a:ext cx="28456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i="1" baseline="0" dirty="0">
                <a:solidFill>
                  <a:schemeClr val="hlink"/>
                </a:solidFill>
                <a:latin typeface="+mn-lt"/>
              </a:rPr>
              <a:t>Example 19.6</a:t>
            </a:r>
          </a:p>
        </p:txBody>
      </p:sp>
      <p:cxnSp>
        <p:nvCxnSpPr>
          <p:cNvPr id="12" name="Straight Connector 11">
            <a:extLst>
              <a:ext uri="{FF2B5EF4-FFF2-40B4-BE49-F238E27FC236}">
                <a16:creationId xmlns:a16="http://schemas.microsoft.com/office/drawing/2014/main" id="{47E8E5F6-5118-4635-9861-EF31AC1D638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03187704-7551-459F-940E-480763CF6BD1}"/>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a:extLst>
              <a:ext uri="{FF2B5EF4-FFF2-40B4-BE49-F238E27FC236}">
                <a16:creationId xmlns:a16="http://schemas.microsoft.com/office/drawing/2014/main" id="{7DCE4219-8B02-4EDC-92E5-A0C8946D70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C747EFD3-9A4B-44D8-8BFD-3ECA2796CB37}" type="slidenum">
              <a:rPr lang="en-US" altLang="en-US" sz="1200">
                <a:solidFill>
                  <a:srgbClr val="B5A788"/>
                </a:solidFill>
              </a:rPr>
              <a:pPr/>
              <a:t>35</a:t>
            </a:fld>
            <a:endParaRPr lang="en-US" altLang="en-US" sz="1200">
              <a:solidFill>
                <a:srgbClr val="B5A788"/>
              </a:solidFill>
            </a:endParaRPr>
          </a:p>
        </p:txBody>
      </p:sp>
      <p:sp>
        <p:nvSpPr>
          <p:cNvPr id="56330" name="Rectangle 9">
            <a:extLst>
              <a:ext uri="{FF2B5EF4-FFF2-40B4-BE49-F238E27FC236}">
                <a16:creationId xmlns:a16="http://schemas.microsoft.com/office/drawing/2014/main" id="{E528BB3D-F73A-4600-878D-1592D66BD273}"/>
              </a:ext>
            </a:extLst>
          </p:cNvPr>
          <p:cNvSpPr>
            <a:spLocks noChangeArrowheads="1"/>
          </p:cNvSpPr>
          <p:nvPr/>
        </p:nvSpPr>
        <p:spPr bwMode="auto">
          <a:xfrm>
            <a:off x="795998" y="1227006"/>
            <a:ext cx="10880186" cy="44012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800" b="0" baseline="0" dirty="0">
                <a:latin typeface="+mn-lt"/>
              </a:rPr>
              <a:t>Find the last address for the block in Example 19.6.</a:t>
            </a:r>
          </a:p>
          <a:p>
            <a:pPr algn="just"/>
            <a:endParaRPr lang="en-US" altLang="en-US" sz="2800" b="0" baseline="0" dirty="0">
              <a:latin typeface="+mn-lt"/>
            </a:endParaRPr>
          </a:p>
          <a:p>
            <a:r>
              <a:rPr lang="en-US" altLang="en-US" sz="2800" b="0" baseline="0" dirty="0">
                <a:solidFill>
                  <a:schemeClr val="hlink"/>
                </a:solidFill>
                <a:latin typeface="+mn-lt"/>
              </a:rPr>
              <a:t>Solution</a:t>
            </a:r>
          </a:p>
          <a:p>
            <a:r>
              <a:rPr lang="en-US" altLang="en-US" sz="2800" b="0" baseline="0" dirty="0">
                <a:latin typeface="+mn-lt"/>
              </a:rPr>
              <a:t>The binary representation of the given address is</a:t>
            </a:r>
          </a:p>
          <a:p>
            <a:pPr algn="ctr"/>
            <a:r>
              <a:rPr lang="en-US" altLang="en-US" sz="2800" b="0" baseline="0" dirty="0">
                <a:solidFill>
                  <a:schemeClr val="folHlink"/>
                </a:solidFill>
                <a:latin typeface="+mn-lt"/>
              </a:rPr>
              <a:t>11001101    00010000    00100101    00100111</a:t>
            </a:r>
          </a:p>
          <a:p>
            <a:r>
              <a:rPr lang="en-US" altLang="en-US" sz="2800" b="0" baseline="0" dirty="0">
                <a:latin typeface="+mn-lt"/>
              </a:rPr>
              <a:t>If we set 32 − 28 rightmost bits to 1, we get </a:t>
            </a:r>
          </a:p>
          <a:p>
            <a:pPr algn="ctr"/>
            <a:r>
              <a:rPr lang="en-US" altLang="en-US" sz="2800" b="0" baseline="0" dirty="0">
                <a:solidFill>
                  <a:schemeClr val="folHlink"/>
                </a:solidFill>
                <a:latin typeface="+mn-lt"/>
              </a:rPr>
              <a:t>11001101 00010000 00100101 00101111</a:t>
            </a:r>
            <a:r>
              <a:rPr lang="en-US" altLang="en-US" sz="2800" b="0" baseline="0" dirty="0">
                <a:latin typeface="+mn-lt"/>
              </a:rPr>
              <a:t> </a:t>
            </a:r>
          </a:p>
          <a:p>
            <a:pPr algn="ctr"/>
            <a:r>
              <a:rPr lang="en-US" altLang="en-US" sz="2800" b="0" baseline="0" dirty="0">
                <a:latin typeface="+mn-lt"/>
              </a:rPr>
              <a:t>or </a:t>
            </a:r>
          </a:p>
          <a:p>
            <a:pPr algn="ctr"/>
            <a:r>
              <a:rPr lang="en-US" altLang="en-US" sz="2800" b="0" baseline="0" dirty="0">
                <a:solidFill>
                  <a:schemeClr val="folHlink"/>
                </a:solidFill>
                <a:latin typeface="+mn-lt"/>
              </a:rPr>
              <a:t>205.16.37.47</a:t>
            </a:r>
          </a:p>
          <a:p>
            <a:r>
              <a:rPr lang="en-US" altLang="en-US" sz="2800" b="0" baseline="0" dirty="0">
                <a:latin typeface="+mn-lt"/>
              </a:rPr>
              <a:t>This is actually the block shown in Figure 19.3.</a:t>
            </a:r>
          </a:p>
        </p:txBody>
      </p:sp>
      <p:sp>
        <p:nvSpPr>
          <p:cNvPr id="56331" name="Text Box 10">
            <a:extLst>
              <a:ext uri="{FF2B5EF4-FFF2-40B4-BE49-F238E27FC236}">
                <a16:creationId xmlns:a16="http://schemas.microsoft.com/office/drawing/2014/main" id="{7AD1FE02-0465-4321-A7BC-4C235FE7D4AA}"/>
              </a:ext>
            </a:extLst>
          </p:cNvPr>
          <p:cNvSpPr txBox="1">
            <a:spLocks noChangeArrowheads="1"/>
          </p:cNvSpPr>
          <p:nvPr/>
        </p:nvSpPr>
        <p:spPr bwMode="auto">
          <a:xfrm>
            <a:off x="683457" y="344651"/>
            <a:ext cx="28200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i="1" baseline="0" dirty="0">
                <a:solidFill>
                  <a:schemeClr val="hlink"/>
                </a:solidFill>
                <a:latin typeface="+mn-lt"/>
              </a:rPr>
              <a:t>Example 19.7</a:t>
            </a:r>
          </a:p>
        </p:txBody>
      </p:sp>
      <p:cxnSp>
        <p:nvCxnSpPr>
          <p:cNvPr id="12" name="Straight Connector 11">
            <a:extLst>
              <a:ext uri="{FF2B5EF4-FFF2-40B4-BE49-F238E27FC236}">
                <a16:creationId xmlns:a16="http://schemas.microsoft.com/office/drawing/2014/main" id="{574ABEDB-50C7-41BC-80D8-00543BEDC62A}"/>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B773DF8-58F2-46B3-9EA1-03FFE6C756A2}"/>
              </a:ext>
            </a:extLst>
          </p:cNvPr>
          <p:cNvCxnSpPr>
            <a:cxnSpLocks/>
          </p:cNvCxnSpPr>
          <p:nvPr/>
        </p:nvCxnSpPr>
        <p:spPr>
          <a:xfrm>
            <a:off x="3643532" y="876992"/>
            <a:ext cx="8548468"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
            <a:extLst>
              <a:ext uri="{FF2B5EF4-FFF2-40B4-BE49-F238E27FC236}">
                <a16:creationId xmlns:a16="http://schemas.microsoft.com/office/drawing/2014/main" id="{51A7CF0F-DB4D-4E36-8C03-135A70617B3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DF07B19D-DA29-491D-B46F-202CFDB1D383}" type="slidenum">
              <a:rPr lang="en-US" altLang="en-US" sz="1200">
                <a:solidFill>
                  <a:srgbClr val="B5A788"/>
                </a:solidFill>
              </a:rPr>
              <a:pPr/>
              <a:t>36</a:t>
            </a:fld>
            <a:endParaRPr lang="en-US" altLang="en-US" sz="1200">
              <a:solidFill>
                <a:srgbClr val="B5A788"/>
              </a:solidFill>
            </a:endParaRPr>
          </a:p>
        </p:txBody>
      </p:sp>
      <p:sp>
        <p:nvSpPr>
          <p:cNvPr id="58378" name="Rectangle 9">
            <a:extLst>
              <a:ext uri="{FF2B5EF4-FFF2-40B4-BE49-F238E27FC236}">
                <a16:creationId xmlns:a16="http://schemas.microsoft.com/office/drawing/2014/main" id="{A7C98CA4-1C85-497E-8E5F-9D46EC59D4F0}"/>
              </a:ext>
            </a:extLst>
          </p:cNvPr>
          <p:cNvSpPr>
            <a:spLocks noChangeArrowheads="1"/>
          </p:cNvSpPr>
          <p:nvPr/>
        </p:nvSpPr>
        <p:spPr bwMode="auto">
          <a:xfrm>
            <a:off x="725659" y="1281353"/>
            <a:ext cx="964223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800" b="0" baseline="0" dirty="0">
                <a:latin typeface="+mn-lt"/>
              </a:rPr>
              <a:t>Find the number of addresses in Example 19.6.</a:t>
            </a:r>
          </a:p>
        </p:txBody>
      </p:sp>
      <p:sp>
        <p:nvSpPr>
          <p:cNvPr id="58379" name="Text Box 10">
            <a:extLst>
              <a:ext uri="{FF2B5EF4-FFF2-40B4-BE49-F238E27FC236}">
                <a16:creationId xmlns:a16="http://schemas.microsoft.com/office/drawing/2014/main" id="{2B6B6151-46B4-4A7F-9DC2-661E34548066}"/>
              </a:ext>
            </a:extLst>
          </p:cNvPr>
          <p:cNvSpPr txBox="1">
            <a:spLocks noChangeArrowheads="1"/>
          </p:cNvSpPr>
          <p:nvPr/>
        </p:nvSpPr>
        <p:spPr bwMode="auto">
          <a:xfrm>
            <a:off x="725659" y="371161"/>
            <a:ext cx="35772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i="1" baseline="0" dirty="0">
                <a:solidFill>
                  <a:schemeClr val="hlink"/>
                </a:solidFill>
                <a:latin typeface="+mn-lt"/>
              </a:rPr>
              <a:t>Example 19.8</a:t>
            </a:r>
          </a:p>
        </p:txBody>
      </p:sp>
      <p:sp>
        <p:nvSpPr>
          <p:cNvPr id="58380" name="Rectangle 11">
            <a:extLst>
              <a:ext uri="{FF2B5EF4-FFF2-40B4-BE49-F238E27FC236}">
                <a16:creationId xmlns:a16="http://schemas.microsoft.com/office/drawing/2014/main" id="{DB7AA912-C79F-48E8-AD6F-A6935EC42EED}"/>
              </a:ext>
            </a:extLst>
          </p:cNvPr>
          <p:cNvSpPr>
            <a:spLocks noChangeArrowheads="1"/>
          </p:cNvSpPr>
          <p:nvPr/>
        </p:nvSpPr>
        <p:spPr bwMode="auto">
          <a:xfrm>
            <a:off x="725659" y="2099945"/>
            <a:ext cx="9642230" cy="1384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800" b="0" baseline="0" dirty="0">
                <a:solidFill>
                  <a:schemeClr val="hlink"/>
                </a:solidFill>
                <a:latin typeface="+mn-lt"/>
              </a:rPr>
              <a:t>Solution</a:t>
            </a:r>
          </a:p>
          <a:p>
            <a:pPr algn="just"/>
            <a:r>
              <a:rPr lang="en-US" altLang="en-US" sz="2800" b="0" baseline="0" dirty="0">
                <a:latin typeface="+mn-lt"/>
              </a:rPr>
              <a:t>The value of n is 28, which means that number</a:t>
            </a:r>
            <a:br>
              <a:rPr lang="en-US" altLang="en-US" sz="2800" b="0" baseline="0" dirty="0">
                <a:latin typeface="+mn-lt"/>
              </a:rPr>
            </a:br>
            <a:r>
              <a:rPr lang="en-US" altLang="en-US" sz="2800" b="0" baseline="0" dirty="0">
                <a:latin typeface="+mn-lt"/>
              </a:rPr>
              <a:t>of addresses is 2 </a:t>
            </a:r>
            <a:r>
              <a:rPr lang="en-US" altLang="en-US" sz="2800" b="0" baseline="30000" dirty="0">
                <a:latin typeface="+mn-lt"/>
              </a:rPr>
              <a:t>32−28</a:t>
            </a:r>
            <a:r>
              <a:rPr lang="en-US" altLang="en-US" sz="2800" b="0" baseline="0" dirty="0">
                <a:latin typeface="+mn-lt"/>
              </a:rPr>
              <a:t> or 16.</a:t>
            </a:r>
          </a:p>
        </p:txBody>
      </p:sp>
      <p:cxnSp>
        <p:nvCxnSpPr>
          <p:cNvPr id="13" name="Straight Connector 12">
            <a:extLst>
              <a:ext uri="{FF2B5EF4-FFF2-40B4-BE49-F238E27FC236}">
                <a16:creationId xmlns:a16="http://schemas.microsoft.com/office/drawing/2014/main" id="{C87A3D65-8691-45BD-A42F-9E37C174F4CA}"/>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906E33E-B771-4637-B7B2-4B727521CE86}"/>
              </a:ext>
            </a:extLst>
          </p:cNvPr>
          <p:cNvCxnSpPr>
            <a:cxnSpLocks/>
          </p:cNvCxnSpPr>
          <p:nvPr/>
        </p:nvCxnSpPr>
        <p:spPr>
          <a:xfrm>
            <a:off x="3446585" y="876992"/>
            <a:ext cx="8745415"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1">
            <a:extLst>
              <a:ext uri="{FF2B5EF4-FFF2-40B4-BE49-F238E27FC236}">
                <a16:creationId xmlns:a16="http://schemas.microsoft.com/office/drawing/2014/main" id="{53F5ACEA-5F8E-461B-9C55-C4D3AE21BEB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24D06157-CC87-4B17-8DEF-5FA674FE5958}" type="slidenum">
              <a:rPr lang="en-US" altLang="en-US" sz="1200">
                <a:solidFill>
                  <a:srgbClr val="B5A788"/>
                </a:solidFill>
              </a:rPr>
              <a:pPr/>
              <a:t>37</a:t>
            </a:fld>
            <a:endParaRPr lang="en-US" altLang="en-US" sz="1200">
              <a:solidFill>
                <a:srgbClr val="B5A788"/>
              </a:solidFill>
            </a:endParaRPr>
          </a:p>
        </p:txBody>
      </p:sp>
      <p:sp>
        <p:nvSpPr>
          <p:cNvPr id="60426" name="Rectangle 9">
            <a:extLst>
              <a:ext uri="{FF2B5EF4-FFF2-40B4-BE49-F238E27FC236}">
                <a16:creationId xmlns:a16="http://schemas.microsoft.com/office/drawing/2014/main" id="{A2FC5A41-DBA5-4F77-9B09-DC0DC36A1CE5}"/>
              </a:ext>
            </a:extLst>
          </p:cNvPr>
          <p:cNvSpPr>
            <a:spLocks noChangeArrowheads="1"/>
          </p:cNvSpPr>
          <p:nvPr/>
        </p:nvSpPr>
        <p:spPr bwMode="auto">
          <a:xfrm>
            <a:off x="852268" y="1318463"/>
            <a:ext cx="10487464" cy="45243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400" b="0" baseline="0" dirty="0">
                <a:latin typeface="+mn-lt"/>
              </a:rPr>
              <a:t>Another way to find the first address, the last address, and the number of addresses is to represent the mask as a 32-bit binary (or 8-digit hexadecimal) number. This is particularly useful when we are writing a program to find these pieces of information. In 205.16.37.39/28 the /28 can be represented as </a:t>
            </a:r>
          </a:p>
          <a:p>
            <a:pPr algn="ctr"/>
            <a:r>
              <a:rPr lang="en-US" altLang="en-US" sz="2400" b="0" baseline="0" dirty="0">
                <a:solidFill>
                  <a:schemeClr val="folHlink"/>
                </a:solidFill>
                <a:latin typeface="+mn-lt"/>
              </a:rPr>
              <a:t>11111111  11111111  11111111  11110000</a:t>
            </a:r>
            <a:r>
              <a:rPr lang="en-US" altLang="en-US" sz="2400" b="0" baseline="0" dirty="0">
                <a:latin typeface="+mn-lt"/>
              </a:rPr>
              <a:t> </a:t>
            </a:r>
          </a:p>
          <a:p>
            <a:pPr algn="just"/>
            <a:r>
              <a:rPr lang="en-US" altLang="en-US" sz="2400" b="0" baseline="0" dirty="0">
                <a:latin typeface="+mn-lt"/>
              </a:rPr>
              <a:t>(twenty-eight 1s and four 0s). </a:t>
            </a:r>
          </a:p>
          <a:p>
            <a:pPr algn="just"/>
            <a:endParaRPr lang="en-US" altLang="en-US" sz="2400" b="0" baseline="0" dirty="0">
              <a:latin typeface="+mn-lt"/>
            </a:endParaRPr>
          </a:p>
          <a:p>
            <a:pPr algn="just"/>
            <a:r>
              <a:rPr lang="en-US" altLang="en-US" sz="2400" b="0" baseline="0" dirty="0">
                <a:latin typeface="+mn-lt"/>
              </a:rPr>
              <a:t>Find</a:t>
            </a:r>
          </a:p>
          <a:p>
            <a:pPr algn="just"/>
            <a:r>
              <a:rPr lang="en-US" altLang="en-US" sz="2400" b="0" baseline="0" dirty="0">
                <a:solidFill>
                  <a:schemeClr val="hlink"/>
                </a:solidFill>
                <a:latin typeface="+mn-lt"/>
              </a:rPr>
              <a:t>a.</a:t>
            </a:r>
            <a:r>
              <a:rPr lang="en-US" altLang="en-US" sz="2400" b="0" baseline="0" dirty="0">
                <a:latin typeface="+mn-lt"/>
              </a:rPr>
              <a:t> The first address</a:t>
            </a:r>
          </a:p>
          <a:p>
            <a:pPr algn="just"/>
            <a:r>
              <a:rPr lang="en-US" altLang="en-US" sz="2400" b="0" baseline="0" dirty="0">
                <a:solidFill>
                  <a:schemeClr val="hlink"/>
                </a:solidFill>
                <a:latin typeface="+mn-lt"/>
              </a:rPr>
              <a:t>b.</a:t>
            </a:r>
            <a:r>
              <a:rPr lang="en-US" altLang="en-US" sz="2400" b="0" baseline="0" dirty="0">
                <a:latin typeface="+mn-lt"/>
              </a:rPr>
              <a:t> The last address</a:t>
            </a:r>
          </a:p>
          <a:p>
            <a:pPr algn="just"/>
            <a:r>
              <a:rPr lang="en-US" altLang="en-US" sz="2400" b="0" baseline="0" dirty="0">
                <a:solidFill>
                  <a:schemeClr val="hlink"/>
                </a:solidFill>
                <a:latin typeface="+mn-lt"/>
              </a:rPr>
              <a:t>c.</a:t>
            </a:r>
            <a:r>
              <a:rPr lang="en-US" altLang="en-US" sz="2400" b="0" baseline="0" dirty="0">
                <a:latin typeface="+mn-lt"/>
              </a:rPr>
              <a:t> The number of addresses.</a:t>
            </a:r>
          </a:p>
        </p:txBody>
      </p:sp>
      <p:sp>
        <p:nvSpPr>
          <p:cNvPr id="60427" name="Text Box 10">
            <a:extLst>
              <a:ext uri="{FF2B5EF4-FFF2-40B4-BE49-F238E27FC236}">
                <a16:creationId xmlns:a16="http://schemas.microsoft.com/office/drawing/2014/main" id="{F06B35E2-8AA6-4BBC-A56D-95541608AD27}"/>
              </a:ext>
            </a:extLst>
          </p:cNvPr>
          <p:cNvSpPr txBox="1">
            <a:spLocks noChangeArrowheads="1"/>
          </p:cNvSpPr>
          <p:nvPr/>
        </p:nvSpPr>
        <p:spPr bwMode="auto">
          <a:xfrm>
            <a:off x="852268" y="355149"/>
            <a:ext cx="2487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i="1" baseline="0" dirty="0">
                <a:solidFill>
                  <a:schemeClr val="hlink"/>
                </a:solidFill>
                <a:latin typeface="Times New Roman" panose="02020603050405020304" pitchFamily="18" charset="0"/>
              </a:rPr>
              <a:t>Example 19.9</a:t>
            </a:r>
          </a:p>
        </p:txBody>
      </p:sp>
      <p:cxnSp>
        <p:nvCxnSpPr>
          <p:cNvPr id="12" name="Straight Connector 11">
            <a:extLst>
              <a:ext uri="{FF2B5EF4-FFF2-40B4-BE49-F238E27FC236}">
                <a16:creationId xmlns:a16="http://schemas.microsoft.com/office/drawing/2014/main" id="{736BE6DB-252A-4AFD-BF08-C95F9B95CD99}"/>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BB75917D-2BDF-4627-8FF3-0C568289A70C}"/>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a:extLst>
              <a:ext uri="{FF2B5EF4-FFF2-40B4-BE49-F238E27FC236}">
                <a16:creationId xmlns:a16="http://schemas.microsoft.com/office/drawing/2014/main" id="{B852A2E6-97F7-4DF5-B2E4-3E1AB57A6F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F6A67A39-0D07-45B8-8418-5FFA0C06202F}" type="slidenum">
              <a:rPr lang="en-US" altLang="en-US" sz="1200">
                <a:solidFill>
                  <a:srgbClr val="B5A788"/>
                </a:solidFill>
              </a:rPr>
              <a:pPr/>
              <a:t>38</a:t>
            </a:fld>
            <a:endParaRPr lang="en-US" altLang="en-US" sz="1200">
              <a:solidFill>
                <a:srgbClr val="B5A788"/>
              </a:solidFill>
            </a:endParaRPr>
          </a:p>
        </p:txBody>
      </p:sp>
      <p:sp>
        <p:nvSpPr>
          <p:cNvPr id="30730" name="Rectangle 9">
            <a:extLst>
              <a:ext uri="{FF2B5EF4-FFF2-40B4-BE49-F238E27FC236}">
                <a16:creationId xmlns:a16="http://schemas.microsoft.com/office/drawing/2014/main" id="{E2195B6F-DAFB-46B1-B324-2B7D22C15DDA}"/>
              </a:ext>
            </a:extLst>
          </p:cNvPr>
          <p:cNvSpPr>
            <a:spLocks noChangeArrowheads="1"/>
          </p:cNvSpPr>
          <p:nvPr/>
        </p:nvSpPr>
        <p:spPr bwMode="auto">
          <a:xfrm>
            <a:off x="783431" y="1318766"/>
            <a:ext cx="9655969" cy="1569660"/>
          </a:xfrm>
          <a:prstGeom prst="rect">
            <a:avLst/>
          </a:prstGeom>
          <a:solidFill>
            <a:schemeClr val="bg1"/>
          </a:solidFill>
          <a:ln w="9525">
            <a:noFill/>
            <a:miter lim="800000"/>
            <a:headEnd/>
            <a:tailEnd/>
          </a:ln>
        </p:spPr>
        <p:txBody>
          <a:bodyPr wrap="square">
            <a:spAutoFit/>
          </a:bodyPr>
          <a:lstStyle/>
          <a:p>
            <a:pPr>
              <a:defRPr/>
            </a:pPr>
            <a:r>
              <a:rPr lang="en-US" sz="2400" i="1" dirty="0">
                <a:solidFill>
                  <a:schemeClr val="hlink"/>
                </a:solidFill>
              </a:rPr>
              <a:t>Solution</a:t>
            </a:r>
          </a:p>
          <a:p>
            <a:pPr marL="342900" indent="-342900">
              <a:defRPr/>
            </a:pPr>
            <a:r>
              <a:rPr lang="en-US" sz="2400" dirty="0">
                <a:solidFill>
                  <a:schemeClr val="hlink"/>
                </a:solidFill>
              </a:rPr>
              <a:t>a.</a:t>
            </a:r>
            <a:r>
              <a:rPr lang="en-US" sz="2400" dirty="0"/>
              <a:t> The first address can be found by </a:t>
            </a:r>
            <a:r>
              <a:rPr lang="en-US" sz="2400" dirty="0" err="1"/>
              <a:t>ANDing</a:t>
            </a:r>
            <a:r>
              <a:rPr lang="en-US" sz="2400" dirty="0"/>
              <a:t> the given addresses with the mask. </a:t>
            </a:r>
            <a:r>
              <a:rPr lang="en-US" sz="2400" dirty="0" err="1"/>
              <a:t>ANDing</a:t>
            </a:r>
            <a:r>
              <a:rPr lang="en-US" sz="2400" dirty="0"/>
              <a:t> here is done bit by bit. The result of </a:t>
            </a:r>
            <a:r>
              <a:rPr lang="en-US" sz="2400" dirty="0" err="1"/>
              <a:t>ANDing</a:t>
            </a:r>
            <a:r>
              <a:rPr lang="en-US" sz="2400" dirty="0"/>
              <a:t> 2 bits is 1 if both bits are 1s; the result is 0 otherwise.</a:t>
            </a:r>
          </a:p>
        </p:txBody>
      </p:sp>
      <p:sp>
        <p:nvSpPr>
          <p:cNvPr id="62475" name="Text Box 10">
            <a:extLst>
              <a:ext uri="{FF2B5EF4-FFF2-40B4-BE49-F238E27FC236}">
                <a16:creationId xmlns:a16="http://schemas.microsoft.com/office/drawing/2014/main" id="{7C822F50-0CC3-4774-9188-1C99190C1870}"/>
              </a:ext>
            </a:extLst>
          </p:cNvPr>
          <p:cNvSpPr txBox="1">
            <a:spLocks noChangeArrowheads="1"/>
          </p:cNvSpPr>
          <p:nvPr/>
        </p:nvSpPr>
        <p:spPr bwMode="auto">
          <a:xfrm>
            <a:off x="783431" y="314284"/>
            <a:ext cx="45291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i="1" baseline="0" dirty="0">
                <a:solidFill>
                  <a:schemeClr val="hlink"/>
                </a:solidFill>
                <a:latin typeface="Times New Roman" panose="02020603050405020304" pitchFamily="18" charset="0"/>
              </a:rPr>
              <a:t>Example 19.9 (continued)</a:t>
            </a:r>
          </a:p>
        </p:txBody>
      </p:sp>
      <p:pic>
        <p:nvPicPr>
          <p:cNvPr id="62476" name="Picture 12">
            <a:extLst>
              <a:ext uri="{FF2B5EF4-FFF2-40B4-BE49-F238E27FC236}">
                <a16:creationId xmlns:a16="http://schemas.microsoft.com/office/drawing/2014/main" id="{2AF42635-6A76-4799-B016-A7C887449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871" y="4080874"/>
            <a:ext cx="7119938"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2F572EDA-42CF-4908-8F01-0D5FAB9EB1E6}"/>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6728C64-25A8-4EF5-9B87-FCA3019A150A}"/>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CC823921-A40B-FCAE-4693-27E549D7F0B9}"/>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1">
            <a:extLst>
              <a:ext uri="{FF2B5EF4-FFF2-40B4-BE49-F238E27FC236}">
                <a16:creationId xmlns:a16="http://schemas.microsoft.com/office/drawing/2014/main" id="{D1826539-AB5A-4C20-B31D-B2C68E6BF32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AEB189E3-7C74-4F0C-8ECB-CE0952056022}" type="slidenum">
              <a:rPr lang="en-US" altLang="en-US" sz="1200">
                <a:solidFill>
                  <a:srgbClr val="B5A788"/>
                </a:solidFill>
              </a:rPr>
              <a:pPr/>
              <a:t>39</a:t>
            </a:fld>
            <a:endParaRPr lang="en-US" altLang="en-US" sz="1200">
              <a:solidFill>
                <a:srgbClr val="B5A788"/>
              </a:solidFill>
            </a:endParaRPr>
          </a:p>
        </p:txBody>
      </p:sp>
      <p:sp>
        <p:nvSpPr>
          <p:cNvPr id="64522" name="Rectangle 9">
            <a:extLst>
              <a:ext uri="{FF2B5EF4-FFF2-40B4-BE49-F238E27FC236}">
                <a16:creationId xmlns:a16="http://schemas.microsoft.com/office/drawing/2014/main" id="{1178A92D-5B47-4CE1-9FA2-A6FE9F579BE7}"/>
              </a:ext>
            </a:extLst>
          </p:cNvPr>
          <p:cNvSpPr>
            <a:spLocks noChangeArrowheads="1"/>
          </p:cNvSpPr>
          <p:nvPr/>
        </p:nvSpPr>
        <p:spPr bwMode="auto">
          <a:xfrm>
            <a:off x="683455" y="1143001"/>
            <a:ext cx="10936459" cy="22467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800" b="0" baseline="0" dirty="0">
                <a:solidFill>
                  <a:schemeClr val="hlink"/>
                </a:solidFill>
                <a:latin typeface="+mn-lt"/>
              </a:rPr>
              <a:t>b.</a:t>
            </a:r>
            <a:r>
              <a:rPr lang="en-US" altLang="en-US" sz="2800" b="0" baseline="0" dirty="0">
                <a:latin typeface="+mn-lt"/>
              </a:rPr>
              <a:t> The last address can be found by </a:t>
            </a:r>
            <a:r>
              <a:rPr lang="en-US" altLang="en-US" sz="2800" b="0" baseline="0" dirty="0" err="1">
                <a:latin typeface="+mn-lt"/>
              </a:rPr>
              <a:t>ORing</a:t>
            </a:r>
            <a:r>
              <a:rPr lang="en-US" altLang="en-US" sz="2800" b="0" baseline="0" dirty="0">
                <a:latin typeface="+mn-lt"/>
              </a:rPr>
              <a:t> the given</a:t>
            </a:r>
            <a:br>
              <a:rPr lang="en-US" altLang="en-US" sz="2800" b="0" baseline="0" dirty="0">
                <a:latin typeface="+mn-lt"/>
              </a:rPr>
            </a:br>
            <a:r>
              <a:rPr lang="en-US" altLang="en-US" sz="2800" b="0" baseline="0" dirty="0">
                <a:latin typeface="+mn-lt"/>
              </a:rPr>
              <a:t>addresses with the complement of the mask. </a:t>
            </a:r>
            <a:r>
              <a:rPr lang="en-US" altLang="en-US" sz="2800" b="0" baseline="0" dirty="0" err="1">
                <a:latin typeface="+mn-lt"/>
              </a:rPr>
              <a:t>Oring</a:t>
            </a:r>
            <a:r>
              <a:rPr lang="en-US" altLang="en-US" sz="2800" b="0" baseline="0" dirty="0">
                <a:latin typeface="+mn-lt"/>
              </a:rPr>
              <a:t> here is done bit by bit. The result of </a:t>
            </a:r>
            <a:r>
              <a:rPr lang="en-US" altLang="en-US" sz="2800" b="0" baseline="0" dirty="0" err="1">
                <a:latin typeface="+mn-lt"/>
              </a:rPr>
              <a:t>ORing</a:t>
            </a:r>
            <a:r>
              <a:rPr lang="en-US" altLang="en-US" sz="2800" b="0" baseline="0" dirty="0">
                <a:latin typeface="+mn-lt"/>
              </a:rPr>
              <a:t> 2 bits is 0 if both bits are 0s; the result is 1 otherwise. The complement of a number is found by changing each 1 to 0 and each 0 to 1.</a:t>
            </a:r>
          </a:p>
        </p:txBody>
      </p:sp>
      <p:sp>
        <p:nvSpPr>
          <p:cNvPr id="64523" name="Text Box 10">
            <a:extLst>
              <a:ext uri="{FF2B5EF4-FFF2-40B4-BE49-F238E27FC236}">
                <a16:creationId xmlns:a16="http://schemas.microsoft.com/office/drawing/2014/main" id="{CD146DBF-39D0-4713-902A-CCBB9F44D7AF}"/>
              </a:ext>
            </a:extLst>
          </p:cNvPr>
          <p:cNvSpPr txBox="1">
            <a:spLocks noChangeArrowheads="1"/>
          </p:cNvSpPr>
          <p:nvPr/>
        </p:nvSpPr>
        <p:spPr bwMode="auto">
          <a:xfrm>
            <a:off x="683455" y="313698"/>
            <a:ext cx="5325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i="1" baseline="0" dirty="0">
                <a:solidFill>
                  <a:schemeClr val="hlink"/>
                </a:solidFill>
                <a:latin typeface="+mn-lt"/>
              </a:rPr>
              <a:t>Example 19.9 (continued)</a:t>
            </a:r>
          </a:p>
        </p:txBody>
      </p:sp>
      <p:pic>
        <p:nvPicPr>
          <p:cNvPr id="64524" name="Picture 12">
            <a:extLst>
              <a:ext uri="{FF2B5EF4-FFF2-40B4-BE49-F238E27FC236}">
                <a16:creationId xmlns:a16="http://schemas.microsoft.com/office/drawing/2014/main" id="{BADC4CDB-7D06-4E7D-B95D-6BCA6B3AD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144" y="4142940"/>
            <a:ext cx="7712075"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A310D6F6-2915-4DAD-BEBE-250899B87C2C}"/>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70424F4-C930-4562-9EBB-0F86E94A755C}"/>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CC823921-A40B-FCAE-4693-27E549D7F0B9}"/>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a:extLst>
              <a:ext uri="{FF2B5EF4-FFF2-40B4-BE49-F238E27FC236}">
                <a16:creationId xmlns:a16="http://schemas.microsoft.com/office/drawing/2014/main" id="{105108CF-45A2-4BF8-BAAF-A1511F4A4E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latin typeface="+mn-lt"/>
              </a:rPr>
              <a:t>19.</a:t>
            </a:r>
            <a:fld id="{9EB0D16B-E9BB-491D-B766-E069E050D8FC}" type="slidenum">
              <a:rPr lang="en-US" altLang="en-US" sz="1200">
                <a:solidFill>
                  <a:srgbClr val="B5A788"/>
                </a:solidFill>
                <a:latin typeface="+mn-lt"/>
              </a:rPr>
              <a:pPr/>
              <a:t>4</a:t>
            </a:fld>
            <a:endParaRPr lang="en-US" altLang="en-US" sz="1200">
              <a:solidFill>
                <a:srgbClr val="B5A788"/>
              </a:solidFill>
              <a:latin typeface="+mn-lt"/>
            </a:endParaRPr>
          </a:p>
        </p:txBody>
      </p:sp>
      <p:sp>
        <p:nvSpPr>
          <p:cNvPr id="20490" name="Rectangle 9">
            <a:extLst>
              <a:ext uri="{FF2B5EF4-FFF2-40B4-BE49-F238E27FC236}">
                <a16:creationId xmlns:a16="http://schemas.microsoft.com/office/drawing/2014/main" id="{D5FAD081-B527-42AD-90FA-3A5CD80C0CD7}"/>
              </a:ext>
            </a:extLst>
          </p:cNvPr>
          <p:cNvSpPr>
            <a:spLocks noChangeArrowheads="1"/>
          </p:cNvSpPr>
          <p:nvPr/>
        </p:nvSpPr>
        <p:spPr bwMode="auto">
          <a:xfrm>
            <a:off x="634779" y="1024741"/>
            <a:ext cx="9115866"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800" i="1" baseline="0" dirty="0">
                <a:latin typeface="+mn-lt"/>
              </a:rPr>
              <a:t>Change the following IPv4 addresses from binary notation to dotted-decimal notation.</a:t>
            </a:r>
          </a:p>
        </p:txBody>
      </p:sp>
      <p:sp>
        <p:nvSpPr>
          <p:cNvPr id="20491" name="Text Box 10">
            <a:extLst>
              <a:ext uri="{FF2B5EF4-FFF2-40B4-BE49-F238E27FC236}">
                <a16:creationId xmlns:a16="http://schemas.microsoft.com/office/drawing/2014/main" id="{1AD47B44-0CD6-4F12-85F1-C897750C62F2}"/>
              </a:ext>
            </a:extLst>
          </p:cNvPr>
          <p:cNvSpPr txBox="1">
            <a:spLocks noChangeArrowheads="1"/>
          </p:cNvSpPr>
          <p:nvPr/>
        </p:nvSpPr>
        <p:spPr bwMode="auto">
          <a:xfrm>
            <a:off x="517671" y="341982"/>
            <a:ext cx="19014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i="1" baseline="0" dirty="0">
                <a:solidFill>
                  <a:schemeClr val="hlink"/>
                </a:solidFill>
                <a:latin typeface="+mn-lt"/>
              </a:rPr>
              <a:t>Example</a:t>
            </a:r>
          </a:p>
        </p:txBody>
      </p:sp>
      <p:pic>
        <p:nvPicPr>
          <p:cNvPr id="20492" name="Picture 12">
            <a:extLst>
              <a:ext uri="{FF2B5EF4-FFF2-40B4-BE49-F238E27FC236}">
                <a16:creationId xmlns:a16="http://schemas.microsoft.com/office/drawing/2014/main" id="{6241670F-6C54-483A-A6A7-3929F33D6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2225778"/>
            <a:ext cx="68357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Rectangle 13">
            <a:extLst>
              <a:ext uri="{FF2B5EF4-FFF2-40B4-BE49-F238E27FC236}">
                <a16:creationId xmlns:a16="http://schemas.microsoft.com/office/drawing/2014/main" id="{C695D91F-351E-4AA1-8D38-C6A1F2D9B0D7}"/>
              </a:ext>
            </a:extLst>
          </p:cNvPr>
          <p:cNvSpPr>
            <a:spLocks noChangeArrowheads="1"/>
          </p:cNvSpPr>
          <p:nvPr/>
        </p:nvSpPr>
        <p:spPr bwMode="auto">
          <a:xfrm>
            <a:off x="770731" y="3456224"/>
            <a:ext cx="10342746" cy="1384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800" i="1" baseline="0" dirty="0">
                <a:solidFill>
                  <a:schemeClr val="hlink"/>
                </a:solidFill>
                <a:latin typeface="+mn-lt"/>
              </a:rPr>
              <a:t>Solution</a:t>
            </a:r>
          </a:p>
          <a:p>
            <a:pPr algn="just"/>
            <a:r>
              <a:rPr lang="en-US" altLang="en-US" sz="2800" i="1" baseline="0" dirty="0">
                <a:latin typeface="+mn-lt"/>
              </a:rPr>
              <a:t>We replace each group of 8 bits with its equivalent decimal number and add dots for separation.</a:t>
            </a:r>
          </a:p>
        </p:txBody>
      </p:sp>
      <p:pic>
        <p:nvPicPr>
          <p:cNvPr id="20494" name="Picture 14">
            <a:extLst>
              <a:ext uri="{FF2B5EF4-FFF2-40B4-BE49-F238E27FC236}">
                <a16:creationId xmlns:a16="http://schemas.microsoft.com/office/drawing/2014/main" id="{5C92F039-0AC4-47E9-A493-B403E5816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5990" y="5137812"/>
            <a:ext cx="2720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9D805E15-BE11-43C0-8DAE-1FFF30EF4BC3}"/>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D8C636D-0A63-46E0-8340-17BD58C2953A}"/>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8" name="Picture 2" descr="Question mark PNG">
            <a:extLst>
              <a:ext uri="{FF2B5EF4-FFF2-40B4-BE49-F238E27FC236}">
                <a16:creationId xmlns:a16="http://schemas.microsoft.com/office/drawing/2014/main" id="{C4A96B6F-CEA1-44EA-A69A-DA88CE4444F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1113477" y="5056075"/>
            <a:ext cx="1113386" cy="11133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C823921-A40B-FCAE-4693-27E549D7F0B9}"/>
              </a:ext>
            </a:extLst>
          </p:cNvPr>
          <p:cNvPicPr>
            <a:picLocks noChangeAspect="1"/>
          </p:cNvPicPr>
          <p:nvPr/>
        </p:nvPicPr>
        <p:blipFill>
          <a:blip r:embed="rId6"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fade">
                                      <p:cBhvr>
                                        <p:cTn id="7" dur="1000"/>
                                        <p:tgtEl>
                                          <p:spTgt spid="20493"/>
                                        </p:tgtEl>
                                      </p:cBhvr>
                                    </p:animEffect>
                                    <p:anim calcmode="lin" valueType="num">
                                      <p:cBhvr>
                                        <p:cTn id="8" dur="1000" fill="hold"/>
                                        <p:tgtEl>
                                          <p:spTgt spid="20493"/>
                                        </p:tgtEl>
                                        <p:attrNameLst>
                                          <p:attrName>ppt_x</p:attrName>
                                        </p:attrNameLst>
                                      </p:cBhvr>
                                      <p:tavLst>
                                        <p:tav tm="0">
                                          <p:val>
                                            <p:strVal val="#ppt_x"/>
                                          </p:val>
                                        </p:tav>
                                        <p:tav tm="100000">
                                          <p:val>
                                            <p:strVal val="#ppt_x"/>
                                          </p:val>
                                        </p:tav>
                                      </p:tavLst>
                                    </p:anim>
                                    <p:anim calcmode="lin" valueType="num">
                                      <p:cBhvr>
                                        <p:cTn id="9" dur="1000" fill="hold"/>
                                        <p:tgtEl>
                                          <p:spTgt spid="2049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0494"/>
                                        </p:tgtEl>
                                        <p:attrNameLst>
                                          <p:attrName>style.visibility</p:attrName>
                                        </p:attrNameLst>
                                      </p:cBhvr>
                                      <p:to>
                                        <p:strVal val="visible"/>
                                      </p:to>
                                    </p:set>
                                    <p:animEffect transition="in" filter="fade">
                                      <p:cBhvr>
                                        <p:cTn id="14" dur="1000"/>
                                        <p:tgtEl>
                                          <p:spTgt spid="20494"/>
                                        </p:tgtEl>
                                      </p:cBhvr>
                                    </p:animEffect>
                                    <p:anim calcmode="lin" valueType="num">
                                      <p:cBhvr>
                                        <p:cTn id="15" dur="1000" fill="hold"/>
                                        <p:tgtEl>
                                          <p:spTgt spid="20494"/>
                                        </p:tgtEl>
                                        <p:attrNameLst>
                                          <p:attrName>ppt_x</p:attrName>
                                        </p:attrNameLst>
                                      </p:cBhvr>
                                      <p:tavLst>
                                        <p:tav tm="0">
                                          <p:val>
                                            <p:strVal val="#ppt_x"/>
                                          </p:val>
                                        </p:tav>
                                        <p:tav tm="100000">
                                          <p:val>
                                            <p:strVal val="#ppt_x"/>
                                          </p:val>
                                        </p:tav>
                                      </p:tavLst>
                                    </p:anim>
                                    <p:anim calcmode="lin" valueType="num">
                                      <p:cBhvr>
                                        <p:cTn id="16" dur="1000" fill="hold"/>
                                        <p:tgtEl>
                                          <p:spTgt spid="204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1">
            <a:extLst>
              <a:ext uri="{FF2B5EF4-FFF2-40B4-BE49-F238E27FC236}">
                <a16:creationId xmlns:a16="http://schemas.microsoft.com/office/drawing/2014/main" id="{0D60B65B-7ACC-4E04-8D68-3AEDA7A752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ACC28DA0-B010-4F8D-8C3A-FC3C1A14B8F4}" type="slidenum">
              <a:rPr lang="en-US" altLang="en-US" sz="1200">
                <a:solidFill>
                  <a:srgbClr val="B5A788"/>
                </a:solidFill>
              </a:rPr>
              <a:pPr/>
              <a:t>40</a:t>
            </a:fld>
            <a:endParaRPr lang="en-US" altLang="en-US" sz="1200">
              <a:solidFill>
                <a:srgbClr val="B5A788"/>
              </a:solidFill>
            </a:endParaRPr>
          </a:p>
        </p:txBody>
      </p:sp>
      <p:sp>
        <p:nvSpPr>
          <p:cNvPr id="66570" name="Rectangle 9">
            <a:extLst>
              <a:ext uri="{FF2B5EF4-FFF2-40B4-BE49-F238E27FC236}">
                <a16:creationId xmlns:a16="http://schemas.microsoft.com/office/drawing/2014/main" id="{A6CF3482-63B5-4556-ACC2-FD1B77417C6F}"/>
              </a:ext>
            </a:extLst>
          </p:cNvPr>
          <p:cNvSpPr>
            <a:spLocks noChangeArrowheads="1"/>
          </p:cNvSpPr>
          <p:nvPr/>
        </p:nvSpPr>
        <p:spPr bwMode="auto">
          <a:xfrm>
            <a:off x="872197" y="1295400"/>
            <a:ext cx="10481603"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800" b="0" baseline="0" dirty="0">
                <a:solidFill>
                  <a:schemeClr val="hlink"/>
                </a:solidFill>
                <a:latin typeface="+mn-lt"/>
              </a:rPr>
              <a:t>c.</a:t>
            </a:r>
            <a:r>
              <a:rPr lang="en-US" altLang="en-US" sz="2800" b="0" baseline="0" dirty="0">
                <a:latin typeface="+mn-lt"/>
              </a:rPr>
              <a:t> The number of addresses can be found by</a:t>
            </a:r>
            <a:br>
              <a:rPr lang="en-US" altLang="en-US" sz="2800" b="0" baseline="0" dirty="0">
                <a:latin typeface="+mn-lt"/>
              </a:rPr>
            </a:br>
            <a:r>
              <a:rPr lang="en-US" altLang="en-US" sz="2800" b="0" baseline="0" dirty="0">
                <a:latin typeface="+mn-lt"/>
              </a:rPr>
              <a:t>complementing the mask, interpreting it as a  decimal number, and adding 1 to it.</a:t>
            </a:r>
          </a:p>
        </p:txBody>
      </p:sp>
      <p:sp>
        <p:nvSpPr>
          <p:cNvPr id="66571" name="Text Box 10">
            <a:extLst>
              <a:ext uri="{FF2B5EF4-FFF2-40B4-BE49-F238E27FC236}">
                <a16:creationId xmlns:a16="http://schemas.microsoft.com/office/drawing/2014/main" id="{C858FBE2-FB31-4436-A4E4-B1458C4318F7}"/>
              </a:ext>
            </a:extLst>
          </p:cNvPr>
          <p:cNvSpPr txBox="1">
            <a:spLocks noChangeArrowheads="1"/>
          </p:cNvSpPr>
          <p:nvPr/>
        </p:nvSpPr>
        <p:spPr bwMode="auto">
          <a:xfrm>
            <a:off x="1063283" y="349065"/>
            <a:ext cx="5325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i="1" baseline="0" dirty="0">
                <a:solidFill>
                  <a:schemeClr val="hlink"/>
                </a:solidFill>
                <a:latin typeface="+mn-lt"/>
              </a:rPr>
              <a:t>Example 19.9 (continued)</a:t>
            </a:r>
          </a:p>
        </p:txBody>
      </p:sp>
      <p:pic>
        <p:nvPicPr>
          <p:cNvPr id="66572" name="Picture 12">
            <a:extLst>
              <a:ext uri="{FF2B5EF4-FFF2-40B4-BE49-F238E27FC236}">
                <a16:creationId xmlns:a16="http://schemas.microsoft.com/office/drawing/2014/main" id="{D235F370-B276-498E-AA62-5B5B353F8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206" y="3737420"/>
            <a:ext cx="7653338"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6E779A6A-5B6D-49AD-9717-A5EE02188BA6}"/>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D986720-3D62-46EE-87BB-FB08345FDB42}"/>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CC823921-A40B-FCAE-4693-27E549D7F0B9}"/>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1">
            <a:extLst>
              <a:ext uri="{FF2B5EF4-FFF2-40B4-BE49-F238E27FC236}">
                <a16:creationId xmlns:a16="http://schemas.microsoft.com/office/drawing/2014/main" id="{EFAD67E1-2C78-42F9-9099-92F8060EB43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BF47B115-EF6B-4580-9F82-B211BFD2DCC3}" type="slidenum">
              <a:rPr lang="en-US" altLang="en-US" sz="1200">
                <a:solidFill>
                  <a:srgbClr val="B5A788"/>
                </a:solidFill>
              </a:rPr>
              <a:pPr/>
              <a:t>41</a:t>
            </a:fld>
            <a:endParaRPr lang="en-US" altLang="en-US" sz="1200">
              <a:solidFill>
                <a:srgbClr val="B5A788"/>
              </a:solidFill>
            </a:endParaRPr>
          </a:p>
        </p:txBody>
      </p:sp>
      <p:sp>
        <p:nvSpPr>
          <p:cNvPr id="68618" name="Rectangle 9">
            <a:extLst>
              <a:ext uri="{FF2B5EF4-FFF2-40B4-BE49-F238E27FC236}">
                <a16:creationId xmlns:a16="http://schemas.microsoft.com/office/drawing/2014/main" id="{9B1FB8E1-E40E-4196-A259-861E11CADD99}"/>
              </a:ext>
            </a:extLst>
          </p:cNvPr>
          <p:cNvSpPr>
            <a:spLocks noChangeArrowheads="1"/>
          </p:cNvSpPr>
          <p:nvPr/>
        </p:nvSpPr>
        <p:spPr bwMode="auto">
          <a:xfrm>
            <a:off x="838201" y="1422211"/>
            <a:ext cx="10767646" cy="35394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800" b="0" baseline="0" dirty="0">
                <a:latin typeface="Times New Roman" panose="02020603050405020304" pitchFamily="18" charset="0"/>
              </a:rPr>
              <a:t>An ISP is granted a block of addresses starting with 190.100.0.0/16 (65,536 addresses). The ISP needs to distribute these addresses to three groups of customers as follows:</a:t>
            </a:r>
          </a:p>
          <a:p>
            <a:r>
              <a:rPr lang="en-US" altLang="en-US" sz="2800" b="0" baseline="0" dirty="0">
                <a:solidFill>
                  <a:schemeClr val="hlink"/>
                </a:solidFill>
                <a:latin typeface="Times New Roman" panose="02020603050405020304" pitchFamily="18" charset="0"/>
              </a:rPr>
              <a:t>a.</a:t>
            </a:r>
            <a:r>
              <a:rPr lang="en-US" altLang="en-US" sz="2800" b="0" baseline="0" dirty="0">
                <a:latin typeface="Times New Roman" panose="02020603050405020304" pitchFamily="18" charset="0"/>
              </a:rPr>
              <a:t> The first group has 64 customers; each needs 256 addresses.</a:t>
            </a:r>
          </a:p>
          <a:p>
            <a:r>
              <a:rPr lang="en-US" altLang="en-US" sz="2800" b="0" baseline="0" dirty="0">
                <a:solidFill>
                  <a:schemeClr val="hlink"/>
                </a:solidFill>
                <a:latin typeface="Times New Roman" panose="02020603050405020304" pitchFamily="18" charset="0"/>
              </a:rPr>
              <a:t>b.</a:t>
            </a:r>
            <a:r>
              <a:rPr lang="en-US" altLang="en-US" sz="2800" b="0" baseline="0" dirty="0">
                <a:latin typeface="Times New Roman" panose="02020603050405020304" pitchFamily="18" charset="0"/>
              </a:rPr>
              <a:t> The second group has 128 customers; each needs 128 addresses.</a:t>
            </a:r>
          </a:p>
          <a:p>
            <a:r>
              <a:rPr lang="en-US" altLang="en-US" sz="2800" b="0" baseline="0" dirty="0">
                <a:solidFill>
                  <a:schemeClr val="hlink"/>
                </a:solidFill>
                <a:latin typeface="Times New Roman" panose="02020603050405020304" pitchFamily="18" charset="0"/>
              </a:rPr>
              <a:t>c.</a:t>
            </a:r>
            <a:r>
              <a:rPr lang="en-US" altLang="en-US" sz="2800" b="0" baseline="0" dirty="0">
                <a:latin typeface="Times New Roman" panose="02020603050405020304" pitchFamily="18" charset="0"/>
              </a:rPr>
              <a:t> The third group has 128 customers; each needs 64 addresses.</a:t>
            </a:r>
          </a:p>
          <a:p>
            <a:r>
              <a:rPr lang="en-US" altLang="en-US" sz="2800" b="0" baseline="0" dirty="0">
                <a:latin typeface="Times New Roman" panose="02020603050405020304" pitchFamily="18" charset="0"/>
              </a:rPr>
              <a:t>Design the subblocks and find out how many addresses are still available after these allocations.</a:t>
            </a:r>
          </a:p>
        </p:txBody>
      </p:sp>
      <p:sp>
        <p:nvSpPr>
          <p:cNvPr id="68619" name="Text Box 10">
            <a:extLst>
              <a:ext uri="{FF2B5EF4-FFF2-40B4-BE49-F238E27FC236}">
                <a16:creationId xmlns:a16="http://schemas.microsoft.com/office/drawing/2014/main" id="{0AA2F43E-192B-45C5-9E5F-41523D3CA416}"/>
              </a:ext>
            </a:extLst>
          </p:cNvPr>
          <p:cNvSpPr txBox="1">
            <a:spLocks noChangeArrowheads="1"/>
          </p:cNvSpPr>
          <p:nvPr/>
        </p:nvSpPr>
        <p:spPr bwMode="auto">
          <a:xfrm>
            <a:off x="838201" y="381629"/>
            <a:ext cx="2690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i="1" baseline="0" dirty="0">
                <a:solidFill>
                  <a:schemeClr val="hlink"/>
                </a:solidFill>
                <a:latin typeface="Times New Roman" panose="02020603050405020304" pitchFamily="18" charset="0"/>
              </a:rPr>
              <a:t>Example 19.10</a:t>
            </a:r>
          </a:p>
        </p:txBody>
      </p:sp>
      <p:cxnSp>
        <p:nvCxnSpPr>
          <p:cNvPr id="12" name="Straight Connector 11">
            <a:extLst>
              <a:ext uri="{FF2B5EF4-FFF2-40B4-BE49-F238E27FC236}">
                <a16:creationId xmlns:a16="http://schemas.microsoft.com/office/drawing/2014/main" id="{0EEB8AA2-5B41-42E6-865D-EF1593A9F389}"/>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7DA90F7-0335-48C4-BFA3-3810044CF0B3}"/>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FD49BB6E-471C-49E6-8BEB-012CF2BE7B36}"/>
              </a:ext>
            </a:extLst>
          </p:cNvPr>
          <p:cNvSpPr>
            <a:spLocks noGrp="1"/>
          </p:cNvSpPr>
          <p:nvPr>
            <p:ph type="title"/>
          </p:nvPr>
        </p:nvSpPr>
        <p:spPr>
          <a:xfrm>
            <a:off x="641252" y="18255"/>
            <a:ext cx="10515600" cy="1325563"/>
          </a:xfrm>
        </p:spPr>
        <p:txBody>
          <a:bodyPr/>
          <a:lstStyle/>
          <a:p>
            <a:pPr eaLnBrk="1" hangingPunct="1">
              <a:defRPr/>
            </a:pPr>
            <a:r>
              <a:rPr lang="en-US" dirty="0"/>
              <a:t>Special Addresses</a:t>
            </a:r>
          </a:p>
        </p:txBody>
      </p:sp>
      <p:sp>
        <p:nvSpPr>
          <p:cNvPr id="70659" name="Content Placeholder 16">
            <a:extLst>
              <a:ext uri="{FF2B5EF4-FFF2-40B4-BE49-F238E27FC236}">
                <a16:creationId xmlns:a16="http://schemas.microsoft.com/office/drawing/2014/main" id="{2AEDE513-30D0-4D94-83B2-D68EF4EA8E23}"/>
              </a:ext>
            </a:extLst>
          </p:cNvPr>
          <p:cNvSpPr>
            <a:spLocks noGrp="1"/>
          </p:cNvSpPr>
          <p:nvPr>
            <p:ph idx="1"/>
          </p:nvPr>
        </p:nvSpPr>
        <p:spPr/>
        <p:txBody>
          <a:bodyPr/>
          <a:lstStyle/>
          <a:p>
            <a:pPr eaLnBrk="1" hangingPunct="1"/>
            <a:r>
              <a:rPr lang="en-US" altLang="en-US" dirty="0"/>
              <a:t>Network address</a:t>
            </a:r>
          </a:p>
          <a:p>
            <a:pPr lvl="1" eaLnBrk="1" hangingPunct="1"/>
            <a:r>
              <a:rPr lang="en-US" altLang="en-US" dirty="0"/>
              <a:t>The first address in a block is normally not assigned to any device; it is used as the network address that represents the organization to the rest of the world.</a:t>
            </a:r>
          </a:p>
          <a:p>
            <a:pPr eaLnBrk="1" hangingPunct="1"/>
            <a:r>
              <a:rPr lang="en-US" altLang="en-US" dirty="0"/>
              <a:t>Broadcast address</a:t>
            </a:r>
          </a:p>
          <a:p>
            <a:pPr lvl="1" eaLnBrk="1" hangingPunct="1"/>
            <a:r>
              <a:rPr lang="en-US" altLang="en-US" dirty="0"/>
              <a:t>The last address in a block is used for broadcasting to all devices under the network.</a:t>
            </a:r>
          </a:p>
          <a:p>
            <a:pPr eaLnBrk="1" hangingPunct="1"/>
            <a:endParaRPr lang="en-US" altLang="en-US" dirty="0"/>
          </a:p>
        </p:txBody>
      </p:sp>
      <p:sp>
        <p:nvSpPr>
          <p:cNvPr id="70660" name="Slide Number Placeholder 1">
            <a:extLst>
              <a:ext uri="{FF2B5EF4-FFF2-40B4-BE49-F238E27FC236}">
                <a16:creationId xmlns:a16="http://schemas.microsoft.com/office/drawing/2014/main" id="{1217B0DB-6B44-419E-AACF-E3487446707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1EFE238C-0070-47B1-B9EB-D7AE7D586D50}" type="slidenum">
              <a:rPr lang="en-US" altLang="en-US" sz="1200">
                <a:solidFill>
                  <a:srgbClr val="B5A788"/>
                </a:solidFill>
              </a:rPr>
              <a:pPr/>
              <a:t>42</a:t>
            </a:fld>
            <a:endParaRPr lang="en-US" altLang="en-US" sz="1200">
              <a:solidFill>
                <a:srgbClr val="B5A788"/>
              </a:solidFill>
            </a:endParaRPr>
          </a:p>
        </p:txBody>
      </p:sp>
      <p:cxnSp>
        <p:nvCxnSpPr>
          <p:cNvPr id="5" name="Straight Connector 4">
            <a:extLst>
              <a:ext uri="{FF2B5EF4-FFF2-40B4-BE49-F238E27FC236}">
                <a16:creationId xmlns:a16="http://schemas.microsoft.com/office/drawing/2014/main" id="{C10F006C-AB40-409D-811F-C8836850C0CE}"/>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3096751C-B717-4192-9AB2-24AF2270A96C}"/>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1E8E6-73B9-44E2-A3BA-6AEDD44290E6}"/>
              </a:ext>
            </a:extLst>
          </p:cNvPr>
          <p:cNvSpPr>
            <a:spLocks noGrp="1"/>
          </p:cNvSpPr>
          <p:nvPr>
            <p:ph type="title"/>
          </p:nvPr>
        </p:nvSpPr>
        <p:spPr>
          <a:xfrm>
            <a:off x="444305" y="-28412"/>
            <a:ext cx="10515600" cy="1325563"/>
          </a:xfrm>
        </p:spPr>
        <p:txBody>
          <a:bodyPr>
            <a:normAutofit/>
          </a:bodyPr>
          <a:lstStyle/>
          <a:p>
            <a:pPr eaLnBrk="1" hangingPunct="1">
              <a:defRPr/>
            </a:pPr>
            <a:r>
              <a:rPr lang="en-US" dirty="0"/>
              <a:t>Network Address Translation (NAT)</a:t>
            </a:r>
          </a:p>
        </p:txBody>
      </p:sp>
      <p:sp>
        <p:nvSpPr>
          <p:cNvPr id="72708" name="Slide Number Placeholder 1">
            <a:extLst>
              <a:ext uri="{FF2B5EF4-FFF2-40B4-BE49-F238E27FC236}">
                <a16:creationId xmlns:a16="http://schemas.microsoft.com/office/drawing/2014/main" id="{DBC1B01F-7077-460B-80C7-9FD1FA1400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2DEEF6FB-DD33-40FA-8C46-7766E6DB7EE7}" type="slidenum">
              <a:rPr lang="en-US" altLang="en-US" sz="1200">
                <a:solidFill>
                  <a:srgbClr val="B5A788"/>
                </a:solidFill>
              </a:rPr>
              <a:pPr/>
              <a:t>43</a:t>
            </a:fld>
            <a:endParaRPr lang="en-US" altLang="en-US" sz="1200">
              <a:solidFill>
                <a:srgbClr val="B5A788"/>
              </a:solidFill>
            </a:endParaRPr>
          </a:p>
        </p:txBody>
      </p:sp>
      <p:cxnSp>
        <p:nvCxnSpPr>
          <p:cNvPr id="6" name="Straight Connector 5">
            <a:extLst>
              <a:ext uri="{FF2B5EF4-FFF2-40B4-BE49-F238E27FC236}">
                <a16:creationId xmlns:a16="http://schemas.microsoft.com/office/drawing/2014/main" id="{CDC804FD-3BDB-48E3-9612-CDA14927DFFC}"/>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70C40C3-6F71-4AC6-9CEB-82798BAB21B0}"/>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C6A8015E-0CC5-4087-BEC3-C491AEBFC06F}"/>
              </a:ext>
            </a:extLst>
          </p:cNvPr>
          <p:cNvSpPr txBox="1"/>
          <p:nvPr/>
        </p:nvSpPr>
        <p:spPr>
          <a:xfrm>
            <a:off x="675250" y="1490007"/>
            <a:ext cx="11071274" cy="3877985"/>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sz="2400" b="0" i="0" dirty="0">
                <a:solidFill>
                  <a:srgbClr val="273239"/>
                </a:solidFill>
                <a:effectLst/>
              </a:rPr>
              <a:t>To access the Internet, one public IP address is needed, but we can use a private IP address in our private network. </a:t>
            </a:r>
          </a:p>
          <a:p>
            <a:pPr marL="285750" indent="-285750">
              <a:spcBef>
                <a:spcPts val="600"/>
              </a:spcBef>
              <a:spcAft>
                <a:spcPts val="600"/>
              </a:spcAft>
              <a:buFont typeface="Arial" panose="020B0604020202020204" pitchFamily="34" charset="0"/>
              <a:buChar char="•"/>
            </a:pPr>
            <a:r>
              <a:rPr lang="en-US" sz="2400" b="0" i="0" dirty="0">
                <a:solidFill>
                  <a:srgbClr val="273239"/>
                </a:solidFill>
                <a:effectLst/>
              </a:rPr>
              <a:t>The idea of NAT is to allow multiple devices to access the Internet through a single public address. </a:t>
            </a:r>
          </a:p>
          <a:p>
            <a:pPr marL="285750" indent="-285750">
              <a:spcBef>
                <a:spcPts val="600"/>
              </a:spcBef>
              <a:spcAft>
                <a:spcPts val="600"/>
              </a:spcAft>
              <a:buFont typeface="Arial" panose="020B0604020202020204" pitchFamily="34" charset="0"/>
              <a:buChar char="•"/>
            </a:pPr>
            <a:r>
              <a:rPr lang="en-US" sz="2400" b="0" i="0" dirty="0">
                <a:solidFill>
                  <a:srgbClr val="273239"/>
                </a:solidFill>
                <a:effectLst/>
              </a:rPr>
              <a:t>To achieve this, the translation of a private IP address to a public IP address is required. </a:t>
            </a:r>
          </a:p>
          <a:p>
            <a:pPr marL="285750" indent="-285750">
              <a:spcBef>
                <a:spcPts val="600"/>
              </a:spcBef>
              <a:spcAft>
                <a:spcPts val="600"/>
              </a:spcAft>
              <a:buFont typeface="Arial" panose="020B0604020202020204" pitchFamily="34" charset="0"/>
              <a:buChar char="•"/>
            </a:pPr>
            <a:r>
              <a:rPr lang="en-US" sz="2400" b="1" i="0" dirty="0">
                <a:solidFill>
                  <a:srgbClr val="273239"/>
                </a:solidFill>
                <a:effectLst/>
              </a:rPr>
              <a:t>Network Address Translation (NAT)</a:t>
            </a:r>
            <a:r>
              <a:rPr lang="en-US" sz="2400" b="0" i="0" dirty="0">
                <a:solidFill>
                  <a:srgbClr val="273239"/>
                </a:solidFill>
                <a:effectLst/>
              </a:rPr>
              <a:t> is a process in which one or more local IP address is translated into one or more Global IP address and vice versa in order to provide Internet access to the local hosts. </a:t>
            </a:r>
            <a:endParaRPr lang="en-US" sz="2400" dirty="0"/>
          </a:p>
        </p:txBody>
      </p:sp>
      <p:pic>
        <p:nvPicPr>
          <p:cNvPr id="9" name="Picture 8">
            <a:extLst>
              <a:ext uri="{FF2B5EF4-FFF2-40B4-BE49-F238E27FC236}">
                <a16:creationId xmlns:a16="http://schemas.microsoft.com/office/drawing/2014/main" id="{CC823921-A40B-FCAE-4693-27E549D7F0B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40338882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1E8E6-73B9-44E2-A3BA-6AEDD44290E6}"/>
              </a:ext>
            </a:extLst>
          </p:cNvPr>
          <p:cNvSpPr>
            <a:spLocks noGrp="1"/>
          </p:cNvSpPr>
          <p:nvPr>
            <p:ph type="title"/>
          </p:nvPr>
        </p:nvSpPr>
        <p:spPr>
          <a:xfrm>
            <a:off x="444305" y="-28412"/>
            <a:ext cx="10515600" cy="1325563"/>
          </a:xfrm>
        </p:spPr>
        <p:txBody>
          <a:bodyPr>
            <a:normAutofit/>
          </a:bodyPr>
          <a:lstStyle/>
          <a:p>
            <a:pPr eaLnBrk="1" hangingPunct="1">
              <a:defRPr/>
            </a:pPr>
            <a:r>
              <a:rPr lang="en-US" dirty="0"/>
              <a:t>Network Address Translation (NAT)</a:t>
            </a:r>
          </a:p>
        </p:txBody>
      </p:sp>
      <p:sp>
        <p:nvSpPr>
          <p:cNvPr id="72707" name="Content Placeholder 3">
            <a:extLst>
              <a:ext uri="{FF2B5EF4-FFF2-40B4-BE49-F238E27FC236}">
                <a16:creationId xmlns:a16="http://schemas.microsoft.com/office/drawing/2014/main" id="{6EB406AF-CE16-4E52-A1BA-39F3A63FE879}"/>
              </a:ext>
            </a:extLst>
          </p:cNvPr>
          <p:cNvSpPr>
            <a:spLocks noGrp="1"/>
          </p:cNvSpPr>
          <p:nvPr>
            <p:ph idx="1"/>
          </p:nvPr>
        </p:nvSpPr>
        <p:spPr>
          <a:xfrm>
            <a:off x="858129" y="1524001"/>
            <a:ext cx="10101776" cy="4351338"/>
          </a:xfrm>
        </p:spPr>
        <p:txBody>
          <a:bodyPr/>
          <a:lstStyle/>
          <a:p>
            <a:pPr eaLnBrk="1" hangingPunct="1"/>
            <a:r>
              <a:rPr lang="en-US" altLang="en-US" dirty="0"/>
              <a:t>Benefits</a:t>
            </a:r>
          </a:p>
          <a:p>
            <a:pPr lvl="1" eaLnBrk="1" hangingPunct="1"/>
            <a:r>
              <a:rPr lang="en-US" altLang="en-US" dirty="0"/>
              <a:t>Use of a single IP address among many devices in a network</a:t>
            </a:r>
          </a:p>
          <a:p>
            <a:pPr lvl="1" eaLnBrk="1" hangingPunct="1"/>
            <a:r>
              <a:rPr lang="en-US" altLang="en-US" dirty="0"/>
              <a:t>Use of a dynamic IP address for home user for sharing</a:t>
            </a:r>
          </a:p>
          <a:p>
            <a:pPr eaLnBrk="1" hangingPunct="1"/>
            <a:r>
              <a:rPr lang="en-US" altLang="en-US" dirty="0"/>
              <a:t>Private Addresses </a:t>
            </a:r>
          </a:p>
          <a:p>
            <a:pPr lvl="1" eaLnBrk="1" hangingPunct="1"/>
            <a:endParaRPr lang="en-US" altLang="en-US" dirty="0"/>
          </a:p>
        </p:txBody>
      </p:sp>
      <p:sp>
        <p:nvSpPr>
          <p:cNvPr id="72708" name="Slide Number Placeholder 1">
            <a:extLst>
              <a:ext uri="{FF2B5EF4-FFF2-40B4-BE49-F238E27FC236}">
                <a16:creationId xmlns:a16="http://schemas.microsoft.com/office/drawing/2014/main" id="{DBC1B01F-7077-460B-80C7-9FD1FA1400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2DEEF6FB-DD33-40FA-8C46-7766E6DB7EE7}" type="slidenum">
              <a:rPr lang="en-US" altLang="en-US" sz="1200">
                <a:solidFill>
                  <a:srgbClr val="B5A788"/>
                </a:solidFill>
              </a:rPr>
              <a:pPr/>
              <a:t>44</a:t>
            </a:fld>
            <a:endParaRPr lang="en-US" altLang="en-US" sz="1200">
              <a:solidFill>
                <a:srgbClr val="B5A788"/>
              </a:solidFill>
            </a:endParaRPr>
          </a:p>
        </p:txBody>
      </p:sp>
      <p:pic>
        <p:nvPicPr>
          <p:cNvPr id="72709" name="Picture 4">
            <a:extLst>
              <a:ext uri="{FF2B5EF4-FFF2-40B4-BE49-F238E27FC236}">
                <a16:creationId xmlns:a16="http://schemas.microsoft.com/office/drawing/2014/main" id="{834B1DE3-4DA2-494A-A56F-1B49A27A6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880" y="3429000"/>
            <a:ext cx="64341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CDC804FD-3BDB-48E3-9612-CDA14927DFFC}"/>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70C40C3-6F71-4AC6-9CEB-82798BAB21B0}"/>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a:extLst>
              <a:ext uri="{FF2B5EF4-FFF2-40B4-BE49-F238E27FC236}">
                <a16:creationId xmlns:a16="http://schemas.microsoft.com/office/drawing/2014/main" id="{B3DB9DFF-E6C9-4017-9D4B-164736F8E22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F5F80608-81E6-4B3C-A347-0B013BC7A8B2}" type="slidenum">
              <a:rPr lang="en-US" altLang="en-US" sz="1200">
                <a:solidFill>
                  <a:srgbClr val="B5A788"/>
                </a:solidFill>
              </a:rPr>
              <a:pPr/>
              <a:t>45</a:t>
            </a:fld>
            <a:endParaRPr lang="en-US" altLang="en-US" sz="1200">
              <a:solidFill>
                <a:srgbClr val="B5A788"/>
              </a:solidFill>
            </a:endParaRPr>
          </a:p>
        </p:txBody>
      </p:sp>
      <p:sp>
        <p:nvSpPr>
          <p:cNvPr id="73731" name="Line 2">
            <a:extLst>
              <a:ext uri="{FF2B5EF4-FFF2-40B4-BE49-F238E27FC236}">
                <a16:creationId xmlns:a16="http://schemas.microsoft.com/office/drawing/2014/main" id="{EA7C4AE6-7292-4034-9679-7BE60E7567AB}"/>
              </a:ext>
            </a:extLst>
          </p:cNvPr>
          <p:cNvSpPr>
            <a:spLocks noChangeShapeType="1"/>
          </p:cNvSpPr>
          <p:nvPr/>
        </p:nvSpPr>
        <p:spPr bwMode="auto">
          <a:xfrm>
            <a:off x="1676400" y="152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2" name="Line 3">
            <a:extLst>
              <a:ext uri="{FF2B5EF4-FFF2-40B4-BE49-F238E27FC236}">
                <a16:creationId xmlns:a16="http://schemas.microsoft.com/office/drawing/2014/main" id="{31EB6067-E019-49CC-9ECB-CCE8A010B5A1}"/>
              </a:ext>
            </a:extLst>
          </p:cNvPr>
          <p:cNvSpPr>
            <a:spLocks noChangeShapeType="1"/>
          </p:cNvSpPr>
          <p:nvPr/>
        </p:nvSpPr>
        <p:spPr bwMode="auto">
          <a:xfrm>
            <a:off x="1676400" y="990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3" name="Text Box 4">
            <a:extLst>
              <a:ext uri="{FF2B5EF4-FFF2-40B4-BE49-F238E27FC236}">
                <a16:creationId xmlns:a16="http://schemas.microsoft.com/office/drawing/2014/main" id="{877C6D40-29BD-4715-9E32-A25F005F75A6}"/>
              </a:ext>
            </a:extLst>
          </p:cNvPr>
          <p:cNvSpPr txBox="1">
            <a:spLocks noChangeArrowheads="1"/>
          </p:cNvSpPr>
          <p:nvPr/>
        </p:nvSpPr>
        <p:spPr bwMode="auto">
          <a:xfrm>
            <a:off x="1828801" y="381000"/>
            <a:ext cx="439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400" baseline="0">
                <a:solidFill>
                  <a:schemeClr val="folHlink"/>
                </a:solidFill>
                <a:latin typeface="Times New Roman" panose="02020603050405020304" pitchFamily="18" charset="0"/>
              </a:rPr>
              <a:t>Figure 19.10  </a:t>
            </a:r>
            <a:r>
              <a:rPr lang="en-US" altLang="en-US" sz="2000" i="1" baseline="0">
                <a:latin typeface="Times New Roman" panose="02020603050405020304" pitchFamily="18" charset="0"/>
              </a:rPr>
              <a:t>A NAT implementation</a:t>
            </a:r>
          </a:p>
        </p:txBody>
      </p:sp>
      <p:sp>
        <p:nvSpPr>
          <p:cNvPr id="73734" name="Line 5">
            <a:extLst>
              <a:ext uri="{FF2B5EF4-FFF2-40B4-BE49-F238E27FC236}">
                <a16:creationId xmlns:a16="http://schemas.microsoft.com/office/drawing/2014/main" id="{CCA5A3E0-33D5-4D3D-ACE8-6D940C44C28F}"/>
              </a:ext>
            </a:extLst>
          </p:cNvPr>
          <p:cNvSpPr>
            <a:spLocks noChangeShapeType="1"/>
          </p:cNvSpPr>
          <p:nvPr/>
        </p:nvSpPr>
        <p:spPr bwMode="auto">
          <a:xfrm>
            <a:off x="1676400" y="6248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3735" name="Picture 6">
            <a:extLst>
              <a:ext uri="{FF2B5EF4-FFF2-40B4-BE49-F238E27FC236}">
                <a16:creationId xmlns:a16="http://schemas.microsoft.com/office/drawing/2014/main" id="{CE3C05BA-7EC2-47BF-9696-52CBCCBEC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1" y="2362200"/>
            <a:ext cx="77708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1D60E56D-ACA5-4473-A076-75B97D387EDF}"/>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B6C59F9-3A3A-490B-B11C-9D997E62D1C6}"/>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CC823921-A40B-FCAE-4693-27E549D7F0B9}"/>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1">
            <a:extLst>
              <a:ext uri="{FF2B5EF4-FFF2-40B4-BE49-F238E27FC236}">
                <a16:creationId xmlns:a16="http://schemas.microsoft.com/office/drawing/2014/main" id="{3F6FCAF3-0317-4F46-A113-B177E5A910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A12EDD51-0E96-48AE-A0C6-4A8F29ED10AC}" type="slidenum">
              <a:rPr lang="en-US" altLang="en-US" sz="1200">
                <a:solidFill>
                  <a:srgbClr val="B5A788"/>
                </a:solidFill>
              </a:rPr>
              <a:pPr/>
              <a:t>46</a:t>
            </a:fld>
            <a:endParaRPr lang="en-US" altLang="en-US" sz="1200">
              <a:solidFill>
                <a:srgbClr val="B5A788"/>
              </a:solidFill>
            </a:endParaRPr>
          </a:p>
        </p:txBody>
      </p:sp>
      <p:sp>
        <p:nvSpPr>
          <p:cNvPr id="75779" name="Line 2">
            <a:extLst>
              <a:ext uri="{FF2B5EF4-FFF2-40B4-BE49-F238E27FC236}">
                <a16:creationId xmlns:a16="http://schemas.microsoft.com/office/drawing/2014/main" id="{697B75E9-74A1-4C77-B910-7F9C03A45A89}"/>
              </a:ext>
            </a:extLst>
          </p:cNvPr>
          <p:cNvSpPr>
            <a:spLocks noChangeShapeType="1"/>
          </p:cNvSpPr>
          <p:nvPr/>
        </p:nvSpPr>
        <p:spPr bwMode="auto">
          <a:xfrm>
            <a:off x="1676400" y="152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80" name="Line 3">
            <a:extLst>
              <a:ext uri="{FF2B5EF4-FFF2-40B4-BE49-F238E27FC236}">
                <a16:creationId xmlns:a16="http://schemas.microsoft.com/office/drawing/2014/main" id="{4A44CCCF-344A-4CD4-A9F4-445E4ED5FB66}"/>
              </a:ext>
            </a:extLst>
          </p:cNvPr>
          <p:cNvSpPr>
            <a:spLocks noChangeShapeType="1"/>
          </p:cNvSpPr>
          <p:nvPr/>
        </p:nvSpPr>
        <p:spPr bwMode="auto">
          <a:xfrm>
            <a:off x="1676400" y="990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81" name="Text Box 4">
            <a:extLst>
              <a:ext uri="{FF2B5EF4-FFF2-40B4-BE49-F238E27FC236}">
                <a16:creationId xmlns:a16="http://schemas.microsoft.com/office/drawing/2014/main" id="{6C08FB3E-427D-452B-B2F9-C5DAF520DF9D}"/>
              </a:ext>
            </a:extLst>
          </p:cNvPr>
          <p:cNvSpPr txBox="1">
            <a:spLocks noChangeArrowheads="1"/>
          </p:cNvSpPr>
          <p:nvPr/>
        </p:nvSpPr>
        <p:spPr bwMode="auto">
          <a:xfrm>
            <a:off x="1828801" y="381000"/>
            <a:ext cx="404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400" baseline="0">
                <a:solidFill>
                  <a:schemeClr val="folHlink"/>
                </a:solidFill>
                <a:latin typeface="Times New Roman" panose="02020603050405020304" pitchFamily="18" charset="0"/>
              </a:rPr>
              <a:t>Figure 19.11  </a:t>
            </a:r>
            <a:r>
              <a:rPr lang="en-US" altLang="en-US" sz="2000" i="1" baseline="0">
                <a:latin typeface="Times New Roman" panose="02020603050405020304" pitchFamily="18" charset="0"/>
              </a:rPr>
              <a:t>Addresses in a NAT</a:t>
            </a:r>
          </a:p>
        </p:txBody>
      </p:sp>
      <p:sp>
        <p:nvSpPr>
          <p:cNvPr id="75782" name="Line 5">
            <a:extLst>
              <a:ext uri="{FF2B5EF4-FFF2-40B4-BE49-F238E27FC236}">
                <a16:creationId xmlns:a16="http://schemas.microsoft.com/office/drawing/2014/main" id="{468CDAC4-6B58-40B1-897F-82856F8339E0}"/>
              </a:ext>
            </a:extLst>
          </p:cNvPr>
          <p:cNvSpPr>
            <a:spLocks noChangeShapeType="1"/>
          </p:cNvSpPr>
          <p:nvPr/>
        </p:nvSpPr>
        <p:spPr bwMode="auto">
          <a:xfrm>
            <a:off x="1676400" y="6248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5783" name="Picture 6">
            <a:extLst>
              <a:ext uri="{FF2B5EF4-FFF2-40B4-BE49-F238E27FC236}">
                <a16:creationId xmlns:a16="http://schemas.microsoft.com/office/drawing/2014/main" id="{34028B19-604C-43FF-92DC-399F77DE5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2457450"/>
            <a:ext cx="787082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BB0E6024-9A3D-4AE0-B476-B3CE7B77B5FA}"/>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3C476140-5F9A-4E6D-B92D-26C5EAB4DBE1}"/>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CC823921-A40B-FCAE-4693-27E549D7F0B9}"/>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1">
            <a:extLst>
              <a:ext uri="{FF2B5EF4-FFF2-40B4-BE49-F238E27FC236}">
                <a16:creationId xmlns:a16="http://schemas.microsoft.com/office/drawing/2014/main" id="{6FA5C6FF-BF70-45F1-A841-6E9C469AD7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989EE79C-B486-47DB-9860-B62EAE8E3FA7}" type="slidenum">
              <a:rPr lang="en-US" altLang="en-US" sz="1200">
                <a:solidFill>
                  <a:srgbClr val="B5A788"/>
                </a:solidFill>
              </a:rPr>
              <a:pPr/>
              <a:t>47</a:t>
            </a:fld>
            <a:endParaRPr lang="en-US" altLang="en-US" sz="1200">
              <a:solidFill>
                <a:srgbClr val="B5A788"/>
              </a:solidFill>
            </a:endParaRPr>
          </a:p>
        </p:txBody>
      </p:sp>
      <p:sp>
        <p:nvSpPr>
          <p:cNvPr id="77827" name="Line 2">
            <a:extLst>
              <a:ext uri="{FF2B5EF4-FFF2-40B4-BE49-F238E27FC236}">
                <a16:creationId xmlns:a16="http://schemas.microsoft.com/office/drawing/2014/main" id="{A85F0822-7225-47CD-BA2E-360C194FEF8E}"/>
              </a:ext>
            </a:extLst>
          </p:cNvPr>
          <p:cNvSpPr>
            <a:spLocks noChangeShapeType="1"/>
          </p:cNvSpPr>
          <p:nvPr/>
        </p:nvSpPr>
        <p:spPr bwMode="auto">
          <a:xfrm>
            <a:off x="1676400" y="152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28" name="Line 3">
            <a:extLst>
              <a:ext uri="{FF2B5EF4-FFF2-40B4-BE49-F238E27FC236}">
                <a16:creationId xmlns:a16="http://schemas.microsoft.com/office/drawing/2014/main" id="{566EDDCD-4F9F-4909-92FD-8395E839E213}"/>
              </a:ext>
            </a:extLst>
          </p:cNvPr>
          <p:cNvSpPr>
            <a:spLocks noChangeShapeType="1"/>
          </p:cNvSpPr>
          <p:nvPr/>
        </p:nvSpPr>
        <p:spPr bwMode="auto">
          <a:xfrm>
            <a:off x="1676400" y="990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29" name="Text Box 4">
            <a:extLst>
              <a:ext uri="{FF2B5EF4-FFF2-40B4-BE49-F238E27FC236}">
                <a16:creationId xmlns:a16="http://schemas.microsoft.com/office/drawing/2014/main" id="{0E1DA154-7165-42BC-B550-F1A86CC8C334}"/>
              </a:ext>
            </a:extLst>
          </p:cNvPr>
          <p:cNvSpPr txBox="1">
            <a:spLocks noChangeArrowheads="1"/>
          </p:cNvSpPr>
          <p:nvPr/>
        </p:nvSpPr>
        <p:spPr bwMode="auto">
          <a:xfrm>
            <a:off x="1828801" y="381000"/>
            <a:ext cx="4525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400" baseline="0">
                <a:solidFill>
                  <a:schemeClr val="folHlink"/>
                </a:solidFill>
                <a:latin typeface="Times New Roman" panose="02020603050405020304" pitchFamily="18" charset="0"/>
              </a:rPr>
              <a:t>Figure 19.12  </a:t>
            </a:r>
            <a:r>
              <a:rPr lang="en-US" altLang="en-US" sz="2000" i="1" baseline="0">
                <a:latin typeface="Times New Roman" panose="02020603050405020304" pitchFamily="18" charset="0"/>
              </a:rPr>
              <a:t>NAT address translation</a:t>
            </a:r>
          </a:p>
        </p:txBody>
      </p:sp>
      <p:sp>
        <p:nvSpPr>
          <p:cNvPr id="77830" name="Line 5">
            <a:extLst>
              <a:ext uri="{FF2B5EF4-FFF2-40B4-BE49-F238E27FC236}">
                <a16:creationId xmlns:a16="http://schemas.microsoft.com/office/drawing/2014/main" id="{A9BE2821-4E8B-475E-8F71-EE1AAE32BA6C}"/>
              </a:ext>
            </a:extLst>
          </p:cNvPr>
          <p:cNvSpPr>
            <a:spLocks noChangeShapeType="1"/>
          </p:cNvSpPr>
          <p:nvPr/>
        </p:nvSpPr>
        <p:spPr bwMode="auto">
          <a:xfrm>
            <a:off x="1676400" y="6248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7831" name="Picture 6">
            <a:extLst>
              <a:ext uri="{FF2B5EF4-FFF2-40B4-BE49-F238E27FC236}">
                <a16:creationId xmlns:a16="http://schemas.microsoft.com/office/drawing/2014/main" id="{A6F38E42-89AC-42B9-B1A5-3366FCA7A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050" y="1363664"/>
            <a:ext cx="6051550"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28C1B6BE-E61C-4C71-AC0F-BE382A7E311A}"/>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3A64D4F9-71F4-420A-8AC7-D068F6093094}"/>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CC823921-A40B-FCAE-4693-27E549D7F0B9}"/>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1">
            <a:extLst>
              <a:ext uri="{FF2B5EF4-FFF2-40B4-BE49-F238E27FC236}">
                <a16:creationId xmlns:a16="http://schemas.microsoft.com/office/drawing/2014/main" id="{8C05B73B-371F-4EA5-9088-85CF6141DC8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95355739-D419-4C13-B7D0-118D0D35A1AE}" type="slidenum">
              <a:rPr lang="en-US" altLang="en-US" sz="1200">
                <a:solidFill>
                  <a:srgbClr val="B5A788"/>
                </a:solidFill>
              </a:rPr>
              <a:pPr/>
              <a:t>48</a:t>
            </a:fld>
            <a:endParaRPr lang="en-US" altLang="en-US" sz="1200">
              <a:solidFill>
                <a:srgbClr val="B5A788"/>
              </a:solidFill>
            </a:endParaRPr>
          </a:p>
        </p:txBody>
      </p:sp>
      <p:sp>
        <p:nvSpPr>
          <p:cNvPr id="79875" name="Text Box 2">
            <a:extLst>
              <a:ext uri="{FF2B5EF4-FFF2-40B4-BE49-F238E27FC236}">
                <a16:creationId xmlns:a16="http://schemas.microsoft.com/office/drawing/2014/main" id="{EF7A2AC4-1AD1-4886-A128-FC34E02E03C7}"/>
              </a:ext>
            </a:extLst>
          </p:cNvPr>
          <p:cNvSpPr txBox="1">
            <a:spLocks noChangeArrowheads="1"/>
          </p:cNvSpPr>
          <p:nvPr/>
        </p:nvSpPr>
        <p:spPr bwMode="auto">
          <a:xfrm>
            <a:off x="1134380" y="1242247"/>
            <a:ext cx="4802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400" baseline="0" dirty="0">
                <a:solidFill>
                  <a:schemeClr val="folHlink"/>
                </a:solidFill>
                <a:latin typeface="Times New Roman" panose="02020603050405020304" pitchFamily="18" charset="0"/>
              </a:rPr>
              <a:t>Table 19.4  </a:t>
            </a:r>
            <a:r>
              <a:rPr lang="en-US" altLang="en-US" sz="2000" i="1" baseline="0" dirty="0">
                <a:latin typeface="Times New Roman" panose="02020603050405020304" pitchFamily="18" charset="0"/>
              </a:rPr>
              <a:t>Five-column translation table</a:t>
            </a:r>
          </a:p>
        </p:txBody>
      </p:sp>
      <p:pic>
        <p:nvPicPr>
          <p:cNvPr id="79876" name="Picture 5">
            <a:extLst>
              <a:ext uri="{FF2B5EF4-FFF2-40B4-BE49-F238E27FC236}">
                <a16:creationId xmlns:a16="http://schemas.microsoft.com/office/drawing/2014/main" id="{5A047800-5738-4039-972A-DBADC3271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932" y="2366829"/>
            <a:ext cx="7659688"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ADE29D20-0606-4C12-B668-2B9F84E7787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4EF3D5B6-404B-49AB-823C-A35A542CC598}"/>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CC823921-A40B-FCAE-4693-27E549D7F0B9}"/>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1">
            <a:extLst>
              <a:ext uri="{FF2B5EF4-FFF2-40B4-BE49-F238E27FC236}">
                <a16:creationId xmlns:a16="http://schemas.microsoft.com/office/drawing/2014/main" id="{77EBC195-94CD-4396-AF89-9F4DB0BA446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6B0E930B-8935-4721-B135-051AAE272A1F}" type="slidenum">
              <a:rPr lang="en-US" altLang="en-US" sz="1200">
                <a:solidFill>
                  <a:srgbClr val="B5A788"/>
                </a:solidFill>
              </a:rPr>
              <a:pPr/>
              <a:t>49</a:t>
            </a:fld>
            <a:endParaRPr lang="en-US" altLang="en-US" sz="1200">
              <a:solidFill>
                <a:srgbClr val="B5A788"/>
              </a:solidFill>
            </a:endParaRPr>
          </a:p>
        </p:txBody>
      </p:sp>
      <p:sp>
        <p:nvSpPr>
          <p:cNvPr id="81923" name="Line 2">
            <a:extLst>
              <a:ext uri="{FF2B5EF4-FFF2-40B4-BE49-F238E27FC236}">
                <a16:creationId xmlns:a16="http://schemas.microsoft.com/office/drawing/2014/main" id="{E6632EFF-668E-4609-8518-55C3B0A83766}"/>
              </a:ext>
            </a:extLst>
          </p:cNvPr>
          <p:cNvSpPr>
            <a:spLocks noChangeShapeType="1"/>
          </p:cNvSpPr>
          <p:nvPr/>
        </p:nvSpPr>
        <p:spPr bwMode="auto">
          <a:xfrm>
            <a:off x="1676400" y="152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24" name="Line 3">
            <a:extLst>
              <a:ext uri="{FF2B5EF4-FFF2-40B4-BE49-F238E27FC236}">
                <a16:creationId xmlns:a16="http://schemas.microsoft.com/office/drawing/2014/main" id="{76A38984-AD5B-44A4-BFF6-0C11CCF9ED68}"/>
              </a:ext>
            </a:extLst>
          </p:cNvPr>
          <p:cNvSpPr>
            <a:spLocks noChangeShapeType="1"/>
          </p:cNvSpPr>
          <p:nvPr/>
        </p:nvSpPr>
        <p:spPr bwMode="auto">
          <a:xfrm>
            <a:off x="1676400" y="990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25" name="Text Box 4">
            <a:extLst>
              <a:ext uri="{FF2B5EF4-FFF2-40B4-BE49-F238E27FC236}">
                <a16:creationId xmlns:a16="http://schemas.microsoft.com/office/drawing/2014/main" id="{2EAD5E47-62C2-4D7F-A605-D63DA2862D63}"/>
              </a:ext>
            </a:extLst>
          </p:cNvPr>
          <p:cNvSpPr txBox="1">
            <a:spLocks noChangeArrowheads="1"/>
          </p:cNvSpPr>
          <p:nvPr/>
        </p:nvSpPr>
        <p:spPr bwMode="auto">
          <a:xfrm>
            <a:off x="1828801" y="381000"/>
            <a:ext cx="3762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400" baseline="0">
                <a:solidFill>
                  <a:schemeClr val="folHlink"/>
                </a:solidFill>
                <a:latin typeface="Times New Roman" panose="02020603050405020304" pitchFamily="18" charset="0"/>
              </a:rPr>
              <a:t>Figure 19.13  </a:t>
            </a:r>
            <a:r>
              <a:rPr lang="en-US" altLang="en-US" sz="2000" i="1" baseline="0">
                <a:latin typeface="Times New Roman" panose="02020603050405020304" pitchFamily="18" charset="0"/>
              </a:rPr>
              <a:t>An ISP and NAT</a:t>
            </a:r>
          </a:p>
        </p:txBody>
      </p:sp>
      <p:sp>
        <p:nvSpPr>
          <p:cNvPr id="81926" name="Line 5">
            <a:extLst>
              <a:ext uri="{FF2B5EF4-FFF2-40B4-BE49-F238E27FC236}">
                <a16:creationId xmlns:a16="http://schemas.microsoft.com/office/drawing/2014/main" id="{EB1FA2D1-FC05-4FAC-B630-CEE4B2904FEB}"/>
              </a:ext>
            </a:extLst>
          </p:cNvPr>
          <p:cNvSpPr>
            <a:spLocks noChangeShapeType="1"/>
          </p:cNvSpPr>
          <p:nvPr/>
        </p:nvSpPr>
        <p:spPr bwMode="auto">
          <a:xfrm>
            <a:off x="1676400" y="6248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1927" name="Picture 6">
            <a:extLst>
              <a:ext uri="{FF2B5EF4-FFF2-40B4-BE49-F238E27FC236}">
                <a16:creationId xmlns:a16="http://schemas.microsoft.com/office/drawing/2014/main" id="{1F0CD01A-E77D-4C0C-A8D3-6F975F153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926" y="1317626"/>
            <a:ext cx="7102475"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EB85C137-1F0C-4871-9FDF-BE55433EE5F1}"/>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09D225F8-A525-4C92-9F6A-41434EA1E31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CC823921-A40B-FCAE-4693-27E549D7F0B9}"/>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a:extLst>
              <a:ext uri="{FF2B5EF4-FFF2-40B4-BE49-F238E27FC236}">
                <a16:creationId xmlns:a16="http://schemas.microsoft.com/office/drawing/2014/main" id="{F6883904-DA74-4E6C-9F46-F7C9B904DD8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latin typeface="+mn-lt"/>
              </a:rPr>
              <a:t>19.</a:t>
            </a:r>
            <a:fld id="{2FB5DC4B-D89E-4EEB-A966-836A936C919E}" type="slidenum">
              <a:rPr lang="en-US" altLang="en-US" sz="1200">
                <a:solidFill>
                  <a:srgbClr val="B5A788"/>
                </a:solidFill>
                <a:latin typeface="+mn-lt"/>
              </a:rPr>
              <a:pPr/>
              <a:t>5</a:t>
            </a:fld>
            <a:endParaRPr lang="en-US" altLang="en-US" sz="1200">
              <a:solidFill>
                <a:srgbClr val="B5A788"/>
              </a:solidFill>
              <a:latin typeface="+mn-lt"/>
            </a:endParaRPr>
          </a:p>
        </p:txBody>
      </p:sp>
      <p:sp>
        <p:nvSpPr>
          <p:cNvPr id="22538" name="Rectangle 9">
            <a:extLst>
              <a:ext uri="{FF2B5EF4-FFF2-40B4-BE49-F238E27FC236}">
                <a16:creationId xmlns:a16="http://schemas.microsoft.com/office/drawing/2014/main" id="{8FABBAA8-D40C-4670-B610-A4748284A0D4}"/>
              </a:ext>
            </a:extLst>
          </p:cNvPr>
          <p:cNvSpPr>
            <a:spLocks noChangeArrowheads="1"/>
          </p:cNvSpPr>
          <p:nvPr/>
        </p:nvSpPr>
        <p:spPr bwMode="auto">
          <a:xfrm>
            <a:off x="1021105" y="1219200"/>
            <a:ext cx="9418295"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800" i="1" baseline="0" dirty="0">
                <a:latin typeface="+mn-lt"/>
              </a:rPr>
              <a:t>Change the following IPv4 addresses from dotted-decimal notation to binary notation.</a:t>
            </a:r>
          </a:p>
        </p:txBody>
      </p:sp>
      <p:sp>
        <p:nvSpPr>
          <p:cNvPr id="22539" name="Text Box 10">
            <a:extLst>
              <a:ext uri="{FF2B5EF4-FFF2-40B4-BE49-F238E27FC236}">
                <a16:creationId xmlns:a16="http://schemas.microsoft.com/office/drawing/2014/main" id="{E8B6EB9B-6312-4D18-898D-A4DECE83ED63}"/>
              </a:ext>
            </a:extLst>
          </p:cNvPr>
          <p:cNvSpPr txBox="1">
            <a:spLocks noChangeArrowheads="1"/>
          </p:cNvSpPr>
          <p:nvPr/>
        </p:nvSpPr>
        <p:spPr bwMode="auto">
          <a:xfrm>
            <a:off x="613118" y="354396"/>
            <a:ext cx="19014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i="1" baseline="0" dirty="0">
                <a:solidFill>
                  <a:schemeClr val="hlink"/>
                </a:solidFill>
                <a:latin typeface="+mn-lt"/>
              </a:rPr>
              <a:t>Example</a:t>
            </a:r>
          </a:p>
        </p:txBody>
      </p:sp>
      <p:pic>
        <p:nvPicPr>
          <p:cNvPr id="22540" name="Picture 11">
            <a:extLst>
              <a:ext uri="{FF2B5EF4-FFF2-40B4-BE49-F238E27FC236}">
                <a16:creationId xmlns:a16="http://schemas.microsoft.com/office/drawing/2014/main" id="{40D3540C-1CFF-4B75-B776-927922827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86000"/>
            <a:ext cx="28702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Rectangle 12">
            <a:extLst>
              <a:ext uri="{FF2B5EF4-FFF2-40B4-BE49-F238E27FC236}">
                <a16:creationId xmlns:a16="http://schemas.microsoft.com/office/drawing/2014/main" id="{85391252-A4FB-48B3-A99E-49D27AD5B56E}"/>
              </a:ext>
            </a:extLst>
          </p:cNvPr>
          <p:cNvSpPr>
            <a:spLocks noChangeArrowheads="1"/>
          </p:cNvSpPr>
          <p:nvPr/>
        </p:nvSpPr>
        <p:spPr bwMode="auto">
          <a:xfrm>
            <a:off x="751229" y="3352800"/>
            <a:ext cx="10728007" cy="1373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800" i="1" baseline="0" dirty="0">
                <a:solidFill>
                  <a:schemeClr val="hlink"/>
                </a:solidFill>
                <a:latin typeface="+mn-lt"/>
              </a:rPr>
              <a:t>Solution</a:t>
            </a:r>
          </a:p>
          <a:p>
            <a:pPr algn="just"/>
            <a:r>
              <a:rPr lang="en-US" altLang="en-US" sz="2800" i="1" baseline="0" dirty="0">
                <a:latin typeface="+mn-lt"/>
              </a:rPr>
              <a:t>We replace each decimal number with its binary equivalent (see Appendix B).</a:t>
            </a:r>
          </a:p>
        </p:txBody>
      </p:sp>
      <p:pic>
        <p:nvPicPr>
          <p:cNvPr id="22542" name="Picture 13">
            <a:extLst>
              <a:ext uri="{FF2B5EF4-FFF2-40B4-BE49-F238E27FC236}">
                <a16:creationId xmlns:a16="http://schemas.microsoft.com/office/drawing/2014/main" id="{8EA2E0F2-C25D-4809-9790-4E2339F9EF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897438"/>
            <a:ext cx="727710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2E1F4043-9493-4436-BEFB-4F05B2FC6EDC}"/>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6FF3650-ACF1-45F5-B743-23FA143921CF}"/>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8" name="Picture 2" descr="Question mark PNG">
            <a:extLst>
              <a:ext uri="{FF2B5EF4-FFF2-40B4-BE49-F238E27FC236}">
                <a16:creationId xmlns:a16="http://schemas.microsoft.com/office/drawing/2014/main" id="{882ADA40-9A05-4A19-B92B-AE6BE09D3FF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806787" y="5045775"/>
            <a:ext cx="1113386" cy="11133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C823921-A40B-FCAE-4693-27E549D7F0B9}"/>
              </a:ext>
            </a:extLst>
          </p:cNvPr>
          <p:cNvPicPr>
            <a:picLocks noChangeAspect="1"/>
          </p:cNvPicPr>
          <p:nvPr/>
        </p:nvPicPr>
        <p:blipFill>
          <a:blip r:embed="rId6"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41"/>
                                        </p:tgtEl>
                                        <p:attrNameLst>
                                          <p:attrName>style.visibility</p:attrName>
                                        </p:attrNameLst>
                                      </p:cBhvr>
                                      <p:to>
                                        <p:strVal val="visible"/>
                                      </p:to>
                                    </p:set>
                                    <p:animEffect transition="in" filter="fade">
                                      <p:cBhvr>
                                        <p:cTn id="7" dur="1000"/>
                                        <p:tgtEl>
                                          <p:spTgt spid="22541"/>
                                        </p:tgtEl>
                                      </p:cBhvr>
                                    </p:animEffect>
                                    <p:anim calcmode="lin" valueType="num">
                                      <p:cBhvr>
                                        <p:cTn id="8" dur="1000" fill="hold"/>
                                        <p:tgtEl>
                                          <p:spTgt spid="22541"/>
                                        </p:tgtEl>
                                        <p:attrNameLst>
                                          <p:attrName>ppt_x</p:attrName>
                                        </p:attrNameLst>
                                      </p:cBhvr>
                                      <p:tavLst>
                                        <p:tav tm="0">
                                          <p:val>
                                            <p:strVal val="#ppt_x"/>
                                          </p:val>
                                        </p:tav>
                                        <p:tav tm="100000">
                                          <p:val>
                                            <p:strVal val="#ppt_x"/>
                                          </p:val>
                                        </p:tav>
                                      </p:tavLst>
                                    </p:anim>
                                    <p:anim calcmode="lin" valueType="num">
                                      <p:cBhvr>
                                        <p:cTn id="9" dur="1000" fill="hold"/>
                                        <p:tgtEl>
                                          <p:spTgt spid="2254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542"/>
                                        </p:tgtEl>
                                        <p:attrNameLst>
                                          <p:attrName>style.visibility</p:attrName>
                                        </p:attrNameLst>
                                      </p:cBhvr>
                                      <p:to>
                                        <p:strVal val="visible"/>
                                      </p:to>
                                    </p:set>
                                    <p:animEffect transition="in" filter="fade">
                                      <p:cBhvr>
                                        <p:cTn id="12" dur="1000"/>
                                        <p:tgtEl>
                                          <p:spTgt spid="22542"/>
                                        </p:tgtEl>
                                      </p:cBhvr>
                                    </p:animEffect>
                                    <p:anim calcmode="lin" valueType="num">
                                      <p:cBhvr>
                                        <p:cTn id="13" dur="1000" fill="hold"/>
                                        <p:tgtEl>
                                          <p:spTgt spid="22542"/>
                                        </p:tgtEl>
                                        <p:attrNameLst>
                                          <p:attrName>ppt_x</p:attrName>
                                        </p:attrNameLst>
                                      </p:cBhvr>
                                      <p:tavLst>
                                        <p:tav tm="0">
                                          <p:val>
                                            <p:strVal val="#ppt_x"/>
                                          </p:val>
                                        </p:tav>
                                        <p:tav tm="100000">
                                          <p:val>
                                            <p:strVal val="#ppt_x"/>
                                          </p:val>
                                        </p:tav>
                                      </p:tavLst>
                                    </p:anim>
                                    <p:anim calcmode="lin" valueType="num">
                                      <p:cBhvr>
                                        <p:cTn id="14" dur="1000" fill="hold"/>
                                        <p:tgtEl>
                                          <p:spTgt spid="225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CA14294-B5EC-4F52-9BF9-53A525290E05}"/>
              </a:ext>
            </a:extLst>
          </p:cNvPr>
          <p:cNvSpPr>
            <a:spLocks noGrp="1"/>
          </p:cNvSpPr>
          <p:nvPr>
            <p:ph type="title"/>
          </p:nvPr>
        </p:nvSpPr>
        <p:spPr>
          <a:xfrm>
            <a:off x="838200" y="1157286"/>
            <a:ext cx="10515600" cy="1244476"/>
          </a:xfrm>
        </p:spPr>
        <p:txBody>
          <a:bodyPr/>
          <a:lstStyle/>
          <a:p>
            <a:pPr eaLnBrk="1" hangingPunct="1">
              <a:defRPr/>
            </a:pPr>
            <a:r>
              <a:rPr lang="en-US" dirty="0"/>
              <a:t>IPv6 ADDRESSES</a:t>
            </a:r>
          </a:p>
        </p:txBody>
      </p:sp>
      <p:sp>
        <p:nvSpPr>
          <p:cNvPr id="10" name="Text Placeholder 9">
            <a:extLst>
              <a:ext uri="{FF2B5EF4-FFF2-40B4-BE49-F238E27FC236}">
                <a16:creationId xmlns:a16="http://schemas.microsoft.com/office/drawing/2014/main" id="{DD4C6F6D-BCDC-4A22-8B84-99D81B9C171A}"/>
              </a:ext>
            </a:extLst>
          </p:cNvPr>
          <p:cNvSpPr>
            <a:spLocks noGrp="1"/>
          </p:cNvSpPr>
          <p:nvPr>
            <p:ph type="body" idx="1"/>
          </p:nvPr>
        </p:nvSpPr>
        <p:spPr>
          <a:xfrm>
            <a:off x="4747846" y="3022434"/>
            <a:ext cx="6400800" cy="2119313"/>
          </a:xfrm>
        </p:spPr>
        <p:txBody>
          <a:bodyPr/>
          <a:lstStyle/>
          <a:p>
            <a:pPr eaLnBrk="1" hangingPunct="1">
              <a:defRPr/>
            </a:pPr>
            <a:r>
              <a:rPr lang="en-US" dirty="0">
                <a:solidFill>
                  <a:schemeClr val="tx1"/>
                </a:solidFill>
              </a:rPr>
              <a:t>Despite all short-term solutions, address depletion is still a long-term problem for the Internet. This and other problems in the IP protocol itself have been the motivation for IPv6. </a:t>
            </a:r>
          </a:p>
          <a:p>
            <a:pPr eaLnBrk="1" hangingPunct="1">
              <a:defRPr/>
            </a:pPr>
            <a:endParaRPr lang="en-US" dirty="0">
              <a:solidFill>
                <a:schemeClr val="tx1"/>
              </a:solidFill>
            </a:endParaRPr>
          </a:p>
        </p:txBody>
      </p:sp>
      <p:sp>
        <p:nvSpPr>
          <p:cNvPr id="83972" name="Slide Number Placeholder 1">
            <a:extLst>
              <a:ext uri="{FF2B5EF4-FFF2-40B4-BE49-F238E27FC236}">
                <a16:creationId xmlns:a16="http://schemas.microsoft.com/office/drawing/2014/main" id="{07B30411-6F58-4562-A6E4-8009A4C6E1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2E039D0F-0ABD-43AC-8185-690400AB771F}" type="slidenum">
              <a:rPr lang="en-US" altLang="en-US" sz="1200">
                <a:solidFill>
                  <a:srgbClr val="B5A788"/>
                </a:solidFill>
              </a:rPr>
              <a:pPr/>
              <a:t>50</a:t>
            </a:fld>
            <a:endParaRPr lang="en-US" altLang="en-US" sz="1200">
              <a:solidFill>
                <a:srgbClr val="B5A788"/>
              </a:solidFill>
            </a:endParaRPr>
          </a:p>
        </p:txBody>
      </p:sp>
      <p:sp>
        <p:nvSpPr>
          <p:cNvPr id="83973" name="Text Box 4">
            <a:extLst>
              <a:ext uri="{FF2B5EF4-FFF2-40B4-BE49-F238E27FC236}">
                <a16:creationId xmlns:a16="http://schemas.microsoft.com/office/drawing/2014/main" id="{A5671198-6442-4552-9C55-084B2A48A348}"/>
              </a:ext>
            </a:extLst>
          </p:cNvPr>
          <p:cNvSpPr txBox="1">
            <a:spLocks noChangeArrowheads="1"/>
          </p:cNvSpPr>
          <p:nvPr/>
        </p:nvSpPr>
        <p:spPr bwMode="auto">
          <a:xfrm>
            <a:off x="9753600" y="64008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endParaRPr lang="en-US" altLang="en-US" sz="1800" baseline="0">
              <a:latin typeface="Times New Roman" panose="02020603050405020304" pitchFamily="18" charset="0"/>
            </a:endParaRPr>
          </a:p>
        </p:txBody>
      </p:sp>
      <p:cxnSp>
        <p:nvCxnSpPr>
          <p:cNvPr id="6" name="Straight Connector 5">
            <a:extLst>
              <a:ext uri="{FF2B5EF4-FFF2-40B4-BE49-F238E27FC236}">
                <a16:creationId xmlns:a16="http://schemas.microsoft.com/office/drawing/2014/main" id="{B5CF17FF-8A8B-411F-92A6-03656CAA3883}"/>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B8C38F91-E241-45FA-A6EB-993C605DF76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653E072-A915-4424-89D8-DE11AB222B2F}"/>
              </a:ext>
            </a:extLst>
          </p:cNvPr>
          <p:cNvSpPr>
            <a:spLocks noGrp="1"/>
          </p:cNvSpPr>
          <p:nvPr>
            <p:ph type="title"/>
          </p:nvPr>
        </p:nvSpPr>
        <p:spPr>
          <a:xfrm>
            <a:off x="838200" y="365126"/>
            <a:ext cx="10515600" cy="718086"/>
          </a:xfrm>
        </p:spPr>
        <p:txBody>
          <a:bodyPr/>
          <a:lstStyle/>
          <a:p>
            <a:pPr eaLnBrk="1" hangingPunct="1">
              <a:defRPr/>
            </a:pPr>
            <a:r>
              <a:rPr lang="en-US" dirty="0"/>
              <a:t>IPv6 Address</a:t>
            </a:r>
          </a:p>
        </p:txBody>
      </p:sp>
      <p:sp>
        <p:nvSpPr>
          <p:cNvPr id="86019" name="Content Placeholder 16">
            <a:extLst>
              <a:ext uri="{FF2B5EF4-FFF2-40B4-BE49-F238E27FC236}">
                <a16:creationId xmlns:a16="http://schemas.microsoft.com/office/drawing/2014/main" id="{FFDB34ED-CFF2-4709-B529-A4F657A803E5}"/>
              </a:ext>
            </a:extLst>
          </p:cNvPr>
          <p:cNvSpPr>
            <a:spLocks noGrp="1"/>
          </p:cNvSpPr>
          <p:nvPr>
            <p:ph idx="1"/>
          </p:nvPr>
        </p:nvSpPr>
        <p:spPr>
          <a:xfrm>
            <a:off x="838200" y="1629670"/>
            <a:ext cx="10515600" cy="4351338"/>
          </a:xfrm>
        </p:spPr>
        <p:txBody>
          <a:bodyPr/>
          <a:lstStyle/>
          <a:p>
            <a:pPr eaLnBrk="1" hangingPunct="1"/>
            <a:r>
              <a:rPr lang="en-US" altLang="en-US" dirty="0"/>
              <a:t>An IPv6 address is 128 bits long (16-byte).</a:t>
            </a:r>
          </a:p>
          <a:p>
            <a:pPr eaLnBrk="1" hangingPunct="1"/>
            <a:r>
              <a:rPr lang="en-US" altLang="en-US" dirty="0"/>
              <a:t>Hexadecimal Colon Notation</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
        <p:nvSpPr>
          <p:cNvPr id="86020" name="Slide Number Placeholder 1">
            <a:extLst>
              <a:ext uri="{FF2B5EF4-FFF2-40B4-BE49-F238E27FC236}">
                <a16:creationId xmlns:a16="http://schemas.microsoft.com/office/drawing/2014/main" id="{9985B3F3-4129-4B6F-9E0B-F535D6D255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02D4213B-6510-4AEA-99D9-2CA3EEC61BFB}" type="slidenum">
              <a:rPr lang="en-US" altLang="en-US" sz="1200">
                <a:solidFill>
                  <a:srgbClr val="B5A788"/>
                </a:solidFill>
              </a:rPr>
              <a:pPr/>
              <a:t>51</a:t>
            </a:fld>
            <a:endParaRPr lang="en-US" altLang="en-US" sz="1200">
              <a:solidFill>
                <a:srgbClr val="B5A788"/>
              </a:solidFill>
            </a:endParaRPr>
          </a:p>
        </p:txBody>
      </p:sp>
      <p:pic>
        <p:nvPicPr>
          <p:cNvPr id="86021" name="Picture 7">
            <a:extLst>
              <a:ext uri="{FF2B5EF4-FFF2-40B4-BE49-F238E27FC236}">
                <a16:creationId xmlns:a16="http://schemas.microsoft.com/office/drawing/2014/main" id="{ED5CC9D6-7233-4BB2-B902-13338C58C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039" y="3362852"/>
            <a:ext cx="669448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E7BA5E39-362E-4B13-BE94-4B56633FFBEB}"/>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355357A9-A88E-437C-BFD7-72FDE299AA6B}"/>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CC823921-A40B-FCAE-4693-27E549D7F0B9}"/>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1">
            <a:extLst>
              <a:ext uri="{FF2B5EF4-FFF2-40B4-BE49-F238E27FC236}">
                <a16:creationId xmlns:a16="http://schemas.microsoft.com/office/drawing/2014/main" id="{78A762CF-9CFF-4422-8AB2-882A3579F93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AFC4B07E-555C-4412-9DF0-F53C9E6F3621}" type="slidenum">
              <a:rPr lang="en-US" altLang="en-US" sz="1200">
                <a:solidFill>
                  <a:srgbClr val="B5A788"/>
                </a:solidFill>
              </a:rPr>
              <a:pPr/>
              <a:t>52</a:t>
            </a:fld>
            <a:endParaRPr lang="en-US" altLang="en-US" sz="1200">
              <a:solidFill>
                <a:srgbClr val="B5A788"/>
              </a:solidFill>
            </a:endParaRPr>
          </a:p>
        </p:txBody>
      </p:sp>
      <p:sp>
        <p:nvSpPr>
          <p:cNvPr id="88067" name="Line 2">
            <a:extLst>
              <a:ext uri="{FF2B5EF4-FFF2-40B4-BE49-F238E27FC236}">
                <a16:creationId xmlns:a16="http://schemas.microsoft.com/office/drawing/2014/main" id="{6F4DEA65-4E4F-4712-9BA5-25E11B9EFC0D}"/>
              </a:ext>
            </a:extLst>
          </p:cNvPr>
          <p:cNvSpPr>
            <a:spLocks noChangeShapeType="1"/>
          </p:cNvSpPr>
          <p:nvPr/>
        </p:nvSpPr>
        <p:spPr bwMode="auto">
          <a:xfrm>
            <a:off x="1676400" y="152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68" name="Line 3">
            <a:extLst>
              <a:ext uri="{FF2B5EF4-FFF2-40B4-BE49-F238E27FC236}">
                <a16:creationId xmlns:a16="http://schemas.microsoft.com/office/drawing/2014/main" id="{7BA423F6-B155-4395-9908-8A013E4D7E18}"/>
              </a:ext>
            </a:extLst>
          </p:cNvPr>
          <p:cNvSpPr>
            <a:spLocks noChangeShapeType="1"/>
          </p:cNvSpPr>
          <p:nvPr/>
        </p:nvSpPr>
        <p:spPr bwMode="auto">
          <a:xfrm>
            <a:off x="1676400" y="990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69" name="Text Box 4">
            <a:extLst>
              <a:ext uri="{FF2B5EF4-FFF2-40B4-BE49-F238E27FC236}">
                <a16:creationId xmlns:a16="http://schemas.microsoft.com/office/drawing/2014/main" id="{5BDF277B-7B36-4962-B049-B88FA281F4ED}"/>
              </a:ext>
            </a:extLst>
          </p:cNvPr>
          <p:cNvSpPr txBox="1">
            <a:spLocks noChangeArrowheads="1"/>
          </p:cNvSpPr>
          <p:nvPr/>
        </p:nvSpPr>
        <p:spPr bwMode="auto">
          <a:xfrm>
            <a:off x="1828801" y="381000"/>
            <a:ext cx="4835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400" baseline="0">
                <a:solidFill>
                  <a:schemeClr val="folHlink"/>
                </a:solidFill>
                <a:latin typeface="Times New Roman" panose="02020603050405020304" pitchFamily="18" charset="0"/>
              </a:rPr>
              <a:t>Figure 19.15  </a:t>
            </a:r>
            <a:r>
              <a:rPr lang="en-US" altLang="en-US" sz="2000" i="1" baseline="0">
                <a:latin typeface="Times New Roman" panose="02020603050405020304" pitchFamily="18" charset="0"/>
              </a:rPr>
              <a:t>Abbreviated IPv6 addresses</a:t>
            </a:r>
          </a:p>
        </p:txBody>
      </p:sp>
      <p:sp>
        <p:nvSpPr>
          <p:cNvPr id="88070" name="Line 5">
            <a:extLst>
              <a:ext uri="{FF2B5EF4-FFF2-40B4-BE49-F238E27FC236}">
                <a16:creationId xmlns:a16="http://schemas.microsoft.com/office/drawing/2014/main" id="{54469B75-56F9-4D87-83BF-599D6EB869CD}"/>
              </a:ext>
            </a:extLst>
          </p:cNvPr>
          <p:cNvSpPr>
            <a:spLocks noChangeShapeType="1"/>
          </p:cNvSpPr>
          <p:nvPr/>
        </p:nvSpPr>
        <p:spPr bwMode="auto">
          <a:xfrm>
            <a:off x="1676400" y="6248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8071" name="Picture 6">
            <a:extLst>
              <a:ext uri="{FF2B5EF4-FFF2-40B4-BE49-F238E27FC236}">
                <a16:creationId xmlns:a16="http://schemas.microsoft.com/office/drawing/2014/main" id="{A16D8075-8EBA-482D-BDA0-1A817EFE1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58976"/>
            <a:ext cx="7304088"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E4E118C9-142E-45AB-89A4-4680B52840DA}"/>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3D6E886C-EE7E-4BE6-98EF-2F249999FC2E}"/>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CC823921-A40B-FCAE-4693-27E549D7F0B9}"/>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1">
            <a:extLst>
              <a:ext uri="{FF2B5EF4-FFF2-40B4-BE49-F238E27FC236}">
                <a16:creationId xmlns:a16="http://schemas.microsoft.com/office/drawing/2014/main" id="{5C348D8D-6B22-4007-BF1A-9CF23FB3B11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b="0">
                <a:solidFill>
                  <a:srgbClr val="B5A788"/>
                </a:solidFill>
                <a:latin typeface="+mn-lt"/>
              </a:rPr>
              <a:t>19.</a:t>
            </a:r>
            <a:fld id="{C07FC9CB-9FA3-4771-ACB4-43AB6CD66F61}" type="slidenum">
              <a:rPr lang="en-US" altLang="en-US" sz="1200" b="0">
                <a:solidFill>
                  <a:srgbClr val="B5A788"/>
                </a:solidFill>
                <a:latin typeface="+mn-lt"/>
              </a:rPr>
              <a:pPr/>
              <a:t>53</a:t>
            </a:fld>
            <a:endParaRPr lang="en-US" altLang="en-US" sz="1200" b="0">
              <a:solidFill>
                <a:srgbClr val="B5A788"/>
              </a:solidFill>
              <a:latin typeface="+mn-lt"/>
            </a:endParaRPr>
          </a:p>
        </p:txBody>
      </p:sp>
      <p:sp>
        <p:nvSpPr>
          <p:cNvPr id="90122" name="Rectangle 9">
            <a:extLst>
              <a:ext uri="{FF2B5EF4-FFF2-40B4-BE49-F238E27FC236}">
                <a16:creationId xmlns:a16="http://schemas.microsoft.com/office/drawing/2014/main" id="{E94172B4-FAA0-4ECE-B824-5D22A653023B}"/>
              </a:ext>
            </a:extLst>
          </p:cNvPr>
          <p:cNvSpPr>
            <a:spLocks noChangeArrowheads="1"/>
          </p:cNvSpPr>
          <p:nvPr/>
        </p:nvSpPr>
        <p:spPr bwMode="auto">
          <a:xfrm>
            <a:off x="914400" y="914401"/>
            <a:ext cx="952500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800" b="0" i="1" baseline="0" dirty="0">
                <a:latin typeface="+mn-lt"/>
              </a:rPr>
              <a:t>Expand the address 0:15::1:12:1213 to its original.</a:t>
            </a:r>
          </a:p>
        </p:txBody>
      </p:sp>
      <p:sp>
        <p:nvSpPr>
          <p:cNvPr id="90123" name="Text Box 10">
            <a:extLst>
              <a:ext uri="{FF2B5EF4-FFF2-40B4-BE49-F238E27FC236}">
                <a16:creationId xmlns:a16="http://schemas.microsoft.com/office/drawing/2014/main" id="{BF627329-2E4D-41F7-B9DD-F6AFD640691B}"/>
              </a:ext>
            </a:extLst>
          </p:cNvPr>
          <p:cNvSpPr txBox="1">
            <a:spLocks noChangeArrowheads="1"/>
          </p:cNvSpPr>
          <p:nvPr/>
        </p:nvSpPr>
        <p:spPr bwMode="auto">
          <a:xfrm>
            <a:off x="1042987" y="259838"/>
            <a:ext cx="28456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b="0" i="1" baseline="0" dirty="0">
                <a:solidFill>
                  <a:schemeClr val="hlink"/>
                </a:solidFill>
                <a:latin typeface="+mn-lt"/>
              </a:rPr>
              <a:t>Example 19.11</a:t>
            </a:r>
          </a:p>
        </p:txBody>
      </p:sp>
      <p:sp>
        <p:nvSpPr>
          <p:cNvPr id="90124" name="Rectangle 11">
            <a:extLst>
              <a:ext uri="{FF2B5EF4-FFF2-40B4-BE49-F238E27FC236}">
                <a16:creationId xmlns:a16="http://schemas.microsoft.com/office/drawing/2014/main" id="{01ED0BFF-FB86-411F-A708-DF0F62C8E3F6}"/>
              </a:ext>
            </a:extLst>
          </p:cNvPr>
          <p:cNvSpPr>
            <a:spLocks noChangeArrowheads="1"/>
          </p:cNvSpPr>
          <p:nvPr/>
        </p:nvSpPr>
        <p:spPr bwMode="auto">
          <a:xfrm>
            <a:off x="838200" y="1762291"/>
            <a:ext cx="9525000" cy="22467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800" b="0" i="1" baseline="0" dirty="0">
                <a:solidFill>
                  <a:schemeClr val="hlink"/>
                </a:solidFill>
                <a:latin typeface="+mn-lt"/>
              </a:rPr>
              <a:t>Solution</a:t>
            </a:r>
          </a:p>
          <a:p>
            <a:pPr algn="just"/>
            <a:r>
              <a:rPr lang="en-US" altLang="en-US" sz="2800" b="0" i="1" baseline="0" dirty="0">
                <a:latin typeface="+mn-lt"/>
              </a:rPr>
              <a:t>We first need to align the left side of the double colon to the left of the original pattern and the right side of the double colon to the right of the original pattern to find how many 0s we need to replace the double colon.</a:t>
            </a:r>
          </a:p>
        </p:txBody>
      </p:sp>
      <p:pic>
        <p:nvPicPr>
          <p:cNvPr id="90125" name="Picture 12">
            <a:extLst>
              <a:ext uri="{FF2B5EF4-FFF2-40B4-BE49-F238E27FC236}">
                <a16:creationId xmlns:a16="http://schemas.microsoft.com/office/drawing/2014/main" id="{47FCE552-FF9F-497F-9BA3-ACFFBA70D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837" y="4144794"/>
            <a:ext cx="51387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sp>
        <p:nvSpPr>
          <p:cNvPr id="90126" name="Rectangle 13">
            <a:extLst>
              <a:ext uri="{FF2B5EF4-FFF2-40B4-BE49-F238E27FC236}">
                <a16:creationId xmlns:a16="http://schemas.microsoft.com/office/drawing/2014/main" id="{2A82C01C-652E-412B-8052-0D1EAD2F6FE2}"/>
              </a:ext>
            </a:extLst>
          </p:cNvPr>
          <p:cNvSpPr>
            <a:spLocks noChangeArrowheads="1"/>
          </p:cNvSpPr>
          <p:nvPr/>
        </p:nvSpPr>
        <p:spPr bwMode="auto">
          <a:xfrm>
            <a:off x="1042987" y="5029201"/>
            <a:ext cx="9320213"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800" b="0" i="1" baseline="0">
                <a:latin typeface="+mn-lt"/>
              </a:rPr>
              <a:t>This means that the original address is.</a:t>
            </a:r>
          </a:p>
        </p:txBody>
      </p:sp>
      <p:pic>
        <p:nvPicPr>
          <p:cNvPr id="90127" name="Picture 14">
            <a:extLst>
              <a:ext uri="{FF2B5EF4-FFF2-40B4-BE49-F238E27FC236}">
                <a16:creationId xmlns:a16="http://schemas.microsoft.com/office/drawing/2014/main" id="{0A9DD7B9-C559-4C8F-9B28-C1F7C436D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469" y="5705203"/>
            <a:ext cx="51022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cxnSp>
        <p:nvCxnSpPr>
          <p:cNvPr id="16" name="Straight Connector 15">
            <a:extLst>
              <a:ext uri="{FF2B5EF4-FFF2-40B4-BE49-F238E27FC236}">
                <a16:creationId xmlns:a16="http://schemas.microsoft.com/office/drawing/2014/main" id="{A9D2E9C9-173F-4A73-A9ED-22E62084C9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86D324E-41D1-4382-8614-AF524CBC11C2}"/>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CC823921-A40B-FCAE-4693-27E549D7F0B9}"/>
              </a:ext>
            </a:extLst>
          </p:cNvPr>
          <p:cNvPicPr>
            <a:picLocks noChangeAspect="1"/>
          </p:cNvPicPr>
          <p:nvPr/>
        </p:nvPicPr>
        <p:blipFill>
          <a:blip r:embed="rId5"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B668AF-AE22-4DAE-AD3A-FD9C8A1B9145}"/>
              </a:ext>
            </a:extLst>
          </p:cNvPr>
          <p:cNvSpPr>
            <a:spLocks noGrp="1"/>
          </p:cNvSpPr>
          <p:nvPr>
            <p:ph type="title"/>
          </p:nvPr>
        </p:nvSpPr>
        <p:spPr>
          <a:xfrm>
            <a:off x="838200" y="36073"/>
            <a:ext cx="10515600" cy="1325563"/>
          </a:xfrm>
        </p:spPr>
        <p:txBody>
          <a:bodyPr/>
          <a:lstStyle/>
          <a:p>
            <a:pPr eaLnBrk="1" hangingPunct="1">
              <a:defRPr/>
            </a:pPr>
            <a:r>
              <a:rPr lang="en-US" dirty="0" smtClean="0"/>
              <a:t>IPV6</a:t>
            </a:r>
            <a:endParaRPr lang="en-US" dirty="0"/>
          </a:p>
        </p:txBody>
      </p:sp>
      <p:sp>
        <p:nvSpPr>
          <p:cNvPr id="97284" name="Slide Number Placeholder 1">
            <a:extLst>
              <a:ext uri="{FF2B5EF4-FFF2-40B4-BE49-F238E27FC236}">
                <a16:creationId xmlns:a16="http://schemas.microsoft.com/office/drawing/2014/main" id="{7FC2F311-97A1-49A1-81F5-8D1A0C1793C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E30AA68F-BF8B-4768-8853-B0C8B880D530}" type="slidenum">
              <a:rPr lang="en-US" altLang="en-US" sz="1200">
                <a:solidFill>
                  <a:srgbClr val="B5A788"/>
                </a:solidFill>
              </a:rPr>
              <a:pPr/>
              <a:t>54</a:t>
            </a:fld>
            <a:endParaRPr lang="en-US" altLang="en-US" sz="1200">
              <a:solidFill>
                <a:srgbClr val="B5A788"/>
              </a:solidFill>
            </a:endParaRPr>
          </a:p>
        </p:txBody>
      </p:sp>
      <p:cxnSp>
        <p:nvCxnSpPr>
          <p:cNvPr id="6" name="Straight Connector 5">
            <a:extLst>
              <a:ext uri="{FF2B5EF4-FFF2-40B4-BE49-F238E27FC236}">
                <a16:creationId xmlns:a16="http://schemas.microsoft.com/office/drawing/2014/main" id="{FF829CC4-AE68-460C-B905-C4C6FE9275FE}"/>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F46A829D-4610-4E0A-B155-ACE57C44C3F0}"/>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pic>
        <p:nvPicPr>
          <p:cNvPr id="1030" name="Picture 6" descr="IANA’s Allocation of IPv6 Address Sp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357" y="1107407"/>
            <a:ext cx="7394063" cy="49712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ADC91F-CA6F-4A17-A74A-EF991B2FB944}"/>
              </a:ext>
            </a:extLst>
          </p:cNvPr>
          <p:cNvSpPr>
            <a:spLocks noGrp="1"/>
          </p:cNvSpPr>
          <p:nvPr>
            <p:ph type="title"/>
          </p:nvPr>
        </p:nvSpPr>
        <p:spPr>
          <a:xfrm>
            <a:off x="838200" y="-14289"/>
            <a:ext cx="10515600" cy="1325563"/>
          </a:xfrm>
        </p:spPr>
        <p:txBody>
          <a:bodyPr/>
          <a:lstStyle/>
          <a:p>
            <a:pPr eaLnBrk="1" hangingPunct="1">
              <a:defRPr/>
            </a:pPr>
            <a:r>
              <a:rPr lang="en-US" dirty="0" smtClean="0"/>
              <a:t>Global Unicast IPV6</a:t>
            </a:r>
            <a:endParaRPr lang="en-US" dirty="0"/>
          </a:p>
        </p:txBody>
      </p:sp>
      <p:sp>
        <p:nvSpPr>
          <p:cNvPr id="99332" name="Slide Number Placeholder 1">
            <a:extLst>
              <a:ext uri="{FF2B5EF4-FFF2-40B4-BE49-F238E27FC236}">
                <a16:creationId xmlns:a16="http://schemas.microsoft.com/office/drawing/2014/main" id="{1C3C165E-3F9A-4F3C-A460-0C32A0A3CE1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178743DA-B312-40FC-868A-D5C04C389CA3}" type="slidenum">
              <a:rPr lang="en-US" altLang="en-US" sz="1200">
                <a:solidFill>
                  <a:srgbClr val="B5A788"/>
                </a:solidFill>
              </a:rPr>
              <a:pPr/>
              <a:t>55</a:t>
            </a:fld>
            <a:endParaRPr lang="en-US" altLang="en-US" sz="1200">
              <a:solidFill>
                <a:srgbClr val="B5A788"/>
              </a:solidFill>
            </a:endParaRPr>
          </a:p>
        </p:txBody>
      </p:sp>
      <p:cxnSp>
        <p:nvCxnSpPr>
          <p:cNvPr id="6" name="Straight Connector 5">
            <a:extLst>
              <a:ext uri="{FF2B5EF4-FFF2-40B4-BE49-F238E27FC236}">
                <a16:creationId xmlns:a16="http://schemas.microsoft.com/office/drawing/2014/main" id="{F2E68975-AEB5-4A00-A433-3C959B70CC46}"/>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6E84A40B-28CD-4AA7-A73B-DCBD4D6651E9}"/>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pic>
        <p:nvPicPr>
          <p:cNvPr id="3074" name="Picture 2" descr="Aggregatable Global IPv6 Address Form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7" y="2491335"/>
            <a:ext cx="10106025"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4224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ADC91F-CA6F-4A17-A74A-EF991B2FB944}"/>
              </a:ext>
            </a:extLst>
          </p:cNvPr>
          <p:cNvSpPr>
            <a:spLocks noGrp="1"/>
          </p:cNvSpPr>
          <p:nvPr>
            <p:ph type="title"/>
          </p:nvPr>
        </p:nvSpPr>
        <p:spPr>
          <a:xfrm>
            <a:off x="838200" y="-14289"/>
            <a:ext cx="10515600" cy="1325563"/>
          </a:xfrm>
        </p:spPr>
        <p:txBody>
          <a:bodyPr/>
          <a:lstStyle/>
          <a:p>
            <a:pPr>
              <a:defRPr/>
            </a:pPr>
            <a:r>
              <a:rPr lang="en-US" dirty="0"/>
              <a:t>IPv6 link-local</a:t>
            </a:r>
            <a:endParaRPr lang="en-US" dirty="0"/>
          </a:p>
        </p:txBody>
      </p:sp>
      <p:sp>
        <p:nvSpPr>
          <p:cNvPr id="99332" name="Slide Number Placeholder 1">
            <a:extLst>
              <a:ext uri="{FF2B5EF4-FFF2-40B4-BE49-F238E27FC236}">
                <a16:creationId xmlns:a16="http://schemas.microsoft.com/office/drawing/2014/main" id="{1C3C165E-3F9A-4F3C-A460-0C32A0A3CE1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178743DA-B312-40FC-868A-D5C04C389CA3}" type="slidenum">
              <a:rPr lang="en-US" altLang="en-US" sz="1200">
                <a:solidFill>
                  <a:srgbClr val="B5A788"/>
                </a:solidFill>
              </a:rPr>
              <a:pPr/>
              <a:t>56</a:t>
            </a:fld>
            <a:endParaRPr lang="en-US" altLang="en-US" sz="1200">
              <a:solidFill>
                <a:srgbClr val="B5A788"/>
              </a:solidFill>
            </a:endParaRPr>
          </a:p>
        </p:txBody>
      </p:sp>
      <p:cxnSp>
        <p:nvCxnSpPr>
          <p:cNvPr id="6" name="Straight Connector 5">
            <a:extLst>
              <a:ext uri="{FF2B5EF4-FFF2-40B4-BE49-F238E27FC236}">
                <a16:creationId xmlns:a16="http://schemas.microsoft.com/office/drawing/2014/main" id="{F2E68975-AEB5-4A00-A433-3C959B70CC46}"/>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6E84A40B-28CD-4AA7-A73B-DCBD4D6651E9}"/>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pic>
        <p:nvPicPr>
          <p:cNvPr id="4098" name="Picture 2" descr="IPv6 Link-local address 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150" y="2839194"/>
            <a:ext cx="9791700" cy="2933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4552" y="1085668"/>
            <a:ext cx="10823867" cy="1200329"/>
          </a:xfrm>
          <a:prstGeom prst="rect">
            <a:avLst/>
          </a:prstGeom>
        </p:spPr>
        <p:txBody>
          <a:bodyPr wrap="square">
            <a:spAutoFit/>
          </a:bodyPr>
          <a:lstStyle/>
          <a:p>
            <a:r>
              <a:rPr lang="en-US" sz="2400" dirty="0"/>
              <a:t>IPv6 link-local is a special type of unicast address that is auto-configured on any interface using a combination of the link-local prefix FE80::/10 (first 10 bits equal to 1111 1110 10) and the MAC address of the interface.</a:t>
            </a:r>
            <a:endParaRPr lang="en-IN" sz="2400" dirty="0"/>
          </a:p>
        </p:txBody>
      </p:sp>
    </p:spTree>
    <p:extLst>
      <p:ext uri="{BB962C8B-B14F-4D97-AF65-F5344CB8AC3E}">
        <p14:creationId xmlns:p14="http://schemas.microsoft.com/office/powerpoint/2010/main" val="5152177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ADC91F-CA6F-4A17-A74A-EF991B2FB944}"/>
              </a:ext>
            </a:extLst>
          </p:cNvPr>
          <p:cNvSpPr>
            <a:spLocks noGrp="1"/>
          </p:cNvSpPr>
          <p:nvPr>
            <p:ph type="title"/>
          </p:nvPr>
        </p:nvSpPr>
        <p:spPr>
          <a:xfrm>
            <a:off x="838200" y="-14289"/>
            <a:ext cx="10515600" cy="1325563"/>
          </a:xfrm>
        </p:spPr>
        <p:txBody>
          <a:bodyPr/>
          <a:lstStyle/>
          <a:p>
            <a:pPr eaLnBrk="1" hangingPunct="1">
              <a:defRPr/>
            </a:pPr>
            <a:r>
              <a:rPr lang="en-US" dirty="0"/>
              <a:t>Multicast address in IPv6</a:t>
            </a:r>
          </a:p>
        </p:txBody>
      </p:sp>
      <p:sp>
        <p:nvSpPr>
          <p:cNvPr id="99331" name="Content Placeholder 8">
            <a:extLst>
              <a:ext uri="{FF2B5EF4-FFF2-40B4-BE49-F238E27FC236}">
                <a16:creationId xmlns:a16="http://schemas.microsoft.com/office/drawing/2014/main" id="{117537B3-8953-4BE6-B90A-F582823BC6FD}"/>
              </a:ext>
            </a:extLst>
          </p:cNvPr>
          <p:cNvSpPr>
            <a:spLocks noGrp="1"/>
          </p:cNvSpPr>
          <p:nvPr>
            <p:ph idx="1"/>
          </p:nvPr>
        </p:nvSpPr>
        <p:spPr/>
        <p:txBody>
          <a:bodyPr/>
          <a:lstStyle/>
          <a:p>
            <a:pPr eaLnBrk="1" hangingPunct="1"/>
            <a:r>
              <a:rPr lang="en-US" altLang="en-US"/>
              <a:t>For a group of hosts</a:t>
            </a:r>
          </a:p>
          <a:p>
            <a:pPr eaLnBrk="1" hangingPunct="1"/>
            <a:r>
              <a:rPr lang="en-US" altLang="en-US"/>
              <a:t>To deliver packets to each member</a:t>
            </a:r>
          </a:p>
        </p:txBody>
      </p:sp>
      <p:sp>
        <p:nvSpPr>
          <p:cNvPr id="99332" name="Slide Number Placeholder 1">
            <a:extLst>
              <a:ext uri="{FF2B5EF4-FFF2-40B4-BE49-F238E27FC236}">
                <a16:creationId xmlns:a16="http://schemas.microsoft.com/office/drawing/2014/main" id="{1C3C165E-3F9A-4F3C-A460-0C32A0A3CE1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178743DA-B312-40FC-868A-D5C04C389CA3}" type="slidenum">
              <a:rPr lang="en-US" altLang="en-US" sz="1200">
                <a:solidFill>
                  <a:srgbClr val="B5A788"/>
                </a:solidFill>
              </a:rPr>
              <a:pPr/>
              <a:t>57</a:t>
            </a:fld>
            <a:endParaRPr lang="en-US" altLang="en-US" sz="1200">
              <a:solidFill>
                <a:srgbClr val="B5A788"/>
              </a:solidFill>
            </a:endParaRPr>
          </a:p>
        </p:txBody>
      </p:sp>
      <p:pic>
        <p:nvPicPr>
          <p:cNvPr id="99333" name="Picture 6">
            <a:extLst>
              <a:ext uri="{FF2B5EF4-FFF2-40B4-BE49-F238E27FC236}">
                <a16:creationId xmlns:a16="http://schemas.microsoft.com/office/drawing/2014/main" id="{27635669-71CF-43ED-9CF3-1F505A013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781" y="3092449"/>
            <a:ext cx="7056438"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F2E68975-AEB5-4A00-A433-3C959B70CC46}"/>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6E84A40B-28CD-4AA7-A73B-DCBD4D6651E9}"/>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CC823921-A40B-FCAE-4693-27E549D7F0B9}"/>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1">
            <a:extLst>
              <a:ext uri="{FF2B5EF4-FFF2-40B4-BE49-F238E27FC236}">
                <a16:creationId xmlns:a16="http://schemas.microsoft.com/office/drawing/2014/main" id="{3B690EF6-9BBD-4A94-B4A4-9E231BA520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ED91D775-2513-4C72-92B1-849A4120FDB9}" type="slidenum">
              <a:rPr lang="en-US" altLang="en-US" sz="1200">
                <a:solidFill>
                  <a:srgbClr val="B5A788"/>
                </a:solidFill>
              </a:rPr>
              <a:pPr/>
              <a:t>58</a:t>
            </a:fld>
            <a:endParaRPr lang="en-US" altLang="en-US" sz="1200">
              <a:solidFill>
                <a:srgbClr val="B5A788"/>
              </a:solidFill>
            </a:endParaRPr>
          </a:p>
        </p:txBody>
      </p:sp>
      <p:sp>
        <p:nvSpPr>
          <p:cNvPr id="101379" name="Line 2">
            <a:extLst>
              <a:ext uri="{FF2B5EF4-FFF2-40B4-BE49-F238E27FC236}">
                <a16:creationId xmlns:a16="http://schemas.microsoft.com/office/drawing/2014/main" id="{2969281D-8F38-48A3-ABA9-D2B1B4007565}"/>
              </a:ext>
            </a:extLst>
          </p:cNvPr>
          <p:cNvSpPr>
            <a:spLocks noChangeShapeType="1"/>
          </p:cNvSpPr>
          <p:nvPr/>
        </p:nvSpPr>
        <p:spPr bwMode="auto">
          <a:xfrm>
            <a:off x="1676400" y="152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0" name="Line 3">
            <a:extLst>
              <a:ext uri="{FF2B5EF4-FFF2-40B4-BE49-F238E27FC236}">
                <a16:creationId xmlns:a16="http://schemas.microsoft.com/office/drawing/2014/main" id="{FE908576-F5CD-41C2-95D4-7BADD4BD9BB3}"/>
              </a:ext>
            </a:extLst>
          </p:cNvPr>
          <p:cNvSpPr>
            <a:spLocks noChangeShapeType="1"/>
          </p:cNvSpPr>
          <p:nvPr/>
        </p:nvSpPr>
        <p:spPr bwMode="auto">
          <a:xfrm>
            <a:off x="1676400" y="990600"/>
            <a:ext cx="8763000" cy="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1" name="Text Box 4">
            <a:extLst>
              <a:ext uri="{FF2B5EF4-FFF2-40B4-BE49-F238E27FC236}">
                <a16:creationId xmlns:a16="http://schemas.microsoft.com/office/drawing/2014/main" id="{979D9DC6-2FF3-420B-A85E-B57D96BCBF66}"/>
              </a:ext>
            </a:extLst>
          </p:cNvPr>
          <p:cNvSpPr txBox="1">
            <a:spLocks noChangeArrowheads="1"/>
          </p:cNvSpPr>
          <p:nvPr/>
        </p:nvSpPr>
        <p:spPr bwMode="auto">
          <a:xfrm>
            <a:off x="1828800" y="381000"/>
            <a:ext cx="495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400" baseline="0">
                <a:solidFill>
                  <a:schemeClr val="folHlink"/>
                </a:solidFill>
                <a:latin typeface="Times New Roman" panose="02020603050405020304" pitchFamily="18" charset="0"/>
              </a:rPr>
              <a:t>Figure 19.18    </a:t>
            </a:r>
            <a:r>
              <a:rPr lang="en-US" altLang="en-US" sz="2000" i="1" baseline="0">
                <a:latin typeface="Times New Roman" panose="02020603050405020304" pitchFamily="18" charset="0"/>
              </a:rPr>
              <a:t>Reserved addresses in IPv6</a:t>
            </a:r>
            <a:endParaRPr lang="en-US" altLang="en-US" b="0"/>
          </a:p>
          <a:p>
            <a:endParaRPr lang="en-US" altLang="en-US" sz="2000" i="1" baseline="0">
              <a:latin typeface="Times New Roman" panose="02020603050405020304" pitchFamily="18" charset="0"/>
            </a:endParaRPr>
          </a:p>
        </p:txBody>
      </p:sp>
      <p:sp>
        <p:nvSpPr>
          <p:cNvPr id="101382" name="Line 5">
            <a:extLst>
              <a:ext uri="{FF2B5EF4-FFF2-40B4-BE49-F238E27FC236}">
                <a16:creationId xmlns:a16="http://schemas.microsoft.com/office/drawing/2014/main" id="{73DBA27C-09D4-4CBF-BCC8-E1EC71F30531}"/>
              </a:ext>
            </a:extLst>
          </p:cNvPr>
          <p:cNvSpPr>
            <a:spLocks noChangeShapeType="1"/>
          </p:cNvSpPr>
          <p:nvPr/>
        </p:nvSpPr>
        <p:spPr bwMode="auto">
          <a:xfrm>
            <a:off x="1676400" y="6248400"/>
            <a:ext cx="8763000"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1383" name="Picture 6">
            <a:extLst>
              <a:ext uri="{FF2B5EF4-FFF2-40B4-BE49-F238E27FC236}">
                <a16:creationId xmlns:a16="http://schemas.microsoft.com/office/drawing/2014/main" id="{90A7F03F-A8ED-41FC-88A3-FFD0A616F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895475"/>
            <a:ext cx="80010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36188658-F8F6-48EA-BA2E-A0B578F060D9}"/>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8983E008-0512-47AB-9726-35D0E975CD0F}"/>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CC823921-A40B-FCAE-4693-27E549D7F0B9}"/>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C345B2E-0278-4C95-9559-36486A097FC1}"/>
              </a:ext>
            </a:extLst>
          </p:cNvPr>
          <p:cNvSpPr>
            <a:spLocks noGrp="1"/>
          </p:cNvSpPr>
          <p:nvPr>
            <p:ph type="title"/>
          </p:nvPr>
        </p:nvSpPr>
        <p:spPr/>
        <p:txBody>
          <a:bodyPr/>
          <a:lstStyle/>
          <a:p>
            <a:pPr eaLnBrk="1" hangingPunct="1">
              <a:defRPr/>
            </a:pPr>
            <a:r>
              <a:rPr lang="en-US" dirty="0"/>
              <a:t>Local addresses in IPv6</a:t>
            </a:r>
          </a:p>
        </p:txBody>
      </p:sp>
      <p:sp>
        <p:nvSpPr>
          <p:cNvPr id="103427" name="Content Placeholder 8">
            <a:extLst>
              <a:ext uri="{FF2B5EF4-FFF2-40B4-BE49-F238E27FC236}">
                <a16:creationId xmlns:a16="http://schemas.microsoft.com/office/drawing/2014/main" id="{DB1143DC-E716-4289-A3C0-1CCC9CDF95B2}"/>
              </a:ext>
            </a:extLst>
          </p:cNvPr>
          <p:cNvSpPr>
            <a:spLocks noGrp="1"/>
          </p:cNvSpPr>
          <p:nvPr>
            <p:ph idx="1"/>
          </p:nvPr>
        </p:nvSpPr>
        <p:spPr/>
        <p:txBody>
          <a:bodyPr/>
          <a:lstStyle/>
          <a:p>
            <a:pPr eaLnBrk="1" hangingPunct="1"/>
            <a:r>
              <a:rPr lang="en-US" altLang="en-US"/>
              <a:t>to use IPv6 without connecting to the global Internet.</a:t>
            </a:r>
          </a:p>
        </p:txBody>
      </p:sp>
      <p:sp>
        <p:nvSpPr>
          <p:cNvPr id="103428" name="Slide Number Placeholder 1">
            <a:extLst>
              <a:ext uri="{FF2B5EF4-FFF2-40B4-BE49-F238E27FC236}">
                <a16:creationId xmlns:a16="http://schemas.microsoft.com/office/drawing/2014/main" id="{FCF0D7A1-0DEF-4AA5-BCCE-9E682AEF7F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32D7F549-8B30-4439-8ED3-2DD07DB9C5A7}" type="slidenum">
              <a:rPr lang="en-US" altLang="en-US" sz="1200">
                <a:solidFill>
                  <a:srgbClr val="B5A788"/>
                </a:solidFill>
              </a:rPr>
              <a:pPr/>
              <a:t>59</a:t>
            </a:fld>
            <a:endParaRPr lang="en-US" altLang="en-US" sz="1200">
              <a:solidFill>
                <a:srgbClr val="B5A788"/>
              </a:solidFill>
            </a:endParaRPr>
          </a:p>
        </p:txBody>
      </p:sp>
      <p:pic>
        <p:nvPicPr>
          <p:cNvPr id="103429" name="Picture 6">
            <a:extLst>
              <a:ext uri="{FF2B5EF4-FFF2-40B4-BE49-F238E27FC236}">
                <a16:creationId xmlns:a16="http://schemas.microsoft.com/office/drawing/2014/main" id="{8B51385A-A1E4-4E57-95CD-4E2E70058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955078"/>
            <a:ext cx="79248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BE7497E0-F7AC-4579-94AB-B58E376A6921}"/>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9D6C80D-DD02-4B06-B3CD-42846C41683E}"/>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CC823921-A40B-FCAE-4693-27E549D7F0B9}"/>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10" y="-28412"/>
            <a:ext cx="10515600" cy="1325563"/>
          </a:xfrm>
        </p:spPr>
        <p:txBody>
          <a:bodyPr>
            <a:normAutofit/>
          </a:bodyPr>
          <a:lstStyle/>
          <a:p>
            <a:r>
              <a:rPr lang="en-IN" b="1" dirty="0"/>
              <a:t>IPv4 Address</a:t>
            </a:r>
            <a:endParaRPr lang="en-US" b="1" dirty="0"/>
          </a:p>
        </p:txBody>
      </p:sp>
      <p:sp>
        <p:nvSpPr>
          <p:cNvPr id="3" name="Content Placeholder 2"/>
          <p:cNvSpPr>
            <a:spLocks noGrp="1"/>
          </p:cNvSpPr>
          <p:nvPr>
            <p:ph idx="1"/>
          </p:nvPr>
        </p:nvSpPr>
        <p:spPr>
          <a:xfrm>
            <a:off x="683456" y="1868487"/>
            <a:ext cx="10515600" cy="4351338"/>
          </a:xfrm>
        </p:spPr>
        <p:txBody>
          <a:bodyPr/>
          <a:lstStyle/>
          <a:p>
            <a:pPr>
              <a:buNone/>
            </a:pPr>
            <a:r>
              <a:rPr lang="en-US" dirty="0"/>
              <a:t>	RULES:</a:t>
            </a:r>
          </a:p>
          <a:p>
            <a:pPr>
              <a:buNone/>
            </a:pPr>
            <a:r>
              <a:rPr lang="en-US" dirty="0"/>
              <a:t>	1. There must be no leading zero </a:t>
            </a:r>
          </a:p>
          <a:p>
            <a:pPr>
              <a:buNone/>
            </a:pPr>
            <a:r>
              <a:rPr lang="en-US" dirty="0"/>
              <a:t>	2. There can be no more than four bytes in IPV4 address</a:t>
            </a:r>
          </a:p>
          <a:p>
            <a:pPr>
              <a:buNone/>
            </a:pPr>
            <a:r>
              <a:rPr lang="en-US" dirty="0"/>
              <a:t>	3. Each number must be less than or equal to 255</a:t>
            </a:r>
          </a:p>
          <a:p>
            <a:pPr>
              <a:buNone/>
            </a:pPr>
            <a:r>
              <a:rPr lang="en-US" dirty="0"/>
              <a:t>	4. A mixture of binary and decimal notation is not allowed.</a:t>
            </a:r>
          </a:p>
        </p:txBody>
      </p:sp>
      <p:sp>
        <p:nvSpPr>
          <p:cNvPr id="5" name="Slide Number Placeholder 4"/>
          <p:cNvSpPr>
            <a:spLocks noGrp="1"/>
          </p:cNvSpPr>
          <p:nvPr>
            <p:ph type="sldNum" sz="quarter" idx="12"/>
          </p:nvPr>
        </p:nvSpPr>
        <p:spPr/>
        <p:txBody>
          <a:bodyPr/>
          <a:lstStyle/>
          <a:p>
            <a:fld id="{68187FF5-4BF9-4B21-B0D2-9B7FF2B27D7F}" type="slidenum">
              <a:rPr lang="en-AU" smtClean="0"/>
              <a:pPr/>
              <a:t>6</a:t>
            </a:fld>
            <a:endParaRPr lang="en-AU"/>
          </a:p>
        </p:txBody>
      </p:sp>
      <p:cxnSp>
        <p:nvCxnSpPr>
          <p:cNvPr id="6" name="Straight Connector 5">
            <a:extLst>
              <a:ext uri="{FF2B5EF4-FFF2-40B4-BE49-F238E27FC236}">
                <a16:creationId xmlns:a16="http://schemas.microsoft.com/office/drawing/2014/main" id="{2FB73183-BDA8-4359-9C1C-A1552515C1F5}"/>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D65E183-6454-48DB-95DD-4D68F9E73FF0}"/>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CC823921-A40B-FCAE-4693-27E549D7F0B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a:extLst>
              <a:ext uri="{FF2B5EF4-FFF2-40B4-BE49-F238E27FC236}">
                <a16:creationId xmlns:a16="http://schemas.microsoft.com/office/drawing/2014/main" id="{13767949-7225-419E-A743-6D0A6B135C4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EF51ECCA-C9FC-4B22-9630-AB953F9BADE7}" type="slidenum">
              <a:rPr lang="en-US" altLang="en-US" sz="1200">
                <a:solidFill>
                  <a:srgbClr val="B5A788"/>
                </a:solidFill>
              </a:rPr>
              <a:pPr/>
              <a:t>7</a:t>
            </a:fld>
            <a:endParaRPr lang="en-US" altLang="en-US" sz="1200">
              <a:solidFill>
                <a:srgbClr val="B5A788"/>
              </a:solidFill>
            </a:endParaRPr>
          </a:p>
        </p:txBody>
      </p:sp>
      <p:sp>
        <p:nvSpPr>
          <p:cNvPr id="24586" name="Rectangle 9">
            <a:extLst>
              <a:ext uri="{FF2B5EF4-FFF2-40B4-BE49-F238E27FC236}">
                <a16:creationId xmlns:a16="http://schemas.microsoft.com/office/drawing/2014/main" id="{3CF1ABBA-61A8-484B-AEDC-7C8086190794}"/>
              </a:ext>
            </a:extLst>
          </p:cNvPr>
          <p:cNvSpPr>
            <a:spLocks noChangeArrowheads="1"/>
          </p:cNvSpPr>
          <p:nvPr/>
        </p:nvSpPr>
        <p:spPr bwMode="auto">
          <a:xfrm>
            <a:off x="671733" y="993966"/>
            <a:ext cx="10159024"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algn="just"/>
            <a:r>
              <a:rPr lang="en-US" altLang="en-US" sz="2800" i="1" baseline="0" dirty="0">
                <a:latin typeface="Times New Roman" panose="02020603050405020304" pitchFamily="18" charset="0"/>
              </a:rPr>
              <a:t>Find the error, if any, in the following IPv4 addresses.</a:t>
            </a:r>
          </a:p>
        </p:txBody>
      </p:sp>
      <p:sp>
        <p:nvSpPr>
          <p:cNvPr id="24587" name="Text Box 10">
            <a:extLst>
              <a:ext uri="{FF2B5EF4-FFF2-40B4-BE49-F238E27FC236}">
                <a16:creationId xmlns:a16="http://schemas.microsoft.com/office/drawing/2014/main" id="{D1311953-0333-42E4-9786-CFEFAB9ABFA4}"/>
              </a:ext>
            </a:extLst>
          </p:cNvPr>
          <p:cNvSpPr txBox="1">
            <a:spLocks noChangeArrowheads="1"/>
          </p:cNvSpPr>
          <p:nvPr/>
        </p:nvSpPr>
        <p:spPr bwMode="auto">
          <a:xfrm>
            <a:off x="639193" y="344651"/>
            <a:ext cx="2487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i="1" baseline="0" dirty="0">
                <a:solidFill>
                  <a:schemeClr val="hlink"/>
                </a:solidFill>
                <a:latin typeface="Times New Roman" panose="02020603050405020304" pitchFamily="18" charset="0"/>
              </a:rPr>
              <a:t>Example 19.3</a:t>
            </a:r>
          </a:p>
        </p:txBody>
      </p:sp>
      <p:pic>
        <p:nvPicPr>
          <p:cNvPr id="24588" name="Picture 11">
            <a:extLst>
              <a:ext uri="{FF2B5EF4-FFF2-40B4-BE49-F238E27FC236}">
                <a16:creationId xmlns:a16="http://schemas.microsoft.com/office/drawing/2014/main" id="{C9BFC29B-1FAD-47A7-AA8C-79D623E2F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496" y="1498996"/>
            <a:ext cx="3602038"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Rectangle 12">
            <a:extLst>
              <a:ext uri="{FF2B5EF4-FFF2-40B4-BE49-F238E27FC236}">
                <a16:creationId xmlns:a16="http://schemas.microsoft.com/office/drawing/2014/main" id="{EE78B9F3-59FC-425F-9E99-208B445E83BF}"/>
              </a:ext>
            </a:extLst>
          </p:cNvPr>
          <p:cNvSpPr>
            <a:spLocks noChangeArrowheads="1"/>
          </p:cNvSpPr>
          <p:nvPr/>
        </p:nvSpPr>
        <p:spPr bwMode="auto">
          <a:xfrm>
            <a:off x="934259" y="3573859"/>
            <a:ext cx="10323481" cy="26776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2800" i="1" baseline="0" dirty="0">
                <a:solidFill>
                  <a:schemeClr val="hlink"/>
                </a:solidFill>
                <a:latin typeface="Times New Roman" panose="02020603050405020304" pitchFamily="18" charset="0"/>
              </a:rPr>
              <a:t>Solution</a:t>
            </a:r>
          </a:p>
          <a:p>
            <a:r>
              <a:rPr lang="en-US" altLang="en-US" sz="2800" i="1" baseline="0" dirty="0">
                <a:solidFill>
                  <a:schemeClr val="hlink"/>
                </a:solidFill>
                <a:latin typeface="Times New Roman" panose="02020603050405020304" pitchFamily="18" charset="0"/>
              </a:rPr>
              <a:t>a.</a:t>
            </a:r>
            <a:r>
              <a:rPr lang="en-US" altLang="en-US" sz="2800" i="1" baseline="0" dirty="0">
                <a:latin typeface="Times New Roman" panose="02020603050405020304" pitchFamily="18" charset="0"/>
              </a:rPr>
              <a:t> There must be no leading zero (045).</a:t>
            </a:r>
          </a:p>
          <a:p>
            <a:r>
              <a:rPr lang="en-US" altLang="en-US" sz="2800" i="1" baseline="0" dirty="0">
                <a:solidFill>
                  <a:schemeClr val="hlink"/>
                </a:solidFill>
                <a:latin typeface="Times New Roman" panose="02020603050405020304" pitchFamily="18" charset="0"/>
              </a:rPr>
              <a:t>b.</a:t>
            </a:r>
            <a:r>
              <a:rPr lang="en-US" altLang="en-US" sz="2800" i="1" baseline="0" dirty="0">
                <a:latin typeface="Times New Roman" panose="02020603050405020304" pitchFamily="18" charset="0"/>
              </a:rPr>
              <a:t> There can be no more than four numbers.</a:t>
            </a:r>
          </a:p>
          <a:p>
            <a:r>
              <a:rPr lang="en-US" altLang="en-US" sz="2800" i="1" baseline="0" dirty="0">
                <a:solidFill>
                  <a:schemeClr val="hlink"/>
                </a:solidFill>
                <a:latin typeface="Times New Roman" panose="02020603050405020304" pitchFamily="18" charset="0"/>
              </a:rPr>
              <a:t>c.</a:t>
            </a:r>
            <a:r>
              <a:rPr lang="en-US" altLang="en-US" sz="2800" i="1" baseline="0" dirty="0">
                <a:latin typeface="Times New Roman" panose="02020603050405020304" pitchFamily="18" charset="0"/>
              </a:rPr>
              <a:t> Each number needs to be less than or equal to 255.</a:t>
            </a:r>
          </a:p>
          <a:p>
            <a:r>
              <a:rPr lang="en-US" altLang="en-US" sz="2800" i="1" baseline="0" dirty="0">
                <a:solidFill>
                  <a:schemeClr val="hlink"/>
                </a:solidFill>
                <a:latin typeface="Times New Roman" panose="02020603050405020304" pitchFamily="18" charset="0"/>
              </a:rPr>
              <a:t>d.</a:t>
            </a:r>
            <a:r>
              <a:rPr lang="en-US" altLang="en-US" sz="2800" i="1" baseline="0" dirty="0">
                <a:latin typeface="Times New Roman" panose="02020603050405020304" pitchFamily="18" charset="0"/>
              </a:rPr>
              <a:t> A mixture of binary notation and dotted-decimal notation is not allowed.</a:t>
            </a:r>
          </a:p>
        </p:txBody>
      </p:sp>
      <p:cxnSp>
        <p:nvCxnSpPr>
          <p:cNvPr id="14" name="Straight Connector 13">
            <a:extLst>
              <a:ext uri="{FF2B5EF4-FFF2-40B4-BE49-F238E27FC236}">
                <a16:creationId xmlns:a16="http://schemas.microsoft.com/office/drawing/2014/main" id="{6DCFA502-6793-434A-9DDA-E8B8D78519EB}"/>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AF97B543-BD03-43FE-A62C-7D0D0AE6F2A0}"/>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7" name="Picture 2" descr="Question mark PNG">
            <a:extLst>
              <a:ext uri="{FF2B5EF4-FFF2-40B4-BE49-F238E27FC236}">
                <a16:creationId xmlns:a16="http://schemas.microsoft.com/office/drawing/2014/main" id="{D8D1A934-24B9-41D7-A86E-0B2A7650EC4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078614" y="5049437"/>
            <a:ext cx="1113386" cy="11133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823921-A40B-FCAE-4693-27E549D7F0B9}"/>
              </a:ext>
            </a:extLst>
          </p:cNvPr>
          <p:cNvPicPr>
            <a:picLocks noChangeAspect="1"/>
          </p:cNvPicPr>
          <p:nvPr/>
        </p:nvPicPr>
        <p:blipFill>
          <a:blip r:embed="rId5"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89"/>
                                        </p:tgtEl>
                                        <p:attrNameLst>
                                          <p:attrName>style.visibility</p:attrName>
                                        </p:attrNameLst>
                                      </p:cBhvr>
                                      <p:to>
                                        <p:strVal val="visible"/>
                                      </p:to>
                                    </p:set>
                                    <p:animEffect transition="in" filter="fade">
                                      <p:cBhvr>
                                        <p:cTn id="7" dur="1000"/>
                                        <p:tgtEl>
                                          <p:spTgt spid="24589"/>
                                        </p:tgtEl>
                                      </p:cBhvr>
                                    </p:animEffect>
                                    <p:anim calcmode="lin" valueType="num">
                                      <p:cBhvr>
                                        <p:cTn id="8" dur="1000" fill="hold"/>
                                        <p:tgtEl>
                                          <p:spTgt spid="24589"/>
                                        </p:tgtEl>
                                        <p:attrNameLst>
                                          <p:attrName>ppt_x</p:attrName>
                                        </p:attrNameLst>
                                      </p:cBhvr>
                                      <p:tavLst>
                                        <p:tav tm="0">
                                          <p:val>
                                            <p:strVal val="#ppt_x"/>
                                          </p:val>
                                        </p:tav>
                                        <p:tav tm="100000">
                                          <p:val>
                                            <p:strVal val="#ppt_x"/>
                                          </p:val>
                                        </p:tav>
                                      </p:tavLst>
                                    </p:anim>
                                    <p:anim calcmode="lin" valueType="num">
                                      <p:cBhvr>
                                        <p:cTn id="9" dur="1000" fill="hold"/>
                                        <p:tgtEl>
                                          <p:spTgt spid="245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84BF17-86F9-481C-AB8F-1444FE296EF7}"/>
              </a:ext>
            </a:extLst>
          </p:cNvPr>
          <p:cNvSpPr>
            <a:spLocks noGrp="1"/>
          </p:cNvSpPr>
          <p:nvPr>
            <p:ph type="title"/>
          </p:nvPr>
        </p:nvSpPr>
        <p:spPr>
          <a:xfrm>
            <a:off x="599049" y="-28412"/>
            <a:ext cx="10515600" cy="1325563"/>
          </a:xfrm>
        </p:spPr>
        <p:txBody>
          <a:bodyPr/>
          <a:lstStyle/>
          <a:p>
            <a:pPr eaLnBrk="1" hangingPunct="1">
              <a:defRPr/>
            </a:pPr>
            <a:r>
              <a:rPr lang="en-US" b="1" dirty="0" err="1"/>
              <a:t>Classful</a:t>
            </a:r>
            <a:r>
              <a:rPr lang="en-US" b="1" dirty="0"/>
              <a:t> Addressing</a:t>
            </a:r>
          </a:p>
        </p:txBody>
      </p:sp>
      <p:sp>
        <p:nvSpPr>
          <p:cNvPr id="26627" name="Content Placeholder 3">
            <a:extLst>
              <a:ext uri="{FF2B5EF4-FFF2-40B4-BE49-F238E27FC236}">
                <a16:creationId xmlns:a16="http://schemas.microsoft.com/office/drawing/2014/main" id="{9F6FD09C-650D-4674-93DE-5E0925AD8637}"/>
              </a:ext>
            </a:extLst>
          </p:cNvPr>
          <p:cNvSpPr>
            <a:spLocks noGrp="1"/>
          </p:cNvSpPr>
          <p:nvPr>
            <p:ph idx="1"/>
          </p:nvPr>
        </p:nvSpPr>
        <p:spPr>
          <a:xfrm>
            <a:off x="4418063" y="1009713"/>
            <a:ext cx="6815393" cy="4351338"/>
          </a:xfrm>
        </p:spPr>
        <p:txBody>
          <a:bodyPr/>
          <a:lstStyle/>
          <a:p>
            <a:pPr eaLnBrk="1" hangingPunct="1"/>
            <a:r>
              <a:rPr lang="en-US" altLang="en-US" dirty="0"/>
              <a:t>In classful addressing, the address space is divided into five classes: A, B, C, D, and E.</a:t>
            </a:r>
          </a:p>
          <a:p>
            <a:pPr eaLnBrk="1" hangingPunct="1"/>
            <a:endParaRPr lang="en-US" altLang="en-US" dirty="0"/>
          </a:p>
        </p:txBody>
      </p:sp>
      <p:sp>
        <p:nvSpPr>
          <p:cNvPr id="26628" name="Slide Number Placeholder 1">
            <a:extLst>
              <a:ext uri="{FF2B5EF4-FFF2-40B4-BE49-F238E27FC236}">
                <a16:creationId xmlns:a16="http://schemas.microsoft.com/office/drawing/2014/main" id="{F94C1DF1-F6A6-4616-BF54-2E745C8832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7B5EDED9-5B9A-4CB8-9D50-094BF7DC9E03}" type="slidenum">
              <a:rPr lang="en-US" altLang="en-US" sz="1200">
                <a:solidFill>
                  <a:srgbClr val="B5A788"/>
                </a:solidFill>
              </a:rPr>
              <a:pPr/>
              <a:t>8</a:t>
            </a:fld>
            <a:endParaRPr lang="en-US" altLang="en-US" sz="1200">
              <a:solidFill>
                <a:srgbClr val="B5A788"/>
              </a:solidFill>
            </a:endParaRPr>
          </a:p>
        </p:txBody>
      </p:sp>
      <p:pic>
        <p:nvPicPr>
          <p:cNvPr id="26629" name="Picture 6">
            <a:extLst>
              <a:ext uri="{FF2B5EF4-FFF2-40B4-BE49-F238E27FC236}">
                <a16:creationId xmlns:a16="http://schemas.microsoft.com/office/drawing/2014/main" id="{C9D62F90-AB7C-4777-8893-7A3C5E70C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9979"/>
          <a:stretch>
            <a:fillRect/>
          </a:stretch>
        </p:blipFill>
        <p:spPr bwMode="auto">
          <a:xfrm>
            <a:off x="717856" y="1073426"/>
            <a:ext cx="35814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786D8DE3-C974-4016-AE36-E3E1354B4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021"/>
          <a:stretch>
            <a:fillRect/>
          </a:stretch>
        </p:blipFill>
        <p:spPr bwMode="auto">
          <a:xfrm>
            <a:off x="475615" y="3719737"/>
            <a:ext cx="3578225"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B42563B2-59A7-47E9-898A-24170257F5DF}"/>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C6C3302-3E84-4E09-8603-98620DABAFD2}"/>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5" descr="5-55">
            <a:extLst>
              <a:ext uri="{FF2B5EF4-FFF2-40B4-BE49-F238E27FC236}">
                <a16:creationId xmlns:a16="http://schemas.microsoft.com/office/drawing/2014/main" id="{E15C2EEB-7DBB-481C-933B-170DB5628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676" y="2398639"/>
            <a:ext cx="752157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CC823921-A40B-FCAE-4693-27E549D7F0B9}"/>
              </a:ext>
            </a:extLst>
          </p:cNvPr>
          <p:cNvPicPr>
            <a:picLocks noChangeAspect="1"/>
          </p:cNvPicPr>
          <p:nvPr/>
        </p:nvPicPr>
        <p:blipFill>
          <a:blip r:embed="rId4"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84BF17-86F9-481C-AB8F-1444FE296EF7}"/>
              </a:ext>
            </a:extLst>
          </p:cNvPr>
          <p:cNvSpPr>
            <a:spLocks noGrp="1"/>
          </p:cNvSpPr>
          <p:nvPr>
            <p:ph type="title"/>
          </p:nvPr>
        </p:nvSpPr>
        <p:spPr>
          <a:xfrm>
            <a:off x="599049" y="-28412"/>
            <a:ext cx="10515600" cy="1325563"/>
          </a:xfrm>
        </p:spPr>
        <p:txBody>
          <a:bodyPr/>
          <a:lstStyle/>
          <a:p>
            <a:pPr eaLnBrk="1" hangingPunct="1">
              <a:defRPr/>
            </a:pPr>
            <a:r>
              <a:rPr lang="en-US" b="1" dirty="0" err="1"/>
              <a:t>Classful</a:t>
            </a:r>
            <a:r>
              <a:rPr lang="en-US" b="1" dirty="0"/>
              <a:t> Addressing</a:t>
            </a:r>
          </a:p>
        </p:txBody>
      </p:sp>
      <p:sp>
        <p:nvSpPr>
          <p:cNvPr id="26628" name="Slide Number Placeholder 1">
            <a:extLst>
              <a:ext uri="{FF2B5EF4-FFF2-40B4-BE49-F238E27FC236}">
                <a16:creationId xmlns:a16="http://schemas.microsoft.com/office/drawing/2014/main" id="{F94C1DF1-F6A6-4616-BF54-2E745C8832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r>
              <a:rPr lang="en-US" altLang="en-US" sz="1200">
                <a:solidFill>
                  <a:srgbClr val="B5A788"/>
                </a:solidFill>
              </a:rPr>
              <a:t>19.</a:t>
            </a:r>
            <a:fld id="{7B5EDED9-5B9A-4CB8-9D50-094BF7DC9E03}" type="slidenum">
              <a:rPr lang="en-US" altLang="en-US" sz="1200">
                <a:solidFill>
                  <a:srgbClr val="B5A788"/>
                </a:solidFill>
              </a:rPr>
              <a:pPr/>
              <a:t>9</a:t>
            </a:fld>
            <a:endParaRPr lang="en-US" altLang="en-US" sz="1200">
              <a:solidFill>
                <a:srgbClr val="B5A788"/>
              </a:solidFill>
            </a:endParaRPr>
          </a:p>
        </p:txBody>
      </p:sp>
      <p:cxnSp>
        <p:nvCxnSpPr>
          <p:cNvPr id="7" name="Straight Connector 6">
            <a:extLst>
              <a:ext uri="{FF2B5EF4-FFF2-40B4-BE49-F238E27FC236}">
                <a16:creationId xmlns:a16="http://schemas.microsoft.com/office/drawing/2014/main" id="{B42563B2-59A7-47E9-898A-24170257F5DF}"/>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C6C3302-3E84-4E09-8603-98620DABAFD2}"/>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3">
            <a:extLst>
              <a:ext uri="{FF2B5EF4-FFF2-40B4-BE49-F238E27FC236}">
                <a16:creationId xmlns:a16="http://schemas.microsoft.com/office/drawing/2014/main" id="{1C78F01E-2DB7-45DA-8D6D-8252D58DA8C3}"/>
              </a:ext>
            </a:extLst>
          </p:cNvPr>
          <p:cNvSpPr txBox="1">
            <a:spLocks noChangeArrowheads="1"/>
          </p:cNvSpPr>
          <p:nvPr/>
        </p:nvSpPr>
        <p:spPr>
          <a:xfrm>
            <a:off x="1523999" y="5206903"/>
            <a:ext cx="9144000" cy="83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a:t>Special IP addresses.</a:t>
            </a:r>
          </a:p>
        </p:txBody>
      </p:sp>
      <p:pic>
        <p:nvPicPr>
          <p:cNvPr id="14" name="Picture 5" descr="5-56">
            <a:extLst>
              <a:ext uri="{FF2B5EF4-FFF2-40B4-BE49-F238E27FC236}">
                <a16:creationId xmlns:a16="http://schemas.microsoft.com/office/drawing/2014/main" id="{378DED0C-9CC3-4194-9A25-0943660DF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12" y="1584228"/>
            <a:ext cx="841057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C823921-A40B-FCAE-4693-27E549D7F0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1890351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itka Banner"/>
        <a:ea typeface=""/>
        <a:cs typeface=""/>
      </a:majorFont>
      <a:minorFont>
        <a:latin typeface="Sitk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1515</TotalTime>
  <Words>2447</Words>
  <Application>Microsoft Office PowerPoint</Application>
  <PresentationFormat>Widescreen</PresentationFormat>
  <Paragraphs>376</Paragraphs>
  <Slides>59</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Calibri</vt:lpstr>
      <vt:lpstr>Microsoft Sans Serif</vt:lpstr>
      <vt:lpstr>Sitka Banner</vt:lpstr>
      <vt:lpstr>Sitka Text</vt:lpstr>
      <vt:lpstr>Times New Roman</vt:lpstr>
      <vt:lpstr>Wingdings 2</vt:lpstr>
      <vt:lpstr>Office Theme</vt:lpstr>
      <vt:lpstr>IP Addressing</vt:lpstr>
      <vt:lpstr>IPv4 ADDRESSES</vt:lpstr>
      <vt:lpstr>IPv4 Address</vt:lpstr>
      <vt:lpstr>PowerPoint Presentation</vt:lpstr>
      <vt:lpstr>PowerPoint Presentation</vt:lpstr>
      <vt:lpstr>IPv4 Address</vt:lpstr>
      <vt:lpstr>PowerPoint Presentation</vt:lpstr>
      <vt:lpstr>Classful Addressing</vt:lpstr>
      <vt:lpstr>Classful Addressing</vt:lpstr>
      <vt:lpstr>PowerPoint Presentation</vt:lpstr>
      <vt:lpstr>Classes and Blocks</vt:lpstr>
      <vt:lpstr>Find NetID and Host ID</vt:lpstr>
      <vt:lpstr>Subnet and SuperNet</vt:lpstr>
      <vt:lpstr>Subnetting</vt:lpstr>
      <vt:lpstr>Comparison of a default mask and  a subnet mask</vt:lpstr>
      <vt:lpstr>A network with two levels of  hierarchy (not subnetted)</vt:lpstr>
      <vt:lpstr>A network with three levels of hierarchy (subnetted)</vt:lpstr>
      <vt:lpstr>Finding the Subnet Address</vt:lpstr>
      <vt:lpstr>Default mask and subnet mask</vt:lpstr>
      <vt:lpstr>PowerPoint Presentation</vt:lpstr>
      <vt:lpstr>PowerPoint Presentation</vt:lpstr>
      <vt:lpstr>PowerPoint Presentation</vt:lpstr>
      <vt:lpstr>Example 3</vt:lpstr>
      <vt:lpstr>Example 4</vt:lpstr>
      <vt:lpstr>Variable-length subnetting</vt:lpstr>
      <vt:lpstr>A supernetwork</vt:lpstr>
      <vt:lpstr>PowerPoint Presentation</vt:lpstr>
      <vt:lpstr>Example 5</vt:lpstr>
      <vt:lpstr>We need to make a supernetwork out of 16  class C blocks. What is the supernet mask?</vt:lpstr>
      <vt:lpstr>Example </vt:lpstr>
      <vt:lpstr>Example 8</vt:lpstr>
      <vt:lpstr>Classless Addressing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Addresses</vt:lpstr>
      <vt:lpstr>Network Address Translation (NAT)</vt:lpstr>
      <vt:lpstr>Network Address Translation (NAT)</vt:lpstr>
      <vt:lpstr>PowerPoint Presentation</vt:lpstr>
      <vt:lpstr>PowerPoint Presentation</vt:lpstr>
      <vt:lpstr>PowerPoint Presentation</vt:lpstr>
      <vt:lpstr>PowerPoint Presentation</vt:lpstr>
      <vt:lpstr>PowerPoint Presentation</vt:lpstr>
      <vt:lpstr>IPv6 ADDRESSES</vt:lpstr>
      <vt:lpstr>IPv6 Address</vt:lpstr>
      <vt:lpstr>PowerPoint Presentation</vt:lpstr>
      <vt:lpstr>PowerPoint Presentation</vt:lpstr>
      <vt:lpstr>IPV6</vt:lpstr>
      <vt:lpstr>Global Unicast IPV6</vt:lpstr>
      <vt:lpstr>IPv6 link-local</vt:lpstr>
      <vt:lpstr>Multicast address in IPv6</vt:lpstr>
      <vt:lpstr>PowerPoint Presentation</vt:lpstr>
      <vt:lpstr>Local addresses in IPv6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Networks and Security</dc:title>
  <dc:creator>Dr. Sai Kiran Pasupuleti</dc:creator>
  <cp:lastModifiedBy>PSK</cp:lastModifiedBy>
  <cp:revision>103</cp:revision>
  <dcterms:created xsi:type="dcterms:W3CDTF">2021-12-19T09:24:10Z</dcterms:created>
  <dcterms:modified xsi:type="dcterms:W3CDTF">2025-09-23T06:23:59Z</dcterms:modified>
</cp:coreProperties>
</file>