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2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12866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A340-9235-4A1B-BDE4-0776DCE0CB55}" type="datetimeFigureOut">
              <a:rPr lang="en-IN" smtClean="0"/>
              <a:t>27-09-2023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315EB-6C1F-422E-9426-F618BABA219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22844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A340-9235-4A1B-BDE4-0776DCE0CB55}" type="datetimeFigureOut">
              <a:rPr lang="en-IN" smtClean="0"/>
              <a:t>27-09-2023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315EB-6C1F-422E-9426-F618BABA219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64886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A340-9235-4A1B-BDE4-0776DCE0CB55}" type="datetimeFigureOut">
              <a:rPr lang="en-IN" smtClean="0"/>
              <a:t>27-09-2023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315EB-6C1F-422E-9426-F618BABA219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29258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A340-9235-4A1B-BDE4-0776DCE0CB55}" type="datetimeFigureOut">
              <a:rPr lang="en-IN" smtClean="0"/>
              <a:t>27-09-2023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315EB-6C1F-422E-9426-F618BABA219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82878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A340-9235-4A1B-BDE4-0776DCE0CB55}" type="datetimeFigureOut">
              <a:rPr lang="en-IN" smtClean="0"/>
              <a:t>27-09-2023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315EB-6C1F-422E-9426-F618BABA219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601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A340-9235-4A1B-BDE4-0776DCE0CB55}" type="datetimeFigureOut">
              <a:rPr lang="en-IN" smtClean="0"/>
              <a:t>27-09-2023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315EB-6C1F-422E-9426-F618BABA219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31946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A340-9235-4A1B-BDE4-0776DCE0CB55}" type="datetimeFigureOut">
              <a:rPr lang="en-IN" smtClean="0"/>
              <a:t>27-09-2023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315EB-6C1F-422E-9426-F618BABA219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82727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A340-9235-4A1B-BDE4-0776DCE0CB55}" type="datetimeFigureOut">
              <a:rPr lang="en-IN" smtClean="0"/>
              <a:t>27-09-2023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315EB-6C1F-422E-9426-F618BABA219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6705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A340-9235-4A1B-BDE4-0776DCE0CB55}" type="datetimeFigureOut">
              <a:rPr lang="en-IN" smtClean="0"/>
              <a:t>27-09-2023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315EB-6C1F-422E-9426-F618BABA219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70273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A340-9235-4A1B-BDE4-0776DCE0CB55}" type="datetimeFigureOut">
              <a:rPr lang="en-IN" smtClean="0"/>
              <a:t>27-09-2023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315EB-6C1F-422E-9426-F618BABA219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76541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5DA340-9235-4A1B-BDE4-0776DCE0CB55}" type="datetimeFigureOut">
              <a:rPr lang="en-IN" smtClean="0"/>
              <a:t>27-09-2023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C315EB-6C1F-422E-9426-F618BABA219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33854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344615"/>
            <a:ext cx="9144000" cy="1165348"/>
          </a:xfrm>
        </p:spPr>
        <p:txBody>
          <a:bodyPr/>
          <a:lstStyle/>
          <a:p>
            <a:r>
              <a:rPr lang="en-US" b="1" dirty="0" smtClean="0">
                <a:latin typeface="Berlin Sans FB" panose="020E0602020502020306" pitchFamily="34" charset="0"/>
              </a:rPr>
              <a:t>GOVERNOR </a:t>
            </a:r>
            <a:endParaRPr lang="en-IN" b="1" dirty="0">
              <a:latin typeface="Berlin Sans FB" panose="020E06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58347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89281"/>
            <a:ext cx="10515600" cy="666506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Introduction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31632"/>
            <a:ext cx="10515600" cy="5650522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Articles 153 to 167 in Part VI of the Constitution deal with the state executive. </a:t>
            </a: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state executive consists of the </a:t>
            </a:r>
          </a:p>
          <a:p>
            <a:pPr marL="514350" indent="-514350" algn="just">
              <a:buAutoNum type="arabicPeriod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Governor, </a:t>
            </a:r>
          </a:p>
          <a:p>
            <a:pPr marL="514350" indent="-514350" algn="just">
              <a:buAutoNum type="arabicPeriod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Chief Minister, </a:t>
            </a:r>
          </a:p>
          <a:p>
            <a:pPr marL="514350" indent="-514350" algn="just">
              <a:buAutoNum type="arabicPeriod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council of ministers and </a:t>
            </a:r>
          </a:p>
          <a:p>
            <a:pPr marL="514350" indent="-514350" algn="just">
              <a:buAutoNum type="arabicPeriod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Advocate General of the State. </a:t>
            </a: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governor is the chief executive head of the state. But, like the president, he is a nominal executive head (titular or constitutional head). </a:t>
            </a: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governor also acts as an agent of the central government. Therefore, the office of governor has a dual role.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03350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78229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Appointment of Governor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1323" y="1043354"/>
            <a:ext cx="11172092" cy="5133609"/>
          </a:xfrm>
        </p:spPr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Usually, there is a governor for each state, but the 7th Constitutional Amendment Act of 1956 facilitated the appointment of the same person as a governor for two or more states.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Draft Constitution provided for the direct election of the governor on the basis of universal adult suffrage.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92402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Berlin Sans FB Demi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150</Words>
  <Application>Microsoft Office PowerPoint</Application>
  <PresentationFormat>Widescreen</PresentationFormat>
  <Paragraphs>13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Berlin Sans FB</vt:lpstr>
      <vt:lpstr>Berlin Sans FB Demi</vt:lpstr>
      <vt:lpstr>Franklin Gothic Book</vt:lpstr>
      <vt:lpstr>Times New Roman</vt:lpstr>
      <vt:lpstr>Office Theme</vt:lpstr>
      <vt:lpstr>GOVERNOR </vt:lpstr>
      <vt:lpstr>Introduction </vt:lpstr>
      <vt:lpstr>Appointment of Governor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GOVERNOR </dc:title>
  <dc:creator>Microsoft account</dc:creator>
  <cp:lastModifiedBy>Microsoft account</cp:lastModifiedBy>
  <cp:revision>4</cp:revision>
  <dcterms:created xsi:type="dcterms:W3CDTF">2023-09-27T03:19:30Z</dcterms:created>
  <dcterms:modified xsi:type="dcterms:W3CDTF">2023-09-27T03:55:12Z</dcterms:modified>
</cp:coreProperties>
</file>