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03C-7DC2-490C-9700-C7B4CD303D7B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9BEB0-C23F-4F46-BAC2-792ABE88142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30687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03C-7DC2-490C-9700-C7B4CD303D7B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9BEB0-C23F-4F46-BAC2-792ABE88142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47629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03C-7DC2-490C-9700-C7B4CD303D7B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9BEB0-C23F-4F46-BAC2-792ABE88142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405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03C-7DC2-490C-9700-C7B4CD303D7B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9BEB0-C23F-4F46-BAC2-792ABE88142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78524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03C-7DC2-490C-9700-C7B4CD303D7B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9BEB0-C23F-4F46-BAC2-792ABE88142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2867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03C-7DC2-490C-9700-C7B4CD303D7B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9BEB0-C23F-4F46-BAC2-792ABE88142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62287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03C-7DC2-490C-9700-C7B4CD303D7B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9BEB0-C23F-4F46-BAC2-792ABE88142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34174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03C-7DC2-490C-9700-C7B4CD303D7B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9BEB0-C23F-4F46-BAC2-792ABE88142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257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03C-7DC2-490C-9700-C7B4CD303D7B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9BEB0-C23F-4F46-BAC2-792ABE88142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81804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03C-7DC2-490C-9700-C7B4CD303D7B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9BEB0-C23F-4F46-BAC2-792ABE88142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22744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03C-7DC2-490C-9700-C7B4CD303D7B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9BEB0-C23F-4F46-BAC2-792ABE88142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2282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2B03C-7DC2-490C-9700-C7B4CD303D7B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9BEB0-C23F-4F46-BAC2-792ABE88142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82597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Exercise 9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Develop Java programs using Multithreading for process synchronization. </a:t>
            </a:r>
            <a:r>
              <a:rPr lang="en-US" dirty="0"/>
              <a:t>	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01057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783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/>
              <a:t>Write a program to set the priorities of the thread.</a:t>
            </a:r>
            <a:endParaRPr lang="en-IN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154" y="1053577"/>
            <a:ext cx="4688823" cy="567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14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to implement thread using runnable interface in Java.</a:t>
            </a:r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1497" y="1027906"/>
            <a:ext cx="5293314" cy="560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532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0949" y="635113"/>
            <a:ext cx="6453798" cy="529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4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Write a Java program to create multiple thread in Java.</a:t>
            </a: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0170" y="962592"/>
            <a:ext cx="3847463" cy="56456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3025" y="3011943"/>
            <a:ext cx="4079211" cy="230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723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6029"/>
          </a:xfrm>
        </p:spPr>
        <p:txBody>
          <a:bodyPr>
            <a:normAutofit/>
          </a:bodyPr>
          <a:lstStyle/>
          <a:p>
            <a:r>
              <a:rPr lang="en-US" sz="3200" b="1" dirty="0"/>
              <a:t>Write a program to demonstrate the Synchronization block.</a:t>
            </a:r>
            <a:endParaRPr lang="en-IN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937944"/>
            <a:ext cx="4182059" cy="57920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207" y="937944"/>
            <a:ext cx="2572109" cy="3581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4845" y="937944"/>
            <a:ext cx="3219899" cy="270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249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8464"/>
          </a:xfrm>
        </p:spPr>
        <p:txBody>
          <a:bodyPr>
            <a:normAutofit/>
          </a:bodyPr>
          <a:lstStyle/>
          <a:p>
            <a:r>
              <a:rPr lang="en-US" sz="3200" b="1" dirty="0"/>
              <a:t>Write a program to display all running threads in Java.</a:t>
            </a:r>
            <a:endParaRPr lang="en-IN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522" y="964636"/>
            <a:ext cx="5436209" cy="565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43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0715"/>
          </a:xfrm>
        </p:spPr>
        <p:txBody>
          <a:bodyPr>
            <a:normAutofit/>
          </a:bodyPr>
          <a:lstStyle/>
          <a:p>
            <a:r>
              <a:rPr lang="en-US" sz="2000" b="1" dirty="0"/>
              <a:t>Write a Java program using Synchronized Threads, which demonstrates Producer Consumer concept.</a:t>
            </a:r>
            <a:endParaRPr lang="en-IN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67097"/>
            <a:ext cx="10515600" cy="4909866"/>
          </a:xfrm>
        </p:spPr>
        <p:txBody>
          <a:bodyPr/>
          <a:lstStyle/>
          <a:p>
            <a:r>
              <a:rPr lang="en-US" b="1" dirty="0"/>
              <a:t>Producer Consumer problem: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The producer-consumer problem is the classical concurrency of a multi process synchronization problem. It is also known as bound-buffer problem.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The problem describes two processes, the producer and the consumer, who share a common, fixed-size buffer used as a queue. The producer generates a piece of data, put it into the buffer and starts again.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32406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446" y="884291"/>
            <a:ext cx="3077004" cy="24768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450" y="884291"/>
            <a:ext cx="3181794" cy="44678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0665" y="884291"/>
            <a:ext cx="3105583" cy="398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335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921" y="474596"/>
            <a:ext cx="5706271" cy="42106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192" y="474596"/>
            <a:ext cx="5353797" cy="605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87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81</Words>
  <Application>Microsoft Office PowerPoint</Application>
  <PresentationFormat>Widescreen</PresentationFormat>
  <Paragraphs>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Exercise 9</vt:lpstr>
      <vt:lpstr>How to implement thread using runnable interface in Java. </vt:lpstr>
      <vt:lpstr>PowerPoint Presentation</vt:lpstr>
      <vt:lpstr>Write a Java program to create multiple thread in Java.</vt:lpstr>
      <vt:lpstr>Write a program to demonstrate the Synchronization block.</vt:lpstr>
      <vt:lpstr>Write a program to display all running threads in Java.</vt:lpstr>
      <vt:lpstr>Write a Java program using Synchronized Threads, which demonstrates Producer Consumer concept.</vt:lpstr>
      <vt:lpstr>PowerPoint Presentation</vt:lpstr>
      <vt:lpstr>PowerPoint Presentation</vt:lpstr>
      <vt:lpstr>Write a program to set the priorities of the thread.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P.ANIL KUMAR</dc:creator>
  <cp:lastModifiedBy>P.ANIL KUMAR</cp:lastModifiedBy>
  <cp:revision>5</cp:revision>
  <dcterms:created xsi:type="dcterms:W3CDTF">2023-04-26T15:04:40Z</dcterms:created>
  <dcterms:modified xsi:type="dcterms:W3CDTF">2023-04-26T15:18:33Z</dcterms:modified>
</cp:coreProperties>
</file>