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ink/ink1.xml" ContentType="application/inkml+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5"/>
  </p:notesMasterIdLst>
  <p:sldIdLst>
    <p:sldId id="365" r:id="rId5"/>
    <p:sldId id="325" r:id="rId6"/>
    <p:sldId id="312" r:id="rId7"/>
    <p:sldId id="315" r:id="rId8"/>
    <p:sldId id="316" r:id="rId9"/>
    <p:sldId id="317" r:id="rId10"/>
    <p:sldId id="318" r:id="rId11"/>
    <p:sldId id="329" r:id="rId12"/>
    <p:sldId id="320" r:id="rId13"/>
    <p:sldId id="364" r:id="rId14"/>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49" userDrawn="1">
          <p15:clr>
            <a:srgbClr val="A4A3A4"/>
          </p15:clr>
        </p15:guide>
        <p15:guide id="3" orient="horz" pos="395" userDrawn="1">
          <p15:clr>
            <a:srgbClr val="A4A3A4"/>
          </p15:clr>
        </p15:guide>
        <p15:guide id="4" pos="3356"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ivani garg" initials="sg" lastIdx="12" clrIdx="0">
    <p:extLst>
      <p:ext uri="{19B8F6BF-5375-455C-9EA6-DF929625EA0E}">
        <p15:presenceInfo xmlns:p15="http://schemas.microsoft.com/office/powerpoint/2012/main" userId="S::shivani.garg@thinkandlearn.onmicrosoft.com::675e2353-1738-452b-8c9b-45f32be1bde2" providerId="AD"/>
      </p:ext>
    </p:extLst>
  </p:cmAuthor>
  <p:cmAuthor id="2" name="sirdhar dv" initials="sd" lastIdx="2" clrIdx="1">
    <p:extLst>
      <p:ext uri="{19B8F6BF-5375-455C-9EA6-DF929625EA0E}">
        <p15:presenceInfo xmlns:p15="http://schemas.microsoft.com/office/powerpoint/2012/main" userId="sirdhar dv"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224"/>
    <a:srgbClr val="275AFF"/>
    <a:srgbClr val="E7E6E6"/>
    <a:srgbClr val="001B48"/>
    <a:srgbClr val="4472C4"/>
    <a:srgbClr val="0070C0"/>
    <a:srgbClr val="00B050"/>
    <a:srgbClr val="714A6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04" autoAdjust="0"/>
    <p:restoredTop sz="94249" autoAdjust="0"/>
  </p:normalViewPr>
  <p:slideViewPr>
    <p:cSldViewPr snapToGrid="0" showGuides="1">
      <p:cViewPr varScale="1">
        <p:scale>
          <a:sx n="103" d="100"/>
          <a:sy n="103" d="100"/>
        </p:scale>
        <p:origin x="859" y="58"/>
      </p:cViewPr>
      <p:guideLst>
        <p:guide orient="horz" pos="3049"/>
        <p:guide orient="horz" pos="395"/>
        <p:guide pos="3356"/>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udhakar Reddy" userId="6bd9700a367e69f9" providerId="LiveId" clId="{0E475040-4AA3-4E07-9F87-92F1A0E7A653}"/>
    <pc:docChg chg="custSel addSld modSld">
      <pc:chgData name="Sudhakar Reddy" userId="6bd9700a367e69f9" providerId="LiveId" clId="{0E475040-4AA3-4E07-9F87-92F1A0E7A653}" dt="2023-12-27T06:38:18.228" v="19"/>
      <pc:docMkLst>
        <pc:docMk/>
      </pc:docMkLst>
      <pc:sldChg chg="addSp delSp mod">
        <pc:chgData name="Sudhakar Reddy" userId="6bd9700a367e69f9" providerId="LiveId" clId="{0E475040-4AA3-4E07-9F87-92F1A0E7A653}" dt="2023-12-27T06:04:43.477" v="3"/>
        <pc:sldMkLst>
          <pc:docMk/>
          <pc:sldMk cId="1137220246" sldId="260"/>
        </pc:sldMkLst>
        <pc:inkChg chg="add del">
          <ac:chgData name="Sudhakar Reddy" userId="6bd9700a367e69f9" providerId="LiveId" clId="{0E475040-4AA3-4E07-9F87-92F1A0E7A653}" dt="2023-12-27T05:29:33.736" v="1" actId="478"/>
          <ac:inkMkLst>
            <pc:docMk/>
            <pc:sldMk cId="1137220246" sldId="260"/>
            <ac:inkMk id="3" creationId="{1E5F0E36-F5F3-3AA0-F6DB-9E64B3FA5F89}"/>
          </ac:inkMkLst>
        </pc:inkChg>
        <pc:inkChg chg="add">
          <ac:chgData name="Sudhakar Reddy" userId="6bd9700a367e69f9" providerId="LiveId" clId="{0E475040-4AA3-4E07-9F87-92F1A0E7A653}" dt="2023-12-27T06:04:43.477" v="3"/>
          <ac:inkMkLst>
            <pc:docMk/>
            <pc:sldMk cId="1137220246" sldId="260"/>
            <ac:inkMk id="5" creationId="{08283EDC-E05D-466B-2E7F-B6C04090B54B}"/>
          </ac:inkMkLst>
        </pc:inkChg>
      </pc:sldChg>
      <pc:sldChg chg="addSp">
        <pc:chgData name="Sudhakar Reddy" userId="6bd9700a367e69f9" providerId="LiveId" clId="{0E475040-4AA3-4E07-9F87-92F1A0E7A653}" dt="2023-12-27T06:04:43.477" v="3"/>
        <pc:sldMkLst>
          <pc:docMk/>
          <pc:sldMk cId="1382586994" sldId="273"/>
        </pc:sldMkLst>
        <pc:inkChg chg="add">
          <ac:chgData name="Sudhakar Reddy" userId="6bd9700a367e69f9" providerId="LiveId" clId="{0E475040-4AA3-4E07-9F87-92F1A0E7A653}" dt="2023-12-27T06:04:43.477" v="3"/>
          <ac:inkMkLst>
            <pc:docMk/>
            <pc:sldMk cId="1382586994" sldId="273"/>
            <ac:inkMk id="4" creationId="{88B86DA5-A2C2-818F-405C-CB6B593AB64E}"/>
          </ac:inkMkLst>
        </pc:inkChg>
      </pc:sldChg>
      <pc:sldChg chg="addSp">
        <pc:chgData name="Sudhakar Reddy" userId="6bd9700a367e69f9" providerId="LiveId" clId="{0E475040-4AA3-4E07-9F87-92F1A0E7A653}" dt="2023-12-27T06:21:43.448" v="7"/>
        <pc:sldMkLst>
          <pc:docMk/>
          <pc:sldMk cId="885432037" sldId="275"/>
        </pc:sldMkLst>
        <pc:inkChg chg="add">
          <ac:chgData name="Sudhakar Reddy" userId="6bd9700a367e69f9" providerId="LiveId" clId="{0E475040-4AA3-4E07-9F87-92F1A0E7A653}" dt="2023-12-27T06:21:43.448" v="7"/>
          <ac:inkMkLst>
            <pc:docMk/>
            <pc:sldMk cId="885432037" sldId="275"/>
            <ac:inkMk id="3" creationId="{A6E4289D-21AD-57B5-74FD-0E75A7937969}"/>
          </ac:inkMkLst>
        </pc:inkChg>
      </pc:sldChg>
      <pc:sldChg chg="addSp">
        <pc:chgData name="Sudhakar Reddy" userId="6bd9700a367e69f9" providerId="LiveId" clId="{0E475040-4AA3-4E07-9F87-92F1A0E7A653}" dt="2023-12-27T06:38:18.228" v="19"/>
        <pc:sldMkLst>
          <pc:docMk/>
          <pc:sldMk cId="3805290871" sldId="325"/>
        </pc:sldMkLst>
        <pc:inkChg chg="add">
          <ac:chgData name="Sudhakar Reddy" userId="6bd9700a367e69f9" providerId="LiveId" clId="{0E475040-4AA3-4E07-9F87-92F1A0E7A653}" dt="2023-12-27T06:38:18.228" v="19"/>
          <ac:inkMkLst>
            <pc:docMk/>
            <pc:sldMk cId="3805290871" sldId="325"/>
            <ac:inkMk id="3" creationId="{79A2CFA9-8E8A-1EF2-01E1-8BFC0229D1BB}"/>
          </ac:inkMkLst>
        </pc:inkChg>
      </pc:sldChg>
      <pc:sldChg chg="addSp">
        <pc:chgData name="Sudhakar Reddy" userId="6bd9700a367e69f9" providerId="LiveId" clId="{0E475040-4AA3-4E07-9F87-92F1A0E7A653}" dt="2023-12-27T06:04:43.477" v="3"/>
        <pc:sldMkLst>
          <pc:docMk/>
          <pc:sldMk cId="164189868" sldId="335"/>
        </pc:sldMkLst>
        <pc:inkChg chg="add">
          <ac:chgData name="Sudhakar Reddy" userId="6bd9700a367e69f9" providerId="LiveId" clId="{0E475040-4AA3-4E07-9F87-92F1A0E7A653}" dt="2023-12-27T06:04:43.477" v="3"/>
          <ac:inkMkLst>
            <pc:docMk/>
            <pc:sldMk cId="164189868" sldId="335"/>
            <ac:inkMk id="5" creationId="{CAC74C0E-9B19-CD4E-EDDE-C1752934956E}"/>
          </ac:inkMkLst>
        </pc:inkChg>
      </pc:sldChg>
      <pc:sldChg chg="addSp">
        <pc:chgData name="Sudhakar Reddy" userId="6bd9700a367e69f9" providerId="LiveId" clId="{0E475040-4AA3-4E07-9F87-92F1A0E7A653}" dt="2023-12-27T06:21:43.448" v="7"/>
        <pc:sldMkLst>
          <pc:docMk/>
          <pc:sldMk cId="1151980253" sldId="356"/>
        </pc:sldMkLst>
        <pc:inkChg chg="add">
          <ac:chgData name="Sudhakar Reddy" userId="6bd9700a367e69f9" providerId="LiveId" clId="{0E475040-4AA3-4E07-9F87-92F1A0E7A653}" dt="2023-12-27T06:21:43.448" v="7"/>
          <ac:inkMkLst>
            <pc:docMk/>
            <pc:sldMk cId="1151980253" sldId="356"/>
            <ac:inkMk id="3" creationId="{2332094C-7436-80C1-D084-9D537972841E}"/>
          </ac:inkMkLst>
        </pc:inkChg>
      </pc:sldChg>
      <pc:sldChg chg="addSp">
        <pc:chgData name="Sudhakar Reddy" userId="6bd9700a367e69f9" providerId="LiveId" clId="{0E475040-4AA3-4E07-9F87-92F1A0E7A653}" dt="2023-12-27T06:21:43.448" v="7"/>
        <pc:sldMkLst>
          <pc:docMk/>
          <pc:sldMk cId="3207885409" sldId="357"/>
        </pc:sldMkLst>
        <pc:inkChg chg="add">
          <ac:chgData name="Sudhakar Reddy" userId="6bd9700a367e69f9" providerId="LiveId" clId="{0E475040-4AA3-4E07-9F87-92F1A0E7A653}" dt="2023-12-27T06:21:43.448" v="7"/>
          <ac:inkMkLst>
            <pc:docMk/>
            <pc:sldMk cId="3207885409" sldId="357"/>
            <ac:inkMk id="3" creationId="{250DB3FE-2611-93F8-ACED-323F15B6B751}"/>
          </ac:inkMkLst>
        </pc:inkChg>
      </pc:sldChg>
      <pc:sldChg chg="addSp delSp mod">
        <pc:chgData name="Sudhakar Reddy" userId="6bd9700a367e69f9" providerId="LiveId" clId="{0E475040-4AA3-4E07-9F87-92F1A0E7A653}" dt="2023-12-27T06:04:43.477" v="3"/>
        <pc:sldMkLst>
          <pc:docMk/>
          <pc:sldMk cId="4088854275" sldId="365"/>
        </pc:sldMkLst>
        <pc:inkChg chg="add del">
          <ac:chgData name="Sudhakar Reddy" userId="6bd9700a367e69f9" providerId="LiveId" clId="{0E475040-4AA3-4E07-9F87-92F1A0E7A653}" dt="2023-12-27T05:29:37.198" v="2" actId="478"/>
          <ac:inkMkLst>
            <pc:docMk/>
            <pc:sldMk cId="4088854275" sldId="365"/>
            <ac:inkMk id="3" creationId="{5650DD43-9806-2658-713D-49650D474A46}"/>
          </ac:inkMkLst>
        </pc:inkChg>
        <pc:inkChg chg="add">
          <ac:chgData name="Sudhakar Reddy" userId="6bd9700a367e69f9" providerId="LiveId" clId="{0E475040-4AA3-4E07-9F87-92F1A0E7A653}" dt="2023-12-27T06:04:43.477" v="3"/>
          <ac:inkMkLst>
            <pc:docMk/>
            <pc:sldMk cId="4088854275" sldId="365"/>
            <ac:inkMk id="4" creationId="{D159D051-D902-8A3F-325E-83A628776A6A}"/>
          </ac:inkMkLst>
        </pc:inkChg>
      </pc:sldChg>
      <pc:sldChg chg="addSp">
        <pc:chgData name="Sudhakar Reddy" userId="6bd9700a367e69f9" providerId="LiveId" clId="{0E475040-4AA3-4E07-9F87-92F1A0E7A653}" dt="2023-12-27T06:21:43.448" v="7"/>
        <pc:sldMkLst>
          <pc:docMk/>
          <pc:sldMk cId="1587547724" sldId="376"/>
        </pc:sldMkLst>
        <pc:inkChg chg="add">
          <ac:chgData name="Sudhakar Reddy" userId="6bd9700a367e69f9" providerId="LiveId" clId="{0E475040-4AA3-4E07-9F87-92F1A0E7A653}" dt="2023-12-27T06:21:43.448" v="7"/>
          <ac:inkMkLst>
            <pc:docMk/>
            <pc:sldMk cId="1587547724" sldId="376"/>
            <ac:inkMk id="3" creationId="{15833A0A-94E6-B0F0-3183-0CD945FC503C}"/>
          </ac:inkMkLst>
        </pc:inkChg>
      </pc:sldChg>
      <pc:sldChg chg="addSp">
        <pc:chgData name="Sudhakar Reddy" userId="6bd9700a367e69f9" providerId="LiveId" clId="{0E475040-4AA3-4E07-9F87-92F1A0E7A653}" dt="2023-12-27T06:04:43.477" v="3"/>
        <pc:sldMkLst>
          <pc:docMk/>
          <pc:sldMk cId="3284416544" sldId="377"/>
        </pc:sldMkLst>
        <pc:inkChg chg="add">
          <ac:chgData name="Sudhakar Reddy" userId="6bd9700a367e69f9" providerId="LiveId" clId="{0E475040-4AA3-4E07-9F87-92F1A0E7A653}" dt="2023-12-27T06:04:43.477" v="3"/>
          <ac:inkMkLst>
            <pc:docMk/>
            <pc:sldMk cId="3284416544" sldId="377"/>
            <ac:inkMk id="2" creationId="{DE68F7D2-1445-0AF7-FB56-4E3F76E2504D}"/>
          </ac:inkMkLst>
        </pc:inkChg>
      </pc:sldChg>
      <pc:sldChg chg="addSp">
        <pc:chgData name="Sudhakar Reddy" userId="6bd9700a367e69f9" providerId="LiveId" clId="{0E475040-4AA3-4E07-9F87-92F1A0E7A653}" dt="2023-12-27T06:38:18.228" v="19"/>
        <pc:sldMkLst>
          <pc:docMk/>
          <pc:sldMk cId="4287438538" sldId="378"/>
        </pc:sldMkLst>
        <pc:inkChg chg="add">
          <ac:chgData name="Sudhakar Reddy" userId="6bd9700a367e69f9" providerId="LiveId" clId="{0E475040-4AA3-4E07-9F87-92F1A0E7A653}" dt="2023-12-27T06:38:18.228" v="19"/>
          <ac:inkMkLst>
            <pc:docMk/>
            <pc:sldMk cId="4287438538" sldId="378"/>
            <ac:inkMk id="4" creationId="{C0F774D5-2E28-2A3F-FBF7-A55D81EFF10C}"/>
          </ac:inkMkLst>
        </pc:inkChg>
      </pc:sldChg>
      <pc:sldChg chg="addSp">
        <pc:chgData name="Sudhakar Reddy" userId="6bd9700a367e69f9" providerId="LiveId" clId="{0E475040-4AA3-4E07-9F87-92F1A0E7A653}" dt="2023-12-27T06:38:18.228" v="19"/>
        <pc:sldMkLst>
          <pc:docMk/>
          <pc:sldMk cId="3448444773" sldId="381"/>
        </pc:sldMkLst>
        <pc:inkChg chg="add">
          <ac:chgData name="Sudhakar Reddy" userId="6bd9700a367e69f9" providerId="LiveId" clId="{0E475040-4AA3-4E07-9F87-92F1A0E7A653}" dt="2023-12-27T06:38:18.228" v="19"/>
          <ac:inkMkLst>
            <pc:docMk/>
            <pc:sldMk cId="3448444773" sldId="381"/>
            <ac:inkMk id="2" creationId="{88F9E4B7-B7E0-65A9-CF74-58083F1E3434}"/>
          </ac:inkMkLst>
        </pc:inkChg>
      </pc:sldChg>
      <pc:sldChg chg="addSp">
        <pc:chgData name="Sudhakar Reddy" userId="6bd9700a367e69f9" providerId="LiveId" clId="{0E475040-4AA3-4E07-9F87-92F1A0E7A653}" dt="2023-12-27T06:04:43.477" v="3"/>
        <pc:sldMkLst>
          <pc:docMk/>
          <pc:sldMk cId="881398326" sldId="386"/>
        </pc:sldMkLst>
        <pc:inkChg chg="add">
          <ac:chgData name="Sudhakar Reddy" userId="6bd9700a367e69f9" providerId="LiveId" clId="{0E475040-4AA3-4E07-9F87-92F1A0E7A653}" dt="2023-12-27T06:04:43.477" v="3"/>
          <ac:inkMkLst>
            <pc:docMk/>
            <pc:sldMk cId="881398326" sldId="386"/>
            <ac:inkMk id="4" creationId="{2827B3DF-E14E-DDE4-9D38-ADC1E66D2747}"/>
          </ac:inkMkLst>
        </pc:inkChg>
      </pc:sldChg>
      <pc:sldChg chg="addSp">
        <pc:chgData name="Sudhakar Reddy" userId="6bd9700a367e69f9" providerId="LiveId" clId="{0E475040-4AA3-4E07-9F87-92F1A0E7A653}" dt="2023-12-27T06:21:43.448" v="7"/>
        <pc:sldMkLst>
          <pc:docMk/>
          <pc:sldMk cId="2633310047" sldId="388"/>
        </pc:sldMkLst>
        <pc:inkChg chg="add">
          <ac:chgData name="Sudhakar Reddy" userId="6bd9700a367e69f9" providerId="LiveId" clId="{0E475040-4AA3-4E07-9F87-92F1A0E7A653}" dt="2023-12-27T06:21:43.448" v="7"/>
          <ac:inkMkLst>
            <pc:docMk/>
            <pc:sldMk cId="2633310047" sldId="388"/>
            <ac:inkMk id="4" creationId="{C12D7F09-96D5-1E9C-3F74-E77A92BF6E88}"/>
          </ac:inkMkLst>
        </pc:inkChg>
      </pc:sldChg>
      <pc:sldChg chg="addSp">
        <pc:chgData name="Sudhakar Reddy" userId="6bd9700a367e69f9" providerId="LiveId" clId="{0E475040-4AA3-4E07-9F87-92F1A0E7A653}" dt="2023-12-27T06:21:43.448" v="7"/>
        <pc:sldMkLst>
          <pc:docMk/>
          <pc:sldMk cId="2242033540" sldId="389"/>
        </pc:sldMkLst>
        <pc:inkChg chg="add">
          <ac:chgData name="Sudhakar Reddy" userId="6bd9700a367e69f9" providerId="LiveId" clId="{0E475040-4AA3-4E07-9F87-92F1A0E7A653}" dt="2023-12-27T06:21:43.448" v="7"/>
          <ac:inkMkLst>
            <pc:docMk/>
            <pc:sldMk cId="2242033540" sldId="389"/>
            <ac:inkMk id="4" creationId="{7AB4B0B3-495B-3FEE-2977-610690222369}"/>
          </ac:inkMkLst>
        </pc:inkChg>
      </pc:sldChg>
      <pc:sldChg chg="addSp">
        <pc:chgData name="Sudhakar Reddy" userId="6bd9700a367e69f9" providerId="LiveId" clId="{0E475040-4AA3-4E07-9F87-92F1A0E7A653}" dt="2023-12-27T06:04:43.477" v="3"/>
        <pc:sldMkLst>
          <pc:docMk/>
          <pc:sldMk cId="583895737" sldId="404"/>
        </pc:sldMkLst>
        <pc:inkChg chg="add">
          <ac:chgData name="Sudhakar Reddy" userId="6bd9700a367e69f9" providerId="LiveId" clId="{0E475040-4AA3-4E07-9F87-92F1A0E7A653}" dt="2023-12-27T06:04:43.477" v="3"/>
          <ac:inkMkLst>
            <pc:docMk/>
            <pc:sldMk cId="583895737" sldId="404"/>
            <ac:inkMk id="4" creationId="{2430A439-D39E-50D3-A03E-5016E92A4423}"/>
          </ac:inkMkLst>
        </pc:inkChg>
      </pc:sldChg>
      <pc:sldChg chg="addSp">
        <pc:chgData name="Sudhakar Reddy" userId="6bd9700a367e69f9" providerId="LiveId" clId="{0E475040-4AA3-4E07-9F87-92F1A0E7A653}" dt="2023-12-27T06:21:43.448" v="7"/>
        <pc:sldMkLst>
          <pc:docMk/>
          <pc:sldMk cId="1573331581" sldId="405"/>
        </pc:sldMkLst>
        <pc:inkChg chg="add">
          <ac:chgData name="Sudhakar Reddy" userId="6bd9700a367e69f9" providerId="LiveId" clId="{0E475040-4AA3-4E07-9F87-92F1A0E7A653}" dt="2023-12-27T06:21:43.448" v="7"/>
          <ac:inkMkLst>
            <pc:docMk/>
            <pc:sldMk cId="1573331581" sldId="405"/>
            <ac:inkMk id="4" creationId="{5A4123B1-7CCB-B456-F314-D04BC72C6E03}"/>
          </ac:inkMkLst>
        </pc:inkChg>
      </pc:sldChg>
      <pc:sldChg chg="addSp">
        <pc:chgData name="Sudhakar Reddy" userId="6bd9700a367e69f9" providerId="LiveId" clId="{0E475040-4AA3-4E07-9F87-92F1A0E7A653}" dt="2023-12-27T06:21:43.448" v="7"/>
        <pc:sldMkLst>
          <pc:docMk/>
          <pc:sldMk cId="1255971105" sldId="406"/>
        </pc:sldMkLst>
        <pc:inkChg chg="add">
          <ac:chgData name="Sudhakar Reddy" userId="6bd9700a367e69f9" providerId="LiveId" clId="{0E475040-4AA3-4E07-9F87-92F1A0E7A653}" dt="2023-12-27T06:21:43.448" v="7"/>
          <ac:inkMkLst>
            <pc:docMk/>
            <pc:sldMk cId="1255971105" sldId="406"/>
            <ac:inkMk id="4" creationId="{967FC37F-E911-0382-6B34-F7CC4B0BBAB6}"/>
          </ac:inkMkLst>
        </pc:inkChg>
      </pc:sldChg>
      <pc:sldChg chg="addSp delSp add mod delAnim">
        <pc:chgData name="Sudhakar Reddy" userId="6bd9700a367e69f9" providerId="LiveId" clId="{0E475040-4AA3-4E07-9F87-92F1A0E7A653}" dt="2023-12-27T06:21:43.448" v="7"/>
        <pc:sldMkLst>
          <pc:docMk/>
          <pc:sldMk cId="1376051882" sldId="407"/>
        </pc:sldMkLst>
        <pc:spChg chg="del">
          <ac:chgData name="Sudhakar Reddy" userId="6bd9700a367e69f9" providerId="LiveId" clId="{0E475040-4AA3-4E07-9F87-92F1A0E7A653}" dt="2023-12-27T06:04:54.871" v="6" actId="478"/>
          <ac:spMkLst>
            <pc:docMk/>
            <pc:sldMk cId="1376051882" sldId="407"/>
            <ac:spMk id="3" creationId="{A483484C-B6C2-06C3-3EE3-C214C8F3109F}"/>
          </ac:spMkLst>
        </pc:spChg>
        <pc:inkChg chg="del">
          <ac:chgData name="Sudhakar Reddy" userId="6bd9700a367e69f9" providerId="LiveId" clId="{0E475040-4AA3-4E07-9F87-92F1A0E7A653}" dt="2023-12-27T06:04:49.786" v="5" actId="478"/>
          <ac:inkMkLst>
            <pc:docMk/>
            <pc:sldMk cId="1376051882" sldId="407"/>
            <ac:inkMk id="4" creationId="{2827B3DF-E14E-DDE4-9D38-ADC1E66D2747}"/>
          </ac:inkMkLst>
        </pc:inkChg>
        <pc:inkChg chg="add">
          <ac:chgData name="Sudhakar Reddy" userId="6bd9700a367e69f9" providerId="LiveId" clId="{0E475040-4AA3-4E07-9F87-92F1A0E7A653}" dt="2023-12-27T06:21:43.448" v="7"/>
          <ac:inkMkLst>
            <pc:docMk/>
            <pc:sldMk cId="1376051882" sldId="407"/>
            <ac:inkMk id="5" creationId="{818A61CC-6782-2EBD-D49D-B7AFE575A965}"/>
          </ac:inkMkLst>
        </pc:inkChg>
      </pc:sldChg>
      <pc:sldChg chg="addSp delSp modSp add mod">
        <pc:chgData name="Sudhakar Reddy" userId="6bd9700a367e69f9" providerId="LiveId" clId="{0E475040-4AA3-4E07-9F87-92F1A0E7A653}" dt="2023-12-27T06:38:18.228" v="19"/>
        <pc:sldMkLst>
          <pc:docMk/>
          <pc:sldMk cId="3086232608" sldId="408"/>
        </pc:sldMkLst>
        <pc:spChg chg="mod">
          <ac:chgData name="Sudhakar Reddy" userId="6bd9700a367e69f9" providerId="LiveId" clId="{0E475040-4AA3-4E07-9F87-92F1A0E7A653}" dt="2023-12-27T06:21:55.403" v="18" actId="20577"/>
          <ac:spMkLst>
            <pc:docMk/>
            <pc:sldMk cId="3086232608" sldId="408"/>
            <ac:spMk id="2" creationId="{02568D99-2C9A-DE46-BCB6-D9E7C29A3088}"/>
          </ac:spMkLst>
        </pc:spChg>
        <pc:inkChg chg="del">
          <ac:chgData name="Sudhakar Reddy" userId="6bd9700a367e69f9" providerId="LiveId" clId="{0E475040-4AA3-4E07-9F87-92F1A0E7A653}" dt="2023-12-27T06:21:49.441" v="9" actId="478"/>
          <ac:inkMkLst>
            <pc:docMk/>
            <pc:sldMk cId="3086232608" sldId="408"/>
            <ac:inkMk id="3" creationId="{A6E4289D-21AD-57B5-74FD-0E75A7937969}"/>
          </ac:inkMkLst>
        </pc:inkChg>
        <pc:inkChg chg="add">
          <ac:chgData name="Sudhakar Reddy" userId="6bd9700a367e69f9" providerId="LiveId" clId="{0E475040-4AA3-4E07-9F87-92F1A0E7A653}" dt="2023-12-27T06:38:18.228" v="19"/>
          <ac:inkMkLst>
            <pc:docMk/>
            <pc:sldMk cId="3086232608" sldId="408"/>
            <ac:inkMk id="4" creationId="{398D74A3-CCE8-3593-5316-DFD14196B349}"/>
          </ac:inkMkLst>
        </pc:inkChg>
      </pc:sldChg>
    </pc:docChg>
  </pc:docChgLst>
  <pc:docChgLst>
    <pc:chgData name="Sudhakar Reddy" userId="6bd9700a367e69f9" providerId="LiveId" clId="{008F7B84-4F4E-46D7-8722-4909D63069F7}"/>
    <pc:docChg chg="custSel modSld modMainMaster">
      <pc:chgData name="Sudhakar Reddy" userId="6bd9700a367e69f9" providerId="LiveId" clId="{008F7B84-4F4E-46D7-8722-4909D63069F7}" dt="2024-01-09T01:46:13.655" v="28" actId="478"/>
      <pc:docMkLst>
        <pc:docMk/>
      </pc:docMkLst>
      <pc:sldChg chg="delSp mod">
        <pc:chgData name="Sudhakar Reddy" userId="6bd9700a367e69f9" providerId="LiveId" clId="{008F7B84-4F4E-46D7-8722-4909D63069F7}" dt="2024-01-09T01:43:45.208" v="1" actId="478"/>
        <pc:sldMkLst>
          <pc:docMk/>
          <pc:sldMk cId="1382586994" sldId="273"/>
        </pc:sldMkLst>
        <pc:inkChg chg="del">
          <ac:chgData name="Sudhakar Reddy" userId="6bd9700a367e69f9" providerId="LiveId" clId="{008F7B84-4F4E-46D7-8722-4909D63069F7}" dt="2024-01-09T01:43:45.208" v="1" actId="478"/>
          <ac:inkMkLst>
            <pc:docMk/>
            <pc:sldMk cId="1382586994" sldId="273"/>
            <ac:inkMk id="4" creationId="{88B86DA5-A2C2-818F-405C-CB6B593AB64E}"/>
          </ac:inkMkLst>
        </pc:inkChg>
      </pc:sldChg>
      <pc:sldChg chg="delSp mod">
        <pc:chgData name="Sudhakar Reddy" userId="6bd9700a367e69f9" providerId="LiveId" clId="{008F7B84-4F4E-46D7-8722-4909D63069F7}" dt="2024-01-09T01:44:19.545" v="14" actId="478"/>
        <pc:sldMkLst>
          <pc:docMk/>
          <pc:sldMk cId="885432037" sldId="275"/>
        </pc:sldMkLst>
        <pc:inkChg chg="del">
          <ac:chgData name="Sudhakar Reddy" userId="6bd9700a367e69f9" providerId="LiveId" clId="{008F7B84-4F4E-46D7-8722-4909D63069F7}" dt="2024-01-09T01:44:19.545" v="14" actId="478"/>
          <ac:inkMkLst>
            <pc:docMk/>
            <pc:sldMk cId="885432037" sldId="275"/>
            <ac:inkMk id="3" creationId="{A6E4289D-21AD-57B5-74FD-0E75A7937969}"/>
          </ac:inkMkLst>
        </pc:inkChg>
      </pc:sldChg>
      <pc:sldChg chg="delSp mod">
        <pc:chgData name="Sudhakar Reddy" userId="6bd9700a367e69f9" providerId="LiveId" clId="{008F7B84-4F4E-46D7-8722-4909D63069F7}" dt="2024-01-09T01:44:24.101" v="16" actId="478"/>
        <pc:sldMkLst>
          <pc:docMk/>
          <pc:sldMk cId="3805290871" sldId="325"/>
        </pc:sldMkLst>
        <pc:inkChg chg="del">
          <ac:chgData name="Sudhakar Reddy" userId="6bd9700a367e69f9" providerId="LiveId" clId="{008F7B84-4F4E-46D7-8722-4909D63069F7}" dt="2024-01-09T01:44:24.101" v="16" actId="478"/>
          <ac:inkMkLst>
            <pc:docMk/>
            <pc:sldMk cId="3805290871" sldId="325"/>
            <ac:inkMk id="3" creationId="{79A2CFA9-8E8A-1EF2-01E1-8BFC0229D1BB}"/>
          </ac:inkMkLst>
        </pc:inkChg>
      </pc:sldChg>
      <pc:sldChg chg="delSp mod">
        <pc:chgData name="Sudhakar Reddy" userId="6bd9700a367e69f9" providerId="LiveId" clId="{008F7B84-4F4E-46D7-8722-4909D63069F7}" dt="2024-01-09T01:43:50.712" v="3" actId="478"/>
        <pc:sldMkLst>
          <pc:docMk/>
          <pc:sldMk cId="164189868" sldId="335"/>
        </pc:sldMkLst>
        <pc:inkChg chg="del">
          <ac:chgData name="Sudhakar Reddy" userId="6bd9700a367e69f9" providerId="LiveId" clId="{008F7B84-4F4E-46D7-8722-4909D63069F7}" dt="2024-01-09T01:43:50.712" v="3" actId="478"/>
          <ac:inkMkLst>
            <pc:docMk/>
            <pc:sldMk cId="164189868" sldId="335"/>
            <ac:inkMk id="5" creationId="{CAC74C0E-9B19-CD4E-EDDE-C1752934956E}"/>
          </ac:inkMkLst>
        </pc:inkChg>
      </pc:sldChg>
      <pc:sldChg chg="delSp mod">
        <pc:chgData name="Sudhakar Reddy" userId="6bd9700a367e69f9" providerId="LiveId" clId="{008F7B84-4F4E-46D7-8722-4909D63069F7}" dt="2024-01-09T01:44:06.276" v="9" actId="478"/>
        <pc:sldMkLst>
          <pc:docMk/>
          <pc:sldMk cId="1151980253" sldId="356"/>
        </pc:sldMkLst>
        <pc:inkChg chg="del">
          <ac:chgData name="Sudhakar Reddy" userId="6bd9700a367e69f9" providerId="LiveId" clId="{008F7B84-4F4E-46D7-8722-4909D63069F7}" dt="2024-01-09T01:44:06.276" v="9" actId="478"/>
          <ac:inkMkLst>
            <pc:docMk/>
            <pc:sldMk cId="1151980253" sldId="356"/>
            <ac:inkMk id="3" creationId="{2332094C-7436-80C1-D084-9D537972841E}"/>
          </ac:inkMkLst>
        </pc:inkChg>
      </pc:sldChg>
      <pc:sldChg chg="delSp mod">
        <pc:chgData name="Sudhakar Reddy" userId="6bd9700a367e69f9" providerId="LiveId" clId="{008F7B84-4F4E-46D7-8722-4909D63069F7}" dt="2024-01-09T01:44:16.370" v="13" actId="478"/>
        <pc:sldMkLst>
          <pc:docMk/>
          <pc:sldMk cId="3207885409" sldId="357"/>
        </pc:sldMkLst>
        <pc:inkChg chg="del">
          <ac:chgData name="Sudhakar Reddy" userId="6bd9700a367e69f9" providerId="LiveId" clId="{008F7B84-4F4E-46D7-8722-4909D63069F7}" dt="2024-01-09T01:44:16.370" v="13" actId="478"/>
          <ac:inkMkLst>
            <pc:docMk/>
            <pc:sldMk cId="3207885409" sldId="357"/>
            <ac:inkMk id="3" creationId="{250DB3FE-2611-93F8-ACED-323F15B6B751}"/>
          </ac:inkMkLst>
        </pc:inkChg>
      </pc:sldChg>
      <pc:sldChg chg="delSp mod">
        <pc:chgData name="Sudhakar Reddy" userId="6bd9700a367e69f9" providerId="LiveId" clId="{008F7B84-4F4E-46D7-8722-4909D63069F7}" dt="2024-01-09T01:43:41.678" v="0" actId="478"/>
        <pc:sldMkLst>
          <pc:docMk/>
          <pc:sldMk cId="4088854275" sldId="365"/>
        </pc:sldMkLst>
        <pc:inkChg chg="del">
          <ac:chgData name="Sudhakar Reddy" userId="6bd9700a367e69f9" providerId="LiveId" clId="{008F7B84-4F4E-46D7-8722-4909D63069F7}" dt="2024-01-09T01:43:41.678" v="0" actId="478"/>
          <ac:inkMkLst>
            <pc:docMk/>
            <pc:sldMk cId="4088854275" sldId="365"/>
            <ac:inkMk id="4" creationId="{D159D051-D902-8A3F-325E-83A628776A6A}"/>
          </ac:inkMkLst>
        </pc:inkChg>
      </pc:sldChg>
      <pc:sldChg chg="delSp mod">
        <pc:chgData name="Sudhakar Reddy" userId="6bd9700a367e69f9" providerId="LiveId" clId="{008F7B84-4F4E-46D7-8722-4909D63069F7}" dt="2024-01-09T01:44:14.461" v="12" actId="478"/>
        <pc:sldMkLst>
          <pc:docMk/>
          <pc:sldMk cId="1587547724" sldId="376"/>
        </pc:sldMkLst>
        <pc:inkChg chg="del">
          <ac:chgData name="Sudhakar Reddy" userId="6bd9700a367e69f9" providerId="LiveId" clId="{008F7B84-4F4E-46D7-8722-4909D63069F7}" dt="2024-01-09T01:44:14.461" v="12" actId="478"/>
          <ac:inkMkLst>
            <pc:docMk/>
            <pc:sldMk cId="1587547724" sldId="376"/>
            <ac:inkMk id="3" creationId="{15833A0A-94E6-B0F0-3183-0CD945FC503C}"/>
          </ac:inkMkLst>
        </pc:inkChg>
      </pc:sldChg>
      <pc:sldChg chg="delSp mod">
        <pc:chgData name="Sudhakar Reddy" userId="6bd9700a367e69f9" providerId="LiveId" clId="{008F7B84-4F4E-46D7-8722-4909D63069F7}" dt="2024-01-09T01:43:53.068" v="4" actId="478"/>
        <pc:sldMkLst>
          <pc:docMk/>
          <pc:sldMk cId="3284416544" sldId="377"/>
        </pc:sldMkLst>
        <pc:inkChg chg="del">
          <ac:chgData name="Sudhakar Reddy" userId="6bd9700a367e69f9" providerId="LiveId" clId="{008F7B84-4F4E-46D7-8722-4909D63069F7}" dt="2024-01-09T01:43:53.068" v="4" actId="478"/>
          <ac:inkMkLst>
            <pc:docMk/>
            <pc:sldMk cId="3284416544" sldId="377"/>
            <ac:inkMk id="2" creationId="{DE68F7D2-1445-0AF7-FB56-4E3F76E2504D}"/>
          </ac:inkMkLst>
        </pc:inkChg>
      </pc:sldChg>
      <pc:sldChg chg="delSp mod">
        <pc:chgData name="Sudhakar Reddy" userId="6bd9700a367e69f9" providerId="LiveId" clId="{008F7B84-4F4E-46D7-8722-4909D63069F7}" dt="2024-01-09T01:44:27.176" v="17" actId="478"/>
        <pc:sldMkLst>
          <pc:docMk/>
          <pc:sldMk cId="4287438538" sldId="378"/>
        </pc:sldMkLst>
        <pc:inkChg chg="del">
          <ac:chgData name="Sudhakar Reddy" userId="6bd9700a367e69f9" providerId="LiveId" clId="{008F7B84-4F4E-46D7-8722-4909D63069F7}" dt="2024-01-09T01:44:27.176" v="17" actId="478"/>
          <ac:inkMkLst>
            <pc:docMk/>
            <pc:sldMk cId="4287438538" sldId="378"/>
            <ac:inkMk id="4" creationId="{C0F774D5-2E28-2A3F-FBF7-A55D81EFF10C}"/>
          </ac:inkMkLst>
        </pc:inkChg>
      </pc:sldChg>
      <pc:sldChg chg="delSp mod">
        <pc:chgData name="Sudhakar Reddy" userId="6bd9700a367e69f9" providerId="LiveId" clId="{008F7B84-4F4E-46D7-8722-4909D63069F7}" dt="2024-01-09T01:44:32.255" v="18" actId="478"/>
        <pc:sldMkLst>
          <pc:docMk/>
          <pc:sldMk cId="3448444773" sldId="381"/>
        </pc:sldMkLst>
        <pc:inkChg chg="del">
          <ac:chgData name="Sudhakar Reddy" userId="6bd9700a367e69f9" providerId="LiveId" clId="{008F7B84-4F4E-46D7-8722-4909D63069F7}" dt="2024-01-09T01:44:32.255" v="18" actId="478"/>
          <ac:inkMkLst>
            <pc:docMk/>
            <pc:sldMk cId="3448444773" sldId="381"/>
            <ac:inkMk id="2" creationId="{88F9E4B7-B7E0-65A9-CF74-58083F1E3434}"/>
          </ac:inkMkLst>
        </pc:inkChg>
      </pc:sldChg>
      <pc:sldChg chg="delSp mod">
        <pc:chgData name="Sudhakar Reddy" userId="6bd9700a367e69f9" providerId="LiveId" clId="{008F7B84-4F4E-46D7-8722-4909D63069F7}" dt="2024-01-09T01:44:36.150" v="19" actId="478"/>
        <pc:sldMkLst>
          <pc:docMk/>
          <pc:sldMk cId="852364819" sldId="383"/>
        </pc:sldMkLst>
        <pc:inkChg chg="del">
          <ac:chgData name="Sudhakar Reddy" userId="6bd9700a367e69f9" providerId="LiveId" clId="{008F7B84-4F4E-46D7-8722-4909D63069F7}" dt="2024-01-09T01:44:36.150" v="19" actId="478"/>
          <ac:inkMkLst>
            <pc:docMk/>
            <pc:sldMk cId="852364819" sldId="383"/>
            <ac:inkMk id="2" creationId="{5ACD29DB-0D8C-F1EF-BF85-544BA5E15200}"/>
          </ac:inkMkLst>
        </pc:inkChg>
      </pc:sldChg>
      <pc:sldChg chg="delSp mod">
        <pc:chgData name="Sudhakar Reddy" userId="6bd9700a367e69f9" providerId="LiveId" clId="{008F7B84-4F4E-46D7-8722-4909D63069F7}" dt="2024-01-09T01:44:38.476" v="20" actId="478"/>
        <pc:sldMkLst>
          <pc:docMk/>
          <pc:sldMk cId="3045190210" sldId="384"/>
        </pc:sldMkLst>
        <pc:inkChg chg="del">
          <ac:chgData name="Sudhakar Reddy" userId="6bd9700a367e69f9" providerId="LiveId" clId="{008F7B84-4F4E-46D7-8722-4909D63069F7}" dt="2024-01-09T01:44:38.476" v="20" actId="478"/>
          <ac:inkMkLst>
            <pc:docMk/>
            <pc:sldMk cId="3045190210" sldId="384"/>
            <ac:inkMk id="4" creationId="{DF64785E-1099-9208-955A-3E2C131732B0}"/>
          </ac:inkMkLst>
        </pc:inkChg>
      </pc:sldChg>
      <pc:sldChg chg="delSp mod">
        <pc:chgData name="Sudhakar Reddy" userId="6bd9700a367e69f9" providerId="LiveId" clId="{008F7B84-4F4E-46D7-8722-4909D63069F7}" dt="2024-01-09T01:43:55.887" v="5" actId="478"/>
        <pc:sldMkLst>
          <pc:docMk/>
          <pc:sldMk cId="881398326" sldId="386"/>
        </pc:sldMkLst>
        <pc:inkChg chg="del">
          <ac:chgData name="Sudhakar Reddy" userId="6bd9700a367e69f9" providerId="LiveId" clId="{008F7B84-4F4E-46D7-8722-4909D63069F7}" dt="2024-01-09T01:43:55.887" v="5" actId="478"/>
          <ac:inkMkLst>
            <pc:docMk/>
            <pc:sldMk cId="881398326" sldId="386"/>
            <ac:inkMk id="4" creationId="{2827B3DF-E14E-DDE4-9D38-ADC1E66D2747}"/>
          </ac:inkMkLst>
        </pc:inkChg>
      </pc:sldChg>
      <pc:sldChg chg="delSp mod">
        <pc:chgData name="Sudhakar Reddy" userId="6bd9700a367e69f9" providerId="LiveId" clId="{008F7B84-4F4E-46D7-8722-4909D63069F7}" dt="2024-01-09T01:44:09.250" v="10" actId="478"/>
        <pc:sldMkLst>
          <pc:docMk/>
          <pc:sldMk cId="2633310047" sldId="388"/>
        </pc:sldMkLst>
        <pc:inkChg chg="del">
          <ac:chgData name="Sudhakar Reddy" userId="6bd9700a367e69f9" providerId="LiveId" clId="{008F7B84-4F4E-46D7-8722-4909D63069F7}" dt="2024-01-09T01:44:09.250" v="10" actId="478"/>
          <ac:inkMkLst>
            <pc:docMk/>
            <pc:sldMk cId="2633310047" sldId="388"/>
            <ac:inkMk id="4" creationId="{C12D7F09-96D5-1E9C-3F74-E77A92BF6E88}"/>
          </ac:inkMkLst>
        </pc:inkChg>
      </pc:sldChg>
      <pc:sldChg chg="delSp mod">
        <pc:chgData name="Sudhakar Reddy" userId="6bd9700a367e69f9" providerId="LiveId" clId="{008F7B84-4F4E-46D7-8722-4909D63069F7}" dt="2024-01-09T01:44:11.521" v="11" actId="478"/>
        <pc:sldMkLst>
          <pc:docMk/>
          <pc:sldMk cId="2242033540" sldId="389"/>
        </pc:sldMkLst>
        <pc:inkChg chg="del">
          <ac:chgData name="Sudhakar Reddy" userId="6bd9700a367e69f9" providerId="LiveId" clId="{008F7B84-4F4E-46D7-8722-4909D63069F7}" dt="2024-01-09T01:44:11.521" v="11" actId="478"/>
          <ac:inkMkLst>
            <pc:docMk/>
            <pc:sldMk cId="2242033540" sldId="389"/>
            <ac:inkMk id="4" creationId="{7AB4B0B3-495B-3FEE-2977-610690222369}"/>
          </ac:inkMkLst>
        </pc:inkChg>
      </pc:sldChg>
      <pc:sldChg chg="delSp mod">
        <pc:chgData name="Sudhakar Reddy" userId="6bd9700a367e69f9" providerId="LiveId" clId="{008F7B84-4F4E-46D7-8722-4909D63069F7}" dt="2024-01-09T01:44:50.870" v="24" actId="478"/>
        <pc:sldMkLst>
          <pc:docMk/>
          <pc:sldMk cId="237938948" sldId="398"/>
        </pc:sldMkLst>
        <pc:inkChg chg="del">
          <ac:chgData name="Sudhakar Reddy" userId="6bd9700a367e69f9" providerId="LiveId" clId="{008F7B84-4F4E-46D7-8722-4909D63069F7}" dt="2024-01-09T01:44:50.870" v="24" actId="478"/>
          <ac:inkMkLst>
            <pc:docMk/>
            <pc:sldMk cId="237938948" sldId="398"/>
            <ac:inkMk id="10" creationId="{9F256D46-6573-EF77-4DB6-A73AF9F1C829}"/>
          </ac:inkMkLst>
        </pc:inkChg>
      </pc:sldChg>
      <pc:sldChg chg="delSp mod">
        <pc:chgData name="Sudhakar Reddy" userId="6bd9700a367e69f9" providerId="LiveId" clId="{008F7B84-4F4E-46D7-8722-4909D63069F7}" dt="2024-01-09T01:44:53.259" v="25" actId="478"/>
        <pc:sldMkLst>
          <pc:docMk/>
          <pc:sldMk cId="171328009" sldId="399"/>
        </pc:sldMkLst>
        <pc:inkChg chg="del">
          <ac:chgData name="Sudhakar Reddy" userId="6bd9700a367e69f9" providerId="LiveId" clId="{008F7B84-4F4E-46D7-8722-4909D63069F7}" dt="2024-01-09T01:44:53.259" v="25" actId="478"/>
          <ac:inkMkLst>
            <pc:docMk/>
            <pc:sldMk cId="171328009" sldId="399"/>
            <ac:inkMk id="2" creationId="{3274E2D2-D46C-42AC-8CEA-6B9DF7E50934}"/>
          </ac:inkMkLst>
        </pc:inkChg>
      </pc:sldChg>
      <pc:sldChg chg="delSp mod">
        <pc:chgData name="Sudhakar Reddy" userId="6bd9700a367e69f9" providerId="LiveId" clId="{008F7B84-4F4E-46D7-8722-4909D63069F7}" dt="2024-01-09T01:44:44.966" v="22" actId="478"/>
        <pc:sldMkLst>
          <pc:docMk/>
          <pc:sldMk cId="876423106" sldId="400"/>
        </pc:sldMkLst>
        <pc:inkChg chg="del">
          <ac:chgData name="Sudhakar Reddy" userId="6bd9700a367e69f9" providerId="LiveId" clId="{008F7B84-4F4E-46D7-8722-4909D63069F7}" dt="2024-01-09T01:44:44.966" v="22" actId="478"/>
          <ac:inkMkLst>
            <pc:docMk/>
            <pc:sldMk cId="876423106" sldId="400"/>
            <ac:inkMk id="2" creationId="{93A19BA4-B0D2-5FC4-DBD6-10768F3D7E13}"/>
          </ac:inkMkLst>
        </pc:inkChg>
      </pc:sldChg>
      <pc:sldChg chg="delSp mod">
        <pc:chgData name="Sudhakar Reddy" userId="6bd9700a367e69f9" providerId="LiveId" clId="{008F7B84-4F4E-46D7-8722-4909D63069F7}" dt="2024-01-09T01:44:47.460" v="23" actId="478"/>
        <pc:sldMkLst>
          <pc:docMk/>
          <pc:sldMk cId="3594769925" sldId="401"/>
        </pc:sldMkLst>
        <pc:inkChg chg="del">
          <ac:chgData name="Sudhakar Reddy" userId="6bd9700a367e69f9" providerId="LiveId" clId="{008F7B84-4F4E-46D7-8722-4909D63069F7}" dt="2024-01-09T01:44:47.460" v="23" actId="478"/>
          <ac:inkMkLst>
            <pc:docMk/>
            <pc:sldMk cId="3594769925" sldId="401"/>
            <ac:inkMk id="2" creationId="{ED1772CC-9A63-D2C2-A50D-55AED5FDBBFC}"/>
          </ac:inkMkLst>
        </pc:inkChg>
      </pc:sldChg>
      <pc:sldChg chg="delSp mod">
        <pc:chgData name="Sudhakar Reddy" userId="6bd9700a367e69f9" providerId="LiveId" clId="{008F7B84-4F4E-46D7-8722-4909D63069F7}" dt="2024-01-09T01:44:56.474" v="26" actId="478"/>
        <pc:sldMkLst>
          <pc:docMk/>
          <pc:sldMk cId="4050132698" sldId="403"/>
        </pc:sldMkLst>
        <pc:inkChg chg="del">
          <ac:chgData name="Sudhakar Reddy" userId="6bd9700a367e69f9" providerId="LiveId" clId="{008F7B84-4F4E-46D7-8722-4909D63069F7}" dt="2024-01-09T01:44:56.474" v="26" actId="478"/>
          <ac:inkMkLst>
            <pc:docMk/>
            <pc:sldMk cId="4050132698" sldId="403"/>
            <ac:inkMk id="2" creationId="{9FEEF2B9-2EF5-C664-8464-F73D1B1B9D1A}"/>
          </ac:inkMkLst>
        </pc:inkChg>
      </pc:sldChg>
      <pc:sldChg chg="delSp mod">
        <pc:chgData name="Sudhakar Reddy" userId="6bd9700a367e69f9" providerId="LiveId" clId="{008F7B84-4F4E-46D7-8722-4909D63069F7}" dt="2024-01-09T01:43:47.980" v="2" actId="478"/>
        <pc:sldMkLst>
          <pc:docMk/>
          <pc:sldMk cId="583895737" sldId="404"/>
        </pc:sldMkLst>
        <pc:inkChg chg="del">
          <ac:chgData name="Sudhakar Reddy" userId="6bd9700a367e69f9" providerId="LiveId" clId="{008F7B84-4F4E-46D7-8722-4909D63069F7}" dt="2024-01-09T01:43:47.980" v="2" actId="478"/>
          <ac:inkMkLst>
            <pc:docMk/>
            <pc:sldMk cId="583895737" sldId="404"/>
            <ac:inkMk id="4" creationId="{2430A439-D39E-50D3-A03E-5016E92A4423}"/>
          </ac:inkMkLst>
        </pc:inkChg>
      </pc:sldChg>
      <pc:sldChg chg="delSp mod">
        <pc:chgData name="Sudhakar Reddy" userId="6bd9700a367e69f9" providerId="LiveId" clId="{008F7B84-4F4E-46D7-8722-4909D63069F7}" dt="2024-01-09T01:44:00.971" v="7" actId="478"/>
        <pc:sldMkLst>
          <pc:docMk/>
          <pc:sldMk cId="1573331581" sldId="405"/>
        </pc:sldMkLst>
        <pc:inkChg chg="del">
          <ac:chgData name="Sudhakar Reddy" userId="6bd9700a367e69f9" providerId="LiveId" clId="{008F7B84-4F4E-46D7-8722-4909D63069F7}" dt="2024-01-09T01:44:00.971" v="7" actId="478"/>
          <ac:inkMkLst>
            <pc:docMk/>
            <pc:sldMk cId="1573331581" sldId="405"/>
            <ac:inkMk id="4" creationId="{5A4123B1-7CCB-B456-F314-D04BC72C6E03}"/>
          </ac:inkMkLst>
        </pc:inkChg>
      </pc:sldChg>
      <pc:sldChg chg="delSp mod">
        <pc:chgData name="Sudhakar Reddy" userId="6bd9700a367e69f9" providerId="LiveId" clId="{008F7B84-4F4E-46D7-8722-4909D63069F7}" dt="2024-01-09T01:44:04.015" v="8" actId="478"/>
        <pc:sldMkLst>
          <pc:docMk/>
          <pc:sldMk cId="1255971105" sldId="406"/>
        </pc:sldMkLst>
        <pc:inkChg chg="del">
          <ac:chgData name="Sudhakar Reddy" userId="6bd9700a367e69f9" providerId="LiveId" clId="{008F7B84-4F4E-46D7-8722-4909D63069F7}" dt="2024-01-09T01:44:04.015" v="8" actId="478"/>
          <ac:inkMkLst>
            <pc:docMk/>
            <pc:sldMk cId="1255971105" sldId="406"/>
            <ac:inkMk id="4" creationId="{967FC37F-E911-0382-6B34-F7CC4B0BBAB6}"/>
          </ac:inkMkLst>
        </pc:inkChg>
      </pc:sldChg>
      <pc:sldChg chg="delSp mod">
        <pc:chgData name="Sudhakar Reddy" userId="6bd9700a367e69f9" providerId="LiveId" clId="{008F7B84-4F4E-46D7-8722-4909D63069F7}" dt="2024-01-09T01:43:58.620" v="6" actId="478"/>
        <pc:sldMkLst>
          <pc:docMk/>
          <pc:sldMk cId="1376051882" sldId="407"/>
        </pc:sldMkLst>
        <pc:inkChg chg="del">
          <ac:chgData name="Sudhakar Reddy" userId="6bd9700a367e69f9" providerId="LiveId" clId="{008F7B84-4F4E-46D7-8722-4909D63069F7}" dt="2024-01-09T01:43:58.620" v="6" actId="478"/>
          <ac:inkMkLst>
            <pc:docMk/>
            <pc:sldMk cId="1376051882" sldId="407"/>
            <ac:inkMk id="5" creationId="{818A61CC-6782-2EBD-D49D-B7AFE575A965}"/>
          </ac:inkMkLst>
        </pc:inkChg>
      </pc:sldChg>
      <pc:sldChg chg="delSp mod">
        <pc:chgData name="Sudhakar Reddy" userId="6bd9700a367e69f9" providerId="LiveId" clId="{008F7B84-4F4E-46D7-8722-4909D63069F7}" dt="2024-01-09T01:44:21.684" v="15" actId="478"/>
        <pc:sldMkLst>
          <pc:docMk/>
          <pc:sldMk cId="3086232608" sldId="408"/>
        </pc:sldMkLst>
        <pc:inkChg chg="del">
          <ac:chgData name="Sudhakar Reddy" userId="6bd9700a367e69f9" providerId="LiveId" clId="{008F7B84-4F4E-46D7-8722-4909D63069F7}" dt="2024-01-09T01:44:21.684" v="15" actId="478"/>
          <ac:inkMkLst>
            <pc:docMk/>
            <pc:sldMk cId="3086232608" sldId="408"/>
            <ac:inkMk id="4" creationId="{398D74A3-CCE8-3593-5316-DFD14196B349}"/>
          </ac:inkMkLst>
        </pc:inkChg>
      </pc:sldChg>
      <pc:sldChg chg="delSp mod">
        <pc:chgData name="Sudhakar Reddy" userId="6bd9700a367e69f9" providerId="LiveId" clId="{008F7B84-4F4E-46D7-8722-4909D63069F7}" dt="2024-01-09T01:44:40.817" v="21" actId="478"/>
        <pc:sldMkLst>
          <pc:docMk/>
          <pc:sldMk cId="4237484207" sldId="409"/>
        </pc:sldMkLst>
        <pc:inkChg chg="del">
          <ac:chgData name="Sudhakar Reddy" userId="6bd9700a367e69f9" providerId="LiveId" clId="{008F7B84-4F4E-46D7-8722-4909D63069F7}" dt="2024-01-09T01:44:40.817" v="21" actId="478"/>
          <ac:inkMkLst>
            <pc:docMk/>
            <pc:sldMk cId="4237484207" sldId="409"/>
            <ac:inkMk id="5" creationId="{B80699F9-5223-4A71-8A37-3E715C8D7736}"/>
          </ac:inkMkLst>
        </pc:inkChg>
      </pc:sldChg>
      <pc:sldMasterChg chg="modSldLayout">
        <pc:chgData name="Sudhakar Reddy" userId="6bd9700a367e69f9" providerId="LiveId" clId="{008F7B84-4F4E-46D7-8722-4909D63069F7}" dt="2024-01-09T01:46:13.655" v="28" actId="478"/>
        <pc:sldMasterMkLst>
          <pc:docMk/>
          <pc:sldMasterMk cId="1809588167" sldId="2147483660"/>
        </pc:sldMasterMkLst>
        <pc:sldLayoutChg chg="delSp mod">
          <pc:chgData name="Sudhakar Reddy" userId="6bd9700a367e69f9" providerId="LiveId" clId="{008F7B84-4F4E-46D7-8722-4909D63069F7}" dt="2024-01-09T01:46:13.655" v="28" actId="478"/>
          <pc:sldLayoutMkLst>
            <pc:docMk/>
            <pc:sldMasterMk cId="1809588167" sldId="2147483660"/>
            <pc:sldLayoutMk cId="3792100507" sldId="2147483661"/>
          </pc:sldLayoutMkLst>
          <pc:picChg chg="del">
            <ac:chgData name="Sudhakar Reddy" userId="6bd9700a367e69f9" providerId="LiveId" clId="{008F7B84-4F4E-46D7-8722-4909D63069F7}" dt="2024-01-09T01:46:12.329" v="27" actId="478"/>
            <ac:picMkLst>
              <pc:docMk/>
              <pc:sldMasterMk cId="1809588167" sldId="2147483660"/>
              <pc:sldLayoutMk cId="3792100507" sldId="2147483661"/>
              <ac:picMk id="23" creationId="{A42E356E-9E4B-448C-A0A1-0E681C8DEECF}"/>
            </ac:picMkLst>
          </pc:picChg>
          <pc:picChg chg="del">
            <ac:chgData name="Sudhakar Reddy" userId="6bd9700a367e69f9" providerId="LiveId" clId="{008F7B84-4F4E-46D7-8722-4909D63069F7}" dt="2024-01-09T01:46:13.655" v="28" actId="478"/>
            <ac:picMkLst>
              <pc:docMk/>
              <pc:sldMasterMk cId="1809588167" sldId="2147483660"/>
              <pc:sldLayoutMk cId="3792100507" sldId="2147483661"/>
              <ac:picMk id="32" creationId="{81BB6083-050F-4658-B9FD-CB438C3F4C69}"/>
            </ac:picMkLst>
          </pc:picChg>
        </pc:sldLayoutChg>
      </pc:sldMasterChg>
    </pc:docChg>
  </pc:docChgLst>
  <pc:docChgLst>
    <pc:chgData name="Sudhakar Reddy" userId="6bd9700a367e69f9" providerId="LiveId" clId="{2E331FAF-B35D-4648-B21F-FCCB09017C5C}"/>
    <pc:docChg chg="undo custSel addSld delSld modSld sldOrd modMainMaster">
      <pc:chgData name="Sudhakar Reddy" userId="6bd9700a367e69f9" providerId="LiveId" clId="{2E331FAF-B35D-4648-B21F-FCCB09017C5C}" dt="2023-12-26T13:04:35.439" v="868" actId="6549"/>
      <pc:docMkLst>
        <pc:docMk/>
      </pc:docMkLst>
      <pc:sldChg chg="modSp mod">
        <pc:chgData name="Sudhakar Reddy" userId="6bd9700a367e69f9" providerId="LiveId" clId="{2E331FAF-B35D-4648-B21F-FCCB09017C5C}" dt="2023-08-26T05:06:03.678" v="493" actId="20577"/>
        <pc:sldMkLst>
          <pc:docMk/>
          <pc:sldMk cId="1137220246" sldId="260"/>
        </pc:sldMkLst>
        <pc:spChg chg="mod">
          <ac:chgData name="Sudhakar Reddy" userId="6bd9700a367e69f9" providerId="LiveId" clId="{2E331FAF-B35D-4648-B21F-FCCB09017C5C}" dt="2023-08-26T05:06:03.678" v="493" actId="20577"/>
          <ac:spMkLst>
            <pc:docMk/>
            <pc:sldMk cId="1137220246" sldId="260"/>
            <ac:spMk id="4" creationId="{E734E4A0-6D5B-E4BF-D645-1587A840F8E5}"/>
          </ac:spMkLst>
        </pc:spChg>
      </pc:sldChg>
      <pc:sldChg chg="del">
        <pc:chgData name="Sudhakar Reddy" userId="6bd9700a367e69f9" providerId="LiveId" clId="{2E331FAF-B35D-4648-B21F-FCCB09017C5C}" dt="2023-08-25T10:50:40.756" v="4" actId="47"/>
        <pc:sldMkLst>
          <pc:docMk/>
          <pc:sldMk cId="3659794103" sldId="261"/>
        </pc:sldMkLst>
      </pc:sldChg>
      <pc:sldChg chg="del">
        <pc:chgData name="Sudhakar Reddy" userId="6bd9700a367e69f9" providerId="LiveId" clId="{2E331FAF-B35D-4648-B21F-FCCB09017C5C}" dt="2023-08-25T10:50:40.756" v="4" actId="47"/>
        <pc:sldMkLst>
          <pc:docMk/>
          <pc:sldMk cId="2319238361" sldId="262"/>
        </pc:sldMkLst>
      </pc:sldChg>
      <pc:sldChg chg="del">
        <pc:chgData name="Sudhakar Reddy" userId="6bd9700a367e69f9" providerId="LiveId" clId="{2E331FAF-B35D-4648-B21F-FCCB09017C5C}" dt="2023-08-25T10:50:40.756" v="4" actId="47"/>
        <pc:sldMkLst>
          <pc:docMk/>
          <pc:sldMk cId="2182577618" sldId="263"/>
        </pc:sldMkLst>
      </pc:sldChg>
      <pc:sldChg chg="del">
        <pc:chgData name="Sudhakar Reddy" userId="6bd9700a367e69f9" providerId="LiveId" clId="{2E331FAF-B35D-4648-B21F-FCCB09017C5C}" dt="2023-08-25T10:50:40.756" v="4" actId="47"/>
        <pc:sldMkLst>
          <pc:docMk/>
          <pc:sldMk cId="2091831964" sldId="264"/>
        </pc:sldMkLst>
      </pc:sldChg>
      <pc:sldChg chg="del">
        <pc:chgData name="Sudhakar Reddy" userId="6bd9700a367e69f9" providerId="LiveId" clId="{2E331FAF-B35D-4648-B21F-FCCB09017C5C}" dt="2023-08-25T10:50:40.756" v="4" actId="47"/>
        <pc:sldMkLst>
          <pc:docMk/>
          <pc:sldMk cId="3133228532" sldId="265"/>
        </pc:sldMkLst>
      </pc:sldChg>
      <pc:sldChg chg="del">
        <pc:chgData name="Sudhakar Reddy" userId="6bd9700a367e69f9" providerId="LiveId" clId="{2E331FAF-B35D-4648-B21F-FCCB09017C5C}" dt="2023-08-25T10:50:40.756" v="4" actId="47"/>
        <pc:sldMkLst>
          <pc:docMk/>
          <pc:sldMk cId="751507562" sldId="266"/>
        </pc:sldMkLst>
      </pc:sldChg>
      <pc:sldChg chg="del">
        <pc:chgData name="Sudhakar Reddy" userId="6bd9700a367e69f9" providerId="LiveId" clId="{2E331FAF-B35D-4648-B21F-FCCB09017C5C}" dt="2023-08-25T10:50:40.756" v="4" actId="47"/>
        <pc:sldMkLst>
          <pc:docMk/>
          <pc:sldMk cId="24490649" sldId="267"/>
        </pc:sldMkLst>
      </pc:sldChg>
      <pc:sldChg chg="del">
        <pc:chgData name="Sudhakar Reddy" userId="6bd9700a367e69f9" providerId="LiveId" clId="{2E331FAF-B35D-4648-B21F-FCCB09017C5C}" dt="2023-08-25T10:50:40.756" v="4" actId="47"/>
        <pc:sldMkLst>
          <pc:docMk/>
          <pc:sldMk cId="413667883" sldId="268"/>
        </pc:sldMkLst>
      </pc:sldChg>
      <pc:sldChg chg="del">
        <pc:chgData name="Sudhakar Reddy" userId="6bd9700a367e69f9" providerId="LiveId" clId="{2E331FAF-B35D-4648-B21F-FCCB09017C5C}" dt="2023-08-25T10:50:40.756" v="4" actId="47"/>
        <pc:sldMkLst>
          <pc:docMk/>
          <pc:sldMk cId="484965006" sldId="269"/>
        </pc:sldMkLst>
      </pc:sldChg>
      <pc:sldChg chg="addSp delSp modSp add del mod delAnim modAnim">
        <pc:chgData name="Sudhakar Reddy" userId="6bd9700a367e69f9" providerId="LiveId" clId="{2E331FAF-B35D-4648-B21F-FCCB09017C5C}" dt="2023-12-26T12:59:25.074" v="819" actId="20577"/>
        <pc:sldMkLst>
          <pc:docMk/>
          <pc:sldMk cId="1382586994" sldId="273"/>
        </pc:sldMkLst>
        <pc:spChg chg="mod">
          <ac:chgData name="Sudhakar Reddy" userId="6bd9700a367e69f9" providerId="LiveId" clId="{2E331FAF-B35D-4648-B21F-FCCB09017C5C}" dt="2023-08-26T05:39:20.273" v="746" actId="207"/>
          <ac:spMkLst>
            <pc:docMk/>
            <pc:sldMk cId="1382586994" sldId="273"/>
            <ac:spMk id="2" creationId="{36CDB151-7409-B94F-8D49-56CF933E66D5}"/>
          </ac:spMkLst>
        </pc:spChg>
        <pc:spChg chg="add mod">
          <ac:chgData name="Sudhakar Reddy" userId="6bd9700a367e69f9" providerId="LiveId" clId="{2E331FAF-B35D-4648-B21F-FCCB09017C5C}" dt="2023-12-26T12:59:25.074" v="819" actId="20577"/>
          <ac:spMkLst>
            <pc:docMk/>
            <pc:sldMk cId="1382586994" sldId="273"/>
            <ac:spMk id="3" creationId="{5D9DEBF5-43D7-65E6-2B6A-033EEC6F74A4}"/>
          </ac:spMkLst>
        </pc:spChg>
        <pc:spChg chg="del mod">
          <ac:chgData name="Sudhakar Reddy" userId="6bd9700a367e69f9" providerId="LiveId" clId="{2E331FAF-B35D-4648-B21F-FCCB09017C5C}" dt="2023-08-26T04:13:58.782" v="329" actId="478"/>
          <ac:spMkLst>
            <pc:docMk/>
            <pc:sldMk cId="1382586994" sldId="273"/>
            <ac:spMk id="4" creationId="{91EE95AA-5B77-4E6B-9E38-C26D652A1E1D}"/>
          </ac:spMkLst>
        </pc:spChg>
        <pc:spChg chg="del mod">
          <ac:chgData name="Sudhakar Reddy" userId="6bd9700a367e69f9" providerId="LiveId" clId="{2E331FAF-B35D-4648-B21F-FCCB09017C5C}" dt="2023-08-26T04:13:58.782" v="329" actId="478"/>
          <ac:spMkLst>
            <pc:docMk/>
            <pc:sldMk cId="1382586994" sldId="273"/>
            <ac:spMk id="5" creationId="{1C584F97-DFBF-483E-BE82-296AFD875E1B}"/>
          </ac:spMkLst>
        </pc:spChg>
      </pc:sldChg>
      <pc:sldChg chg="addSp modSp add del mod modAnim">
        <pc:chgData name="Sudhakar Reddy" userId="6bd9700a367e69f9" providerId="LiveId" clId="{2E331FAF-B35D-4648-B21F-FCCB09017C5C}" dt="2023-08-26T04:43:56.907" v="352" actId="47"/>
        <pc:sldMkLst>
          <pc:docMk/>
          <pc:sldMk cId="1518518088" sldId="274"/>
        </pc:sldMkLst>
        <pc:spChg chg="add mod">
          <ac:chgData name="Sudhakar Reddy" userId="6bd9700a367e69f9" providerId="LiveId" clId="{2E331FAF-B35D-4648-B21F-FCCB09017C5C}" dt="2023-08-25T11:20:38.802" v="258" actId="1076"/>
          <ac:spMkLst>
            <pc:docMk/>
            <pc:sldMk cId="1518518088" sldId="274"/>
            <ac:spMk id="3" creationId="{090691E8-E20D-E671-DC89-924D19773DF5}"/>
          </ac:spMkLst>
        </pc:spChg>
        <pc:spChg chg="add mod">
          <ac:chgData name="Sudhakar Reddy" userId="6bd9700a367e69f9" providerId="LiveId" clId="{2E331FAF-B35D-4648-B21F-FCCB09017C5C}" dt="2023-08-25T11:20:35.627" v="257" actId="14100"/>
          <ac:spMkLst>
            <pc:docMk/>
            <pc:sldMk cId="1518518088" sldId="274"/>
            <ac:spMk id="4" creationId="{3A9EBCD5-0E88-A8BE-609E-126D06AE7748}"/>
          </ac:spMkLst>
        </pc:spChg>
        <pc:spChg chg="mod">
          <ac:chgData name="Sudhakar Reddy" userId="6bd9700a367e69f9" providerId="LiveId" clId="{2E331FAF-B35D-4648-B21F-FCCB09017C5C}" dt="2023-08-25T11:20:10.815" v="232" actId="1035"/>
          <ac:spMkLst>
            <pc:docMk/>
            <pc:sldMk cId="1518518088" sldId="274"/>
            <ac:spMk id="5" creationId="{362177DB-6765-4EFE-A39D-F630CE2AA2CD}"/>
          </ac:spMkLst>
        </pc:spChg>
        <pc:spChg chg="mod">
          <ac:chgData name="Sudhakar Reddy" userId="6bd9700a367e69f9" providerId="LiveId" clId="{2E331FAF-B35D-4648-B21F-FCCB09017C5C}" dt="2023-08-25T11:20:20.608" v="253" actId="1035"/>
          <ac:spMkLst>
            <pc:docMk/>
            <pc:sldMk cId="1518518088" sldId="274"/>
            <ac:spMk id="7" creationId="{DE31CE1E-A08D-4CB7-BDC5-338A9AA95E3D}"/>
          </ac:spMkLst>
        </pc:spChg>
        <pc:spChg chg="mod">
          <ac:chgData name="Sudhakar Reddy" userId="6bd9700a367e69f9" providerId="LiveId" clId="{2E331FAF-B35D-4648-B21F-FCCB09017C5C}" dt="2023-08-25T11:20:20.608" v="253" actId="1035"/>
          <ac:spMkLst>
            <pc:docMk/>
            <pc:sldMk cId="1518518088" sldId="274"/>
            <ac:spMk id="8" creationId="{496D8786-EE38-4734-BB9F-7D5EE0656F40}"/>
          </ac:spMkLst>
        </pc:spChg>
        <pc:spChg chg="mod">
          <ac:chgData name="Sudhakar Reddy" userId="6bd9700a367e69f9" providerId="LiveId" clId="{2E331FAF-B35D-4648-B21F-FCCB09017C5C}" dt="2023-08-25T11:20:20.608" v="253" actId="1035"/>
          <ac:spMkLst>
            <pc:docMk/>
            <pc:sldMk cId="1518518088" sldId="274"/>
            <ac:spMk id="11" creationId="{4ADC41C7-B75A-4438-A730-3CCB648F7833}"/>
          </ac:spMkLst>
        </pc:spChg>
        <pc:spChg chg="mod">
          <ac:chgData name="Sudhakar Reddy" userId="6bd9700a367e69f9" providerId="LiveId" clId="{2E331FAF-B35D-4648-B21F-FCCB09017C5C}" dt="2023-08-25T11:20:10.815" v="232" actId="1035"/>
          <ac:spMkLst>
            <pc:docMk/>
            <pc:sldMk cId="1518518088" sldId="274"/>
            <ac:spMk id="12" creationId="{4EE00EB3-1009-4374-BE2B-E1332CFEC41B}"/>
          </ac:spMkLst>
        </pc:spChg>
        <pc:picChg chg="mod">
          <ac:chgData name="Sudhakar Reddy" userId="6bd9700a367e69f9" providerId="LiveId" clId="{2E331FAF-B35D-4648-B21F-FCCB09017C5C}" dt="2023-08-25T11:21:03.160" v="261" actId="14100"/>
          <ac:picMkLst>
            <pc:docMk/>
            <pc:sldMk cId="1518518088" sldId="274"/>
            <ac:picMk id="6" creationId="{B8369CD7-9A41-41A1-8BD7-C2B8A6FB5EAE}"/>
          </ac:picMkLst>
        </pc:picChg>
        <pc:picChg chg="mod">
          <ac:chgData name="Sudhakar Reddy" userId="6bd9700a367e69f9" providerId="LiveId" clId="{2E331FAF-B35D-4648-B21F-FCCB09017C5C}" dt="2023-08-25T11:20:20.608" v="253" actId="1035"/>
          <ac:picMkLst>
            <pc:docMk/>
            <pc:sldMk cId="1518518088" sldId="274"/>
            <ac:picMk id="9" creationId="{45C2082F-0435-4A5F-B79F-73D301982134}"/>
          </ac:picMkLst>
        </pc:picChg>
        <pc:picChg chg="mod">
          <ac:chgData name="Sudhakar Reddy" userId="6bd9700a367e69f9" providerId="LiveId" clId="{2E331FAF-B35D-4648-B21F-FCCB09017C5C}" dt="2023-08-25T11:20:20.608" v="253" actId="1035"/>
          <ac:picMkLst>
            <pc:docMk/>
            <pc:sldMk cId="1518518088" sldId="274"/>
            <ac:picMk id="10" creationId="{EDD36AD7-C337-42FD-B1E6-6D1DA1543C78}"/>
          </ac:picMkLst>
        </pc:picChg>
      </pc:sldChg>
      <pc:sldChg chg="addSp delSp modSp add mod delAnim modAnim">
        <pc:chgData name="Sudhakar Reddy" userId="6bd9700a367e69f9" providerId="LiveId" clId="{2E331FAF-B35D-4648-B21F-FCCB09017C5C}" dt="2023-09-04T08:29:45.746" v="758" actId="478"/>
        <pc:sldMkLst>
          <pc:docMk/>
          <pc:sldMk cId="885432037" sldId="275"/>
        </pc:sldMkLst>
        <pc:spChg chg="add del mod">
          <ac:chgData name="Sudhakar Reddy" userId="6bd9700a367e69f9" providerId="LiveId" clId="{2E331FAF-B35D-4648-B21F-FCCB09017C5C}" dt="2023-09-04T08:29:45.746" v="758" actId="478"/>
          <ac:spMkLst>
            <pc:docMk/>
            <pc:sldMk cId="885432037" sldId="275"/>
            <ac:spMk id="3" creationId="{661E07C6-8B05-5448-EC85-09C156F13B00}"/>
          </ac:spMkLst>
        </pc:spChg>
        <pc:spChg chg="del mod">
          <ac:chgData name="Sudhakar Reddy" userId="6bd9700a367e69f9" providerId="LiveId" clId="{2E331FAF-B35D-4648-B21F-FCCB09017C5C}" dt="2023-09-04T08:29:45.746" v="758" actId="478"/>
          <ac:spMkLst>
            <pc:docMk/>
            <pc:sldMk cId="885432037" sldId="275"/>
            <ac:spMk id="4" creationId="{1D1CAF98-2F8C-724F-B166-72C900DF2A97}"/>
          </ac:spMkLst>
        </pc:spChg>
        <pc:spChg chg="del mod">
          <ac:chgData name="Sudhakar Reddy" userId="6bd9700a367e69f9" providerId="LiveId" clId="{2E331FAF-B35D-4648-B21F-FCCB09017C5C}" dt="2023-09-04T08:29:45.746" v="758" actId="478"/>
          <ac:spMkLst>
            <pc:docMk/>
            <pc:sldMk cId="885432037" sldId="275"/>
            <ac:spMk id="5" creationId="{7CD7FE5E-5EA3-4435-AE72-F0E7714B5456}"/>
          </ac:spMkLst>
        </pc:spChg>
        <pc:spChg chg="del mod">
          <ac:chgData name="Sudhakar Reddy" userId="6bd9700a367e69f9" providerId="LiveId" clId="{2E331FAF-B35D-4648-B21F-FCCB09017C5C}" dt="2023-09-04T08:29:45.746" v="758" actId="478"/>
          <ac:spMkLst>
            <pc:docMk/>
            <pc:sldMk cId="885432037" sldId="275"/>
            <ac:spMk id="6" creationId="{10F144AE-2F04-47D2-9D43-D78DAD871737}"/>
          </ac:spMkLst>
        </pc:spChg>
        <pc:spChg chg="del mod">
          <ac:chgData name="Sudhakar Reddy" userId="6bd9700a367e69f9" providerId="LiveId" clId="{2E331FAF-B35D-4648-B21F-FCCB09017C5C}" dt="2023-09-04T08:29:45.746" v="758" actId="478"/>
          <ac:spMkLst>
            <pc:docMk/>
            <pc:sldMk cId="885432037" sldId="275"/>
            <ac:spMk id="7" creationId="{53BA458B-FFA0-415C-B83D-979C8F70F596}"/>
          </ac:spMkLst>
        </pc:spChg>
        <pc:spChg chg="del mod">
          <ac:chgData name="Sudhakar Reddy" userId="6bd9700a367e69f9" providerId="LiveId" clId="{2E331FAF-B35D-4648-B21F-FCCB09017C5C}" dt="2023-09-04T08:29:45.746" v="758" actId="478"/>
          <ac:spMkLst>
            <pc:docMk/>
            <pc:sldMk cId="885432037" sldId="275"/>
            <ac:spMk id="8" creationId="{38E4EB42-12CF-4C8E-9399-28F9B13A29E3}"/>
          </ac:spMkLst>
        </pc:spChg>
        <pc:spChg chg="del mod">
          <ac:chgData name="Sudhakar Reddy" userId="6bd9700a367e69f9" providerId="LiveId" clId="{2E331FAF-B35D-4648-B21F-FCCB09017C5C}" dt="2023-09-04T08:29:45.746" v="758" actId="478"/>
          <ac:spMkLst>
            <pc:docMk/>
            <pc:sldMk cId="885432037" sldId="275"/>
            <ac:spMk id="9" creationId="{9742A8A0-F0C4-451B-B763-D7505E89CF82}"/>
          </ac:spMkLst>
        </pc:spChg>
        <pc:spChg chg="del mod">
          <ac:chgData name="Sudhakar Reddy" userId="6bd9700a367e69f9" providerId="LiveId" clId="{2E331FAF-B35D-4648-B21F-FCCB09017C5C}" dt="2023-09-04T08:29:45.746" v="758" actId="478"/>
          <ac:spMkLst>
            <pc:docMk/>
            <pc:sldMk cId="885432037" sldId="275"/>
            <ac:spMk id="10" creationId="{BF04669E-DC5C-4B30-8820-C9D7320CFAFA}"/>
          </ac:spMkLst>
        </pc:spChg>
        <pc:spChg chg="del">
          <ac:chgData name="Sudhakar Reddy" userId="6bd9700a367e69f9" providerId="LiveId" clId="{2E331FAF-B35D-4648-B21F-FCCB09017C5C}" dt="2023-09-04T08:29:45.746" v="758" actId="478"/>
          <ac:spMkLst>
            <pc:docMk/>
            <pc:sldMk cId="885432037" sldId="275"/>
            <ac:spMk id="11" creationId="{87F97923-E857-4C8F-8E7F-DC67AD1A3D28}"/>
          </ac:spMkLst>
        </pc:spChg>
        <pc:spChg chg="del mod">
          <ac:chgData name="Sudhakar Reddy" userId="6bd9700a367e69f9" providerId="LiveId" clId="{2E331FAF-B35D-4648-B21F-FCCB09017C5C}" dt="2023-09-04T08:29:45.746" v="758" actId="478"/>
          <ac:spMkLst>
            <pc:docMk/>
            <pc:sldMk cId="885432037" sldId="275"/>
            <ac:spMk id="12" creationId="{78F1EFCF-2A89-4BC6-9074-04037112BD49}"/>
          </ac:spMkLst>
        </pc:spChg>
        <pc:spChg chg="add del mod">
          <ac:chgData name="Sudhakar Reddy" userId="6bd9700a367e69f9" providerId="LiveId" clId="{2E331FAF-B35D-4648-B21F-FCCB09017C5C}" dt="2023-09-04T08:29:45.746" v="758" actId="478"/>
          <ac:spMkLst>
            <pc:docMk/>
            <pc:sldMk cId="885432037" sldId="275"/>
            <ac:spMk id="13" creationId="{D67892B9-E138-AA0B-D9E0-93ADB8AC5D24}"/>
          </ac:spMkLst>
        </pc:spChg>
      </pc:sldChg>
      <pc:sldChg chg="add del">
        <pc:chgData name="Sudhakar Reddy" userId="6bd9700a367e69f9" providerId="LiveId" clId="{2E331FAF-B35D-4648-B21F-FCCB09017C5C}" dt="2023-08-25T10:59:49.033" v="74" actId="47"/>
        <pc:sldMkLst>
          <pc:docMk/>
          <pc:sldMk cId="2009490562" sldId="275"/>
        </pc:sldMkLst>
      </pc:sldChg>
      <pc:sldChg chg="add del">
        <pc:chgData name="Sudhakar Reddy" userId="6bd9700a367e69f9" providerId="LiveId" clId="{2E331FAF-B35D-4648-B21F-FCCB09017C5C}" dt="2023-08-25T11:22:01.496" v="271" actId="47"/>
        <pc:sldMkLst>
          <pc:docMk/>
          <pc:sldMk cId="2807385115" sldId="276"/>
        </pc:sldMkLst>
      </pc:sldChg>
      <pc:sldChg chg="delSp add del mod delAnim">
        <pc:chgData name="Sudhakar Reddy" userId="6bd9700a367e69f9" providerId="LiveId" clId="{2E331FAF-B35D-4648-B21F-FCCB09017C5C}" dt="2023-09-04T08:29:50.336" v="759" actId="47"/>
        <pc:sldMkLst>
          <pc:docMk/>
          <pc:sldMk cId="3483385808" sldId="276"/>
        </pc:sldMkLst>
        <pc:spChg chg="del">
          <ac:chgData name="Sudhakar Reddy" userId="6bd9700a367e69f9" providerId="LiveId" clId="{2E331FAF-B35D-4648-B21F-FCCB09017C5C}" dt="2023-08-26T05:09:32.663" v="503" actId="478"/>
          <ac:spMkLst>
            <pc:docMk/>
            <pc:sldMk cId="3483385808" sldId="276"/>
            <ac:spMk id="5" creationId="{15561382-7259-9048-823B-F1686A1B5044}"/>
          </ac:spMkLst>
        </pc:spChg>
        <pc:spChg chg="del">
          <ac:chgData name="Sudhakar Reddy" userId="6bd9700a367e69f9" providerId="LiveId" clId="{2E331FAF-B35D-4648-B21F-FCCB09017C5C}" dt="2023-08-26T05:40:59.113" v="753" actId="478"/>
          <ac:spMkLst>
            <pc:docMk/>
            <pc:sldMk cId="3483385808" sldId="276"/>
            <ac:spMk id="7" creationId="{222C956C-2BD5-4BB8-A020-0670BBF6A739}"/>
          </ac:spMkLst>
        </pc:spChg>
        <pc:spChg chg="del">
          <ac:chgData name="Sudhakar Reddy" userId="6bd9700a367e69f9" providerId="LiveId" clId="{2E331FAF-B35D-4648-B21F-FCCB09017C5C}" dt="2023-08-26T05:40:59.113" v="753" actId="478"/>
          <ac:spMkLst>
            <pc:docMk/>
            <pc:sldMk cId="3483385808" sldId="276"/>
            <ac:spMk id="8" creationId="{A4AFFAAE-DC74-4AA7-974F-842F604A947D}"/>
          </ac:spMkLst>
        </pc:spChg>
        <pc:spChg chg="del">
          <ac:chgData name="Sudhakar Reddy" userId="6bd9700a367e69f9" providerId="LiveId" clId="{2E331FAF-B35D-4648-B21F-FCCB09017C5C}" dt="2023-08-26T05:40:59.113" v="753" actId="478"/>
          <ac:spMkLst>
            <pc:docMk/>
            <pc:sldMk cId="3483385808" sldId="276"/>
            <ac:spMk id="9" creationId="{533D93E8-579B-4AF5-BBF8-B3E9A9628959}"/>
          </ac:spMkLst>
        </pc:spChg>
        <pc:spChg chg="del">
          <ac:chgData name="Sudhakar Reddy" userId="6bd9700a367e69f9" providerId="LiveId" clId="{2E331FAF-B35D-4648-B21F-FCCB09017C5C}" dt="2023-08-26T05:40:59.113" v="753" actId="478"/>
          <ac:spMkLst>
            <pc:docMk/>
            <pc:sldMk cId="3483385808" sldId="276"/>
            <ac:spMk id="10" creationId="{D8BBB59D-5701-4F42-A617-DEC71115832E}"/>
          </ac:spMkLst>
        </pc:spChg>
        <pc:spChg chg="del">
          <ac:chgData name="Sudhakar Reddy" userId="6bd9700a367e69f9" providerId="LiveId" clId="{2E331FAF-B35D-4648-B21F-FCCB09017C5C}" dt="2023-08-26T05:40:59.113" v="753" actId="478"/>
          <ac:spMkLst>
            <pc:docMk/>
            <pc:sldMk cId="3483385808" sldId="276"/>
            <ac:spMk id="11" creationId="{3A88A85F-7698-4068-A994-9CB5DBE62F6F}"/>
          </ac:spMkLst>
        </pc:spChg>
        <pc:spChg chg="del">
          <ac:chgData name="Sudhakar Reddy" userId="6bd9700a367e69f9" providerId="LiveId" clId="{2E331FAF-B35D-4648-B21F-FCCB09017C5C}" dt="2023-08-26T05:40:59.113" v="753" actId="478"/>
          <ac:spMkLst>
            <pc:docMk/>
            <pc:sldMk cId="3483385808" sldId="276"/>
            <ac:spMk id="17" creationId="{1CA9DB53-2D55-462E-A2B4-EC5E453503BD}"/>
          </ac:spMkLst>
        </pc:spChg>
        <pc:spChg chg="del">
          <ac:chgData name="Sudhakar Reddy" userId="6bd9700a367e69f9" providerId="LiveId" clId="{2E331FAF-B35D-4648-B21F-FCCB09017C5C}" dt="2023-08-26T05:40:59.113" v="753" actId="478"/>
          <ac:spMkLst>
            <pc:docMk/>
            <pc:sldMk cId="3483385808" sldId="276"/>
            <ac:spMk id="18" creationId="{88652652-29E5-45AC-AC7E-BFCC27700F74}"/>
          </ac:spMkLst>
        </pc:spChg>
        <pc:spChg chg="del">
          <ac:chgData name="Sudhakar Reddy" userId="6bd9700a367e69f9" providerId="LiveId" clId="{2E331FAF-B35D-4648-B21F-FCCB09017C5C}" dt="2023-08-26T05:40:59.113" v="753" actId="478"/>
          <ac:spMkLst>
            <pc:docMk/>
            <pc:sldMk cId="3483385808" sldId="276"/>
            <ac:spMk id="19" creationId="{0A43E17F-360D-4647-8C5B-5F1F58424CE7}"/>
          </ac:spMkLst>
        </pc:spChg>
      </pc:sldChg>
      <pc:sldChg chg="add del">
        <pc:chgData name="Sudhakar Reddy" userId="6bd9700a367e69f9" providerId="LiveId" clId="{2E331FAF-B35D-4648-B21F-FCCB09017C5C}" dt="2023-08-25T11:22:01.496" v="271" actId="47"/>
        <pc:sldMkLst>
          <pc:docMk/>
          <pc:sldMk cId="3640419689" sldId="277"/>
        </pc:sldMkLst>
      </pc:sldChg>
      <pc:sldChg chg="add del">
        <pc:chgData name="Sudhakar Reddy" userId="6bd9700a367e69f9" providerId="LiveId" clId="{2E331FAF-B35D-4648-B21F-FCCB09017C5C}" dt="2023-08-25T11:22:01.496" v="271" actId="47"/>
        <pc:sldMkLst>
          <pc:docMk/>
          <pc:sldMk cId="3610490137" sldId="278"/>
        </pc:sldMkLst>
      </pc:sldChg>
      <pc:sldChg chg="add del">
        <pc:chgData name="Sudhakar Reddy" userId="6bd9700a367e69f9" providerId="LiveId" clId="{2E331FAF-B35D-4648-B21F-FCCB09017C5C}" dt="2023-08-25T11:02:03.166" v="79" actId="47"/>
        <pc:sldMkLst>
          <pc:docMk/>
          <pc:sldMk cId="2461201085" sldId="279"/>
        </pc:sldMkLst>
      </pc:sldChg>
      <pc:sldChg chg="add del">
        <pc:chgData name="Sudhakar Reddy" userId="6bd9700a367e69f9" providerId="LiveId" clId="{2E331FAF-B35D-4648-B21F-FCCB09017C5C}" dt="2023-08-25T11:02:03.166" v="79" actId="47"/>
        <pc:sldMkLst>
          <pc:docMk/>
          <pc:sldMk cId="3838052164" sldId="280"/>
        </pc:sldMkLst>
      </pc:sldChg>
      <pc:sldChg chg="add del">
        <pc:chgData name="Sudhakar Reddy" userId="6bd9700a367e69f9" providerId="LiveId" clId="{2E331FAF-B35D-4648-B21F-FCCB09017C5C}" dt="2023-08-25T11:03:40.530" v="83" actId="47"/>
        <pc:sldMkLst>
          <pc:docMk/>
          <pc:sldMk cId="1628766063" sldId="281"/>
        </pc:sldMkLst>
      </pc:sldChg>
      <pc:sldChg chg="addSp modSp add del mod modAnim">
        <pc:chgData name="Sudhakar Reddy" userId="6bd9700a367e69f9" providerId="LiveId" clId="{2E331FAF-B35D-4648-B21F-FCCB09017C5C}" dt="2023-08-26T04:43:56.907" v="352" actId="47"/>
        <pc:sldMkLst>
          <pc:docMk/>
          <pc:sldMk cId="2208212524" sldId="282"/>
        </pc:sldMkLst>
        <pc:spChg chg="mod">
          <ac:chgData name="Sudhakar Reddy" userId="6bd9700a367e69f9" providerId="LiveId" clId="{2E331FAF-B35D-4648-B21F-FCCB09017C5C}" dt="2023-08-25T11:23:20.798" v="293" actId="1035"/>
          <ac:spMkLst>
            <pc:docMk/>
            <pc:sldMk cId="2208212524" sldId="282"/>
            <ac:spMk id="3" creationId="{06D24C9E-0F40-9041-9265-2A5AA7723884}"/>
          </ac:spMkLst>
        </pc:spChg>
        <pc:spChg chg="add mod">
          <ac:chgData name="Sudhakar Reddy" userId="6bd9700a367e69f9" providerId="LiveId" clId="{2E331FAF-B35D-4648-B21F-FCCB09017C5C}" dt="2023-08-25T11:23:43.264" v="298" actId="6549"/>
          <ac:spMkLst>
            <pc:docMk/>
            <pc:sldMk cId="2208212524" sldId="282"/>
            <ac:spMk id="10" creationId="{2453CEAF-A725-B0BC-BF53-E9CA30A0949F}"/>
          </ac:spMkLst>
        </pc:spChg>
        <pc:spChg chg="mod">
          <ac:chgData name="Sudhakar Reddy" userId="6bd9700a367e69f9" providerId="LiveId" clId="{2E331FAF-B35D-4648-B21F-FCCB09017C5C}" dt="2023-08-25T11:23:20.798" v="293" actId="1035"/>
          <ac:spMkLst>
            <pc:docMk/>
            <pc:sldMk cId="2208212524" sldId="282"/>
            <ac:spMk id="12" creationId="{D707DA07-5601-4C09-AC24-FEB994BC4239}"/>
          </ac:spMkLst>
        </pc:spChg>
        <pc:spChg chg="mod">
          <ac:chgData name="Sudhakar Reddy" userId="6bd9700a367e69f9" providerId="LiveId" clId="{2E331FAF-B35D-4648-B21F-FCCB09017C5C}" dt="2023-08-25T11:23:20.798" v="293" actId="1035"/>
          <ac:spMkLst>
            <pc:docMk/>
            <pc:sldMk cId="2208212524" sldId="282"/>
            <ac:spMk id="13" creationId="{85B4DED5-D89C-4588-8D82-793E918E7535}"/>
          </ac:spMkLst>
        </pc:spChg>
        <pc:spChg chg="add mod">
          <ac:chgData name="Sudhakar Reddy" userId="6bd9700a367e69f9" providerId="LiveId" clId="{2E331FAF-B35D-4648-B21F-FCCB09017C5C}" dt="2023-08-25T11:23:36.688" v="296" actId="1076"/>
          <ac:spMkLst>
            <pc:docMk/>
            <pc:sldMk cId="2208212524" sldId="282"/>
            <ac:spMk id="14" creationId="{5BD7C5B5-FDA0-0CF5-BED7-463C0CD6320C}"/>
          </ac:spMkLst>
        </pc:spChg>
        <pc:grpChg chg="mod">
          <ac:chgData name="Sudhakar Reddy" userId="6bd9700a367e69f9" providerId="LiveId" clId="{2E331FAF-B35D-4648-B21F-FCCB09017C5C}" dt="2023-08-25T11:23:20.798" v="293" actId="1035"/>
          <ac:grpSpMkLst>
            <pc:docMk/>
            <pc:sldMk cId="2208212524" sldId="282"/>
            <ac:grpSpMk id="4" creationId="{E5AEF4E2-D1E2-4759-BB33-0AC9649566AD}"/>
          </ac:grpSpMkLst>
        </pc:grpChg>
        <pc:grpChg chg="mod">
          <ac:chgData name="Sudhakar Reddy" userId="6bd9700a367e69f9" providerId="LiveId" clId="{2E331FAF-B35D-4648-B21F-FCCB09017C5C}" dt="2023-08-25T11:23:20.798" v="293" actId="1035"/>
          <ac:grpSpMkLst>
            <pc:docMk/>
            <pc:sldMk cId="2208212524" sldId="282"/>
            <ac:grpSpMk id="8" creationId="{7CCB54E3-78E5-4B18-AB8E-B07E373BF1C1}"/>
          </ac:grpSpMkLst>
        </pc:grpChg>
        <pc:picChg chg="mod">
          <ac:chgData name="Sudhakar Reddy" userId="6bd9700a367e69f9" providerId="LiveId" clId="{2E331FAF-B35D-4648-B21F-FCCB09017C5C}" dt="2023-08-25T11:23:20.798" v="293" actId="1035"/>
          <ac:picMkLst>
            <pc:docMk/>
            <pc:sldMk cId="2208212524" sldId="282"/>
            <ac:picMk id="5" creationId="{7FBDA5A4-5211-41A6-92E0-140B104ABCD0}"/>
          </ac:picMkLst>
        </pc:picChg>
      </pc:sldChg>
      <pc:sldChg chg="add del">
        <pc:chgData name="Sudhakar Reddy" userId="6bd9700a367e69f9" providerId="LiveId" clId="{2E331FAF-B35D-4648-B21F-FCCB09017C5C}" dt="2023-08-26T04:43:56.907" v="352" actId="47"/>
        <pc:sldMkLst>
          <pc:docMk/>
          <pc:sldMk cId="3419484870" sldId="284"/>
        </pc:sldMkLst>
      </pc:sldChg>
      <pc:sldChg chg="modSp add del">
        <pc:chgData name="Sudhakar Reddy" userId="6bd9700a367e69f9" providerId="LiveId" clId="{2E331FAF-B35D-4648-B21F-FCCB09017C5C}" dt="2023-08-26T04:43:56.907" v="352" actId="47"/>
        <pc:sldMkLst>
          <pc:docMk/>
          <pc:sldMk cId="926562771" sldId="285"/>
        </pc:sldMkLst>
        <pc:spChg chg="mod">
          <ac:chgData name="Sudhakar Reddy" userId="6bd9700a367e69f9" providerId="LiveId" clId="{2E331FAF-B35D-4648-B21F-FCCB09017C5C}" dt="2023-08-25T11:09:18.559" v="94" actId="20577"/>
          <ac:spMkLst>
            <pc:docMk/>
            <pc:sldMk cId="926562771" sldId="285"/>
            <ac:spMk id="3" creationId="{E1BA0226-5FE0-0446-AB49-B14DE4AD74C2}"/>
          </ac:spMkLst>
        </pc:spChg>
      </pc:sldChg>
      <pc:sldChg chg="add del">
        <pc:chgData name="Sudhakar Reddy" userId="6bd9700a367e69f9" providerId="LiveId" clId="{2E331FAF-B35D-4648-B21F-FCCB09017C5C}" dt="2023-08-25T11:09:45.358" v="97" actId="47"/>
        <pc:sldMkLst>
          <pc:docMk/>
          <pc:sldMk cId="3701106919" sldId="286"/>
        </pc:sldMkLst>
      </pc:sldChg>
      <pc:sldChg chg="add del">
        <pc:chgData name="Sudhakar Reddy" userId="6bd9700a367e69f9" providerId="LiveId" clId="{2E331FAF-B35D-4648-B21F-FCCB09017C5C}" dt="2023-08-26T04:43:56.907" v="352" actId="47"/>
        <pc:sldMkLst>
          <pc:docMk/>
          <pc:sldMk cId="2730284260" sldId="287"/>
        </pc:sldMkLst>
      </pc:sldChg>
      <pc:sldChg chg="add del">
        <pc:chgData name="Sudhakar Reddy" userId="6bd9700a367e69f9" providerId="LiveId" clId="{2E331FAF-B35D-4648-B21F-FCCB09017C5C}" dt="2023-08-25T11:14:46.031" v="120" actId="47"/>
        <pc:sldMkLst>
          <pc:docMk/>
          <pc:sldMk cId="1549877093" sldId="288"/>
        </pc:sldMkLst>
      </pc:sldChg>
      <pc:sldChg chg="add del">
        <pc:chgData name="Sudhakar Reddy" userId="6bd9700a367e69f9" providerId="LiveId" clId="{2E331FAF-B35D-4648-B21F-FCCB09017C5C}" dt="2023-08-25T11:10:03.981" v="99" actId="47"/>
        <pc:sldMkLst>
          <pc:docMk/>
          <pc:sldMk cId="3148153243" sldId="289"/>
        </pc:sldMkLst>
      </pc:sldChg>
      <pc:sldChg chg="add del">
        <pc:chgData name="Sudhakar Reddy" userId="6bd9700a367e69f9" providerId="LiveId" clId="{2E331FAF-B35D-4648-B21F-FCCB09017C5C}" dt="2023-08-26T04:43:56.907" v="352" actId="47"/>
        <pc:sldMkLst>
          <pc:docMk/>
          <pc:sldMk cId="1199012074" sldId="293"/>
        </pc:sldMkLst>
      </pc:sldChg>
      <pc:sldChg chg="add del">
        <pc:chgData name="Sudhakar Reddy" userId="6bd9700a367e69f9" providerId="LiveId" clId="{2E331FAF-B35D-4648-B21F-FCCB09017C5C}" dt="2023-08-26T04:43:56.907" v="352" actId="47"/>
        <pc:sldMkLst>
          <pc:docMk/>
          <pc:sldMk cId="483121909" sldId="295"/>
        </pc:sldMkLst>
      </pc:sldChg>
      <pc:sldChg chg="add del">
        <pc:chgData name="Sudhakar Reddy" userId="6bd9700a367e69f9" providerId="LiveId" clId="{2E331FAF-B35D-4648-B21F-FCCB09017C5C}" dt="2023-08-25T11:02:03.166" v="79" actId="47"/>
        <pc:sldMkLst>
          <pc:docMk/>
          <pc:sldMk cId="2154686360" sldId="296"/>
        </pc:sldMkLst>
      </pc:sldChg>
      <pc:sldChg chg="add del">
        <pc:chgData name="Sudhakar Reddy" userId="6bd9700a367e69f9" providerId="LiveId" clId="{2E331FAF-B35D-4648-B21F-FCCB09017C5C}" dt="2023-08-25T11:10:06.893" v="100" actId="47"/>
        <pc:sldMkLst>
          <pc:docMk/>
          <pc:sldMk cId="1201130117" sldId="297"/>
        </pc:sldMkLst>
      </pc:sldChg>
      <pc:sldChg chg="add del">
        <pc:chgData name="Sudhakar Reddy" userId="6bd9700a367e69f9" providerId="LiveId" clId="{2E331FAF-B35D-4648-B21F-FCCB09017C5C}" dt="2023-08-26T04:43:56.907" v="352" actId="47"/>
        <pc:sldMkLst>
          <pc:docMk/>
          <pc:sldMk cId="1303217418" sldId="297"/>
        </pc:sldMkLst>
      </pc:sldChg>
      <pc:sldChg chg="modSp add del">
        <pc:chgData name="Sudhakar Reddy" userId="6bd9700a367e69f9" providerId="LiveId" clId="{2E331FAF-B35D-4648-B21F-FCCB09017C5C}" dt="2023-08-26T04:43:56.907" v="352" actId="47"/>
        <pc:sldMkLst>
          <pc:docMk/>
          <pc:sldMk cId="878658347" sldId="298"/>
        </pc:sldMkLst>
        <pc:spChg chg="mod">
          <ac:chgData name="Sudhakar Reddy" userId="6bd9700a367e69f9" providerId="LiveId" clId="{2E331FAF-B35D-4648-B21F-FCCB09017C5C}" dt="2023-08-25T10:55:16.905" v="66" actId="207"/>
          <ac:spMkLst>
            <pc:docMk/>
            <pc:sldMk cId="878658347" sldId="298"/>
            <ac:spMk id="9" creationId="{DECFAF1E-F1DE-4C20-81E8-703E91D680BD}"/>
          </ac:spMkLst>
        </pc:spChg>
      </pc:sldChg>
      <pc:sldChg chg="modSp add del mod">
        <pc:chgData name="Sudhakar Reddy" userId="6bd9700a367e69f9" providerId="LiveId" clId="{2E331FAF-B35D-4648-B21F-FCCB09017C5C}" dt="2023-08-25T10:54:16.306" v="38" actId="47"/>
        <pc:sldMkLst>
          <pc:docMk/>
          <pc:sldMk cId="553267302" sldId="299"/>
        </pc:sldMkLst>
        <pc:spChg chg="mod">
          <ac:chgData name="Sudhakar Reddy" userId="6bd9700a367e69f9" providerId="LiveId" clId="{2E331FAF-B35D-4648-B21F-FCCB09017C5C}" dt="2023-08-25T10:51:10.567" v="25" actId="207"/>
          <ac:spMkLst>
            <pc:docMk/>
            <pc:sldMk cId="553267302" sldId="299"/>
            <ac:spMk id="10" creationId="{89144D5B-CB5E-404A-92F0-A7832B6E6ABD}"/>
          </ac:spMkLst>
        </pc:spChg>
        <pc:spChg chg="mod">
          <ac:chgData name="Sudhakar Reddy" userId="6bd9700a367e69f9" providerId="LiveId" clId="{2E331FAF-B35D-4648-B21F-FCCB09017C5C}" dt="2023-08-25T10:50:59.160" v="23" actId="1036"/>
          <ac:spMkLst>
            <pc:docMk/>
            <pc:sldMk cId="553267302" sldId="299"/>
            <ac:spMk id="24" creationId="{267A34BD-857F-43AA-A92E-0CA27D9963D6}"/>
          </ac:spMkLst>
        </pc:spChg>
        <pc:spChg chg="mod">
          <ac:chgData name="Sudhakar Reddy" userId="6bd9700a367e69f9" providerId="LiveId" clId="{2E331FAF-B35D-4648-B21F-FCCB09017C5C}" dt="2023-08-25T10:50:59.160" v="23" actId="1036"/>
          <ac:spMkLst>
            <pc:docMk/>
            <pc:sldMk cId="553267302" sldId="299"/>
            <ac:spMk id="25" creationId="{6E74A2B1-F224-49D8-A66F-C404A73A362B}"/>
          </ac:spMkLst>
        </pc:spChg>
        <pc:picChg chg="mod">
          <ac:chgData name="Sudhakar Reddy" userId="6bd9700a367e69f9" providerId="LiveId" clId="{2E331FAF-B35D-4648-B21F-FCCB09017C5C}" dt="2023-08-25T10:50:59.160" v="23" actId="1036"/>
          <ac:picMkLst>
            <pc:docMk/>
            <pc:sldMk cId="553267302" sldId="299"/>
            <ac:picMk id="16" creationId="{1C2AD22D-C075-4DDB-8324-32A22B98E9D4}"/>
          </ac:picMkLst>
        </pc:picChg>
        <pc:picChg chg="mod">
          <ac:chgData name="Sudhakar Reddy" userId="6bd9700a367e69f9" providerId="LiveId" clId="{2E331FAF-B35D-4648-B21F-FCCB09017C5C}" dt="2023-08-25T10:50:59.160" v="23" actId="1036"/>
          <ac:picMkLst>
            <pc:docMk/>
            <pc:sldMk cId="553267302" sldId="299"/>
            <ac:picMk id="27" creationId="{E6F588A9-E2D4-4E20-B5B4-4E96A6E48D87}"/>
          </ac:picMkLst>
        </pc:picChg>
        <pc:picChg chg="mod">
          <ac:chgData name="Sudhakar Reddy" userId="6bd9700a367e69f9" providerId="LiveId" clId="{2E331FAF-B35D-4648-B21F-FCCB09017C5C}" dt="2023-08-25T10:50:59.160" v="23" actId="1036"/>
          <ac:picMkLst>
            <pc:docMk/>
            <pc:sldMk cId="553267302" sldId="299"/>
            <ac:picMk id="29" creationId="{2D95BF23-D46E-4CF9-B086-1104B1116DC6}"/>
          </ac:picMkLst>
        </pc:picChg>
      </pc:sldChg>
      <pc:sldChg chg="add del">
        <pc:chgData name="Sudhakar Reddy" userId="6bd9700a367e69f9" providerId="LiveId" clId="{2E331FAF-B35D-4648-B21F-FCCB09017C5C}" dt="2023-08-25T11:14:32.500" v="119" actId="47"/>
        <pc:sldMkLst>
          <pc:docMk/>
          <pc:sldMk cId="3978507492" sldId="299"/>
        </pc:sldMkLst>
      </pc:sldChg>
      <pc:sldChg chg="add del">
        <pc:chgData name="Sudhakar Reddy" userId="6bd9700a367e69f9" providerId="LiveId" clId="{2E331FAF-B35D-4648-B21F-FCCB09017C5C}" dt="2023-08-26T04:43:56.907" v="352" actId="47"/>
        <pc:sldMkLst>
          <pc:docMk/>
          <pc:sldMk cId="1141485589" sldId="300"/>
        </pc:sldMkLst>
      </pc:sldChg>
      <pc:sldChg chg="add del">
        <pc:chgData name="Sudhakar Reddy" userId="6bd9700a367e69f9" providerId="LiveId" clId="{2E331FAF-B35D-4648-B21F-FCCB09017C5C}" dt="2023-08-25T11:21:54.955" v="270" actId="47"/>
        <pc:sldMkLst>
          <pc:docMk/>
          <pc:sldMk cId="821871444" sldId="301"/>
        </pc:sldMkLst>
      </pc:sldChg>
      <pc:sldChg chg="add del">
        <pc:chgData name="Sudhakar Reddy" userId="6bd9700a367e69f9" providerId="LiveId" clId="{2E331FAF-B35D-4648-B21F-FCCB09017C5C}" dt="2023-08-25T11:00:30.969" v="75" actId="47"/>
        <pc:sldMkLst>
          <pc:docMk/>
          <pc:sldMk cId="45661957" sldId="303"/>
        </pc:sldMkLst>
      </pc:sldChg>
      <pc:sldChg chg="modSp add del">
        <pc:chgData name="Sudhakar Reddy" userId="6bd9700a367e69f9" providerId="LiveId" clId="{2E331FAF-B35D-4648-B21F-FCCB09017C5C}" dt="2023-08-25T11:23:01.364" v="273" actId="47"/>
        <pc:sldMkLst>
          <pc:docMk/>
          <pc:sldMk cId="3974640652" sldId="304"/>
        </pc:sldMkLst>
        <pc:spChg chg="mod">
          <ac:chgData name="Sudhakar Reddy" userId="6bd9700a367e69f9" providerId="LiveId" clId="{2E331FAF-B35D-4648-B21F-FCCB09017C5C}" dt="2023-08-25T11:03:15.773" v="81"/>
          <ac:spMkLst>
            <pc:docMk/>
            <pc:sldMk cId="3974640652" sldId="304"/>
            <ac:spMk id="2" creationId="{BF6197C5-103D-451E-9AAE-DB016DF264BE}"/>
          </ac:spMkLst>
        </pc:spChg>
      </pc:sldChg>
      <pc:sldChg chg="add del">
        <pc:chgData name="Sudhakar Reddy" userId="6bd9700a367e69f9" providerId="LiveId" clId="{2E331FAF-B35D-4648-B21F-FCCB09017C5C}" dt="2023-08-25T11:09:45.358" v="97" actId="47"/>
        <pc:sldMkLst>
          <pc:docMk/>
          <pc:sldMk cId="3052304522" sldId="311"/>
        </pc:sldMkLst>
      </pc:sldChg>
      <pc:sldChg chg="add del">
        <pc:chgData name="Sudhakar Reddy" userId="6bd9700a367e69f9" providerId="LiveId" clId="{2E331FAF-B35D-4648-B21F-FCCB09017C5C}" dt="2023-08-25T11:10:03.981" v="99" actId="47"/>
        <pc:sldMkLst>
          <pc:docMk/>
          <pc:sldMk cId="1785015488" sldId="312"/>
        </pc:sldMkLst>
      </pc:sldChg>
      <pc:sldChg chg="add del">
        <pc:chgData name="Sudhakar Reddy" userId="6bd9700a367e69f9" providerId="LiveId" clId="{2E331FAF-B35D-4648-B21F-FCCB09017C5C}" dt="2023-08-25T11:14:46.031" v="120" actId="47"/>
        <pc:sldMkLst>
          <pc:docMk/>
          <pc:sldMk cId="1957689203" sldId="313"/>
        </pc:sldMkLst>
      </pc:sldChg>
      <pc:sldChg chg="add del">
        <pc:chgData name="Sudhakar Reddy" userId="6bd9700a367e69f9" providerId="LiveId" clId="{2E331FAF-B35D-4648-B21F-FCCB09017C5C}" dt="2023-08-25T11:10:03.981" v="99" actId="47"/>
        <pc:sldMkLst>
          <pc:docMk/>
          <pc:sldMk cId="4202318493" sldId="314"/>
        </pc:sldMkLst>
      </pc:sldChg>
      <pc:sldChg chg="add del">
        <pc:chgData name="Sudhakar Reddy" userId="6bd9700a367e69f9" providerId="LiveId" clId="{2E331FAF-B35D-4648-B21F-FCCB09017C5C}" dt="2023-08-25T11:14:46.031" v="120" actId="47"/>
        <pc:sldMkLst>
          <pc:docMk/>
          <pc:sldMk cId="2154686360" sldId="315"/>
        </pc:sldMkLst>
      </pc:sldChg>
      <pc:sldChg chg="add del">
        <pc:chgData name="Sudhakar Reddy" userId="6bd9700a367e69f9" providerId="LiveId" clId="{2E331FAF-B35D-4648-B21F-FCCB09017C5C}" dt="2023-08-25T11:10:03.981" v="99" actId="47"/>
        <pc:sldMkLst>
          <pc:docMk/>
          <pc:sldMk cId="838632569" sldId="316"/>
        </pc:sldMkLst>
      </pc:sldChg>
      <pc:sldChg chg="add del">
        <pc:chgData name="Sudhakar Reddy" userId="6bd9700a367e69f9" providerId="LiveId" clId="{2E331FAF-B35D-4648-B21F-FCCB09017C5C}" dt="2023-08-25T11:14:46.031" v="120" actId="47"/>
        <pc:sldMkLst>
          <pc:docMk/>
          <pc:sldMk cId="1201130117" sldId="316"/>
        </pc:sldMkLst>
      </pc:sldChg>
      <pc:sldChg chg="modSp add del">
        <pc:chgData name="Sudhakar Reddy" userId="6bd9700a367e69f9" providerId="LiveId" clId="{2E331FAF-B35D-4648-B21F-FCCB09017C5C}" dt="2023-08-26T04:43:56.907" v="352" actId="47"/>
        <pc:sldMkLst>
          <pc:docMk/>
          <pc:sldMk cId="1288565479" sldId="317"/>
        </pc:sldMkLst>
        <pc:spChg chg="mod">
          <ac:chgData name="Sudhakar Reddy" userId="6bd9700a367e69f9" providerId="LiveId" clId="{2E331FAF-B35D-4648-B21F-FCCB09017C5C}" dt="2023-08-25T11:14:05.560" v="117" actId="20577"/>
          <ac:spMkLst>
            <pc:docMk/>
            <pc:sldMk cId="1288565479" sldId="317"/>
            <ac:spMk id="6" creationId="{6A1536E1-9F16-4F5F-BEE5-39A7F171F617}"/>
          </ac:spMkLst>
        </pc:spChg>
      </pc:sldChg>
      <pc:sldChg chg="add del">
        <pc:chgData name="Sudhakar Reddy" userId="6bd9700a367e69f9" providerId="LiveId" clId="{2E331FAF-B35D-4648-B21F-FCCB09017C5C}" dt="2023-08-25T11:10:52.706" v="109" actId="47"/>
        <pc:sldMkLst>
          <pc:docMk/>
          <pc:sldMk cId="1856539243" sldId="318"/>
        </pc:sldMkLst>
      </pc:sldChg>
      <pc:sldChg chg="add del">
        <pc:chgData name="Sudhakar Reddy" userId="6bd9700a367e69f9" providerId="LiveId" clId="{2E331FAF-B35D-4648-B21F-FCCB09017C5C}" dt="2023-08-26T04:43:56.907" v="352" actId="47"/>
        <pc:sldMkLst>
          <pc:docMk/>
          <pc:sldMk cId="1868609403" sldId="319"/>
        </pc:sldMkLst>
      </pc:sldChg>
      <pc:sldChg chg="add del">
        <pc:chgData name="Sudhakar Reddy" userId="6bd9700a367e69f9" providerId="LiveId" clId="{2E331FAF-B35D-4648-B21F-FCCB09017C5C}" dt="2023-08-26T04:43:56.907" v="352" actId="47"/>
        <pc:sldMkLst>
          <pc:docMk/>
          <pc:sldMk cId="525933705" sldId="320"/>
        </pc:sldMkLst>
      </pc:sldChg>
      <pc:sldChg chg="add del">
        <pc:chgData name="Sudhakar Reddy" userId="6bd9700a367e69f9" providerId="LiveId" clId="{2E331FAF-B35D-4648-B21F-FCCB09017C5C}" dt="2023-08-25T11:10:10.482" v="101" actId="47"/>
        <pc:sldMkLst>
          <pc:docMk/>
          <pc:sldMk cId="786964042" sldId="322"/>
        </pc:sldMkLst>
      </pc:sldChg>
      <pc:sldChg chg="add del">
        <pc:chgData name="Sudhakar Reddy" userId="6bd9700a367e69f9" providerId="LiveId" clId="{2E331FAF-B35D-4648-B21F-FCCB09017C5C}" dt="2023-08-25T11:23:01.364" v="273" actId="47"/>
        <pc:sldMkLst>
          <pc:docMk/>
          <pc:sldMk cId="3670844290" sldId="323"/>
        </pc:sldMkLst>
      </pc:sldChg>
      <pc:sldChg chg="delSp modSp add del mod delAnim">
        <pc:chgData name="Sudhakar Reddy" userId="6bd9700a367e69f9" providerId="LiveId" clId="{2E331FAF-B35D-4648-B21F-FCCB09017C5C}" dt="2023-08-26T04:43:56.907" v="352" actId="47"/>
        <pc:sldMkLst>
          <pc:docMk/>
          <pc:sldMk cId="354219794" sldId="324"/>
        </pc:sldMkLst>
        <pc:spChg chg="del">
          <ac:chgData name="Sudhakar Reddy" userId="6bd9700a367e69f9" providerId="LiveId" clId="{2E331FAF-B35D-4648-B21F-FCCB09017C5C}" dt="2023-08-25T11:09:01.841" v="92" actId="478"/>
          <ac:spMkLst>
            <pc:docMk/>
            <pc:sldMk cId="354219794" sldId="324"/>
            <ac:spMk id="14" creationId="{32DBBB9F-9958-4509-BBD1-60CE31D5A3FD}"/>
          </ac:spMkLst>
        </pc:spChg>
        <pc:spChg chg="del mod">
          <ac:chgData name="Sudhakar Reddy" userId="6bd9700a367e69f9" providerId="LiveId" clId="{2E331FAF-B35D-4648-B21F-FCCB09017C5C}" dt="2023-08-25T11:23:28.758" v="294" actId="21"/>
          <ac:spMkLst>
            <pc:docMk/>
            <pc:sldMk cId="354219794" sldId="324"/>
            <ac:spMk id="15" creationId="{97C6C822-708B-4A9E-A5E2-0DABF4164402}"/>
          </ac:spMkLst>
        </pc:spChg>
        <pc:spChg chg="del">
          <ac:chgData name="Sudhakar Reddy" userId="6bd9700a367e69f9" providerId="LiveId" clId="{2E331FAF-B35D-4648-B21F-FCCB09017C5C}" dt="2023-08-25T11:23:28.758" v="294" actId="21"/>
          <ac:spMkLst>
            <pc:docMk/>
            <pc:sldMk cId="354219794" sldId="324"/>
            <ac:spMk id="16" creationId="{E1B7A593-C902-40E0-B259-A5D7B81A3918}"/>
          </ac:spMkLst>
        </pc:spChg>
      </pc:sldChg>
      <pc:sldChg chg="add del">
        <pc:chgData name="Sudhakar Reddy" userId="6bd9700a367e69f9" providerId="LiveId" clId="{2E331FAF-B35D-4648-B21F-FCCB09017C5C}" dt="2023-08-25T11:03:24.478" v="82" actId="47"/>
        <pc:sldMkLst>
          <pc:docMk/>
          <pc:sldMk cId="644403383" sldId="324"/>
        </pc:sldMkLst>
      </pc:sldChg>
      <pc:sldChg chg="add del">
        <pc:chgData name="Sudhakar Reddy" userId="6bd9700a367e69f9" providerId="LiveId" clId="{2E331FAF-B35D-4648-B21F-FCCB09017C5C}" dt="2023-08-26T04:43:56.907" v="352" actId="47"/>
        <pc:sldMkLst>
          <pc:docMk/>
          <pc:sldMk cId="3103748681" sldId="325"/>
        </pc:sldMkLst>
      </pc:sldChg>
      <pc:sldChg chg="addSp delSp modSp add mod modNotesTx">
        <pc:chgData name="Sudhakar Reddy" userId="6bd9700a367e69f9" providerId="LiveId" clId="{2E331FAF-B35D-4648-B21F-FCCB09017C5C}" dt="2023-12-26T13:03:43.041" v="865" actId="6549"/>
        <pc:sldMkLst>
          <pc:docMk/>
          <pc:sldMk cId="3805290871" sldId="325"/>
        </pc:sldMkLst>
        <pc:spChg chg="mod">
          <ac:chgData name="Sudhakar Reddy" userId="6bd9700a367e69f9" providerId="LiveId" clId="{2E331FAF-B35D-4648-B21F-FCCB09017C5C}" dt="2023-12-26T13:03:15.556" v="864" actId="14100"/>
          <ac:spMkLst>
            <pc:docMk/>
            <pc:sldMk cId="3805290871" sldId="325"/>
            <ac:spMk id="2" creationId="{50626F25-B3EA-4AF9-9DE1-F2EB9461FA56}"/>
          </ac:spMkLst>
        </pc:spChg>
        <pc:spChg chg="del">
          <ac:chgData name="Sudhakar Reddy" userId="6bd9700a367e69f9" providerId="LiveId" clId="{2E331FAF-B35D-4648-B21F-FCCB09017C5C}" dt="2023-08-26T05:11:09.483" v="505" actId="478"/>
          <ac:spMkLst>
            <pc:docMk/>
            <pc:sldMk cId="3805290871" sldId="325"/>
            <ac:spMk id="3" creationId="{A21F7FE2-F8F0-4677-8EF3-76865A8A3604}"/>
          </ac:spMkLst>
        </pc:spChg>
        <pc:spChg chg="mod">
          <ac:chgData name="Sudhakar Reddy" userId="6bd9700a367e69f9" providerId="LiveId" clId="{2E331FAF-B35D-4648-B21F-FCCB09017C5C}" dt="2023-08-26T05:17:00.465" v="593" actId="1076"/>
          <ac:spMkLst>
            <pc:docMk/>
            <pc:sldMk cId="3805290871" sldId="325"/>
            <ac:spMk id="4" creationId="{490934B1-2EE6-4EDE-A5EB-6421875EF8B3}"/>
          </ac:spMkLst>
        </pc:spChg>
        <pc:spChg chg="mod">
          <ac:chgData name="Sudhakar Reddy" userId="6bd9700a367e69f9" providerId="LiveId" clId="{2E331FAF-B35D-4648-B21F-FCCB09017C5C}" dt="2023-08-26T05:17:00.465" v="593" actId="1076"/>
          <ac:spMkLst>
            <pc:docMk/>
            <pc:sldMk cId="3805290871" sldId="325"/>
            <ac:spMk id="5" creationId="{7B1DB84A-1A73-4893-AAED-9EDDFEF50E61}"/>
          </ac:spMkLst>
        </pc:spChg>
        <pc:spChg chg="mod">
          <ac:chgData name="Sudhakar Reddy" userId="6bd9700a367e69f9" providerId="LiveId" clId="{2E331FAF-B35D-4648-B21F-FCCB09017C5C}" dt="2023-08-26T05:17:00.465" v="593" actId="1076"/>
          <ac:spMkLst>
            <pc:docMk/>
            <pc:sldMk cId="3805290871" sldId="325"/>
            <ac:spMk id="6" creationId="{94A31B68-68C7-42C3-84A1-D6591B6A9905}"/>
          </ac:spMkLst>
        </pc:spChg>
        <pc:spChg chg="mod">
          <ac:chgData name="Sudhakar Reddy" userId="6bd9700a367e69f9" providerId="LiveId" clId="{2E331FAF-B35D-4648-B21F-FCCB09017C5C}" dt="2023-08-26T05:17:00.465" v="593" actId="1076"/>
          <ac:spMkLst>
            <pc:docMk/>
            <pc:sldMk cId="3805290871" sldId="325"/>
            <ac:spMk id="7" creationId="{C7248EE4-A13B-4146-9ED3-94E301856096}"/>
          </ac:spMkLst>
        </pc:spChg>
        <pc:spChg chg="mod">
          <ac:chgData name="Sudhakar Reddy" userId="6bd9700a367e69f9" providerId="LiveId" clId="{2E331FAF-B35D-4648-B21F-FCCB09017C5C}" dt="2023-08-26T05:17:00.465" v="593" actId="1076"/>
          <ac:spMkLst>
            <pc:docMk/>
            <pc:sldMk cId="3805290871" sldId="325"/>
            <ac:spMk id="8" creationId="{451E8DAC-98D9-467F-8FF8-96732FBA6156}"/>
          </ac:spMkLst>
        </pc:spChg>
        <pc:spChg chg="mod">
          <ac:chgData name="Sudhakar Reddy" userId="6bd9700a367e69f9" providerId="LiveId" clId="{2E331FAF-B35D-4648-B21F-FCCB09017C5C}" dt="2023-08-26T05:17:00.465" v="593" actId="1076"/>
          <ac:spMkLst>
            <pc:docMk/>
            <pc:sldMk cId="3805290871" sldId="325"/>
            <ac:spMk id="9" creationId="{89EC1628-39C5-4013-AF12-F7F50C6D8D54}"/>
          </ac:spMkLst>
        </pc:spChg>
        <pc:spChg chg="mod">
          <ac:chgData name="Sudhakar Reddy" userId="6bd9700a367e69f9" providerId="LiveId" clId="{2E331FAF-B35D-4648-B21F-FCCB09017C5C}" dt="2023-08-26T05:17:00.465" v="593" actId="1076"/>
          <ac:spMkLst>
            <pc:docMk/>
            <pc:sldMk cId="3805290871" sldId="325"/>
            <ac:spMk id="10" creationId="{207C2DE1-9476-43AF-B709-E6205E930416}"/>
          </ac:spMkLst>
        </pc:spChg>
        <pc:spChg chg="mod">
          <ac:chgData name="Sudhakar Reddy" userId="6bd9700a367e69f9" providerId="LiveId" clId="{2E331FAF-B35D-4648-B21F-FCCB09017C5C}" dt="2023-08-26T05:17:00.465" v="593" actId="1076"/>
          <ac:spMkLst>
            <pc:docMk/>
            <pc:sldMk cId="3805290871" sldId="325"/>
            <ac:spMk id="11" creationId="{2CC11AC6-45CB-4CC7-9E96-B538ECC17A82}"/>
          </ac:spMkLst>
        </pc:spChg>
        <pc:spChg chg="add del mod">
          <ac:chgData name="Sudhakar Reddy" userId="6bd9700a367e69f9" providerId="LiveId" clId="{2E331FAF-B35D-4648-B21F-FCCB09017C5C}" dt="2023-08-26T05:14:39.786" v="551" actId="478"/>
          <ac:spMkLst>
            <pc:docMk/>
            <pc:sldMk cId="3805290871" sldId="325"/>
            <ac:spMk id="13" creationId="{5A68F387-7E2B-3201-0AD1-A1537E222723}"/>
          </ac:spMkLst>
        </pc:spChg>
        <pc:spChg chg="add mod">
          <ac:chgData name="Sudhakar Reddy" userId="6bd9700a367e69f9" providerId="LiveId" clId="{2E331FAF-B35D-4648-B21F-FCCB09017C5C}" dt="2023-08-26T05:16:39.088" v="590" actId="20577"/>
          <ac:spMkLst>
            <pc:docMk/>
            <pc:sldMk cId="3805290871" sldId="325"/>
            <ac:spMk id="14" creationId="{1FF334C3-0B00-5806-16E8-89EFFC6B252A}"/>
          </ac:spMkLst>
        </pc:spChg>
      </pc:sldChg>
      <pc:sldChg chg="add del">
        <pc:chgData name="Sudhakar Reddy" userId="6bd9700a367e69f9" providerId="LiveId" clId="{2E331FAF-B35D-4648-B21F-FCCB09017C5C}" dt="2023-08-26T04:43:56.907" v="352" actId="47"/>
        <pc:sldMkLst>
          <pc:docMk/>
          <pc:sldMk cId="2644100775" sldId="326"/>
        </pc:sldMkLst>
      </pc:sldChg>
      <pc:sldChg chg="delSp modSp add del mod delAnim">
        <pc:chgData name="Sudhakar Reddy" userId="6bd9700a367e69f9" providerId="LiveId" clId="{2E331FAF-B35D-4648-B21F-FCCB09017C5C}" dt="2023-08-26T04:43:56.907" v="352" actId="47"/>
        <pc:sldMkLst>
          <pc:docMk/>
          <pc:sldMk cId="3996157289" sldId="327"/>
        </pc:sldMkLst>
        <pc:spChg chg="mod">
          <ac:chgData name="Sudhakar Reddy" userId="6bd9700a367e69f9" providerId="LiveId" clId="{2E331FAF-B35D-4648-B21F-FCCB09017C5C}" dt="2023-08-25T11:21:43.847" v="268" actId="20577"/>
          <ac:spMkLst>
            <pc:docMk/>
            <pc:sldMk cId="3996157289" sldId="327"/>
            <ac:spMk id="2" creationId="{4165FB4B-36A8-C347-B276-46768006665A}"/>
          </ac:spMkLst>
        </pc:spChg>
        <pc:spChg chg="del">
          <ac:chgData name="Sudhakar Reddy" userId="6bd9700a367e69f9" providerId="LiveId" clId="{2E331FAF-B35D-4648-B21F-FCCB09017C5C}" dt="2023-08-25T10:58:42.419" v="72" actId="478"/>
          <ac:spMkLst>
            <pc:docMk/>
            <pc:sldMk cId="3996157289" sldId="327"/>
            <ac:spMk id="4" creationId="{2B3CB87C-CCEC-5E4C-AFE7-188FFC2A11D4}"/>
          </ac:spMkLst>
        </pc:spChg>
        <pc:spChg chg="del">
          <ac:chgData name="Sudhakar Reddy" userId="6bd9700a367e69f9" providerId="LiveId" clId="{2E331FAF-B35D-4648-B21F-FCCB09017C5C}" dt="2023-08-25T11:21:48.291" v="269" actId="478"/>
          <ac:spMkLst>
            <pc:docMk/>
            <pc:sldMk cId="3996157289" sldId="327"/>
            <ac:spMk id="7" creationId="{DE31CE1E-A08D-4CB7-BDC5-338A9AA95E3D}"/>
          </ac:spMkLst>
        </pc:spChg>
        <pc:spChg chg="del">
          <ac:chgData name="Sudhakar Reddy" userId="6bd9700a367e69f9" providerId="LiveId" clId="{2E331FAF-B35D-4648-B21F-FCCB09017C5C}" dt="2023-08-25T11:21:48.291" v="269" actId="478"/>
          <ac:spMkLst>
            <pc:docMk/>
            <pc:sldMk cId="3996157289" sldId="327"/>
            <ac:spMk id="8" creationId="{496D8786-EE38-4734-BB9F-7D5EE0656F40}"/>
          </ac:spMkLst>
        </pc:spChg>
        <pc:spChg chg="del mod">
          <ac:chgData name="Sudhakar Reddy" userId="6bd9700a367e69f9" providerId="LiveId" clId="{2E331FAF-B35D-4648-B21F-FCCB09017C5C}" dt="2023-08-25T11:21:48.291" v="269" actId="478"/>
          <ac:spMkLst>
            <pc:docMk/>
            <pc:sldMk cId="3996157289" sldId="327"/>
            <ac:spMk id="13" creationId="{A1E16157-3835-4625-861C-97CFC43D17EA}"/>
          </ac:spMkLst>
        </pc:spChg>
        <pc:spChg chg="del">
          <ac:chgData name="Sudhakar Reddy" userId="6bd9700a367e69f9" providerId="LiveId" clId="{2E331FAF-B35D-4648-B21F-FCCB09017C5C}" dt="2023-08-25T11:21:48.291" v="269" actId="478"/>
          <ac:spMkLst>
            <pc:docMk/>
            <pc:sldMk cId="3996157289" sldId="327"/>
            <ac:spMk id="14" creationId="{B3634CE8-C2BD-4EC2-897B-87F68BDEB3D9}"/>
          </ac:spMkLst>
        </pc:spChg>
        <pc:picChg chg="del">
          <ac:chgData name="Sudhakar Reddy" userId="6bd9700a367e69f9" providerId="LiveId" clId="{2E331FAF-B35D-4648-B21F-FCCB09017C5C}" dt="2023-08-25T11:21:48.291" v="269" actId="478"/>
          <ac:picMkLst>
            <pc:docMk/>
            <pc:sldMk cId="3996157289" sldId="327"/>
            <ac:picMk id="6" creationId="{B8369CD7-9A41-41A1-8BD7-C2B8A6FB5EAE}"/>
          </ac:picMkLst>
        </pc:picChg>
        <pc:picChg chg="del">
          <ac:chgData name="Sudhakar Reddy" userId="6bd9700a367e69f9" providerId="LiveId" clId="{2E331FAF-B35D-4648-B21F-FCCB09017C5C}" dt="2023-08-25T11:21:48.291" v="269" actId="478"/>
          <ac:picMkLst>
            <pc:docMk/>
            <pc:sldMk cId="3996157289" sldId="327"/>
            <ac:picMk id="9" creationId="{45C2082F-0435-4A5F-B79F-73D301982134}"/>
          </ac:picMkLst>
        </pc:picChg>
        <pc:picChg chg="del">
          <ac:chgData name="Sudhakar Reddy" userId="6bd9700a367e69f9" providerId="LiveId" clId="{2E331FAF-B35D-4648-B21F-FCCB09017C5C}" dt="2023-08-25T11:21:48.291" v="269" actId="478"/>
          <ac:picMkLst>
            <pc:docMk/>
            <pc:sldMk cId="3996157289" sldId="327"/>
            <ac:picMk id="10" creationId="{EDD36AD7-C337-42FD-B1E6-6D1DA1543C78}"/>
          </ac:picMkLst>
        </pc:picChg>
      </pc:sldChg>
      <pc:sldChg chg="add del">
        <pc:chgData name="Sudhakar Reddy" userId="6bd9700a367e69f9" providerId="LiveId" clId="{2E331FAF-B35D-4648-B21F-FCCB09017C5C}" dt="2023-08-25T11:14:46.031" v="120" actId="47"/>
        <pc:sldMkLst>
          <pc:docMk/>
          <pc:sldMk cId="1044530213" sldId="328"/>
        </pc:sldMkLst>
      </pc:sldChg>
      <pc:sldChg chg="delSp modSp add del mod">
        <pc:chgData name="Sudhakar Reddy" userId="6bd9700a367e69f9" providerId="LiveId" clId="{2E331FAF-B35D-4648-B21F-FCCB09017C5C}" dt="2023-08-26T05:18:35.557" v="660" actId="47"/>
        <pc:sldMkLst>
          <pc:docMk/>
          <pc:sldMk cId="2663528043" sldId="328"/>
        </pc:sldMkLst>
        <pc:spChg chg="mod">
          <ac:chgData name="Sudhakar Reddy" userId="6bd9700a367e69f9" providerId="LiveId" clId="{2E331FAF-B35D-4648-B21F-FCCB09017C5C}" dt="2023-08-26T05:15:55.922" v="567" actId="14100"/>
          <ac:spMkLst>
            <pc:docMk/>
            <pc:sldMk cId="2663528043" sldId="328"/>
            <ac:spMk id="2" creationId="{50626F25-B3EA-4AF9-9DE1-F2EB9461FA56}"/>
          </ac:spMkLst>
        </pc:spChg>
        <pc:spChg chg="del">
          <ac:chgData name="Sudhakar Reddy" userId="6bd9700a367e69f9" providerId="LiveId" clId="{2E331FAF-B35D-4648-B21F-FCCB09017C5C}" dt="2023-08-26T05:15:59.285" v="568" actId="478"/>
          <ac:spMkLst>
            <pc:docMk/>
            <pc:sldMk cId="2663528043" sldId="328"/>
            <ac:spMk id="20" creationId="{001CE34B-A18C-4C4D-AAFF-48974053A532}"/>
          </ac:spMkLst>
        </pc:spChg>
      </pc:sldChg>
      <pc:sldChg chg="add del">
        <pc:chgData name="Sudhakar Reddy" userId="6bd9700a367e69f9" providerId="LiveId" clId="{2E331FAF-B35D-4648-B21F-FCCB09017C5C}" dt="2023-08-25T11:14:32.500" v="119" actId="47"/>
        <pc:sldMkLst>
          <pc:docMk/>
          <pc:sldMk cId="2172164469" sldId="329"/>
        </pc:sldMkLst>
      </pc:sldChg>
      <pc:sldChg chg="add del">
        <pc:chgData name="Sudhakar Reddy" userId="6bd9700a367e69f9" providerId="LiveId" clId="{2E331FAF-B35D-4648-B21F-FCCB09017C5C}" dt="2023-08-25T11:03:02.432" v="80" actId="47"/>
        <pc:sldMkLst>
          <pc:docMk/>
          <pc:sldMk cId="2567574911" sldId="329"/>
        </pc:sldMkLst>
      </pc:sldChg>
      <pc:sldChg chg="add del">
        <pc:chgData name="Sudhakar Reddy" userId="6bd9700a367e69f9" providerId="LiveId" clId="{2E331FAF-B35D-4648-B21F-FCCB09017C5C}" dt="2023-08-25T11:02:03.166" v="79" actId="47"/>
        <pc:sldMkLst>
          <pc:docMk/>
          <pc:sldMk cId="1136770392" sldId="330"/>
        </pc:sldMkLst>
      </pc:sldChg>
      <pc:sldChg chg="add del">
        <pc:chgData name="Sudhakar Reddy" userId="6bd9700a367e69f9" providerId="LiveId" clId="{2E331FAF-B35D-4648-B21F-FCCB09017C5C}" dt="2023-08-26T04:43:56.907" v="352" actId="47"/>
        <pc:sldMkLst>
          <pc:docMk/>
          <pc:sldMk cId="1213975325" sldId="330"/>
        </pc:sldMkLst>
      </pc:sldChg>
      <pc:sldChg chg="add del">
        <pc:chgData name="Sudhakar Reddy" userId="6bd9700a367e69f9" providerId="LiveId" clId="{2E331FAF-B35D-4648-B21F-FCCB09017C5C}" dt="2023-08-25T11:23:01.364" v="273" actId="47"/>
        <pc:sldMkLst>
          <pc:docMk/>
          <pc:sldMk cId="1594522244" sldId="331"/>
        </pc:sldMkLst>
      </pc:sldChg>
      <pc:sldChg chg="add del">
        <pc:chgData name="Sudhakar Reddy" userId="6bd9700a367e69f9" providerId="LiveId" clId="{2E331FAF-B35D-4648-B21F-FCCB09017C5C}" dt="2023-08-25T11:23:01.364" v="273" actId="47"/>
        <pc:sldMkLst>
          <pc:docMk/>
          <pc:sldMk cId="3737658255" sldId="332"/>
        </pc:sldMkLst>
      </pc:sldChg>
      <pc:sldChg chg="add del">
        <pc:chgData name="Sudhakar Reddy" userId="6bd9700a367e69f9" providerId="LiveId" clId="{2E331FAF-B35D-4648-B21F-FCCB09017C5C}" dt="2023-08-25T11:23:01.364" v="273" actId="47"/>
        <pc:sldMkLst>
          <pc:docMk/>
          <pc:sldMk cId="2856069833" sldId="333"/>
        </pc:sldMkLst>
      </pc:sldChg>
      <pc:sldChg chg="add">
        <pc:chgData name="Sudhakar Reddy" userId="6bd9700a367e69f9" providerId="LiveId" clId="{2E331FAF-B35D-4648-B21F-FCCB09017C5C}" dt="2023-08-26T05:39:49.731" v="750"/>
        <pc:sldMkLst>
          <pc:docMk/>
          <pc:sldMk cId="164189868" sldId="335"/>
        </pc:sldMkLst>
      </pc:sldChg>
      <pc:sldChg chg="addSp delSp modSp add del mod delAnim modAnim">
        <pc:chgData name="Sudhakar Reddy" userId="6bd9700a367e69f9" providerId="LiveId" clId="{2E331FAF-B35D-4648-B21F-FCCB09017C5C}" dt="2023-08-26T05:39:46.547" v="749" actId="2696"/>
        <pc:sldMkLst>
          <pc:docMk/>
          <pc:sldMk cId="2805060786" sldId="335"/>
        </pc:sldMkLst>
        <pc:spChg chg="mod">
          <ac:chgData name="Sudhakar Reddy" userId="6bd9700a367e69f9" providerId="LiveId" clId="{2E331FAF-B35D-4648-B21F-FCCB09017C5C}" dt="2023-08-26T05:35:53.199" v="726" actId="21"/>
          <ac:spMkLst>
            <pc:docMk/>
            <pc:sldMk cId="2805060786" sldId="335"/>
            <ac:spMk id="2" creationId="{BF7BCBB4-1622-E6EF-5E0F-AFC4542727D6}"/>
          </ac:spMkLst>
        </pc:spChg>
        <pc:spChg chg="mod">
          <ac:chgData name="Sudhakar Reddy" userId="6bd9700a367e69f9" providerId="LiveId" clId="{2E331FAF-B35D-4648-B21F-FCCB09017C5C}" dt="2023-08-26T04:54:36.214" v="457" actId="20577"/>
          <ac:spMkLst>
            <pc:docMk/>
            <pc:sldMk cId="2805060786" sldId="335"/>
            <ac:spMk id="3" creationId="{F186E81F-D04B-1C4F-B608-6C07FD0533D7}"/>
          </ac:spMkLst>
        </pc:spChg>
        <pc:spChg chg="add mod">
          <ac:chgData name="Sudhakar Reddy" userId="6bd9700a367e69f9" providerId="LiveId" clId="{2E331FAF-B35D-4648-B21F-FCCB09017C5C}" dt="2023-08-26T04:49:36.921" v="424" actId="1076"/>
          <ac:spMkLst>
            <pc:docMk/>
            <pc:sldMk cId="2805060786" sldId="335"/>
            <ac:spMk id="4" creationId="{9F8A5D5D-4F35-1076-640A-D45C30D81019}"/>
          </ac:spMkLst>
        </pc:spChg>
        <pc:spChg chg="add del mod">
          <ac:chgData name="Sudhakar Reddy" userId="6bd9700a367e69f9" providerId="LiveId" clId="{2E331FAF-B35D-4648-B21F-FCCB09017C5C}" dt="2023-08-26T04:49:22.007" v="415" actId="478"/>
          <ac:spMkLst>
            <pc:docMk/>
            <pc:sldMk cId="2805060786" sldId="335"/>
            <ac:spMk id="5" creationId="{8402A4F0-274E-C72A-D251-4E4B38B047A5}"/>
          </ac:spMkLst>
        </pc:spChg>
        <pc:spChg chg="add mod">
          <ac:chgData name="Sudhakar Reddy" userId="6bd9700a367e69f9" providerId="LiveId" clId="{2E331FAF-B35D-4648-B21F-FCCB09017C5C}" dt="2023-08-26T04:49:33.140" v="423" actId="1076"/>
          <ac:spMkLst>
            <pc:docMk/>
            <pc:sldMk cId="2805060786" sldId="335"/>
            <ac:spMk id="6" creationId="{92FC9424-015A-FF66-E808-467BD22450AD}"/>
          </ac:spMkLst>
        </pc:spChg>
        <pc:spChg chg="mod">
          <ac:chgData name="Sudhakar Reddy" userId="6bd9700a367e69f9" providerId="LiveId" clId="{2E331FAF-B35D-4648-B21F-FCCB09017C5C}" dt="2023-08-26T05:36:13.926" v="732"/>
          <ac:spMkLst>
            <pc:docMk/>
            <pc:sldMk cId="2805060786" sldId="335"/>
            <ac:spMk id="11" creationId="{E6FE9ED7-75CB-75AD-82A7-E4A024A3EE5D}"/>
          </ac:spMkLst>
        </pc:spChg>
      </pc:sldChg>
      <pc:sldChg chg="delSp modSp add mod delAnim">
        <pc:chgData name="Sudhakar Reddy" userId="6bd9700a367e69f9" providerId="LiveId" clId="{2E331FAF-B35D-4648-B21F-FCCB09017C5C}" dt="2023-08-26T04:40:04.739" v="337" actId="6549"/>
        <pc:sldMkLst>
          <pc:docMk/>
          <pc:sldMk cId="1151980253" sldId="356"/>
        </pc:sldMkLst>
        <pc:spChg chg="mod">
          <ac:chgData name="Sudhakar Reddy" userId="6bd9700a367e69f9" providerId="LiveId" clId="{2E331FAF-B35D-4648-B21F-FCCB09017C5C}" dt="2023-08-26T04:40:04.739" v="337" actId="6549"/>
          <ac:spMkLst>
            <pc:docMk/>
            <pc:sldMk cId="1151980253" sldId="356"/>
            <ac:spMk id="2" creationId="{45E364C4-7F31-8E47-ABC4-5D62A3DE24A8}"/>
          </ac:spMkLst>
        </pc:spChg>
        <pc:spChg chg="mod">
          <ac:chgData name="Sudhakar Reddy" userId="6bd9700a367e69f9" providerId="LiveId" clId="{2E331FAF-B35D-4648-B21F-FCCB09017C5C}" dt="2023-08-26T04:39:51.646" v="335" actId="1076"/>
          <ac:spMkLst>
            <pc:docMk/>
            <pc:sldMk cId="1151980253" sldId="356"/>
            <ac:spMk id="5" creationId="{6E657371-1F82-4AA9-B57E-597E6C0356A4}"/>
          </ac:spMkLst>
        </pc:spChg>
        <pc:spChg chg="mod">
          <ac:chgData name="Sudhakar Reddy" userId="6bd9700a367e69f9" providerId="LiveId" clId="{2E331FAF-B35D-4648-B21F-FCCB09017C5C}" dt="2023-08-26T04:39:47.591" v="334" actId="1076"/>
          <ac:spMkLst>
            <pc:docMk/>
            <pc:sldMk cId="1151980253" sldId="356"/>
            <ac:spMk id="6" creationId="{D54428FE-D0DA-432C-B666-6C53EDD187F5}"/>
          </ac:spMkLst>
        </pc:spChg>
        <pc:spChg chg="del">
          <ac:chgData name="Sudhakar Reddy" userId="6bd9700a367e69f9" providerId="LiveId" clId="{2E331FAF-B35D-4648-B21F-FCCB09017C5C}" dt="2023-08-26T04:39:44.274" v="333" actId="478"/>
          <ac:spMkLst>
            <pc:docMk/>
            <pc:sldMk cId="1151980253" sldId="356"/>
            <ac:spMk id="15" creationId="{0469BE20-351F-45A7-87F1-C6857217B0A2}"/>
          </ac:spMkLst>
        </pc:spChg>
      </pc:sldChg>
      <pc:sldChg chg="modSp add mod modAnim">
        <pc:chgData name="Sudhakar Reddy" userId="6bd9700a367e69f9" providerId="LiveId" clId="{2E331FAF-B35D-4648-B21F-FCCB09017C5C}" dt="2023-12-26T13:03:05.525" v="863" actId="20577"/>
        <pc:sldMkLst>
          <pc:docMk/>
          <pc:sldMk cId="3207885409" sldId="357"/>
        </pc:sldMkLst>
        <pc:spChg chg="mod">
          <ac:chgData name="Sudhakar Reddy" userId="6bd9700a367e69f9" providerId="LiveId" clId="{2E331FAF-B35D-4648-B21F-FCCB09017C5C}" dt="2023-08-26T04:40:11.780" v="339" actId="6549"/>
          <ac:spMkLst>
            <pc:docMk/>
            <pc:sldMk cId="3207885409" sldId="357"/>
            <ac:spMk id="2" creationId="{45E364C4-7F31-8E47-ABC4-5D62A3DE24A8}"/>
          </ac:spMkLst>
        </pc:spChg>
        <pc:spChg chg="mod">
          <ac:chgData name="Sudhakar Reddy" userId="6bd9700a367e69f9" providerId="LiveId" clId="{2E331FAF-B35D-4648-B21F-FCCB09017C5C}" dt="2023-12-26T13:03:05.525" v="863" actId="20577"/>
          <ac:spMkLst>
            <pc:docMk/>
            <pc:sldMk cId="3207885409" sldId="357"/>
            <ac:spMk id="13" creationId="{E36A5D6A-3DA8-4091-BABA-860149D40BE5}"/>
          </ac:spMkLst>
        </pc:spChg>
        <pc:spChg chg="mod">
          <ac:chgData name="Sudhakar Reddy" userId="6bd9700a367e69f9" providerId="LiveId" clId="{2E331FAF-B35D-4648-B21F-FCCB09017C5C}" dt="2023-08-26T04:41:33.042" v="350" actId="6549"/>
          <ac:spMkLst>
            <pc:docMk/>
            <pc:sldMk cId="3207885409" sldId="357"/>
            <ac:spMk id="15" creationId="{0469BE20-351F-45A7-87F1-C6857217B0A2}"/>
          </ac:spMkLst>
        </pc:spChg>
      </pc:sldChg>
      <pc:sldChg chg="modSp mod">
        <pc:chgData name="Sudhakar Reddy" userId="6bd9700a367e69f9" providerId="LiveId" clId="{2E331FAF-B35D-4648-B21F-FCCB09017C5C}" dt="2023-08-26T05:38:23.847" v="736" actId="20577"/>
        <pc:sldMkLst>
          <pc:docMk/>
          <pc:sldMk cId="98552159" sldId="364"/>
        </pc:sldMkLst>
        <pc:spChg chg="mod">
          <ac:chgData name="Sudhakar Reddy" userId="6bd9700a367e69f9" providerId="LiveId" clId="{2E331FAF-B35D-4648-B21F-FCCB09017C5C}" dt="2023-08-26T05:38:23.847" v="736" actId="20577"/>
          <ac:spMkLst>
            <pc:docMk/>
            <pc:sldMk cId="98552159" sldId="364"/>
            <ac:spMk id="5" creationId="{FF192B49-32F2-F0AD-CC20-465030BD74C4}"/>
          </ac:spMkLst>
        </pc:spChg>
      </pc:sldChg>
      <pc:sldChg chg="delSp modSp add mod delAnim modNotesTx">
        <pc:chgData name="Sudhakar Reddy" userId="6bd9700a367e69f9" providerId="LiveId" clId="{2E331FAF-B35D-4648-B21F-FCCB09017C5C}" dt="2023-12-26T12:57:01.968" v="790" actId="6549"/>
        <pc:sldMkLst>
          <pc:docMk/>
          <pc:sldMk cId="4088854275" sldId="365"/>
        </pc:sldMkLst>
        <pc:spChg chg="mod">
          <ac:chgData name="Sudhakar Reddy" userId="6bd9700a367e69f9" providerId="LiveId" clId="{2E331FAF-B35D-4648-B21F-FCCB09017C5C}" dt="2023-08-26T04:13:40.020" v="313" actId="20577"/>
          <ac:spMkLst>
            <pc:docMk/>
            <pc:sldMk cId="4088854275" sldId="365"/>
            <ac:spMk id="2" creationId="{DF25E51D-9E64-4714-91AD-24286F503CCA}"/>
          </ac:spMkLst>
        </pc:spChg>
        <pc:spChg chg="del">
          <ac:chgData name="Sudhakar Reddy" userId="6bd9700a367e69f9" providerId="LiveId" clId="{2E331FAF-B35D-4648-B21F-FCCB09017C5C}" dt="2023-08-26T04:13:22.447" v="299" actId="478"/>
          <ac:spMkLst>
            <pc:docMk/>
            <pc:sldMk cId="4088854275" sldId="365"/>
            <ac:spMk id="9" creationId="{AA54C54F-0D91-439F-AB59-E2A878BDC564}"/>
          </ac:spMkLst>
        </pc:spChg>
        <pc:spChg chg="mod">
          <ac:chgData name="Sudhakar Reddy" userId="6bd9700a367e69f9" providerId="LiveId" clId="{2E331FAF-B35D-4648-B21F-FCCB09017C5C}" dt="2023-08-25T10:55:38.153" v="70" actId="207"/>
          <ac:spMkLst>
            <pc:docMk/>
            <pc:sldMk cId="4088854275" sldId="365"/>
            <ac:spMk id="10" creationId="{89144D5B-CB5E-404A-92F0-A7832B6E6ABD}"/>
          </ac:spMkLst>
        </pc:spChg>
        <pc:spChg chg="mod">
          <ac:chgData name="Sudhakar Reddy" userId="6bd9700a367e69f9" providerId="LiveId" clId="{2E331FAF-B35D-4648-B21F-FCCB09017C5C}" dt="2023-08-25T11:17:21.041" v="144" actId="1036"/>
          <ac:spMkLst>
            <pc:docMk/>
            <pc:sldMk cId="4088854275" sldId="365"/>
            <ac:spMk id="24" creationId="{267A34BD-857F-43AA-A92E-0CA27D9963D6}"/>
          </ac:spMkLst>
        </pc:spChg>
        <pc:spChg chg="mod">
          <ac:chgData name="Sudhakar Reddy" userId="6bd9700a367e69f9" providerId="LiveId" clId="{2E331FAF-B35D-4648-B21F-FCCB09017C5C}" dt="2023-08-25T11:17:21.041" v="144" actId="1036"/>
          <ac:spMkLst>
            <pc:docMk/>
            <pc:sldMk cId="4088854275" sldId="365"/>
            <ac:spMk id="25" creationId="{6E74A2B1-F224-49D8-A66F-C404A73A362B}"/>
          </ac:spMkLst>
        </pc:spChg>
        <pc:picChg chg="mod">
          <ac:chgData name="Sudhakar Reddy" userId="6bd9700a367e69f9" providerId="LiveId" clId="{2E331FAF-B35D-4648-B21F-FCCB09017C5C}" dt="2023-08-25T11:17:21.041" v="144" actId="1036"/>
          <ac:picMkLst>
            <pc:docMk/>
            <pc:sldMk cId="4088854275" sldId="365"/>
            <ac:picMk id="16" creationId="{1C2AD22D-C075-4DDB-8324-32A22B98E9D4}"/>
          </ac:picMkLst>
        </pc:picChg>
        <pc:picChg chg="mod">
          <ac:chgData name="Sudhakar Reddy" userId="6bd9700a367e69f9" providerId="LiveId" clId="{2E331FAF-B35D-4648-B21F-FCCB09017C5C}" dt="2023-08-25T11:17:21.041" v="144" actId="1036"/>
          <ac:picMkLst>
            <pc:docMk/>
            <pc:sldMk cId="4088854275" sldId="365"/>
            <ac:picMk id="27" creationId="{E6F588A9-E2D4-4E20-B5B4-4E96A6E48D87}"/>
          </ac:picMkLst>
        </pc:picChg>
        <pc:picChg chg="mod">
          <ac:chgData name="Sudhakar Reddy" userId="6bd9700a367e69f9" providerId="LiveId" clId="{2E331FAF-B35D-4648-B21F-FCCB09017C5C}" dt="2023-08-25T11:17:21.041" v="144" actId="1036"/>
          <ac:picMkLst>
            <pc:docMk/>
            <pc:sldMk cId="4088854275" sldId="365"/>
            <ac:picMk id="29" creationId="{2D95BF23-D46E-4CF9-B086-1104B1116DC6}"/>
          </ac:picMkLst>
        </pc:picChg>
      </pc:sldChg>
      <pc:sldChg chg="del">
        <pc:chgData name="Sudhakar Reddy" userId="6bd9700a367e69f9" providerId="LiveId" clId="{2E331FAF-B35D-4648-B21F-FCCB09017C5C}" dt="2023-08-25T10:50:40.756" v="4" actId="47"/>
        <pc:sldMkLst>
          <pc:docMk/>
          <pc:sldMk cId="1350834261" sldId="366"/>
        </pc:sldMkLst>
      </pc:sldChg>
      <pc:sldChg chg="modSp add del">
        <pc:chgData name="Sudhakar Reddy" userId="6bd9700a367e69f9" providerId="LiveId" clId="{2E331FAF-B35D-4648-B21F-FCCB09017C5C}" dt="2023-08-25T11:22:01.496" v="271" actId="47"/>
        <pc:sldMkLst>
          <pc:docMk/>
          <pc:sldMk cId="1880845655" sldId="366"/>
        </pc:sldMkLst>
        <pc:spChg chg="mod">
          <ac:chgData name="Sudhakar Reddy" userId="6bd9700a367e69f9" providerId="LiveId" clId="{2E331FAF-B35D-4648-B21F-FCCB09017C5C}" dt="2023-08-25T11:00:37.852" v="78" actId="20577"/>
          <ac:spMkLst>
            <pc:docMk/>
            <pc:sldMk cId="1880845655" sldId="366"/>
            <ac:spMk id="3" creationId="{E1BA0226-5FE0-0446-AB49-B14DE4AD74C2}"/>
          </ac:spMkLst>
        </pc:spChg>
      </pc:sldChg>
      <pc:sldChg chg="add del">
        <pc:chgData name="Sudhakar Reddy" userId="6bd9700a367e69f9" providerId="LiveId" clId="{2E331FAF-B35D-4648-B21F-FCCB09017C5C}" dt="2023-08-25T11:10:03.981" v="99" actId="47"/>
        <pc:sldMkLst>
          <pc:docMk/>
          <pc:sldMk cId="560459848" sldId="367"/>
        </pc:sldMkLst>
      </pc:sldChg>
      <pc:sldChg chg="modSp add del">
        <pc:chgData name="Sudhakar Reddy" userId="6bd9700a367e69f9" providerId="LiveId" clId="{2E331FAF-B35D-4648-B21F-FCCB09017C5C}" dt="2023-08-26T04:43:56.907" v="352" actId="47"/>
        <pc:sldMkLst>
          <pc:docMk/>
          <pc:sldMk cId="770321734" sldId="368"/>
        </pc:sldMkLst>
        <pc:spChg chg="mod">
          <ac:chgData name="Sudhakar Reddy" userId="6bd9700a367e69f9" providerId="LiveId" clId="{2E331FAF-B35D-4648-B21F-FCCB09017C5C}" dt="2023-08-25T11:10:36.122" v="108" actId="6549"/>
          <ac:spMkLst>
            <pc:docMk/>
            <pc:sldMk cId="770321734" sldId="368"/>
            <ac:spMk id="2" creationId="{BF6197C5-103D-451E-9AAE-DB016DF264BE}"/>
          </ac:spMkLst>
        </pc:spChg>
      </pc:sldChg>
      <pc:sldChg chg="add del">
        <pc:chgData name="Sudhakar Reddy" userId="6bd9700a367e69f9" providerId="LiveId" clId="{2E331FAF-B35D-4648-B21F-FCCB09017C5C}" dt="2023-08-26T04:43:56.907" v="352" actId="47"/>
        <pc:sldMkLst>
          <pc:docMk/>
          <pc:sldMk cId="3554714715" sldId="369"/>
        </pc:sldMkLst>
      </pc:sldChg>
      <pc:sldChg chg="add del">
        <pc:chgData name="Sudhakar Reddy" userId="6bd9700a367e69f9" providerId="LiveId" clId="{2E331FAF-B35D-4648-B21F-FCCB09017C5C}" dt="2023-08-26T04:43:56.907" v="352" actId="47"/>
        <pc:sldMkLst>
          <pc:docMk/>
          <pc:sldMk cId="3244037217" sldId="370"/>
        </pc:sldMkLst>
      </pc:sldChg>
      <pc:sldChg chg="add del">
        <pc:chgData name="Sudhakar Reddy" userId="6bd9700a367e69f9" providerId="LiveId" clId="{2E331FAF-B35D-4648-B21F-FCCB09017C5C}" dt="2023-08-26T04:43:56.907" v="352" actId="47"/>
        <pc:sldMkLst>
          <pc:docMk/>
          <pc:sldMk cId="1522965738" sldId="371"/>
        </pc:sldMkLst>
      </pc:sldChg>
      <pc:sldChg chg="modSp add del">
        <pc:chgData name="Sudhakar Reddy" userId="6bd9700a367e69f9" providerId="LiveId" clId="{2E331FAF-B35D-4648-B21F-FCCB09017C5C}" dt="2023-08-26T04:43:56.907" v="352" actId="47"/>
        <pc:sldMkLst>
          <pc:docMk/>
          <pc:sldMk cId="2523484090" sldId="372"/>
        </pc:sldMkLst>
        <pc:spChg chg="mod">
          <ac:chgData name="Sudhakar Reddy" userId="6bd9700a367e69f9" providerId="LiveId" clId="{2E331FAF-B35D-4648-B21F-FCCB09017C5C}" dt="2023-08-25T11:09:30.164" v="96" actId="20577"/>
          <ac:spMkLst>
            <pc:docMk/>
            <pc:sldMk cId="2523484090" sldId="372"/>
            <ac:spMk id="3" creationId="{E1BA0226-5FE0-0446-AB49-B14DE4AD74C2}"/>
          </ac:spMkLst>
        </pc:spChg>
      </pc:sldChg>
      <pc:sldChg chg="add del">
        <pc:chgData name="Sudhakar Reddy" userId="6bd9700a367e69f9" providerId="LiveId" clId="{2E331FAF-B35D-4648-B21F-FCCB09017C5C}" dt="2023-08-25T11:14:17.011" v="118" actId="47"/>
        <pc:sldMkLst>
          <pc:docMk/>
          <pc:sldMk cId="1193074738" sldId="373"/>
        </pc:sldMkLst>
      </pc:sldChg>
      <pc:sldChg chg="add del">
        <pc:chgData name="Sudhakar Reddy" userId="6bd9700a367e69f9" providerId="LiveId" clId="{2E331FAF-B35D-4648-B21F-FCCB09017C5C}" dt="2023-08-26T04:43:56.907" v="352" actId="47"/>
        <pc:sldMkLst>
          <pc:docMk/>
          <pc:sldMk cId="3789387210" sldId="374"/>
        </pc:sldMkLst>
      </pc:sldChg>
      <pc:sldChg chg="add del">
        <pc:chgData name="Sudhakar Reddy" userId="6bd9700a367e69f9" providerId="LiveId" clId="{2E331FAF-B35D-4648-B21F-FCCB09017C5C}" dt="2023-08-25T11:14:46.031" v="120" actId="47"/>
        <pc:sldMkLst>
          <pc:docMk/>
          <pc:sldMk cId="3706092046" sldId="375"/>
        </pc:sldMkLst>
      </pc:sldChg>
      <pc:sldChg chg="add del">
        <pc:chgData name="Sudhakar Reddy" userId="6bd9700a367e69f9" providerId="LiveId" clId="{2E331FAF-B35D-4648-B21F-FCCB09017C5C}" dt="2023-08-25T11:14:46.031" v="120" actId="47"/>
        <pc:sldMkLst>
          <pc:docMk/>
          <pc:sldMk cId="1093079626" sldId="376"/>
        </pc:sldMkLst>
      </pc:sldChg>
      <pc:sldChg chg="modSp add mod">
        <pc:chgData name="Sudhakar Reddy" userId="6bd9700a367e69f9" providerId="LiveId" clId="{2E331FAF-B35D-4648-B21F-FCCB09017C5C}" dt="2023-08-26T04:40:45.776" v="345"/>
        <pc:sldMkLst>
          <pc:docMk/>
          <pc:sldMk cId="1587547724" sldId="376"/>
        </pc:sldMkLst>
        <pc:spChg chg="mod">
          <ac:chgData name="Sudhakar Reddy" userId="6bd9700a367e69f9" providerId="LiveId" clId="{2E331FAF-B35D-4648-B21F-FCCB09017C5C}" dt="2023-08-26T04:40:08.505" v="338" actId="6549"/>
          <ac:spMkLst>
            <pc:docMk/>
            <pc:sldMk cId="1587547724" sldId="376"/>
            <ac:spMk id="2" creationId="{45E364C4-7F31-8E47-ABC4-5D62A3DE24A8}"/>
          </ac:spMkLst>
        </pc:spChg>
        <pc:spChg chg="mod">
          <ac:chgData name="Sudhakar Reddy" userId="6bd9700a367e69f9" providerId="LiveId" clId="{2E331FAF-B35D-4648-B21F-FCCB09017C5C}" dt="2023-08-26T04:40:45.776" v="345"/>
          <ac:spMkLst>
            <pc:docMk/>
            <pc:sldMk cId="1587547724" sldId="376"/>
            <ac:spMk id="15" creationId="{0469BE20-351F-45A7-87F1-C6857217B0A2}"/>
          </ac:spMkLst>
        </pc:spChg>
      </pc:sldChg>
      <pc:sldChg chg="addSp delSp modSp add del mod delAnim modAnim">
        <pc:chgData name="Sudhakar Reddy" userId="6bd9700a367e69f9" providerId="LiveId" clId="{2E331FAF-B35D-4648-B21F-FCCB09017C5C}" dt="2023-08-26T05:39:46.547" v="749" actId="2696"/>
        <pc:sldMkLst>
          <pc:docMk/>
          <pc:sldMk cId="1132654797" sldId="377"/>
        </pc:sldMkLst>
        <pc:spChg chg="del">
          <ac:chgData name="Sudhakar Reddy" userId="6bd9700a367e69f9" providerId="LiveId" clId="{2E331FAF-B35D-4648-B21F-FCCB09017C5C}" dt="2023-08-26T04:52:00.079" v="433" actId="478"/>
          <ac:spMkLst>
            <pc:docMk/>
            <pc:sldMk cId="1132654797" sldId="377"/>
            <ac:spMk id="2" creationId="{BF7BCBB4-1622-E6EF-5E0F-AFC4542727D6}"/>
          </ac:spMkLst>
        </pc:spChg>
        <pc:spChg chg="mod">
          <ac:chgData name="Sudhakar Reddy" userId="6bd9700a367e69f9" providerId="LiveId" clId="{2E331FAF-B35D-4648-B21F-FCCB09017C5C}" dt="2023-08-26T04:54:42.496" v="458" actId="6549"/>
          <ac:spMkLst>
            <pc:docMk/>
            <pc:sldMk cId="1132654797" sldId="377"/>
            <ac:spMk id="3" creationId="{F186E81F-D04B-1C4F-B608-6C07FD0533D7}"/>
          </ac:spMkLst>
        </pc:spChg>
        <pc:spChg chg="del">
          <ac:chgData name="Sudhakar Reddy" userId="6bd9700a367e69f9" providerId="LiveId" clId="{2E331FAF-B35D-4648-B21F-FCCB09017C5C}" dt="2023-08-26T04:52:00.079" v="433" actId="478"/>
          <ac:spMkLst>
            <pc:docMk/>
            <pc:sldMk cId="1132654797" sldId="377"/>
            <ac:spMk id="4" creationId="{9F8A5D5D-4F35-1076-640A-D45C30D81019}"/>
          </ac:spMkLst>
        </pc:spChg>
        <pc:spChg chg="add del mod">
          <ac:chgData name="Sudhakar Reddy" userId="6bd9700a367e69f9" providerId="LiveId" clId="{2E331FAF-B35D-4648-B21F-FCCB09017C5C}" dt="2023-08-26T04:53:58.938" v="449" actId="478"/>
          <ac:spMkLst>
            <pc:docMk/>
            <pc:sldMk cId="1132654797" sldId="377"/>
            <ac:spMk id="5" creationId="{394823F6-CC94-7930-F40F-E7EF524EBF3A}"/>
          </ac:spMkLst>
        </pc:spChg>
        <pc:spChg chg="del">
          <ac:chgData name="Sudhakar Reddy" userId="6bd9700a367e69f9" providerId="LiveId" clId="{2E331FAF-B35D-4648-B21F-FCCB09017C5C}" dt="2023-08-26T04:52:00.079" v="433" actId="478"/>
          <ac:spMkLst>
            <pc:docMk/>
            <pc:sldMk cId="1132654797" sldId="377"/>
            <ac:spMk id="6" creationId="{92FC9424-015A-FF66-E808-467BD22450AD}"/>
          </ac:spMkLst>
        </pc:spChg>
        <pc:spChg chg="del">
          <ac:chgData name="Sudhakar Reddy" userId="6bd9700a367e69f9" providerId="LiveId" clId="{2E331FAF-B35D-4648-B21F-FCCB09017C5C}" dt="2023-08-26T04:52:00.079" v="433" actId="478"/>
          <ac:spMkLst>
            <pc:docMk/>
            <pc:sldMk cId="1132654797" sldId="377"/>
            <ac:spMk id="7" creationId="{2EA9B4E3-4C42-4DB8-AB4E-7C7D38ECCDA3}"/>
          </ac:spMkLst>
        </pc:spChg>
        <pc:spChg chg="del">
          <ac:chgData name="Sudhakar Reddy" userId="6bd9700a367e69f9" providerId="LiveId" clId="{2E331FAF-B35D-4648-B21F-FCCB09017C5C}" dt="2023-08-26T04:52:00.079" v="433" actId="478"/>
          <ac:spMkLst>
            <pc:docMk/>
            <pc:sldMk cId="1132654797" sldId="377"/>
            <ac:spMk id="8" creationId="{896E074D-FDDD-4746-A3A8-6F91233DFFE5}"/>
          </ac:spMkLst>
        </pc:spChg>
        <pc:spChg chg="del">
          <ac:chgData name="Sudhakar Reddy" userId="6bd9700a367e69f9" providerId="LiveId" clId="{2E331FAF-B35D-4648-B21F-FCCB09017C5C}" dt="2023-08-26T04:52:00.079" v="433" actId="478"/>
          <ac:spMkLst>
            <pc:docMk/>
            <pc:sldMk cId="1132654797" sldId="377"/>
            <ac:spMk id="9" creationId="{7125718F-B424-418A-A801-882D8D7E835D}"/>
          </ac:spMkLst>
        </pc:spChg>
        <pc:spChg chg="del">
          <ac:chgData name="Sudhakar Reddy" userId="6bd9700a367e69f9" providerId="LiveId" clId="{2E331FAF-B35D-4648-B21F-FCCB09017C5C}" dt="2023-08-26T04:52:00.079" v="433" actId="478"/>
          <ac:spMkLst>
            <pc:docMk/>
            <pc:sldMk cId="1132654797" sldId="377"/>
            <ac:spMk id="10" creationId="{5B08DC85-EE3F-4988-85ED-F60816C4D1E7}"/>
          </ac:spMkLst>
        </pc:spChg>
        <pc:spChg chg="del">
          <ac:chgData name="Sudhakar Reddy" userId="6bd9700a367e69f9" providerId="LiveId" clId="{2E331FAF-B35D-4648-B21F-FCCB09017C5C}" dt="2023-08-26T04:52:00.079" v="433" actId="478"/>
          <ac:spMkLst>
            <pc:docMk/>
            <pc:sldMk cId="1132654797" sldId="377"/>
            <ac:spMk id="11" creationId="{E6FE9ED7-75CB-75AD-82A7-E4A024A3EE5D}"/>
          </ac:spMkLst>
        </pc:spChg>
        <pc:spChg chg="add mod">
          <ac:chgData name="Sudhakar Reddy" userId="6bd9700a367e69f9" providerId="LiveId" clId="{2E331FAF-B35D-4648-B21F-FCCB09017C5C}" dt="2023-08-26T04:52:08.982" v="435" actId="1076"/>
          <ac:spMkLst>
            <pc:docMk/>
            <pc:sldMk cId="1132654797" sldId="377"/>
            <ac:spMk id="12" creationId="{B2CBFCBD-3EFC-344A-401D-2E5CD594FAD0}"/>
          </ac:spMkLst>
        </pc:spChg>
        <pc:spChg chg="add mod">
          <ac:chgData name="Sudhakar Reddy" userId="6bd9700a367e69f9" providerId="LiveId" clId="{2E331FAF-B35D-4648-B21F-FCCB09017C5C}" dt="2023-08-26T04:54:12.496" v="452" actId="1076"/>
          <ac:spMkLst>
            <pc:docMk/>
            <pc:sldMk cId="1132654797" sldId="377"/>
            <ac:spMk id="13" creationId="{11BF8C8D-FCDA-AB2F-0AD1-2BE9CEC71A5B}"/>
          </ac:spMkLst>
        </pc:spChg>
        <pc:spChg chg="add del mod">
          <ac:chgData name="Sudhakar Reddy" userId="6bd9700a367e69f9" providerId="LiveId" clId="{2E331FAF-B35D-4648-B21F-FCCB09017C5C}" dt="2023-08-26T04:54:02.814" v="450" actId="478"/>
          <ac:spMkLst>
            <pc:docMk/>
            <pc:sldMk cId="1132654797" sldId="377"/>
            <ac:spMk id="14" creationId="{12303D3D-C1AB-570E-973D-8191A7A765E9}"/>
          </ac:spMkLst>
        </pc:spChg>
        <pc:spChg chg="add del mod">
          <ac:chgData name="Sudhakar Reddy" userId="6bd9700a367e69f9" providerId="LiveId" clId="{2E331FAF-B35D-4648-B21F-FCCB09017C5C}" dt="2023-08-26T04:54:24.226" v="453" actId="478"/>
          <ac:spMkLst>
            <pc:docMk/>
            <pc:sldMk cId="1132654797" sldId="377"/>
            <ac:spMk id="15" creationId="{3C669126-7A3D-1C19-9CBE-94960D6BCDED}"/>
          </ac:spMkLst>
        </pc:spChg>
        <pc:spChg chg="add del mod">
          <ac:chgData name="Sudhakar Reddy" userId="6bd9700a367e69f9" providerId="LiveId" clId="{2E331FAF-B35D-4648-B21F-FCCB09017C5C}" dt="2023-08-26T04:52:41.858" v="438" actId="478"/>
          <ac:spMkLst>
            <pc:docMk/>
            <pc:sldMk cId="1132654797" sldId="377"/>
            <ac:spMk id="16" creationId="{CE329076-2851-E901-72B0-0B9D42F380BC}"/>
          </ac:spMkLst>
        </pc:spChg>
        <pc:spChg chg="add mod">
          <ac:chgData name="Sudhakar Reddy" userId="6bd9700a367e69f9" providerId="LiveId" clId="{2E331FAF-B35D-4648-B21F-FCCB09017C5C}" dt="2023-08-26T05:07:39.164" v="499" actId="1076"/>
          <ac:spMkLst>
            <pc:docMk/>
            <pc:sldMk cId="1132654797" sldId="377"/>
            <ac:spMk id="17" creationId="{722B32C0-46FC-1B9E-8145-6B2689872F76}"/>
          </ac:spMkLst>
        </pc:spChg>
        <pc:spChg chg="add mod">
          <ac:chgData name="Sudhakar Reddy" userId="6bd9700a367e69f9" providerId="LiveId" clId="{2E331FAF-B35D-4648-B21F-FCCB09017C5C}" dt="2023-08-26T04:53:10.773" v="443" actId="1076"/>
          <ac:spMkLst>
            <pc:docMk/>
            <pc:sldMk cId="1132654797" sldId="377"/>
            <ac:spMk id="18" creationId="{27F3002F-4B3E-AACD-E366-DE9337FAFB1A}"/>
          </ac:spMkLst>
        </pc:spChg>
        <pc:spChg chg="add del mod">
          <ac:chgData name="Sudhakar Reddy" userId="6bd9700a367e69f9" providerId="LiveId" clId="{2E331FAF-B35D-4648-B21F-FCCB09017C5C}" dt="2023-08-26T04:53:16.791" v="445" actId="478"/>
          <ac:spMkLst>
            <pc:docMk/>
            <pc:sldMk cId="1132654797" sldId="377"/>
            <ac:spMk id="19" creationId="{D71A3E62-D84B-04C4-1782-3D787BCB523D}"/>
          </ac:spMkLst>
        </pc:spChg>
        <pc:spChg chg="add mod">
          <ac:chgData name="Sudhakar Reddy" userId="6bd9700a367e69f9" providerId="LiveId" clId="{2E331FAF-B35D-4648-B21F-FCCB09017C5C}" dt="2023-08-26T05:12:35.484" v="530" actId="1076"/>
          <ac:spMkLst>
            <pc:docMk/>
            <pc:sldMk cId="1132654797" sldId="377"/>
            <ac:spMk id="20" creationId="{906A6712-B4EB-5B54-4294-617F3616B936}"/>
          </ac:spMkLst>
        </pc:spChg>
        <pc:spChg chg="add mod">
          <ac:chgData name="Sudhakar Reddy" userId="6bd9700a367e69f9" providerId="LiveId" clId="{2E331FAF-B35D-4648-B21F-FCCB09017C5C}" dt="2023-08-26T04:54:29.627" v="455" actId="1076"/>
          <ac:spMkLst>
            <pc:docMk/>
            <pc:sldMk cId="1132654797" sldId="377"/>
            <ac:spMk id="21" creationId="{BC7EE505-42B7-3A5F-CF9C-5D80EA94ABDF}"/>
          </ac:spMkLst>
        </pc:spChg>
      </pc:sldChg>
      <pc:sldChg chg="add">
        <pc:chgData name="Sudhakar Reddy" userId="6bd9700a367e69f9" providerId="LiveId" clId="{2E331FAF-B35D-4648-B21F-FCCB09017C5C}" dt="2023-08-26T05:39:49.731" v="750"/>
        <pc:sldMkLst>
          <pc:docMk/>
          <pc:sldMk cId="3284416544" sldId="377"/>
        </pc:sldMkLst>
      </pc:sldChg>
      <pc:sldChg chg="add del">
        <pc:chgData name="Sudhakar Reddy" userId="6bd9700a367e69f9" providerId="LiveId" clId="{2E331FAF-B35D-4648-B21F-FCCB09017C5C}" dt="2023-08-25T11:14:46.031" v="120" actId="47"/>
        <pc:sldMkLst>
          <pc:docMk/>
          <pc:sldMk cId="3679110426" sldId="377"/>
        </pc:sldMkLst>
      </pc:sldChg>
      <pc:sldChg chg="add del">
        <pc:chgData name="Sudhakar Reddy" userId="6bd9700a367e69f9" providerId="LiveId" clId="{2E331FAF-B35D-4648-B21F-FCCB09017C5C}" dt="2023-08-25T11:14:46.031" v="120" actId="47"/>
        <pc:sldMkLst>
          <pc:docMk/>
          <pc:sldMk cId="2701009337" sldId="378"/>
        </pc:sldMkLst>
      </pc:sldChg>
      <pc:sldChg chg="addSp delSp modSp add mod delAnim">
        <pc:chgData name="Sudhakar Reddy" userId="6bd9700a367e69f9" providerId="LiveId" clId="{2E331FAF-B35D-4648-B21F-FCCB09017C5C}" dt="2023-08-26T05:15:13.691" v="563" actId="1076"/>
        <pc:sldMkLst>
          <pc:docMk/>
          <pc:sldMk cId="4287438538" sldId="378"/>
        </pc:sldMkLst>
        <pc:spChg chg="add mod">
          <ac:chgData name="Sudhakar Reddy" userId="6bd9700a367e69f9" providerId="LiveId" clId="{2E331FAF-B35D-4648-B21F-FCCB09017C5C}" dt="2023-08-26T05:15:13.691" v="563" actId="1076"/>
          <ac:spMkLst>
            <pc:docMk/>
            <pc:sldMk cId="4287438538" sldId="378"/>
            <ac:spMk id="2" creationId="{310FD7EA-0048-B364-D31E-3031465F5E8D}"/>
          </ac:spMkLst>
        </pc:spChg>
        <pc:spChg chg="mod">
          <ac:chgData name="Sudhakar Reddy" userId="6bd9700a367e69f9" providerId="LiveId" clId="{2E331FAF-B35D-4648-B21F-FCCB09017C5C}" dt="2023-08-26T05:12:19.352" v="528" actId="20577"/>
          <ac:spMkLst>
            <pc:docMk/>
            <pc:sldMk cId="4287438538" sldId="378"/>
            <ac:spMk id="3" creationId="{F186E81F-D04B-1C4F-B608-6C07FD0533D7}"/>
          </ac:spMkLst>
        </pc:spChg>
        <pc:spChg chg="del">
          <ac:chgData name="Sudhakar Reddy" userId="6bd9700a367e69f9" providerId="LiveId" clId="{2E331FAF-B35D-4648-B21F-FCCB09017C5C}" dt="2023-08-26T05:12:23.703" v="529" actId="478"/>
          <ac:spMkLst>
            <pc:docMk/>
            <pc:sldMk cId="4287438538" sldId="378"/>
            <ac:spMk id="12" creationId="{B2CBFCBD-3EFC-344A-401D-2E5CD594FAD0}"/>
          </ac:spMkLst>
        </pc:spChg>
        <pc:spChg chg="del">
          <ac:chgData name="Sudhakar Reddy" userId="6bd9700a367e69f9" providerId="LiveId" clId="{2E331FAF-B35D-4648-B21F-FCCB09017C5C}" dt="2023-08-26T05:12:23.703" v="529" actId="478"/>
          <ac:spMkLst>
            <pc:docMk/>
            <pc:sldMk cId="4287438538" sldId="378"/>
            <ac:spMk id="13" creationId="{11BF8C8D-FCDA-AB2F-0AD1-2BE9CEC71A5B}"/>
          </ac:spMkLst>
        </pc:spChg>
        <pc:spChg chg="del">
          <ac:chgData name="Sudhakar Reddy" userId="6bd9700a367e69f9" providerId="LiveId" clId="{2E331FAF-B35D-4648-B21F-FCCB09017C5C}" dt="2023-08-26T05:12:23.703" v="529" actId="478"/>
          <ac:spMkLst>
            <pc:docMk/>
            <pc:sldMk cId="4287438538" sldId="378"/>
            <ac:spMk id="17" creationId="{722B32C0-46FC-1B9E-8145-6B2689872F76}"/>
          </ac:spMkLst>
        </pc:spChg>
        <pc:spChg chg="del">
          <ac:chgData name="Sudhakar Reddy" userId="6bd9700a367e69f9" providerId="LiveId" clId="{2E331FAF-B35D-4648-B21F-FCCB09017C5C}" dt="2023-08-26T05:12:23.703" v="529" actId="478"/>
          <ac:spMkLst>
            <pc:docMk/>
            <pc:sldMk cId="4287438538" sldId="378"/>
            <ac:spMk id="18" creationId="{27F3002F-4B3E-AACD-E366-DE9337FAFB1A}"/>
          </ac:spMkLst>
        </pc:spChg>
        <pc:spChg chg="del">
          <ac:chgData name="Sudhakar Reddy" userId="6bd9700a367e69f9" providerId="LiveId" clId="{2E331FAF-B35D-4648-B21F-FCCB09017C5C}" dt="2023-08-26T05:12:23.703" v="529" actId="478"/>
          <ac:spMkLst>
            <pc:docMk/>
            <pc:sldMk cId="4287438538" sldId="378"/>
            <ac:spMk id="20" creationId="{906A6712-B4EB-5B54-4294-617F3616B936}"/>
          </ac:spMkLst>
        </pc:spChg>
        <pc:spChg chg="del">
          <ac:chgData name="Sudhakar Reddy" userId="6bd9700a367e69f9" providerId="LiveId" clId="{2E331FAF-B35D-4648-B21F-FCCB09017C5C}" dt="2023-08-26T05:12:23.703" v="529" actId="478"/>
          <ac:spMkLst>
            <pc:docMk/>
            <pc:sldMk cId="4287438538" sldId="378"/>
            <ac:spMk id="21" creationId="{BC7EE505-42B7-3A5F-CF9C-5D80EA94ABDF}"/>
          </ac:spMkLst>
        </pc:spChg>
      </pc:sldChg>
      <pc:sldChg chg="add">
        <pc:chgData name="Sudhakar Reddy" userId="6bd9700a367e69f9" providerId="LiveId" clId="{2E331FAF-B35D-4648-B21F-FCCB09017C5C}" dt="2023-08-26T05:15:16.983" v="564" actId="2890"/>
        <pc:sldMkLst>
          <pc:docMk/>
          <pc:sldMk cId="648150402" sldId="379"/>
        </pc:sldMkLst>
      </pc:sldChg>
      <pc:sldChg chg="add del">
        <pc:chgData name="Sudhakar Reddy" userId="6bd9700a367e69f9" providerId="LiveId" clId="{2E331FAF-B35D-4648-B21F-FCCB09017C5C}" dt="2023-08-26T04:43:56.907" v="352" actId="47"/>
        <pc:sldMkLst>
          <pc:docMk/>
          <pc:sldMk cId="1778789999" sldId="379"/>
        </pc:sldMkLst>
      </pc:sldChg>
      <pc:sldChg chg="addSp delSp modSp add mod modNotesTx">
        <pc:chgData name="Sudhakar Reddy" userId="6bd9700a367e69f9" providerId="LiveId" clId="{2E331FAF-B35D-4648-B21F-FCCB09017C5C}" dt="2023-12-26T13:03:48.361" v="866" actId="6549"/>
        <pc:sldMkLst>
          <pc:docMk/>
          <pc:sldMk cId="1719365832" sldId="380"/>
        </pc:sldMkLst>
        <pc:spChg chg="add del">
          <ac:chgData name="Sudhakar Reddy" userId="6bd9700a367e69f9" providerId="LiveId" clId="{2E331FAF-B35D-4648-B21F-FCCB09017C5C}" dt="2023-08-26T05:17:28.107" v="597" actId="478"/>
          <ac:spMkLst>
            <pc:docMk/>
            <pc:sldMk cId="1719365832" sldId="380"/>
            <ac:spMk id="2" creationId="{50626F25-B3EA-4AF9-9DE1-F2EB9461FA56}"/>
          </ac:spMkLst>
        </pc:spChg>
        <pc:spChg chg="add del">
          <ac:chgData name="Sudhakar Reddy" userId="6bd9700a367e69f9" providerId="LiveId" clId="{2E331FAF-B35D-4648-B21F-FCCB09017C5C}" dt="2023-08-26T05:17:28.107" v="597" actId="478"/>
          <ac:spMkLst>
            <pc:docMk/>
            <pc:sldMk cId="1719365832" sldId="380"/>
            <ac:spMk id="4" creationId="{490934B1-2EE6-4EDE-A5EB-6421875EF8B3}"/>
          </ac:spMkLst>
        </pc:spChg>
        <pc:spChg chg="add del">
          <ac:chgData name="Sudhakar Reddy" userId="6bd9700a367e69f9" providerId="LiveId" clId="{2E331FAF-B35D-4648-B21F-FCCB09017C5C}" dt="2023-08-26T05:17:28.107" v="597" actId="478"/>
          <ac:spMkLst>
            <pc:docMk/>
            <pc:sldMk cId="1719365832" sldId="380"/>
            <ac:spMk id="5" creationId="{7B1DB84A-1A73-4893-AAED-9EDDFEF50E61}"/>
          </ac:spMkLst>
        </pc:spChg>
        <pc:spChg chg="add del">
          <ac:chgData name="Sudhakar Reddy" userId="6bd9700a367e69f9" providerId="LiveId" clId="{2E331FAF-B35D-4648-B21F-FCCB09017C5C}" dt="2023-08-26T05:17:28.107" v="597" actId="478"/>
          <ac:spMkLst>
            <pc:docMk/>
            <pc:sldMk cId="1719365832" sldId="380"/>
            <ac:spMk id="6" creationId="{94A31B68-68C7-42C3-84A1-D6591B6A9905}"/>
          </ac:spMkLst>
        </pc:spChg>
        <pc:spChg chg="add del">
          <ac:chgData name="Sudhakar Reddy" userId="6bd9700a367e69f9" providerId="LiveId" clId="{2E331FAF-B35D-4648-B21F-FCCB09017C5C}" dt="2023-08-26T05:17:28.107" v="597" actId="478"/>
          <ac:spMkLst>
            <pc:docMk/>
            <pc:sldMk cId="1719365832" sldId="380"/>
            <ac:spMk id="7" creationId="{C7248EE4-A13B-4146-9ED3-94E301856096}"/>
          </ac:spMkLst>
        </pc:spChg>
        <pc:spChg chg="add del">
          <ac:chgData name="Sudhakar Reddy" userId="6bd9700a367e69f9" providerId="LiveId" clId="{2E331FAF-B35D-4648-B21F-FCCB09017C5C}" dt="2023-08-26T05:17:28.107" v="597" actId="478"/>
          <ac:spMkLst>
            <pc:docMk/>
            <pc:sldMk cId="1719365832" sldId="380"/>
            <ac:spMk id="8" creationId="{451E8DAC-98D9-467F-8FF8-96732FBA6156}"/>
          </ac:spMkLst>
        </pc:spChg>
        <pc:spChg chg="add del">
          <ac:chgData name="Sudhakar Reddy" userId="6bd9700a367e69f9" providerId="LiveId" clId="{2E331FAF-B35D-4648-B21F-FCCB09017C5C}" dt="2023-08-26T05:17:28.107" v="597" actId="478"/>
          <ac:spMkLst>
            <pc:docMk/>
            <pc:sldMk cId="1719365832" sldId="380"/>
            <ac:spMk id="9" creationId="{89EC1628-39C5-4013-AF12-F7F50C6D8D54}"/>
          </ac:spMkLst>
        </pc:spChg>
        <pc:spChg chg="add del">
          <ac:chgData name="Sudhakar Reddy" userId="6bd9700a367e69f9" providerId="LiveId" clId="{2E331FAF-B35D-4648-B21F-FCCB09017C5C}" dt="2023-08-26T05:17:28.107" v="597" actId="478"/>
          <ac:spMkLst>
            <pc:docMk/>
            <pc:sldMk cId="1719365832" sldId="380"/>
            <ac:spMk id="10" creationId="{207C2DE1-9476-43AF-B709-E6205E930416}"/>
          </ac:spMkLst>
        </pc:spChg>
        <pc:spChg chg="add del">
          <ac:chgData name="Sudhakar Reddy" userId="6bd9700a367e69f9" providerId="LiveId" clId="{2E331FAF-B35D-4648-B21F-FCCB09017C5C}" dt="2023-08-26T05:17:28.107" v="597" actId="478"/>
          <ac:spMkLst>
            <pc:docMk/>
            <pc:sldMk cId="1719365832" sldId="380"/>
            <ac:spMk id="11" creationId="{2CC11AC6-45CB-4CC7-9E96-B538ECC17A82}"/>
          </ac:spMkLst>
        </pc:spChg>
        <pc:spChg chg="add del mod">
          <ac:chgData name="Sudhakar Reddy" userId="6bd9700a367e69f9" providerId="LiveId" clId="{2E331FAF-B35D-4648-B21F-FCCB09017C5C}" dt="2023-08-26T05:17:24.575" v="596" actId="478"/>
          <ac:spMkLst>
            <pc:docMk/>
            <pc:sldMk cId="1719365832" sldId="380"/>
            <ac:spMk id="12" creationId="{F8C8392A-16EC-4752-400E-A8C5FEA9B13A}"/>
          </ac:spMkLst>
        </pc:spChg>
        <pc:spChg chg="add del mod">
          <ac:chgData name="Sudhakar Reddy" userId="6bd9700a367e69f9" providerId="LiveId" clId="{2E331FAF-B35D-4648-B21F-FCCB09017C5C}" dt="2023-08-26T05:17:31.363" v="598" actId="478"/>
          <ac:spMkLst>
            <pc:docMk/>
            <pc:sldMk cId="1719365832" sldId="380"/>
            <ac:spMk id="15" creationId="{C2686C09-9ACA-DB4D-04AA-7E11BBB9DE21}"/>
          </ac:spMkLst>
        </pc:spChg>
        <pc:spChg chg="add mod">
          <ac:chgData name="Sudhakar Reddy" userId="6bd9700a367e69f9" providerId="LiveId" clId="{2E331FAF-B35D-4648-B21F-FCCB09017C5C}" dt="2023-08-26T05:18:07.480" v="606" actId="1035"/>
          <ac:spMkLst>
            <pc:docMk/>
            <pc:sldMk cId="1719365832" sldId="380"/>
            <ac:spMk id="16" creationId="{D50284C9-9944-E0BD-028D-94B09FA84DDA}"/>
          </ac:spMkLst>
        </pc:spChg>
        <pc:spChg chg="add mod">
          <ac:chgData name="Sudhakar Reddy" userId="6bd9700a367e69f9" providerId="LiveId" clId="{2E331FAF-B35D-4648-B21F-FCCB09017C5C}" dt="2023-08-26T05:18:26.495" v="658" actId="1076"/>
          <ac:spMkLst>
            <pc:docMk/>
            <pc:sldMk cId="1719365832" sldId="380"/>
            <ac:spMk id="17" creationId="{7E645A07-7154-3B07-46FE-C269F963F504}"/>
          </ac:spMkLst>
        </pc:spChg>
        <pc:spChg chg="add mod">
          <ac:chgData name="Sudhakar Reddy" userId="6bd9700a367e69f9" providerId="LiveId" clId="{2E331FAF-B35D-4648-B21F-FCCB09017C5C}" dt="2023-08-26T05:18:26.495" v="658" actId="1076"/>
          <ac:spMkLst>
            <pc:docMk/>
            <pc:sldMk cId="1719365832" sldId="380"/>
            <ac:spMk id="18" creationId="{4E965156-9F04-AFDA-09D4-6267E03FAA48}"/>
          </ac:spMkLst>
        </pc:spChg>
        <pc:spChg chg="add mod">
          <ac:chgData name="Sudhakar Reddy" userId="6bd9700a367e69f9" providerId="LiveId" clId="{2E331FAF-B35D-4648-B21F-FCCB09017C5C}" dt="2023-08-26T05:18:26.495" v="658" actId="1076"/>
          <ac:spMkLst>
            <pc:docMk/>
            <pc:sldMk cId="1719365832" sldId="380"/>
            <ac:spMk id="19" creationId="{359772E8-5A95-B27D-950A-0B5654B7F94A}"/>
          </ac:spMkLst>
        </pc:spChg>
        <pc:spChg chg="add mod">
          <ac:chgData name="Sudhakar Reddy" userId="6bd9700a367e69f9" providerId="LiveId" clId="{2E331FAF-B35D-4648-B21F-FCCB09017C5C}" dt="2023-08-26T05:18:26.495" v="658" actId="1076"/>
          <ac:spMkLst>
            <pc:docMk/>
            <pc:sldMk cId="1719365832" sldId="380"/>
            <ac:spMk id="20" creationId="{A5236D4B-9D4C-A2D1-5BE0-7FEF000E8EA8}"/>
          </ac:spMkLst>
        </pc:spChg>
        <pc:spChg chg="add mod">
          <ac:chgData name="Sudhakar Reddy" userId="6bd9700a367e69f9" providerId="LiveId" clId="{2E331FAF-B35D-4648-B21F-FCCB09017C5C}" dt="2023-08-26T05:18:26.495" v="658" actId="1076"/>
          <ac:spMkLst>
            <pc:docMk/>
            <pc:sldMk cId="1719365832" sldId="380"/>
            <ac:spMk id="21" creationId="{BE286131-F44A-D4D9-E280-2CAAC9A8D7EA}"/>
          </ac:spMkLst>
        </pc:spChg>
        <pc:spChg chg="add mod">
          <ac:chgData name="Sudhakar Reddy" userId="6bd9700a367e69f9" providerId="LiveId" clId="{2E331FAF-B35D-4648-B21F-FCCB09017C5C}" dt="2023-08-26T05:18:26.495" v="658" actId="1076"/>
          <ac:spMkLst>
            <pc:docMk/>
            <pc:sldMk cId="1719365832" sldId="380"/>
            <ac:spMk id="22" creationId="{8A37F9E2-F6D4-E0F7-85F8-6E3200076916}"/>
          </ac:spMkLst>
        </pc:spChg>
        <pc:spChg chg="add mod">
          <ac:chgData name="Sudhakar Reddy" userId="6bd9700a367e69f9" providerId="LiveId" clId="{2E331FAF-B35D-4648-B21F-FCCB09017C5C}" dt="2023-08-26T05:18:26.495" v="658" actId="1076"/>
          <ac:spMkLst>
            <pc:docMk/>
            <pc:sldMk cId="1719365832" sldId="380"/>
            <ac:spMk id="23" creationId="{2E3BA968-E43F-D63B-162C-74D8D6BAF7CF}"/>
          </ac:spMkLst>
        </pc:spChg>
        <pc:spChg chg="add mod">
          <ac:chgData name="Sudhakar Reddy" userId="6bd9700a367e69f9" providerId="LiveId" clId="{2E331FAF-B35D-4648-B21F-FCCB09017C5C}" dt="2023-08-26T05:18:26.495" v="658" actId="1076"/>
          <ac:spMkLst>
            <pc:docMk/>
            <pc:sldMk cId="1719365832" sldId="380"/>
            <ac:spMk id="24" creationId="{0613BE69-F670-3E5E-61C9-6FB2D9B93992}"/>
          </ac:spMkLst>
        </pc:spChg>
        <pc:spChg chg="add mod">
          <ac:chgData name="Sudhakar Reddy" userId="6bd9700a367e69f9" providerId="LiveId" clId="{2E331FAF-B35D-4648-B21F-FCCB09017C5C}" dt="2023-08-26T05:18:19.845" v="657" actId="1038"/>
          <ac:spMkLst>
            <pc:docMk/>
            <pc:sldMk cId="1719365832" sldId="380"/>
            <ac:spMk id="25" creationId="{461B85C2-D54A-04D8-F50B-735D54E7A5ED}"/>
          </ac:spMkLst>
        </pc:spChg>
        <pc:spChg chg="add mod">
          <ac:chgData name="Sudhakar Reddy" userId="6bd9700a367e69f9" providerId="LiveId" clId="{2E331FAF-B35D-4648-B21F-FCCB09017C5C}" dt="2023-08-26T05:18:19.845" v="657" actId="1038"/>
          <ac:spMkLst>
            <pc:docMk/>
            <pc:sldMk cId="1719365832" sldId="380"/>
            <ac:spMk id="26" creationId="{4D447751-3EBE-4C6F-EDE7-426D4E3A622B}"/>
          </ac:spMkLst>
        </pc:spChg>
        <pc:spChg chg="add mod">
          <ac:chgData name="Sudhakar Reddy" userId="6bd9700a367e69f9" providerId="LiveId" clId="{2E331FAF-B35D-4648-B21F-FCCB09017C5C}" dt="2023-08-26T05:18:19.845" v="657" actId="1038"/>
          <ac:spMkLst>
            <pc:docMk/>
            <pc:sldMk cId="1719365832" sldId="380"/>
            <ac:spMk id="27" creationId="{C44902D2-6B32-6519-D9D6-93BC4B437C10}"/>
          </ac:spMkLst>
        </pc:spChg>
        <pc:spChg chg="add mod">
          <ac:chgData name="Sudhakar Reddy" userId="6bd9700a367e69f9" providerId="LiveId" clId="{2E331FAF-B35D-4648-B21F-FCCB09017C5C}" dt="2023-08-26T05:18:19.845" v="657" actId="1038"/>
          <ac:spMkLst>
            <pc:docMk/>
            <pc:sldMk cId="1719365832" sldId="380"/>
            <ac:spMk id="28" creationId="{3BB8AD08-874D-112D-D623-B7FF000BD7C8}"/>
          </ac:spMkLst>
        </pc:spChg>
        <pc:spChg chg="add mod">
          <ac:chgData name="Sudhakar Reddy" userId="6bd9700a367e69f9" providerId="LiveId" clId="{2E331FAF-B35D-4648-B21F-FCCB09017C5C}" dt="2023-08-26T05:18:19.845" v="657" actId="1038"/>
          <ac:spMkLst>
            <pc:docMk/>
            <pc:sldMk cId="1719365832" sldId="380"/>
            <ac:spMk id="29" creationId="{43964F64-204D-30E6-CADD-343B4DAC335E}"/>
          </ac:spMkLst>
        </pc:spChg>
      </pc:sldChg>
      <pc:sldChg chg="add del">
        <pc:chgData name="Sudhakar Reddy" userId="6bd9700a367e69f9" providerId="LiveId" clId="{2E331FAF-B35D-4648-B21F-FCCB09017C5C}" dt="2023-08-26T04:43:56.907" v="352" actId="47"/>
        <pc:sldMkLst>
          <pc:docMk/>
          <pc:sldMk cId="3758309263" sldId="380"/>
        </pc:sldMkLst>
      </pc:sldChg>
      <pc:sldChg chg="addSp delSp modSp add del mod delAnim modAnim">
        <pc:chgData name="Sudhakar Reddy" userId="6bd9700a367e69f9" providerId="LiveId" clId="{2E331FAF-B35D-4648-B21F-FCCB09017C5C}" dt="2023-08-26T04:43:56.907" v="352" actId="47"/>
        <pc:sldMkLst>
          <pc:docMk/>
          <pc:sldMk cId="1652256907" sldId="381"/>
        </pc:sldMkLst>
        <pc:spChg chg="add mod">
          <ac:chgData name="Sudhakar Reddy" userId="6bd9700a367e69f9" providerId="LiveId" clId="{2E331FAF-B35D-4648-B21F-FCCB09017C5C}" dt="2023-08-25T11:18:54.510" v="191" actId="20577"/>
          <ac:spMkLst>
            <pc:docMk/>
            <pc:sldMk cId="1652256907" sldId="381"/>
            <ac:spMk id="3" creationId="{BF1A4BFD-3973-28E2-1E10-B588252038D6}"/>
          </ac:spMkLst>
        </pc:spChg>
        <pc:spChg chg="add mod">
          <ac:chgData name="Sudhakar Reddy" userId="6bd9700a367e69f9" providerId="LiveId" clId="{2E331FAF-B35D-4648-B21F-FCCB09017C5C}" dt="2023-08-25T11:18:57.381" v="194" actId="20577"/>
          <ac:spMkLst>
            <pc:docMk/>
            <pc:sldMk cId="1652256907" sldId="381"/>
            <ac:spMk id="4" creationId="{B9044452-F9C2-4565-5D3F-16DFCC1F7F40}"/>
          </ac:spMkLst>
        </pc:spChg>
        <pc:spChg chg="add mod">
          <ac:chgData name="Sudhakar Reddy" userId="6bd9700a367e69f9" providerId="LiveId" clId="{2E331FAF-B35D-4648-B21F-FCCB09017C5C}" dt="2023-08-25T11:19:00.516" v="197" actId="20577"/>
          <ac:spMkLst>
            <pc:docMk/>
            <pc:sldMk cId="1652256907" sldId="381"/>
            <ac:spMk id="5" creationId="{80B6593A-0C49-4ADD-9F47-E1E3268293EF}"/>
          </ac:spMkLst>
        </pc:spChg>
        <pc:spChg chg="add mod">
          <ac:chgData name="Sudhakar Reddy" userId="6bd9700a367e69f9" providerId="LiveId" clId="{2E331FAF-B35D-4648-B21F-FCCB09017C5C}" dt="2023-08-25T11:19:03.470" v="200" actId="20577"/>
          <ac:spMkLst>
            <pc:docMk/>
            <pc:sldMk cId="1652256907" sldId="381"/>
            <ac:spMk id="6" creationId="{1A4C6BE8-F77A-B5E6-E652-0A3FC1D347B7}"/>
          </ac:spMkLst>
        </pc:spChg>
        <pc:spChg chg="mod">
          <ac:chgData name="Sudhakar Reddy" userId="6bd9700a367e69f9" providerId="LiveId" clId="{2E331FAF-B35D-4648-B21F-FCCB09017C5C}" dt="2023-08-25T11:18:50.764" v="188" actId="20577"/>
          <ac:spMkLst>
            <pc:docMk/>
            <pc:sldMk cId="1652256907" sldId="381"/>
            <ac:spMk id="8" creationId="{053D1E33-08FF-46D7-9653-695FD87121A5}"/>
          </ac:spMkLst>
        </pc:spChg>
        <pc:spChg chg="del">
          <ac:chgData name="Sudhakar Reddy" userId="6bd9700a367e69f9" providerId="LiveId" clId="{2E331FAF-B35D-4648-B21F-FCCB09017C5C}" dt="2023-08-25T11:17:54.620" v="146" actId="478"/>
          <ac:spMkLst>
            <pc:docMk/>
            <pc:sldMk cId="1652256907" sldId="381"/>
            <ac:spMk id="9" creationId="{DECFAF1E-F1DE-4C20-81E8-703E91D680BD}"/>
          </ac:spMkLst>
        </pc:spChg>
        <pc:spChg chg="del">
          <ac:chgData name="Sudhakar Reddy" userId="6bd9700a367e69f9" providerId="LiveId" clId="{2E331FAF-B35D-4648-B21F-FCCB09017C5C}" dt="2023-08-25T11:17:54.620" v="146" actId="478"/>
          <ac:spMkLst>
            <pc:docMk/>
            <pc:sldMk cId="1652256907" sldId="381"/>
            <ac:spMk id="10" creationId="{5B3A6A7C-A72C-4F09-A2F4-86FA3AC12F40}"/>
          </ac:spMkLst>
        </pc:spChg>
      </pc:sldChg>
      <pc:sldChg chg="add del">
        <pc:chgData name="Sudhakar Reddy" userId="6bd9700a367e69f9" providerId="LiveId" clId="{2E331FAF-B35D-4648-B21F-FCCB09017C5C}" dt="2023-08-25T11:15:08.279" v="121" actId="47"/>
        <pc:sldMkLst>
          <pc:docMk/>
          <pc:sldMk cId="2301304217" sldId="381"/>
        </pc:sldMkLst>
      </pc:sldChg>
      <pc:sldChg chg="addSp delSp modSp add mod">
        <pc:chgData name="Sudhakar Reddy" userId="6bd9700a367e69f9" providerId="LiveId" clId="{2E331FAF-B35D-4648-B21F-FCCB09017C5C}" dt="2023-08-26T05:19:05.918" v="666" actId="1076"/>
        <pc:sldMkLst>
          <pc:docMk/>
          <pc:sldMk cId="3448444773" sldId="381"/>
        </pc:sldMkLst>
        <pc:spChg chg="del">
          <ac:chgData name="Sudhakar Reddy" userId="6bd9700a367e69f9" providerId="LiveId" clId="{2E331FAF-B35D-4648-B21F-FCCB09017C5C}" dt="2023-08-26T05:18:49.910" v="661" actId="478"/>
          <ac:spMkLst>
            <pc:docMk/>
            <pc:sldMk cId="3448444773" sldId="381"/>
            <ac:spMk id="2" creationId="{310FD7EA-0048-B364-D31E-3031465F5E8D}"/>
          </ac:spMkLst>
        </pc:spChg>
        <pc:spChg chg="add mod">
          <ac:chgData name="Sudhakar Reddy" userId="6bd9700a367e69f9" providerId="LiveId" clId="{2E331FAF-B35D-4648-B21F-FCCB09017C5C}" dt="2023-08-26T05:19:05.918" v="666" actId="1076"/>
          <ac:spMkLst>
            <pc:docMk/>
            <pc:sldMk cId="3448444773" sldId="381"/>
            <ac:spMk id="4" creationId="{DE067EBA-D83D-05DC-7652-7B63E85E3B19}"/>
          </ac:spMkLst>
        </pc:spChg>
        <pc:spChg chg="add mod">
          <ac:chgData name="Sudhakar Reddy" userId="6bd9700a367e69f9" providerId="LiveId" clId="{2E331FAF-B35D-4648-B21F-FCCB09017C5C}" dt="2023-08-26T05:19:05.918" v="666" actId="1076"/>
          <ac:spMkLst>
            <pc:docMk/>
            <pc:sldMk cId="3448444773" sldId="381"/>
            <ac:spMk id="5" creationId="{EE928159-70EE-0ECF-0EDB-80BCE3558D86}"/>
          </ac:spMkLst>
        </pc:spChg>
        <pc:spChg chg="add mod">
          <ac:chgData name="Sudhakar Reddy" userId="6bd9700a367e69f9" providerId="LiveId" clId="{2E331FAF-B35D-4648-B21F-FCCB09017C5C}" dt="2023-08-26T05:19:05.918" v="666" actId="1076"/>
          <ac:spMkLst>
            <pc:docMk/>
            <pc:sldMk cId="3448444773" sldId="381"/>
            <ac:spMk id="6" creationId="{3FCD6458-41E1-7F89-B0E0-36F7AA26494D}"/>
          </ac:spMkLst>
        </pc:spChg>
        <pc:spChg chg="add mod">
          <ac:chgData name="Sudhakar Reddy" userId="6bd9700a367e69f9" providerId="LiveId" clId="{2E331FAF-B35D-4648-B21F-FCCB09017C5C}" dt="2023-08-26T05:19:05.918" v="666" actId="1076"/>
          <ac:spMkLst>
            <pc:docMk/>
            <pc:sldMk cId="3448444773" sldId="381"/>
            <ac:spMk id="7" creationId="{6EC4F3E7-5801-6E97-375A-9961F5A726D6}"/>
          </ac:spMkLst>
        </pc:spChg>
        <pc:spChg chg="add mod">
          <ac:chgData name="Sudhakar Reddy" userId="6bd9700a367e69f9" providerId="LiveId" clId="{2E331FAF-B35D-4648-B21F-FCCB09017C5C}" dt="2023-08-26T05:19:05.918" v="666" actId="1076"/>
          <ac:spMkLst>
            <pc:docMk/>
            <pc:sldMk cId="3448444773" sldId="381"/>
            <ac:spMk id="8" creationId="{2D6DBC35-446C-9776-F496-694EB26298DF}"/>
          </ac:spMkLst>
        </pc:spChg>
      </pc:sldChg>
      <pc:sldChg chg="add del">
        <pc:chgData name="Sudhakar Reddy" userId="6bd9700a367e69f9" providerId="LiveId" clId="{2E331FAF-B35D-4648-B21F-FCCB09017C5C}" dt="2023-08-25T11:15:08.279" v="121" actId="47"/>
        <pc:sldMkLst>
          <pc:docMk/>
          <pc:sldMk cId="1576580888" sldId="382"/>
        </pc:sldMkLst>
      </pc:sldChg>
      <pc:sldChg chg="add">
        <pc:chgData name="Sudhakar Reddy" userId="6bd9700a367e69f9" providerId="LiveId" clId="{2E331FAF-B35D-4648-B21F-FCCB09017C5C}" dt="2023-08-26T05:19:09.044" v="667" actId="2890"/>
        <pc:sldMkLst>
          <pc:docMk/>
          <pc:sldMk cId="3221531809" sldId="382"/>
        </pc:sldMkLst>
      </pc:sldChg>
      <pc:sldChg chg="add del ord">
        <pc:chgData name="Sudhakar Reddy" userId="6bd9700a367e69f9" providerId="LiveId" clId="{2E331FAF-B35D-4648-B21F-FCCB09017C5C}" dt="2023-08-26T04:43:56.907" v="352" actId="47"/>
        <pc:sldMkLst>
          <pc:docMk/>
          <pc:sldMk cId="3867332330" sldId="382"/>
        </pc:sldMkLst>
      </pc:sldChg>
      <pc:sldChg chg="addSp delSp modSp add mod modNotesTx">
        <pc:chgData name="Sudhakar Reddy" userId="6bd9700a367e69f9" providerId="LiveId" clId="{2E331FAF-B35D-4648-B21F-FCCB09017C5C}" dt="2023-12-26T13:03:54.022" v="867" actId="6549"/>
        <pc:sldMkLst>
          <pc:docMk/>
          <pc:sldMk cId="852364819" sldId="383"/>
        </pc:sldMkLst>
        <pc:spChg chg="del">
          <ac:chgData name="Sudhakar Reddy" userId="6bd9700a367e69f9" providerId="LiveId" clId="{2E331FAF-B35D-4648-B21F-FCCB09017C5C}" dt="2023-08-26T05:20:36.236" v="673" actId="478"/>
          <ac:spMkLst>
            <pc:docMk/>
            <pc:sldMk cId="852364819" sldId="383"/>
            <ac:spMk id="2" creationId="{50626F25-B3EA-4AF9-9DE1-F2EB9461FA56}"/>
          </ac:spMkLst>
        </pc:spChg>
        <pc:spChg chg="del">
          <ac:chgData name="Sudhakar Reddy" userId="6bd9700a367e69f9" providerId="LiveId" clId="{2E331FAF-B35D-4648-B21F-FCCB09017C5C}" dt="2023-08-26T05:20:36.236" v="673" actId="478"/>
          <ac:spMkLst>
            <pc:docMk/>
            <pc:sldMk cId="852364819" sldId="383"/>
            <ac:spMk id="4" creationId="{490934B1-2EE6-4EDE-A5EB-6421875EF8B3}"/>
          </ac:spMkLst>
        </pc:spChg>
        <pc:spChg chg="del">
          <ac:chgData name="Sudhakar Reddy" userId="6bd9700a367e69f9" providerId="LiveId" clId="{2E331FAF-B35D-4648-B21F-FCCB09017C5C}" dt="2023-08-26T05:20:36.236" v="673" actId="478"/>
          <ac:spMkLst>
            <pc:docMk/>
            <pc:sldMk cId="852364819" sldId="383"/>
            <ac:spMk id="5" creationId="{7B1DB84A-1A73-4893-AAED-9EDDFEF50E61}"/>
          </ac:spMkLst>
        </pc:spChg>
        <pc:spChg chg="del">
          <ac:chgData name="Sudhakar Reddy" userId="6bd9700a367e69f9" providerId="LiveId" clId="{2E331FAF-B35D-4648-B21F-FCCB09017C5C}" dt="2023-08-26T05:20:36.236" v="673" actId="478"/>
          <ac:spMkLst>
            <pc:docMk/>
            <pc:sldMk cId="852364819" sldId="383"/>
            <ac:spMk id="6" creationId="{94A31B68-68C7-42C3-84A1-D6591B6A9905}"/>
          </ac:spMkLst>
        </pc:spChg>
        <pc:spChg chg="del">
          <ac:chgData name="Sudhakar Reddy" userId="6bd9700a367e69f9" providerId="LiveId" clId="{2E331FAF-B35D-4648-B21F-FCCB09017C5C}" dt="2023-08-26T05:20:36.236" v="673" actId="478"/>
          <ac:spMkLst>
            <pc:docMk/>
            <pc:sldMk cId="852364819" sldId="383"/>
            <ac:spMk id="7" creationId="{C7248EE4-A13B-4146-9ED3-94E301856096}"/>
          </ac:spMkLst>
        </pc:spChg>
        <pc:spChg chg="del">
          <ac:chgData name="Sudhakar Reddy" userId="6bd9700a367e69f9" providerId="LiveId" clId="{2E331FAF-B35D-4648-B21F-FCCB09017C5C}" dt="2023-08-26T05:20:36.236" v="673" actId="478"/>
          <ac:spMkLst>
            <pc:docMk/>
            <pc:sldMk cId="852364819" sldId="383"/>
            <ac:spMk id="8" creationId="{451E8DAC-98D9-467F-8FF8-96732FBA6156}"/>
          </ac:spMkLst>
        </pc:spChg>
        <pc:spChg chg="del">
          <ac:chgData name="Sudhakar Reddy" userId="6bd9700a367e69f9" providerId="LiveId" clId="{2E331FAF-B35D-4648-B21F-FCCB09017C5C}" dt="2023-08-26T05:20:36.236" v="673" actId="478"/>
          <ac:spMkLst>
            <pc:docMk/>
            <pc:sldMk cId="852364819" sldId="383"/>
            <ac:spMk id="9" creationId="{89EC1628-39C5-4013-AF12-F7F50C6D8D54}"/>
          </ac:spMkLst>
        </pc:spChg>
        <pc:spChg chg="del">
          <ac:chgData name="Sudhakar Reddy" userId="6bd9700a367e69f9" providerId="LiveId" clId="{2E331FAF-B35D-4648-B21F-FCCB09017C5C}" dt="2023-08-26T05:20:36.236" v="673" actId="478"/>
          <ac:spMkLst>
            <pc:docMk/>
            <pc:sldMk cId="852364819" sldId="383"/>
            <ac:spMk id="10" creationId="{207C2DE1-9476-43AF-B709-E6205E930416}"/>
          </ac:spMkLst>
        </pc:spChg>
        <pc:spChg chg="del">
          <ac:chgData name="Sudhakar Reddy" userId="6bd9700a367e69f9" providerId="LiveId" clId="{2E331FAF-B35D-4648-B21F-FCCB09017C5C}" dt="2023-08-26T05:20:36.236" v="673" actId="478"/>
          <ac:spMkLst>
            <pc:docMk/>
            <pc:sldMk cId="852364819" sldId="383"/>
            <ac:spMk id="11" creationId="{2CC11AC6-45CB-4CC7-9E96-B538ECC17A82}"/>
          </ac:spMkLst>
        </pc:spChg>
        <pc:spChg chg="add del mod">
          <ac:chgData name="Sudhakar Reddy" userId="6bd9700a367e69f9" providerId="LiveId" clId="{2E331FAF-B35D-4648-B21F-FCCB09017C5C}" dt="2023-08-26T05:20:40.411" v="674" actId="478"/>
          <ac:spMkLst>
            <pc:docMk/>
            <pc:sldMk cId="852364819" sldId="383"/>
            <ac:spMk id="12" creationId="{B257A6A4-69DF-BCCD-53EB-293A9D9B27BE}"/>
          </ac:spMkLst>
        </pc:spChg>
        <pc:spChg chg="add mod">
          <ac:chgData name="Sudhakar Reddy" userId="6bd9700a367e69f9" providerId="LiveId" clId="{2E331FAF-B35D-4648-B21F-FCCB09017C5C}" dt="2023-08-26T05:21:27.638" v="681" actId="207"/>
          <ac:spMkLst>
            <pc:docMk/>
            <pc:sldMk cId="852364819" sldId="383"/>
            <ac:spMk id="13" creationId="{0FFF4A36-1279-5F6D-2B67-156D175AAC45}"/>
          </ac:spMkLst>
        </pc:spChg>
        <pc:spChg chg="add mod">
          <ac:chgData name="Sudhakar Reddy" userId="6bd9700a367e69f9" providerId="LiveId" clId="{2E331FAF-B35D-4648-B21F-FCCB09017C5C}" dt="2023-08-26T05:21:50.491" v="717" actId="1035"/>
          <ac:spMkLst>
            <pc:docMk/>
            <pc:sldMk cId="852364819" sldId="383"/>
            <ac:spMk id="15" creationId="{D17CA04E-20F2-9E07-8450-D8175C1E5CEB}"/>
          </ac:spMkLst>
        </pc:spChg>
        <pc:spChg chg="add mod">
          <ac:chgData name="Sudhakar Reddy" userId="6bd9700a367e69f9" providerId="LiveId" clId="{2E331FAF-B35D-4648-B21F-FCCB09017C5C}" dt="2023-08-26T05:21:50.491" v="717" actId="1035"/>
          <ac:spMkLst>
            <pc:docMk/>
            <pc:sldMk cId="852364819" sldId="383"/>
            <ac:spMk id="16" creationId="{1ED06E7F-F751-53DE-56D8-5006BC672454}"/>
          </ac:spMkLst>
        </pc:spChg>
        <pc:spChg chg="add mod">
          <ac:chgData name="Sudhakar Reddy" userId="6bd9700a367e69f9" providerId="LiveId" clId="{2E331FAF-B35D-4648-B21F-FCCB09017C5C}" dt="2023-08-26T05:21:50.491" v="717" actId="1035"/>
          <ac:spMkLst>
            <pc:docMk/>
            <pc:sldMk cId="852364819" sldId="383"/>
            <ac:spMk id="17" creationId="{A8CC742E-C895-A074-EC18-B033D941CC9A}"/>
          </ac:spMkLst>
        </pc:spChg>
        <pc:spChg chg="add mod">
          <ac:chgData name="Sudhakar Reddy" userId="6bd9700a367e69f9" providerId="LiveId" clId="{2E331FAF-B35D-4648-B21F-FCCB09017C5C}" dt="2023-08-26T05:21:50.491" v="717" actId="1035"/>
          <ac:spMkLst>
            <pc:docMk/>
            <pc:sldMk cId="852364819" sldId="383"/>
            <ac:spMk id="18" creationId="{DF7ED602-2959-BB30-20AA-1522EDE858AD}"/>
          </ac:spMkLst>
        </pc:spChg>
        <pc:spChg chg="add mod">
          <ac:chgData name="Sudhakar Reddy" userId="6bd9700a367e69f9" providerId="LiveId" clId="{2E331FAF-B35D-4648-B21F-FCCB09017C5C}" dt="2023-08-26T05:21:50.491" v="717" actId="1035"/>
          <ac:spMkLst>
            <pc:docMk/>
            <pc:sldMk cId="852364819" sldId="383"/>
            <ac:spMk id="19" creationId="{BECACC13-A505-9F0F-1C71-D0CC9BF365D6}"/>
          </ac:spMkLst>
        </pc:spChg>
        <pc:spChg chg="add mod">
          <ac:chgData name="Sudhakar Reddy" userId="6bd9700a367e69f9" providerId="LiveId" clId="{2E331FAF-B35D-4648-B21F-FCCB09017C5C}" dt="2023-08-26T05:21:50.491" v="717" actId="1035"/>
          <ac:spMkLst>
            <pc:docMk/>
            <pc:sldMk cId="852364819" sldId="383"/>
            <ac:spMk id="20" creationId="{602EEF28-D0C6-AA17-71E3-D06B9A852167}"/>
          </ac:spMkLst>
        </pc:spChg>
        <pc:spChg chg="add mod">
          <ac:chgData name="Sudhakar Reddy" userId="6bd9700a367e69f9" providerId="LiveId" clId="{2E331FAF-B35D-4648-B21F-FCCB09017C5C}" dt="2023-08-26T05:21:50.491" v="717" actId="1035"/>
          <ac:spMkLst>
            <pc:docMk/>
            <pc:sldMk cId="852364819" sldId="383"/>
            <ac:spMk id="21" creationId="{A9278F2F-432A-9AB9-D0BE-2FE1FBE94E2C}"/>
          </ac:spMkLst>
        </pc:spChg>
        <pc:spChg chg="add mod">
          <ac:chgData name="Sudhakar Reddy" userId="6bd9700a367e69f9" providerId="LiveId" clId="{2E331FAF-B35D-4648-B21F-FCCB09017C5C}" dt="2023-08-26T05:21:50.491" v="717" actId="1035"/>
          <ac:spMkLst>
            <pc:docMk/>
            <pc:sldMk cId="852364819" sldId="383"/>
            <ac:spMk id="22" creationId="{FB8C1D33-001F-430E-3443-ABEF8D54129F}"/>
          </ac:spMkLst>
        </pc:spChg>
        <pc:spChg chg="add mod">
          <ac:chgData name="Sudhakar Reddy" userId="6bd9700a367e69f9" providerId="LiveId" clId="{2E331FAF-B35D-4648-B21F-FCCB09017C5C}" dt="2023-08-26T05:21:17.330" v="680" actId="1076"/>
          <ac:spMkLst>
            <pc:docMk/>
            <pc:sldMk cId="852364819" sldId="383"/>
            <ac:spMk id="23" creationId="{3D593E80-6CDC-2E8D-0EFD-24956BCA0806}"/>
          </ac:spMkLst>
        </pc:spChg>
      </pc:sldChg>
      <pc:sldChg chg="addSp delSp modSp add mod">
        <pc:chgData name="Sudhakar Reddy" userId="6bd9700a367e69f9" providerId="LiveId" clId="{2E331FAF-B35D-4648-B21F-FCCB09017C5C}" dt="2023-08-26T05:31:01.560" v="723" actId="1076"/>
        <pc:sldMkLst>
          <pc:docMk/>
          <pc:sldMk cId="3045190210" sldId="384"/>
        </pc:sldMkLst>
        <pc:spChg chg="add mod">
          <ac:chgData name="Sudhakar Reddy" userId="6bd9700a367e69f9" providerId="LiveId" clId="{2E331FAF-B35D-4648-B21F-FCCB09017C5C}" dt="2023-08-26T05:31:01.560" v="723" actId="1076"/>
          <ac:spMkLst>
            <pc:docMk/>
            <pc:sldMk cId="3045190210" sldId="384"/>
            <ac:spMk id="2" creationId="{87E70EA0-E071-D160-D2B6-4704CF093B83}"/>
          </ac:spMkLst>
        </pc:spChg>
        <pc:spChg chg="del">
          <ac:chgData name="Sudhakar Reddy" userId="6bd9700a367e69f9" providerId="LiveId" clId="{2E331FAF-B35D-4648-B21F-FCCB09017C5C}" dt="2023-08-26T05:30:32.021" v="719" actId="478"/>
          <ac:spMkLst>
            <pc:docMk/>
            <pc:sldMk cId="3045190210" sldId="384"/>
            <ac:spMk id="4" creationId="{DE067EBA-D83D-05DC-7652-7B63E85E3B19}"/>
          </ac:spMkLst>
        </pc:spChg>
        <pc:spChg chg="del">
          <ac:chgData name="Sudhakar Reddy" userId="6bd9700a367e69f9" providerId="LiveId" clId="{2E331FAF-B35D-4648-B21F-FCCB09017C5C}" dt="2023-08-26T05:30:32.021" v="719" actId="478"/>
          <ac:spMkLst>
            <pc:docMk/>
            <pc:sldMk cId="3045190210" sldId="384"/>
            <ac:spMk id="5" creationId="{EE928159-70EE-0ECF-0EDB-80BCE3558D86}"/>
          </ac:spMkLst>
        </pc:spChg>
        <pc:spChg chg="del">
          <ac:chgData name="Sudhakar Reddy" userId="6bd9700a367e69f9" providerId="LiveId" clId="{2E331FAF-B35D-4648-B21F-FCCB09017C5C}" dt="2023-08-26T05:30:32.021" v="719" actId="478"/>
          <ac:spMkLst>
            <pc:docMk/>
            <pc:sldMk cId="3045190210" sldId="384"/>
            <ac:spMk id="6" creationId="{3FCD6458-41E1-7F89-B0E0-36F7AA26494D}"/>
          </ac:spMkLst>
        </pc:spChg>
        <pc:spChg chg="del">
          <ac:chgData name="Sudhakar Reddy" userId="6bd9700a367e69f9" providerId="LiveId" clId="{2E331FAF-B35D-4648-B21F-FCCB09017C5C}" dt="2023-08-26T05:30:32.021" v="719" actId="478"/>
          <ac:spMkLst>
            <pc:docMk/>
            <pc:sldMk cId="3045190210" sldId="384"/>
            <ac:spMk id="7" creationId="{6EC4F3E7-5801-6E97-375A-9961F5A726D6}"/>
          </ac:spMkLst>
        </pc:spChg>
        <pc:spChg chg="del">
          <ac:chgData name="Sudhakar Reddy" userId="6bd9700a367e69f9" providerId="LiveId" clId="{2E331FAF-B35D-4648-B21F-FCCB09017C5C}" dt="2023-08-26T05:30:32.021" v="719" actId="478"/>
          <ac:spMkLst>
            <pc:docMk/>
            <pc:sldMk cId="3045190210" sldId="384"/>
            <ac:spMk id="8" creationId="{2D6DBC35-446C-9776-F496-694EB26298DF}"/>
          </ac:spMkLst>
        </pc:spChg>
      </pc:sldChg>
      <pc:sldChg chg="add">
        <pc:chgData name="Sudhakar Reddy" userId="6bd9700a367e69f9" providerId="LiveId" clId="{2E331FAF-B35D-4648-B21F-FCCB09017C5C}" dt="2023-08-26T05:31:05.894" v="724" actId="2890"/>
        <pc:sldMkLst>
          <pc:docMk/>
          <pc:sldMk cId="917839625" sldId="385"/>
        </pc:sldMkLst>
      </pc:sldChg>
      <pc:sldChg chg="addSp modSp add modAnim">
        <pc:chgData name="Sudhakar Reddy" userId="6bd9700a367e69f9" providerId="LiveId" clId="{2E331FAF-B35D-4648-B21F-FCCB09017C5C}" dt="2023-12-26T13:00:12.294" v="827" actId="20577"/>
        <pc:sldMkLst>
          <pc:docMk/>
          <pc:sldMk cId="881398326" sldId="386"/>
        </pc:sldMkLst>
        <pc:spChg chg="add mod">
          <ac:chgData name="Sudhakar Reddy" userId="6bd9700a367e69f9" providerId="LiveId" clId="{2E331FAF-B35D-4648-B21F-FCCB09017C5C}" dt="2023-12-26T13:00:12.294" v="827" actId="20577"/>
          <ac:spMkLst>
            <pc:docMk/>
            <pc:sldMk cId="881398326" sldId="386"/>
            <ac:spMk id="3" creationId="{A483484C-B6C2-06C3-3EE3-C214C8F3109F}"/>
          </ac:spMkLst>
        </pc:spChg>
      </pc:sldChg>
      <pc:sldChg chg="add del">
        <pc:chgData name="Sudhakar Reddy" userId="6bd9700a367e69f9" providerId="LiveId" clId="{2E331FAF-B35D-4648-B21F-FCCB09017C5C}" dt="2023-12-26T13:01:31.753" v="851" actId="47"/>
        <pc:sldMkLst>
          <pc:docMk/>
          <pc:sldMk cId="3014893207" sldId="387"/>
        </pc:sldMkLst>
      </pc:sldChg>
      <pc:sldChg chg="addSp modSp add modAnim">
        <pc:chgData name="Sudhakar Reddy" userId="6bd9700a367e69f9" providerId="LiveId" clId="{2E331FAF-B35D-4648-B21F-FCCB09017C5C}" dt="2023-12-26T13:02:23.441" v="854" actId="20577"/>
        <pc:sldMkLst>
          <pc:docMk/>
          <pc:sldMk cId="2633310047" sldId="388"/>
        </pc:sldMkLst>
        <pc:spChg chg="add mod">
          <ac:chgData name="Sudhakar Reddy" userId="6bd9700a367e69f9" providerId="LiveId" clId="{2E331FAF-B35D-4648-B21F-FCCB09017C5C}" dt="2023-12-26T13:02:23.441" v="854" actId="20577"/>
          <ac:spMkLst>
            <pc:docMk/>
            <pc:sldMk cId="2633310047" sldId="388"/>
            <ac:spMk id="3" creationId="{036BBDED-44DD-FC55-4361-E7037474A2CF}"/>
          </ac:spMkLst>
        </pc:spChg>
      </pc:sldChg>
      <pc:sldChg chg="addSp modSp add modAnim">
        <pc:chgData name="Sudhakar Reddy" userId="6bd9700a367e69f9" providerId="LiveId" clId="{2E331FAF-B35D-4648-B21F-FCCB09017C5C}" dt="2023-12-26T13:02:43.638" v="862" actId="20577"/>
        <pc:sldMkLst>
          <pc:docMk/>
          <pc:sldMk cId="2242033540" sldId="389"/>
        </pc:sldMkLst>
        <pc:spChg chg="add mod">
          <ac:chgData name="Sudhakar Reddy" userId="6bd9700a367e69f9" providerId="LiveId" clId="{2E331FAF-B35D-4648-B21F-FCCB09017C5C}" dt="2023-12-26T13:02:43.638" v="862" actId="20577"/>
          <ac:spMkLst>
            <pc:docMk/>
            <pc:sldMk cId="2242033540" sldId="389"/>
            <ac:spMk id="3" creationId="{7E4A173B-5F34-5C9C-436F-730B1D934605}"/>
          </ac:spMkLst>
        </pc:spChg>
      </pc:sldChg>
      <pc:sldChg chg="add del modAnim">
        <pc:chgData name="Sudhakar Reddy" userId="6bd9700a367e69f9" providerId="LiveId" clId="{2E331FAF-B35D-4648-B21F-FCCB09017C5C}" dt="2023-09-04T08:29:50.336" v="759" actId="47"/>
        <pc:sldMkLst>
          <pc:docMk/>
          <pc:sldMk cId="315265112" sldId="390"/>
        </pc:sldMkLst>
      </pc:sldChg>
      <pc:sldChg chg="add modNotesTx">
        <pc:chgData name="Sudhakar Reddy" userId="6bd9700a367e69f9" providerId="LiveId" clId="{2E331FAF-B35D-4648-B21F-FCCB09017C5C}" dt="2023-12-26T13:04:35.439" v="868" actId="6549"/>
        <pc:sldMkLst>
          <pc:docMk/>
          <pc:sldMk cId="237938948" sldId="398"/>
        </pc:sldMkLst>
      </pc:sldChg>
      <pc:sldChg chg="delSp add mod">
        <pc:chgData name="Sudhakar Reddy" userId="6bd9700a367e69f9" providerId="LiveId" clId="{2E331FAF-B35D-4648-B21F-FCCB09017C5C}" dt="2023-09-01T07:48:50.040" v="757" actId="478"/>
        <pc:sldMkLst>
          <pc:docMk/>
          <pc:sldMk cId="171328009" sldId="399"/>
        </pc:sldMkLst>
        <pc:spChg chg="del">
          <ac:chgData name="Sudhakar Reddy" userId="6bd9700a367e69f9" providerId="LiveId" clId="{2E331FAF-B35D-4648-B21F-FCCB09017C5C}" dt="2023-09-01T07:48:50.040" v="757" actId="478"/>
          <ac:spMkLst>
            <pc:docMk/>
            <pc:sldMk cId="171328009" sldId="399"/>
            <ac:spMk id="2" creationId="{87E70EA0-E071-D160-D2B6-4704CF093B83}"/>
          </ac:spMkLst>
        </pc:spChg>
      </pc:sldChg>
      <pc:sldChg chg="addSp delSp modSp add mod">
        <pc:chgData name="Sudhakar Reddy" userId="6bd9700a367e69f9" providerId="LiveId" clId="{2E331FAF-B35D-4648-B21F-FCCB09017C5C}" dt="2023-09-04T08:32:12.342" v="787" actId="1035"/>
        <pc:sldMkLst>
          <pc:docMk/>
          <pc:sldMk cId="876423106" sldId="400"/>
        </pc:sldMkLst>
        <pc:spChg chg="del">
          <ac:chgData name="Sudhakar Reddy" userId="6bd9700a367e69f9" providerId="LiveId" clId="{2E331FAF-B35D-4648-B21F-FCCB09017C5C}" dt="2023-09-04T08:30:51.646" v="761" actId="478"/>
          <ac:spMkLst>
            <pc:docMk/>
            <pc:sldMk cId="876423106" sldId="400"/>
            <ac:spMk id="2" creationId="{92B27791-8D33-4A79-A15A-3F18312BDF8E}"/>
          </ac:spMkLst>
        </pc:spChg>
        <pc:spChg chg="add mod">
          <ac:chgData name="Sudhakar Reddy" userId="6bd9700a367e69f9" providerId="LiveId" clId="{2E331FAF-B35D-4648-B21F-FCCB09017C5C}" dt="2023-09-04T08:31:58.277" v="779"/>
          <ac:spMkLst>
            <pc:docMk/>
            <pc:sldMk cId="876423106" sldId="400"/>
            <ac:spMk id="3" creationId="{A1BC7B75-3F86-BC36-91B2-2D7C24E9DBE8}"/>
          </ac:spMkLst>
        </pc:spChg>
        <pc:spChg chg="mod">
          <ac:chgData name="Sudhakar Reddy" userId="6bd9700a367e69f9" providerId="LiveId" clId="{2E331FAF-B35D-4648-B21F-FCCB09017C5C}" dt="2023-09-04T08:32:12.342" v="787" actId="1035"/>
          <ac:spMkLst>
            <pc:docMk/>
            <pc:sldMk cId="876423106" sldId="400"/>
            <ac:spMk id="13" creationId="{0FFF4A36-1279-5F6D-2B67-156D175AAC45}"/>
          </ac:spMkLst>
        </pc:spChg>
        <pc:spChg chg="mod">
          <ac:chgData name="Sudhakar Reddy" userId="6bd9700a367e69f9" providerId="LiveId" clId="{2E331FAF-B35D-4648-B21F-FCCB09017C5C}" dt="2023-09-04T08:32:12.342" v="787" actId="1035"/>
          <ac:spMkLst>
            <pc:docMk/>
            <pc:sldMk cId="876423106" sldId="400"/>
            <ac:spMk id="15" creationId="{D17CA04E-20F2-9E07-8450-D8175C1E5CEB}"/>
          </ac:spMkLst>
        </pc:spChg>
        <pc:spChg chg="mod">
          <ac:chgData name="Sudhakar Reddy" userId="6bd9700a367e69f9" providerId="LiveId" clId="{2E331FAF-B35D-4648-B21F-FCCB09017C5C}" dt="2023-09-04T08:32:12.342" v="787" actId="1035"/>
          <ac:spMkLst>
            <pc:docMk/>
            <pc:sldMk cId="876423106" sldId="400"/>
            <ac:spMk id="16" creationId="{1ED06E7F-F751-53DE-56D8-5006BC672454}"/>
          </ac:spMkLst>
        </pc:spChg>
        <pc:spChg chg="mod">
          <ac:chgData name="Sudhakar Reddy" userId="6bd9700a367e69f9" providerId="LiveId" clId="{2E331FAF-B35D-4648-B21F-FCCB09017C5C}" dt="2023-09-04T08:32:12.342" v="787" actId="1035"/>
          <ac:spMkLst>
            <pc:docMk/>
            <pc:sldMk cId="876423106" sldId="400"/>
            <ac:spMk id="17" creationId="{A8CC742E-C895-A074-EC18-B033D941CC9A}"/>
          </ac:spMkLst>
        </pc:spChg>
        <pc:spChg chg="mod">
          <ac:chgData name="Sudhakar Reddy" userId="6bd9700a367e69f9" providerId="LiveId" clId="{2E331FAF-B35D-4648-B21F-FCCB09017C5C}" dt="2023-09-04T08:32:12.342" v="787" actId="1035"/>
          <ac:spMkLst>
            <pc:docMk/>
            <pc:sldMk cId="876423106" sldId="400"/>
            <ac:spMk id="18" creationId="{DF7ED602-2959-BB30-20AA-1522EDE858AD}"/>
          </ac:spMkLst>
        </pc:spChg>
        <pc:spChg chg="mod">
          <ac:chgData name="Sudhakar Reddy" userId="6bd9700a367e69f9" providerId="LiveId" clId="{2E331FAF-B35D-4648-B21F-FCCB09017C5C}" dt="2023-09-04T08:32:12.342" v="787" actId="1035"/>
          <ac:spMkLst>
            <pc:docMk/>
            <pc:sldMk cId="876423106" sldId="400"/>
            <ac:spMk id="19" creationId="{BECACC13-A505-9F0F-1C71-D0CC9BF365D6}"/>
          </ac:spMkLst>
        </pc:spChg>
        <pc:spChg chg="mod">
          <ac:chgData name="Sudhakar Reddy" userId="6bd9700a367e69f9" providerId="LiveId" clId="{2E331FAF-B35D-4648-B21F-FCCB09017C5C}" dt="2023-09-04T08:32:12.342" v="787" actId="1035"/>
          <ac:spMkLst>
            <pc:docMk/>
            <pc:sldMk cId="876423106" sldId="400"/>
            <ac:spMk id="20" creationId="{602EEF28-D0C6-AA17-71E3-D06B9A852167}"/>
          </ac:spMkLst>
        </pc:spChg>
        <pc:spChg chg="mod">
          <ac:chgData name="Sudhakar Reddy" userId="6bd9700a367e69f9" providerId="LiveId" clId="{2E331FAF-B35D-4648-B21F-FCCB09017C5C}" dt="2023-09-04T08:32:12.342" v="787" actId="1035"/>
          <ac:spMkLst>
            <pc:docMk/>
            <pc:sldMk cId="876423106" sldId="400"/>
            <ac:spMk id="21" creationId="{A9278F2F-432A-9AB9-D0BE-2FE1FBE94E2C}"/>
          </ac:spMkLst>
        </pc:spChg>
        <pc:spChg chg="mod">
          <ac:chgData name="Sudhakar Reddy" userId="6bd9700a367e69f9" providerId="LiveId" clId="{2E331FAF-B35D-4648-B21F-FCCB09017C5C}" dt="2023-09-04T08:32:12.342" v="787" actId="1035"/>
          <ac:spMkLst>
            <pc:docMk/>
            <pc:sldMk cId="876423106" sldId="400"/>
            <ac:spMk id="22" creationId="{FB8C1D33-001F-430E-3443-ABEF8D54129F}"/>
          </ac:spMkLst>
        </pc:spChg>
      </pc:sldChg>
      <pc:sldChg chg="addSp delSp modSp add mod">
        <pc:chgData name="Sudhakar Reddy" userId="6bd9700a367e69f9" providerId="LiveId" clId="{2E331FAF-B35D-4648-B21F-FCCB09017C5C}" dt="2023-09-04T08:31:46.265" v="778" actId="1076"/>
        <pc:sldMkLst>
          <pc:docMk/>
          <pc:sldMk cId="3594769925" sldId="401"/>
        </pc:sldMkLst>
        <pc:spChg chg="del">
          <ac:chgData name="Sudhakar Reddy" userId="6bd9700a367e69f9" providerId="LiveId" clId="{2E331FAF-B35D-4648-B21F-FCCB09017C5C}" dt="2023-09-04T08:31:01.471" v="763" actId="478"/>
          <ac:spMkLst>
            <pc:docMk/>
            <pc:sldMk cId="3594769925" sldId="401"/>
            <ac:spMk id="2" creationId="{87E70EA0-E071-D160-D2B6-4704CF093B83}"/>
          </ac:spMkLst>
        </pc:spChg>
        <pc:spChg chg="add mod">
          <ac:chgData name="Sudhakar Reddy" userId="6bd9700a367e69f9" providerId="LiveId" clId="{2E331FAF-B35D-4648-B21F-FCCB09017C5C}" dt="2023-09-04T08:31:46.265" v="778" actId="1076"/>
          <ac:spMkLst>
            <pc:docMk/>
            <pc:sldMk cId="3594769925" sldId="401"/>
            <ac:spMk id="4" creationId="{8206E2AD-E72E-22C8-3046-D32349AB92E5}"/>
          </ac:spMkLst>
        </pc:spChg>
      </pc:sldChg>
      <pc:sldChg chg="add">
        <pc:chgData name="Sudhakar Reddy" userId="6bd9700a367e69f9" providerId="LiveId" clId="{2E331FAF-B35D-4648-B21F-FCCB09017C5C}" dt="2023-09-04T08:32:21.799" v="788" actId="2890"/>
        <pc:sldMkLst>
          <pc:docMk/>
          <pc:sldMk cId="3745773765" sldId="402"/>
        </pc:sldMkLst>
      </pc:sldChg>
      <pc:sldChg chg="add">
        <pc:chgData name="Sudhakar Reddy" userId="6bd9700a367e69f9" providerId="LiveId" clId="{2E331FAF-B35D-4648-B21F-FCCB09017C5C}" dt="2023-09-04T08:32:31.739" v="789" actId="2890"/>
        <pc:sldMkLst>
          <pc:docMk/>
          <pc:sldMk cId="4050132698" sldId="403"/>
        </pc:sldMkLst>
      </pc:sldChg>
      <pc:sldChg chg="add">
        <pc:chgData name="Sudhakar Reddy" userId="6bd9700a367e69f9" providerId="LiveId" clId="{2E331FAF-B35D-4648-B21F-FCCB09017C5C}" dt="2023-12-26T12:59:13.183" v="817" actId="2890"/>
        <pc:sldMkLst>
          <pc:docMk/>
          <pc:sldMk cId="583895737" sldId="404"/>
        </pc:sldMkLst>
      </pc:sldChg>
      <pc:sldChg chg="modSp add">
        <pc:chgData name="Sudhakar Reddy" userId="6bd9700a367e69f9" providerId="LiveId" clId="{2E331FAF-B35D-4648-B21F-FCCB09017C5C}" dt="2023-12-26T13:00:36.156" v="840" actId="20577"/>
        <pc:sldMkLst>
          <pc:docMk/>
          <pc:sldMk cId="1573331581" sldId="405"/>
        </pc:sldMkLst>
        <pc:spChg chg="mod">
          <ac:chgData name="Sudhakar Reddy" userId="6bd9700a367e69f9" providerId="LiveId" clId="{2E331FAF-B35D-4648-B21F-FCCB09017C5C}" dt="2023-12-26T13:00:36.156" v="840" actId="20577"/>
          <ac:spMkLst>
            <pc:docMk/>
            <pc:sldMk cId="1573331581" sldId="405"/>
            <ac:spMk id="3" creationId="{A483484C-B6C2-06C3-3EE3-C214C8F3109F}"/>
          </ac:spMkLst>
        </pc:spChg>
      </pc:sldChg>
      <pc:sldChg chg="modSp add mod">
        <pc:chgData name="Sudhakar Reddy" userId="6bd9700a367e69f9" providerId="LiveId" clId="{2E331FAF-B35D-4648-B21F-FCCB09017C5C}" dt="2023-12-26T13:01:27.522" v="850" actId="14100"/>
        <pc:sldMkLst>
          <pc:docMk/>
          <pc:sldMk cId="1255971105" sldId="406"/>
        </pc:sldMkLst>
        <pc:spChg chg="mod">
          <ac:chgData name="Sudhakar Reddy" userId="6bd9700a367e69f9" providerId="LiveId" clId="{2E331FAF-B35D-4648-B21F-FCCB09017C5C}" dt="2023-12-26T13:01:27.522" v="850" actId="14100"/>
          <ac:spMkLst>
            <pc:docMk/>
            <pc:sldMk cId="1255971105" sldId="406"/>
            <ac:spMk id="3" creationId="{A483484C-B6C2-06C3-3EE3-C214C8F3109F}"/>
          </ac:spMkLst>
        </pc:spChg>
      </pc:sldChg>
      <pc:sldMasterChg chg="delSldLayout modSldLayout">
        <pc:chgData name="Sudhakar Reddy" userId="6bd9700a367e69f9" providerId="LiveId" clId="{2E331FAF-B35D-4648-B21F-FCCB09017C5C}" dt="2023-08-26T05:19:43.612" v="671" actId="478"/>
        <pc:sldMasterMkLst>
          <pc:docMk/>
          <pc:sldMasterMk cId="1809588167" sldId="2147483660"/>
        </pc:sldMasterMkLst>
        <pc:sldLayoutChg chg="del">
          <pc:chgData name="Sudhakar Reddy" userId="6bd9700a367e69f9" providerId="LiveId" clId="{2E331FAF-B35D-4648-B21F-FCCB09017C5C}" dt="2023-08-25T10:53:59.507" v="36" actId="47"/>
          <pc:sldLayoutMkLst>
            <pc:docMk/>
            <pc:sldMasterMk cId="1809588167" sldId="2147483660"/>
            <pc:sldLayoutMk cId="1522603935" sldId="2147483664"/>
          </pc:sldLayoutMkLst>
        </pc:sldLayoutChg>
        <pc:sldLayoutChg chg="delSp mod">
          <pc:chgData name="Sudhakar Reddy" userId="6bd9700a367e69f9" providerId="LiveId" clId="{2E331FAF-B35D-4648-B21F-FCCB09017C5C}" dt="2023-08-25T10:54:31.658" v="39" actId="478"/>
          <pc:sldLayoutMkLst>
            <pc:docMk/>
            <pc:sldMasterMk cId="1809588167" sldId="2147483660"/>
            <pc:sldLayoutMk cId="3180717043" sldId="2147483664"/>
          </pc:sldLayoutMkLst>
          <pc:picChg chg="del">
            <ac:chgData name="Sudhakar Reddy" userId="6bd9700a367e69f9" providerId="LiveId" clId="{2E331FAF-B35D-4648-B21F-FCCB09017C5C}" dt="2023-08-25T10:54:31.658" v="39" actId="478"/>
            <ac:picMkLst>
              <pc:docMk/>
              <pc:sldMasterMk cId="1809588167" sldId="2147483660"/>
              <pc:sldLayoutMk cId="3180717043" sldId="2147483664"/>
              <ac:picMk id="7" creationId="{B9C7DF00-3CB5-433B-8DFE-3A41D380EF12}"/>
            </ac:picMkLst>
          </pc:picChg>
        </pc:sldLayoutChg>
        <pc:sldLayoutChg chg="del">
          <pc:chgData name="Sudhakar Reddy" userId="6bd9700a367e69f9" providerId="LiveId" clId="{2E331FAF-B35D-4648-B21F-FCCB09017C5C}" dt="2023-08-25T10:53:59.507" v="36" actId="47"/>
          <pc:sldLayoutMkLst>
            <pc:docMk/>
            <pc:sldMasterMk cId="1809588167" sldId="2147483660"/>
            <pc:sldLayoutMk cId="85277570" sldId="2147483665"/>
          </pc:sldLayoutMkLst>
        </pc:sldLayoutChg>
        <pc:sldLayoutChg chg="delSp del mod">
          <pc:chgData name="Sudhakar Reddy" userId="6bd9700a367e69f9" providerId="LiveId" clId="{2E331FAF-B35D-4648-B21F-FCCB09017C5C}" dt="2023-08-26T04:43:56.907" v="352" actId="47"/>
          <pc:sldLayoutMkLst>
            <pc:docMk/>
            <pc:sldMasterMk cId="1809588167" sldId="2147483660"/>
            <pc:sldLayoutMk cId="3957909091" sldId="2147483665"/>
          </pc:sldLayoutMkLst>
          <pc:grpChg chg="del">
            <ac:chgData name="Sudhakar Reddy" userId="6bd9700a367e69f9" providerId="LiveId" clId="{2E331FAF-B35D-4648-B21F-FCCB09017C5C}" dt="2023-08-25T11:12:05.018" v="112" actId="478"/>
            <ac:grpSpMkLst>
              <pc:docMk/>
              <pc:sldMasterMk cId="1809588167" sldId="2147483660"/>
              <pc:sldLayoutMk cId="3957909091" sldId="2147483665"/>
              <ac:grpSpMk id="6" creationId="{47409913-280D-4AA1-929A-5E0588F8E2AF}"/>
            </ac:grpSpMkLst>
          </pc:grpChg>
          <pc:picChg chg="del">
            <ac:chgData name="Sudhakar Reddy" userId="6bd9700a367e69f9" providerId="LiveId" clId="{2E331FAF-B35D-4648-B21F-FCCB09017C5C}" dt="2023-08-25T11:12:02.768" v="111" actId="478"/>
            <ac:picMkLst>
              <pc:docMk/>
              <pc:sldMasterMk cId="1809588167" sldId="2147483660"/>
              <pc:sldLayoutMk cId="3957909091" sldId="2147483665"/>
              <ac:picMk id="7" creationId="{B9C7DF00-3CB5-433B-8DFE-3A41D380EF12}"/>
            </ac:picMkLst>
          </pc:picChg>
        </pc:sldLayoutChg>
        <pc:sldLayoutChg chg="del">
          <pc:chgData name="Sudhakar Reddy" userId="6bd9700a367e69f9" providerId="LiveId" clId="{2E331FAF-B35D-4648-B21F-FCCB09017C5C}" dt="2023-08-25T11:03:40.530" v="83" actId="47"/>
          <pc:sldLayoutMkLst>
            <pc:docMk/>
            <pc:sldMasterMk cId="1809588167" sldId="2147483660"/>
            <pc:sldLayoutMk cId="2647569989" sldId="2147483666"/>
          </pc:sldLayoutMkLst>
        </pc:sldLayoutChg>
        <pc:sldLayoutChg chg="del">
          <pc:chgData name="Sudhakar Reddy" userId="6bd9700a367e69f9" providerId="LiveId" clId="{2E331FAF-B35D-4648-B21F-FCCB09017C5C}" dt="2023-08-25T10:53:59.507" v="36" actId="47"/>
          <pc:sldLayoutMkLst>
            <pc:docMk/>
            <pc:sldMasterMk cId="1809588167" sldId="2147483660"/>
            <pc:sldLayoutMk cId="3721612667" sldId="2147483666"/>
          </pc:sldLayoutMkLst>
        </pc:sldLayoutChg>
        <pc:sldLayoutChg chg="del">
          <pc:chgData name="Sudhakar Reddy" userId="6bd9700a367e69f9" providerId="LiveId" clId="{2E331FAF-B35D-4648-B21F-FCCB09017C5C}" dt="2023-08-25T10:53:59.507" v="36" actId="47"/>
          <pc:sldLayoutMkLst>
            <pc:docMk/>
            <pc:sldMasterMk cId="1809588167" sldId="2147483660"/>
            <pc:sldLayoutMk cId="78157941" sldId="2147483667"/>
          </pc:sldLayoutMkLst>
        </pc:sldLayoutChg>
        <pc:sldLayoutChg chg="delSp del mod">
          <pc:chgData name="Sudhakar Reddy" userId="6bd9700a367e69f9" providerId="LiveId" clId="{2E331FAF-B35D-4648-B21F-FCCB09017C5C}" dt="2023-08-26T04:43:56.907" v="352" actId="47"/>
          <pc:sldLayoutMkLst>
            <pc:docMk/>
            <pc:sldMasterMk cId="1809588167" sldId="2147483660"/>
            <pc:sldLayoutMk cId="4126941451" sldId="2147483667"/>
          </pc:sldLayoutMkLst>
          <pc:grpChg chg="del">
            <ac:chgData name="Sudhakar Reddy" userId="6bd9700a367e69f9" providerId="LiveId" clId="{2E331FAF-B35D-4648-B21F-FCCB09017C5C}" dt="2023-08-25T11:12:08.052" v="114" actId="478"/>
            <ac:grpSpMkLst>
              <pc:docMk/>
              <pc:sldMasterMk cId="1809588167" sldId="2147483660"/>
              <pc:sldLayoutMk cId="4126941451" sldId="2147483667"/>
              <ac:grpSpMk id="8" creationId="{691CB19D-0105-4761-9BC5-C0C2535ECE2E}"/>
            </ac:grpSpMkLst>
          </pc:grpChg>
          <pc:picChg chg="del">
            <ac:chgData name="Sudhakar Reddy" userId="6bd9700a367e69f9" providerId="LiveId" clId="{2E331FAF-B35D-4648-B21F-FCCB09017C5C}" dt="2023-08-25T11:12:07.079" v="113" actId="478"/>
            <ac:picMkLst>
              <pc:docMk/>
              <pc:sldMasterMk cId="1809588167" sldId="2147483660"/>
              <pc:sldLayoutMk cId="4126941451" sldId="2147483667"/>
              <ac:picMk id="7" creationId="{B9C7DF00-3CB5-433B-8DFE-3A41D380EF12}"/>
            </ac:picMkLst>
          </pc:picChg>
        </pc:sldLayoutChg>
        <pc:sldLayoutChg chg="delSp del mod">
          <pc:chgData name="Sudhakar Reddy" userId="6bd9700a367e69f9" providerId="LiveId" clId="{2E331FAF-B35D-4648-B21F-FCCB09017C5C}" dt="2023-08-25T11:14:46.031" v="120" actId="47"/>
          <pc:sldLayoutMkLst>
            <pc:docMk/>
            <pc:sldMasterMk cId="1809588167" sldId="2147483660"/>
            <pc:sldLayoutMk cId="728018145" sldId="2147483668"/>
          </pc:sldLayoutMkLst>
          <pc:grpChg chg="del">
            <ac:chgData name="Sudhakar Reddy" userId="6bd9700a367e69f9" providerId="LiveId" clId="{2E331FAF-B35D-4648-B21F-FCCB09017C5C}" dt="2023-08-25T11:12:11.316" v="116" actId="478"/>
            <ac:grpSpMkLst>
              <pc:docMk/>
              <pc:sldMasterMk cId="1809588167" sldId="2147483660"/>
              <pc:sldLayoutMk cId="728018145" sldId="2147483668"/>
              <ac:grpSpMk id="12" creationId="{8DA8D760-4C34-45FE-AA15-72C0CA8E8EE5}"/>
            </ac:grpSpMkLst>
          </pc:grpChg>
          <pc:picChg chg="del">
            <ac:chgData name="Sudhakar Reddy" userId="6bd9700a367e69f9" providerId="LiveId" clId="{2E331FAF-B35D-4648-B21F-FCCB09017C5C}" dt="2023-08-25T11:12:10.268" v="115" actId="478"/>
            <ac:picMkLst>
              <pc:docMk/>
              <pc:sldMasterMk cId="1809588167" sldId="2147483660"/>
              <pc:sldLayoutMk cId="728018145" sldId="2147483668"/>
              <ac:picMk id="7" creationId="{B9C7DF00-3CB5-433B-8DFE-3A41D380EF12}"/>
            </ac:picMkLst>
          </pc:picChg>
        </pc:sldLayoutChg>
        <pc:sldLayoutChg chg="del">
          <pc:chgData name="Sudhakar Reddy" userId="6bd9700a367e69f9" providerId="LiveId" clId="{2E331FAF-B35D-4648-B21F-FCCB09017C5C}" dt="2023-08-25T11:10:06.893" v="100" actId="47"/>
          <pc:sldLayoutMkLst>
            <pc:docMk/>
            <pc:sldMasterMk cId="1809588167" sldId="2147483660"/>
            <pc:sldLayoutMk cId="3140205379" sldId="2147483668"/>
          </pc:sldLayoutMkLst>
        </pc:sldLayoutChg>
        <pc:sldLayoutChg chg="delSp mod">
          <pc:chgData name="Sudhakar Reddy" userId="6bd9700a367e69f9" providerId="LiveId" clId="{2E331FAF-B35D-4648-B21F-FCCB09017C5C}" dt="2023-08-26T05:19:38.519" v="669" actId="478"/>
          <pc:sldLayoutMkLst>
            <pc:docMk/>
            <pc:sldMasterMk cId="1809588167" sldId="2147483660"/>
            <pc:sldLayoutMk cId="4214329480" sldId="2147483668"/>
          </pc:sldLayoutMkLst>
          <pc:grpChg chg="del">
            <ac:chgData name="Sudhakar Reddy" userId="6bd9700a367e69f9" providerId="LiveId" clId="{2E331FAF-B35D-4648-B21F-FCCB09017C5C}" dt="2023-08-26T05:19:38.519" v="669" actId="478"/>
            <ac:grpSpMkLst>
              <pc:docMk/>
              <pc:sldMasterMk cId="1809588167" sldId="2147483660"/>
              <pc:sldLayoutMk cId="4214329480" sldId="2147483668"/>
              <ac:grpSpMk id="12" creationId="{8DA8D760-4C34-45FE-AA15-72C0CA8E8EE5}"/>
            </ac:grpSpMkLst>
          </pc:grpChg>
          <pc:picChg chg="del">
            <ac:chgData name="Sudhakar Reddy" userId="6bd9700a367e69f9" providerId="LiveId" clId="{2E331FAF-B35D-4648-B21F-FCCB09017C5C}" dt="2023-08-26T05:19:37.443" v="668" actId="478"/>
            <ac:picMkLst>
              <pc:docMk/>
              <pc:sldMasterMk cId="1809588167" sldId="2147483660"/>
              <pc:sldLayoutMk cId="4214329480" sldId="2147483668"/>
              <ac:picMk id="7" creationId="{B9C7DF00-3CB5-433B-8DFE-3A41D380EF12}"/>
            </ac:picMkLst>
          </pc:picChg>
        </pc:sldLayoutChg>
        <pc:sldLayoutChg chg="delSp mod">
          <pc:chgData name="Sudhakar Reddy" userId="6bd9700a367e69f9" providerId="LiveId" clId="{2E331FAF-B35D-4648-B21F-FCCB09017C5C}" dt="2023-08-26T05:19:43.612" v="671" actId="478"/>
          <pc:sldLayoutMkLst>
            <pc:docMk/>
            <pc:sldMasterMk cId="1809588167" sldId="2147483660"/>
            <pc:sldLayoutMk cId="3751914775" sldId="2147483669"/>
          </pc:sldLayoutMkLst>
          <pc:grpChg chg="del">
            <ac:chgData name="Sudhakar Reddy" userId="6bd9700a367e69f9" providerId="LiveId" clId="{2E331FAF-B35D-4648-B21F-FCCB09017C5C}" dt="2023-08-26T05:19:43.612" v="671" actId="478"/>
            <ac:grpSpMkLst>
              <pc:docMk/>
              <pc:sldMasterMk cId="1809588167" sldId="2147483660"/>
              <pc:sldLayoutMk cId="3751914775" sldId="2147483669"/>
              <ac:grpSpMk id="8" creationId="{691CB19D-0105-4761-9BC5-C0C2535ECE2E}"/>
            </ac:grpSpMkLst>
          </pc:grpChg>
          <pc:picChg chg="del">
            <ac:chgData name="Sudhakar Reddy" userId="6bd9700a367e69f9" providerId="LiveId" clId="{2E331FAF-B35D-4648-B21F-FCCB09017C5C}" dt="2023-08-26T05:19:42.454" v="670" actId="478"/>
            <ac:picMkLst>
              <pc:docMk/>
              <pc:sldMasterMk cId="1809588167" sldId="2147483660"/>
              <pc:sldLayoutMk cId="3751914775" sldId="2147483669"/>
              <ac:picMk id="7" creationId="{B9C7DF00-3CB5-433B-8DFE-3A41D380EF12}"/>
            </ac:picMkLst>
          </pc:picChg>
        </pc:sldLayoutChg>
      </pc:sldMasterChg>
    </pc:docChg>
  </pc:docChgLst>
  <pc:docChgLst>
    <pc:chgData name="Sudhakar Reddy" userId="6bd9700a367e69f9" providerId="LiveId" clId="{742A791E-06DF-49CD-9D00-FAB9AA267B02}"/>
    <pc:docChg chg="undo custSel addSld delSld modSld">
      <pc:chgData name="Sudhakar Reddy" userId="6bd9700a367e69f9" providerId="LiveId" clId="{742A791E-06DF-49CD-9D00-FAB9AA267B02}" dt="2023-08-16T05:04:03.054" v="609" actId="1038"/>
      <pc:docMkLst>
        <pc:docMk/>
      </pc:docMkLst>
      <pc:sldChg chg="del">
        <pc:chgData name="Sudhakar Reddy" userId="6bd9700a367e69f9" providerId="LiveId" clId="{742A791E-06DF-49CD-9D00-FAB9AA267B02}" dt="2023-08-12T02:44:40.959" v="2" actId="47"/>
        <pc:sldMkLst>
          <pc:docMk/>
          <pc:sldMk cId="892585472" sldId="259"/>
        </pc:sldMkLst>
      </pc:sldChg>
      <pc:sldChg chg="add">
        <pc:chgData name="Sudhakar Reddy" userId="6bd9700a367e69f9" providerId="LiveId" clId="{742A791E-06DF-49CD-9D00-FAB9AA267B02}" dt="2023-08-12T02:44:37.828" v="1"/>
        <pc:sldMkLst>
          <pc:docMk/>
          <pc:sldMk cId="1137220246" sldId="260"/>
        </pc:sldMkLst>
      </pc:sldChg>
      <pc:sldChg chg="del">
        <pc:chgData name="Sudhakar Reddy" userId="6bd9700a367e69f9" providerId="LiveId" clId="{742A791E-06DF-49CD-9D00-FAB9AA267B02}" dt="2023-08-12T02:44:35.989" v="0" actId="47"/>
        <pc:sldMkLst>
          <pc:docMk/>
          <pc:sldMk cId="1350834261" sldId="260"/>
        </pc:sldMkLst>
      </pc:sldChg>
      <pc:sldChg chg="add">
        <pc:chgData name="Sudhakar Reddy" userId="6bd9700a367e69f9" providerId="LiveId" clId="{742A791E-06DF-49CD-9D00-FAB9AA267B02}" dt="2023-08-12T02:44:37.828" v="1"/>
        <pc:sldMkLst>
          <pc:docMk/>
          <pc:sldMk cId="1350834261" sldId="261"/>
        </pc:sldMkLst>
      </pc:sldChg>
      <pc:sldChg chg="del">
        <pc:chgData name="Sudhakar Reddy" userId="6bd9700a367e69f9" providerId="LiveId" clId="{742A791E-06DF-49CD-9D00-FAB9AA267B02}" dt="2023-08-12T02:44:35.989" v="0" actId="47"/>
        <pc:sldMkLst>
          <pc:docMk/>
          <pc:sldMk cId="3659794103" sldId="261"/>
        </pc:sldMkLst>
      </pc:sldChg>
      <pc:sldChg chg="del">
        <pc:chgData name="Sudhakar Reddy" userId="6bd9700a367e69f9" providerId="LiveId" clId="{742A791E-06DF-49CD-9D00-FAB9AA267B02}" dt="2023-08-12T02:44:35.989" v="0" actId="47"/>
        <pc:sldMkLst>
          <pc:docMk/>
          <pc:sldMk cId="2319238361" sldId="262"/>
        </pc:sldMkLst>
      </pc:sldChg>
      <pc:sldChg chg="del">
        <pc:chgData name="Sudhakar Reddy" userId="6bd9700a367e69f9" providerId="LiveId" clId="{742A791E-06DF-49CD-9D00-FAB9AA267B02}" dt="2023-08-12T02:44:35.989" v="0" actId="47"/>
        <pc:sldMkLst>
          <pc:docMk/>
          <pc:sldMk cId="2182577618" sldId="263"/>
        </pc:sldMkLst>
      </pc:sldChg>
      <pc:sldChg chg="del">
        <pc:chgData name="Sudhakar Reddy" userId="6bd9700a367e69f9" providerId="LiveId" clId="{742A791E-06DF-49CD-9D00-FAB9AA267B02}" dt="2023-08-12T02:44:35.989" v="0" actId="47"/>
        <pc:sldMkLst>
          <pc:docMk/>
          <pc:sldMk cId="24490649" sldId="267"/>
        </pc:sldMkLst>
      </pc:sldChg>
      <pc:sldChg chg="del">
        <pc:chgData name="Sudhakar Reddy" userId="6bd9700a367e69f9" providerId="LiveId" clId="{742A791E-06DF-49CD-9D00-FAB9AA267B02}" dt="2023-08-12T02:44:35.989" v="0" actId="47"/>
        <pc:sldMkLst>
          <pc:docMk/>
          <pc:sldMk cId="413667883" sldId="268"/>
        </pc:sldMkLst>
      </pc:sldChg>
      <pc:sldChg chg="del">
        <pc:chgData name="Sudhakar Reddy" userId="6bd9700a367e69f9" providerId="LiveId" clId="{742A791E-06DF-49CD-9D00-FAB9AA267B02}" dt="2023-08-12T02:44:35.989" v="0" actId="47"/>
        <pc:sldMkLst>
          <pc:docMk/>
          <pc:sldMk cId="484965006" sldId="269"/>
        </pc:sldMkLst>
      </pc:sldChg>
      <pc:sldChg chg="add del">
        <pc:chgData name="Sudhakar Reddy" userId="6bd9700a367e69f9" providerId="LiveId" clId="{742A791E-06DF-49CD-9D00-FAB9AA267B02}" dt="2023-08-12T03:17:30.258" v="603" actId="47"/>
        <pc:sldMkLst>
          <pc:docMk/>
          <pc:sldMk cId="98552159" sldId="364"/>
        </pc:sldMkLst>
      </pc:sldChg>
      <pc:sldChg chg="modSp add mod">
        <pc:chgData name="Sudhakar Reddy" userId="6bd9700a367e69f9" providerId="LiveId" clId="{742A791E-06DF-49CD-9D00-FAB9AA267B02}" dt="2023-08-12T03:17:25.433" v="602" actId="20577"/>
        <pc:sldMkLst>
          <pc:docMk/>
          <pc:sldMk cId="3433187425" sldId="365"/>
        </pc:sldMkLst>
        <pc:spChg chg="mod">
          <ac:chgData name="Sudhakar Reddy" userId="6bd9700a367e69f9" providerId="LiveId" clId="{742A791E-06DF-49CD-9D00-FAB9AA267B02}" dt="2023-08-12T03:17:25.433" v="602" actId="20577"/>
          <ac:spMkLst>
            <pc:docMk/>
            <pc:sldMk cId="3433187425" sldId="365"/>
            <ac:spMk id="5" creationId="{FF192B49-32F2-F0AD-CC20-465030BD74C4}"/>
          </ac:spMkLst>
        </pc:spChg>
      </pc:sldChg>
      <pc:sldChg chg="modSp add mod modAnim">
        <pc:chgData name="Sudhakar Reddy" userId="6bd9700a367e69f9" providerId="LiveId" clId="{742A791E-06DF-49CD-9D00-FAB9AA267B02}" dt="2023-08-16T05:04:03.054" v="609" actId="1038"/>
        <pc:sldMkLst>
          <pc:docMk/>
          <pc:sldMk cId="105342377" sldId="366"/>
        </pc:sldMkLst>
        <pc:spChg chg="mod">
          <ac:chgData name="Sudhakar Reddy" userId="6bd9700a367e69f9" providerId="LiveId" clId="{742A791E-06DF-49CD-9D00-FAB9AA267B02}" dt="2023-08-16T05:04:03.054" v="609" actId="1038"/>
          <ac:spMkLst>
            <pc:docMk/>
            <pc:sldMk cId="105342377" sldId="366"/>
            <ac:spMk id="4" creationId="{C155FACC-4681-AE4A-EB2F-346194CFB34F}"/>
          </ac:spMkLst>
        </pc:spChg>
        <pc:spChg chg="mod">
          <ac:chgData name="Sudhakar Reddy" userId="6bd9700a367e69f9" providerId="LiveId" clId="{742A791E-06DF-49CD-9D00-FAB9AA267B02}" dt="2023-08-12T02:46:28.972" v="32" actId="1076"/>
          <ac:spMkLst>
            <pc:docMk/>
            <pc:sldMk cId="105342377" sldId="366"/>
            <ac:spMk id="5" creationId="{0CA9150F-C985-9AA2-A298-23087A978FAA}"/>
          </ac:spMkLst>
        </pc:spChg>
        <pc:spChg chg="mod">
          <ac:chgData name="Sudhakar Reddy" userId="6bd9700a367e69f9" providerId="LiveId" clId="{742A791E-06DF-49CD-9D00-FAB9AA267B02}" dt="2023-08-12T02:46:43.753" v="34" actId="552"/>
          <ac:spMkLst>
            <pc:docMk/>
            <pc:sldMk cId="105342377" sldId="366"/>
            <ac:spMk id="6" creationId="{73F817F1-B716-DCC4-02FD-CC298B98E28B}"/>
          </ac:spMkLst>
        </pc:spChg>
        <pc:spChg chg="mod">
          <ac:chgData name="Sudhakar Reddy" userId="6bd9700a367e69f9" providerId="LiveId" clId="{742A791E-06DF-49CD-9D00-FAB9AA267B02}" dt="2023-08-12T02:46:22.343" v="31" actId="108"/>
          <ac:spMkLst>
            <pc:docMk/>
            <pc:sldMk cId="105342377" sldId="366"/>
            <ac:spMk id="8" creationId="{37411121-FF4A-1438-7CF3-D667440721B9}"/>
          </ac:spMkLst>
        </pc:spChg>
        <pc:spChg chg="mod">
          <ac:chgData name="Sudhakar Reddy" userId="6bd9700a367e69f9" providerId="LiveId" clId="{742A791E-06DF-49CD-9D00-FAB9AA267B02}" dt="2023-08-12T02:46:34.517" v="33" actId="1076"/>
          <ac:spMkLst>
            <pc:docMk/>
            <pc:sldMk cId="105342377" sldId="366"/>
            <ac:spMk id="9" creationId="{0865C71D-7697-E984-C131-50920648EA6A}"/>
          </ac:spMkLst>
        </pc:spChg>
        <pc:spChg chg="mod">
          <ac:chgData name="Sudhakar Reddy" userId="6bd9700a367e69f9" providerId="LiveId" clId="{742A791E-06DF-49CD-9D00-FAB9AA267B02}" dt="2023-08-12T02:46:43.753" v="34" actId="552"/>
          <ac:spMkLst>
            <pc:docMk/>
            <pc:sldMk cId="105342377" sldId="366"/>
            <ac:spMk id="13" creationId="{E9881FB6-81E6-0C4B-59D5-6E1984D2DB68}"/>
          </ac:spMkLst>
        </pc:spChg>
        <pc:spChg chg="mod">
          <ac:chgData name="Sudhakar Reddy" userId="6bd9700a367e69f9" providerId="LiveId" clId="{742A791E-06DF-49CD-9D00-FAB9AA267B02}" dt="2023-08-12T02:46:50.116" v="36" actId="14100"/>
          <ac:spMkLst>
            <pc:docMk/>
            <pc:sldMk cId="105342377" sldId="366"/>
            <ac:spMk id="14" creationId="{92CB44D6-85FC-9945-D250-4354AF868415}"/>
          </ac:spMkLst>
        </pc:spChg>
      </pc:sldChg>
      <pc:sldChg chg="addSp delSp modSp add mod delAnim modAnim">
        <pc:chgData name="Sudhakar Reddy" userId="6bd9700a367e69f9" providerId="LiveId" clId="{742A791E-06DF-49CD-9D00-FAB9AA267B02}" dt="2023-08-12T02:50:49.909" v="77" actId="14100"/>
        <pc:sldMkLst>
          <pc:docMk/>
          <pc:sldMk cId="2677497721" sldId="367"/>
        </pc:sldMkLst>
        <pc:spChg chg="del">
          <ac:chgData name="Sudhakar Reddy" userId="6bd9700a367e69f9" providerId="LiveId" clId="{742A791E-06DF-49CD-9D00-FAB9AA267B02}" dt="2023-08-12T02:47:26.542" v="40" actId="478"/>
          <ac:spMkLst>
            <pc:docMk/>
            <pc:sldMk cId="2677497721" sldId="367"/>
            <ac:spMk id="4" creationId="{C155FACC-4681-AE4A-EB2F-346194CFB34F}"/>
          </ac:spMkLst>
        </pc:spChg>
        <pc:spChg chg="del">
          <ac:chgData name="Sudhakar Reddy" userId="6bd9700a367e69f9" providerId="LiveId" clId="{742A791E-06DF-49CD-9D00-FAB9AA267B02}" dt="2023-08-12T02:47:26.542" v="40" actId="478"/>
          <ac:spMkLst>
            <pc:docMk/>
            <pc:sldMk cId="2677497721" sldId="367"/>
            <ac:spMk id="5" creationId="{0CA9150F-C985-9AA2-A298-23087A978FAA}"/>
          </ac:spMkLst>
        </pc:spChg>
        <pc:spChg chg="del">
          <ac:chgData name="Sudhakar Reddy" userId="6bd9700a367e69f9" providerId="LiveId" clId="{742A791E-06DF-49CD-9D00-FAB9AA267B02}" dt="2023-08-12T02:47:26.542" v="40" actId="478"/>
          <ac:spMkLst>
            <pc:docMk/>
            <pc:sldMk cId="2677497721" sldId="367"/>
            <ac:spMk id="6" creationId="{73F817F1-B716-DCC4-02FD-CC298B98E28B}"/>
          </ac:spMkLst>
        </pc:spChg>
        <pc:spChg chg="del">
          <ac:chgData name="Sudhakar Reddy" userId="6bd9700a367e69f9" providerId="LiveId" clId="{742A791E-06DF-49CD-9D00-FAB9AA267B02}" dt="2023-08-12T02:47:26.542" v="40" actId="478"/>
          <ac:spMkLst>
            <pc:docMk/>
            <pc:sldMk cId="2677497721" sldId="367"/>
            <ac:spMk id="7" creationId="{81AE8C48-9DDD-FD99-717B-A553F258E2F6}"/>
          </ac:spMkLst>
        </pc:spChg>
        <pc:spChg chg="del">
          <ac:chgData name="Sudhakar Reddy" userId="6bd9700a367e69f9" providerId="LiveId" clId="{742A791E-06DF-49CD-9D00-FAB9AA267B02}" dt="2023-08-12T02:47:26.542" v="40" actId="478"/>
          <ac:spMkLst>
            <pc:docMk/>
            <pc:sldMk cId="2677497721" sldId="367"/>
            <ac:spMk id="8" creationId="{37411121-FF4A-1438-7CF3-D667440721B9}"/>
          </ac:spMkLst>
        </pc:spChg>
        <pc:spChg chg="del">
          <ac:chgData name="Sudhakar Reddy" userId="6bd9700a367e69f9" providerId="LiveId" clId="{742A791E-06DF-49CD-9D00-FAB9AA267B02}" dt="2023-08-12T02:47:26.542" v="40" actId="478"/>
          <ac:spMkLst>
            <pc:docMk/>
            <pc:sldMk cId="2677497721" sldId="367"/>
            <ac:spMk id="9" creationId="{0865C71D-7697-E984-C131-50920648EA6A}"/>
          </ac:spMkLst>
        </pc:spChg>
        <pc:spChg chg="mod">
          <ac:chgData name="Sudhakar Reddy" userId="6bd9700a367e69f9" providerId="LiveId" clId="{742A791E-06DF-49CD-9D00-FAB9AA267B02}" dt="2023-08-12T02:49:58.806" v="70" actId="14100"/>
          <ac:spMkLst>
            <pc:docMk/>
            <pc:sldMk cId="2677497721" sldId="367"/>
            <ac:spMk id="10" creationId="{3757313A-AF0B-52D6-7CB9-122C77B6481A}"/>
          </ac:spMkLst>
        </pc:spChg>
        <pc:spChg chg="mod">
          <ac:chgData name="Sudhakar Reddy" userId="6bd9700a367e69f9" providerId="LiveId" clId="{742A791E-06DF-49CD-9D00-FAB9AA267B02}" dt="2023-08-12T02:47:42.026" v="42" actId="108"/>
          <ac:spMkLst>
            <pc:docMk/>
            <pc:sldMk cId="2677497721" sldId="367"/>
            <ac:spMk id="11" creationId="{88BC299E-93BF-501F-BBFC-FC6FD9F81E4E}"/>
          </ac:spMkLst>
        </pc:spChg>
        <pc:spChg chg="del">
          <ac:chgData name="Sudhakar Reddy" userId="6bd9700a367e69f9" providerId="LiveId" clId="{742A791E-06DF-49CD-9D00-FAB9AA267B02}" dt="2023-08-12T02:47:29.508" v="41" actId="478"/>
          <ac:spMkLst>
            <pc:docMk/>
            <pc:sldMk cId="2677497721" sldId="367"/>
            <ac:spMk id="12" creationId="{FA900560-E802-B1D5-30E9-48260DA624C5}"/>
          </ac:spMkLst>
        </pc:spChg>
        <pc:spChg chg="del">
          <ac:chgData name="Sudhakar Reddy" userId="6bd9700a367e69f9" providerId="LiveId" clId="{742A791E-06DF-49CD-9D00-FAB9AA267B02}" dt="2023-08-12T02:47:26.542" v="40" actId="478"/>
          <ac:spMkLst>
            <pc:docMk/>
            <pc:sldMk cId="2677497721" sldId="367"/>
            <ac:spMk id="13" creationId="{E9881FB6-81E6-0C4B-59D5-6E1984D2DB68}"/>
          </ac:spMkLst>
        </pc:spChg>
        <pc:spChg chg="del">
          <ac:chgData name="Sudhakar Reddy" userId="6bd9700a367e69f9" providerId="LiveId" clId="{742A791E-06DF-49CD-9D00-FAB9AA267B02}" dt="2023-08-12T02:47:26.542" v="40" actId="478"/>
          <ac:spMkLst>
            <pc:docMk/>
            <pc:sldMk cId="2677497721" sldId="367"/>
            <ac:spMk id="14" creationId="{92CB44D6-85FC-9945-D250-4354AF868415}"/>
          </ac:spMkLst>
        </pc:spChg>
        <pc:spChg chg="del">
          <ac:chgData name="Sudhakar Reddy" userId="6bd9700a367e69f9" providerId="LiveId" clId="{742A791E-06DF-49CD-9D00-FAB9AA267B02}" dt="2023-08-12T02:47:26.542" v="40" actId="478"/>
          <ac:spMkLst>
            <pc:docMk/>
            <pc:sldMk cId="2677497721" sldId="367"/>
            <ac:spMk id="15" creationId="{9610A6DF-4026-42F8-0050-6AA491247694}"/>
          </ac:spMkLst>
        </pc:spChg>
        <pc:spChg chg="del">
          <ac:chgData name="Sudhakar Reddy" userId="6bd9700a367e69f9" providerId="LiveId" clId="{742A791E-06DF-49CD-9D00-FAB9AA267B02}" dt="2023-08-12T02:47:26.542" v="40" actId="478"/>
          <ac:spMkLst>
            <pc:docMk/>
            <pc:sldMk cId="2677497721" sldId="367"/>
            <ac:spMk id="16" creationId="{DF0C9C5E-6E8A-86BB-8B67-61A5CBAE9E54}"/>
          </ac:spMkLst>
        </pc:spChg>
        <pc:spChg chg="mod">
          <ac:chgData name="Sudhakar Reddy" userId="6bd9700a367e69f9" providerId="LiveId" clId="{742A791E-06DF-49CD-9D00-FAB9AA267B02}" dt="2023-08-12T02:50:10.843" v="74" actId="20577"/>
          <ac:spMkLst>
            <pc:docMk/>
            <pc:sldMk cId="2677497721" sldId="367"/>
            <ac:spMk id="17" creationId="{D66474A1-B178-DDAC-1F68-7C8CE89873C9}"/>
          </ac:spMkLst>
        </pc:spChg>
        <pc:spChg chg="mod">
          <ac:chgData name="Sudhakar Reddy" userId="6bd9700a367e69f9" providerId="LiveId" clId="{742A791E-06DF-49CD-9D00-FAB9AA267B02}" dt="2023-08-12T02:50:04.829" v="72" actId="20577"/>
          <ac:spMkLst>
            <pc:docMk/>
            <pc:sldMk cId="2677497721" sldId="367"/>
            <ac:spMk id="18" creationId="{3089672B-E0B7-3CE3-2AB6-4CA27551B9BA}"/>
          </ac:spMkLst>
        </pc:spChg>
        <pc:spChg chg="mod">
          <ac:chgData name="Sudhakar Reddy" userId="6bd9700a367e69f9" providerId="LiveId" clId="{742A791E-06DF-49CD-9D00-FAB9AA267B02}" dt="2023-08-12T02:50:27.644" v="76" actId="207"/>
          <ac:spMkLst>
            <pc:docMk/>
            <pc:sldMk cId="2677497721" sldId="367"/>
            <ac:spMk id="19" creationId="{DBA45053-0101-805A-EB87-9376518EB2C0}"/>
          </ac:spMkLst>
        </pc:spChg>
        <pc:spChg chg="add del mod">
          <ac:chgData name="Sudhakar Reddy" userId="6bd9700a367e69f9" providerId="LiveId" clId="{742A791E-06DF-49CD-9D00-FAB9AA267B02}" dt="2023-08-12T02:49:28.847" v="64" actId="1076"/>
          <ac:spMkLst>
            <pc:docMk/>
            <pc:sldMk cId="2677497721" sldId="367"/>
            <ac:spMk id="21" creationId="{369DA943-6862-AA5C-69D1-8E3068B06546}"/>
          </ac:spMkLst>
        </pc:spChg>
        <pc:spChg chg="add del mod">
          <ac:chgData name="Sudhakar Reddy" userId="6bd9700a367e69f9" providerId="LiveId" clId="{742A791E-06DF-49CD-9D00-FAB9AA267B02}" dt="2023-08-12T02:49:38.601" v="65" actId="1076"/>
          <ac:spMkLst>
            <pc:docMk/>
            <pc:sldMk cId="2677497721" sldId="367"/>
            <ac:spMk id="22" creationId="{34D0BA40-0C9C-E4F5-5181-28F7E40B387A}"/>
          </ac:spMkLst>
        </pc:spChg>
        <pc:spChg chg="add del mod">
          <ac:chgData name="Sudhakar Reddy" userId="6bd9700a367e69f9" providerId="LiveId" clId="{742A791E-06DF-49CD-9D00-FAB9AA267B02}" dt="2023-08-12T02:49:48.123" v="67" actId="1076"/>
          <ac:spMkLst>
            <pc:docMk/>
            <pc:sldMk cId="2677497721" sldId="367"/>
            <ac:spMk id="23" creationId="{510D4965-11AC-12A7-75CC-0C735DB0A563}"/>
          </ac:spMkLst>
        </pc:spChg>
        <pc:grpChg chg="add del mod">
          <ac:chgData name="Sudhakar Reddy" userId="6bd9700a367e69f9" providerId="LiveId" clId="{742A791E-06DF-49CD-9D00-FAB9AA267B02}" dt="2023-08-12T02:49:58.806" v="70" actId="14100"/>
          <ac:grpSpMkLst>
            <pc:docMk/>
            <pc:sldMk cId="2677497721" sldId="367"/>
            <ac:grpSpMk id="3" creationId="{044673F4-5A22-5D83-BD6A-A43F275D4BAD}"/>
          </ac:grpSpMkLst>
        </pc:grpChg>
        <pc:cxnChg chg="mod">
          <ac:chgData name="Sudhakar Reddy" userId="6bd9700a367e69f9" providerId="LiveId" clId="{742A791E-06DF-49CD-9D00-FAB9AA267B02}" dt="2023-08-12T02:50:18.319" v="75" actId="14100"/>
          <ac:cxnSpMkLst>
            <pc:docMk/>
            <pc:sldMk cId="2677497721" sldId="367"/>
            <ac:cxnSpMk id="20" creationId="{93F3D96B-6482-071B-B906-B7D1B953836E}"/>
          </ac:cxnSpMkLst>
        </pc:cxnChg>
        <pc:cxnChg chg="add del mod">
          <ac:chgData name="Sudhakar Reddy" userId="6bd9700a367e69f9" providerId="LiveId" clId="{742A791E-06DF-49CD-9D00-FAB9AA267B02}" dt="2023-08-12T02:49:28.847" v="64" actId="1076"/>
          <ac:cxnSpMkLst>
            <pc:docMk/>
            <pc:sldMk cId="2677497721" sldId="367"/>
            <ac:cxnSpMk id="24" creationId="{C52E8BF9-2CDD-B411-D2C9-4871D0086F54}"/>
          </ac:cxnSpMkLst>
        </pc:cxnChg>
        <pc:cxnChg chg="add del mod">
          <ac:chgData name="Sudhakar Reddy" userId="6bd9700a367e69f9" providerId="LiveId" clId="{742A791E-06DF-49CD-9D00-FAB9AA267B02}" dt="2023-08-12T02:50:49.909" v="77" actId="14100"/>
          <ac:cxnSpMkLst>
            <pc:docMk/>
            <pc:sldMk cId="2677497721" sldId="367"/>
            <ac:cxnSpMk id="25" creationId="{1D13BF3A-6742-206B-464A-DB6C3DBCFB93}"/>
          </ac:cxnSpMkLst>
        </pc:cxnChg>
        <pc:cxnChg chg="add del mod">
          <ac:chgData name="Sudhakar Reddy" userId="6bd9700a367e69f9" providerId="LiveId" clId="{742A791E-06DF-49CD-9D00-FAB9AA267B02}" dt="2023-08-12T02:49:48.123" v="67" actId="1076"/>
          <ac:cxnSpMkLst>
            <pc:docMk/>
            <pc:sldMk cId="2677497721" sldId="367"/>
            <ac:cxnSpMk id="26" creationId="{822A1CAC-9ED7-A7A0-0D11-533135AD6F6B}"/>
          </ac:cxnSpMkLst>
        </pc:cxnChg>
      </pc:sldChg>
      <pc:sldChg chg="addSp delSp modSp add mod addAnim delAnim modAnim">
        <pc:chgData name="Sudhakar Reddy" userId="6bd9700a367e69f9" providerId="LiveId" clId="{742A791E-06DF-49CD-9D00-FAB9AA267B02}" dt="2023-08-12T03:05:14.016" v="333" actId="207"/>
        <pc:sldMkLst>
          <pc:docMk/>
          <pc:sldMk cId="2193053486" sldId="368"/>
        </pc:sldMkLst>
        <pc:spChg chg="mod">
          <ac:chgData name="Sudhakar Reddy" userId="6bd9700a367e69f9" providerId="LiveId" clId="{742A791E-06DF-49CD-9D00-FAB9AA267B02}" dt="2023-08-12T02:51:10.474" v="97" actId="20577"/>
          <ac:spMkLst>
            <pc:docMk/>
            <pc:sldMk cId="2193053486" sldId="368"/>
            <ac:spMk id="2" creationId="{876B2EE6-BD14-B10A-8A32-A35E464CD5BA}"/>
          </ac:spMkLst>
        </pc:spChg>
        <pc:spChg chg="add mod">
          <ac:chgData name="Sudhakar Reddy" userId="6bd9700a367e69f9" providerId="LiveId" clId="{742A791E-06DF-49CD-9D00-FAB9AA267B02}" dt="2023-08-12T03:04:59.406" v="330" actId="207"/>
          <ac:spMkLst>
            <pc:docMk/>
            <pc:sldMk cId="2193053486" sldId="368"/>
            <ac:spMk id="3" creationId="{28F48AE5-F225-F6EF-43CD-1FFA28D04ECE}"/>
          </ac:spMkLst>
        </pc:spChg>
        <pc:spChg chg="del">
          <ac:chgData name="Sudhakar Reddy" userId="6bd9700a367e69f9" providerId="LiveId" clId="{742A791E-06DF-49CD-9D00-FAB9AA267B02}" dt="2023-08-12T02:51:21.767" v="98" actId="478"/>
          <ac:spMkLst>
            <pc:docMk/>
            <pc:sldMk cId="2193053486" sldId="368"/>
            <ac:spMk id="4" creationId="{C155FACC-4681-AE4A-EB2F-346194CFB34F}"/>
          </ac:spMkLst>
        </pc:spChg>
        <pc:spChg chg="del">
          <ac:chgData name="Sudhakar Reddy" userId="6bd9700a367e69f9" providerId="LiveId" clId="{742A791E-06DF-49CD-9D00-FAB9AA267B02}" dt="2023-08-12T02:51:21.767" v="98" actId="478"/>
          <ac:spMkLst>
            <pc:docMk/>
            <pc:sldMk cId="2193053486" sldId="368"/>
            <ac:spMk id="5" creationId="{0CA9150F-C985-9AA2-A298-23087A978FAA}"/>
          </ac:spMkLst>
        </pc:spChg>
        <pc:spChg chg="del">
          <ac:chgData name="Sudhakar Reddy" userId="6bd9700a367e69f9" providerId="LiveId" clId="{742A791E-06DF-49CD-9D00-FAB9AA267B02}" dt="2023-08-12T02:51:21.767" v="98" actId="478"/>
          <ac:spMkLst>
            <pc:docMk/>
            <pc:sldMk cId="2193053486" sldId="368"/>
            <ac:spMk id="6" creationId="{73F817F1-B716-DCC4-02FD-CC298B98E28B}"/>
          </ac:spMkLst>
        </pc:spChg>
        <pc:spChg chg="del">
          <ac:chgData name="Sudhakar Reddy" userId="6bd9700a367e69f9" providerId="LiveId" clId="{742A791E-06DF-49CD-9D00-FAB9AA267B02}" dt="2023-08-12T02:51:21.767" v="98" actId="478"/>
          <ac:spMkLst>
            <pc:docMk/>
            <pc:sldMk cId="2193053486" sldId="368"/>
            <ac:spMk id="7" creationId="{81AE8C48-9DDD-FD99-717B-A553F258E2F6}"/>
          </ac:spMkLst>
        </pc:spChg>
        <pc:spChg chg="del">
          <ac:chgData name="Sudhakar Reddy" userId="6bd9700a367e69f9" providerId="LiveId" clId="{742A791E-06DF-49CD-9D00-FAB9AA267B02}" dt="2023-08-12T02:51:21.767" v="98" actId="478"/>
          <ac:spMkLst>
            <pc:docMk/>
            <pc:sldMk cId="2193053486" sldId="368"/>
            <ac:spMk id="8" creationId="{37411121-FF4A-1438-7CF3-D667440721B9}"/>
          </ac:spMkLst>
        </pc:spChg>
        <pc:spChg chg="del">
          <ac:chgData name="Sudhakar Reddy" userId="6bd9700a367e69f9" providerId="LiveId" clId="{742A791E-06DF-49CD-9D00-FAB9AA267B02}" dt="2023-08-12T02:51:21.767" v="98" actId="478"/>
          <ac:spMkLst>
            <pc:docMk/>
            <pc:sldMk cId="2193053486" sldId="368"/>
            <ac:spMk id="9" creationId="{0865C71D-7697-E984-C131-50920648EA6A}"/>
          </ac:spMkLst>
        </pc:spChg>
        <pc:spChg chg="add mod">
          <ac:chgData name="Sudhakar Reddy" userId="6bd9700a367e69f9" providerId="LiveId" clId="{742A791E-06DF-49CD-9D00-FAB9AA267B02}" dt="2023-08-12T03:04:59.406" v="330" actId="207"/>
          <ac:spMkLst>
            <pc:docMk/>
            <pc:sldMk cId="2193053486" sldId="368"/>
            <ac:spMk id="10" creationId="{0515F5D9-2E9F-FF5E-AFEE-7F8CB86ECC87}"/>
          </ac:spMkLst>
        </pc:spChg>
        <pc:spChg chg="del">
          <ac:chgData name="Sudhakar Reddy" userId="6bd9700a367e69f9" providerId="LiveId" clId="{742A791E-06DF-49CD-9D00-FAB9AA267B02}" dt="2023-08-12T02:51:21.767" v="98" actId="478"/>
          <ac:spMkLst>
            <pc:docMk/>
            <pc:sldMk cId="2193053486" sldId="368"/>
            <ac:spMk id="11" creationId="{88BC299E-93BF-501F-BBFC-FC6FD9F81E4E}"/>
          </ac:spMkLst>
        </pc:spChg>
        <pc:spChg chg="del">
          <ac:chgData name="Sudhakar Reddy" userId="6bd9700a367e69f9" providerId="LiveId" clId="{742A791E-06DF-49CD-9D00-FAB9AA267B02}" dt="2023-08-12T02:51:21.767" v="98" actId="478"/>
          <ac:spMkLst>
            <pc:docMk/>
            <pc:sldMk cId="2193053486" sldId="368"/>
            <ac:spMk id="12" creationId="{FA900560-E802-B1D5-30E9-48260DA624C5}"/>
          </ac:spMkLst>
        </pc:spChg>
        <pc:spChg chg="del">
          <ac:chgData name="Sudhakar Reddy" userId="6bd9700a367e69f9" providerId="LiveId" clId="{742A791E-06DF-49CD-9D00-FAB9AA267B02}" dt="2023-08-12T02:51:21.767" v="98" actId="478"/>
          <ac:spMkLst>
            <pc:docMk/>
            <pc:sldMk cId="2193053486" sldId="368"/>
            <ac:spMk id="13" creationId="{E9881FB6-81E6-0C4B-59D5-6E1984D2DB68}"/>
          </ac:spMkLst>
        </pc:spChg>
        <pc:spChg chg="del">
          <ac:chgData name="Sudhakar Reddy" userId="6bd9700a367e69f9" providerId="LiveId" clId="{742A791E-06DF-49CD-9D00-FAB9AA267B02}" dt="2023-08-12T02:51:21.767" v="98" actId="478"/>
          <ac:spMkLst>
            <pc:docMk/>
            <pc:sldMk cId="2193053486" sldId="368"/>
            <ac:spMk id="14" creationId="{92CB44D6-85FC-9945-D250-4354AF868415}"/>
          </ac:spMkLst>
        </pc:spChg>
        <pc:spChg chg="del">
          <ac:chgData name="Sudhakar Reddy" userId="6bd9700a367e69f9" providerId="LiveId" clId="{742A791E-06DF-49CD-9D00-FAB9AA267B02}" dt="2023-08-12T02:51:21.767" v="98" actId="478"/>
          <ac:spMkLst>
            <pc:docMk/>
            <pc:sldMk cId="2193053486" sldId="368"/>
            <ac:spMk id="15" creationId="{9610A6DF-4026-42F8-0050-6AA491247694}"/>
          </ac:spMkLst>
        </pc:spChg>
        <pc:spChg chg="del">
          <ac:chgData name="Sudhakar Reddy" userId="6bd9700a367e69f9" providerId="LiveId" clId="{742A791E-06DF-49CD-9D00-FAB9AA267B02}" dt="2023-08-12T02:51:21.767" v="98" actId="478"/>
          <ac:spMkLst>
            <pc:docMk/>
            <pc:sldMk cId="2193053486" sldId="368"/>
            <ac:spMk id="16" creationId="{DF0C9C5E-6E8A-86BB-8B67-61A5CBAE9E54}"/>
          </ac:spMkLst>
        </pc:spChg>
        <pc:spChg chg="add mod">
          <ac:chgData name="Sudhakar Reddy" userId="6bd9700a367e69f9" providerId="LiveId" clId="{742A791E-06DF-49CD-9D00-FAB9AA267B02}" dt="2023-08-12T03:04:59.406" v="330" actId="207"/>
          <ac:spMkLst>
            <pc:docMk/>
            <pc:sldMk cId="2193053486" sldId="368"/>
            <ac:spMk id="17" creationId="{30684B43-013D-A585-8CA3-431B59F611F6}"/>
          </ac:spMkLst>
        </pc:spChg>
        <pc:spChg chg="add mod">
          <ac:chgData name="Sudhakar Reddy" userId="6bd9700a367e69f9" providerId="LiveId" clId="{742A791E-06DF-49CD-9D00-FAB9AA267B02}" dt="2023-08-12T03:04:59.406" v="330" actId="207"/>
          <ac:spMkLst>
            <pc:docMk/>
            <pc:sldMk cId="2193053486" sldId="368"/>
            <ac:spMk id="18" creationId="{105A5306-25DC-A6EA-11C1-D0DBBDA95C98}"/>
          </ac:spMkLst>
        </pc:spChg>
        <pc:spChg chg="add mod">
          <ac:chgData name="Sudhakar Reddy" userId="6bd9700a367e69f9" providerId="LiveId" clId="{742A791E-06DF-49CD-9D00-FAB9AA267B02}" dt="2023-08-12T03:05:07.228" v="331" actId="207"/>
          <ac:spMkLst>
            <pc:docMk/>
            <pc:sldMk cId="2193053486" sldId="368"/>
            <ac:spMk id="19" creationId="{A079CF6A-E74A-AC70-B303-475E35FE583C}"/>
          </ac:spMkLst>
        </pc:spChg>
        <pc:spChg chg="add mod">
          <ac:chgData name="Sudhakar Reddy" userId="6bd9700a367e69f9" providerId="LiveId" clId="{742A791E-06DF-49CD-9D00-FAB9AA267B02}" dt="2023-08-12T03:05:10.304" v="332" actId="207"/>
          <ac:spMkLst>
            <pc:docMk/>
            <pc:sldMk cId="2193053486" sldId="368"/>
            <ac:spMk id="20" creationId="{7087510C-77DB-8509-1454-BF5F5C06A0D5}"/>
          </ac:spMkLst>
        </pc:spChg>
        <pc:spChg chg="add mod">
          <ac:chgData name="Sudhakar Reddy" userId="6bd9700a367e69f9" providerId="LiveId" clId="{742A791E-06DF-49CD-9D00-FAB9AA267B02}" dt="2023-08-12T03:05:14.016" v="333" actId="207"/>
          <ac:spMkLst>
            <pc:docMk/>
            <pc:sldMk cId="2193053486" sldId="368"/>
            <ac:spMk id="21" creationId="{29AB9905-5836-9047-2FC0-9CB28185047B}"/>
          </ac:spMkLst>
        </pc:spChg>
        <pc:spChg chg="add mod">
          <ac:chgData name="Sudhakar Reddy" userId="6bd9700a367e69f9" providerId="LiveId" clId="{742A791E-06DF-49CD-9D00-FAB9AA267B02}" dt="2023-08-12T03:04:59.406" v="330" actId="207"/>
          <ac:spMkLst>
            <pc:docMk/>
            <pc:sldMk cId="2193053486" sldId="368"/>
            <ac:spMk id="22" creationId="{A7A6B9F7-96BE-E465-1260-BCEA9E5EB901}"/>
          </ac:spMkLst>
        </pc:spChg>
        <pc:spChg chg="add mod">
          <ac:chgData name="Sudhakar Reddy" userId="6bd9700a367e69f9" providerId="LiveId" clId="{742A791E-06DF-49CD-9D00-FAB9AA267B02}" dt="2023-08-12T03:04:59.406" v="330" actId="207"/>
          <ac:spMkLst>
            <pc:docMk/>
            <pc:sldMk cId="2193053486" sldId="368"/>
            <ac:spMk id="23" creationId="{636DA194-5C42-213D-074E-09EB6FD65ECB}"/>
          </ac:spMkLst>
        </pc:spChg>
        <pc:spChg chg="add mod">
          <ac:chgData name="Sudhakar Reddy" userId="6bd9700a367e69f9" providerId="LiveId" clId="{742A791E-06DF-49CD-9D00-FAB9AA267B02}" dt="2023-08-12T03:04:59.406" v="330" actId="207"/>
          <ac:spMkLst>
            <pc:docMk/>
            <pc:sldMk cId="2193053486" sldId="368"/>
            <ac:spMk id="24" creationId="{44E695FF-3FCF-D243-1884-B028C2488D89}"/>
          </ac:spMkLst>
        </pc:spChg>
        <pc:spChg chg="add mod">
          <ac:chgData name="Sudhakar Reddy" userId="6bd9700a367e69f9" providerId="LiveId" clId="{742A791E-06DF-49CD-9D00-FAB9AA267B02}" dt="2023-08-12T03:04:59.406" v="330" actId="207"/>
          <ac:spMkLst>
            <pc:docMk/>
            <pc:sldMk cId="2193053486" sldId="368"/>
            <ac:spMk id="25" creationId="{B3E7CBFF-8120-B789-31A3-0E85A0C751A6}"/>
          </ac:spMkLst>
        </pc:spChg>
        <pc:spChg chg="add mod">
          <ac:chgData name="Sudhakar Reddy" userId="6bd9700a367e69f9" providerId="LiveId" clId="{742A791E-06DF-49CD-9D00-FAB9AA267B02}" dt="2023-08-12T03:04:59.406" v="330" actId="207"/>
          <ac:spMkLst>
            <pc:docMk/>
            <pc:sldMk cId="2193053486" sldId="368"/>
            <ac:spMk id="26" creationId="{F55AD89A-B758-8DDC-D458-744575FD2330}"/>
          </ac:spMkLst>
        </pc:spChg>
        <pc:spChg chg="add mod">
          <ac:chgData name="Sudhakar Reddy" userId="6bd9700a367e69f9" providerId="LiveId" clId="{742A791E-06DF-49CD-9D00-FAB9AA267B02}" dt="2023-08-12T03:04:59.406" v="330" actId="207"/>
          <ac:spMkLst>
            <pc:docMk/>
            <pc:sldMk cId="2193053486" sldId="368"/>
            <ac:spMk id="27" creationId="{EC74D779-9729-E991-52BA-B4D10034EB93}"/>
          </ac:spMkLst>
        </pc:spChg>
        <pc:spChg chg="add mod">
          <ac:chgData name="Sudhakar Reddy" userId="6bd9700a367e69f9" providerId="LiveId" clId="{742A791E-06DF-49CD-9D00-FAB9AA267B02}" dt="2023-08-12T03:04:59.406" v="330" actId="207"/>
          <ac:spMkLst>
            <pc:docMk/>
            <pc:sldMk cId="2193053486" sldId="368"/>
            <ac:spMk id="34" creationId="{7A4FFC99-2AFF-A780-71CA-E4DEE83A4B48}"/>
          </ac:spMkLst>
        </pc:spChg>
        <pc:spChg chg="add mod">
          <ac:chgData name="Sudhakar Reddy" userId="6bd9700a367e69f9" providerId="LiveId" clId="{742A791E-06DF-49CD-9D00-FAB9AA267B02}" dt="2023-08-12T03:04:59.406" v="330" actId="207"/>
          <ac:spMkLst>
            <pc:docMk/>
            <pc:sldMk cId="2193053486" sldId="368"/>
            <ac:spMk id="35" creationId="{6CA5CDD1-AA82-37F3-1462-BB8C91833713}"/>
          </ac:spMkLst>
        </pc:spChg>
        <pc:spChg chg="add mod">
          <ac:chgData name="Sudhakar Reddy" userId="6bd9700a367e69f9" providerId="LiveId" clId="{742A791E-06DF-49CD-9D00-FAB9AA267B02}" dt="2023-08-12T03:04:59.406" v="330" actId="207"/>
          <ac:spMkLst>
            <pc:docMk/>
            <pc:sldMk cId="2193053486" sldId="368"/>
            <ac:spMk id="36" creationId="{286ADD56-20FD-54EC-B6DC-FEB20E0DC7BB}"/>
          </ac:spMkLst>
        </pc:spChg>
        <pc:cxnChg chg="add del mod">
          <ac:chgData name="Sudhakar Reddy" userId="6bd9700a367e69f9" providerId="LiveId" clId="{742A791E-06DF-49CD-9D00-FAB9AA267B02}" dt="2023-08-12T02:57:46.621" v="222" actId="478"/>
          <ac:cxnSpMkLst>
            <pc:docMk/>
            <pc:sldMk cId="2193053486" sldId="368"/>
            <ac:cxnSpMk id="28" creationId="{9D6F70BF-2FC5-635E-D737-F100B478A730}"/>
          </ac:cxnSpMkLst>
        </pc:cxnChg>
        <pc:cxnChg chg="add del mod">
          <ac:chgData name="Sudhakar Reddy" userId="6bd9700a367e69f9" providerId="LiveId" clId="{742A791E-06DF-49CD-9D00-FAB9AA267B02}" dt="2023-08-12T02:57:55.533" v="224" actId="478"/>
          <ac:cxnSpMkLst>
            <pc:docMk/>
            <pc:sldMk cId="2193053486" sldId="368"/>
            <ac:cxnSpMk id="29" creationId="{592E80AF-9D29-7B11-6537-2E51CCC65E41}"/>
          </ac:cxnSpMkLst>
        </pc:cxnChg>
        <pc:cxnChg chg="add del mod">
          <ac:chgData name="Sudhakar Reddy" userId="6bd9700a367e69f9" providerId="LiveId" clId="{742A791E-06DF-49CD-9D00-FAB9AA267B02}" dt="2023-08-12T02:57:55.533" v="224" actId="478"/>
          <ac:cxnSpMkLst>
            <pc:docMk/>
            <pc:sldMk cId="2193053486" sldId="368"/>
            <ac:cxnSpMk id="30" creationId="{9B772F83-AB87-8CB5-FAFD-8BCD10B7A7F7}"/>
          </ac:cxnSpMkLst>
        </pc:cxnChg>
        <pc:cxnChg chg="add mod">
          <ac:chgData name="Sudhakar Reddy" userId="6bd9700a367e69f9" providerId="LiveId" clId="{742A791E-06DF-49CD-9D00-FAB9AA267B02}" dt="2023-08-12T03:04:59.406" v="330" actId="207"/>
          <ac:cxnSpMkLst>
            <pc:docMk/>
            <pc:sldMk cId="2193053486" sldId="368"/>
            <ac:cxnSpMk id="31" creationId="{23C3AC23-D3DE-E8FC-40B8-ADBA73A67F1A}"/>
          </ac:cxnSpMkLst>
        </pc:cxnChg>
        <pc:cxnChg chg="add mod">
          <ac:chgData name="Sudhakar Reddy" userId="6bd9700a367e69f9" providerId="LiveId" clId="{742A791E-06DF-49CD-9D00-FAB9AA267B02}" dt="2023-08-12T03:04:59.406" v="330" actId="207"/>
          <ac:cxnSpMkLst>
            <pc:docMk/>
            <pc:sldMk cId="2193053486" sldId="368"/>
            <ac:cxnSpMk id="32" creationId="{97A9DCBF-39C3-A33A-BB6C-C83EAE4BB3C7}"/>
          </ac:cxnSpMkLst>
        </pc:cxnChg>
        <pc:cxnChg chg="add mod">
          <ac:chgData name="Sudhakar Reddy" userId="6bd9700a367e69f9" providerId="LiveId" clId="{742A791E-06DF-49CD-9D00-FAB9AA267B02}" dt="2023-08-12T03:04:59.406" v="330" actId="207"/>
          <ac:cxnSpMkLst>
            <pc:docMk/>
            <pc:sldMk cId="2193053486" sldId="368"/>
            <ac:cxnSpMk id="33" creationId="{A3E26548-15B0-A970-84B8-E65C5BE9E32C}"/>
          </ac:cxnSpMkLst>
        </pc:cxnChg>
        <pc:cxnChg chg="add del">
          <ac:chgData name="Sudhakar Reddy" userId="6bd9700a367e69f9" providerId="LiveId" clId="{742A791E-06DF-49CD-9D00-FAB9AA267B02}" dt="2023-08-12T02:57:19.853" v="220" actId="11529"/>
          <ac:cxnSpMkLst>
            <pc:docMk/>
            <pc:sldMk cId="2193053486" sldId="368"/>
            <ac:cxnSpMk id="60" creationId="{F896C7C5-C5E1-2BCB-D7A3-8BFCD6BC89CD}"/>
          </ac:cxnSpMkLst>
        </pc:cxnChg>
        <pc:cxnChg chg="add mod">
          <ac:chgData name="Sudhakar Reddy" userId="6bd9700a367e69f9" providerId="LiveId" clId="{742A791E-06DF-49CD-9D00-FAB9AA267B02}" dt="2023-08-12T03:04:59.406" v="330" actId="207"/>
          <ac:cxnSpMkLst>
            <pc:docMk/>
            <pc:sldMk cId="2193053486" sldId="368"/>
            <ac:cxnSpMk id="62" creationId="{D78789C0-1818-44EE-2AF4-3FCFC7D9A9F2}"/>
          </ac:cxnSpMkLst>
        </pc:cxnChg>
        <pc:cxnChg chg="add mod">
          <ac:chgData name="Sudhakar Reddy" userId="6bd9700a367e69f9" providerId="LiveId" clId="{742A791E-06DF-49CD-9D00-FAB9AA267B02}" dt="2023-08-12T03:04:59.406" v="330" actId="207"/>
          <ac:cxnSpMkLst>
            <pc:docMk/>
            <pc:sldMk cId="2193053486" sldId="368"/>
            <ac:cxnSpMk id="65" creationId="{5093A7A6-F68B-97BB-3C48-5BC7F6751D2A}"/>
          </ac:cxnSpMkLst>
        </pc:cxnChg>
        <pc:cxnChg chg="add del mod">
          <ac:chgData name="Sudhakar Reddy" userId="6bd9700a367e69f9" providerId="LiveId" clId="{742A791E-06DF-49CD-9D00-FAB9AA267B02}" dt="2023-08-12T02:59:04.129" v="244" actId="478"/>
          <ac:cxnSpMkLst>
            <pc:docMk/>
            <pc:sldMk cId="2193053486" sldId="368"/>
            <ac:cxnSpMk id="68" creationId="{4C74AE3A-1B9C-0530-3D12-03DF7856057B}"/>
          </ac:cxnSpMkLst>
        </pc:cxnChg>
        <pc:cxnChg chg="add mod">
          <ac:chgData name="Sudhakar Reddy" userId="6bd9700a367e69f9" providerId="LiveId" clId="{742A791E-06DF-49CD-9D00-FAB9AA267B02}" dt="2023-08-12T03:04:59.406" v="330" actId="207"/>
          <ac:cxnSpMkLst>
            <pc:docMk/>
            <pc:sldMk cId="2193053486" sldId="368"/>
            <ac:cxnSpMk id="75" creationId="{B6DBABB1-7A7B-586E-4778-64E47613BAED}"/>
          </ac:cxnSpMkLst>
        </pc:cxnChg>
      </pc:sldChg>
      <pc:sldChg chg="addSp delSp modSp add mod delAnim modAnim">
        <pc:chgData name="Sudhakar Reddy" userId="6bd9700a367e69f9" providerId="LiveId" clId="{742A791E-06DF-49CD-9D00-FAB9AA267B02}" dt="2023-08-12T03:04:49.816" v="329" actId="207"/>
        <pc:sldMkLst>
          <pc:docMk/>
          <pc:sldMk cId="1623274309" sldId="369"/>
        </pc:sldMkLst>
        <pc:spChg chg="mod">
          <ac:chgData name="Sudhakar Reddy" userId="6bd9700a367e69f9" providerId="LiveId" clId="{742A791E-06DF-49CD-9D00-FAB9AA267B02}" dt="2023-08-12T03:02:45.209" v="303" actId="20577"/>
          <ac:spMkLst>
            <pc:docMk/>
            <pc:sldMk cId="1623274309" sldId="369"/>
            <ac:spMk id="2" creationId="{876B2EE6-BD14-B10A-8A32-A35E464CD5BA}"/>
          </ac:spMkLst>
        </pc:spChg>
        <pc:spChg chg="del">
          <ac:chgData name="Sudhakar Reddy" userId="6bd9700a367e69f9" providerId="LiveId" clId="{742A791E-06DF-49CD-9D00-FAB9AA267B02}" dt="2023-08-12T03:02:50.272" v="304" actId="478"/>
          <ac:spMkLst>
            <pc:docMk/>
            <pc:sldMk cId="1623274309" sldId="369"/>
            <ac:spMk id="4" creationId="{C155FACC-4681-AE4A-EB2F-346194CFB34F}"/>
          </ac:spMkLst>
        </pc:spChg>
        <pc:spChg chg="del">
          <ac:chgData name="Sudhakar Reddy" userId="6bd9700a367e69f9" providerId="LiveId" clId="{742A791E-06DF-49CD-9D00-FAB9AA267B02}" dt="2023-08-12T03:02:50.272" v="304" actId="478"/>
          <ac:spMkLst>
            <pc:docMk/>
            <pc:sldMk cId="1623274309" sldId="369"/>
            <ac:spMk id="5" creationId="{0CA9150F-C985-9AA2-A298-23087A978FAA}"/>
          </ac:spMkLst>
        </pc:spChg>
        <pc:spChg chg="del">
          <ac:chgData name="Sudhakar Reddy" userId="6bd9700a367e69f9" providerId="LiveId" clId="{742A791E-06DF-49CD-9D00-FAB9AA267B02}" dt="2023-08-12T03:02:50.272" v="304" actId="478"/>
          <ac:spMkLst>
            <pc:docMk/>
            <pc:sldMk cId="1623274309" sldId="369"/>
            <ac:spMk id="6" creationId="{73F817F1-B716-DCC4-02FD-CC298B98E28B}"/>
          </ac:spMkLst>
        </pc:spChg>
        <pc:spChg chg="del">
          <ac:chgData name="Sudhakar Reddy" userId="6bd9700a367e69f9" providerId="LiveId" clId="{742A791E-06DF-49CD-9D00-FAB9AA267B02}" dt="2023-08-12T03:02:50.272" v="304" actId="478"/>
          <ac:spMkLst>
            <pc:docMk/>
            <pc:sldMk cId="1623274309" sldId="369"/>
            <ac:spMk id="7" creationId="{81AE8C48-9DDD-FD99-717B-A553F258E2F6}"/>
          </ac:spMkLst>
        </pc:spChg>
        <pc:spChg chg="del">
          <ac:chgData name="Sudhakar Reddy" userId="6bd9700a367e69f9" providerId="LiveId" clId="{742A791E-06DF-49CD-9D00-FAB9AA267B02}" dt="2023-08-12T03:02:50.272" v="304" actId="478"/>
          <ac:spMkLst>
            <pc:docMk/>
            <pc:sldMk cId="1623274309" sldId="369"/>
            <ac:spMk id="8" creationId="{37411121-FF4A-1438-7CF3-D667440721B9}"/>
          </ac:spMkLst>
        </pc:spChg>
        <pc:spChg chg="del">
          <ac:chgData name="Sudhakar Reddy" userId="6bd9700a367e69f9" providerId="LiveId" clId="{742A791E-06DF-49CD-9D00-FAB9AA267B02}" dt="2023-08-12T03:02:50.272" v="304" actId="478"/>
          <ac:spMkLst>
            <pc:docMk/>
            <pc:sldMk cId="1623274309" sldId="369"/>
            <ac:spMk id="9" creationId="{0865C71D-7697-E984-C131-50920648EA6A}"/>
          </ac:spMkLst>
        </pc:spChg>
        <pc:spChg chg="del">
          <ac:chgData name="Sudhakar Reddy" userId="6bd9700a367e69f9" providerId="LiveId" clId="{742A791E-06DF-49CD-9D00-FAB9AA267B02}" dt="2023-08-12T03:02:50.272" v="304" actId="478"/>
          <ac:spMkLst>
            <pc:docMk/>
            <pc:sldMk cId="1623274309" sldId="369"/>
            <ac:spMk id="11" creationId="{88BC299E-93BF-501F-BBFC-FC6FD9F81E4E}"/>
          </ac:spMkLst>
        </pc:spChg>
        <pc:spChg chg="del">
          <ac:chgData name="Sudhakar Reddy" userId="6bd9700a367e69f9" providerId="LiveId" clId="{742A791E-06DF-49CD-9D00-FAB9AA267B02}" dt="2023-08-12T03:02:50.272" v="304" actId="478"/>
          <ac:spMkLst>
            <pc:docMk/>
            <pc:sldMk cId="1623274309" sldId="369"/>
            <ac:spMk id="12" creationId="{FA900560-E802-B1D5-30E9-48260DA624C5}"/>
          </ac:spMkLst>
        </pc:spChg>
        <pc:spChg chg="del">
          <ac:chgData name="Sudhakar Reddy" userId="6bd9700a367e69f9" providerId="LiveId" clId="{742A791E-06DF-49CD-9D00-FAB9AA267B02}" dt="2023-08-12T03:02:50.272" v="304" actId="478"/>
          <ac:spMkLst>
            <pc:docMk/>
            <pc:sldMk cId="1623274309" sldId="369"/>
            <ac:spMk id="13" creationId="{E9881FB6-81E6-0C4B-59D5-6E1984D2DB68}"/>
          </ac:spMkLst>
        </pc:spChg>
        <pc:spChg chg="del">
          <ac:chgData name="Sudhakar Reddy" userId="6bd9700a367e69f9" providerId="LiveId" clId="{742A791E-06DF-49CD-9D00-FAB9AA267B02}" dt="2023-08-12T03:02:50.272" v="304" actId="478"/>
          <ac:spMkLst>
            <pc:docMk/>
            <pc:sldMk cId="1623274309" sldId="369"/>
            <ac:spMk id="14" creationId="{92CB44D6-85FC-9945-D250-4354AF868415}"/>
          </ac:spMkLst>
        </pc:spChg>
        <pc:spChg chg="del">
          <ac:chgData name="Sudhakar Reddy" userId="6bd9700a367e69f9" providerId="LiveId" clId="{742A791E-06DF-49CD-9D00-FAB9AA267B02}" dt="2023-08-12T03:02:50.272" v="304" actId="478"/>
          <ac:spMkLst>
            <pc:docMk/>
            <pc:sldMk cId="1623274309" sldId="369"/>
            <ac:spMk id="15" creationId="{9610A6DF-4026-42F8-0050-6AA491247694}"/>
          </ac:spMkLst>
        </pc:spChg>
        <pc:spChg chg="del">
          <ac:chgData name="Sudhakar Reddy" userId="6bd9700a367e69f9" providerId="LiveId" clId="{742A791E-06DF-49CD-9D00-FAB9AA267B02}" dt="2023-08-12T03:02:50.272" v="304" actId="478"/>
          <ac:spMkLst>
            <pc:docMk/>
            <pc:sldMk cId="1623274309" sldId="369"/>
            <ac:spMk id="16" creationId="{DF0C9C5E-6E8A-86BB-8B67-61A5CBAE9E54}"/>
          </ac:spMkLst>
        </pc:spChg>
        <pc:spChg chg="add mod">
          <ac:chgData name="Sudhakar Reddy" userId="6bd9700a367e69f9" providerId="LiveId" clId="{742A791E-06DF-49CD-9D00-FAB9AA267B02}" dt="2023-08-12T03:04:49.816" v="329" actId="207"/>
          <ac:spMkLst>
            <pc:docMk/>
            <pc:sldMk cId="1623274309" sldId="369"/>
            <ac:spMk id="23" creationId="{D6307358-82CB-A247-8166-188C869B7C54}"/>
          </ac:spMkLst>
        </pc:spChg>
        <pc:spChg chg="add mod">
          <ac:chgData name="Sudhakar Reddy" userId="6bd9700a367e69f9" providerId="LiveId" clId="{742A791E-06DF-49CD-9D00-FAB9AA267B02}" dt="2023-08-12T03:04:49.816" v="329" actId="207"/>
          <ac:spMkLst>
            <pc:docMk/>
            <pc:sldMk cId="1623274309" sldId="369"/>
            <ac:spMk id="24" creationId="{8CAFA73C-4713-6E7F-00AD-7C4222EF1303}"/>
          </ac:spMkLst>
        </pc:spChg>
        <pc:spChg chg="add mod">
          <ac:chgData name="Sudhakar Reddy" userId="6bd9700a367e69f9" providerId="LiveId" clId="{742A791E-06DF-49CD-9D00-FAB9AA267B02}" dt="2023-08-12T03:04:42.942" v="328" actId="207"/>
          <ac:spMkLst>
            <pc:docMk/>
            <pc:sldMk cId="1623274309" sldId="369"/>
            <ac:spMk id="25" creationId="{7993B9AC-FD91-0A4F-D1B8-29DEC9BC2D8B}"/>
          </ac:spMkLst>
        </pc:spChg>
        <pc:spChg chg="add mod">
          <ac:chgData name="Sudhakar Reddy" userId="6bd9700a367e69f9" providerId="LiveId" clId="{742A791E-06DF-49CD-9D00-FAB9AA267B02}" dt="2023-08-12T03:04:42.942" v="328" actId="207"/>
          <ac:spMkLst>
            <pc:docMk/>
            <pc:sldMk cId="1623274309" sldId="369"/>
            <ac:spMk id="26" creationId="{BC30845C-DF12-439E-DD23-70ED1D2FFD8E}"/>
          </ac:spMkLst>
        </pc:spChg>
        <pc:spChg chg="add mod">
          <ac:chgData name="Sudhakar Reddy" userId="6bd9700a367e69f9" providerId="LiveId" clId="{742A791E-06DF-49CD-9D00-FAB9AA267B02}" dt="2023-08-12T03:04:42.942" v="328" actId="207"/>
          <ac:spMkLst>
            <pc:docMk/>
            <pc:sldMk cId="1623274309" sldId="369"/>
            <ac:spMk id="27" creationId="{3768E4E3-932B-5824-7B73-9A50E6F8E7A4}"/>
          </ac:spMkLst>
        </pc:spChg>
        <pc:spChg chg="add mod">
          <ac:chgData name="Sudhakar Reddy" userId="6bd9700a367e69f9" providerId="LiveId" clId="{742A791E-06DF-49CD-9D00-FAB9AA267B02}" dt="2023-08-12T03:04:42.942" v="328" actId="207"/>
          <ac:spMkLst>
            <pc:docMk/>
            <pc:sldMk cId="1623274309" sldId="369"/>
            <ac:spMk id="28" creationId="{5F91226F-5F72-FFFB-DDBA-17D8FDC17149}"/>
          </ac:spMkLst>
        </pc:spChg>
        <pc:spChg chg="add mod">
          <ac:chgData name="Sudhakar Reddy" userId="6bd9700a367e69f9" providerId="LiveId" clId="{742A791E-06DF-49CD-9D00-FAB9AA267B02}" dt="2023-08-12T03:04:42.942" v="328" actId="207"/>
          <ac:spMkLst>
            <pc:docMk/>
            <pc:sldMk cId="1623274309" sldId="369"/>
            <ac:spMk id="29" creationId="{84D81277-A7C8-897C-C2A2-E02FF1B0E4D5}"/>
          </ac:spMkLst>
        </pc:spChg>
        <pc:spChg chg="add mod">
          <ac:chgData name="Sudhakar Reddy" userId="6bd9700a367e69f9" providerId="LiveId" clId="{742A791E-06DF-49CD-9D00-FAB9AA267B02}" dt="2023-08-12T03:04:42.942" v="328" actId="207"/>
          <ac:spMkLst>
            <pc:docMk/>
            <pc:sldMk cId="1623274309" sldId="369"/>
            <ac:spMk id="30" creationId="{FCD89DBC-CF5D-DB01-95F6-D6625CD147C9}"/>
          </ac:spMkLst>
        </pc:spChg>
        <pc:spChg chg="add mod">
          <ac:chgData name="Sudhakar Reddy" userId="6bd9700a367e69f9" providerId="LiveId" clId="{742A791E-06DF-49CD-9D00-FAB9AA267B02}" dt="2023-08-12T03:04:42.942" v="328" actId="207"/>
          <ac:spMkLst>
            <pc:docMk/>
            <pc:sldMk cId="1623274309" sldId="369"/>
            <ac:spMk id="31" creationId="{6360BC67-44A8-397D-2A43-8BC609FE966D}"/>
          </ac:spMkLst>
        </pc:spChg>
        <pc:spChg chg="add mod">
          <ac:chgData name="Sudhakar Reddy" userId="6bd9700a367e69f9" providerId="LiveId" clId="{742A791E-06DF-49CD-9D00-FAB9AA267B02}" dt="2023-08-12T03:04:42.942" v="328" actId="207"/>
          <ac:spMkLst>
            <pc:docMk/>
            <pc:sldMk cId="1623274309" sldId="369"/>
            <ac:spMk id="32" creationId="{7AD47209-9AEA-9CD0-B3B1-06F1A38406C7}"/>
          </ac:spMkLst>
        </pc:spChg>
        <pc:grpChg chg="add mod">
          <ac:chgData name="Sudhakar Reddy" userId="6bd9700a367e69f9" providerId="LiveId" clId="{742A791E-06DF-49CD-9D00-FAB9AA267B02}" dt="2023-08-12T03:03:37.097" v="312" actId="1076"/>
          <ac:grpSpMkLst>
            <pc:docMk/>
            <pc:sldMk cId="1623274309" sldId="369"/>
            <ac:grpSpMk id="3" creationId="{8DDFF27C-CB79-C0FD-7133-0A90CBDC4FE0}"/>
          </ac:grpSpMkLst>
        </pc:grpChg>
        <pc:grpChg chg="mod">
          <ac:chgData name="Sudhakar Reddy" userId="6bd9700a367e69f9" providerId="LiveId" clId="{742A791E-06DF-49CD-9D00-FAB9AA267B02}" dt="2023-08-12T03:03:02.621" v="305"/>
          <ac:grpSpMkLst>
            <pc:docMk/>
            <pc:sldMk cId="1623274309" sldId="369"/>
            <ac:grpSpMk id="10" creationId="{6D8D3446-1E51-E56C-C3C1-EBA8EC8AF099}"/>
          </ac:grpSpMkLst>
        </pc:grpChg>
        <pc:cxnChg chg="mod">
          <ac:chgData name="Sudhakar Reddy" userId="6bd9700a367e69f9" providerId="LiveId" clId="{742A791E-06DF-49CD-9D00-FAB9AA267B02}" dt="2023-08-12T03:03:02.621" v="305"/>
          <ac:cxnSpMkLst>
            <pc:docMk/>
            <pc:sldMk cId="1623274309" sldId="369"/>
            <ac:cxnSpMk id="17" creationId="{9351F623-6264-2EDC-0374-C37F5D83779D}"/>
          </ac:cxnSpMkLst>
        </pc:cxnChg>
        <pc:cxnChg chg="mod">
          <ac:chgData name="Sudhakar Reddy" userId="6bd9700a367e69f9" providerId="LiveId" clId="{742A791E-06DF-49CD-9D00-FAB9AA267B02}" dt="2023-08-12T03:03:02.621" v="305"/>
          <ac:cxnSpMkLst>
            <pc:docMk/>
            <pc:sldMk cId="1623274309" sldId="369"/>
            <ac:cxnSpMk id="18" creationId="{8EBD178D-587C-0173-994F-DA59C525010C}"/>
          </ac:cxnSpMkLst>
        </pc:cxnChg>
        <pc:cxnChg chg="mod">
          <ac:chgData name="Sudhakar Reddy" userId="6bd9700a367e69f9" providerId="LiveId" clId="{742A791E-06DF-49CD-9D00-FAB9AA267B02}" dt="2023-08-12T03:03:02.621" v="305"/>
          <ac:cxnSpMkLst>
            <pc:docMk/>
            <pc:sldMk cId="1623274309" sldId="369"/>
            <ac:cxnSpMk id="19" creationId="{1395BB1C-B1B6-9AF3-B90B-549F9BDE075C}"/>
          </ac:cxnSpMkLst>
        </pc:cxnChg>
        <pc:cxnChg chg="mod">
          <ac:chgData name="Sudhakar Reddy" userId="6bd9700a367e69f9" providerId="LiveId" clId="{742A791E-06DF-49CD-9D00-FAB9AA267B02}" dt="2023-08-12T03:03:02.621" v="305"/>
          <ac:cxnSpMkLst>
            <pc:docMk/>
            <pc:sldMk cId="1623274309" sldId="369"/>
            <ac:cxnSpMk id="20" creationId="{0034E489-6CFD-A08B-F78B-6A3CCDA6AD5D}"/>
          </ac:cxnSpMkLst>
        </pc:cxnChg>
        <pc:cxnChg chg="mod">
          <ac:chgData name="Sudhakar Reddy" userId="6bd9700a367e69f9" providerId="LiveId" clId="{742A791E-06DF-49CD-9D00-FAB9AA267B02}" dt="2023-08-12T03:03:02.621" v="305"/>
          <ac:cxnSpMkLst>
            <pc:docMk/>
            <pc:sldMk cId="1623274309" sldId="369"/>
            <ac:cxnSpMk id="21" creationId="{7512FDEF-961D-680C-7C8A-9319A5F18404}"/>
          </ac:cxnSpMkLst>
        </pc:cxnChg>
        <pc:cxnChg chg="mod">
          <ac:chgData name="Sudhakar Reddy" userId="6bd9700a367e69f9" providerId="LiveId" clId="{742A791E-06DF-49CD-9D00-FAB9AA267B02}" dt="2023-08-12T03:03:02.621" v="305"/>
          <ac:cxnSpMkLst>
            <pc:docMk/>
            <pc:sldMk cId="1623274309" sldId="369"/>
            <ac:cxnSpMk id="22" creationId="{4D182627-CB1C-EE50-91CA-37ECDA2641C3}"/>
          </ac:cxnSpMkLst>
        </pc:cxnChg>
      </pc:sldChg>
      <pc:sldChg chg="addSp delSp modSp add mod delAnim modAnim">
        <pc:chgData name="Sudhakar Reddy" userId="6bd9700a367e69f9" providerId="LiveId" clId="{742A791E-06DF-49CD-9D00-FAB9AA267B02}" dt="2023-08-12T03:09:20.072" v="432" actId="465"/>
        <pc:sldMkLst>
          <pc:docMk/>
          <pc:sldMk cId="3774262534" sldId="370"/>
        </pc:sldMkLst>
        <pc:spChg chg="mod">
          <ac:chgData name="Sudhakar Reddy" userId="6bd9700a367e69f9" providerId="LiveId" clId="{742A791E-06DF-49CD-9D00-FAB9AA267B02}" dt="2023-08-12T03:06:21.642" v="353" actId="20577"/>
          <ac:spMkLst>
            <pc:docMk/>
            <pc:sldMk cId="3774262534" sldId="370"/>
            <ac:spMk id="2" creationId="{876B2EE6-BD14-B10A-8A32-A35E464CD5BA}"/>
          </ac:spMkLst>
        </pc:spChg>
        <pc:spChg chg="add del mod">
          <ac:chgData name="Sudhakar Reddy" userId="6bd9700a367e69f9" providerId="LiveId" clId="{742A791E-06DF-49CD-9D00-FAB9AA267B02}" dt="2023-08-12T03:08:19.592" v="381" actId="478"/>
          <ac:spMkLst>
            <pc:docMk/>
            <pc:sldMk cId="3774262534" sldId="370"/>
            <ac:spMk id="3" creationId="{1C85EC45-89B2-B165-4AF1-611D5F5E22C3}"/>
          </ac:spMkLst>
        </pc:spChg>
        <pc:spChg chg="del">
          <ac:chgData name="Sudhakar Reddy" userId="6bd9700a367e69f9" providerId="LiveId" clId="{742A791E-06DF-49CD-9D00-FAB9AA267B02}" dt="2023-08-12T03:06:27.653" v="354" actId="478"/>
          <ac:spMkLst>
            <pc:docMk/>
            <pc:sldMk cId="3774262534" sldId="370"/>
            <ac:spMk id="4" creationId="{C155FACC-4681-AE4A-EB2F-346194CFB34F}"/>
          </ac:spMkLst>
        </pc:spChg>
        <pc:spChg chg="del">
          <ac:chgData name="Sudhakar Reddy" userId="6bd9700a367e69f9" providerId="LiveId" clId="{742A791E-06DF-49CD-9D00-FAB9AA267B02}" dt="2023-08-12T03:06:27.653" v="354" actId="478"/>
          <ac:spMkLst>
            <pc:docMk/>
            <pc:sldMk cId="3774262534" sldId="370"/>
            <ac:spMk id="5" creationId="{0CA9150F-C985-9AA2-A298-23087A978FAA}"/>
          </ac:spMkLst>
        </pc:spChg>
        <pc:spChg chg="del">
          <ac:chgData name="Sudhakar Reddy" userId="6bd9700a367e69f9" providerId="LiveId" clId="{742A791E-06DF-49CD-9D00-FAB9AA267B02}" dt="2023-08-12T03:06:27.653" v="354" actId="478"/>
          <ac:spMkLst>
            <pc:docMk/>
            <pc:sldMk cId="3774262534" sldId="370"/>
            <ac:spMk id="6" creationId="{73F817F1-B716-DCC4-02FD-CC298B98E28B}"/>
          </ac:spMkLst>
        </pc:spChg>
        <pc:spChg chg="del">
          <ac:chgData name="Sudhakar Reddy" userId="6bd9700a367e69f9" providerId="LiveId" clId="{742A791E-06DF-49CD-9D00-FAB9AA267B02}" dt="2023-08-12T03:06:27.653" v="354" actId="478"/>
          <ac:spMkLst>
            <pc:docMk/>
            <pc:sldMk cId="3774262534" sldId="370"/>
            <ac:spMk id="7" creationId="{81AE8C48-9DDD-FD99-717B-A553F258E2F6}"/>
          </ac:spMkLst>
        </pc:spChg>
        <pc:spChg chg="del">
          <ac:chgData name="Sudhakar Reddy" userId="6bd9700a367e69f9" providerId="LiveId" clId="{742A791E-06DF-49CD-9D00-FAB9AA267B02}" dt="2023-08-12T03:06:27.653" v="354" actId="478"/>
          <ac:spMkLst>
            <pc:docMk/>
            <pc:sldMk cId="3774262534" sldId="370"/>
            <ac:spMk id="8" creationId="{37411121-FF4A-1438-7CF3-D667440721B9}"/>
          </ac:spMkLst>
        </pc:spChg>
        <pc:spChg chg="del">
          <ac:chgData name="Sudhakar Reddy" userId="6bd9700a367e69f9" providerId="LiveId" clId="{742A791E-06DF-49CD-9D00-FAB9AA267B02}" dt="2023-08-12T03:06:27.653" v="354" actId="478"/>
          <ac:spMkLst>
            <pc:docMk/>
            <pc:sldMk cId="3774262534" sldId="370"/>
            <ac:spMk id="9" creationId="{0865C71D-7697-E984-C131-50920648EA6A}"/>
          </ac:spMkLst>
        </pc:spChg>
        <pc:spChg chg="add del mod">
          <ac:chgData name="Sudhakar Reddy" userId="6bd9700a367e69f9" providerId="LiveId" clId="{742A791E-06DF-49CD-9D00-FAB9AA267B02}" dt="2023-08-12T03:07:57.454" v="375" actId="478"/>
          <ac:spMkLst>
            <pc:docMk/>
            <pc:sldMk cId="3774262534" sldId="370"/>
            <ac:spMk id="10" creationId="{2A574D1F-4C09-9456-6977-8EE302D3FA3B}"/>
          </ac:spMkLst>
        </pc:spChg>
        <pc:spChg chg="del">
          <ac:chgData name="Sudhakar Reddy" userId="6bd9700a367e69f9" providerId="LiveId" clId="{742A791E-06DF-49CD-9D00-FAB9AA267B02}" dt="2023-08-12T03:06:27.653" v="354" actId="478"/>
          <ac:spMkLst>
            <pc:docMk/>
            <pc:sldMk cId="3774262534" sldId="370"/>
            <ac:spMk id="11" creationId="{88BC299E-93BF-501F-BBFC-FC6FD9F81E4E}"/>
          </ac:spMkLst>
        </pc:spChg>
        <pc:spChg chg="del">
          <ac:chgData name="Sudhakar Reddy" userId="6bd9700a367e69f9" providerId="LiveId" clId="{742A791E-06DF-49CD-9D00-FAB9AA267B02}" dt="2023-08-12T03:06:27.653" v="354" actId="478"/>
          <ac:spMkLst>
            <pc:docMk/>
            <pc:sldMk cId="3774262534" sldId="370"/>
            <ac:spMk id="12" creationId="{FA900560-E802-B1D5-30E9-48260DA624C5}"/>
          </ac:spMkLst>
        </pc:spChg>
        <pc:spChg chg="del">
          <ac:chgData name="Sudhakar Reddy" userId="6bd9700a367e69f9" providerId="LiveId" clId="{742A791E-06DF-49CD-9D00-FAB9AA267B02}" dt="2023-08-12T03:06:27.653" v="354" actId="478"/>
          <ac:spMkLst>
            <pc:docMk/>
            <pc:sldMk cId="3774262534" sldId="370"/>
            <ac:spMk id="13" creationId="{E9881FB6-81E6-0C4B-59D5-6E1984D2DB68}"/>
          </ac:spMkLst>
        </pc:spChg>
        <pc:spChg chg="del">
          <ac:chgData name="Sudhakar Reddy" userId="6bd9700a367e69f9" providerId="LiveId" clId="{742A791E-06DF-49CD-9D00-FAB9AA267B02}" dt="2023-08-12T03:06:27.653" v="354" actId="478"/>
          <ac:spMkLst>
            <pc:docMk/>
            <pc:sldMk cId="3774262534" sldId="370"/>
            <ac:spMk id="14" creationId="{92CB44D6-85FC-9945-D250-4354AF868415}"/>
          </ac:spMkLst>
        </pc:spChg>
        <pc:spChg chg="del">
          <ac:chgData name="Sudhakar Reddy" userId="6bd9700a367e69f9" providerId="LiveId" clId="{742A791E-06DF-49CD-9D00-FAB9AA267B02}" dt="2023-08-12T03:06:27.653" v="354" actId="478"/>
          <ac:spMkLst>
            <pc:docMk/>
            <pc:sldMk cId="3774262534" sldId="370"/>
            <ac:spMk id="15" creationId="{9610A6DF-4026-42F8-0050-6AA491247694}"/>
          </ac:spMkLst>
        </pc:spChg>
        <pc:spChg chg="del">
          <ac:chgData name="Sudhakar Reddy" userId="6bd9700a367e69f9" providerId="LiveId" clId="{742A791E-06DF-49CD-9D00-FAB9AA267B02}" dt="2023-08-12T03:06:27.653" v="354" actId="478"/>
          <ac:spMkLst>
            <pc:docMk/>
            <pc:sldMk cId="3774262534" sldId="370"/>
            <ac:spMk id="16" creationId="{DF0C9C5E-6E8A-86BB-8B67-61A5CBAE9E54}"/>
          </ac:spMkLst>
        </pc:spChg>
        <pc:spChg chg="add del mod">
          <ac:chgData name="Sudhakar Reddy" userId="6bd9700a367e69f9" providerId="LiveId" clId="{742A791E-06DF-49CD-9D00-FAB9AA267B02}" dt="2023-08-12T03:08:16.012" v="380" actId="478"/>
          <ac:spMkLst>
            <pc:docMk/>
            <pc:sldMk cId="3774262534" sldId="370"/>
            <ac:spMk id="17" creationId="{F6571F96-E0E3-8C70-BDA5-092FC8AAB6B7}"/>
          </ac:spMkLst>
        </pc:spChg>
        <pc:spChg chg="add del mod">
          <ac:chgData name="Sudhakar Reddy" userId="6bd9700a367e69f9" providerId="LiveId" clId="{742A791E-06DF-49CD-9D00-FAB9AA267B02}" dt="2023-08-12T03:08:52.420" v="384" actId="478"/>
          <ac:spMkLst>
            <pc:docMk/>
            <pc:sldMk cId="3774262534" sldId="370"/>
            <ac:spMk id="18" creationId="{66812065-02E8-B849-61A0-069403CA88B0}"/>
          </ac:spMkLst>
        </pc:spChg>
        <pc:spChg chg="add del mod">
          <ac:chgData name="Sudhakar Reddy" userId="6bd9700a367e69f9" providerId="LiveId" clId="{742A791E-06DF-49CD-9D00-FAB9AA267B02}" dt="2023-08-12T03:08:52.420" v="384" actId="478"/>
          <ac:spMkLst>
            <pc:docMk/>
            <pc:sldMk cId="3774262534" sldId="370"/>
            <ac:spMk id="19" creationId="{63C29239-2A76-E8A7-E509-BA876AA91894}"/>
          </ac:spMkLst>
        </pc:spChg>
        <pc:spChg chg="add del mod">
          <ac:chgData name="Sudhakar Reddy" userId="6bd9700a367e69f9" providerId="LiveId" clId="{742A791E-06DF-49CD-9D00-FAB9AA267B02}" dt="2023-08-12T03:08:52.420" v="384" actId="478"/>
          <ac:spMkLst>
            <pc:docMk/>
            <pc:sldMk cId="3774262534" sldId="370"/>
            <ac:spMk id="20" creationId="{678CF416-55E7-562B-F9DD-A37EA368B1C3}"/>
          </ac:spMkLst>
        </pc:spChg>
        <pc:spChg chg="add mod">
          <ac:chgData name="Sudhakar Reddy" userId="6bd9700a367e69f9" providerId="LiveId" clId="{742A791E-06DF-49CD-9D00-FAB9AA267B02}" dt="2023-08-12T03:09:02.873" v="392" actId="1035"/>
          <ac:spMkLst>
            <pc:docMk/>
            <pc:sldMk cId="3774262534" sldId="370"/>
            <ac:spMk id="21" creationId="{8F4E7AFD-D8DF-F69B-ED20-697FFD51EDF9}"/>
          </ac:spMkLst>
        </pc:spChg>
        <pc:spChg chg="add mod">
          <ac:chgData name="Sudhakar Reddy" userId="6bd9700a367e69f9" providerId="LiveId" clId="{742A791E-06DF-49CD-9D00-FAB9AA267B02}" dt="2023-08-12T03:09:20.072" v="432" actId="465"/>
          <ac:spMkLst>
            <pc:docMk/>
            <pc:sldMk cId="3774262534" sldId="370"/>
            <ac:spMk id="22" creationId="{C3B8C030-D19B-749A-AF8E-338510AD9D70}"/>
          </ac:spMkLst>
        </pc:spChg>
        <pc:spChg chg="add mod">
          <ac:chgData name="Sudhakar Reddy" userId="6bd9700a367e69f9" providerId="LiveId" clId="{742A791E-06DF-49CD-9D00-FAB9AA267B02}" dt="2023-08-12T03:09:20.072" v="432" actId="465"/>
          <ac:spMkLst>
            <pc:docMk/>
            <pc:sldMk cId="3774262534" sldId="370"/>
            <ac:spMk id="23" creationId="{EC123915-3CBE-0836-F1AB-743F57DD6138}"/>
          </ac:spMkLst>
        </pc:spChg>
        <pc:spChg chg="add mod">
          <ac:chgData name="Sudhakar Reddy" userId="6bd9700a367e69f9" providerId="LiveId" clId="{742A791E-06DF-49CD-9D00-FAB9AA267B02}" dt="2023-08-12T03:07:48.773" v="373" actId="571"/>
          <ac:spMkLst>
            <pc:docMk/>
            <pc:sldMk cId="3774262534" sldId="370"/>
            <ac:spMk id="24" creationId="{312EC3F6-314B-F172-5AD3-7C13C732463F}"/>
          </ac:spMkLst>
        </pc:spChg>
        <pc:spChg chg="add mod">
          <ac:chgData name="Sudhakar Reddy" userId="6bd9700a367e69f9" providerId="LiveId" clId="{742A791E-06DF-49CD-9D00-FAB9AA267B02}" dt="2023-08-12T03:07:48.773" v="373" actId="571"/>
          <ac:spMkLst>
            <pc:docMk/>
            <pc:sldMk cId="3774262534" sldId="370"/>
            <ac:spMk id="25" creationId="{B9DCCAE1-F984-7CB6-9AC3-8178C001167D}"/>
          </ac:spMkLst>
        </pc:spChg>
        <pc:spChg chg="add del mod">
          <ac:chgData name="Sudhakar Reddy" userId="6bd9700a367e69f9" providerId="LiveId" clId="{742A791E-06DF-49CD-9D00-FAB9AA267B02}" dt="2023-08-12T03:07:57.454" v="375" actId="478"/>
          <ac:spMkLst>
            <pc:docMk/>
            <pc:sldMk cId="3774262534" sldId="370"/>
            <ac:spMk id="26" creationId="{0B066030-3463-48E9-12E2-E0D172DFE922}"/>
          </ac:spMkLst>
        </pc:spChg>
        <pc:spChg chg="add mod">
          <ac:chgData name="Sudhakar Reddy" userId="6bd9700a367e69f9" providerId="LiveId" clId="{742A791E-06DF-49CD-9D00-FAB9AA267B02}" dt="2023-08-12T03:09:20.072" v="432" actId="465"/>
          <ac:spMkLst>
            <pc:docMk/>
            <pc:sldMk cId="3774262534" sldId="370"/>
            <ac:spMk id="27" creationId="{FBE06F4F-D474-1325-3381-1337FADD1E75}"/>
          </ac:spMkLst>
        </pc:spChg>
        <pc:spChg chg="add mod">
          <ac:chgData name="Sudhakar Reddy" userId="6bd9700a367e69f9" providerId="LiveId" clId="{742A791E-06DF-49CD-9D00-FAB9AA267B02}" dt="2023-08-12T03:09:20.072" v="432" actId="465"/>
          <ac:spMkLst>
            <pc:docMk/>
            <pc:sldMk cId="3774262534" sldId="370"/>
            <ac:spMk id="28" creationId="{CB987EA0-5E3C-90DA-DE83-21B38BBF95B0}"/>
          </ac:spMkLst>
        </pc:spChg>
        <pc:spChg chg="add del mod">
          <ac:chgData name="Sudhakar Reddy" userId="6bd9700a367e69f9" providerId="LiveId" clId="{742A791E-06DF-49CD-9D00-FAB9AA267B02}" dt="2023-08-12T03:08:16.012" v="380" actId="478"/>
          <ac:spMkLst>
            <pc:docMk/>
            <pc:sldMk cId="3774262534" sldId="370"/>
            <ac:spMk id="29" creationId="{BFC151FA-007E-4350-96EE-14F95E420A45}"/>
          </ac:spMkLst>
        </pc:spChg>
        <pc:spChg chg="add mod">
          <ac:chgData name="Sudhakar Reddy" userId="6bd9700a367e69f9" providerId="LiveId" clId="{742A791E-06DF-49CD-9D00-FAB9AA267B02}" dt="2023-08-12T03:09:11.728" v="431" actId="1036"/>
          <ac:spMkLst>
            <pc:docMk/>
            <pc:sldMk cId="3774262534" sldId="370"/>
            <ac:spMk id="30" creationId="{257C320A-B3DD-BF31-3679-0D432256AD1F}"/>
          </ac:spMkLst>
        </pc:spChg>
      </pc:sldChg>
      <pc:sldChg chg="addSp delSp modSp add mod delAnim modAnim">
        <pc:chgData name="Sudhakar Reddy" userId="6bd9700a367e69f9" providerId="LiveId" clId="{742A791E-06DF-49CD-9D00-FAB9AA267B02}" dt="2023-08-12T03:14:06.676" v="507" actId="207"/>
        <pc:sldMkLst>
          <pc:docMk/>
          <pc:sldMk cId="1089930099" sldId="371"/>
        </pc:sldMkLst>
        <pc:spChg chg="mod">
          <ac:chgData name="Sudhakar Reddy" userId="6bd9700a367e69f9" providerId="LiveId" clId="{742A791E-06DF-49CD-9D00-FAB9AA267B02}" dt="2023-08-12T03:10:59.686" v="466" actId="20577"/>
          <ac:spMkLst>
            <pc:docMk/>
            <pc:sldMk cId="1089930099" sldId="371"/>
            <ac:spMk id="2" creationId="{876B2EE6-BD14-B10A-8A32-A35E464CD5BA}"/>
          </ac:spMkLst>
        </pc:spChg>
        <pc:spChg chg="add mod">
          <ac:chgData name="Sudhakar Reddy" userId="6bd9700a367e69f9" providerId="LiveId" clId="{742A791E-06DF-49CD-9D00-FAB9AA267B02}" dt="2023-08-12T03:14:06.676" v="507" actId="207"/>
          <ac:spMkLst>
            <pc:docMk/>
            <pc:sldMk cId="1089930099" sldId="371"/>
            <ac:spMk id="11" creationId="{F589355C-1BE2-195A-9D15-600C10E624BC}"/>
          </ac:spMkLst>
        </pc:spChg>
        <pc:spChg chg="add mod">
          <ac:chgData name="Sudhakar Reddy" userId="6bd9700a367e69f9" providerId="LiveId" clId="{742A791E-06DF-49CD-9D00-FAB9AA267B02}" dt="2023-08-12T03:14:06.676" v="507" actId="207"/>
          <ac:spMkLst>
            <pc:docMk/>
            <pc:sldMk cId="1089930099" sldId="371"/>
            <ac:spMk id="12" creationId="{BC7AD8F6-4446-5C27-F829-A3771D64C140}"/>
          </ac:spMkLst>
        </pc:spChg>
        <pc:spChg chg="add mod">
          <ac:chgData name="Sudhakar Reddy" userId="6bd9700a367e69f9" providerId="LiveId" clId="{742A791E-06DF-49CD-9D00-FAB9AA267B02}" dt="2023-08-12T03:11:46.963" v="476" actId="14100"/>
          <ac:spMkLst>
            <pc:docMk/>
            <pc:sldMk cId="1089930099" sldId="371"/>
            <ac:spMk id="13" creationId="{08D70DE7-B1C2-035E-F6C4-062F54AFB1BC}"/>
          </ac:spMkLst>
        </pc:spChg>
        <pc:spChg chg="add mod">
          <ac:chgData name="Sudhakar Reddy" userId="6bd9700a367e69f9" providerId="LiveId" clId="{742A791E-06DF-49CD-9D00-FAB9AA267B02}" dt="2023-08-12T03:11:51.098" v="477" actId="1076"/>
          <ac:spMkLst>
            <pc:docMk/>
            <pc:sldMk cId="1089930099" sldId="371"/>
            <ac:spMk id="14" creationId="{0663309C-27F9-2CD7-9B27-C2B4D6AC4EFC}"/>
          </ac:spMkLst>
        </pc:spChg>
        <pc:spChg chg="add mod">
          <ac:chgData name="Sudhakar Reddy" userId="6bd9700a367e69f9" providerId="LiveId" clId="{742A791E-06DF-49CD-9D00-FAB9AA267B02}" dt="2023-08-12T03:11:57.681" v="479" actId="14100"/>
          <ac:spMkLst>
            <pc:docMk/>
            <pc:sldMk cId="1089930099" sldId="371"/>
            <ac:spMk id="15" creationId="{EDDDD20C-3AB7-DF83-BC4E-C183CF0B47C1}"/>
          </ac:spMkLst>
        </pc:spChg>
        <pc:spChg chg="add mod">
          <ac:chgData name="Sudhakar Reddy" userId="6bd9700a367e69f9" providerId="LiveId" clId="{742A791E-06DF-49CD-9D00-FAB9AA267B02}" dt="2023-08-12T03:12:01.838" v="480" actId="1076"/>
          <ac:spMkLst>
            <pc:docMk/>
            <pc:sldMk cId="1089930099" sldId="371"/>
            <ac:spMk id="16" creationId="{AA6FE859-1EEF-6EB9-17DB-0CE9EA5EEDD3}"/>
          </ac:spMkLst>
        </pc:spChg>
        <pc:spChg chg="add mod">
          <ac:chgData name="Sudhakar Reddy" userId="6bd9700a367e69f9" providerId="LiveId" clId="{742A791E-06DF-49CD-9D00-FAB9AA267B02}" dt="2023-08-12T03:12:26.119" v="486" actId="14100"/>
          <ac:spMkLst>
            <pc:docMk/>
            <pc:sldMk cId="1089930099" sldId="371"/>
            <ac:spMk id="17" creationId="{CBC6BE68-74DC-2CB1-6ACD-D27DDA5559C5}"/>
          </ac:spMkLst>
        </pc:spChg>
        <pc:spChg chg="add mod">
          <ac:chgData name="Sudhakar Reddy" userId="6bd9700a367e69f9" providerId="LiveId" clId="{742A791E-06DF-49CD-9D00-FAB9AA267B02}" dt="2023-08-12T03:12:29.490" v="487" actId="14100"/>
          <ac:spMkLst>
            <pc:docMk/>
            <pc:sldMk cId="1089930099" sldId="371"/>
            <ac:spMk id="18" creationId="{52987783-3C0F-FEF3-97E5-ADD21B199AA6}"/>
          </ac:spMkLst>
        </pc:spChg>
        <pc:spChg chg="del">
          <ac:chgData name="Sudhakar Reddy" userId="6bd9700a367e69f9" providerId="LiveId" clId="{742A791E-06DF-49CD-9D00-FAB9AA267B02}" dt="2023-08-12T03:10:51.093" v="464" actId="478"/>
          <ac:spMkLst>
            <pc:docMk/>
            <pc:sldMk cId="1089930099" sldId="371"/>
            <ac:spMk id="21" creationId="{8F4E7AFD-D8DF-F69B-ED20-697FFD51EDF9}"/>
          </ac:spMkLst>
        </pc:spChg>
        <pc:spChg chg="del">
          <ac:chgData name="Sudhakar Reddy" userId="6bd9700a367e69f9" providerId="LiveId" clId="{742A791E-06DF-49CD-9D00-FAB9AA267B02}" dt="2023-08-12T03:10:51.093" v="464" actId="478"/>
          <ac:spMkLst>
            <pc:docMk/>
            <pc:sldMk cId="1089930099" sldId="371"/>
            <ac:spMk id="22" creationId="{C3B8C030-D19B-749A-AF8E-338510AD9D70}"/>
          </ac:spMkLst>
        </pc:spChg>
        <pc:spChg chg="del">
          <ac:chgData name="Sudhakar Reddy" userId="6bd9700a367e69f9" providerId="LiveId" clId="{742A791E-06DF-49CD-9D00-FAB9AA267B02}" dt="2023-08-12T03:10:51.093" v="464" actId="478"/>
          <ac:spMkLst>
            <pc:docMk/>
            <pc:sldMk cId="1089930099" sldId="371"/>
            <ac:spMk id="23" creationId="{EC123915-3CBE-0836-F1AB-743F57DD6138}"/>
          </ac:spMkLst>
        </pc:spChg>
        <pc:spChg chg="del">
          <ac:chgData name="Sudhakar Reddy" userId="6bd9700a367e69f9" providerId="LiveId" clId="{742A791E-06DF-49CD-9D00-FAB9AA267B02}" dt="2023-08-12T03:10:51.093" v="464" actId="478"/>
          <ac:spMkLst>
            <pc:docMk/>
            <pc:sldMk cId="1089930099" sldId="371"/>
            <ac:spMk id="27" creationId="{FBE06F4F-D474-1325-3381-1337FADD1E75}"/>
          </ac:spMkLst>
        </pc:spChg>
        <pc:spChg chg="del">
          <ac:chgData name="Sudhakar Reddy" userId="6bd9700a367e69f9" providerId="LiveId" clId="{742A791E-06DF-49CD-9D00-FAB9AA267B02}" dt="2023-08-12T03:10:51.093" v="464" actId="478"/>
          <ac:spMkLst>
            <pc:docMk/>
            <pc:sldMk cId="1089930099" sldId="371"/>
            <ac:spMk id="28" creationId="{CB987EA0-5E3C-90DA-DE83-21B38BBF95B0}"/>
          </ac:spMkLst>
        </pc:spChg>
        <pc:spChg chg="del">
          <ac:chgData name="Sudhakar Reddy" userId="6bd9700a367e69f9" providerId="LiveId" clId="{742A791E-06DF-49CD-9D00-FAB9AA267B02}" dt="2023-08-12T03:10:51.093" v="464" actId="478"/>
          <ac:spMkLst>
            <pc:docMk/>
            <pc:sldMk cId="1089930099" sldId="371"/>
            <ac:spMk id="30" creationId="{257C320A-B3DD-BF31-3679-0D432256AD1F}"/>
          </ac:spMkLst>
        </pc:spChg>
        <pc:grpChg chg="add mod">
          <ac:chgData name="Sudhakar Reddy" userId="6bd9700a367e69f9" providerId="LiveId" clId="{742A791E-06DF-49CD-9D00-FAB9AA267B02}" dt="2023-08-12T03:10:57.594" v="465"/>
          <ac:grpSpMkLst>
            <pc:docMk/>
            <pc:sldMk cId="1089930099" sldId="371"/>
            <ac:grpSpMk id="3" creationId="{0E74102B-8BFF-E673-9E17-37CDFFFB92F0}"/>
          </ac:grpSpMkLst>
        </pc:grpChg>
        <pc:grpChg chg="mod">
          <ac:chgData name="Sudhakar Reddy" userId="6bd9700a367e69f9" providerId="LiveId" clId="{742A791E-06DF-49CD-9D00-FAB9AA267B02}" dt="2023-08-12T03:10:57.594" v="465"/>
          <ac:grpSpMkLst>
            <pc:docMk/>
            <pc:sldMk cId="1089930099" sldId="371"/>
            <ac:grpSpMk id="4" creationId="{04EB9BCF-6B58-380D-CCDB-687AFB9F8F95}"/>
          </ac:grpSpMkLst>
        </pc:grpChg>
        <pc:cxnChg chg="mod">
          <ac:chgData name="Sudhakar Reddy" userId="6bd9700a367e69f9" providerId="LiveId" clId="{742A791E-06DF-49CD-9D00-FAB9AA267B02}" dt="2023-08-12T03:10:57.594" v="465"/>
          <ac:cxnSpMkLst>
            <pc:docMk/>
            <pc:sldMk cId="1089930099" sldId="371"/>
            <ac:cxnSpMk id="5" creationId="{2103E445-9958-80F9-467D-43DB335FEE88}"/>
          </ac:cxnSpMkLst>
        </pc:cxnChg>
        <pc:cxnChg chg="mod">
          <ac:chgData name="Sudhakar Reddy" userId="6bd9700a367e69f9" providerId="LiveId" clId="{742A791E-06DF-49CD-9D00-FAB9AA267B02}" dt="2023-08-12T03:10:57.594" v="465"/>
          <ac:cxnSpMkLst>
            <pc:docMk/>
            <pc:sldMk cId="1089930099" sldId="371"/>
            <ac:cxnSpMk id="6" creationId="{6F817595-D1B5-9665-DB20-9D424CD585F9}"/>
          </ac:cxnSpMkLst>
        </pc:cxnChg>
        <pc:cxnChg chg="mod">
          <ac:chgData name="Sudhakar Reddy" userId="6bd9700a367e69f9" providerId="LiveId" clId="{742A791E-06DF-49CD-9D00-FAB9AA267B02}" dt="2023-08-12T03:10:57.594" v="465"/>
          <ac:cxnSpMkLst>
            <pc:docMk/>
            <pc:sldMk cId="1089930099" sldId="371"/>
            <ac:cxnSpMk id="7" creationId="{C1336B4A-ACBC-027E-BA00-28949FDECD18}"/>
          </ac:cxnSpMkLst>
        </pc:cxnChg>
        <pc:cxnChg chg="mod">
          <ac:chgData name="Sudhakar Reddy" userId="6bd9700a367e69f9" providerId="LiveId" clId="{742A791E-06DF-49CD-9D00-FAB9AA267B02}" dt="2023-08-12T03:10:57.594" v="465"/>
          <ac:cxnSpMkLst>
            <pc:docMk/>
            <pc:sldMk cId="1089930099" sldId="371"/>
            <ac:cxnSpMk id="8" creationId="{92CC3DAA-0EA1-D44A-229D-705F738273BC}"/>
          </ac:cxnSpMkLst>
        </pc:cxnChg>
        <pc:cxnChg chg="mod">
          <ac:chgData name="Sudhakar Reddy" userId="6bd9700a367e69f9" providerId="LiveId" clId="{742A791E-06DF-49CD-9D00-FAB9AA267B02}" dt="2023-08-12T03:10:57.594" v="465"/>
          <ac:cxnSpMkLst>
            <pc:docMk/>
            <pc:sldMk cId="1089930099" sldId="371"/>
            <ac:cxnSpMk id="9" creationId="{E9C6AF80-5502-5AD5-C746-6F5A6C77D28E}"/>
          </ac:cxnSpMkLst>
        </pc:cxnChg>
        <pc:cxnChg chg="mod">
          <ac:chgData name="Sudhakar Reddy" userId="6bd9700a367e69f9" providerId="LiveId" clId="{742A791E-06DF-49CD-9D00-FAB9AA267B02}" dt="2023-08-12T03:10:57.594" v="465"/>
          <ac:cxnSpMkLst>
            <pc:docMk/>
            <pc:sldMk cId="1089930099" sldId="371"/>
            <ac:cxnSpMk id="10" creationId="{5C504961-A23E-5673-53CA-2135FC83058F}"/>
          </ac:cxnSpMkLst>
        </pc:cxnChg>
      </pc:sldChg>
      <pc:sldChg chg="addSp delSp modSp add mod modAnim">
        <pc:chgData name="Sudhakar Reddy" userId="6bd9700a367e69f9" providerId="LiveId" clId="{742A791E-06DF-49CD-9D00-FAB9AA267B02}" dt="2023-08-12T03:14:10.938" v="508" actId="207"/>
        <pc:sldMkLst>
          <pc:docMk/>
          <pc:sldMk cId="1662059208" sldId="372"/>
        </pc:sldMkLst>
        <pc:spChg chg="mod">
          <ac:chgData name="Sudhakar Reddy" userId="6bd9700a367e69f9" providerId="LiveId" clId="{742A791E-06DF-49CD-9D00-FAB9AA267B02}" dt="2023-08-12T03:14:10.938" v="508" actId="207"/>
          <ac:spMkLst>
            <pc:docMk/>
            <pc:sldMk cId="1662059208" sldId="372"/>
            <ac:spMk id="11" creationId="{F589355C-1BE2-195A-9D15-600C10E624BC}"/>
          </ac:spMkLst>
        </pc:spChg>
        <pc:spChg chg="mod">
          <ac:chgData name="Sudhakar Reddy" userId="6bd9700a367e69f9" providerId="LiveId" clId="{742A791E-06DF-49CD-9D00-FAB9AA267B02}" dt="2023-08-12T03:14:10.938" v="508" actId="207"/>
          <ac:spMkLst>
            <pc:docMk/>
            <pc:sldMk cId="1662059208" sldId="372"/>
            <ac:spMk id="12" creationId="{BC7AD8F6-4446-5C27-F829-A3771D64C140}"/>
          </ac:spMkLst>
        </pc:spChg>
        <pc:spChg chg="del mod">
          <ac:chgData name="Sudhakar Reddy" userId="6bd9700a367e69f9" providerId="LiveId" clId="{742A791E-06DF-49CD-9D00-FAB9AA267B02}" dt="2023-08-12T03:12:46.779" v="490" actId="478"/>
          <ac:spMkLst>
            <pc:docMk/>
            <pc:sldMk cId="1662059208" sldId="372"/>
            <ac:spMk id="13" creationId="{08D70DE7-B1C2-035E-F6C4-062F54AFB1BC}"/>
          </ac:spMkLst>
        </pc:spChg>
        <pc:spChg chg="del mod">
          <ac:chgData name="Sudhakar Reddy" userId="6bd9700a367e69f9" providerId="LiveId" clId="{742A791E-06DF-49CD-9D00-FAB9AA267B02}" dt="2023-08-12T03:12:46.779" v="490" actId="478"/>
          <ac:spMkLst>
            <pc:docMk/>
            <pc:sldMk cId="1662059208" sldId="372"/>
            <ac:spMk id="14" creationId="{0663309C-27F9-2CD7-9B27-C2B4D6AC4EFC}"/>
          </ac:spMkLst>
        </pc:spChg>
        <pc:spChg chg="del mod">
          <ac:chgData name="Sudhakar Reddy" userId="6bd9700a367e69f9" providerId="LiveId" clId="{742A791E-06DF-49CD-9D00-FAB9AA267B02}" dt="2023-08-12T03:12:46.779" v="490" actId="478"/>
          <ac:spMkLst>
            <pc:docMk/>
            <pc:sldMk cId="1662059208" sldId="372"/>
            <ac:spMk id="15" creationId="{EDDDD20C-3AB7-DF83-BC4E-C183CF0B47C1}"/>
          </ac:spMkLst>
        </pc:spChg>
        <pc:spChg chg="del">
          <ac:chgData name="Sudhakar Reddy" userId="6bd9700a367e69f9" providerId="LiveId" clId="{742A791E-06DF-49CD-9D00-FAB9AA267B02}" dt="2023-08-12T03:12:46.779" v="490" actId="478"/>
          <ac:spMkLst>
            <pc:docMk/>
            <pc:sldMk cId="1662059208" sldId="372"/>
            <ac:spMk id="16" creationId="{AA6FE859-1EEF-6EB9-17DB-0CE9EA5EEDD3}"/>
          </ac:spMkLst>
        </pc:spChg>
        <pc:spChg chg="del">
          <ac:chgData name="Sudhakar Reddy" userId="6bd9700a367e69f9" providerId="LiveId" clId="{742A791E-06DF-49CD-9D00-FAB9AA267B02}" dt="2023-08-12T03:12:46.779" v="490" actId="478"/>
          <ac:spMkLst>
            <pc:docMk/>
            <pc:sldMk cId="1662059208" sldId="372"/>
            <ac:spMk id="17" creationId="{CBC6BE68-74DC-2CB1-6ACD-D27DDA5559C5}"/>
          </ac:spMkLst>
        </pc:spChg>
        <pc:spChg chg="del">
          <ac:chgData name="Sudhakar Reddy" userId="6bd9700a367e69f9" providerId="LiveId" clId="{742A791E-06DF-49CD-9D00-FAB9AA267B02}" dt="2023-08-12T03:12:46.779" v="490" actId="478"/>
          <ac:spMkLst>
            <pc:docMk/>
            <pc:sldMk cId="1662059208" sldId="372"/>
            <ac:spMk id="18" creationId="{52987783-3C0F-FEF3-97E5-ADD21B199AA6}"/>
          </ac:spMkLst>
        </pc:spChg>
        <pc:spChg chg="add mod">
          <ac:chgData name="Sudhakar Reddy" userId="6bd9700a367e69f9" providerId="LiveId" clId="{742A791E-06DF-49CD-9D00-FAB9AA267B02}" dt="2023-08-12T03:13:16.957" v="496" actId="14100"/>
          <ac:spMkLst>
            <pc:docMk/>
            <pc:sldMk cId="1662059208" sldId="372"/>
            <ac:spMk id="19" creationId="{FE33E24D-CF2D-31CA-86EE-98049A6DAD9E}"/>
          </ac:spMkLst>
        </pc:spChg>
        <pc:spChg chg="add mod">
          <ac:chgData name="Sudhakar Reddy" userId="6bd9700a367e69f9" providerId="LiveId" clId="{742A791E-06DF-49CD-9D00-FAB9AA267B02}" dt="2023-08-12T03:13:20.889" v="497" actId="1076"/>
          <ac:spMkLst>
            <pc:docMk/>
            <pc:sldMk cId="1662059208" sldId="372"/>
            <ac:spMk id="20" creationId="{FE783BEF-3689-F585-6605-D637F8342FE1}"/>
          </ac:spMkLst>
        </pc:spChg>
        <pc:spChg chg="add mod">
          <ac:chgData name="Sudhakar Reddy" userId="6bd9700a367e69f9" providerId="LiveId" clId="{742A791E-06DF-49CD-9D00-FAB9AA267B02}" dt="2023-08-12T03:13:27.633" v="499" actId="14100"/>
          <ac:spMkLst>
            <pc:docMk/>
            <pc:sldMk cId="1662059208" sldId="372"/>
            <ac:spMk id="21" creationId="{B7A52F17-413C-6374-0D7C-35CDDC8B9643}"/>
          </ac:spMkLst>
        </pc:spChg>
        <pc:spChg chg="add mod">
          <ac:chgData name="Sudhakar Reddy" userId="6bd9700a367e69f9" providerId="LiveId" clId="{742A791E-06DF-49CD-9D00-FAB9AA267B02}" dt="2023-08-12T03:13:35.986" v="501" actId="14100"/>
          <ac:spMkLst>
            <pc:docMk/>
            <pc:sldMk cId="1662059208" sldId="372"/>
            <ac:spMk id="22" creationId="{8D8F2E27-3FAB-9E17-1F2C-364BD09E37BA}"/>
          </ac:spMkLst>
        </pc:spChg>
        <pc:spChg chg="add mod">
          <ac:chgData name="Sudhakar Reddy" userId="6bd9700a367e69f9" providerId="LiveId" clId="{742A791E-06DF-49CD-9D00-FAB9AA267B02}" dt="2023-08-12T03:13:44.168" v="503" actId="14100"/>
          <ac:spMkLst>
            <pc:docMk/>
            <pc:sldMk cId="1662059208" sldId="372"/>
            <ac:spMk id="23" creationId="{17A8F86E-73FA-DFED-6455-A755135F942D}"/>
          </ac:spMkLst>
        </pc:spChg>
        <pc:spChg chg="add mod">
          <ac:chgData name="Sudhakar Reddy" userId="6bd9700a367e69f9" providerId="LiveId" clId="{742A791E-06DF-49CD-9D00-FAB9AA267B02}" dt="2023-08-12T03:13:56.081" v="506" actId="14100"/>
          <ac:spMkLst>
            <pc:docMk/>
            <pc:sldMk cId="1662059208" sldId="372"/>
            <ac:spMk id="24" creationId="{54D11D1E-B2F7-0363-7931-7348DE7AD173}"/>
          </ac:spMkLst>
        </pc:spChg>
      </pc:sldChg>
      <pc:sldChg chg="delSp modSp add mod delAnim modAnim">
        <pc:chgData name="Sudhakar Reddy" userId="6bd9700a367e69f9" providerId="LiveId" clId="{742A791E-06DF-49CD-9D00-FAB9AA267B02}" dt="2023-08-12T03:16:27.186" v="568" actId="207"/>
        <pc:sldMkLst>
          <pc:docMk/>
          <pc:sldMk cId="4060780558" sldId="373"/>
        </pc:sldMkLst>
        <pc:spChg chg="mod">
          <ac:chgData name="Sudhakar Reddy" userId="6bd9700a367e69f9" providerId="LiveId" clId="{742A791E-06DF-49CD-9D00-FAB9AA267B02}" dt="2023-08-12T03:14:58.440" v="539" actId="20577"/>
          <ac:spMkLst>
            <pc:docMk/>
            <pc:sldMk cId="4060780558" sldId="373"/>
            <ac:spMk id="2" creationId="{876B2EE6-BD14-B10A-8A32-A35E464CD5BA}"/>
          </ac:spMkLst>
        </pc:spChg>
        <pc:spChg chg="mod">
          <ac:chgData name="Sudhakar Reddy" userId="6bd9700a367e69f9" providerId="LiveId" clId="{742A791E-06DF-49CD-9D00-FAB9AA267B02}" dt="2023-08-12T03:16:24.192" v="567" actId="207"/>
          <ac:spMkLst>
            <pc:docMk/>
            <pc:sldMk cId="4060780558" sldId="373"/>
            <ac:spMk id="21" creationId="{8F4E7AFD-D8DF-F69B-ED20-697FFD51EDF9}"/>
          </ac:spMkLst>
        </pc:spChg>
        <pc:spChg chg="mod">
          <ac:chgData name="Sudhakar Reddy" userId="6bd9700a367e69f9" providerId="LiveId" clId="{742A791E-06DF-49CD-9D00-FAB9AA267B02}" dt="2023-08-12T03:16:06.021" v="562" actId="1076"/>
          <ac:spMkLst>
            <pc:docMk/>
            <pc:sldMk cId="4060780558" sldId="373"/>
            <ac:spMk id="22" creationId="{C3B8C030-D19B-749A-AF8E-338510AD9D70}"/>
          </ac:spMkLst>
        </pc:spChg>
        <pc:spChg chg="mod">
          <ac:chgData name="Sudhakar Reddy" userId="6bd9700a367e69f9" providerId="LiveId" clId="{742A791E-06DF-49CD-9D00-FAB9AA267B02}" dt="2023-08-12T03:16:27.186" v="568" actId="207"/>
          <ac:spMkLst>
            <pc:docMk/>
            <pc:sldMk cId="4060780558" sldId="373"/>
            <ac:spMk id="23" creationId="{EC123915-3CBE-0836-F1AB-743F57DD6138}"/>
          </ac:spMkLst>
        </pc:spChg>
        <pc:spChg chg="mod">
          <ac:chgData name="Sudhakar Reddy" userId="6bd9700a367e69f9" providerId="LiveId" clId="{742A791E-06DF-49CD-9D00-FAB9AA267B02}" dt="2023-08-12T03:16:03.066" v="561" actId="1076"/>
          <ac:spMkLst>
            <pc:docMk/>
            <pc:sldMk cId="4060780558" sldId="373"/>
            <ac:spMk id="27" creationId="{FBE06F4F-D474-1325-3381-1337FADD1E75}"/>
          </ac:spMkLst>
        </pc:spChg>
        <pc:spChg chg="del">
          <ac:chgData name="Sudhakar Reddy" userId="6bd9700a367e69f9" providerId="LiveId" clId="{742A791E-06DF-49CD-9D00-FAB9AA267B02}" dt="2023-08-12T03:15:41.169" v="555" actId="478"/>
          <ac:spMkLst>
            <pc:docMk/>
            <pc:sldMk cId="4060780558" sldId="373"/>
            <ac:spMk id="28" creationId="{CB987EA0-5E3C-90DA-DE83-21B38BBF95B0}"/>
          </ac:spMkLst>
        </pc:spChg>
        <pc:spChg chg="del">
          <ac:chgData name="Sudhakar Reddy" userId="6bd9700a367e69f9" providerId="LiveId" clId="{742A791E-06DF-49CD-9D00-FAB9AA267B02}" dt="2023-08-12T03:15:41.169" v="555" actId="478"/>
          <ac:spMkLst>
            <pc:docMk/>
            <pc:sldMk cId="4060780558" sldId="373"/>
            <ac:spMk id="30" creationId="{257C320A-B3DD-BF31-3679-0D432256AD1F}"/>
          </ac:spMkLst>
        </pc:spChg>
      </pc:sldChg>
      <pc:sldMasterChg chg="delSldLayout">
        <pc:chgData name="Sudhakar Reddy" userId="6bd9700a367e69f9" providerId="LiveId" clId="{742A791E-06DF-49CD-9D00-FAB9AA267B02}" dt="2023-08-12T02:44:35.989" v="0" actId="47"/>
        <pc:sldMasterMkLst>
          <pc:docMk/>
          <pc:sldMasterMk cId="1809588167" sldId="2147483660"/>
        </pc:sldMasterMkLst>
        <pc:sldLayoutChg chg="del">
          <pc:chgData name="Sudhakar Reddy" userId="6bd9700a367e69f9" providerId="LiveId" clId="{742A791E-06DF-49CD-9D00-FAB9AA267B02}" dt="2023-08-12T02:44:35.989" v="0" actId="47"/>
          <pc:sldLayoutMkLst>
            <pc:docMk/>
            <pc:sldMasterMk cId="1809588167" sldId="2147483660"/>
            <pc:sldLayoutMk cId="157097485" sldId="2147483663"/>
          </pc:sldLayoutMkLst>
        </pc:sldLayoutChg>
      </pc:sldMasterChg>
    </pc:docChg>
  </pc:docChgLst>
  <pc:docChgLst>
    <pc:chgData name="Sudhakar Reddy" userId="6bd9700a367e69f9" providerId="LiveId" clId="{F866E194-E47E-427F-825D-AC6C81496B6C}"/>
    <pc:docChg chg="undo redo custSel addSld delSld modSld sldOrd modMainMaster">
      <pc:chgData name="Sudhakar Reddy" userId="6bd9700a367e69f9" providerId="LiveId" clId="{F866E194-E47E-427F-825D-AC6C81496B6C}" dt="2023-08-09T06:24:54.963" v="2735"/>
      <pc:docMkLst>
        <pc:docMk/>
      </pc:docMkLst>
      <pc:sldChg chg="new del">
        <pc:chgData name="Sudhakar Reddy" userId="6bd9700a367e69f9" providerId="LiveId" clId="{F866E194-E47E-427F-825D-AC6C81496B6C}" dt="2023-08-04T10:48:20.369" v="129" actId="47"/>
        <pc:sldMkLst>
          <pc:docMk/>
          <pc:sldMk cId="2750408464" sldId="256"/>
        </pc:sldMkLst>
      </pc:sldChg>
      <pc:sldChg chg="addSp delSp modSp new mod ord modTransition">
        <pc:chgData name="Sudhakar Reddy" userId="6bd9700a367e69f9" providerId="LiveId" clId="{F866E194-E47E-427F-825D-AC6C81496B6C}" dt="2023-08-09T06:24:54.963" v="2735"/>
        <pc:sldMkLst>
          <pc:docMk/>
          <pc:sldMk cId="2647857424" sldId="257"/>
        </pc:sldMkLst>
        <pc:spChg chg="del">
          <ac:chgData name="Sudhakar Reddy" userId="6bd9700a367e69f9" providerId="LiveId" clId="{F866E194-E47E-427F-825D-AC6C81496B6C}" dt="2023-08-04T10:47:13.036" v="127" actId="478"/>
          <ac:spMkLst>
            <pc:docMk/>
            <pc:sldMk cId="2647857424" sldId="257"/>
            <ac:spMk id="2" creationId="{CDFBF0A4-0996-9757-0F5A-6F6049658142}"/>
          </ac:spMkLst>
        </pc:spChg>
        <pc:spChg chg="add mod">
          <ac:chgData name="Sudhakar Reddy" userId="6bd9700a367e69f9" providerId="LiveId" clId="{F866E194-E47E-427F-825D-AC6C81496B6C}" dt="2023-08-04T10:47:46.476" v="128"/>
          <ac:spMkLst>
            <pc:docMk/>
            <pc:sldMk cId="2647857424" sldId="257"/>
            <ac:spMk id="3" creationId="{CD12D28D-A383-4A8D-7A10-70443E4AAF15}"/>
          </ac:spMkLst>
        </pc:spChg>
        <pc:spChg chg="add mod">
          <ac:chgData name="Sudhakar Reddy" userId="6bd9700a367e69f9" providerId="LiveId" clId="{F866E194-E47E-427F-825D-AC6C81496B6C}" dt="2023-08-04T10:47:46.476" v="128"/>
          <ac:spMkLst>
            <pc:docMk/>
            <pc:sldMk cId="2647857424" sldId="257"/>
            <ac:spMk id="4" creationId="{C7087E08-4042-AED9-4CE3-ADD99E2B81CE}"/>
          </ac:spMkLst>
        </pc:spChg>
        <pc:spChg chg="add mod">
          <ac:chgData name="Sudhakar Reddy" userId="6bd9700a367e69f9" providerId="LiveId" clId="{F866E194-E47E-427F-825D-AC6C81496B6C}" dt="2023-08-04T10:47:46.476" v="128"/>
          <ac:spMkLst>
            <pc:docMk/>
            <pc:sldMk cId="2647857424" sldId="257"/>
            <ac:spMk id="5" creationId="{5C6AC2AF-8EBD-E52C-B8DE-BC8617CBE665}"/>
          </ac:spMkLst>
        </pc:spChg>
        <pc:spChg chg="add mod">
          <ac:chgData name="Sudhakar Reddy" userId="6bd9700a367e69f9" providerId="LiveId" clId="{F866E194-E47E-427F-825D-AC6C81496B6C}" dt="2023-08-08T09:34:55.526" v="1523" actId="20577"/>
          <ac:spMkLst>
            <pc:docMk/>
            <pc:sldMk cId="2647857424" sldId="257"/>
            <ac:spMk id="6" creationId="{0F0253FD-D80A-53DB-6792-9C8242F50EA2}"/>
          </ac:spMkLst>
        </pc:spChg>
        <pc:spChg chg="add mod">
          <ac:chgData name="Sudhakar Reddy" userId="6bd9700a367e69f9" providerId="LiveId" clId="{F866E194-E47E-427F-825D-AC6C81496B6C}" dt="2023-08-04T10:47:46.476" v="128"/>
          <ac:spMkLst>
            <pc:docMk/>
            <pc:sldMk cId="2647857424" sldId="257"/>
            <ac:spMk id="7" creationId="{0E232FDF-E3D4-B9AC-FC91-123131620AA9}"/>
          </ac:spMkLst>
        </pc:spChg>
      </pc:sldChg>
      <pc:sldChg chg="new del">
        <pc:chgData name="Sudhakar Reddy" userId="6bd9700a367e69f9" providerId="LiveId" clId="{F866E194-E47E-427F-825D-AC6C81496B6C}" dt="2023-08-04T10:53:51.237" v="213" actId="47"/>
        <pc:sldMkLst>
          <pc:docMk/>
          <pc:sldMk cId="246748888" sldId="258"/>
        </pc:sldMkLst>
      </pc:sldChg>
      <pc:sldChg chg="new del">
        <pc:chgData name="Sudhakar Reddy" userId="6bd9700a367e69f9" providerId="LiveId" clId="{F866E194-E47E-427F-825D-AC6C81496B6C}" dt="2023-08-04T10:50:25.774" v="143" actId="47"/>
        <pc:sldMkLst>
          <pc:docMk/>
          <pc:sldMk cId="1912317976" sldId="258"/>
        </pc:sldMkLst>
      </pc:sldChg>
      <pc:sldChg chg="new del">
        <pc:chgData name="Sudhakar Reddy" userId="6bd9700a367e69f9" providerId="LiveId" clId="{F866E194-E47E-427F-825D-AC6C81496B6C}" dt="2023-08-04T10:49:44.088" v="139" actId="47"/>
        <pc:sldMkLst>
          <pc:docMk/>
          <pc:sldMk cId="2503181518" sldId="258"/>
        </pc:sldMkLst>
      </pc:sldChg>
      <pc:sldChg chg="new del">
        <pc:chgData name="Sudhakar Reddy" userId="6bd9700a367e69f9" providerId="LiveId" clId="{F866E194-E47E-427F-825D-AC6C81496B6C}" dt="2023-08-04T10:48:46.079" v="132" actId="47"/>
        <pc:sldMkLst>
          <pc:docMk/>
          <pc:sldMk cId="4030560954" sldId="258"/>
        </pc:sldMkLst>
      </pc:sldChg>
      <pc:sldChg chg="addSp modSp new mod modTransition">
        <pc:chgData name="Sudhakar Reddy" userId="6bd9700a367e69f9" providerId="LiveId" clId="{F866E194-E47E-427F-825D-AC6C81496B6C}" dt="2023-08-09T06:24:54.963" v="2735"/>
        <pc:sldMkLst>
          <pc:docMk/>
          <pc:sldMk cId="892585472" sldId="259"/>
        </pc:sldMkLst>
        <pc:spChg chg="add mod">
          <ac:chgData name="Sudhakar Reddy" userId="6bd9700a367e69f9" providerId="LiveId" clId="{F866E194-E47E-427F-825D-AC6C81496B6C}" dt="2023-08-04T10:53:16.934" v="210" actId="207"/>
          <ac:spMkLst>
            <pc:docMk/>
            <pc:sldMk cId="892585472" sldId="259"/>
            <ac:spMk id="2" creationId="{4F164BC5-1743-79FE-975F-0D5675151792}"/>
          </ac:spMkLst>
        </pc:spChg>
        <pc:spChg chg="add mod">
          <ac:chgData name="Sudhakar Reddy" userId="6bd9700a367e69f9" providerId="LiveId" clId="{F866E194-E47E-427F-825D-AC6C81496B6C}" dt="2023-08-04T10:53:21.773" v="211" actId="207"/>
          <ac:spMkLst>
            <pc:docMk/>
            <pc:sldMk cId="892585472" sldId="259"/>
            <ac:spMk id="3" creationId="{EB1429CC-FF70-C488-DC4E-4BEC91B1D1D9}"/>
          </ac:spMkLst>
        </pc:spChg>
        <pc:spChg chg="add mod">
          <ac:chgData name="Sudhakar Reddy" userId="6bd9700a367e69f9" providerId="LiveId" clId="{F866E194-E47E-427F-825D-AC6C81496B6C}" dt="2023-08-08T13:29:04.722" v="2371" actId="20577"/>
          <ac:spMkLst>
            <pc:docMk/>
            <pc:sldMk cId="892585472" sldId="259"/>
            <ac:spMk id="4" creationId="{E734E4A0-6D5B-E4BF-D645-1587A840F8E5}"/>
          </ac:spMkLst>
        </pc:spChg>
      </pc:sldChg>
      <pc:sldChg chg="addSp delSp modSp new mod modTransition setBg modAnim">
        <pc:chgData name="Sudhakar Reddy" userId="6bd9700a367e69f9" providerId="LiveId" clId="{F866E194-E47E-427F-825D-AC6C81496B6C}" dt="2023-08-09T06:24:54.963" v="2735"/>
        <pc:sldMkLst>
          <pc:docMk/>
          <pc:sldMk cId="1350834261" sldId="260"/>
        </pc:sldMkLst>
        <pc:spChg chg="mod">
          <ac:chgData name="Sudhakar Reddy" userId="6bd9700a367e69f9" providerId="LiveId" clId="{F866E194-E47E-427F-825D-AC6C81496B6C}" dt="2023-08-08T11:23:27.266" v="1554" actId="20577"/>
          <ac:spMkLst>
            <pc:docMk/>
            <pc:sldMk cId="1350834261" sldId="260"/>
            <ac:spMk id="2" creationId="{876B2EE6-BD14-B10A-8A32-A35E464CD5BA}"/>
          </ac:spMkLst>
        </pc:spChg>
        <pc:spChg chg="add mod">
          <ac:chgData name="Sudhakar Reddy" userId="6bd9700a367e69f9" providerId="LiveId" clId="{F866E194-E47E-427F-825D-AC6C81496B6C}" dt="2023-08-08T13:29:34.026" v="2373" actId="207"/>
          <ac:spMkLst>
            <pc:docMk/>
            <pc:sldMk cId="1350834261" sldId="260"/>
            <ac:spMk id="3" creationId="{A84A84C9-38B6-FA78-834C-8E5A0C9EE729}"/>
          </ac:spMkLst>
        </pc:spChg>
        <pc:spChg chg="add mod">
          <ac:chgData name="Sudhakar Reddy" userId="6bd9700a367e69f9" providerId="LiveId" clId="{F866E194-E47E-427F-825D-AC6C81496B6C}" dt="2023-08-04T11:20:55.704" v="382" actId="164"/>
          <ac:spMkLst>
            <pc:docMk/>
            <pc:sldMk cId="1350834261" sldId="260"/>
            <ac:spMk id="4" creationId="{AD2F68B9-2E25-459A-095E-BA2ED78CAA3B}"/>
          </ac:spMkLst>
        </pc:spChg>
        <pc:spChg chg="add mod">
          <ac:chgData name="Sudhakar Reddy" userId="6bd9700a367e69f9" providerId="LiveId" clId="{F866E194-E47E-427F-825D-AC6C81496B6C}" dt="2023-08-04T11:20:55.704" v="382" actId="164"/>
          <ac:spMkLst>
            <pc:docMk/>
            <pc:sldMk cId="1350834261" sldId="260"/>
            <ac:spMk id="5" creationId="{A7E71F2C-39BA-06C8-206C-828A9366E050}"/>
          </ac:spMkLst>
        </pc:spChg>
        <pc:spChg chg="add mod">
          <ac:chgData name="Sudhakar Reddy" userId="6bd9700a367e69f9" providerId="LiveId" clId="{F866E194-E47E-427F-825D-AC6C81496B6C}" dt="2023-08-04T11:20:55.704" v="382" actId="164"/>
          <ac:spMkLst>
            <pc:docMk/>
            <pc:sldMk cId="1350834261" sldId="260"/>
            <ac:spMk id="6" creationId="{8EF7E46B-B6AF-CF80-673D-147C2CE4D4BD}"/>
          </ac:spMkLst>
        </pc:spChg>
        <pc:spChg chg="add mod">
          <ac:chgData name="Sudhakar Reddy" userId="6bd9700a367e69f9" providerId="LiveId" clId="{F866E194-E47E-427F-825D-AC6C81496B6C}" dt="2023-08-04T11:20:55.704" v="382" actId="164"/>
          <ac:spMkLst>
            <pc:docMk/>
            <pc:sldMk cId="1350834261" sldId="260"/>
            <ac:spMk id="7" creationId="{3B2F32AA-42F9-D3CD-8C41-D0D1CE2D18ED}"/>
          </ac:spMkLst>
        </pc:spChg>
        <pc:spChg chg="add mod">
          <ac:chgData name="Sudhakar Reddy" userId="6bd9700a367e69f9" providerId="LiveId" clId="{F866E194-E47E-427F-825D-AC6C81496B6C}" dt="2023-08-04T11:20:55.704" v="382" actId="164"/>
          <ac:spMkLst>
            <pc:docMk/>
            <pc:sldMk cId="1350834261" sldId="260"/>
            <ac:spMk id="8" creationId="{81519716-4C91-EE15-6A58-3ECACB86A0BD}"/>
          </ac:spMkLst>
        </pc:spChg>
        <pc:spChg chg="add mod">
          <ac:chgData name="Sudhakar Reddy" userId="6bd9700a367e69f9" providerId="LiveId" clId="{F866E194-E47E-427F-825D-AC6C81496B6C}" dt="2023-08-04T11:20:55.704" v="382" actId="164"/>
          <ac:spMkLst>
            <pc:docMk/>
            <pc:sldMk cId="1350834261" sldId="260"/>
            <ac:spMk id="9" creationId="{B6CC925F-DFBB-8E90-4AD8-5BB0A3954078}"/>
          </ac:spMkLst>
        </pc:spChg>
        <pc:spChg chg="add mod">
          <ac:chgData name="Sudhakar Reddy" userId="6bd9700a367e69f9" providerId="LiveId" clId="{F866E194-E47E-427F-825D-AC6C81496B6C}" dt="2023-08-04T11:20:55.704" v="382" actId="164"/>
          <ac:spMkLst>
            <pc:docMk/>
            <pc:sldMk cId="1350834261" sldId="260"/>
            <ac:spMk id="10" creationId="{B35E6A59-9E84-D0AE-E743-CFD25797E173}"/>
          </ac:spMkLst>
        </pc:spChg>
        <pc:spChg chg="add mod">
          <ac:chgData name="Sudhakar Reddy" userId="6bd9700a367e69f9" providerId="LiveId" clId="{F866E194-E47E-427F-825D-AC6C81496B6C}" dt="2023-08-04T11:20:55.704" v="382" actId="164"/>
          <ac:spMkLst>
            <pc:docMk/>
            <pc:sldMk cId="1350834261" sldId="260"/>
            <ac:spMk id="11" creationId="{486BAC11-46C5-B9A8-22E9-0B8D7E2D11A6}"/>
          </ac:spMkLst>
        </pc:spChg>
        <pc:spChg chg="add mod">
          <ac:chgData name="Sudhakar Reddy" userId="6bd9700a367e69f9" providerId="LiveId" clId="{F866E194-E47E-427F-825D-AC6C81496B6C}" dt="2023-08-04T11:20:55.704" v="382" actId="164"/>
          <ac:spMkLst>
            <pc:docMk/>
            <pc:sldMk cId="1350834261" sldId="260"/>
            <ac:spMk id="12" creationId="{AC3F6903-B970-6FEB-3EBE-63BB20B34DB9}"/>
          </ac:spMkLst>
        </pc:spChg>
        <pc:spChg chg="add mod">
          <ac:chgData name="Sudhakar Reddy" userId="6bd9700a367e69f9" providerId="LiveId" clId="{F866E194-E47E-427F-825D-AC6C81496B6C}" dt="2023-08-04T11:20:59.311" v="383" actId="164"/>
          <ac:spMkLst>
            <pc:docMk/>
            <pc:sldMk cId="1350834261" sldId="260"/>
            <ac:spMk id="22" creationId="{D1C35C88-15ED-1BEB-F4C6-090BB6DFF3E8}"/>
          </ac:spMkLst>
        </pc:spChg>
        <pc:spChg chg="add mod">
          <ac:chgData name="Sudhakar Reddy" userId="6bd9700a367e69f9" providerId="LiveId" clId="{F866E194-E47E-427F-825D-AC6C81496B6C}" dt="2023-08-04T11:20:59.311" v="383" actId="164"/>
          <ac:spMkLst>
            <pc:docMk/>
            <pc:sldMk cId="1350834261" sldId="260"/>
            <ac:spMk id="23" creationId="{40B7E088-B0BA-4824-CE46-F888856C6B82}"/>
          </ac:spMkLst>
        </pc:spChg>
        <pc:spChg chg="add mod">
          <ac:chgData name="Sudhakar Reddy" userId="6bd9700a367e69f9" providerId="LiveId" clId="{F866E194-E47E-427F-825D-AC6C81496B6C}" dt="2023-08-04T11:20:59.311" v="383" actId="164"/>
          <ac:spMkLst>
            <pc:docMk/>
            <pc:sldMk cId="1350834261" sldId="260"/>
            <ac:spMk id="24" creationId="{F86A5349-454E-2BAC-AEA5-46F6CCC16B21}"/>
          </ac:spMkLst>
        </pc:spChg>
        <pc:spChg chg="add mod">
          <ac:chgData name="Sudhakar Reddy" userId="6bd9700a367e69f9" providerId="LiveId" clId="{F866E194-E47E-427F-825D-AC6C81496B6C}" dt="2023-08-04T11:20:59.311" v="383" actId="164"/>
          <ac:spMkLst>
            <pc:docMk/>
            <pc:sldMk cId="1350834261" sldId="260"/>
            <ac:spMk id="25" creationId="{C44A622A-AC95-03BD-8CA4-3DD1DF7E505A}"/>
          </ac:spMkLst>
        </pc:spChg>
        <pc:spChg chg="add mod">
          <ac:chgData name="Sudhakar Reddy" userId="6bd9700a367e69f9" providerId="LiveId" clId="{F866E194-E47E-427F-825D-AC6C81496B6C}" dt="2023-08-04T11:20:59.311" v="383" actId="164"/>
          <ac:spMkLst>
            <pc:docMk/>
            <pc:sldMk cId="1350834261" sldId="260"/>
            <ac:spMk id="26" creationId="{3CC72D82-C57C-EB31-EF0F-10599F7924D6}"/>
          </ac:spMkLst>
        </pc:spChg>
        <pc:spChg chg="add mod">
          <ac:chgData name="Sudhakar Reddy" userId="6bd9700a367e69f9" providerId="LiveId" clId="{F866E194-E47E-427F-825D-AC6C81496B6C}" dt="2023-08-04T11:20:59.311" v="383" actId="164"/>
          <ac:spMkLst>
            <pc:docMk/>
            <pc:sldMk cId="1350834261" sldId="260"/>
            <ac:spMk id="27" creationId="{ED322D49-970C-27DF-4925-F204C9B1EECD}"/>
          </ac:spMkLst>
        </pc:spChg>
        <pc:spChg chg="add mod">
          <ac:chgData name="Sudhakar Reddy" userId="6bd9700a367e69f9" providerId="LiveId" clId="{F866E194-E47E-427F-825D-AC6C81496B6C}" dt="2023-08-04T11:20:59.311" v="383" actId="164"/>
          <ac:spMkLst>
            <pc:docMk/>
            <pc:sldMk cId="1350834261" sldId="260"/>
            <ac:spMk id="28" creationId="{A249AFCA-DCE6-250E-9D70-2D85752C2F38}"/>
          </ac:spMkLst>
        </pc:spChg>
        <pc:spChg chg="add mod">
          <ac:chgData name="Sudhakar Reddy" userId="6bd9700a367e69f9" providerId="LiveId" clId="{F866E194-E47E-427F-825D-AC6C81496B6C}" dt="2023-08-04T11:20:59.311" v="383" actId="164"/>
          <ac:spMkLst>
            <pc:docMk/>
            <pc:sldMk cId="1350834261" sldId="260"/>
            <ac:spMk id="29" creationId="{441789B7-AFB6-2DA1-F4DC-C39137B2F80E}"/>
          </ac:spMkLst>
        </pc:spChg>
        <pc:spChg chg="add mod">
          <ac:chgData name="Sudhakar Reddy" userId="6bd9700a367e69f9" providerId="LiveId" clId="{F866E194-E47E-427F-825D-AC6C81496B6C}" dt="2023-08-04T11:20:59.311" v="383" actId="164"/>
          <ac:spMkLst>
            <pc:docMk/>
            <pc:sldMk cId="1350834261" sldId="260"/>
            <ac:spMk id="30" creationId="{9C790E58-DB8C-0041-2A35-3F2BBD3FA696}"/>
          </ac:spMkLst>
        </pc:spChg>
        <pc:grpChg chg="add mod">
          <ac:chgData name="Sudhakar Reddy" userId="6bd9700a367e69f9" providerId="LiveId" clId="{F866E194-E47E-427F-825D-AC6C81496B6C}" dt="2023-08-08T09:32:18.806" v="1451" actId="1076"/>
          <ac:grpSpMkLst>
            <pc:docMk/>
            <pc:sldMk cId="1350834261" sldId="260"/>
            <ac:grpSpMk id="31" creationId="{E64FCE76-90FC-1011-F991-174AF1EA83B3}"/>
          </ac:grpSpMkLst>
        </pc:grpChg>
        <pc:grpChg chg="add mod">
          <ac:chgData name="Sudhakar Reddy" userId="6bd9700a367e69f9" providerId="LiveId" clId="{F866E194-E47E-427F-825D-AC6C81496B6C}" dt="2023-08-08T09:32:18.806" v="1451" actId="1076"/>
          <ac:grpSpMkLst>
            <pc:docMk/>
            <pc:sldMk cId="1350834261" sldId="260"/>
            <ac:grpSpMk id="32" creationId="{06C79106-D306-B99A-9482-00E6F6074291}"/>
          </ac:grpSpMkLst>
        </pc:grpChg>
        <pc:picChg chg="add del mod">
          <ac:chgData name="Sudhakar Reddy" userId="6bd9700a367e69f9" providerId="LiveId" clId="{F866E194-E47E-427F-825D-AC6C81496B6C}" dt="2023-08-04T11:04:29.871" v="279" actId="21"/>
          <ac:picMkLst>
            <pc:docMk/>
            <pc:sldMk cId="1350834261" sldId="260"/>
            <ac:picMk id="14" creationId="{7350853F-33D9-774F-6BE0-DAE238507C96}"/>
          </ac:picMkLst>
        </pc:picChg>
        <pc:picChg chg="add del mod">
          <ac:chgData name="Sudhakar Reddy" userId="6bd9700a367e69f9" providerId="LiveId" clId="{F866E194-E47E-427F-825D-AC6C81496B6C}" dt="2023-08-04T11:05:19.379" v="281" actId="478"/>
          <ac:picMkLst>
            <pc:docMk/>
            <pc:sldMk cId="1350834261" sldId="260"/>
            <ac:picMk id="16" creationId="{615C6AE9-D66B-5F6E-EA09-9E79288FCF55}"/>
          </ac:picMkLst>
        </pc:picChg>
        <pc:picChg chg="add del mod">
          <ac:chgData name="Sudhakar Reddy" userId="6bd9700a367e69f9" providerId="LiveId" clId="{F866E194-E47E-427F-825D-AC6C81496B6C}" dt="2023-08-04T11:08:53.603" v="297" actId="478"/>
          <ac:picMkLst>
            <pc:docMk/>
            <pc:sldMk cId="1350834261" sldId="260"/>
            <ac:picMk id="18" creationId="{966CF669-1181-1BA1-6AE9-549A15A036BC}"/>
          </ac:picMkLst>
        </pc:picChg>
        <pc:picChg chg="add del mod">
          <ac:chgData name="Sudhakar Reddy" userId="6bd9700a367e69f9" providerId="LiveId" clId="{F866E194-E47E-427F-825D-AC6C81496B6C}" dt="2023-08-04T11:19:11.913" v="358" actId="478"/>
          <ac:picMkLst>
            <pc:docMk/>
            <pc:sldMk cId="1350834261" sldId="260"/>
            <ac:picMk id="20" creationId="{3B821561-7B05-5821-F2DD-97578276FEAB}"/>
          </ac:picMkLst>
        </pc:picChg>
        <pc:picChg chg="add mod">
          <ac:chgData name="Sudhakar Reddy" userId="6bd9700a367e69f9" providerId="LiveId" clId="{F866E194-E47E-427F-825D-AC6C81496B6C}" dt="2023-08-08T09:32:18.806" v="1451" actId="1076"/>
          <ac:picMkLst>
            <pc:docMk/>
            <pc:sldMk cId="1350834261" sldId="260"/>
            <ac:picMk id="21" creationId="{D1D42FB8-B680-023E-4A89-1F7DE7C3299D}"/>
          </ac:picMkLst>
        </pc:picChg>
      </pc:sldChg>
      <pc:sldChg chg="addSp delSp modSp add mod modTransition delAnim modAnim">
        <pc:chgData name="Sudhakar Reddy" userId="6bd9700a367e69f9" providerId="LiveId" clId="{F866E194-E47E-427F-825D-AC6C81496B6C}" dt="2023-08-09T06:24:54.963" v="2735"/>
        <pc:sldMkLst>
          <pc:docMk/>
          <pc:sldMk cId="3659794103" sldId="261"/>
        </pc:sldMkLst>
        <pc:spChg chg="mod">
          <ac:chgData name="Sudhakar Reddy" userId="6bd9700a367e69f9" providerId="LiveId" clId="{F866E194-E47E-427F-825D-AC6C81496B6C}" dt="2023-08-04T11:12:47.359" v="317" actId="20577"/>
          <ac:spMkLst>
            <pc:docMk/>
            <pc:sldMk cId="3659794103" sldId="261"/>
            <ac:spMk id="2" creationId="{876B2EE6-BD14-B10A-8A32-A35E464CD5BA}"/>
          </ac:spMkLst>
        </pc:spChg>
        <pc:spChg chg="mod">
          <ac:chgData name="Sudhakar Reddy" userId="6bd9700a367e69f9" providerId="LiveId" clId="{F866E194-E47E-427F-825D-AC6C81496B6C}" dt="2023-08-04T11:20:13.909" v="370" actId="113"/>
          <ac:spMkLst>
            <pc:docMk/>
            <pc:sldMk cId="3659794103" sldId="261"/>
            <ac:spMk id="3" creationId="{A84A84C9-38B6-FA78-834C-8E5A0C9EE729}"/>
          </ac:spMkLst>
        </pc:spChg>
        <pc:spChg chg="add mod">
          <ac:chgData name="Sudhakar Reddy" userId="6bd9700a367e69f9" providerId="LiveId" clId="{F866E194-E47E-427F-825D-AC6C81496B6C}" dt="2023-08-08T13:25:09.383" v="2316" actId="207"/>
          <ac:spMkLst>
            <pc:docMk/>
            <pc:sldMk cId="3659794103" sldId="261"/>
            <ac:spMk id="4" creationId="{A00E6489-5B22-DEE0-DB44-AACF438397BD}"/>
          </ac:spMkLst>
        </pc:spChg>
        <pc:spChg chg="del mod">
          <ac:chgData name="Sudhakar Reddy" userId="6bd9700a367e69f9" providerId="LiveId" clId="{F866E194-E47E-427F-825D-AC6C81496B6C}" dt="2023-08-04T11:19:30.682" v="362" actId="478"/>
          <ac:spMkLst>
            <pc:docMk/>
            <pc:sldMk cId="3659794103" sldId="261"/>
            <ac:spMk id="4" creationId="{AD2F68B9-2E25-459A-095E-BA2ED78CAA3B}"/>
          </ac:spMkLst>
        </pc:spChg>
        <pc:spChg chg="del mod ord">
          <ac:chgData name="Sudhakar Reddy" userId="6bd9700a367e69f9" providerId="LiveId" clId="{F866E194-E47E-427F-825D-AC6C81496B6C}" dt="2023-08-04T11:19:57.242" v="367" actId="478"/>
          <ac:spMkLst>
            <pc:docMk/>
            <pc:sldMk cId="3659794103" sldId="261"/>
            <ac:spMk id="5" creationId="{A7E71F2C-39BA-06C8-206C-828A9366E050}"/>
          </ac:spMkLst>
        </pc:spChg>
        <pc:spChg chg="add mod">
          <ac:chgData name="Sudhakar Reddy" userId="6bd9700a367e69f9" providerId="LiveId" clId="{F866E194-E47E-427F-825D-AC6C81496B6C}" dt="2023-08-08T13:25:12.238" v="2317" actId="207"/>
          <ac:spMkLst>
            <pc:docMk/>
            <pc:sldMk cId="3659794103" sldId="261"/>
            <ac:spMk id="5" creationId="{BCA5B824-085F-65F7-DFA8-9AEAD5CEBB3E}"/>
          </ac:spMkLst>
        </pc:spChg>
        <pc:spChg chg="add mod">
          <ac:chgData name="Sudhakar Reddy" userId="6bd9700a367e69f9" providerId="LiveId" clId="{F866E194-E47E-427F-825D-AC6C81496B6C}" dt="2023-08-08T13:25:15.497" v="2318" actId="207"/>
          <ac:spMkLst>
            <pc:docMk/>
            <pc:sldMk cId="3659794103" sldId="261"/>
            <ac:spMk id="6" creationId="{0BC25DAC-FB58-BAB8-AC49-B42C8AA88D55}"/>
          </ac:spMkLst>
        </pc:spChg>
        <pc:spChg chg="del mod">
          <ac:chgData name="Sudhakar Reddy" userId="6bd9700a367e69f9" providerId="LiveId" clId="{F866E194-E47E-427F-825D-AC6C81496B6C}" dt="2023-08-04T11:19:34.193" v="363" actId="478"/>
          <ac:spMkLst>
            <pc:docMk/>
            <pc:sldMk cId="3659794103" sldId="261"/>
            <ac:spMk id="6" creationId="{8EF7E46B-B6AF-CF80-673D-147C2CE4D4BD}"/>
          </ac:spMkLst>
        </pc:spChg>
        <pc:spChg chg="del mod">
          <ac:chgData name="Sudhakar Reddy" userId="6bd9700a367e69f9" providerId="LiveId" clId="{F866E194-E47E-427F-825D-AC6C81496B6C}" dt="2023-08-04T11:19:34.193" v="363" actId="478"/>
          <ac:spMkLst>
            <pc:docMk/>
            <pc:sldMk cId="3659794103" sldId="261"/>
            <ac:spMk id="7" creationId="{3B2F32AA-42F9-D3CD-8C41-D0D1CE2D18ED}"/>
          </ac:spMkLst>
        </pc:spChg>
        <pc:spChg chg="add mod">
          <ac:chgData name="Sudhakar Reddy" userId="6bd9700a367e69f9" providerId="LiveId" clId="{F866E194-E47E-427F-825D-AC6C81496B6C}" dt="2023-08-08T13:25:18.625" v="2319" actId="207"/>
          <ac:spMkLst>
            <pc:docMk/>
            <pc:sldMk cId="3659794103" sldId="261"/>
            <ac:spMk id="7" creationId="{F7F187D4-F7BC-C27C-AD3A-D7C150AB81CC}"/>
          </ac:spMkLst>
        </pc:spChg>
        <pc:spChg chg="del mod">
          <ac:chgData name="Sudhakar Reddy" userId="6bd9700a367e69f9" providerId="LiveId" clId="{F866E194-E47E-427F-825D-AC6C81496B6C}" dt="2023-08-04T11:19:34.193" v="363" actId="478"/>
          <ac:spMkLst>
            <pc:docMk/>
            <pc:sldMk cId="3659794103" sldId="261"/>
            <ac:spMk id="8" creationId="{81519716-4C91-EE15-6A58-3ECACB86A0BD}"/>
          </ac:spMkLst>
        </pc:spChg>
        <pc:spChg chg="add mod">
          <ac:chgData name="Sudhakar Reddy" userId="6bd9700a367e69f9" providerId="LiveId" clId="{F866E194-E47E-427F-825D-AC6C81496B6C}" dt="2023-08-09T05:07:02.966" v="2464" actId="20577"/>
          <ac:spMkLst>
            <pc:docMk/>
            <pc:sldMk cId="3659794103" sldId="261"/>
            <ac:spMk id="8" creationId="{D312900B-8954-FA6A-69FD-17F0E4E83CBD}"/>
          </ac:spMkLst>
        </pc:spChg>
        <pc:spChg chg="add mod">
          <ac:chgData name="Sudhakar Reddy" userId="6bd9700a367e69f9" providerId="LiveId" clId="{F866E194-E47E-427F-825D-AC6C81496B6C}" dt="2023-08-08T13:25:24.378" v="2321" actId="207"/>
          <ac:spMkLst>
            <pc:docMk/>
            <pc:sldMk cId="3659794103" sldId="261"/>
            <ac:spMk id="9" creationId="{43248DFA-61A2-5400-BFBC-21A7C43DEE39}"/>
          </ac:spMkLst>
        </pc:spChg>
        <pc:spChg chg="del mod">
          <ac:chgData name="Sudhakar Reddy" userId="6bd9700a367e69f9" providerId="LiveId" clId="{F866E194-E47E-427F-825D-AC6C81496B6C}" dt="2023-08-04T11:19:34.193" v="363" actId="478"/>
          <ac:spMkLst>
            <pc:docMk/>
            <pc:sldMk cId="3659794103" sldId="261"/>
            <ac:spMk id="9" creationId="{B6CC925F-DFBB-8E90-4AD8-5BB0A3954078}"/>
          </ac:spMkLst>
        </pc:spChg>
        <pc:spChg chg="add mod">
          <ac:chgData name="Sudhakar Reddy" userId="6bd9700a367e69f9" providerId="LiveId" clId="{F866E194-E47E-427F-825D-AC6C81496B6C}" dt="2023-08-08T09:33:29.085" v="1511" actId="1076"/>
          <ac:spMkLst>
            <pc:docMk/>
            <pc:sldMk cId="3659794103" sldId="261"/>
            <ac:spMk id="10" creationId="{1E46C245-FBE4-F58D-69F0-B99DB89FF4F0}"/>
          </ac:spMkLst>
        </pc:spChg>
        <pc:spChg chg="del mod">
          <ac:chgData name="Sudhakar Reddy" userId="6bd9700a367e69f9" providerId="LiveId" clId="{F866E194-E47E-427F-825D-AC6C81496B6C}" dt="2023-08-04T11:19:34.193" v="363" actId="478"/>
          <ac:spMkLst>
            <pc:docMk/>
            <pc:sldMk cId="3659794103" sldId="261"/>
            <ac:spMk id="10" creationId="{B35E6A59-9E84-D0AE-E743-CFD25797E173}"/>
          </ac:spMkLst>
        </pc:spChg>
        <pc:spChg chg="add mod">
          <ac:chgData name="Sudhakar Reddy" userId="6bd9700a367e69f9" providerId="LiveId" clId="{F866E194-E47E-427F-825D-AC6C81496B6C}" dt="2023-08-08T09:13:22.363" v="743" actId="1076"/>
          <ac:spMkLst>
            <pc:docMk/>
            <pc:sldMk cId="3659794103" sldId="261"/>
            <ac:spMk id="11" creationId="{39A4EE72-FB7B-8759-0B2F-9118A092F014}"/>
          </ac:spMkLst>
        </pc:spChg>
        <pc:spChg chg="del mod">
          <ac:chgData name="Sudhakar Reddy" userId="6bd9700a367e69f9" providerId="LiveId" clId="{F866E194-E47E-427F-825D-AC6C81496B6C}" dt="2023-08-04T11:19:34.193" v="363" actId="478"/>
          <ac:spMkLst>
            <pc:docMk/>
            <pc:sldMk cId="3659794103" sldId="261"/>
            <ac:spMk id="11" creationId="{486BAC11-46C5-B9A8-22E9-0B8D7E2D11A6}"/>
          </ac:spMkLst>
        </pc:spChg>
        <pc:spChg chg="del mod">
          <ac:chgData name="Sudhakar Reddy" userId="6bd9700a367e69f9" providerId="LiveId" clId="{F866E194-E47E-427F-825D-AC6C81496B6C}" dt="2023-08-04T11:19:34.193" v="363" actId="478"/>
          <ac:spMkLst>
            <pc:docMk/>
            <pc:sldMk cId="3659794103" sldId="261"/>
            <ac:spMk id="12" creationId="{AC3F6903-B970-6FEB-3EBE-63BB20B34DB9}"/>
          </ac:spMkLst>
        </pc:spChg>
        <pc:spChg chg="add mod">
          <ac:chgData name="Sudhakar Reddy" userId="6bd9700a367e69f9" providerId="LiveId" clId="{F866E194-E47E-427F-825D-AC6C81496B6C}" dt="2023-08-08T13:25:45.728" v="2326" actId="207"/>
          <ac:spMkLst>
            <pc:docMk/>
            <pc:sldMk cId="3659794103" sldId="261"/>
            <ac:spMk id="12" creationId="{E18C02C6-D899-68F8-310C-024EF01F9E49}"/>
          </ac:spMkLst>
        </pc:spChg>
        <pc:spChg chg="add del mod">
          <ac:chgData name="Sudhakar Reddy" userId="6bd9700a367e69f9" providerId="LiveId" clId="{F866E194-E47E-427F-825D-AC6C81496B6C}" dt="2023-08-08T09:12:24.421" v="690" actId="478"/>
          <ac:spMkLst>
            <pc:docMk/>
            <pc:sldMk cId="3659794103" sldId="261"/>
            <ac:spMk id="15" creationId="{B717E138-EB63-5713-835D-EE4D6CFDDDF6}"/>
          </ac:spMkLst>
        </pc:spChg>
        <pc:spChg chg="add del mod">
          <ac:chgData name="Sudhakar Reddy" userId="6bd9700a367e69f9" providerId="LiveId" clId="{F866E194-E47E-427F-825D-AC6C81496B6C}" dt="2023-08-08T09:12:24.421" v="690" actId="478"/>
          <ac:spMkLst>
            <pc:docMk/>
            <pc:sldMk cId="3659794103" sldId="261"/>
            <ac:spMk id="16" creationId="{873538FA-CDE5-1BBA-FAF4-E7346064908D}"/>
          </ac:spMkLst>
        </pc:spChg>
        <pc:spChg chg="add del mod">
          <ac:chgData name="Sudhakar Reddy" userId="6bd9700a367e69f9" providerId="LiveId" clId="{F866E194-E47E-427F-825D-AC6C81496B6C}" dt="2023-08-08T09:12:24.421" v="690" actId="478"/>
          <ac:spMkLst>
            <pc:docMk/>
            <pc:sldMk cId="3659794103" sldId="261"/>
            <ac:spMk id="17" creationId="{A54517FF-7ACE-37BF-0E80-34FB62A12B34}"/>
          </ac:spMkLst>
        </pc:spChg>
        <pc:spChg chg="add del mod">
          <ac:chgData name="Sudhakar Reddy" userId="6bd9700a367e69f9" providerId="LiveId" clId="{F866E194-E47E-427F-825D-AC6C81496B6C}" dt="2023-08-08T09:12:24.421" v="690" actId="478"/>
          <ac:spMkLst>
            <pc:docMk/>
            <pc:sldMk cId="3659794103" sldId="261"/>
            <ac:spMk id="18" creationId="{0EBB8CD7-2931-7C8E-30C5-7BF68D27DF34}"/>
          </ac:spMkLst>
        </pc:spChg>
        <pc:spChg chg="add del mod">
          <ac:chgData name="Sudhakar Reddy" userId="6bd9700a367e69f9" providerId="LiveId" clId="{F866E194-E47E-427F-825D-AC6C81496B6C}" dt="2023-08-08T09:12:24.421" v="690" actId="478"/>
          <ac:spMkLst>
            <pc:docMk/>
            <pc:sldMk cId="3659794103" sldId="261"/>
            <ac:spMk id="19" creationId="{7B62E3FB-BE16-1AD1-183F-87F549C7B14C}"/>
          </ac:spMkLst>
        </pc:spChg>
        <pc:spChg chg="add del mod">
          <ac:chgData name="Sudhakar Reddy" userId="6bd9700a367e69f9" providerId="LiveId" clId="{F866E194-E47E-427F-825D-AC6C81496B6C}" dt="2023-08-08T09:12:24.421" v="690" actId="478"/>
          <ac:spMkLst>
            <pc:docMk/>
            <pc:sldMk cId="3659794103" sldId="261"/>
            <ac:spMk id="21" creationId="{043E17CB-AE29-088F-62E6-F310A4E46059}"/>
          </ac:spMkLst>
        </pc:spChg>
        <pc:spChg chg="add del mod">
          <ac:chgData name="Sudhakar Reddy" userId="6bd9700a367e69f9" providerId="LiveId" clId="{F866E194-E47E-427F-825D-AC6C81496B6C}" dt="2023-08-08T09:12:24.421" v="690" actId="478"/>
          <ac:spMkLst>
            <pc:docMk/>
            <pc:sldMk cId="3659794103" sldId="261"/>
            <ac:spMk id="22" creationId="{13F92A77-B1A5-C10F-7AB2-3FEBE939F7A1}"/>
          </ac:spMkLst>
        </pc:spChg>
        <pc:spChg chg="add del mod">
          <ac:chgData name="Sudhakar Reddy" userId="6bd9700a367e69f9" providerId="LiveId" clId="{F866E194-E47E-427F-825D-AC6C81496B6C}" dt="2023-08-08T09:12:24.421" v="690" actId="478"/>
          <ac:spMkLst>
            <pc:docMk/>
            <pc:sldMk cId="3659794103" sldId="261"/>
            <ac:spMk id="23" creationId="{50275B6D-D99B-032E-CAF4-110C0DA71922}"/>
          </ac:spMkLst>
        </pc:spChg>
        <pc:spChg chg="add del mod">
          <ac:chgData name="Sudhakar Reddy" userId="6bd9700a367e69f9" providerId="LiveId" clId="{F866E194-E47E-427F-825D-AC6C81496B6C}" dt="2023-08-08T09:12:24.421" v="690" actId="478"/>
          <ac:spMkLst>
            <pc:docMk/>
            <pc:sldMk cId="3659794103" sldId="261"/>
            <ac:spMk id="24" creationId="{714EF12F-2436-0EE3-D254-05E6A4BF6DEC}"/>
          </ac:spMkLst>
        </pc:spChg>
        <pc:spChg chg="add mod">
          <ac:chgData name="Sudhakar Reddy" userId="6bd9700a367e69f9" providerId="LiveId" clId="{F866E194-E47E-427F-825D-AC6C81496B6C}" dt="2023-08-04T11:22:53.080" v="400" actId="571"/>
          <ac:spMkLst>
            <pc:docMk/>
            <pc:sldMk cId="3659794103" sldId="261"/>
            <ac:spMk id="25" creationId="{2B30F53C-228E-6678-03DE-D0121BD5E818}"/>
          </ac:spMkLst>
        </pc:spChg>
        <pc:spChg chg="add del mod">
          <ac:chgData name="Sudhakar Reddy" userId="6bd9700a367e69f9" providerId="LiveId" clId="{F866E194-E47E-427F-825D-AC6C81496B6C}" dt="2023-08-04T11:26:22.224" v="409" actId="478"/>
          <ac:spMkLst>
            <pc:docMk/>
            <pc:sldMk cId="3659794103" sldId="261"/>
            <ac:spMk id="26" creationId="{AC4C5D47-5A75-83D3-CE02-ABB122C6A4D2}"/>
          </ac:spMkLst>
        </pc:spChg>
        <pc:spChg chg="add del mod">
          <ac:chgData name="Sudhakar Reddy" userId="6bd9700a367e69f9" providerId="LiveId" clId="{F866E194-E47E-427F-825D-AC6C81496B6C}" dt="2023-08-08T09:09:15.678" v="442" actId="478"/>
          <ac:spMkLst>
            <pc:docMk/>
            <pc:sldMk cId="3659794103" sldId="261"/>
            <ac:spMk id="27" creationId="{7C48AB02-0FD6-7EE0-DA68-6DD90A3DFBAE}"/>
          </ac:spMkLst>
        </pc:spChg>
        <pc:picChg chg="add del mod">
          <ac:chgData name="Sudhakar Reddy" userId="6bd9700a367e69f9" providerId="LiveId" clId="{F866E194-E47E-427F-825D-AC6C81496B6C}" dt="2023-08-08T09:09:15.678" v="442" actId="478"/>
          <ac:picMkLst>
            <pc:docMk/>
            <pc:sldMk cId="3659794103" sldId="261"/>
            <ac:picMk id="14" creationId="{CD39F080-8748-2091-8653-A9BF78AD8BBD}"/>
          </ac:picMkLst>
        </pc:picChg>
        <pc:picChg chg="del mod">
          <ac:chgData name="Sudhakar Reddy" userId="6bd9700a367e69f9" providerId="LiveId" clId="{F866E194-E47E-427F-825D-AC6C81496B6C}" dt="2023-08-04T11:19:04.921" v="357" actId="478"/>
          <ac:picMkLst>
            <pc:docMk/>
            <pc:sldMk cId="3659794103" sldId="261"/>
            <ac:picMk id="20" creationId="{3B821561-7B05-5821-F2DD-97578276FEAB}"/>
          </ac:picMkLst>
        </pc:picChg>
      </pc:sldChg>
      <pc:sldChg chg="addSp delSp modSp add mod modTransition modAnim">
        <pc:chgData name="Sudhakar Reddy" userId="6bd9700a367e69f9" providerId="LiveId" clId="{F866E194-E47E-427F-825D-AC6C81496B6C}" dt="2023-08-09T06:24:54.963" v="2735"/>
        <pc:sldMkLst>
          <pc:docMk/>
          <pc:sldMk cId="2319238361" sldId="262"/>
        </pc:sldMkLst>
        <pc:spChg chg="mod">
          <ac:chgData name="Sudhakar Reddy" userId="6bd9700a367e69f9" providerId="LiveId" clId="{F866E194-E47E-427F-825D-AC6C81496B6C}" dt="2023-08-08T09:18:45.831" v="942" actId="20577"/>
          <ac:spMkLst>
            <pc:docMk/>
            <pc:sldMk cId="2319238361" sldId="262"/>
            <ac:spMk id="3" creationId="{A84A84C9-38B6-FA78-834C-8E5A0C9EE729}"/>
          </ac:spMkLst>
        </pc:spChg>
        <pc:spChg chg="del mod">
          <ac:chgData name="Sudhakar Reddy" userId="6bd9700a367e69f9" providerId="LiveId" clId="{F866E194-E47E-427F-825D-AC6C81496B6C}" dt="2023-08-08T09:22:06.785" v="1076" actId="478"/>
          <ac:spMkLst>
            <pc:docMk/>
            <pc:sldMk cId="2319238361" sldId="262"/>
            <ac:spMk id="4" creationId="{A00E6489-5B22-DEE0-DB44-AACF438397BD}"/>
          </ac:spMkLst>
        </pc:spChg>
        <pc:spChg chg="mod">
          <ac:chgData name="Sudhakar Reddy" userId="6bd9700a367e69f9" providerId="LiveId" clId="{F866E194-E47E-427F-825D-AC6C81496B6C}" dt="2023-08-08T13:25:28.460" v="2322" actId="207"/>
          <ac:spMkLst>
            <pc:docMk/>
            <pc:sldMk cId="2319238361" sldId="262"/>
            <ac:spMk id="5" creationId="{BCA5B824-085F-65F7-DFA8-9AEAD5CEBB3E}"/>
          </ac:spMkLst>
        </pc:spChg>
        <pc:spChg chg="mod">
          <ac:chgData name="Sudhakar Reddy" userId="6bd9700a367e69f9" providerId="LiveId" clId="{F866E194-E47E-427F-825D-AC6C81496B6C}" dt="2023-08-09T05:08:17.622" v="2485" actId="14100"/>
          <ac:spMkLst>
            <pc:docMk/>
            <pc:sldMk cId="2319238361" sldId="262"/>
            <ac:spMk id="6" creationId="{0BC25DAC-FB58-BAB8-AC49-B42C8AA88D55}"/>
          </ac:spMkLst>
        </pc:spChg>
        <pc:spChg chg="del">
          <ac:chgData name="Sudhakar Reddy" userId="6bd9700a367e69f9" providerId="LiveId" clId="{F866E194-E47E-427F-825D-AC6C81496B6C}" dt="2023-08-08T09:22:03.625" v="1075" actId="478"/>
          <ac:spMkLst>
            <pc:docMk/>
            <pc:sldMk cId="2319238361" sldId="262"/>
            <ac:spMk id="7" creationId="{F7F187D4-F7BC-C27C-AD3A-D7C150AB81CC}"/>
          </ac:spMkLst>
        </pc:spChg>
        <pc:spChg chg="del">
          <ac:chgData name="Sudhakar Reddy" userId="6bd9700a367e69f9" providerId="LiveId" clId="{F866E194-E47E-427F-825D-AC6C81496B6C}" dt="2023-08-08T09:22:03.625" v="1075" actId="478"/>
          <ac:spMkLst>
            <pc:docMk/>
            <pc:sldMk cId="2319238361" sldId="262"/>
            <ac:spMk id="8" creationId="{D312900B-8954-FA6A-69FD-17F0E4E83CBD}"/>
          </ac:spMkLst>
        </pc:spChg>
        <pc:spChg chg="mod">
          <ac:chgData name="Sudhakar Reddy" userId="6bd9700a367e69f9" providerId="LiveId" clId="{F866E194-E47E-427F-825D-AC6C81496B6C}" dt="2023-08-09T06:15:01.728" v="2667"/>
          <ac:spMkLst>
            <pc:docMk/>
            <pc:sldMk cId="2319238361" sldId="262"/>
            <ac:spMk id="9" creationId="{43248DFA-61A2-5400-BFBC-21A7C43DEE39}"/>
          </ac:spMkLst>
        </pc:spChg>
        <pc:spChg chg="mod">
          <ac:chgData name="Sudhakar Reddy" userId="6bd9700a367e69f9" providerId="LiveId" clId="{F866E194-E47E-427F-825D-AC6C81496B6C}" dt="2023-08-08T09:39:30.094" v="1541" actId="20577"/>
          <ac:spMkLst>
            <pc:docMk/>
            <pc:sldMk cId="2319238361" sldId="262"/>
            <ac:spMk id="10" creationId="{1E46C245-FBE4-F58D-69F0-B99DB89FF4F0}"/>
          </ac:spMkLst>
        </pc:spChg>
        <pc:spChg chg="mod">
          <ac:chgData name="Sudhakar Reddy" userId="6bd9700a367e69f9" providerId="LiveId" clId="{F866E194-E47E-427F-825D-AC6C81496B6C}" dt="2023-08-08T09:33:45.485" v="1515" actId="1076"/>
          <ac:spMkLst>
            <pc:docMk/>
            <pc:sldMk cId="2319238361" sldId="262"/>
            <ac:spMk id="11" creationId="{39A4EE72-FB7B-8759-0B2F-9118A092F014}"/>
          </ac:spMkLst>
        </pc:spChg>
        <pc:spChg chg="mod">
          <ac:chgData name="Sudhakar Reddy" userId="6bd9700a367e69f9" providerId="LiveId" clId="{F866E194-E47E-427F-825D-AC6C81496B6C}" dt="2023-08-08T13:25:53.418" v="2328" actId="207"/>
          <ac:spMkLst>
            <pc:docMk/>
            <pc:sldMk cId="2319238361" sldId="262"/>
            <ac:spMk id="12" creationId="{E18C02C6-D899-68F8-310C-024EF01F9E49}"/>
          </ac:spMkLst>
        </pc:spChg>
        <pc:spChg chg="add mod">
          <ac:chgData name="Sudhakar Reddy" userId="6bd9700a367e69f9" providerId="LiveId" clId="{F866E194-E47E-427F-825D-AC6C81496B6C}" dt="2023-08-08T09:39:57.989" v="1543" actId="20577"/>
          <ac:spMkLst>
            <pc:docMk/>
            <pc:sldMk cId="2319238361" sldId="262"/>
            <ac:spMk id="13" creationId="{3F1852FB-9009-1863-E964-CB4D63EC22EF}"/>
          </ac:spMkLst>
        </pc:spChg>
      </pc:sldChg>
      <pc:sldChg chg="addSp delSp modSp add mod modTransition delAnim modAnim modShow">
        <pc:chgData name="Sudhakar Reddy" userId="6bd9700a367e69f9" providerId="LiveId" clId="{F866E194-E47E-427F-825D-AC6C81496B6C}" dt="2023-08-09T06:24:54.963" v="2735"/>
        <pc:sldMkLst>
          <pc:docMk/>
          <pc:sldMk cId="2182577618" sldId="263"/>
        </pc:sldMkLst>
        <pc:spChg chg="mod">
          <ac:chgData name="Sudhakar Reddy" userId="6bd9700a367e69f9" providerId="LiveId" clId="{F866E194-E47E-427F-825D-AC6C81496B6C}" dt="2023-08-08T09:25:17.901" v="1182" actId="20577"/>
          <ac:spMkLst>
            <pc:docMk/>
            <pc:sldMk cId="2182577618" sldId="263"/>
            <ac:spMk id="3" creationId="{A84A84C9-38B6-FA78-834C-8E5A0C9EE729}"/>
          </ac:spMkLst>
        </pc:spChg>
        <pc:spChg chg="add mod">
          <ac:chgData name="Sudhakar Reddy" userId="6bd9700a367e69f9" providerId="LiveId" clId="{F866E194-E47E-427F-825D-AC6C81496B6C}" dt="2023-08-09T06:18:50.653" v="2721" actId="465"/>
          <ac:spMkLst>
            <pc:docMk/>
            <pc:sldMk cId="2182577618" sldId="263"/>
            <ac:spMk id="4" creationId="{5157EEF7-2AC4-8602-86D0-33B2639F2CD3}"/>
          </ac:spMkLst>
        </pc:spChg>
        <pc:spChg chg="mod">
          <ac:chgData name="Sudhakar Reddy" userId="6bd9700a367e69f9" providerId="LiveId" clId="{F866E194-E47E-427F-825D-AC6C81496B6C}" dt="2023-08-08T13:25:59.478" v="2329" actId="207"/>
          <ac:spMkLst>
            <pc:docMk/>
            <pc:sldMk cId="2182577618" sldId="263"/>
            <ac:spMk id="5" creationId="{BCA5B824-085F-65F7-DFA8-9AEAD5CEBB3E}"/>
          </ac:spMkLst>
        </pc:spChg>
        <pc:spChg chg="mod">
          <ac:chgData name="Sudhakar Reddy" userId="6bd9700a367e69f9" providerId="LiveId" clId="{F866E194-E47E-427F-825D-AC6C81496B6C}" dt="2023-08-09T06:18:50.653" v="2721" actId="465"/>
          <ac:spMkLst>
            <pc:docMk/>
            <pc:sldMk cId="2182577618" sldId="263"/>
            <ac:spMk id="6" creationId="{0BC25DAC-FB58-BAB8-AC49-B42C8AA88D55}"/>
          </ac:spMkLst>
        </pc:spChg>
        <pc:spChg chg="add del mod">
          <ac:chgData name="Sudhakar Reddy" userId="6bd9700a367e69f9" providerId="LiveId" clId="{F866E194-E47E-427F-825D-AC6C81496B6C}" dt="2023-08-09T06:16:37.682" v="2678" actId="478"/>
          <ac:spMkLst>
            <pc:docMk/>
            <pc:sldMk cId="2182577618" sldId="263"/>
            <ac:spMk id="7" creationId="{E6A0540A-1FBA-E7DE-329A-61D97C8ABD47}"/>
          </ac:spMkLst>
        </pc:spChg>
        <pc:spChg chg="add del mod">
          <ac:chgData name="Sudhakar Reddy" userId="6bd9700a367e69f9" providerId="LiveId" clId="{F866E194-E47E-427F-825D-AC6C81496B6C}" dt="2023-08-09T06:16:37.682" v="2678" actId="478"/>
          <ac:spMkLst>
            <pc:docMk/>
            <pc:sldMk cId="2182577618" sldId="263"/>
            <ac:spMk id="8" creationId="{8B62A05D-B6B5-A1C2-1DCB-2449505DA61D}"/>
          </ac:spMkLst>
        </pc:spChg>
        <pc:spChg chg="mod">
          <ac:chgData name="Sudhakar Reddy" userId="6bd9700a367e69f9" providerId="LiveId" clId="{F866E194-E47E-427F-825D-AC6C81496B6C}" dt="2023-08-09T06:18:50.653" v="2721" actId="465"/>
          <ac:spMkLst>
            <pc:docMk/>
            <pc:sldMk cId="2182577618" sldId="263"/>
            <ac:spMk id="9" creationId="{43248DFA-61A2-5400-BFBC-21A7C43DEE39}"/>
          </ac:spMkLst>
        </pc:spChg>
        <pc:spChg chg="mod">
          <ac:chgData name="Sudhakar Reddy" userId="6bd9700a367e69f9" providerId="LiveId" clId="{F866E194-E47E-427F-825D-AC6C81496B6C}" dt="2023-08-09T06:18:50.653" v="2721" actId="465"/>
          <ac:spMkLst>
            <pc:docMk/>
            <pc:sldMk cId="2182577618" sldId="263"/>
            <ac:spMk id="10" creationId="{1E46C245-FBE4-F58D-69F0-B99DB89FF4F0}"/>
          </ac:spMkLst>
        </pc:spChg>
        <pc:spChg chg="del mod">
          <ac:chgData name="Sudhakar Reddy" userId="6bd9700a367e69f9" providerId="LiveId" clId="{F866E194-E47E-427F-825D-AC6C81496B6C}" dt="2023-08-09T06:17:48.602" v="2684" actId="478"/>
          <ac:spMkLst>
            <pc:docMk/>
            <pc:sldMk cId="2182577618" sldId="263"/>
            <ac:spMk id="11" creationId="{39A4EE72-FB7B-8759-0B2F-9118A092F014}"/>
          </ac:spMkLst>
        </pc:spChg>
        <pc:spChg chg="mod">
          <ac:chgData name="Sudhakar Reddy" userId="6bd9700a367e69f9" providerId="LiveId" clId="{F866E194-E47E-427F-825D-AC6C81496B6C}" dt="2023-08-09T06:18:34.775" v="2720" actId="20577"/>
          <ac:spMkLst>
            <pc:docMk/>
            <pc:sldMk cId="2182577618" sldId="263"/>
            <ac:spMk id="12" creationId="{E18C02C6-D899-68F8-310C-024EF01F9E49}"/>
          </ac:spMkLst>
        </pc:spChg>
        <pc:spChg chg="del mod">
          <ac:chgData name="Sudhakar Reddy" userId="6bd9700a367e69f9" providerId="LiveId" clId="{F866E194-E47E-427F-825D-AC6C81496B6C}" dt="2023-08-08T09:26:36.295" v="1204" actId="478"/>
          <ac:spMkLst>
            <pc:docMk/>
            <pc:sldMk cId="2182577618" sldId="263"/>
            <ac:spMk id="13" creationId="{3F1852FB-9009-1863-E964-CB4D63EC22EF}"/>
          </ac:spMkLst>
        </pc:spChg>
        <pc:spChg chg="add mod">
          <ac:chgData name="Sudhakar Reddy" userId="6bd9700a367e69f9" providerId="LiveId" clId="{F866E194-E47E-427F-825D-AC6C81496B6C}" dt="2023-08-09T06:18:50.653" v="2721" actId="465"/>
          <ac:spMkLst>
            <pc:docMk/>
            <pc:sldMk cId="2182577618" sldId="263"/>
            <ac:spMk id="14" creationId="{7A9FD5A2-798D-A81C-CC24-A815FB533A6F}"/>
          </ac:spMkLst>
        </pc:spChg>
        <pc:spChg chg="add del mod">
          <ac:chgData name="Sudhakar Reddy" userId="6bd9700a367e69f9" providerId="LiveId" clId="{F866E194-E47E-427F-825D-AC6C81496B6C}" dt="2023-08-09T06:17:48.602" v="2684" actId="478"/>
          <ac:spMkLst>
            <pc:docMk/>
            <pc:sldMk cId="2182577618" sldId="263"/>
            <ac:spMk id="15" creationId="{CC87669E-141F-30EC-9E47-6AA8C1D6F4AC}"/>
          </ac:spMkLst>
        </pc:spChg>
        <pc:spChg chg="add mod">
          <ac:chgData name="Sudhakar Reddy" userId="6bd9700a367e69f9" providerId="LiveId" clId="{F866E194-E47E-427F-825D-AC6C81496B6C}" dt="2023-08-09T06:19:32.241" v="2722" actId="207"/>
          <ac:spMkLst>
            <pc:docMk/>
            <pc:sldMk cId="2182577618" sldId="263"/>
            <ac:spMk id="16" creationId="{DDA6B498-D5B1-20EB-4FBB-3122BADF38D8}"/>
          </ac:spMkLst>
        </pc:spChg>
        <pc:spChg chg="add mod">
          <ac:chgData name="Sudhakar Reddy" userId="6bd9700a367e69f9" providerId="LiveId" clId="{F866E194-E47E-427F-825D-AC6C81496B6C}" dt="2023-08-09T06:18:50.653" v="2721" actId="465"/>
          <ac:spMkLst>
            <pc:docMk/>
            <pc:sldMk cId="2182577618" sldId="263"/>
            <ac:spMk id="17" creationId="{C6EC4F72-C42E-3D9A-2F73-803986D7AC87}"/>
          </ac:spMkLst>
        </pc:spChg>
        <pc:spChg chg="add mod">
          <ac:chgData name="Sudhakar Reddy" userId="6bd9700a367e69f9" providerId="LiveId" clId="{F866E194-E47E-427F-825D-AC6C81496B6C}" dt="2023-08-09T06:18:50.653" v="2721" actId="465"/>
          <ac:spMkLst>
            <pc:docMk/>
            <pc:sldMk cId="2182577618" sldId="263"/>
            <ac:spMk id="18" creationId="{D7902B22-0EFC-58D1-AC3C-484989DC1582}"/>
          </ac:spMkLst>
        </pc:spChg>
      </pc:sldChg>
      <pc:sldChg chg="delSp modSp add mod modTransition delAnim modAnim">
        <pc:chgData name="Sudhakar Reddy" userId="6bd9700a367e69f9" providerId="LiveId" clId="{F866E194-E47E-427F-825D-AC6C81496B6C}" dt="2023-08-09T06:24:54.963" v="2735"/>
        <pc:sldMkLst>
          <pc:docMk/>
          <pc:sldMk cId="2091831964" sldId="264"/>
        </pc:sldMkLst>
        <pc:spChg chg="mod">
          <ac:chgData name="Sudhakar Reddy" userId="6bd9700a367e69f9" providerId="LiveId" clId="{F866E194-E47E-427F-825D-AC6C81496B6C}" dt="2023-08-08T11:23:41.234" v="1557" actId="20577"/>
          <ac:spMkLst>
            <pc:docMk/>
            <pc:sldMk cId="2091831964" sldId="264"/>
            <ac:spMk id="2" creationId="{876B2EE6-BD14-B10A-8A32-A35E464CD5BA}"/>
          </ac:spMkLst>
        </pc:spChg>
        <pc:spChg chg="mod">
          <ac:chgData name="Sudhakar Reddy" userId="6bd9700a367e69f9" providerId="LiveId" clId="{F866E194-E47E-427F-825D-AC6C81496B6C}" dt="2023-08-09T05:34:15.826" v="2503" actId="6549"/>
          <ac:spMkLst>
            <pc:docMk/>
            <pc:sldMk cId="2091831964" sldId="264"/>
            <ac:spMk id="3" creationId="{A84A84C9-38B6-FA78-834C-8E5A0C9EE729}"/>
          </ac:spMkLst>
        </pc:spChg>
        <pc:grpChg chg="del">
          <ac:chgData name="Sudhakar Reddy" userId="6bd9700a367e69f9" providerId="LiveId" clId="{F866E194-E47E-427F-825D-AC6C81496B6C}" dt="2023-08-08T11:23:46.898" v="1558" actId="478"/>
          <ac:grpSpMkLst>
            <pc:docMk/>
            <pc:sldMk cId="2091831964" sldId="264"/>
            <ac:grpSpMk id="31" creationId="{E64FCE76-90FC-1011-F991-174AF1EA83B3}"/>
          </ac:grpSpMkLst>
        </pc:grpChg>
        <pc:grpChg chg="del">
          <ac:chgData name="Sudhakar Reddy" userId="6bd9700a367e69f9" providerId="LiveId" clId="{F866E194-E47E-427F-825D-AC6C81496B6C}" dt="2023-08-08T11:23:46.898" v="1558" actId="478"/>
          <ac:grpSpMkLst>
            <pc:docMk/>
            <pc:sldMk cId="2091831964" sldId="264"/>
            <ac:grpSpMk id="32" creationId="{06C79106-D306-B99A-9482-00E6F6074291}"/>
          </ac:grpSpMkLst>
        </pc:grpChg>
        <pc:picChg chg="del">
          <ac:chgData name="Sudhakar Reddy" userId="6bd9700a367e69f9" providerId="LiveId" clId="{F866E194-E47E-427F-825D-AC6C81496B6C}" dt="2023-08-08T11:23:46.898" v="1558" actId="478"/>
          <ac:picMkLst>
            <pc:docMk/>
            <pc:sldMk cId="2091831964" sldId="264"/>
            <ac:picMk id="21" creationId="{D1D42FB8-B680-023E-4A89-1F7DE7C3299D}"/>
          </ac:picMkLst>
        </pc:picChg>
      </pc:sldChg>
      <pc:sldChg chg="modSp add mod modTransition modAnim modShow">
        <pc:chgData name="Sudhakar Reddy" userId="6bd9700a367e69f9" providerId="LiveId" clId="{F866E194-E47E-427F-825D-AC6C81496B6C}" dt="2023-08-09T06:24:54.963" v="2735"/>
        <pc:sldMkLst>
          <pc:docMk/>
          <pc:sldMk cId="3133228532" sldId="265"/>
        </pc:sldMkLst>
        <pc:spChg chg="mod">
          <ac:chgData name="Sudhakar Reddy" userId="6bd9700a367e69f9" providerId="LiveId" clId="{F866E194-E47E-427F-825D-AC6C81496B6C}" dt="2023-08-08T13:31:55.106" v="2375" actId="207"/>
          <ac:spMkLst>
            <pc:docMk/>
            <pc:sldMk cId="3133228532" sldId="265"/>
            <ac:spMk id="4" creationId="{A00E6489-5B22-DEE0-DB44-AACF438397BD}"/>
          </ac:spMkLst>
        </pc:spChg>
        <pc:spChg chg="mod">
          <ac:chgData name="Sudhakar Reddy" userId="6bd9700a367e69f9" providerId="LiveId" clId="{F866E194-E47E-427F-825D-AC6C81496B6C}" dt="2023-08-08T13:31:57.914" v="2376" actId="207"/>
          <ac:spMkLst>
            <pc:docMk/>
            <pc:sldMk cId="3133228532" sldId="265"/>
            <ac:spMk id="5" creationId="{BCA5B824-085F-65F7-DFA8-9AEAD5CEBB3E}"/>
          </ac:spMkLst>
        </pc:spChg>
        <pc:spChg chg="mod">
          <ac:chgData name="Sudhakar Reddy" userId="6bd9700a367e69f9" providerId="LiveId" clId="{F866E194-E47E-427F-825D-AC6C81496B6C}" dt="2023-08-08T13:26:45.868" v="2336" actId="207"/>
          <ac:spMkLst>
            <pc:docMk/>
            <pc:sldMk cId="3133228532" sldId="265"/>
            <ac:spMk id="6" creationId="{0BC25DAC-FB58-BAB8-AC49-B42C8AA88D55}"/>
          </ac:spMkLst>
        </pc:spChg>
        <pc:spChg chg="mod">
          <ac:chgData name="Sudhakar Reddy" userId="6bd9700a367e69f9" providerId="LiveId" clId="{F866E194-E47E-427F-825D-AC6C81496B6C}" dt="2023-08-08T13:31:51.743" v="2374" actId="207"/>
          <ac:spMkLst>
            <pc:docMk/>
            <pc:sldMk cId="3133228532" sldId="265"/>
            <ac:spMk id="7" creationId="{F7F187D4-F7BC-C27C-AD3A-D7C150AB81CC}"/>
          </ac:spMkLst>
        </pc:spChg>
        <pc:spChg chg="mod">
          <ac:chgData name="Sudhakar Reddy" userId="6bd9700a367e69f9" providerId="LiveId" clId="{F866E194-E47E-427F-825D-AC6C81496B6C}" dt="2023-08-09T06:21:32.014" v="2734" actId="20577"/>
          <ac:spMkLst>
            <pc:docMk/>
            <pc:sldMk cId="3133228532" sldId="265"/>
            <ac:spMk id="8" creationId="{D312900B-8954-FA6A-69FD-17F0E4E83CBD}"/>
          </ac:spMkLst>
        </pc:spChg>
        <pc:spChg chg="mod">
          <ac:chgData name="Sudhakar Reddy" userId="6bd9700a367e69f9" providerId="LiveId" clId="{F866E194-E47E-427F-825D-AC6C81496B6C}" dt="2023-08-08T13:32:08.061" v="2378" actId="207"/>
          <ac:spMkLst>
            <pc:docMk/>
            <pc:sldMk cId="3133228532" sldId="265"/>
            <ac:spMk id="9" creationId="{43248DFA-61A2-5400-BFBC-21A7C43DEE39}"/>
          </ac:spMkLst>
        </pc:spChg>
        <pc:spChg chg="mod">
          <ac:chgData name="Sudhakar Reddy" userId="6bd9700a367e69f9" providerId="LiveId" clId="{F866E194-E47E-427F-825D-AC6C81496B6C}" dt="2023-08-08T13:32:54.068" v="2381" actId="207"/>
          <ac:spMkLst>
            <pc:docMk/>
            <pc:sldMk cId="3133228532" sldId="265"/>
            <ac:spMk id="10" creationId="{1E46C245-FBE4-F58D-69F0-B99DB89FF4F0}"/>
          </ac:spMkLst>
        </pc:spChg>
        <pc:spChg chg="mod">
          <ac:chgData name="Sudhakar Reddy" userId="6bd9700a367e69f9" providerId="LiveId" clId="{F866E194-E47E-427F-825D-AC6C81496B6C}" dt="2023-08-08T13:27:10.987" v="2341" actId="207"/>
          <ac:spMkLst>
            <pc:docMk/>
            <pc:sldMk cId="3133228532" sldId="265"/>
            <ac:spMk id="12" creationId="{E18C02C6-D899-68F8-310C-024EF01F9E49}"/>
          </ac:spMkLst>
        </pc:spChg>
      </pc:sldChg>
      <pc:sldChg chg="addSp delSp modSp add mod modTransition modAnim">
        <pc:chgData name="Sudhakar Reddy" userId="6bd9700a367e69f9" providerId="LiveId" clId="{F866E194-E47E-427F-825D-AC6C81496B6C}" dt="2023-08-09T06:24:54.963" v="2735"/>
        <pc:sldMkLst>
          <pc:docMk/>
          <pc:sldMk cId="751507562" sldId="266"/>
        </pc:sldMkLst>
        <pc:spChg chg="add mod">
          <ac:chgData name="Sudhakar Reddy" userId="6bd9700a367e69f9" providerId="LiveId" clId="{F866E194-E47E-427F-825D-AC6C81496B6C}" dt="2023-08-09T04:42:49.967" v="2395" actId="20577"/>
          <ac:spMkLst>
            <pc:docMk/>
            <pc:sldMk cId="751507562" sldId="266"/>
            <ac:spMk id="4" creationId="{19BF3317-ECEE-B88B-015E-6A53711CE1BC}"/>
          </ac:spMkLst>
        </pc:spChg>
        <pc:spChg chg="mod">
          <ac:chgData name="Sudhakar Reddy" userId="6bd9700a367e69f9" providerId="LiveId" clId="{F866E194-E47E-427F-825D-AC6C81496B6C}" dt="2023-08-08T13:33:24.675" v="2388" actId="20577"/>
          <ac:spMkLst>
            <pc:docMk/>
            <pc:sldMk cId="751507562" sldId="266"/>
            <ac:spMk id="5" creationId="{BCA5B824-085F-65F7-DFA8-9AEAD5CEBB3E}"/>
          </ac:spMkLst>
        </pc:spChg>
        <pc:spChg chg="mod">
          <ac:chgData name="Sudhakar Reddy" userId="6bd9700a367e69f9" providerId="LiveId" clId="{F866E194-E47E-427F-825D-AC6C81496B6C}" dt="2023-08-08T13:27:18.583" v="2343" actId="207"/>
          <ac:spMkLst>
            <pc:docMk/>
            <pc:sldMk cId="751507562" sldId="266"/>
            <ac:spMk id="6" creationId="{0BC25DAC-FB58-BAB8-AC49-B42C8AA88D55}"/>
          </ac:spMkLst>
        </pc:spChg>
        <pc:spChg chg="mod">
          <ac:chgData name="Sudhakar Reddy" userId="6bd9700a367e69f9" providerId="LiveId" clId="{F866E194-E47E-427F-825D-AC6C81496B6C}" dt="2023-08-08T13:27:21.411" v="2344" actId="207"/>
          <ac:spMkLst>
            <pc:docMk/>
            <pc:sldMk cId="751507562" sldId="266"/>
            <ac:spMk id="9" creationId="{43248DFA-61A2-5400-BFBC-21A7C43DEE39}"/>
          </ac:spMkLst>
        </pc:spChg>
        <pc:spChg chg="mod">
          <ac:chgData name="Sudhakar Reddy" userId="6bd9700a367e69f9" providerId="LiveId" clId="{F866E194-E47E-427F-825D-AC6C81496B6C}" dt="2023-08-08T13:27:24.466" v="2345" actId="207"/>
          <ac:spMkLst>
            <pc:docMk/>
            <pc:sldMk cId="751507562" sldId="266"/>
            <ac:spMk id="10" creationId="{1E46C245-FBE4-F58D-69F0-B99DB89FF4F0}"/>
          </ac:spMkLst>
        </pc:spChg>
        <pc:spChg chg="del">
          <ac:chgData name="Sudhakar Reddy" userId="6bd9700a367e69f9" providerId="LiveId" clId="{F866E194-E47E-427F-825D-AC6C81496B6C}" dt="2023-08-08T13:18:02.843" v="2093" actId="478"/>
          <ac:spMkLst>
            <pc:docMk/>
            <pc:sldMk cId="751507562" sldId="266"/>
            <ac:spMk id="11" creationId="{39A4EE72-FB7B-8759-0B2F-9118A092F014}"/>
          </ac:spMkLst>
        </pc:spChg>
        <pc:spChg chg="del">
          <ac:chgData name="Sudhakar Reddy" userId="6bd9700a367e69f9" providerId="LiveId" clId="{F866E194-E47E-427F-825D-AC6C81496B6C}" dt="2023-08-08T13:18:02.843" v="2093" actId="478"/>
          <ac:spMkLst>
            <pc:docMk/>
            <pc:sldMk cId="751507562" sldId="266"/>
            <ac:spMk id="12" creationId="{E18C02C6-D899-68F8-310C-024EF01F9E49}"/>
          </ac:spMkLst>
        </pc:spChg>
        <pc:spChg chg="mod">
          <ac:chgData name="Sudhakar Reddy" userId="6bd9700a367e69f9" providerId="LiveId" clId="{F866E194-E47E-427F-825D-AC6C81496B6C}" dt="2023-08-08T13:18:08.683" v="2099" actId="20577"/>
          <ac:spMkLst>
            <pc:docMk/>
            <pc:sldMk cId="751507562" sldId="266"/>
            <ac:spMk id="13" creationId="{3F1852FB-9009-1863-E964-CB4D63EC22EF}"/>
          </ac:spMkLst>
        </pc:spChg>
      </pc:sldChg>
      <pc:sldChg chg="modSp add mod modTransition modAnim">
        <pc:chgData name="Sudhakar Reddy" userId="6bd9700a367e69f9" providerId="LiveId" clId="{F866E194-E47E-427F-825D-AC6C81496B6C}" dt="2023-08-09T06:24:54.963" v="2735"/>
        <pc:sldMkLst>
          <pc:docMk/>
          <pc:sldMk cId="24490649" sldId="267"/>
        </pc:sldMkLst>
        <pc:spChg chg="mod">
          <ac:chgData name="Sudhakar Reddy" userId="6bd9700a367e69f9" providerId="LiveId" clId="{F866E194-E47E-427F-825D-AC6C81496B6C}" dt="2023-08-08T13:19:45.565" v="2178" actId="20577"/>
          <ac:spMkLst>
            <pc:docMk/>
            <pc:sldMk cId="24490649" sldId="267"/>
            <ac:spMk id="2" creationId="{876B2EE6-BD14-B10A-8A32-A35E464CD5BA}"/>
          </ac:spMkLst>
        </pc:spChg>
        <pc:spChg chg="mod">
          <ac:chgData name="Sudhakar Reddy" userId="6bd9700a367e69f9" providerId="LiveId" clId="{F866E194-E47E-427F-825D-AC6C81496B6C}" dt="2023-08-09T05:36:03.449" v="2516" actId="20577"/>
          <ac:spMkLst>
            <pc:docMk/>
            <pc:sldMk cId="24490649" sldId="267"/>
            <ac:spMk id="3" creationId="{A84A84C9-38B6-FA78-834C-8E5A0C9EE729}"/>
          </ac:spMkLst>
        </pc:spChg>
      </pc:sldChg>
      <pc:sldChg chg="addSp delSp modSp add mod modTransition modAnim">
        <pc:chgData name="Sudhakar Reddy" userId="6bd9700a367e69f9" providerId="LiveId" clId="{F866E194-E47E-427F-825D-AC6C81496B6C}" dt="2023-08-09T06:24:54.963" v="2735"/>
        <pc:sldMkLst>
          <pc:docMk/>
          <pc:sldMk cId="413667883" sldId="268"/>
        </pc:sldMkLst>
        <pc:spChg chg="mod">
          <ac:chgData name="Sudhakar Reddy" userId="6bd9700a367e69f9" providerId="LiveId" clId="{F866E194-E47E-427F-825D-AC6C81496B6C}" dt="2023-08-09T05:37:15.091" v="2543" actId="14100"/>
          <ac:spMkLst>
            <pc:docMk/>
            <pc:sldMk cId="413667883" sldId="268"/>
            <ac:spMk id="4" creationId="{A00E6489-5B22-DEE0-DB44-AACF438397BD}"/>
          </ac:spMkLst>
        </pc:spChg>
        <pc:spChg chg="mod">
          <ac:chgData name="Sudhakar Reddy" userId="6bd9700a367e69f9" providerId="LiveId" clId="{F866E194-E47E-427F-825D-AC6C81496B6C}" dt="2023-08-09T05:37:20.644" v="2544" actId="465"/>
          <ac:spMkLst>
            <pc:docMk/>
            <pc:sldMk cId="413667883" sldId="268"/>
            <ac:spMk id="5" creationId="{BCA5B824-085F-65F7-DFA8-9AEAD5CEBB3E}"/>
          </ac:spMkLst>
        </pc:spChg>
        <pc:spChg chg="del">
          <ac:chgData name="Sudhakar Reddy" userId="6bd9700a367e69f9" providerId="LiveId" clId="{F866E194-E47E-427F-825D-AC6C81496B6C}" dt="2023-08-08T13:22:08.815" v="2255" actId="478"/>
          <ac:spMkLst>
            <pc:docMk/>
            <pc:sldMk cId="413667883" sldId="268"/>
            <ac:spMk id="6" creationId="{0BC25DAC-FB58-BAB8-AC49-B42C8AA88D55}"/>
          </ac:spMkLst>
        </pc:spChg>
        <pc:spChg chg="add mod">
          <ac:chgData name="Sudhakar Reddy" userId="6bd9700a367e69f9" providerId="LiveId" clId="{F866E194-E47E-427F-825D-AC6C81496B6C}" dt="2023-08-09T05:37:15.091" v="2543" actId="14100"/>
          <ac:spMkLst>
            <pc:docMk/>
            <pc:sldMk cId="413667883" sldId="268"/>
            <ac:spMk id="6" creationId="{35529FA5-E556-D7FC-5749-AFB82D90F1A1}"/>
          </ac:spMkLst>
        </pc:spChg>
        <pc:spChg chg="del">
          <ac:chgData name="Sudhakar Reddy" userId="6bd9700a367e69f9" providerId="LiveId" clId="{F866E194-E47E-427F-825D-AC6C81496B6C}" dt="2023-08-08T13:22:08.815" v="2255" actId="478"/>
          <ac:spMkLst>
            <pc:docMk/>
            <pc:sldMk cId="413667883" sldId="268"/>
            <ac:spMk id="7" creationId="{F7F187D4-F7BC-C27C-AD3A-D7C150AB81CC}"/>
          </ac:spMkLst>
        </pc:spChg>
        <pc:spChg chg="del">
          <ac:chgData name="Sudhakar Reddy" userId="6bd9700a367e69f9" providerId="LiveId" clId="{F866E194-E47E-427F-825D-AC6C81496B6C}" dt="2023-08-08T13:22:08.815" v="2255" actId="478"/>
          <ac:spMkLst>
            <pc:docMk/>
            <pc:sldMk cId="413667883" sldId="268"/>
            <ac:spMk id="8" creationId="{D312900B-8954-FA6A-69FD-17F0E4E83CBD}"/>
          </ac:spMkLst>
        </pc:spChg>
        <pc:spChg chg="del">
          <ac:chgData name="Sudhakar Reddy" userId="6bd9700a367e69f9" providerId="LiveId" clId="{F866E194-E47E-427F-825D-AC6C81496B6C}" dt="2023-08-08T13:22:08.815" v="2255" actId="478"/>
          <ac:spMkLst>
            <pc:docMk/>
            <pc:sldMk cId="413667883" sldId="268"/>
            <ac:spMk id="9" creationId="{43248DFA-61A2-5400-BFBC-21A7C43DEE39}"/>
          </ac:spMkLst>
        </pc:spChg>
        <pc:spChg chg="del">
          <ac:chgData name="Sudhakar Reddy" userId="6bd9700a367e69f9" providerId="LiveId" clId="{F866E194-E47E-427F-825D-AC6C81496B6C}" dt="2023-08-08T13:22:08.815" v="2255" actId="478"/>
          <ac:spMkLst>
            <pc:docMk/>
            <pc:sldMk cId="413667883" sldId="268"/>
            <ac:spMk id="10" creationId="{1E46C245-FBE4-F58D-69F0-B99DB89FF4F0}"/>
          </ac:spMkLst>
        </pc:spChg>
        <pc:spChg chg="del">
          <ac:chgData name="Sudhakar Reddy" userId="6bd9700a367e69f9" providerId="LiveId" clId="{F866E194-E47E-427F-825D-AC6C81496B6C}" dt="2023-08-08T13:22:08.815" v="2255" actId="478"/>
          <ac:spMkLst>
            <pc:docMk/>
            <pc:sldMk cId="413667883" sldId="268"/>
            <ac:spMk id="11" creationId="{39A4EE72-FB7B-8759-0B2F-9118A092F014}"/>
          </ac:spMkLst>
        </pc:spChg>
        <pc:spChg chg="del">
          <ac:chgData name="Sudhakar Reddy" userId="6bd9700a367e69f9" providerId="LiveId" clId="{F866E194-E47E-427F-825D-AC6C81496B6C}" dt="2023-08-08T13:22:08.815" v="2255" actId="478"/>
          <ac:spMkLst>
            <pc:docMk/>
            <pc:sldMk cId="413667883" sldId="268"/>
            <ac:spMk id="12" creationId="{E18C02C6-D899-68F8-310C-024EF01F9E49}"/>
          </ac:spMkLst>
        </pc:spChg>
        <pc:spChg chg="add mod">
          <ac:chgData name="Sudhakar Reddy" userId="6bd9700a367e69f9" providerId="LiveId" clId="{F866E194-E47E-427F-825D-AC6C81496B6C}" dt="2023-08-09T05:37:20.644" v="2544" actId="465"/>
          <ac:spMkLst>
            <pc:docMk/>
            <pc:sldMk cId="413667883" sldId="268"/>
            <ac:spMk id="13" creationId="{A7280BE0-B954-906E-79C6-F45B0387E5C3}"/>
          </ac:spMkLst>
        </pc:spChg>
        <pc:spChg chg="add mod">
          <ac:chgData name="Sudhakar Reddy" userId="6bd9700a367e69f9" providerId="LiveId" clId="{F866E194-E47E-427F-825D-AC6C81496B6C}" dt="2023-08-09T05:37:20.644" v="2544" actId="465"/>
          <ac:spMkLst>
            <pc:docMk/>
            <pc:sldMk cId="413667883" sldId="268"/>
            <ac:spMk id="14" creationId="{1EFF487B-BE7C-0151-3A39-5A15A321DC09}"/>
          </ac:spMkLst>
        </pc:spChg>
        <pc:spChg chg="add del mod">
          <ac:chgData name="Sudhakar Reddy" userId="6bd9700a367e69f9" providerId="LiveId" clId="{F866E194-E47E-427F-825D-AC6C81496B6C}" dt="2023-08-09T05:36:12.677" v="2517" actId="478"/>
          <ac:spMkLst>
            <pc:docMk/>
            <pc:sldMk cId="413667883" sldId="268"/>
            <ac:spMk id="15" creationId="{48CF39C2-0F1F-EC5A-4297-8F2CE41881A8}"/>
          </ac:spMkLst>
        </pc:spChg>
        <pc:spChg chg="add mod">
          <ac:chgData name="Sudhakar Reddy" userId="6bd9700a367e69f9" providerId="LiveId" clId="{F866E194-E47E-427F-825D-AC6C81496B6C}" dt="2023-08-09T05:37:20.644" v="2544" actId="465"/>
          <ac:spMkLst>
            <pc:docMk/>
            <pc:sldMk cId="413667883" sldId="268"/>
            <ac:spMk id="16" creationId="{963AD6E7-2C52-334B-29D1-F9AACCAE223C}"/>
          </ac:spMkLst>
        </pc:spChg>
        <pc:spChg chg="add mod">
          <ac:chgData name="Sudhakar Reddy" userId="6bd9700a367e69f9" providerId="LiveId" clId="{F866E194-E47E-427F-825D-AC6C81496B6C}" dt="2023-08-09T05:37:20.644" v="2544" actId="465"/>
          <ac:spMkLst>
            <pc:docMk/>
            <pc:sldMk cId="413667883" sldId="268"/>
            <ac:spMk id="17" creationId="{474D371F-A833-D7E9-3881-9A477F46D2B9}"/>
          </ac:spMkLst>
        </pc:spChg>
      </pc:sldChg>
      <pc:sldChg chg="delSp modSp add mod modTransition modAnim">
        <pc:chgData name="Sudhakar Reddy" userId="6bd9700a367e69f9" providerId="LiveId" clId="{F866E194-E47E-427F-825D-AC6C81496B6C}" dt="2023-08-09T06:24:54.963" v="2735"/>
        <pc:sldMkLst>
          <pc:docMk/>
          <pc:sldMk cId="484965006" sldId="269"/>
        </pc:sldMkLst>
        <pc:spChg chg="mod">
          <ac:chgData name="Sudhakar Reddy" userId="6bd9700a367e69f9" providerId="LiveId" clId="{F866E194-E47E-427F-825D-AC6C81496B6C}" dt="2023-08-08T13:23:51.772" v="2299" actId="20577"/>
          <ac:spMkLst>
            <pc:docMk/>
            <pc:sldMk cId="484965006" sldId="269"/>
            <ac:spMk id="3" creationId="{A84A84C9-38B6-FA78-834C-8E5A0C9EE729}"/>
          </ac:spMkLst>
        </pc:spChg>
        <pc:spChg chg="mod">
          <ac:chgData name="Sudhakar Reddy" userId="6bd9700a367e69f9" providerId="LiveId" clId="{F866E194-E47E-427F-825D-AC6C81496B6C}" dt="2023-08-09T05:37:53.544" v="2548" actId="14100"/>
          <ac:spMkLst>
            <pc:docMk/>
            <pc:sldMk cId="484965006" sldId="269"/>
            <ac:spMk id="4" creationId="{A00E6489-5B22-DEE0-DB44-AACF438397BD}"/>
          </ac:spMkLst>
        </pc:spChg>
        <pc:spChg chg="mod">
          <ac:chgData name="Sudhakar Reddy" userId="6bd9700a367e69f9" providerId="LiveId" clId="{F866E194-E47E-427F-825D-AC6C81496B6C}" dt="2023-08-09T05:38:11.894" v="2552" actId="1076"/>
          <ac:spMkLst>
            <pc:docMk/>
            <pc:sldMk cId="484965006" sldId="269"/>
            <ac:spMk id="5" creationId="{BCA5B824-085F-65F7-DFA8-9AEAD5CEBB3E}"/>
          </ac:spMkLst>
        </pc:spChg>
        <pc:spChg chg="mod">
          <ac:chgData name="Sudhakar Reddy" userId="6bd9700a367e69f9" providerId="LiveId" clId="{F866E194-E47E-427F-825D-AC6C81496B6C}" dt="2023-08-09T05:38:08.975" v="2551" actId="1076"/>
          <ac:spMkLst>
            <pc:docMk/>
            <pc:sldMk cId="484965006" sldId="269"/>
            <ac:spMk id="13" creationId="{A7280BE0-B954-906E-79C6-F45B0387E5C3}"/>
          </ac:spMkLst>
        </pc:spChg>
        <pc:spChg chg="del mod">
          <ac:chgData name="Sudhakar Reddy" userId="6bd9700a367e69f9" providerId="LiveId" clId="{F866E194-E47E-427F-825D-AC6C81496B6C}" dt="2023-08-09T05:37:43.765" v="2547" actId="478"/>
          <ac:spMkLst>
            <pc:docMk/>
            <pc:sldMk cId="484965006" sldId="269"/>
            <ac:spMk id="14" creationId="{1EFF487B-BE7C-0151-3A39-5A15A321DC09}"/>
          </ac:spMkLst>
        </pc:spChg>
        <pc:spChg chg="del">
          <ac:chgData name="Sudhakar Reddy" userId="6bd9700a367e69f9" providerId="LiveId" clId="{F866E194-E47E-427F-825D-AC6C81496B6C}" dt="2023-08-08T13:24:28.559" v="2313" actId="478"/>
          <ac:spMkLst>
            <pc:docMk/>
            <pc:sldMk cId="484965006" sldId="269"/>
            <ac:spMk id="15" creationId="{48CF39C2-0F1F-EC5A-4297-8F2CE41881A8}"/>
          </ac:spMkLst>
        </pc:spChg>
        <pc:spChg chg="del">
          <ac:chgData name="Sudhakar Reddy" userId="6bd9700a367e69f9" providerId="LiveId" clId="{F866E194-E47E-427F-825D-AC6C81496B6C}" dt="2023-08-08T13:24:28.559" v="2313" actId="478"/>
          <ac:spMkLst>
            <pc:docMk/>
            <pc:sldMk cId="484965006" sldId="269"/>
            <ac:spMk id="16" creationId="{963AD6E7-2C52-334B-29D1-F9AACCAE223C}"/>
          </ac:spMkLst>
        </pc:spChg>
        <pc:spChg chg="del">
          <ac:chgData name="Sudhakar Reddy" userId="6bd9700a367e69f9" providerId="LiveId" clId="{F866E194-E47E-427F-825D-AC6C81496B6C}" dt="2023-08-08T13:24:28.559" v="2313" actId="478"/>
          <ac:spMkLst>
            <pc:docMk/>
            <pc:sldMk cId="484965006" sldId="269"/>
            <ac:spMk id="17" creationId="{474D371F-A833-D7E9-3881-9A477F46D2B9}"/>
          </ac:spMkLst>
        </pc:spChg>
      </pc:sldChg>
      <pc:sldChg chg="add del">
        <pc:chgData name="Sudhakar Reddy" userId="6bd9700a367e69f9" providerId="LiveId" clId="{F866E194-E47E-427F-825D-AC6C81496B6C}" dt="2023-08-08T13:21:21.581" v="2240"/>
        <pc:sldMkLst>
          <pc:docMk/>
          <pc:sldMk cId="3664653558" sldId="269"/>
        </pc:sldMkLst>
      </pc:sldChg>
      <pc:sldChg chg="del">
        <pc:chgData name="Sudhakar Reddy" userId="6bd9700a367e69f9" providerId="LiveId" clId="{F866E194-E47E-427F-825D-AC6C81496B6C}" dt="2023-08-04T10:44:00.638" v="106" actId="47"/>
        <pc:sldMkLst>
          <pc:docMk/>
          <pc:sldMk cId="736920322" sldId="347"/>
        </pc:sldMkLst>
      </pc:sldChg>
      <pc:sldChg chg="del">
        <pc:chgData name="Sudhakar Reddy" userId="6bd9700a367e69f9" providerId="LiveId" clId="{F866E194-E47E-427F-825D-AC6C81496B6C}" dt="2023-08-04T10:44:05.758" v="107" actId="47"/>
        <pc:sldMkLst>
          <pc:docMk/>
          <pc:sldMk cId="3415024558" sldId="350"/>
        </pc:sldMkLst>
      </pc:sldChg>
      <pc:sldChg chg="del">
        <pc:chgData name="Sudhakar Reddy" userId="6bd9700a367e69f9" providerId="LiveId" clId="{F866E194-E47E-427F-825D-AC6C81496B6C}" dt="2023-08-04T10:44:00.638" v="106" actId="47"/>
        <pc:sldMkLst>
          <pc:docMk/>
          <pc:sldMk cId="1818663670" sldId="351"/>
        </pc:sldMkLst>
      </pc:sldChg>
      <pc:sldChg chg="del">
        <pc:chgData name="Sudhakar Reddy" userId="6bd9700a367e69f9" providerId="LiveId" clId="{F866E194-E47E-427F-825D-AC6C81496B6C}" dt="2023-08-04T10:44:00.638" v="106" actId="47"/>
        <pc:sldMkLst>
          <pc:docMk/>
          <pc:sldMk cId="2718341954" sldId="352"/>
        </pc:sldMkLst>
      </pc:sldChg>
      <pc:sldChg chg="del">
        <pc:chgData name="Sudhakar Reddy" userId="6bd9700a367e69f9" providerId="LiveId" clId="{F866E194-E47E-427F-825D-AC6C81496B6C}" dt="2023-08-04T10:44:00.638" v="106" actId="47"/>
        <pc:sldMkLst>
          <pc:docMk/>
          <pc:sldMk cId="1397202659" sldId="353"/>
        </pc:sldMkLst>
      </pc:sldChg>
      <pc:sldChg chg="del">
        <pc:chgData name="Sudhakar Reddy" userId="6bd9700a367e69f9" providerId="LiveId" clId="{F866E194-E47E-427F-825D-AC6C81496B6C}" dt="2023-08-04T10:44:00.638" v="106" actId="47"/>
        <pc:sldMkLst>
          <pc:docMk/>
          <pc:sldMk cId="37717184" sldId="354"/>
        </pc:sldMkLst>
      </pc:sldChg>
      <pc:sldChg chg="del">
        <pc:chgData name="Sudhakar Reddy" userId="6bd9700a367e69f9" providerId="LiveId" clId="{F866E194-E47E-427F-825D-AC6C81496B6C}" dt="2023-08-04T10:44:00.638" v="106" actId="47"/>
        <pc:sldMkLst>
          <pc:docMk/>
          <pc:sldMk cId="1317741656" sldId="355"/>
        </pc:sldMkLst>
      </pc:sldChg>
      <pc:sldChg chg="del">
        <pc:chgData name="Sudhakar Reddy" userId="6bd9700a367e69f9" providerId="LiveId" clId="{F866E194-E47E-427F-825D-AC6C81496B6C}" dt="2023-08-04T10:44:00.638" v="106" actId="47"/>
        <pc:sldMkLst>
          <pc:docMk/>
          <pc:sldMk cId="1442157449" sldId="356"/>
        </pc:sldMkLst>
      </pc:sldChg>
      <pc:sldChg chg="del">
        <pc:chgData name="Sudhakar Reddy" userId="6bd9700a367e69f9" providerId="LiveId" clId="{F866E194-E47E-427F-825D-AC6C81496B6C}" dt="2023-08-04T10:44:00.638" v="106" actId="47"/>
        <pc:sldMkLst>
          <pc:docMk/>
          <pc:sldMk cId="1263067464" sldId="357"/>
        </pc:sldMkLst>
      </pc:sldChg>
      <pc:sldChg chg="add del modTransition">
        <pc:chgData name="Sudhakar Reddy" userId="6bd9700a367e69f9" providerId="LiveId" clId="{F866E194-E47E-427F-825D-AC6C81496B6C}" dt="2023-08-09T06:24:54.963" v="2735"/>
        <pc:sldMkLst>
          <pc:docMk/>
          <pc:sldMk cId="2324724635" sldId="359"/>
        </pc:sldMkLst>
      </pc:sldChg>
      <pc:sldChg chg="addSp delSp modSp del mod delAnim">
        <pc:chgData name="Sudhakar Reddy" userId="6bd9700a367e69f9" providerId="LiveId" clId="{F866E194-E47E-427F-825D-AC6C81496B6C}" dt="2023-08-04T10:44:09.536" v="109" actId="47"/>
        <pc:sldMkLst>
          <pc:docMk/>
          <pc:sldMk cId="1839960451" sldId="360"/>
        </pc:sldMkLst>
        <pc:spChg chg="del">
          <ac:chgData name="Sudhakar Reddy" userId="6bd9700a367e69f9" providerId="LiveId" clId="{F866E194-E47E-427F-825D-AC6C81496B6C}" dt="2023-08-04T10:38:00.684" v="31" actId="478"/>
          <ac:spMkLst>
            <pc:docMk/>
            <pc:sldMk cId="1839960451" sldId="360"/>
            <ac:spMk id="2" creationId="{680869ED-194F-C783-0347-A1CBB2E67003}"/>
          </ac:spMkLst>
        </pc:spChg>
        <pc:spChg chg="mod">
          <ac:chgData name="Sudhakar Reddy" userId="6bd9700a367e69f9" providerId="LiveId" clId="{F866E194-E47E-427F-825D-AC6C81496B6C}" dt="2023-08-04T10:41:34.240" v="96" actId="1076"/>
          <ac:spMkLst>
            <pc:docMk/>
            <pc:sldMk cId="1839960451" sldId="360"/>
            <ac:spMk id="3" creationId="{65C8DEBD-12A2-634F-922E-E1A8B1817012}"/>
          </ac:spMkLst>
        </pc:spChg>
        <pc:spChg chg="del">
          <ac:chgData name="Sudhakar Reddy" userId="6bd9700a367e69f9" providerId="LiveId" clId="{F866E194-E47E-427F-825D-AC6C81496B6C}" dt="2023-08-04T10:38:00.684" v="31" actId="478"/>
          <ac:spMkLst>
            <pc:docMk/>
            <pc:sldMk cId="1839960451" sldId="360"/>
            <ac:spMk id="5" creationId="{44C14848-82A6-8648-8B47-50E02D4B53EE}"/>
          </ac:spMkLst>
        </pc:spChg>
        <pc:spChg chg="del">
          <ac:chgData name="Sudhakar Reddy" userId="6bd9700a367e69f9" providerId="LiveId" clId="{F866E194-E47E-427F-825D-AC6C81496B6C}" dt="2023-08-04T10:38:00.684" v="31" actId="478"/>
          <ac:spMkLst>
            <pc:docMk/>
            <pc:sldMk cId="1839960451" sldId="360"/>
            <ac:spMk id="6" creationId="{9144F2FD-C1B3-7A4A-874A-FD4F84EA5B0E}"/>
          </ac:spMkLst>
        </pc:spChg>
        <pc:spChg chg="del">
          <ac:chgData name="Sudhakar Reddy" userId="6bd9700a367e69f9" providerId="LiveId" clId="{F866E194-E47E-427F-825D-AC6C81496B6C}" dt="2023-08-04T10:38:00.684" v="31" actId="478"/>
          <ac:spMkLst>
            <pc:docMk/>
            <pc:sldMk cId="1839960451" sldId="360"/>
            <ac:spMk id="7" creationId="{B457A7B3-44C5-4248-A809-66FF6B6B1D46}"/>
          </ac:spMkLst>
        </pc:spChg>
        <pc:spChg chg="del">
          <ac:chgData name="Sudhakar Reddy" userId="6bd9700a367e69f9" providerId="LiveId" clId="{F866E194-E47E-427F-825D-AC6C81496B6C}" dt="2023-08-04T10:38:00.684" v="31" actId="478"/>
          <ac:spMkLst>
            <pc:docMk/>
            <pc:sldMk cId="1839960451" sldId="360"/>
            <ac:spMk id="8" creationId="{8E02EA6F-A741-1448-B528-CA6A0AB81981}"/>
          </ac:spMkLst>
        </pc:spChg>
        <pc:spChg chg="del">
          <ac:chgData name="Sudhakar Reddy" userId="6bd9700a367e69f9" providerId="LiveId" clId="{F866E194-E47E-427F-825D-AC6C81496B6C}" dt="2023-08-04T10:38:00.684" v="31" actId="478"/>
          <ac:spMkLst>
            <pc:docMk/>
            <pc:sldMk cId="1839960451" sldId="360"/>
            <ac:spMk id="9" creationId="{688D1BEE-FE06-8A43-A82D-496E07661C4C}"/>
          </ac:spMkLst>
        </pc:spChg>
        <pc:spChg chg="del">
          <ac:chgData name="Sudhakar Reddy" userId="6bd9700a367e69f9" providerId="LiveId" clId="{F866E194-E47E-427F-825D-AC6C81496B6C}" dt="2023-08-04T10:38:00.684" v="31" actId="478"/>
          <ac:spMkLst>
            <pc:docMk/>
            <pc:sldMk cId="1839960451" sldId="360"/>
            <ac:spMk id="10" creationId="{E28E223C-8234-BF44-A5C7-26F22559281D}"/>
          </ac:spMkLst>
        </pc:spChg>
        <pc:spChg chg="del">
          <ac:chgData name="Sudhakar Reddy" userId="6bd9700a367e69f9" providerId="LiveId" clId="{F866E194-E47E-427F-825D-AC6C81496B6C}" dt="2023-08-04T10:38:00.684" v="31" actId="478"/>
          <ac:spMkLst>
            <pc:docMk/>
            <pc:sldMk cId="1839960451" sldId="360"/>
            <ac:spMk id="11" creationId="{CEC16B5A-EEF1-694F-8FD6-56D7940E8994}"/>
          </ac:spMkLst>
        </pc:spChg>
        <pc:spChg chg="del">
          <ac:chgData name="Sudhakar Reddy" userId="6bd9700a367e69f9" providerId="LiveId" clId="{F866E194-E47E-427F-825D-AC6C81496B6C}" dt="2023-08-04T10:38:00.684" v="31" actId="478"/>
          <ac:spMkLst>
            <pc:docMk/>
            <pc:sldMk cId="1839960451" sldId="360"/>
            <ac:spMk id="12" creationId="{5FEF4EED-E21F-B747-9828-3B91A994E7D4}"/>
          </ac:spMkLst>
        </pc:spChg>
        <pc:spChg chg="del">
          <ac:chgData name="Sudhakar Reddy" userId="6bd9700a367e69f9" providerId="LiveId" clId="{F866E194-E47E-427F-825D-AC6C81496B6C}" dt="2023-08-04T10:38:00.684" v="31" actId="478"/>
          <ac:spMkLst>
            <pc:docMk/>
            <pc:sldMk cId="1839960451" sldId="360"/>
            <ac:spMk id="13" creationId="{AD2A1323-042F-1189-D3F1-C8F9536F1619}"/>
          </ac:spMkLst>
        </pc:spChg>
        <pc:spChg chg="del">
          <ac:chgData name="Sudhakar Reddy" userId="6bd9700a367e69f9" providerId="LiveId" clId="{F866E194-E47E-427F-825D-AC6C81496B6C}" dt="2023-08-04T10:38:00.684" v="31" actId="478"/>
          <ac:spMkLst>
            <pc:docMk/>
            <pc:sldMk cId="1839960451" sldId="360"/>
            <ac:spMk id="14" creationId="{D9C2CD9A-696A-55DD-95EA-65625A3DF3FD}"/>
          </ac:spMkLst>
        </pc:spChg>
        <pc:spChg chg="del">
          <ac:chgData name="Sudhakar Reddy" userId="6bd9700a367e69f9" providerId="LiveId" clId="{F866E194-E47E-427F-825D-AC6C81496B6C}" dt="2023-08-04T10:38:00.684" v="31" actId="478"/>
          <ac:spMkLst>
            <pc:docMk/>
            <pc:sldMk cId="1839960451" sldId="360"/>
            <ac:spMk id="15" creationId="{4FE1867D-89E4-7A8A-8971-1B298E2A12BF}"/>
          </ac:spMkLst>
        </pc:spChg>
        <pc:spChg chg="del">
          <ac:chgData name="Sudhakar Reddy" userId="6bd9700a367e69f9" providerId="LiveId" clId="{F866E194-E47E-427F-825D-AC6C81496B6C}" dt="2023-08-04T10:38:00.684" v="31" actId="478"/>
          <ac:spMkLst>
            <pc:docMk/>
            <pc:sldMk cId="1839960451" sldId="360"/>
            <ac:spMk id="16" creationId="{12D5E54E-A6A1-C4B0-8E80-E5F109647ACC}"/>
          </ac:spMkLst>
        </pc:spChg>
        <pc:spChg chg="del">
          <ac:chgData name="Sudhakar Reddy" userId="6bd9700a367e69f9" providerId="LiveId" clId="{F866E194-E47E-427F-825D-AC6C81496B6C}" dt="2023-08-04T10:38:00.684" v="31" actId="478"/>
          <ac:spMkLst>
            <pc:docMk/>
            <pc:sldMk cId="1839960451" sldId="360"/>
            <ac:spMk id="17" creationId="{EF07C378-83B5-25FE-39FD-2C9F8A4C554A}"/>
          </ac:spMkLst>
        </pc:spChg>
        <pc:spChg chg="del">
          <ac:chgData name="Sudhakar Reddy" userId="6bd9700a367e69f9" providerId="LiveId" clId="{F866E194-E47E-427F-825D-AC6C81496B6C}" dt="2023-08-04T10:38:00.684" v="31" actId="478"/>
          <ac:spMkLst>
            <pc:docMk/>
            <pc:sldMk cId="1839960451" sldId="360"/>
            <ac:spMk id="18" creationId="{0FB5246F-4AB8-249C-0DB6-D734A51118B7}"/>
          </ac:spMkLst>
        </pc:spChg>
        <pc:spChg chg="del">
          <ac:chgData name="Sudhakar Reddy" userId="6bd9700a367e69f9" providerId="LiveId" clId="{F866E194-E47E-427F-825D-AC6C81496B6C}" dt="2023-08-04T10:38:00.684" v="31" actId="478"/>
          <ac:spMkLst>
            <pc:docMk/>
            <pc:sldMk cId="1839960451" sldId="360"/>
            <ac:spMk id="19" creationId="{CFBE2246-2675-B538-62D9-63E040FF0C6F}"/>
          </ac:spMkLst>
        </pc:spChg>
        <pc:spChg chg="del">
          <ac:chgData name="Sudhakar Reddy" userId="6bd9700a367e69f9" providerId="LiveId" clId="{F866E194-E47E-427F-825D-AC6C81496B6C}" dt="2023-08-04T10:38:00.684" v="31" actId="478"/>
          <ac:spMkLst>
            <pc:docMk/>
            <pc:sldMk cId="1839960451" sldId="360"/>
            <ac:spMk id="20" creationId="{A21799C3-A0CD-857F-DD50-E9512257F2DE}"/>
          </ac:spMkLst>
        </pc:spChg>
        <pc:spChg chg="del">
          <ac:chgData name="Sudhakar Reddy" userId="6bd9700a367e69f9" providerId="LiveId" clId="{F866E194-E47E-427F-825D-AC6C81496B6C}" dt="2023-08-04T10:38:00.684" v="31" actId="478"/>
          <ac:spMkLst>
            <pc:docMk/>
            <pc:sldMk cId="1839960451" sldId="360"/>
            <ac:spMk id="21" creationId="{49A1593D-A161-7D6C-A26D-5E289AC9BC87}"/>
          </ac:spMkLst>
        </pc:spChg>
        <pc:spChg chg="del">
          <ac:chgData name="Sudhakar Reddy" userId="6bd9700a367e69f9" providerId="LiveId" clId="{F866E194-E47E-427F-825D-AC6C81496B6C}" dt="2023-08-04T10:38:00.684" v="31" actId="478"/>
          <ac:spMkLst>
            <pc:docMk/>
            <pc:sldMk cId="1839960451" sldId="360"/>
            <ac:spMk id="22" creationId="{657B805C-8E87-B426-0EA7-02E989E261DD}"/>
          </ac:spMkLst>
        </pc:spChg>
        <pc:spChg chg="del">
          <ac:chgData name="Sudhakar Reddy" userId="6bd9700a367e69f9" providerId="LiveId" clId="{F866E194-E47E-427F-825D-AC6C81496B6C}" dt="2023-08-04T10:38:00.684" v="31" actId="478"/>
          <ac:spMkLst>
            <pc:docMk/>
            <pc:sldMk cId="1839960451" sldId="360"/>
            <ac:spMk id="24" creationId="{14F052BA-3091-E548-8A6A-E90F77284909}"/>
          </ac:spMkLst>
        </pc:spChg>
        <pc:spChg chg="del">
          <ac:chgData name="Sudhakar Reddy" userId="6bd9700a367e69f9" providerId="LiveId" clId="{F866E194-E47E-427F-825D-AC6C81496B6C}" dt="2023-08-04T10:38:00.684" v="31" actId="478"/>
          <ac:spMkLst>
            <pc:docMk/>
            <pc:sldMk cId="1839960451" sldId="360"/>
            <ac:spMk id="25" creationId="{050A4A75-67C2-CE4E-AD1E-054DC6B2E36B}"/>
          </ac:spMkLst>
        </pc:spChg>
        <pc:spChg chg="del">
          <ac:chgData name="Sudhakar Reddy" userId="6bd9700a367e69f9" providerId="LiveId" clId="{F866E194-E47E-427F-825D-AC6C81496B6C}" dt="2023-08-04T10:38:00.684" v="31" actId="478"/>
          <ac:spMkLst>
            <pc:docMk/>
            <pc:sldMk cId="1839960451" sldId="360"/>
            <ac:spMk id="26" creationId="{0A0F3AB4-46D9-EE4E-9226-8AEB3192460B}"/>
          </ac:spMkLst>
        </pc:spChg>
        <pc:spChg chg="del">
          <ac:chgData name="Sudhakar Reddy" userId="6bd9700a367e69f9" providerId="LiveId" clId="{F866E194-E47E-427F-825D-AC6C81496B6C}" dt="2023-08-04T10:38:00.684" v="31" actId="478"/>
          <ac:spMkLst>
            <pc:docMk/>
            <pc:sldMk cId="1839960451" sldId="360"/>
            <ac:spMk id="27" creationId="{DD9B9A2F-F1C2-9F49-92D0-FD11CE2D0DDA}"/>
          </ac:spMkLst>
        </pc:spChg>
        <pc:spChg chg="del">
          <ac:chgData name="Sudhakar Reddy" userId="6bd9700a367e69f9" providerId="LiveId" clId="{F866E194-E47E-427F-825D-AC6C81496B6C}" dt="2023-08-04T10:38:00.684" v="31" actId="478"/>
          <ac:spMkLst>
            <pc:docMk/>
            <pc:sldMk cId="1839960451" sldId="360"/>
            <ac:spMk id="28" creationId="{FE66E11E-438F-C243-ADDD-517FA8D50492}"/>
          </ac:spMkLst>
        </pc:spChg>
        <pc:spChg chg="del">
          <ac:chgData name="Sudhakar Reddy" userId="6bd9700a367e69f9" providerId="LiveId" clId="{F866E194-E47E-427F-825D-AC6C81496B6C}" dt="2023-08-04T10:38:00.684" v="31" actId="478"/>
          <ac:spMkLst>
            <pc:docMk/>
            <pc:sldMk cId="1839960451" sldId="360"/>
            <ac:spMk id="29" creationId="{ACE4E10D-2EC6-D889-E75E-B2F0E604F29A}"/>
          </ac:spMkLst>
        </pc:spChg>
        <pc:spChg chg="del">
          <ac:chgData name="Sudhakar Reddy" userId="6bd9700a367e69f9" providerId="LiveId" clId="{F866E194-E47E-427F-825D-AC6C81496B6C}" dt="2023-08-04T10:38:00.684" v="31" actId="478"/>
          <ac:spMkLst>
            <pc:docMk/>
            <pc:sldMk cId="1839960451" sldId="360"/>
            <ac:spMk id="30" creationId="{14E80FBB-2A57-9BCF-B82E-01E47C5A0A80}"/>
          </ac:spMkLst>
        </pc:spChg>
        <pc:spChg chg="del">
          <ac:chgData name="Sudhakar Reddy" userId="6bd9700a367e69f9" providerId="LiveId" clId="{F866E194-E47E-427F-825D-AC6C81496B6C}" dt="2023-08-04T10:38:00.684" v="31" actId="478"/>
          <ac:spMkLst>
            <pc:docMk/>
            <pc:sldMk cId="1839960451" sldId="360"/>
            <ac:spMk id="31" creationId="{7B1D7474-E84F-53A5-9700-ACC976E49374}"/>
          </ac:spMkLst>
        </pc:spChg>
        <pc:spChg chg="del">
          <ac:chgData name="Sudhakar Reddy" userId="6bd9700a367e69f9" providerId="LiveId" clId="{F866E194-E47E-427F-825D-AC6C81496B6C}" dt="2023-08-04T10:38:00.684" v="31" actId="478"/>
          <ac:spMkLst>
            <pc:docMk/>
            <pc:sldMk cId="1839960451" sldId="360"/>
            <ac:spMk id="32" creationId="{81938CFD-15AE-A74A-92E8-8A1F94FACDA8}"/>
          </ac:spMkLst>
        </pc:spChg>
        <pc:spChg chg="del">
          <ac:chgData name="Sudhakar Reddy" userId="6bd9700a367e69f9" providerId="LiveId" clId="{F866E194-E47E-427F-825D-AC6C81496B6C}" dt="2023-08-04T10:38:00.684" v="31" actId="478"/>
          <ac:spMkLst>
            <pc:docMk/>
            <pc:sldMk cId="1839960451" sldId="360"/>
            <ac:spMk id="33" creationId="{DB85E7DC-6CFF-D644-9786-7D06F9557B57}"/>
          </ac:spMkLst>
        </pc:spChg>
        <pc:spChg chg="del">
          <ac:chgData name="Sudhakar Reddy" userId="6bd9700a367e69f9" providerId="LiveId" clId="{F866E194-E47E-427F-825D-AC6C81496B6C}" dt="2023-08-04T10:38:00.684" v="31" actId="478"/>
          <ac:spMkLst>
            <pc:docMk/>
            <pc:sldMk cId="1839960451" sldId="360"/>
            <ac:spMk id="34" creationId="{037550A1-0E91-5E4C-BD2F-3C504F4414AD}"/>
          </ac:spMkLst>
        </pc:spChg>
        <pc:spChg chg="del">
          <ac:chgData name="Sudhakar Reddy" userId="6bd9700a367e69f9" providerId="LiveId" clId="{F866E194-E47E-427F-825D-AC6C81496B6C}" dt="2023-08-04T10:38:00.684" v="31" actId="478"/>
          <ac:spMkLst>
            <pc:docMk/>
            <pc:sldMk cId="1839960451" sldId="360"/>
            <ac:spMk id="35" creationId="{E1283F37-4DB0-D14E-98D8-0F07A7DF66E2}"/>
          </ac:spMkLst>
        </pc:spChg>
        <pc:spChg chg="del">
          <ac:chgData name="Sudhakar Reddy" userId="6bd9700a367e69f9" providerId="LiveId" clId="{F866E194-E47E-427F-825D-AC6C81496B6C}" dt="2023-08-04T10:38:00.684" v="31" actId="478"/>
          <ac:spMkLst>
            <pc:docMk/>
            <pc:sldMk cId="1839960451" sldId="360"/>
            <ac:spMk id="36" creationId="{62BAC072-A3F1-4F37-78A8-4374A16EE053}"/>
          </ac:spMkLst>
        </pc:spChg>
        <pc:spChg chg="del">
          <ac:chgData name="Sudhakar Reddy" userId="6bd9700a367e69f9" providerId="LiveId" clId="{F866E194-E47E-427F-825D-AC6C81496B6C}" dt="2023-08-04T10:38:00.684" v="31" actId="478"/>
          <ac:spMkLst>
            <pc:docMk/>
            <pc:sldMk cId="1839960451" sldId="360"/>
            <ac:spMk id="37" creationId="{956B7C59-E388-352C-5CE0-1EC15598290B}"/>
          </ac:spMkLst>
        </pc:spChg>
        <pc:spChg chg="del">
          <ac:chgData name="Sudhakar Reddy" userId="6bd9700a367e69f9" providerId="LiveId" clId="{F866E194-E47E-427F-825D-AC6C81496B6C}" dt="2023-08-04T10:38:00.684" v="31" actId="478"/>
          <ac:spMkLst>
            <pc:docMk/>
            <pc:sldMk cId="1839960451" sldId="360"/>
            <ac:spMk id="38" creationId="{9B97C624-FD0F-B8CF-17D9-CEDAB98F3383}"/>
          </ac:spMkLst>
        </pc:spChg>
        <pc:spChg chg="del">
          <ac:chgData name="Sudhakar Reddy" userId="6bd9700a367e69f9" providerId="LiveId" clId="{F866E194-E47E-427F-825D-AC6C81496B6C}" dt="2023-08-04T10:38:00.684" v="31" actId="478"/>
          <ac:spMkLst>
            <pc:docMk/>
            <pc:sldMk cId="1839960451" sldId="360"/>
            <ac:spMk id="41" creationId="{71053960-68C3-604E-9460-D0FFF3116F24}"/>
          </ac:spMkLst>
        </pc:spChg>
        <pc:spChg chg="del">
          <ac:chgData name="Sudhakar Reddy" userId="6bd9700a367e69f9" providerId="LiveId" clId="{F866E194-E47E-427F-825D-AC6C81496B6C}" dt="2023-08-04T10:38:00.684" v="31" actId="478"/>
          <ac:spMkLst>
            <pc:docMk/>
            <pc:sldMk cId="1839960451" sldId="360"/>
            <ac:spMk id="42" creationId="{91C05CF9-4C23-3140-A76F-9B231048F65C}"/>
          </ac:spMkLst>
        </pc:spChg>
        <pc:spChg chg="del">
          <ac:chgData name="Sudhakar Reddy" userId="6bd9700a367e69f9" providerId="LiveId" clId="{F866E194-E47E-427F-825D-AC6C81496B6C}" dt="2023-08-04T10:38:00.684" v="31" actId="478"/>
          <ac:spMkLst>
            <pc:docMk/>
            <pc:sldMk cId="1839960451" sldId="360"/>
            <ac:spMk id="43" creationId="{418CE1D5-1198-EC42-AEF3-6EB2605FCD34}"/>
          </ac:spMkLst>
        </pc:spChg>
        <pc:spChg chg="del">
          <ac:chgData name="Sudhakar Reddy" userId="6bd9700a367e69f9" providerId="LiveId" clId="{F866E194-E47E-427F-825D-AC6C81496B6C}" dt="2023-08-04T10:38:00.684" v="31" actId="478"/>
          <ac:spMkLst>
            <pc:docMk/>
            <pc:sldMk cId="1839960451" sldId="360"/>
            <ac:spMk id="44" creationId="{E7A01096-348D-1D44-9B16-542E67652CD1}"/>
          </ac:spMkLst>
        </pc:spChg>
        <pc:spChg chg="del">
          <ac:chgData name="Sudhakar Reddy" userId="6bd9700a367e69f9" providerId="LiveId" clId="{F866E194-E47E-427F-825D-AC6C81496B6C}" dt="2023-08-04T10:38:00.684" v="31" actId="478"/>
          <ac:spMkLst>
            <pc:docMk/>
            <pc:sldMk cId="1839960451" sldId="360"/>
            <ac:spMk id="45" creationId="{59952BE0-6847-B447-A4DD-F2ECDF0BE3DA}"/>
          </ac:spMkLst>
        </pc:spChg>
        <pc:spChg chg="del">
          <ac:chgData name="Sudhakar Reddy" userId="6bd9700a367e69f9" providerId="LiveId" clId="{F866E194-E47E-427F-825D-AC6C81496B6C}" dt="2023-08-04T10:38:00.684" v="31" actId="478"/>
          <ac:spMkLst>
            <pc:docMk/>
            <pc:sldMk cId="1839960451" sldId="360"/>
            <ac:spMk id="46" creationId="{BC1A4E8D-9FFB-8B4C-91C6-CF58EAD5AE7A}"/>
          </ac:spMkLst>
        </pc:spChg>
        <pc:spChg chg="del">
          <ac:chgData name="Sudhakar Reddy" userId="6bd9700a367e69f9" providerId="LiveId" clId="{F866E194-E47E-427F-825D-AC6C81496B6C}" dt="2023-08-04T10:38:00.684" v="31" actId="478"/>
          <ac:spMkLst>
            <pc:docMk/>
            <pc:sldMk cId="1839960451" sldId="360"/>
            <ac:spMk id="47" creationId="{FDCF4C8D-81F9-9C45-8C9A-C48BA8433148}"/>
          </ac:spMkLst>
        </pc:spChg>
        <pc:spChg chg="del">
          <ac:chgData name="Sudhakar Reddy" userId="6bd9700a367e69f9" providerId="LiveId" clId="{F866E194-E47E-427F-825D-AC6C81496B6C}" dt="2023-08-04T10:38:00.684" v="31" actId="478"/>
          <ac:spMkLst>
            <pc:docMk/>
            <pc:sldMk cId="1839960451" sldId="360"/>
            <ac:spMk id="48" creationId="{14D8DEB7-EB77-CA4B-9EC3-9081A39D69B5}"/>
          </ac:spMkLst>
        </pc:spChg>
        <pc:spChg chg="del">
          <ac:chgData name="Sudhakar Reddy" userId="6bd9700a367e69f9" providerId="LiveId" clId="{F866E194-E47E-427F-825D-AC6C81496B6C}" dt="2023-08-04T10:38:00.684" v="31" actId="478"/>
          <ac:spMkLst>
            <pc:docMk/>
            <pc:sldMk cId="1839960451" sldId="360"/>
            <ac:spMk id="49" creationId="{A9E5F7B0-EC70-0B42-8CE5-6AC6819D499B}"/>
          </ac:spMkLst>
        </pc:spChg>
        <pc:spChg chg="del">
          <ac:chgData name="Sudhakar Reddy" userId="6bd9700a367e69f9" providerId="LiveId" clId="{F866E194-E47E-427F-825D-AC6C81496B6C}" dt="2023-08-04T10:38:00.684" v="31" actId="478"/>
          <ac:spMkLst>
            <pc:docMk/>
            <pc:sldMk cId="1839960451" sldId="360"/>
            <ac:spMk id="50" creationId="{9C26A74B-2547-45BF-23D8-0C00329D6A87}"/>
          </ac:spMkLst>
        </pc:spChg>
        <pc:spChg chg="del">
          <ac:chgData name="Sudhakar Reddy" userId="6bd9700a367e69f9" providerId="LiveId" clId="{F866E194-E47E-427F-825D-AC6C81496B6C}" dt="2023-08-04T10:38:00.684" v="31" actId="478"/>
          <ac:spMkLst>
            <pc:docMk/>
            <pc:sldMk cId="1839960451" sldId="360"/>
            <ac:spMk id="51" creationId="{8CA80D47-AD1C-9546-A1D6-D4D637E4F446}"/>
          </ac:spMkLst>
        </pc:spChg>
        <pc:spChg chg="del">
          <ac:chgData name="Sudhakar Reddy" userId="6bd9700a367e69f9" providerId="LiveId" clId="{F866E194-E47E-427F-825D-AC6C81496B6C}" dt="2023-08-04T10:38:00.684" v="31" actId="478"/>
          <ac:spMkLst>
            <pc:docMk/>
            <pc:sldMk cId="1839960451" sldId="360"/>
            <ac:spMk id="52" creationId="{E832F3FE-D4A5-A949-A7F3-FF173FB4260D}"/>
          </ac:spMkLst>
        </pc:spChg>
        <pc:spChg chg="del">
          <ac:chgData name="Sudhakar Reddy" userId="6bd9700a367e69f9" providerId="LiveId" clId="{F866E194-E47E-427F-825D-AC6C81496B6C}" dt="2023-08-04T10:38:00.684" v="31" actId="478"/>
          <ac:spMkLst>
            <pc:docMk/>
            <pc:sldMk cId="1839960451" sldId="360"/>
            <ac:spMk id="53" creationId="{FA5FD7FB-72E9-F442-A111-0A9F0520CCA8}"/>
          </ac:spMkLst>
        </pc:spChg>
        <pc:spChg chg="del">
          <ac:chgData name="Sudhakar Reddy" userId="6bd9700a367e69f9" providerId="LiveId" clId="{F866E194-E47E-427F-825D-AC6C81496B6C}" dt="2023-08-04T10:38:00.684" v="31" actId="478"/>
          <ac:spMkLst>
            <pc:docMk/>
            <pc:sldMk cId="1839960451" sldId="360"/>
            <ac:spMk id="54" creationId="{58660EA2-3AB0-F54D-9955-A10C0C1B302E}"/>
          </ac:spMkLst>
        </pc:spChg>
        <pc:spChg chg="del">
          <ac:chgData name="Sudhakar Reddy" userId="6bd9700a367e69f9" providerId="LiveId" clId="{F866E194-E47E-427F-825D-AC6C81496B6C}" dt="2023-08-04T10:38:00.684" v="31" actId="478"/>
          <ac:spMkLst>
            <pc:docMk/>
            <pc:sldMk cId="1839960451" sldId="360"/>
            <ac:spMk id="55" creationId="{783B3048-C54E-EE4B-9D05-746828B98348}"/>
          </ac:spMkLst>
        </pc:spChg>
        <pc:spChg chg="del">
          <ac:chgData name="Sudhakar Reddy" userId="6bd9700a367e69f9" providerId="LiveId" clId="{F866E194-E47E-427F-825D-AC6C81496B6C}" dt="2023-08-04T10:38:00.684" v="31" actId="478"/>
          <ac:spMkLst>
            <pc:docMk/>
            <pc:sldMk cId="1839960451" sldId="360"/>
            <ac:spMk id="56" creationId="{D307EC3A-8FEA-1944-B206-811A8319EAFD}"/>
          </ac:spMkLst>
        </pc:spChg>
        <pc:spChg chg="del">
          <ac:chgData name="Sudhakar Reddy" userId="6bd9700a367e69f9" providerId="LiveId" clId="{F866E194-E47E-427F-825D-AC6C81496B6C}" dt="2023-08-04T10:38:00.684" v="31" actId="478"/>
          <ac:spMkLst>
            <pc:docMk/>
            <pc:sldMk cId="1839960451" sldId="360"/>
            <ac:spMk id="57" creationId="{E45DF1A7-CD1D-6D79-48AF-9085BC97128D}"/>
          </ac:spMkLst>
        </pc:spChg>
        <pc:spChg chg="del">
          <ac:chgData name="Sudhakar Reddy" userId="6bd9700a367e69f9" providerId="LiveId" clId="{F866E194-E47E-427F-825D-AC6C81496B6C}" dt="2023-08-04T10:38:00.684" v="31" actId="478"/>
          <ac:spMkLst>
            <pc:docMk/>
            <pc:sldMk cId="1839960451" sldId="360"/>
            <ac:spMk id="58" creationId="{DA88192C-38C7-4441-A2DC-DE29E5B8C0A5}"/>
          </ac:spMkLst>
        </pc:spChg>
        <pc:spChg chg="del">
          <ac:chgData name="Sudhakar Reddy" userId="6bd9700a367e69f9" providerId="LiveId" clId="{F866E194-E47E-427F-825D-AC6C81496B6C}" dt="2023-08-04T10:38:00.684" v="31" actId="478"/>
          <ac:spMkLst>
            <pc:docMk/>
            <pc:sldMk cId="1839960451" sldId="360"/>
            <ac:spMk id="59" creationId="{A551156E-8B35-8346-8C7A-E58E3FD5202D}"/>
          </ac:spMkLst>
        </pc:spChg>
        <pc:spChg chg="del">
          <ac:chgData name="Sudhakar Reddy" userId="6bd9700a367e69f9" providerId="LiveId" clId="{F866E194-E47E-427F-825D-AC6C81496B6C}" dt="2023-08-04T10:38:00.684" v="31" actId="478"/>
          <ac:spMkLst>
            <pc:docMk/>
            <pc:sldMk cId="1839960451" sldId="360"/>
            <ac:spMk id="60" creationId="{D20ECE9B-CEDD-3D4C-B5E6-360D056F930D}"/>
          </ac:spMkLst>
        </pc:spChg>
        <pc:spChg chg="del">
          <ac:chgData name="Sudhakar Reddy" userId="6bd9700a367e69f9" providerId="LiveId" clId="{F866E194-E47E-427F-825D-AC6C81496B6C}" dt="2023-08-04T10:38:00.684" v="31" actId="478"/>
          <ac:spMkLst>
            <pc:docMk/>
            <pc:sldMk cId="1839960451" sldId="360"/>
            <ac:spMk id="61" creationId="{EA5EDCBD-B526-BA0E-DE49-FEF118B3491A}"/>
          </ac:spMkLst>
        </pc:spChg>
        <pc:spChg chg="add mod">
          <ac:chgData name="Sudhakar Reddy" userId="6bd9700a367e69f9" providerId="LiveId" clId="{F866E194-E47E-427F-825D-AC6C81496B6C}" dt="2023-08-04T10:41:15.438" v="94" actId="1076"/>
          <ac:spMkLst>
            <pc:docMk/>
            <pc:sldMk cId="1839960451" sldId="360"/>
            <ac:spMk id="93" creationId="{1BEE81A3-DB82-97B5-881F-925D3C7F0C79}"/>
          </ac:spMkLst>
        </pc:spChg>
        <pc:grpChg chg="del">
          <ac:chgData name="Sudhakar Reddy" userId="6bd9700a367e69f9" providerId="LiveId" clId="{F866E194-E47E-427F-825D-AC6C81496B6C}" dt="2023-08-04T10:38:00.684" v="31" actId="478"/>
          <ac:grpSpMkLst>
            <pc:docMk/>
            <pc:sldMk cId="1839960451" sldId="360"/>
            <ac:grpSpMk id="39" creationId="{F9815EEF-1082-A597-684B-36ED767B95F6}"/>
          </ac:grpSpMkLst>
        </pc:grpChg>
        <pc:grpChg chg="del">
          <ac:chgData name="Sudhakar Reddy" userId="6bd9700a367e69f9" providerId="LiveId" clId="{F866E194-E47E-427F-825D-AC6C81496B6C}" dt="2023-08-04T10:38:00.684" v="31" actId="478"/>
          <ac:grpSpMkLst>
            <pc:docMk/>
            <pc:sldMk cId="1839960451" sldId="360"/>
            <ac:grpSpMk id="65" creationId="{AA6701EC-3EAD-C991-2787-5BF8850098A4}"/>
          </ac:grpSpMkLst>
        </pc:grpChg>
        <pc:grpChg chg="del">
          <ac:chgData name="Sudhakar Reddy" userId="6bd9700a367e69f9" providerId="LiveId" clId="{F866E194-E47E-427F-825D-AC6C81496B6C}" dt="2023-08-04T10:38:00.684" v="31" actId="478"/>
          <ac:grpSpMkLst>
            <pc:docMk/>
            <pc:sldMk cId="1839960451" sldId="360"/>
            <ac:grpSpMk id="70" creationId="{66CF7E3F-C8FE-8469-B1CF-2874AEEAE457}"/>
          </ac:grpSpMkLst>
        </pc:grpChg>
        <pc:grpChg chg="del">
          <ac:chgData name="Sudhakar Reddy" userId="6bd9700a367e69f9" providerId="LiveId" clId="{F866E194-E47E-427F-825D-AC6C81496B6C}" dt="2023-08-04T10:38:00.684" v="31" actId="478"/>
          <ac:grpSpMkLst>
            <pc:docMk/>
            <pc:sldMk cId="1839960451" sldId="360"/>
            <ac:grpSpMk id="73" creationId="{4BC05A33-E1C6-4633-822F-D17AC4AEDAE5}"/>
          </ac:grpSpMkLst>
        </pc:grpChg>
        <pc:grpChg chg="del">
          <ac:chgData name="Sudhakar Reddy" userId="6bd9700a367e69f9" providerId="LiveId" clId="{F866E194-E47E-427F-825D-AC6C81496B6C}" dt="2023-08-04T10:38:00.684" v="31" actId="478"/>
          <ac:grpSpMkLst>
            <pc:docMk/>
            <pc:sldMk cId="1839960451" sldId="360"/>
            <ac:grpSpMk id="77" creationId="{98708006-53C9-32CA-EA0E-7CD6DE80BC3B}"/>
          </ac:grpSpMkLst>
        </pc:grpChg>
        <pc:grpChg chg="del">
          <ac:chgData name="Sudhakar Reddy" userId="6bd9700a367e69f9" providerId="LiveId" clId="{F866E194-E47E-427F-825D-AC6C81496B6C}" dt="2023-08-04T10:38:00.684" v="31" actId="478"/>
          <ac:grpSpMkLst>
            <pc:docMk/>
            <pc:sldMk cId="1839960451" sldId="360"/>
            <ac:grpSpMk id="81" creationId="{E6E1C500-C5FD-E628-DC22-3C67E653A9EF}"/>
          </ac:grpSpMkLst>
        </pc:grpChg>
        <pc:grpChg chg="del">
          <ac:chgData name="Sudhakar Reddy" userId="6bd9700a367e69f9" providerId="LiveId" clId="{F866E194-E47E-427F-825D-AC6C81496B6C}" dt="2023-08-04T10:38:00.684" v="31" actId="478"/>
          <ac:grpSpMkLst>
            <pc:docMk/>
            <pc:sldMk cId="1839960451" sldId="360"/>
            <ac:grpSpMk id="85" creationId="{0EBC692F-3512-E8B0-A542-FFE9BC756A8C}"/>
          </ac:grpSpMkLst>
        </pc:grpChg>
        <pc:grpChg chg="del">
          <ac:chgData name="Sudhakar Reddy" userId="6bd9700a367e69f9" providerId="LiveId" clId="{F866E194-E47E-427F-825D-AC6C81496B6C}" dt="2023-08-04T10:38:00.684" v="31" actId="478"/>
          <ac:grpSpMkLst>
            <pc:docMk/>
            <pc:sldMk cId="1839960451" sldId="360"/>
            <ac:grpSpMk id="89" creationId="{2D8149BF-F316-783D-E21E-829E81B3D07B}"/>
          </ac:grpSpMkLst>
        </pc:grpChg>
        <pc:graphicFrameChg chg="del">
          <ac:chgData name="Sudhakar Reddy" userId="6bd9700a367e69f9" providerId="LiveId" clId="{F866E194-E47E-427F-825D-AC6C81496B6C}" dt="2023-08-04T10:38:00.684" v="31" actId="478"/>
          <ac:graphicFrameMkLst>
            <pc:docMk/>
            <pc:sldMk cId="1839960451" sldId="360"/>
            <ac:graphicFrameMk id="4" creationId="{AE987F21-C230-D341-9F44-717132F4FCF9}"/>
          </ac:graphicFrameMkLst>
        </pc:graphicFrameChg>
        <pc:graphicFrameChg chg="del">
          <ac:chgData name="Sudhakar Reddy" userId="6bd9700a367e69f9" providerId="LiveId" clId="{F866E194-E47E-427F-825D-AC6C81496B6C}" dt="2023-08-04T10:38:00.684" v="31" actId="478"/>
          <ac:graphicFrameMkLst>
            <pc:docMk/>
            <pc:sldMk cId="1839960451" sldId="360"/>
            <ac:graphicFrameMk id="23" creationId="{24DAB0CF-57D0-E440-AEE0-C31F6483EF67}"/>
          </ac:graphicFrameMkLst>
        </pc:graphicFrameChg>
        <pc:graphicFrameChg chg="del">
          <ac:chgData name="Sudhakar Reddy" userId="6bd9700a367e69f9" providerId="LiveId" clId="{F866E194-E47E-427F-825D-AC6C81496B6C}" dt="2023-08-04T10:38:00.684" v="31" actId="478"/>
          <ac:graphicFrameMkLst>
            <pc:docMk/>
            <pc:sldMk cId="1839960451" sldId="360"/>
            <ac:graphicFrameMk id="40" creationId="{34C70D74-7C52-724A-90C3-6F611129AB15}"/>
          </ac:graphicFrameMkLst>
        </pc:graphicFrameChg>
      </pc:sldChg>
      <pc:sldChg chg="modSp del mod">
        <pc:chgData name="Sudhakar Reddy" userId="6bd9700a367e69f9" providerId="LiveId" clId="{F866E194-E47E-427F-825D-AC6C81496B6C}" dt="2023-08-04T10:44:08.217" v="108" actId="47"/>
        <pc:sldMkLst>
          <pc:docMk/>
          <pc:sldMk cId="2437961703" sldId="362"/>
        </pc:sldMkLst>
        <pc:spChg chg="mod">
          <ac:chgData name="Sudhakar Reddy" userId="6bd9700a367e69f9" providerId="LiveId" clId="{F866E194-E47E-427F-825D-AC6C81496B6C}" dt="2023-08-04T10:37:45.193" v="30" actId="255"/>
          <ac:spMkLst>
            <pc:docMk/>
            <pc:sldMk cId="2437961703" sldId="362"/>
            <ac:spMk id="63" creationId="{9F56D5F3-6665-62BA-6E32-9A88957718B5}"/>
          </ac:spMkLst>
        </pc:spChg>
      </pc:sldChg>
      <pc:sldChg chg="add del modTransition">
        <pc:chgData name="Sudhakar Reddy" userId="6bd9700a367e69f9" providerId="LiveId" clId="{F866E194-E47E-427F-825D-AC6C81496B6C}" dt="2023-08-09T06:24:54.963" v="2735"/>
        <pc:sldMkLst>
          <pc:docMk/>
          <pc:sldMk cId="98552159" sldId="364"/>
        </pc:sldMkLst>
      </pc:sldChg>
      <pc:sldChg chg="mod modTransition modShow">
        <pc:chgData name="Sudhakar Reddy" userId="6bd9700a367e69f9" providerId="LiveId" clId="{F866E194-E47E-427F-825D-AC6C81496B6C}" dt="2023-08-09T06:24:54.963" v="2735"/>
        <pc:sldMkLst>
          <pc:docMk/>
          <pc:sldMk cId="795174318" sldId="365"/>
        </pc:sldMkLst>
      </pc:sldChg>
      <pc:sldChg chg="addSp delSp modSp add mod modTransition">
        <pc:chgData name="Sudhakar Reddy" userId="6bd9700a367e69f9" providerId="LiveId" clId="{F866E194-E47E-427F-825D-AC6C81496B6C}" dt="2023-08-09T06:24:54.963" v="2735"/>
        <pc:sldMkLst>
          <pc:docMk/>
          <pc:sldMk cId="3034885408" sldId="366"/>
        </pc:sldMkLst>
        <pc:spChg chg="add mod">
          <ac:chgData name="Sudhakar Reddy" userId="6bd9700a367e69f9" providerId="LiveId" clId="{F866E194-E47E-427F-825D-AC6C81496B6C}" dt="2023-08-09T05:02:24.788" v="2406" actId="1076"/>
          <ac:spMkLst>
            <pc:docMk/>
            <pc:sldMk cId="3034885408" sldId="366"/>
            <ac:spMk id="4" creationId="{21B7B305-498B-E7E1-CEBE-CB1C7283A515}"/>
          </ac:spMkLst>
        </pc:spChg>
        <pc:spChg chg="add mod">
          <ac:chgData name="Sudhakar Reddy" userId="6bd9700a367e69f9" providerId="LiveId" clId="{F866E194-E47E-427F-825D-AC6C81496B6C}" dt="2023-08-09T05:02:32.162" v="2408" actId="1076"/>
          <ac:spMkLst>
            <pc:docMk/>
            <pc:sldMk cId="3034885408" sldId="366"/>
            <ac:spMk id="5" creationId="{3AEE9C5F-0BBE-785C-0F20-FE7FE0C19BDF}"/>
          </ac:spMkLst>
        </pc:spChg>
        <pc:spChg chg="add del mod">
          <ac:chgData name="Sudhakar Reddy" userId="6bd9700a367e69f9" providerId="LiveId" clId="{F866E194-E47E-427F-825D-AC6C81496B6C}" dt="2023-08-09T05:29:17.173" v="2491" actId="478"/>
          <ac:spMkLst>
            <pc:docMk/>
            <pc:sldMk cId="3034885408" sldId="366"/>
            <ac:spMk id="6" creationId="{2FEEC1EE-A906-A75B-4520-7D84AC84074D}"/>
          </ac:spMkLst>
        </pc:spChg>
        <pc:spChg chg="del mod">
          <ac:chgData name="Sudhakar Reddy" userId="6bd9700a367e69f9" providerId="LiveId" clId="{F866E194-E47E-427F-825D-AC6C81496B6C}" dt="2023-08-09T05:29:17.173" v="2491" actId="478"/>
          <ac:spMkLst>
            <pc:docMk/>
            <pc:sldMk cId="3034885408" sldId="366"/>
            <ac:spMk id="7" creationId="{61DD3589-3A9F-6C1C-B41D-A6283785ECD0}"/>
          </ac:spMkLst>
        </pc:spChg>
        <pc:spChg chg="del mod">
          <ac:chgData name="Sudhakar Reddy" userId="6bd9700a367e69f9" providerId="LiveId" clId="{F866E194-E47E-427F-825D-AC6C81496B6C}" dt="2023-08-09T05:29:17.173" v="2491" actId="478"/>
          <ac:spMkLst>
            <pc:docMk/>
            <pc:sldMk cId="3034885408" sldId="366"/>
            <ac:spMk id="8" creationId="{F9B9D68D-C6F1-00F3-10C2-5B7BE026B321}"/>
          </ac:spMkLst>
        </pc:spChg>
        <pc:spChg chg="del mod">
          <ac:chgData name="Sudhakar Reddy" userId="6bd9700a367e69f9" providerId="LiveId" clId="{F866E194-E47E-427F-825D-AC6C81496B6C}" dt="2023-08-09T05:29:17.173" v="2491" actId="478"/>
          <ac:spMkLst>
            <pc:docMk/>
            <pc:sldMk cId="3034885408" sldId="366"/>
            <ac:spMk id="9" creationId="{E8A1F37B-1084-A66F-D671-83C0966A5E80}"/>
          </ac:spMkLst>
        </pc:spChg>
        <pc:spChg chg="del mod">
          <ac:chgData name="Sudhakar Reddy" userId="6bd9700a367e69f9" providerId="LiveId" clId="{F866E194-E47E-427F-825D-AC6C81496B6C}" dt="2023-08-09T05:29:17.173" v="2491" actId="478"/>
          <ac:spMkLst>
            <pc:docMk/>
            <pc:sldMk cId="3034885408" sldId="366"/>
            <ac:spMk id="10" creationId="{D8A5B49C-663D-70CE-8D20-30D2D6A7A380}"/>
          </ac:spMkLst>
        </pc:spChg>
        <pc:spChg chg="del mod">
          <ac:chgData name="Sudhakar Reddy" userId="6bd9700a367e69f9" providerId="LiveId" clId="{F866E194-E47E-427F-825D-AC6C81496B6C}" dt="2023-08-09T05:29:17.173" v="2491" actId="478"/>
          <ac:spMkLst>
            <pc:docMk/>
            <pc:sldMk cId="3034885408" sldId="366"/>
            <ac:spMk id="11" creationId="{8DC8FA72-4C05-C505-D75A-DD974E06A526}"/>
          </ac:spMkLst>
        </pc:spChg>
        <pc:spChg chg="add del mod">
          <ac:chgData name="Sudhakar Reddy" userId="6bd9700a367e69f9" providerId="LiveId" clId="{F866E194-E47E-427F-825D-AC6C81496B6C}" dt="2023-08-09T05:29:17.173" v="2491" actId="478"/>
          <ac:spMkLst>
            <pc:docMk/>
            <pc:sldMk cId="3034885408" sldId="366"/>
            <ac:spMk id="12" creationId="{25C3E5AB-FF72-0423-DA4D-CFA1B60B0F93}"/>
          </ac:spMkLst>
        </pc:spChg>
      </pc:sldChg>
      <pc:sldChg chg="modSp add del modAnim">
        <pc:chgData name="Sudhakar Reddy" userId="6bd9700a367e69f9" providerId="LiveId" clId="{F866E194-E47E-427F-825D-AC6C81496B6C}" dt="2023-08-09T06:11:35.853" v="2666" actId="47"/>
        <pc:sldMkLst>
          <pc:docMk/>
          <pc:sldMk cId="289906304" sldId="367"/>
        </pc:sldMkLst>
        <pc:spChg chg="mod">
          <ac:chgData name="Sudhakar Reddy" userId="6bd9700a367e69f9" providerId="LiveId" clId="{F866E194-E47E-427F-825D-AC6C81496B6C}" dt="2023-08-09T06:08:33.262" v="2665" actId="20577"/>
          <ac:spMkLst>
            <pc:docMk/>
            <pc:sldMk cId="289906304" sldId="367"/>
            <ac:spMk id="3" creationId="{A84A84C9-38B6-FA78-834C-8E5A0C9EE729}"/>
          </ac:spMkLst>
        </pc:spChg>
      </pc:sldChg>
      <pc:sldChg chg="add mod modTransition modShow">
        <pc:chgData name="Sudhakar Reddy" userId="6bd9700a367e69f9" providerId="LiveId" clId="{F866E194-E47E-427F-825D-AC6C81496B6C}" dt="2023-08-09T06:24:54.963" v="2735"/>
        <pc:sldMkLst>
          <pc:docMk/>
          <pc:sldMk cId="3700001496" sldId="367"/>
        </pc:sldMkLst>
      </pc:sldChg>
      <pc:sldChg chg="add del">
        <pc:chgData name="Sudhakar Reddy" userId="6bd9700a367e69f9" providerId="LiveId" clId="{F866E194-E47E-427F-825D-AC6C81496B6C}" dt="2023-08-09T06:11:35.853" v="2666" actId="47"/>
        <pc:sldMkLst>
          <pc:docMk/>
          <pc:sldMk cId="3128579440" sldId="368"/>
        </pc:sldMkLst>
      </pc:sldChg>
      <pc:sldChg chg="add del">
        <pc:chgData name="Sudhakar Reddy" userId="6bd9700a367e69f9" providerId="LiveId" clId="{F866E194-E47E-427F-825D-AC6C81496B6C}" dt="2023-08-09T06:11:35.853" v="2666" actId="47"/>
        <pc:sldMkLst>
          <pc:docMk/>
          <pc:sldMk cId="1206244918" sldId="369"/>
        </pc:sldMkLst>
      </pc:sldChg>
      <pc:sldChg chg="add del">
        <pc:chgData name="Sudhakar Reddy" userId="6bd9700a367e69f9" providerId="LiveId" clId="{F866E194-E47E-427F-825D-AC6C81496B6C}" dt="2023-08-09T06:11:35.853" v="2666" actId="47"/>
        <pc:sldMkLst>
          <pc:docMk/>
          <pc:sldMk cId="628912481" sldId="370"/>
        </pc:sldMkLst>
      </pc:sldChg>
      <pc:sldMasterChg chg="delSp modSp mod setBg delSldLayout modSldLayout">
        <pc:chgData name="Sudhakar Reddy" userId="6bd9700a367e69f9" providerId="LiveId" clId="{F866E194-E47E-427F-825D-AC6C81496B6C}" dt="2023-08-04T11:08:07.746" v="294"/>
        <pc:sldMasterMkLst>
          <pc:docMk/>
          <pc:sldMasterMk cId="1809588167" sldId="2147483660"/>
        </pc:sldMasterMkLst>
        <pc:grpChg chg="del mod">
          <ac:chgData name="Sudhakar Reddy" userId="6bd9700a367e69f9" providerId="LiveId" clId="{F866E194-E47E-427F-825D-AC6C81496B6C}" dt="2023-08-04T10:44:43.569" v="115" actId="478"/>
          <ac:grpSpMkLst>
            <pc:docMk/>
            <pc:sldMasterMk cId="1809588167" sldId="2147483660"/>
            <ac:grpSpMk id="7" creationId="{D59DE536-C8D2-4B36-8871-EFAE4AB34C65}"/>
          </ac:grpSpMkLst>
        </pc:grpChg>
        <pc:sldLayoutChg chg="addSp delSp modSp mod setBg delAnim modAnim">
          <pc:chgData name="Sudhakar Reddy" userId="6bd9700a367e69f9" providerId="LiveId" clId="{F866E194-E47E-427F-825D-AC6C81496B6C}" dt="2023-08-04T11:08:07.746" v="294"/>
          <pc:sldLayoutMkLst>
            <pc:docMk/>
            <pc:sldMasterMk cId="1809588167" sldId="2147483660"/>
            <pc:sldLayoutMk cId="3792100507" sldId="2147483661"/>
          </pc:sldLayoutMkLst>
          <pc:spChg chg="add del mod">
            <ac:chgData name="Sudhakar Reddy" userId="6bd9700a367e69f9" providerId="LiveId" clId="{F866E194-E47E-427F-825D-AC6C81496B6C}" dt="2023-08-04T10:48:54.146" v="133" actId="478"/>
            <ac:spMkLst>
              <pc:docMk/>
              <pc:sldMasterMk cId="1809588167" sldId="2147483660"/>
              <pc:sldLayoutMk cId="3792100507" sldId="2147483661"/>
              <ac:spMk id="2" creationId="{96C7C88A-BF1E-7AC7-4F85-BAF43681A858}"/>
            </ac:spMkLst>
          </pc:spChg>
          <pc:spChg chg="add del mod">
            <ac:chgData name="Sudhakar Reddy" userId="6bd9700a367e69f9" providerId="LiveId" clId="{F866E194-E47E-427F-825D-AC6C81496B6C}" dt="2023-08-04T10:50:51.145" v="145" actId="478"/>
            <ac:spMkLst>
              <pc:docMk/>
              <pc:sldMasterMk cId="1809588167" sldId="2147483660"/>
              <pc:sldLayoutMk cId="3792100507" sldId="2147483661"/>
              <ac:spMk id="3" creationId="{25C2A103-DE11-B533-CBDF-2940EE7BBC87}"/>
            </ac:spMkLst>
          </pc:spChg>
        </pc:sldLayoutChg>
        <pc:sldLayoutChg chg="delSp modSp mod setBg">
          <pc:chgData name="Sudhakar Reddy" userId="6bd9700a367e69f9" providerId="LiveId" clId="{F866E194-E47E-427F-825D-AC6C81496B6C}" dt="2023-08-04T11:08:07.746" v="294"/>
          <pc:sldLayoutMkLst>
            <pc:docMk/>
            <pc:sldMasterMk cId="1809588167" sldId="2147483660"/>
            <pc:sldLayoutMk cId="208118802" sldId="2147483662"/>
          </pc:sldLayoutMkLst>
          <pc:spChg chg="mod">
            <ac:chgData name="Sudhakar Reddy" userId="6bd9700a367e69f9" providerId="LiveId" clId="{F866E194-E47E-427F-825D-AC6C81496B6C}" dt="2023-08-04T10:54:14.514" v="215" actId="1076"/>
            <ac:spMkLst>
              <pc:docMk/>
              <pc:sldMasterMk cId="1809588167" sldId="2147483660"/>
              <pc:sldLayoutMk cId="208118802" sldId="2147483662"/>
              <ac:spMk id="13" creationId="{276CDC07-ECE6-4B1B-87CE-01BAED1BA8BE}"/>
            </ac:spMkLst>
          </pc:spChg>
          <pc:spChg chg="del">
            <ac:chgData name="Sudhakar Reddy" userId="6bd9700a367e69f9" providerId="LiveId" clId="{F866E194-E47E-427F-825D-AC6C81496B6C}" dt="2023-08-04T10:42:37.046" v="99" actId="478"/>
            <ac:spMkLst>
              <pc:docMk/>
              <pc:sldMasterMk cId="1809588167" sldId="2147483660"/>
              <pc:sldLayoutMk cId="208118802" sldId="2147483662"/>
              <ac:spMk id="17" creationId="{2BF7156F-0987-437D-B5B1-479A65624EB5}"/>
            </ac:spMkLst>
          </pc:spChg>
        </pc:sldLayoutChg>
        <pc:sldLayoutChg chg="del">
          <pc:chgData name="Sudhakar Reddy" userId="6bd9700a367e69f9" providerId="LiveId" clId="{F866E194-E47E-427F-825D-AC6C81496B6C}" dt="2023-08-04T10:43:20.215" v="101" actId="2696"/>
          <pc:sldLayoutMkLst>
            <pc:docMk/>
            <pc:sldMasterMk cId="1809588167" sldId="2147483660"/>
            <pc:sldLayoutMk cId="2275116324" sldId="2147483672"/>
          </pc:sldLayoutMkLst>
        </pc:sldLayoutChg>
        <pc:sldLayoutChg chg="del">
          <pc:chgData name="Sudhakar Reddy" userId="6bd9700a367e69f9" providerId="LiveId" clId="{F866E194-E47E-427F-825D-AC6C81496B6C}" dt="2023-08-04T10:43:22.706" v="102" actId="2696"/>
          <pc:sldLayoutMkLst>
            <pc:docMk/>
            <pc:sldMasterMk cId="1809588167" sldId="2147483660"/>
            <pc:sldLayoutMk cId="43736004" sldId="2147483673"/>
          </pc:sldLayoutMkLst>
        </pc:sldLayoutChg>
        <pc:sldLayoutChg chg="del">
          <pc:chgData name="Sudhakar Reddy" userId="6bd9700a367e69f9" providerId="LiveId" clId="{F866E194-E47E-427F-825D-AC6C81496B6C}" dt="2023-08-04T10:43:24.996" v="103" actId="2696"/>
          <pc:sldLayoutMkLst>
            <pc:docMk/>
            <pc:sldMasterMk cId="1809588167" sldId="2147483660"/>
            <pc:sldLayoutMk cId="1891161910" sldId="2147483674"/>
          </pc:sldLayoutMkLst>
        </pc:sldLayoutChg>
        <pc:sldLayoutChg chg="del">
          <pc:chgData name="Sudhakar Reddy" userId="6bd9700a367e69f9" providerId="LiveId" clId="{F866E194-E47E-427F-825D-AC6C81496B6C}" dt="2023-08-04T10:43:28.757" v="104" actId="2696"/>
          <pc:sldLayoutMkLst>
            <pc:docMk/>
            <pc:sldMasterMk cId="1809588167" sldId="2147483660"/>
            <pc:sldLayoutMk cId="2900613106" sldId="2147483675"/>
          </pc:sldLayoutMkLst>
        </pc:sldLayoutChg>
        <pc:sldLayoutChg chg="del">
          <pc:chgData name="Sudhakar Reddy" userId="6bd9700a367e69f9" providerId="LiveId" clId="{F866E194-E47E-427F-825D-AC6C81496B6C}" dt="2023-08-04T10:43:32.325" v="105" actId="2696"/>
          <pc:sldLayoutMkLst>
            <pc:docMk/>
            <pc:sldMasterMk cId="1809588167" sldId="2147483660"/>
            <pc:sldLayoutMk cId="4045970877" sldId="2147483676"/>
          </pc:sldLayoutMkLst>
        </pc:sldLayoutChg>
        <pc:sldLayoutChg chg="del">
          <pc:chgData name="Sudhakar Reddy" userId="6bd9700a367e69f9" providerId="LiveId" clId="{F866E194-E47E-427F-825D-AC6C81496B6C}" dt="2023-08-04T10:44:25.672" v="110" actId="2696"/>
          <pc:sldLayoutMkLst>
            <pc:docMk/>
            <pc:sldMasterMk cId="1809588167" sldId="2147483660"/>
            <pc:sldLayoutMk cId="3417462662" sldId="2147483677"/>
          </pc:sldLayoutMkLst>
        </pc:sldLayoutChg>
        <pc:sldLayoutChg chg="del">
          <pc:chgData name="Sudhakar Reddy" userId="6bd9700a367e69f9" providerId="LiveId" clId="{F866E194-E47E-427F-825D-AC6C81496B6C}" dt="2023-08-04T10:44:25.680" v="111" actId="2696"/>
          <pc:sldLayoutMkLst>
            <pc:docMk/>
            <pc:sldMasterMk cId="1809588167" sldId="2147483660"/>
            <pc:sldLayoutMk cId="1271186113" sldId="2147483678"/>
          </pc:sldLayoutMkLst>
        </pc:sldLayoutChg>
        <pc:sldLayoutChg chg="del">
          <pc:chgData name="Sudhakar Reddy" userId="6bd9700a367e69f9" providerId="LiveId" clId="{F866E194-E47E-427F-825D-AC6C81496B6C}" dt="2023-08-04T10:44:25.687" v="112" actId="2696"/>
          <pc:sldLayoutMkLst>
            <pc:docMk/>
            <pc:sldMasterMk cId="1809588167" sldId="2147483660"/>
            <pc:sldLayoutMk cId="810313344" sldId="2147483679"/>
          </pc:sldLayoutMkLst>
        </pc:sldLayoutChg>
        <pc:sldLayoutChg chg="del">
          <pc:chgData name="Sudhakar Reddy" userId="6bd9700a367e69f9" providerId="LiveId" clId="{F866E194-E47E-427F-825D-AC6C81496B6C}" dt="2023-08-04T10:44:25.692" v="113" actId="2696"/>
          <pc:sldLayoutMkLst>
            <pc:docMk/>
            <pc:sldMasterMk cId="1809588167" sldId="2147483660"/>
            <pc:sldLayoutMk cId="3027314121" sldId="2147483680"/>
          </pc:sldLayoutMkLst>
        </pc:sldLayoutChg>
      </pc:sldMasterChg>
    </pc:docChg>
  </pc:docChgLst>
  <pc:docChgLst>
    <pc:chgData name="Sudhakar Reddy" userId="6bd9700a367e69f9" providerId="LiveId" clId="{3AA13C89-8361-48F9-9278-2E9FFAFD6038}"/>
    <pc:docChg chg="undo custSel addSld delSld modSld">
      <pc:chgData name="Sudhakar Reddy" userId="6bd9700a367e69f9" providerId="LiveId" clId="{3AA13C89-8361-48F9-9278-2E9FFAFD6038}" dt="2023-08-25T10:39:30.655" v="88" actId="47"/>
      <pc:docMkLst>
        <pc:docMk/>
      </pc:docMkLst>
      <pc:sldChg chg="delSp modSp mod">
        <pc:chgData name="Sudhakar Reddy" userId="6bd9700a367e69f9" providerId="LiveId" clId="{3AA13C89-8361-48F9-9278-2E9FFAFD6038}" dt="2023-08-25T08:58:48.795" v="42" actId="255"/>
        <pc:sldMkLst>
          <pc:docMk/>
          <pc:sldMk cId="1137220246" sldId="260"/>
        </pc:sldMkLst>
        <pc:spChg chg="mod">
          <ac:chgData name="Sudhakar Reddy" userId="6bd9700a367e69f9" providerId="LiveId" clId="{3AA13C89-8361-48F9-9278-2E9FFAFD6038}" dt="2023-08-25T08:58:00.324" v="36" actId="14100"/>
          <ac:spMkLst>
            <pc:docMk/>
            <pc:sldMk cId="1137220246" sldId="260"/>
            <ac:spMk id="2" creationId="{4F164BC5-1743-79FE-975F-0D5675151792}"/>
          </ac:spMkLst>
        </pc:spChg>
        <pc:spChg chg="del">
          <ac:chgData name="Sudhakar Reddy" userId="6bd9700a367e69f9" providerId="LiveId" clId="{3AA13C89-8361-48F9-9278-2E9FFAFD6038}" dt="2023-08-25T08:58:02.003" v="37" actId="478"/>
          <ac:spMkLst>
            <pc:docMk/>
            <pc:sldMk cId="1137220246" sldId="260"/>
            <ac:spMk id="3" creationId="{EB1429CC-FF70-C488-DC4E-4BEC91B1D1D9}"/>
          </ac:spMkLst>
        </pc:spChg>
        <pc:spChg chg="mod">
          <ac:chgData name="Sudhakar Reddy" userId="6bd9700a367e69f9" providerId="LiveId" clId="{3AA13C89-8361-48F9-9278-2E9FFAFD6038}" dt="2023-08-25T08:58:48.795" v="42" actId="255"/>
          <ac:spMkLst>
            <pc:docMk/>
            <pc:sldMk cId="1137220246" sldId="260"/>
            <ac:spMk id="4" creationId="{E734E4A0-6D5B-E4BF-D645-1587A840F8E5}"/>
          </ac:spMkLst>
        </pc:spChg>
      </pc:sldChg>
      <pc:sldChg chg="del">
        <pc:chgData name="Sudhakar Reddy" userId="6bd9700a367e69f9" providerId="LiveId" clId="{3AA13C89-8361-48F9-9278-2E9FFAFD6038}" dt="2023-08-25T08:59:09.527" v="43" actId="47"/>
        <pc:sldMkLst>
          <pc:docMk/>
          <pc:sldMk cId="1350834261" sldId="261"/>
        </pc:sldMkLst>
      </pc:sldChg>
      <pc:sldChg chg="add del">
        <pc:chgData name="Sudhakar Reddy" userId="6bd9700a367e69f9" providerId="LiveId" clId="{3AA13C89-8361-48F9-9278-2E9FFAFD6038}" dt="2023-08-25T09:00:56.687" v="45" actId="47"/>
        <pc:sldMkLst>
          <pc:docMk/>
          <pc:sldMk cId="1824302973" sldId="331"/>
        </pc:sldMkLst>
      </pc:sldChg>
      <pc:sldChg chg="add del">
        <pc:chgData name="Sudhakar Reddy" userId="6bd9700a367e69f9" providerId="LiveId" clId="{3AA13C89-8361-48F9-9278-2E9FFAFD6038}" dt="2023-08-25T09:00:56.687" v="45" actId="47"/>
        <pc:sldMkLst>
          <pc:docMk/>
          <pc:sldMk cId="941740903" sldId="332"/>
        </pc:sldMkLst>
      </pc:sldChg>
      <pc:sldChg chg="add del">
        <pc:chgData name="Sudhakar Reddy" userId="6bd9700a367e69f9" providerId="LiveId" clId="{3AA13C89-8361-48F9-9278-2E9FFAFD6038}" dt="2023-08-25T09:00:56.687" v="45" actId="47"/>
        <pc:sldMkLst>
          <pc:docMk/>
          <pc:sldMk cId="559175599" sldId="333"/>
        </pc:sldMkLst>
      </pc:sldChg>
      <pc:sldChg chg="add del">
        <pc:chgData name="Sudhakar Reddy" userId="6bd9700a367e69f9" providerId="LiveId" clId="{3AA13C89-8361-48F9-9278-2E9FFAFD6038}" dt="2023-08-25T09:00:56.687" v="45" actId="47"/>
        <pc:sldMkLst>
          <pc:docMk/>
          <pc:sldMk cId="4193596088" sldId="334"/>
        </pc:sldMkLst>
      </pc:sldChg>
      <pc:sldChg chg="addSp delSp modSp add mod delAnim">
        <pc:chgData name="Sudhakar Reddy" userId="6bd9700a367e69f9" providerId="LiveId" clId="{3AA13C89-8361-48F9-9278-2E9FFAFD6038}" dt="2023-08-25T09:01:36.151" v="64" actId="1076"/>
        <pc:sldMkLst>
          <pc:docMk/>
          <pc:sldMk cId="2805060786" sldId="335"/>
        </pc:sldMkLst>
        <pc:spChg chg="add mod">
          <ac:chgData name="Sudhakar Reddy" userId="6bd9700a367e69f9" providerId="LiveId" clId="{3AA13C89-8361-48F9-9278-2E9FFAFD6038}" dt="2023-08-25T09:01:25.098" v="63" actId="1035"/>
          <ac:spMkLst>
            <pc:docMk/>
            <pc:sldMk cId="2805060786" sldId="335"/>
            <ac:spMk id="2" creationId="{BF7BCBB4-1622-E6EF-5E0F-AFC4542727D6}"/>
          </ac:spMkLst>
        </pc:spChg>
        <pc:spChg chg="del">
          <ac:chgData name="Sudhakar Reddy" userId="6bd9700a367e69f9" providerId="LiveId" clId="{3AA13C89-8361-48F9-9278-2E9FFAFD6038}" dt="2023-08-25T09:01:15.831" v="46" actId="478"/>
          <ac:spMkLst>
            <pc:docMk/>
            <pc:sldMk cId="2805060786" sldId="335"/>
            <ac:spMk id="4" creationId="{978BA804-1FBF-7A42-9079-C3531A035B0A}"/>
          </ac:spMkLst>
        </pc:spChg>
        <pc:spChg chg="del">
          <ac:chgData name="Sudhakar Reddy" userId="6bd9700a367e69f9" providerId="LiveId" clId="{3AA13C89-8361-48F9-9278-2E9FFAFD6038}" dt="2023-08-25T09:01:15.831" v="46" actId="478"/>
          <ac:spMkLst>
            <pc:docMk/>
            <pc:sldMk cId="2805060786" sldId="335"/>
            <ac:spMk id="5" creationId="{160BCFC7-14C1-4A74-A06E-11782526FECC}"/>
          </ac:spMkLst>
        </pc:spChg>
        <pc:spChg chg="del">
          <ac:chgData name="Sudhakar Reddy" userId="6bd9700a367e69f9" providerId="LiveId" clId="{3AA13C89-8361-48F9-9278-2E9FFAFD6038}" dt="2023-08-25T09:01:15.831" v="46" actId="478"/>
          <ac:spMkLst>
            <pc:docMk/>
            <pc:sldMk cId="2805060786" sldId="335"/>
            <ac:spMk id="6" creationId="{2AC3D249-CAE9-46EE-AAF9-1EAE4F794525}"/>
          </ac:spMkLst>
        </pc:spChg>
        <pc:spChg chg="mod">
          <ac:chgData name="Sudhakar Reddy" userId="6bd9700a367e69f9" providerId="LiveId" clId="{3AA13C89-8361-48F9-9278-2E9FFAFD6038}" dt="2023-08-25T09:01:36.151" v="64" actId="1076"/>
          <ac:spMkLst>
            <pc:docMk/>
            <pc:sldMk cId="2805060786" sldId="335"/>
            <ac:spMk id="7" creationId="{2EA9B4E3-4C42-4DB8-AB4E-7C7D38ECCDA3}"/>
          </ac:spMkLst>
        </pc:spChg>
        <pc:spChg chg="mod">
          <ac:chgData name="Sudhakar Reddy" userId="6bd9700a367e69f9" providerId="LiveId" clId="{3AA13C89-8361-48F9-9278-2E9FFAFD6038}" dt="2023-08-25T09:01:36.151" v="64" actId="1076"/>
          <ac:spMkLst>
            <pc:docMk/>
            <pc:sldMk cId="2805060786" sldId="335"/>
            <ac:spMk id="8" creationId="{896E074D-FDDD-4746-A3A8-6F91233DFFE5}"/>
          </ac:spMkLst>
        </pc:spChg>
        <pc:spChg chg="add mod">
          <ac:chgData name="Sudhakar Reddy" userId="6bd9700a367e69f9" providerId="LiveId" clId="{3AA13C89-8361-48F9-9278-2E9FFAFD6038}" dt="2023-08-25T09:01:25.098" v="63" actId="1035"/>
          <ac:spMkLst>
            <pc:docMk/>
            <pc:sldMk cId="2805060786" sldId="335"/>
            <ac:spMk id="11" creationId="{E6FE9ED7-75CB-75AD-82A7-E4A024A3EE5D}"/>
          </ac:spMkLst>
        </pc:spChg>
      </pc:sldChg>
      <pc:sldChg chg="add">
        <pc:chgData name="Sudhakar Reddy" userId="6bd9700a367e69f9" providerId="LiveId" clId="{3AA13C89-8361-48F9-9278-2E9FFAFD6038}" dt="2023-08-25T08:59:34.717" v="44"/>
        <pc:sldMkLst>
          <pc:docMk/>
          <pc:sldMk cId="2323980980" sldId="338"/>
        </pc:sldMkLst>
      </pc:sldChg>
      <pc:sldChg chg="add">
        <pc:chgData name="Sudhakar Reddy" userId="6bd9700a367e69f9" providerId="LiveId" clId="{3AA13C89-8361-48F9-9278-2E9FFAFD6038}" dt="2023-08-25T08:59:34.717" v="44"/>
        <pc:sldMkLst>
          <pc:docMk/>
          <pc:sldMk cId="3070099152" sldId="339"/>
        </pc:sldMkLst>
      </pc:sldChg>
      <pc:sldChg chg="add">
        <pc:chgData name="Sudhakar Reddy" userId="6bd9700a367e69f9" providerId="LiveId" clId="{3AA13C89-8361-48F9-9278-2E9FFAFD6038}" dt="2023-08-25T08:59:34.717" v="44"/>
        <pc:sldMkLst>
          <pc:docMk/>
          <pc:sldMk cId="4260262658" sldId="340"/>
        </pc:sldMkLst>
      </pc:sldChg>
      <pc:sldChg chg="add">
        <pc:chgData name="Sudhakar Reddy" userId="6bd9700a367e69f9" providerId="LiveId" clId="{3AA13C89-8361-48F9-9278-2E9FFAFD6038}" dt="2023-08-25T08:59:34.717" v="44"/>
        <pc:sldMkLst>
          <pc:docMk/>
          <pc:sldMk cId="24807695" sldId="341"/>
        </pc:sldMkLst>
      </pc:sldChg>
      <pc:sldChg chg="add">
        <pc:chgData name="Sudhakar Reddy" userId="6bd9700a367e69f9" providerId="LiveId" clId="{3AA13C89-8361-48F9-9278-2E9FFAFD6038}" dt="2023-08-25T08:59:34.717" v="44"/>
        <pc:sldMkLst>
          <pc:docMk/>
          <pc:sldMk cId="1469754735" sldId="342"/>
        </pc:sldMkLst>
      </pc:sldChg>
      <pc:sldChg chg="add">
        <pc:chgData name="Sudhakar Reddy" userId="6bd9700a367e69f9" providerId="LiveId" clId="{3AA13C89-8361-48F9-9278-2E9FFAFD6038}" dt="2023-08-25T08:59:34.717" v="44"/>
        <pc:sldMkLst>
          <pc:docMk/>
          <pc:sldMk cId="276645062" sldId="343"/>
        </pc:sldMkLst>
      </pc:sldChg>
      <pc:sldChg chg="add del">
        <pc:chgData name="Sudhakar Reddy" userId="6bd9700a367e69f9" providerId="LiveId" clId="{3AA13C89-8361-48F9-9278-2E9FFAFD6038}" dt="2023-08-25T09:03:01.357" v="65" actId="47"/>
        <pc:sldMkLst>
          <pc:docMk/>
          <pc:sldMk cId="679236798" sldId="344"/>
        </pc:sldMkLst>
      </pc:sldChg>
      <pc:sldChg chg="add del">
        <pc:chgData name="Sudhakar Reddy" userId="6bd9700a367e69f9" providerId="LiveId" clId="{3AA13C89-8361-48F9-9278-2E9FFAFD6038}" dt="2023-08-25T09:04:50.024" v="70" actId="47"/>
        <pc:sldMkLst>
          <pc:docMk/>
          <pc:sldMk cId="1471593443" sldId="349"/>
        </pc:sldMkLst>
      </pc:sldChg>
      <pc:sldChg chg="add del">
        <pc:chgData name="Sudhakar Reddy" userId="6bd9700a367e69f9" providerId="LiveId" clId="{3AA13C89-8361-48F9-9278-2E9FFAFD6038}" dt="2023-08-25T09:04:50.024" v="70" actId="47"/>
        <pc:sldMkLst>
          <pc:docMk/>
          <pc:sldMk cId="237509916" sldId="350"/>
        </pc:sldMkLst>
      </pc:sldChg>
      <pc:sldChg chg="add del">
        <pc:chgData name="Sudhakar Reddy" userId="6bd9700a367e69f9" providerId="LiveId" clId="{3AA13C89-8361-48F9-9278-2E9FFAFD6038}" dt="2023-08-25T09:04:50.024" v="70" actId="47"/>
        <pc:sldMkLst>
          <pc:docMk/>
          <pc:sldMk cId="564155748" sldId="351"/>
        </pc:sldMkLst>
      </pc:sldChg>
      <pc:sldChg chg="add del">
        <pc:chgData name="Sudhakar Reddy" userId="6bd9700a367e69f9" providerId="LiveId" clId="{3AA13C89-8361-48F9-9278-2E9FFAFD6038}" dt="2023-08-25T09:04:50.024" v="70" actId="47"/>
        <pc:sldMkLst>
          <pc:docMk/>
          <pc:sldMk cId="3623512781" sldId="352"/>
        </pc:sldMkLst>
      </pc:sldChg>
      <pc:sldChg chg="add del">
        <pc:chgData name="Sudhakar Reddy" userId="6bd9700a367e69f9" providerId="LiveId" clId="{3AA13C89-8361-48F9-9278-2E9FFAFD6038}" dt="2023-08-25T09:04:50.024" v="70" actId="47"/>
        <pc:sldMkLst>
          <pc:docMk/>
          <pc:sldMk cId="2312711872" sldId="353"/>
        </pc:sldMkLst>
      </pc:sldChg>
      <pc:sldChg chg="add">
        <pc:chgData name="Sudhakar Reddy" userId="6bd9700a367e69f9" providerId="LiveId" clId="{3AA13C89-8361-48F9-9278-2E9FFAFD6038}" dt="2023-08-25T08:59:34.717" v="44"/>
        <pc:sldMkLst>
          <pc:docMk/>
          <pc:sldMk cId="1790171646" sldId="354"/>
        </pc:sldMkLst>
      </pc:sldChg>
      <pc:sldChg chg="add">
        <pc:chgData name="Sudhakar Reddy" userId="6bd9700a367e69f9" providerId="LiveId" clId="{3AA13C89-8361-48F9-9278-2E9FFAFD6038}" dt="2023-08-25T08:59:34.717" v="44"/>
        <pc:sldMkLst>
          <pc:docMk/>
          <pc:sldMk cId="1059271999" sldId="355"/>
        </pc:sldMkLst>
      </pc:sldChg>
      <pc:sldChg chg="add">
        <pc:chgData name="Sudhakar Reddy" userId="6bd9700a367e69f9" providerId="LiveId" clId="{3AA13C89-8361-48F9-9278-2E9FFAFD6038}" dt="2023-08-25T08:59:34.717" v="44"/>
        <pc:sldMkLst>
          <pc:docMk/>
          <pc:sldMk cId="3797539050" sldId="356"/>
        </pc:sldMkLst>
      </pc:sldChg>
      <pc:sldChg chg="add">
        <pc:chgData name="Sudhakar Reddy" userId="6bd9700a367e69f9" providerId="LiveId" clId="{3AA13C89-8361-48F9-9278-2E9FFAFD6038}" dt="2023-08-25T08:59:34.717" v="44"/>
        <pc:sldMkLst>
          <pc:docMk/>
          <pc:sldMk cId="1889487531" sldId="357"/>
        </pc:sldMkLst>
      </pc:sldChg>
      <pc:sldChg chg="add">
        <pc:chgData name="Sudhakar Reddy" userId="6bd9700a367e69f9" providerId="LiveId" clId="{3AA13C89-8361-48F9-9278-2E9FFAFD6038}" dt="2023-08-25T08:59:34.717" v="44"/>
        <pc:sldMkLst>
          <pc:docMk/>
          <pc:sldMk cId="1226920700" sldId="358"/>
        </pc:sldMkLst>
      </pc:sldChg>
      <pc:sldChg chg="add">
        <pc:chgData name="Sudhakar Reddy" userId="6bd9700a367e69f9" providerId="LiveId" clId="{3AA13C89-8361-48F9-9278-2E9FFAFD6038}" dt="2023-08-25T08:59:34.717" v="44"/>
        <pc:sldMkLst>
          <pc:docMk/>
          <pc:sldMk cId="2429744449" sldId="359"/>
        </pc:sldMkLst>
      </pc:sldChg>
      <pc:sldChg chg="add">
        <pc:chgData name="Sudhakar Reddy" userId="6bd9700a367e69f9" providerId="LiveId" clId="{3AA13C89-8361-48F9-9278-2E9FFAFD6038}" dt="2023-08-25T08:59:34.717" v="44"/>
        <pc:sldMkLst>
          <pc:docMk/>
          <pc:sldMk cId="362410127" sldId="360"/>
        </pc:sldMkLst>
      </pc:sldChg>
      <pc:sldChg chg="add">
        <pc:chgData name="Sudhakar Reddy" userId="6bd9700a367e69f9" providerId="LiveId" clId="{3AA13C89-8361-48F9-9278-2E9FFAFD6038}" dt="2023-08-25T08:59:34.717" v="44"/>
        <pc:sldMkLst>
          <pc:docMk/>
          <pc:sldMk cId="2085174343" sldId="361"/>
        </pc:sldMkLst>
      </pc:sldChg>
      <pc:sldChg chg="add">
        <pc:chgData name="Sudhakar Reddy" userId="6bd9700a367e69f9" providerId="LiveId" clId="{3AA13C89-8361-48F9-9278-2E9FFAFD6038}" dt="2023-08-25T08:59:34.717" v="44"/>
        <pc:sldMkLst>
          <pc:docMk/>
          <pc:sldMk cId="3383692317" sldId="362"/>
        </pc:sldMkLst>
      </pc:sldChg>
      <pc:sldChg chg="add">
        <pc:chgData name="Sudhakar Reddy" userId="6bd9700a367e69f9" providerId="LiveId" clId="{3AA13C89-8361-48F9-9278-2E9FFAFD6038}" dt="2023-08-25T08:59:34.717" v="44"/>
        <pc:sldMkLst>
          <pc:docMk/>
          <pc:sldMk cId="16570926" sldId="363"/>
        </pc:sldMkLst>
      </pc:sldChg>
      <pc:sldChg chg="add del">
        <pc:chgData name="Sudhakar Reddy" userId="6bd9700a367e69f9" providerId="LiveId" clId="{3AA13C89-8361-48F9-9278-2E9FFAFD6038}" dt="2023-08-25T10:38:45.733" v="87" actId="47"/>
        <pc:sldMkLst>
          <pc:docMk/>
          <pc:sldMk cId="1551150067" sldId="364"/>
        </pc:sldMkLst>
      </pc:sldChg>
      <pc:sldChg chg="del">
        <pc:chgData name="Sudhakar Reddy" userId="6bd9700a367e69f9" providerId="LiveId" clId="{3AA13C89-8361-48F9-9278-2E9FFAFD6038}" dt="2023-08-25T08:59:09.527" v="43" actId="47"/>
        <pc:sldMkLst>
          <pc:docMk/>
          <pc:sldMk cId="105342377" sldId="366"/>
        </pc:sldMkLst>
      </pc:sldChg>
      <pc:sldChg chg="add">
        <pc:chgData name="Sudhakar Reddy" userId="6bd9700a367e69f9" providerId="LiveId" clId="{3AA13C89-8361-48F9-9278-2E9FFAFD6038}" dt="2023-08-25T08:59:34.717" v="44"/>
        <pc:sldMkLst>
          <pc:docMk/>
          <pc:sldMk cId="2591268851" sldId="366"/>
        </pc:sldMkLst>
      </pc:sldChg>
      <pc:sldChg chg="add">
        <pc:chgData name="Sudhakar Reddy" userId="6bd9700a367e69f9" providerId="LiveId" clId="{3AA13C89-8361-48F9-9278-2E9FFAFD6038}" dt="2023-08-25T08:59:34.717" v="44"/>
        <pc:sldMkLst>
          <pc:docMk/>
          <pc:sldMk cId="1603988835" sldId="367"/>
        </pc:sldMkLst>
      </pc:sldChg>
      <pc:sldChg chg="del">
        <pc:chgData name="Sudhakar Reddy" userId="6bd9700a367e69f9" providerId="LiveId" clId="{3AA13C89-8361-48F9-9278-2E9FFAFD6038}" dt="2023-08-25T08:59:09.527" v="43" actId="47"/>
        <pc:sldMkLst>
          <pc:docMk/>
          <pc:sldMk cId="2677497721" sldId="367"/>
        </pc:sldMkLst>
      </pc:sldChg>
      <pc:sldChg chg="add">
        <pc:chgData name="Sudhakar Reddy" userId="6bd9700a367e69f9" providerId="LiveId" clId="{3AA13C89-8361-48F9-9278-2E9FFAFD6038}" dt="2023-08-25T08:59:34.717" v="44"/>
        <pc:sldMkLst>
          <pc:docMk/>
          <pc:sldMk cId="302514257" sldId="368"/>
        </pc:sldMkLst>
      </pc:sldChg>
      <pc:sldChg chg="del">
        <pc:chgData name="Sudhakar Reddy" userId="6bd9700a367e69f9" providerId="LiveId" clId="{3AA13C89-8361-48F9-9278-2E9FFAFD6038}" dt="2023-08-25T08:59:09.527" v="43" actId="47"/>
        <pc:sldMkLst>
          <pc:docMk/>
          <pc:sldMk cId="2193053486" sldId="368"/>
        </pc:sldMkLst>
      </pc:sldChg>
      <pc:sldChg chg="del">
        <pc:chgData name="Sudhakar Reddy" userId="6bd9700a367e69f9" providerId="LiveId" clId="{3AA13C89-8361-48F9-9278-2E9FFAFD6038}" dt="2023-08-25T08:59:09.527" v="43" actId="47"/>
        <pc:sldMkLst>
          <pc:docMk/>
          <pc:sldMk cId="1623274309" sldId="369"/>
        </pc:sldMkLst>
      </pc:sldChg>
      <pc:sldChg chg="add del">
        <pc:chgData name="Sudhakar Reddy" userId="6bd9700a367e69f9" providerId="LiveId" clId="{3AA13C89-8361-48F9-9278-2E9FFAFD6038}" dt="2023-08-25T10:39:30.655" v="88" actId="47"/>
        <pc:sldMkLst>
          <pc:docMk/>
          <pc:sldMk cId="3353091289" sldId="369"/>
        </pc:sldMkLst>
      </pc:sldChg>
      <pc:sldChg chg="add">
        <pc:chgData name="Sudhakar Reddy" userId="6bd9700a367e69f9" providerId="LiveId" clId="{3AA13C89-8361-48F9-9278-2E9FFAFD6038}" dt="2023-08-25T08:59:34.717" v="44"/>
        <pc:sldMkLst>
          <pc:docMk/>
          <pc:sldMk cId="2921044091" sldId="370"/>
        </pc:sldMkLst>
      </pc:sldChg>
      <pc:sldChg chg="del">
        <pc:chgData name="Sudhakar Reddy" userId="6bd9700a367e69f9" providerId="LiveId" clId="{3AA13C89-8361-48F9-9278-2E9FFAFD6038}" dt="2023-08-25T08:59:09.527" v="43" actId="47"/>
        <pc:sldMkLst>
          <pc:docMk/>
          <pc:sldMk cId="3774262534" sldId="370"/>
        </pc:sldMkLst>
      </pc:sldChg>
      <pc:sldChg chg="del">
        <pc:chgData name="Sudhakar Reddy" userId="6bd9700a367e69f9" providerId="LiveId" clId="{3AA13C89-8361-48F9-9278-2E9FFAFD6038}" dt="2023-08-25T08:59:09.527" v="43" actId="47"/>
        <pc:sldMkLst>
          <pc:docMk/>
          <pc:sldMk cId="1089930099" sldId="371"/>
        </pc:sldMkLst>
      </pc:sldChg>
      <pc:sldChg chg="add">
        <pc:chgData name="Sudhakar Reddy" userId="6bd9700a367e69f9" providerId="LiveId" clId="{3AA13C89-8361-48F9-9278-2E9FFAFD6038}" dt="2023-08-25T08:59:34.717" v="44"/>
        <pc:sldMkLst>
          <pc:docMk/>
          <pc:sldMk cId="4252331255" sldId="371"/>
        </pc:sldMkLst>
      </pc:sldChg>
      <pc:sldChg chg="add">
        <pc:chgData name="Sudhakar Reddy" userId="6bd9700a367e69f9" providerId="LiveId" clId="{3AA13C89-8361-48F9-9278-2E9FFAFD6038}" dt="2023-08-25T08:59:34.717" v="44"/>
        <pc:sldMkLst>
          <pc:docMk/>
          <pc:sldMk cId="242686982" sldId="372"/>
        </pc:sldMkLst>
      </pc:sldChg>
      <pc:sldChg chg="del">
        <pc:chgData name="Sudhakar Reddy" userId="6bd9700a367e69f9" providerId="LiveId" clId="{3AA13C89-8361-48F9-9278-2E9FFAFD6038}" dt="2023-08-25T08:59:09.527" v="43" actId="47"/>
        <pc:sldMkLst>
          <pc:docMk/>
          <pc:sldMk cId="1662059208" sldId="372"/>
        </pc:sldMkLst>
      </pc:sldChg>
      <pc:sldChg chg="add del">
        <pc:chgData name="Sudhakar Reddy" userId="6bd9700a367e69f9" providerId="LiveId" clId="{3AA13C89-8361-48F9-9278-2E9FFAFD6038}" dt="2023-08-25T09:03:32.750" v="66" actId="47"/>
        <pc:sldMkLst>
          <pc:docMk/>
          <pc:sldMk cId="3865612635" sldId="373"/>
        </pc:sldMkLst>
      </pc:sldChg>
      <pc:sldChg chg="del">
        <pc:chgData name="Sudhakar Reddy" userId="6bd9700a367e69f9" providerId="LiveId" clId="{3AA13C89-8361-48F9-9278-2E9FFAFD6038}" dt="2023-08-25T08:59:09.527" v="43" actId="47"/>
        <pc:sldMkLst>
          <pc:docMk/>
          <pc:sldMk cId="4060780558" sldId="373"/>
        </pc:sldMkLst>
      </pc:sldChg>
      <pc:sldChg chg="addSp modSp add mod modAnim">
        <pc:chgData name="Sudhakar Reddy" userId="6bd9700a367e69f9" providerId="LiveId" clId="{3AA13C89-8361-48F9-9278-2E9FFAFD6038}" dt="2023-08-25T09:04:14.272" v="68" actId="1076"/>
        <pc:sldMkLst>
          <pc:docMk/>
          <pc:sldMk cId="2639246806" sldId="374"/>
        </pc:sldMkLst>
        <pc:spChg chg="add mod">
          <ac:chgData name="Sudhakar Reddy" userId="6bd9700a367e69f9" providerId="LiveId" clId="{3AA13C89-8361-48F9-9278-2E9FFAFD6038}" dt="2023-08-25T09:04:14.272" v="68" actId="1076"/>
          <ac:spMkLst>
            <pc:docMk/>
            <pc:sldMk cId="2639246806" sldId="374"/>
            <ac:spMk id="2" creationId="{D6B3052D-119F-42FF-25F3-EF7AA9433D24}"/>
          </ac:spMkLst>
        </pc:spChg>
      </pc:sldChg>
      <pc:sldChg chg="add del">
        <pc:chgData name="Sudhakar Reddy" userId="6bd9700a367e69f9" providerId="LiveId" clId="{3AA13C89-8361-48F9-9278-2E9FFAFD6038}" dt="2023-08-25T09:04:18.787" v="69" actId="47"/>
        <pc:sldMkLst>
          <pc:docMk/>
          <pc:sldMk cId="496552436" sldId="375"/>
        </pc:sldMkLst>
      </pc:sldChg>
      <pc:sldChg chg="add">
        <pc:chgData name="Sudhakar Reddy" userId="6bd9700a367e69f9" providerId="LiveId" clId="{3AA13C89-8361-48F9-9278-2E9FFAFD6038}" dt="2023-08-25T08:59:34.717" v="44"/>
        <pc:sldMkLst>
          <pc:docMk/>
          <pc:sldMk cId="1017624050" sldId="376"/>
        </pc:sldMkLst>
      </pc:sldChg>
      <pc:sldChg chg="add">
        <pc:chgData name="Sudhakar Reddy" userId="6bd9700a367e69f9" providerId="LiveId" clId="{3AA13C89-8361-48F9-9278-2E9FFAFD6038}" dt="2023-08-25T08:59:34.717" v="44"/>
        <pc:sldMkLst>
          <pc:docMk/>
          <pc:sldMk cId="1942214453" sldId="377"/>
        </pc:sldMkLst>
      </pc:sldChg>
      <pc:sldChg chg="add">
        <pc:chgData name="Sudhakar Reddy" userId="6bd9700a367e69f9" providerId="LiveId" clId="{3AA13C89-8361-48F9-9278-2E9FFAFD6038}" dt="2023-08-25T08:59:34.717" v="44"/>
        <pc:sldMkLst>
          <pc:docMk/>
          <pc:sldMk cId="1581337243" sldId="378"/>
        </pc:sldMkLst>
      </pc:sldChg>
      <pc:sldChg chg="addSp delSp modSp add mod">
        <pc:chgData name="Sudhakar Reddy" userId="6bd9700a367e69f9" providerId="LiveId" clId="{3AA13C89-8361-48F9-9278-2E9FFAFD6038}" dt="2023-08-25T10:37:38.432" v="86" actId="27636"/>
        <pc:sldMkLst>
          <pc:docMk/>
          <pc:sldMk cId="4235665742" sldId="394"/>
        </pc:sldMkLst>
        <pc:spChg chg="mod">
          <ac:chgData name="Sudhakar Reddy" userId="6bd9700a367e69f9" providerId="LiveId" clId="{3AA13C89-8361-48F9-9278-2E9FFAFD6038}" dt="2023-08-25T09:07:12.095" v="78" actId="6549"/>
          <ac:spMkLst>
            <pc:docMk/>
            <pc:sldMk cId="4235665742" sldId="394"/>
            <ac:spMk id="2" creationId="{AA97A85C-D12D-FEDD-87A5-35B495C8C8A5}"/>
          </ac:spMkLst>
        </pc:spChg>
        <pc:spChg chg="add del mod">
          <ac:chgData name="Sudhakar Reddy" userId="6bd9700a367e69f9" providerId="LiveId" clId="{3AA13C89-8361-48F9-9278-2E9FFAFD6038}" dt="2023-08-25T09:06:56.726" v="76" actId="478"/>
          <ac:spMkLst>
            <pc:docMk/>
            <pc:sldMk cId="4235665742" sldId="394"/>
            <ac:spMk id="4" creationId="{BC22FA5D-BEB9-DC2F-9F9D-60AD744ACF17}"/>
          </ac:spMkLst>
        </pc:spChg>
        <pc:spChg chg="del">
          <ac:chgData name="Sudhakar Reddy" userId="6bd9700a367e69f9" providerId="LiveId" clId="{3AA13C89-8361-48F9-9278-2E9FFAFD6038}" dt="2023-08-25T09:06:51.565" v="75" actId="478"/>
          <ac:spMkLst>
            <pc:docMk/>
            <pc:sldMk cId="4235665742" sldId="394"/>
            <ac:spMk id="12" creationId="{41C8BC65-031D-3493-4802-FB30224A1BC0}"/>
          </ac:spMkLst>
        </pc:spChg>
        <pc:spChg chg="mod">
          <ac:chgData name="Sudhakar Reddy" userId="6bd9700a367e69f9" providerId="LiveId" clId="{3AA13C89-8361-48F9-9278-2E9FFAFD6038}" dt="2023-08-25T09:07:16.893" v="79" actId="1076"/>
          <ac:spMkLst>
            <pc:docMk/>
            <pc:sldMk cId="4235665742" sldId="394"/>
            <ac:spMk id="13" creationId="{D996729F-8840-5AF5-BCB4-03592C825588}"/>
          </ac:spMkLst>
        </pc:spChg>
        <pc:spChg chg="mod">
          <ac:chgData name="Sudhakar Reddy" userId="6bd9700a367e69f9" providerId="LiveId" clId="{3AA13C89-8361-48F9-9278-2E9FFAFD6038}" dt="2023-08-25T09:07:38.202" v="83" actId="14100"/>
          <ac:spMkLst>
            <pc:docMk/>
            <pc:sldMk cId="4235665742" sldId="394"/>
            <ac:spMk id="14" creationId="{8B971DC3-7247-EA22-EA9F-C0DA9CD057EC}"/>
          </ac:spMkLst>
        </pc:spChg>
        <pc:spChg chg="mod">
          <ac:chgData name="Sudhakar Reddy" userId="6bd9700a367e69f9" providerId="LiveId" clId="{3AA13C89-8361-48F9-9278-2E9FFAFD6038}" dt="2023-08-25T10:37:38.332" v="85" actId="14100"/>
          <ac:spMkLst>
            <pc:docMk/>
            <pc:sldMk cId="4235665742" sldId="394"/>
            <ac:spMk id="19" creationId="{6A4E408E-D08D-6566-723B-30C113357DCF}"/>
          </ac:spMkLst>
        </pc:spChg>
        <pc:spChg chg="mod">
          <ac:chgData name="Sudhakar Reddy" userId="6bd9700a367e69f9" providerId="LiveId" clId="{3AA13C89-8361-48F9-9278-2E9FFAFD6038}" dt="2023-08-25T10:37:38.432" v="86" actId="27636"/>
          <ac:spMkLst>
            <pc:docMk/>
            <pc:sldMk cId="4235665742" sldId="394"/>
            <ac:spMk id="20" creationId="{2F12FC18-43D8-A4D8-2A89-D45768AD76C7}"/>
          </ac:spMkLst>
        </pc:spChg>
      </pc:sldChg>
    </pc:docChg>
  </pc:docChgLst>
  <pc:docChgLst>
    <pc:chgData name="Sudhakar Reddy" userId="6bd9700a367e69f9" providerId="LiveId" clId="{FB945E6E-5EB8-4DE8-8364-EA14681A5C18}"/>
    <pc:docChg chg="custSel addSld delSld modSld">
      <pc:chgData name="Sudhakar Reddy" userId="6bd9700a367e69f9" providerId="LiveId" clId="{FB945E6E-5EB8-4DE8-8364-EA14681A5C18}" dt="2023-08-25T10:45:03.538" v="53" actId="47"/>
      <pc:docMkLst>
        <pc:docMk/>
      </pc:docMkLst>
      <pc:sldChg chg="add del">
        <pc:chgData name="Sudhakar Reddy" userId="6bd9700a367e69f9" providerId="LiveId" clId="{FB945E6E-5EB8-4DE8-8364-EA14681A5C18}" dt="2023-08-25T10:43:39.967" v="28" actId="47"/>
        <pc:sldMkLst>
          <pc:docMk/>
          <pc:sldMk cId="892585472" sldId="259"/>
        </pc:sldMkLst>
      </pc:sldChg>
      <pc:sldChg chg="modSp mod">
        <pc:chgData name="Sudhakar Reddy" userId="6bd9700a367e69f9" providerId="LiveId" clId="{FB945E6E-5EB8-4DE8-8364-EA14681A5C18}" dt="2023-08-25T10:43:36.534" v="27" actId="20577"/>
        <pc:sldMkLst>
          <pc:docMk/>
          <pc:sldMk cId="1137220246" sldId="260"/>
        </pc:sldMkLst>
        <pc:spChg chg="mod">
          <ac:chgData name="Sudhakar Reddy" userId="6bd9700a367e69f9" providerId="LiveId" clId="{FB945E6E-5EB8-4DE8-8364-EA14681A5C18}" dt="2023-08-25T10:43:36.534" v="27" actId="20577"/>
          <ac:spMkLst>
            <pc:docMk/>
            <pc:sldMk cId="1137220246" sldId="260"/>
            <ac:spMk id="4" creationId="{E734E4A0-6D5B-E4BF-D645-1587A840F8E5}"/>
          </ac:spMkLst>
        </pc:spChg>
      </pc:sldChg>
      <pc:sldChg chg="add">
        <pc:chgData name="Sudhakar Reddy" userId="6bd9700a367e69f9" providerId="LiveId" clId="{FB945E6E-5EB8-4DE8-8364-EA14681A5C18}" dt="2023-08-25T10:42:59.198" v="1"/>
        <pc:sldMkLst>
          <pc:docMk/>
          <pc:sldMk cId="3659794103" sldId="261"/>
        </pc:sldMkLst>
      </pc:sldChg>
      <pc:sldChg chg="add">
        <pc:chgData name="Sudhakar Reddy" userId="6bd9700a367e69f9" providerId="LiveId" clId="{FB945E6E-5EB8-4DE8-8364-EA14681A5C18}" dt="2023-08-25T10:42:59.198" v="1"/>
        <pc:sldMkLst>
          <pc:docMk/>
          <pc:sldMk cId="2319238361" sldId="262"/>
        </pc:sldMkLst>
      </pc:sldChg>
      <pc:sldChg chg="add">
        <pc:chgData name="Sudhakar Reddy" userId="6bd9700a367e69f9" providerId="LiveId" clId="{FB945E6E-5EB8-4DE8-8364-EA14681A5C18}" dt="2023-08-25T10:42:59.198" v="1"/>
        <pc:sldMkLst>
          <pc:docMk/>
          <pc:sldMk cId="2182577618" sldId="263"/>
        </pc:sldMkLst>
      </pc:sldChg>
      <pc:sldChg chg="modSp add mod">
        <pc:chgData name="Sudhakar Reddy" userId="6bd9700a367e69f9" providerId="LiveId" clId="{FB945E6E-5EB8-4DE8-8364-EA14681A5C18}" dt="2023-08-25T10:44:27.597" v="31" actId="20577"/>
        <pc:sldMkLst>
          <pc:docMk/>
          <pc:sldMk cId="2091831964" sldId="264"/>
        </pc:sldMkLst>
        <pc:spChg chg="mod">
          <ac:chgData name="Sudhakar Reddy" userId="6bd9700a367e69f9" providerId="LiveId" clId="{FB945E6E-5EB8-4DE8-8364-EA14681A5C18}" dt="2023-08-25T10:44:27.597" v="31" actId="20577"/>
          <ac:spMkLst>
            <pc:docMk/>
            <pc:sldMk cId="2091831964" sldId="264"/>
            <ac:spMk id="2" creationId="{876B2EE6-BD14-B10A-8A32-A35E464CD5BA}"/>
          </ac:spMkLst>
        </pc:spChg>
      </pc:sldChg>
      <pc:sldChg chg="add">
        <pc:chgData name="Sudhakar Reddy" userId="6bd9700a367e69f9" providerId="LiveId" clId="{FB945E6E-5EB8-4DE8-8364-EA14681A5C18}" dt="2023-08-25T10:44:20.630" v="29"/>
        <pc:sldMkLst>
          <pc:docMk/>
          <pc:sldMk cId="3133228532" sldId="265"/>
        </pc:sldMkLst>
      </pc:sldChg>
      <pc:sldChg chg="modSp add mod">
        <pc:chgData name="Sudhakar Reddy" userId="6bd9700a367e69f9" providerId="LiveId" clId="{FB945E6E-5EB8-4DE8-8364-EA14681A5C18}" dt="2023-08-25T10:44:47.380" v="37" actId="1037"/>
        <pc:sldMkLst>
          <pc:docMk/>
          <pc:sldMk cId="751507562" sldId="266"/>
        </pc:sldMkLst>
        <pc:spChg chg="mod">
          <ac:chgData name="Sudhakar Reddy" userId="6bd9700a367e69f9" providerId="LiveId" clId="{FB945E6E-5EB8-4DE8-8364-EA14681A5C18}" dt="2023-08-25T10:44:47.380" v="37" actId="1037"/>
          <ac:spMkLst>
            <pc:docMk/>
            <pc:sldMk cId="751507562" sldId="266"/>
            <ac:spMk id="13" creationId="{3F1852FB-9009-1863-E964-CB4D63EC22EF}"/>
          </ac:spMkLst>
        </pc:spChg>
      </pc:sldChg>
      <pc:sldChg chg="add">
        <pc:chgData name="Sudhakar Reddy" userId="6bd9700a367e69f9" providerId="LiveId" clId="{FB945E6E-5EB8-4DE8-8364-EA14681A5C18}" dt="2023-08-25T10:42:59.198" v="1"/>
        <pc:sldMkLst>
          <pc:docMk/>
          <pc:sldMk cId="24490649" sldId="267"/>
        </pc:sldMkLst>
      </pc:sldChg>
      <pc:sldChg chg="add">
        <pc:chgData name="Sudhakar Reddy" userId="6bd9700a367e69f9" providerId="LiveId" clId="{FB945E6E-5EB8-4DE8-8364-EA14681A5C18}" dt="2023-08-25T10:42:59.198" v="1"/>
        <pc:sldMkLst>
          <pc:docMk/>
          <pc:sldMk cId="413667883" sldId="268"/>
        </pc:sldMkLst>
      </pc:sldChg>
      <pc:sldChg chg="add">
        <pc:chgData name="Sudhakar Reddy" userId="6bd9700a367e69f9" providerId="LiveId" clId="{FB945E6E-5EB8-4DE8-8364-EA14681A5C18}" dt="2023-08-25T10:42:59.198" v="1"/>
        <pc:sldMkLst>
          <pc:docMk/>
          <pc:sldMk cId="484965006" sldId="269"/>
        </pc:sldMkLst>
      </pc:sldChg>
      <pc:sldChg chg="del">
        <pc:chgData name="Sudhakar Reddy" userId="6bd9700a367e69f9" providerId="LiveId" clId="{FB945E6E-5EB8-4DE8-8364-EA14681A5C18}" dt="2023-08-25T10:42:56.887" v="0" actId="47"/>
        <pc:sldMkLst>
          <pc:docMk/>
          <pc:sldMk cId="2805060786" sldId="335"/>
        </pc:sldMkLst>
      </pc:sldChg>
      <pc:sldChg chg="del">
        <pc:chgData name="Sudhakar Reddy" userId="6bd9700a367e69f9" providerId="LiveId" clId="{FB945E6E-5EB8-4DE8-8364-EA14681A5C18}" dt="2023-08-25T10:42:56.887" v="0" actId="47"/>
        <pc:sldMkLst>
          <pc:docMk/>
          <pc:sldMk cId="2323980980" sldId="338"/>
        </pc:sldMkLst>
      </pc:sldChg>
      <pc:sldChg chg="del">
        <pc:chgData name="Sudhakar Reddy" userId="6bd9700a367e69f9" providerId="LiveId" clId="{FB945E6E-5EB8-4DE8-8364-EA14681A5C18}" dt="2023-08-25T10:42:56.887" v="0" actId="47"/>
        <pc:sldMkLst>
          <pc:docMk/>
          <pc:sldMk cId="3070099152" sldId="339"/>
        </pc:sldMkLst>
      </pc:sldChg>
      <pc:sldChg chg="del">
        <pc:chgData name="Sudhakar Reddy" userId="6bd9700a367e69f9" providerId="LiveId" clId="{FB945E6E-5EB8-4DE8-8364-EA14681A5C18}" dt="2023-08-25T10:42:56.887" v="0" actId="47"/>
        <pc:sldMkLst>
          <pc:docMk/>
          <pc:sldMk cId="4260262658" sldId="340"/>
        </pc:sldMkLst>
      </pc:sldChg>
      <pc:sldChg chg="del">
        <pc:chgData name="Sudhakar Reddy" userId="6bd9700a367e69f9" providerId="LiveId" clId="{FB945E6E-5EB8-4DE8-8364-EA14681A5C18}" dt="2023-08-25T10:42:56.887" v="0" actId="47"/>
        <pc:sldMkLst>
          <pc:docMk/>
          <pc:sldMk cId="24807695" sldId="341"/>
        </pc:sldMkLst>
      </pc:sldChg>
      <pc:sldChg chg="del">
        <pc:chgData name="Sudhakar Reddy" userId="6bd9700a367e69f9" providerId="LiveId" clId="{FB945E6E-5EB8-4DE8-8364-EA14681A5C18}" dt="2023-08-25T10:42:56.887" v="0" actId="47"/>
        <pc:sldMkLst>
          <pc:docMk/>
          <pc:sldMk cId="1469754735" sldId="342"/>
        </pc:sldMkLst>
      </pc:sldChg>
      <pc:sldChg chg="del">
        <pc:chgData name="Sudhakar Reddy" userId="6bd9700a367e69f9" providerId="LiveId" clId="{FB945E6E-5EB8-4DE8-8364-EA14681A5C18}" dt="2023-08-25T10:42:56.887" v="0" actId="47"/>
        <pc:sldMkLst>
          <pc:docMk/>
          <pc:sldMk cId="276645062" sldId="343"/>
        </pc:sldMkLst>
      </pc:sldChg>
      <pc:sldChg chg="del">
        <pc:chgData name="Sudhakar Reddy" userId="6bd9700a367e69f9" providerId="LiveId" clId="{FB945E6E-5EB8-4DE8-8364-EA14681A5C18}" dt="2023-08-25T10:42:56.887" v="0" actId="47"/>
        <pc:sldMkLst>
          <pc:docMk/>
          <pc:sldMk cId="1790171646" sldId="354"/>
        </pc:sldMkLst>
      </pc:sldChg>
      <pc:sldChg chg="del">
        <pc:chgData name="Sudhakar Reddy" userId="6bd9700a367e69f9" providerId="LiveId" clId="{FB945E6E-5EB8-4DE8-8364-EA14681A5C18}" dt="2023-08-25T10:42:56.887" v="0" actId="47"/>
        <pc:sldMkLst>
          <pc:docMk/>
          <pc:sldMk cId="1059271999" sldId="355"/>
        </pc:sldMkLst>
      </pc:sldChg>
      <pc:sldChg chg="del">
        <pc:chgData name="Sudhakar Reddy" userId="6bd9700a367e69f9" providerId="LiveId" clId="{FB945E6E-5EB8-4DE8-8364-EA14681A5C18}" dt="2023-08-25T10:42:56.887" v="0" actId="47"/>
        <pc:sldMkLst>
          <pc:docMk/>
          <pc:sldMk cId="3797539050" sldId="356"/>
        </pc:sldMkLst>
      </pc:sldChg>
      <pc:sldChg chg="del">
        <pc:chgData name="Sudhakar Reddy" userId="6bd9700a367e69f9" providerId="LiveId" clId="{FB945E6E-5EB8-4DE8-8364-EA14681A5C18}" dt="2023-08-25T10:42:56.887" v="0" actId="47"/>
        <pc:sldMkLst>
          <pc:docMk/>
          <pc:sldMk cId="1889487531" sldId="357"/>
        </pc:sldMkLst>
      </pc:sldChg>
      <pc:sldChg chg="del">
        <pc:chgData name="Sudhakar Reddy" userId="6bd9700a367e69f9" providerId="LiveId" clId="{FB945E6E-5EB8-4DE8-8364-EA14681A5C18}" dt="2023-08-25T10:42:56.887" v="0" actId="47"/>
        <pc:sldMkLst>
          <pc:docMk/>
          <pc:sldMk cId="1226920700" sldId="358"/>
        </pc:sldMkLst>
      </pc:sldChg>
      <pc:sldChg chg="del">
        <pc:chgData name="Sudhakar Reddy" userId="6bd9700a367e69f9" providerId="LiveId" clId="{FB945E6E-5EB8-4DE8-8364-EA14681A5C18}" dt="2023-08-25T10:42:56.887" v="0" actId="47"/>
        <pc:sldMkLst>
          <pc:docMk/>
          <pc:sldMk cId="2429744449" sldId="359"/>
        </pc:sldMkLst>
      </pc:sldChg>
      <pc:sldChg chg="del">
        <pc:chgData name="Sudhakar Reddy" userId="6bd9700a367e69f9" providerId="LiveId" clId="{FB945E6E-5EB8-4DE8-8364-EA14681A5C18}" dt="2023-08-25T10:42:56.887" v="0" actId="47"/>
        <pc:sldMkLst>
          <pc:docMk/>
          <pc:sldMk cId="362410127" sldId="360"/>
        </pc:sldMkLst>
      </pc:sldChg>
      <pc:sldChg chg="del">
        <pc:chgData name="Sudhakar Reddy" userId="6bd9700a367e69f9" providerId="LiveId" clId="{FB945E6E-5EB8-4DE8-8364-EA14681A5C18}" dt="2023-08-25T10:42:56.887" v="0" actId="47"/>
        <pc:sldMkLst>
          <pc:docMk/>
          <pc:sldMk cId="2085174343" sldId="361"/>
        </pc:sldMkLst>
      </pc:sldChg>
      <pc:sldChg chg="del">
        <pc:chgData name="Sudhakar Reddy" userId="6bd9700a367e69f9" providerId="LiveId" clId="{FB945E6E-5EB8-4DE8-8364-EA14681A5C18}" dt="2023-08-25T10:42:56.887" v="0" actId="47"/>
        <pc:sldMkLst>
          <pc:docMk/>
          <pc:sldMk cId="3383692317" sldId="362"/>
        </pc:sldMkLst>
      </pc:sldChg>
      <pc:sldChg chg="del">
        <pc:chgData name="Sudhakar Reddy" userId="6bd9700a367e69f9" providerId="LiveId" clId="{FB945E6E-5EB8-4DE8-8364-EA14681A5C18}" dt="2023-08-25T10:42:56.887" v="0" actId="47"/>
        <pc:sldMkLst>
          <pc:docMk/>
          <pc:sldMk cId="16570926" sldId="363"/>
        </pc:sldMkLst>
      </pc:sldChg>
      <pc:sldChg chg="modSp add mod">
        <pc:chgData name="Sudhakar Reddy" userId="6bd9700a367e69f9" providerId="LiveId" clId="{FB945E6E-5EB8-4DE8-8364-EA14681A5C18}" dt="2023-08-25T10:45:00.470" v="52" actId="20577"/>
        <pc:sldMkLst>
          <pc:docMk/>
          <pc:sldMk cId="98552159" sldId="364"/>
        </pc:sldMkLst>
        <pc:spChg chg="mod">
          <ac:chgData name="Sudhakar Reddy" userId="6bd9700a367e69f9" providerId="LiveId" clId="{FB945E6E-5EB8-4DE8-8364-EA14681A5C18}" dt="2023-08-25T10:45:00.470" v="52" actId="20577"/>
          <ac:spMkLst>
            <pc:docMk/>
            <pc:sldMk cId="98552159" sldId="364"/>
            <ac:spMk id="5" creationId="{FF192B49-32F2-F0AD-CC20-465030BD74C4}"/>
          </ac:spMkLst>
        </pc:spChg>
      </pc:sldChg>
      <pc:sldChg chg="del">
        <pc:chgData name="Sudhakar Reddy" userId="6bd9700a367e69f9" providerId="LiveId" clId="{FB945E6E-5EB8-4DE8-8364-EA14681A5C18}" dt="2023-08-25T10:45:03.538" v="53" actId="47"/>
        <pc:sldMkLst>
          <pc:docMk/>
          <pc:sldMk cId="3433187425" sldId="365"/>
        </pc:sldMkLst>
      </pc:sldChg>
      <pc:sldChg chg="add">
        <pc:chgData name="Sudhakar Reddy" userId="6bd9700a367e69f9" providerId="LiveId" clId="{FB945E6E-5EB8-4DE8-8364-EA14681A5C18}" dt="2023-08-25T10:42:59.198" v="1"/>
        <pc:sldMkLst>
          <pc:docMk/>
          <pc:sldMk cId="1350834261" sldId="366"/>
        </pc:sldMkLst>
      </pc:sldChg>
      <pc:sldChg chg="del">
        <pc:chgData name="Sudhakar Reddy" userId="6bd9700a367e69f9" providerId="LiveId" clId="{FB945E6E-5EB8-4DE8-8364-EA14681A5C18}" dt="2023-08-25T10:42:56.887" v="0" actId="47"/>
        <pc:sldMkLst>
          <pc:docMk/>
          <pc:sldMk cId="2591268851" sldId="366"/>
        </pc:sldMkLst>
      </pc:sldChg>
      <pc:sldChg chg="del">
        <pc:chgData name="Sudhakar Reddy" userId="6bd9700a367e69f9" providerId="LiveId" clId="{FB945E6E-5EB8-4DE8-8364-EA14681A5C18}" dt="2023-08-25T10:42:56.887" v="0" actId="47"/>
        <pc:sldMkLst>
          <pc:docMk/>
          <pc:sldMk cId="1603988835" sldId="367"/>
        </pc:sldMkLst>
      </pc:sldChg>
      <pc:sldChg chg="add del">
        <pc:chgData name="Sudhakar Reddy" userId="6bd9700a367e69f9" providerId="LiveId" clId="{FB945E6E-5EB8-4DE8-8364-EA14681A5C18}" dt="2023-08-25T10:44:30.105" v="32" actId="47"/>
        <pc:sldMkLst>
          <pc:docMk/>
          <pc:sldMk cId="3034885408" sldId="367"/>
        </pc:sldMkLst>
      </pc:sldChg>
      <pc:sldChg chg="del">
        <pc:chgData name="Sudhakar Reddy" userId="6bd9700a367e69f9" providerId="LiveId" clId="{FB945E6E-5EB8-4DE8-8364-EA14681A5C18}" dt="2023-08-25T10:42:56.887" v="0" actId="47"/>
        <pc:sldMkLst>
          <pc:docMk/>
          <pc:sldMk cId="302514257" sldId="368"/>
        </pc:sldMkLst>
      </pc:sldChg>
      <pc:sldChg chg="add del">
        <pc:chgData name="Sudhakar Reddy" userId="6bd9700a367e69f9" providerId="LiveId" clId="{FB945E6E-5EB8-4DE8-8364-EA14681A5C18}" dt="2023-08-25T10:44:38.234" v="33" actId="47"/>
        <pc:sldMkLst>
          <pc:docMk/>
          <pc:sldMk cId="795174318" sldId="368"/>
        </pc:sldMkLst>
      </pc:sldChg>
      <pc:sldChg chg="del">
        <pc:chgData name="Sudhakar Reddy" userId="6bd9700a367e69f9" providerId="LiveId" clId="{FB945E6E-5EB8-4DE8-8364-EA14681A5C18}" dt="2023-08-25T10:42:56.887" v="0" actId="47"/>
        <pc:sldMkLst>
          <pc:docMk/>
          <pc:sldMk cId="2921044091" sldId="370"/>
        </pc:sldMkLst>
      </pc:sldChg>
      <pc:sldChg chg="del">
        <pc:chgData name="Sudhakar Reddy" userId="6bd9700a367e69f9" providerId="LiveId" clId="{FB945E6E-5EB8-4DE8-8364-EA14681A5C18}" dt="2023-08-25T10:42:56.887" v="0" actId="47"/>
        <pc:sldMkLst>
          <pc:docMk/>
          <pc:sldMk cId="4252331255" sldId="371"/>
        </pc:sldMkLst>
      </pc:sldChg>
      <pc:sldChg chg="del">
        <pc:chgData name="Sudhakar Reddy" userId="6bd9700a367e69f9" providerId="LiveId" clId="{FB945E6E-5EB8-4DE8-8364-EA14681A5C18}" dt="2023-08-25T10:42:56.887" v="0" actId="47"/>
        <pc:sldMkLst>
          <pc:docMk/>
          <pc:sldMk cId="242686982" sldId="372"/>
        </pc:sldMkLst>
      </pc:sldChg>
      <pc:sldChg chg="del">
        <pc:chgData name="Sudhakar Reddy" userId="6bd9700a367e69f9" providerId="LiveId" clId="{FB945E6E-5EB8-4DE8-8364-EA14681A5C18}" dt="2023-08-25T10:42:56.887" v="0" actId="47"/>
        <pc:sldMkLst>
          <pc:docMk/>
          <pc:sldMk cId="2639246806" sldId="374"/>
        </pc:sldMkLst>
      </pc:sldChg>
      <pc:sldChg chg="del">
        <pc:chgData name="Sudhakar Reddy" userId="6bd9700a367e69f9" providerId="LiveId" clId="{FB945E6E-5EB8-4DE8-8364-EA14681A5C18}" dt="2023-08-25T10:42:56.887" v="0" actId="47"/>
        <pc:sldMkLst>
          <pc:docMk/>
          <pc:sldMk cId="1017624050" sldId="376"/>
        </pc:sldMkLst>
      </pc:sldChg>
      <pc:sldChg chg="del">
        <pc:chgData name="Sudhakar Reddy" userId="6bd9700a367e69f9" providerId="LiveId" clId="{FB945E6E-5EB8-4DE8-8364-EA14681A5C18}" dt="2023-08-25T10:42:56.887" v="0" actId="47"/>
        <pc:sldMkLst>
          <pc:docMk/>
          <pc:sldMk cId="1942214453" sldId="377"/>
        </pc:sldMkLst>
      </pc:sldChg>
      <pc:sldChg chg="del">
        <pc:chgData name="Sudhakar Reddy" userId="6bd9700a367e69f9" providerId="LiveId" clId="{FB945E6E-5EB8-4DE8-8364-EA14681A5C18}" dt="2023-08-25T10:42:56.887" v="0" actId="47"/>
        <pc:sldMkLst>
          <pc:docMk/>
          <pc:sldMk cId="1581337243" sldId="378"/>
        </pc:sldMkLst>
      </pc:sldChg>
      <pc:sldChg chg="del">
        <pc:chgData name="Sudhakar Reddy" userId="6bd9700a367e69f9" providerId="LiveId" clId="{FB945E6E-5EB8-4DE8-8364-EA14681A5C18}" dt="2023-08-25T10:42:56.887" v="0" actId="47"/>
        <pc:sldMkLst>
          <pc:docMk/>
          <pc:sldMk cId="4235665742" sldId="394"/>
        </pc:sldMkLst>
      </pc:sldChg>
      <pc:sldMasterChg chg="delSldLayout">
        <pc:chgData name="Sudhakar Reddy" userId="6bd9700a367e69f9" providerId="LiveId" clId="{FB945E6E-5EB8-4DE8-8364-EA14681A5C18}" dt="2023-08-25T10:42:56.887" v="0" actId="47"/>
        <pc:sldMasterMkLst>
          <pc:docMk/>
          <pc:sldMasterMk cId="1809588167" sldId="2147483660"/>
        </pc:sldMasterMkLst>
        <pc:sldLayoutChg chg="del">
          <pc:chgData name="Sudhakar Reddy" userId="6bd9700a367e69f9" providerId="LiveId" clId="{FB945E6E-5EB8-4DE8-8364-EA14681A5C18}" dt="2023-08-25T10:42:56.887" v="0" actId="47"/>
          <pc:sldLayoutMkLst>
            <pc:docMk/>
            <pc:sldMasterMk cId="1809588167" sldId="2147483660"/>
            <pc:sldLayoutMk cId="1440848482" sldId="2147483664"/>
          </pc:sldLayoutMkLst>
        </pc:sldLayoutChg>
      </pc:sldMasterChg>
    </pc:docChg>
  </pc:docChgLst>
  <pc:docChgLst>
    <pc:chgData name="Sudhakar Reddy" userId="6bd9700a367e69f9" providerId="LiveId" clId="{3913BCFE-FA1D-4C42-AAAB-74074FC7DE0D}"/>
    <pc:docChg chg="undo custSel delSld modSld modMainMaster">
      <pc:chgData name="Sudhakar Reddy" userId="6bd9700a367e69f9" providerId="LiveId" clId="{3913BCFE-FA1D-4C42-AAAB-74074FC7DE0D}" dt="2023-08-12T01:23:47.076" v="129"/>
      <pc:docMkLst>
        <pc:docMk/>
      </pc:docMkLst>
      <pc:sldChg chg="del">
        <pc:chgData name="Sudhakar Reddy" userId="6bd9700a367e69f9" providerId="LiveId" clId="{3913BCFE-FA1D-4C42-AAAB-74074FC7DE0D}" dt="2023-08-12T01:06:55.603" v="0" actId="47"/>
        <pc:sldMkLst>
          <pc:docMk/>
          <pc:sldMk cId="2647857424" sldId="257"/>
        </pc:sldMkLst>
      </pc:sldChg>
      <pc:sldChg chg="modSp mod modAnim">
        <pc:chgData name="Sudhakar Reddy" userId="6bd9700a367e69f9" providerId="LiveId" clId="{3913BCFE-FA1D-4C42-AAAB-74074FC7DE0D}" dt="2023-08-12T01:20:45.161" v="116"/>
        <pc:sldMkLst>
          <pc:docMk/>
          <pc:sldMk cId="1350834261" sldId="260"/>
        </pc:sldMkLst>
        <pc:picChg chg="mod">
          <ac:chgData name="Sudhakar Reddy" userId="6bd9700a367e69f9" providerId="LiveId" clId="{3913BCFE-FA1D-4C42-AAAB-74074FC7DE0D}" dt="2023-08-12T01:12:31.511" v="17" actId="14100"/>
          <ac:picMkLst>
            <pc:docMk/>
            <pc:sldMk cId="1350834261" sldId="260"/>
            <ac:picMk id="21" creationId="{D1D42FB8-B680-023E-4A89-1F7DE7C3299D}"/>
          </ac:picMkLst>
        </pc:picChg>
      </pc:sldChg>
      <pc:sldChg chg="modSp mod modAnim">
        <pc:chgData name="Sudhakar Reddy" userId="6bd9700a367e69f9" providerId="LiveId" clId="{3913BCFE-FA1D-4C42-AAAB-74074FC7DE0D}" dt="2023-08-12T01:19:51.312" v="109"/>
        <pc:sldMkLst>
          <pc:docMk/>
          <pc:sldMk cId="3659794103" sldId="261"/>
        </pc:sldMkLst>
        <pc:spChg chg="mod">
          <ac:chgData name="Sudhakar Reddy" userId="6bd9700a367e69f9" providerId="LiveId" clId="{3913BCFE-FA1D-4C42-AAAB-74074FC7DE0D}" dt="2023-08-12T01:19:05.445" v="100" actId="14100"/>
          <ac:spMkLst>
            <pc:docMk/>
            <pc:sldMk cId="3659794103" sldId="261"/>
            <ac:spMk id="4" creationId="{A00E6489-5B22-DEE0-DB44-AACF438397BD}"/>
          </ac:spMkLst>
        </pc:spChg>
        <pc:spChg chg="mod">
          <ac:chgData name="Sudhakar Reddy" userId="6bd9700a367e69f9" providerId="LiveId" clId="{3913BCFE-FA1D-4C42-AAAB-74074FC7DE0D}" dt="2023-08-12T01:19:05.445" v="100" actId="14100"/>
          <ac:spMkLst>
            <pc:docMk/>
            <pc:sldMk cId="3659794103" sldId="261"/>
            <ac:spMk id="5" creationId="{BCA5B824-085F-65F7-DFA8-9AEAD5CEBB3E}"/>
          </ac:spMkLst>
        </pc:spChg>
      </pc:sldChg>
      <pc:sldChg chg="modSp mod modAnim">
        <pc:chgData name="Sudhakar Reddy" userId="6bd9700a367e69f9" providerId="LiveId" clId="{3913BCFE-FA1D-4C42-AAAB-74074FC7DE0D}" dt="2023-08-12T01:19:49.116" v="108"/>
        <pc:sldMkLst>
          <pc:docMk/>
          <pc:sldMk cId="2319238361" sldId="262"/>
        </pc:sldMkLst>
        <pc:spChg chg="mod">
          <ac:chgData name="Sudhakar Reddy" userId="6bd9700a367e69f9" providerId="LiveId" clId="{3913BCFE-FA1D-4C42-AAAB-74074FC7DE0D}" dt="2023-08-12T01:19:35.709" v="105" actId="14100"/>
          <ac:spMkLst>
            <pc:docMk/>
            <pc:sldMk cId="2319238361" sldId="262"/>
            <ac:spMk id="5" creationId="{BCA5B824-085F-65F7-DFA8-9AEAD5CEBB3E}"/>
          </ac:spMkLst>
        </pc:spChg>
      </pc:sldChg>
      <pc:sldChg chg="modSp mod modAnim">
        <pc:chgData name="Sudhakar Reddy" userId="6bd9700a367e69f9" providerId="LiveId" clId="{3913BCFE-FA1D-4C42-AAAB-74074FC7DE0D}" dt="2023-08-12T01:20:28.880" v="115"/>
        <pc:sldMkLst>
          <pc:docMk/>
          <pc:sldMk cId="2182577618" sldId="263"/>
        </pc:sldMkLst>
        <pc:spChg chg="mod">
          <ac:chgData name="Sudhakar Reddy" userId="6bd9700a367e69f9" providerId="LiveId" clId="{3913BCFE-FA1D-4C42-AAAB-74074FC7DE0D}" dt="2023-08-12T01:20:09.918" v="112" actId="1076"/>
          <ac:spMkLst>
            <pc:docMk/>
            <pc:sldMk cId="2182577618" sldId="263"/>
            <ac:spMk id="4" creationId="{5157EEF7-2AC4-8602-86D0-33B2639F2CD3}"/>
          </ac:spMkLst>
        </pc:spChg>
        <pc:spChg chg="mod">
          <ac:chgData name="Sudhakar Reddy" userId="6bd9700a367e69f9" providerId="LiveId" clId="{3913BCFE-FA1D-4C42-AAAB-74074FC7DE0D}" dt="2023-08-12T01:20:09.918" v="112" actId="1076"/>
          <ac:spMkLst>
            <pc:docMk/>
            <pc:sldMk cId="2182577618" sldId="263"/>
            <ac:spMk id="5" creationId="{BCA5B824-085F-65F7-DFA8-9AEAD5CEBB3E}"/>
          </ac:spMkLst>
        </pc:spChg>
        <pc:spChg chg="mod">
          <ac:chgData name="Sudhakar Reddy" userId="6bd9700a367e69f9" providerId="LiveId" clId="{3913BCFE-FA1D-4C42-AAAB-74074FC7DE0D}" dt="2023-08-12T01:20:09.918" v="112" actId="1076"/>
          <ac:spMkLst>
            <pc:docMk/>
            <pc:sldMk cId="2182577618" sldId="263"/>
            <ac:spMk id="6" creationId="{0BC25DAC-FB58-BAB8-AC49-B42C8AA88D55}"/>
          </ac:spMkLst>
        </pc:spChg>
        <pc:spChg chg="mod">
          <ac:chgData name="Sudhakar Reddy" userId="6bd9700a367e69f9" providerId="LiveId" clId="{3913BCFE-FA1D-4C42-AAAB-74074FC7DE0D}" dt="2023-08-12T01:20:09.918" v="112" actId="1076"/>
          <ac:spMkLst>
            <pc:docMk/>
            <pc:sldMk cId="2182577618" sldId="263"/>
            <ac:spMk id="9" creationId="{43248DFA-61A2-5400-BFBC-21A7C43DEE39}"/>
          </ac:spMkLst>
        </pc:spChg>
      </pc:sldChg>
      <pc:sldChg chg="del">
        <pc:chgData name="Sudhakar Reddy" userId="6bd9700a367e69f9" providerId="LiveId" clId="{3913BCFE-FA1D-4C42-AAAB-74074FC7DE0D}" dt="2023-08-12T01:13:18.432" v="18" actId="47"/>
        <pc:sldMkLst>
          <pc:docMk/>
          <pc:sldMk cId="2091831964" sldId="264"/>
        </pc:sldMkLst>
      </pc:sldChg>
      <pc:sldChg chg="del">
        <pc:chgData name="Sudhakar Reddy" userId="6bd9700a367e69f9" providerId="LiveId" clId="{3913BCFE-FA1D-4C42-AAAB-74074FC7DE0D}" dt="2023-08-12T01:13:18.432" v="18" actId="47"/>
        <pc:sldMkLst>
          <pc:docMk/>
          <pc:sldMk cId="3133228532" sldId="265"/>
        </pc:sldMkLst>
      </pc:sldChg>
      <pc:sldChg chg="del">
        <pc:chgData name="Sudhakar Reddy" userId="6bd9700a367e69f9" providerId="LiveId" clId="{3913BCFE-FA1D-4C42-AAAB-74074FC7DE0D}" dt="2023-08-12T01:13:18.432" v="18" actId="47"/>
        <pc:sldMkLst>
          <pc:docMk/>
          <pc:sldMk cId="751507562" sldId="266"/>
        </pc:sldMkLst>
      </pc:sldChg>
      <pc:sldChg chg="modSp mod modAnim">
        <pc:chgData name="Sudhakar Reddy" userId="6bd9700a367e69f9" providerId="LiveId" clId="{3913BCFE-FA1D-4C42-AAAB-74074FC7DE0D}" dt="2023-08-12T01:23:20.645" v="128" actId="20577"/>
        <pc:sldMkLst>
          <pc:docMk/>
          <pc:sldMk cId="24490649" sldId="267"/>
        </pc:sldMkLst>
        <pc:spChg chg="mod">
          <ac:chgData name="Sudhakar Reddy" userId="6bd9700a367e69f9" providerId="LiveId" clId="{3913BCFE-FA1D-4C42-AAAB-74074FC7DE0D}" dt="2023-08-12T01:13:24.167" v="20" actId="20577"/>
          <ac:spMkLst>
            <pc:docMk/>
            <pc:sldMk cId="24490649" sldId="267"/>
            <ac:spMk id="2" creationId="{876B2EE6-BD14-B10A-8A32-A35E464CD5BA}"/>
          </ac:spMkLst>
        </pc:spChg>
        <pc:spChg chg="mod">
          <ac:chgData name="Sudhakar Reddy" userId="6bd9700a367e69f9" providerId="LiveId" clId="{3913BCFE-FA1D-4C42-AAAB-74074FC7DE0D}" dt="2023-08-12T01:23:20.645" v="128" actId="20577"/>
          <ac:spMkLst>
            <pc:docMk/>
            <pc:sldMk cId="24490649" sldId="267"/>
            <ac:spMk id="3" creationId="{A84A84C9-38B6-FA78-834C-8E5A0C9EE729}"/>
          </ac:spMkLst>
        </pc:spChg>
      </pc:sldChg>
      <pc:sldChg chg="addSp modSp mod modAnim">
        <pc:chgData name="Sudhakar Reddy" userId="6bd9700a367e69f9" providerId="LiveId" clId="{3913BCFE-FA1D-4C42-AAAB-74074FC7DE0D}" dt="2023-08-12T01:21:17.803" v="122"/>
        <pc:sldMkLst>
          <pc:docMk/>
          <pc:sldMk cId="413667883" sldId="268"/>
        </pc:sldMkLst>
        <pc:spChg chg="mod">
          <ac:chgData name="Sudhakar Reddy" userId="6bd9700a367e69f9" providerId="LiveId" clId="{3913BCFE-FA1D-4C42-AAAB-74074FC7DE0D}" dt="2023-08-12T01:21:07.449" v="119" actId="1076"/>
          <ac:spMkLst>
            <pc:docMk/>
            <pc:sldMk cId="413667883" sldId="268"/>
            <ac:spMk id="4" creationId="{A00E6489-5B22-DEE0-DB44-AACF438397BD}"/>
          </ac:spMkLst>
        </pc:spChg>
        <pc:spChg chg="mod">
          <ac:chgData name="Sudhakar Reddy" userId="6bd9700a367e69f9" providerId="LiveId" clId="{3913BCFE-FA1D-4C42-AAAB-74074FC7DE0D}" dt="2023-08-12T01:21:07.449" v="119" actId="1076"/>
          <ac:spMkLst>
            <pc:docMk/>
            <pc:sldMk cId="413667883" sldId="268"/>
            <ac:spMk id="5" creationId="{BCA5B824-085F-65F7-DFA8-9AEAD5CEBB3E}"/>
          </ac:spMkLst>
        </pc:spChg>
        <pc:spChg chg="mod">
          <ac:chgData name="Sudhakar Reddy" userId="6bd9700a367e69f9" providerId="LiveId" clId="{3913BCFE-FA1D-4C42-AAAB-74074FC7DE0D}" dt="2023-08-12T01:15:09.451" v="35" actId="207"/>
          <ac:spMkLst>
            <pc:docMk/>
            <pc:sldMk cId="413667883" sldId="268"/>
            <ac:spMk id="6" creationId="{35529FA5-E556-D7FC-5749-AFB82D90F1A1}"/>
          </ac:spMkLst>
        </pc:spChg>
        <pc:spChg chg="add mod">
          <ac:chgData name="Sudhakar Reddy" userId="6bd9700a367e69f9" providerId="LiveId" clId="{3913BCFE-FA1D-4C42-AAAB-74074FC7DE0D}" dt="2023-08-12T01:14:39.248" v="30" actId="571"/>
          <ac:spMkLst>
            <pc:docMk/>
            <pc:sldMk cId="413667883" sldId="268"/>
            <ac:spMk id="7" creationId="{23A83922-E440-D1C1-CCB7-26B17EAACEC1}"/>
          </ac:spMkLst>
        </pc:spChg>
        <pc:spChg chg="add mod">
          <ac:chgData name="Sudhakar Reddy" userId="6bd9700a367e69f9" providerId="LiveId" clId="{3913BCFE-FA1D-4C42-AAAB-74074FC7DE0D}" dt="2023-08-12T01:14:39.248" v="30" actId="571"/>
          <ac:spMkLst>
            <pc:docMk/>
            <pc:sldMk cId="413667883" sldId="268"/>
            <ac:spMk id="8" creationId="{0A218C7B-C68B-DBCB-A069-F5F8EF39D9FF}"/>
          </ac:spMkLst>
        </pc:spChg>
        <pc:spChg chg="add mod">
          <ac:chgData name="Sudhakar Reddy" userId="6bd9700a367e69f9" providerId="LiveId" clId="{3913BCFE-FA1D-4C42-AAAB-74074FC7DE0D}" dt="2023-08-12T01:14:56.382" v="33" actId="571"/>
          <ac:spMkLst>
            <pc:docMk/>
            <pc:sldMk cId="413667883" sldId="268"/>
            <ac:spMk id="9" creationId="{86D4C5AA-6EE3-3D89-CF35-2D512E599786}"/>
          </ac:spMkLst>
        </pc:spChg>
        <pc:spChg chg="mod">
          <ac:chgData name="Sudhakar Reddy" userId="6bd9700a367e69f9" providerId="LiveId" clId="{3913BCFE-FA1D-4C42-AAAB-74074FC7DE0D}" dt="2023-08-12T01:21:07.449" v="119" actId="1076"/>
          <ac:spMkLst>
            <pc:docMk/>
            <pc:sldMk cId="413667883" sldId="268"/>
            <ac:spMk id="13" creationId="{A7280BE0-B954-906E-79C6-F45B0387E5C3}"/>
          </ac:spMkLst>
        </pc:spChg>
        <pc:spChg chg="mod">
          <ac:chgData name="Sudhakar Reddy" userId="6bd9700a367e69f9" providerId="LiveId" clId="{3913BCFE-FA1D-4C42-AAAB-74074FC7DE0D}" dt="2023-08-12T01:21:07.449" v="119" actId="1076"/>
          <ac:spMkLst>
            <pc:docMk/>
            <pc:sldMk cId="413667883" sldId="268"/>
            <ac:spMk id="14" creationId="{1EFF487B-BE7C-0151-3A39-5A15A321DC09}"/>
          </ac:spMkLst>
        </pc:spChg>
        <pc:spChg chg="mod">
          <ac:chgData name="Sudhakar Reddy" userId="6bd9700a367e69f9" providerId="LiveId" clId="{3913BCFE-FA1D-4C42-AAAB-74074FC7DE0D}" dt="2023-08-12T01:21:07.449" v="119" actId="1076"/>
          <ac:spMkLst>
            <pc:docMk/>
            <pc:sldMk cId="413667883" sldId="268"/>
            <ac:spMk id="16" creationId="{963AD6E7-2C52-334B-29D1-F9AACCAE223C}"/>
          </ac:spMkLst>
        </pc:spChg>
        <pc:spChg chg="mod">
          <ac:chgData name="Sudhakar Reddy" userId="6bd9700a367e69f9" providerId="LiveId" clId="{3913BCFE-FA1D-4C42-AAAB-74074FC7DE0D}" dt="2023-08-12T01:21:07.449" v="119" actId="1076"/>
          <ac:spMkLst>
            <pc:docMk/>
            <pc:sldMk cId="413667883" sldId="268"/>
            <ac:spMk id="17" creationId="{474D371F-A833-D7E9-3881-9A477F46D2B9}"/>
          </ac:spMkLst>
        </pc:spChg>
      </pc:sldChg>
      <pc:sldChg chg="modSp modAnim">
        <pc:chgData name="Sudhakar Reddy" userId="6bd9700a367e69f9" providerId="LiveId" clId="{3913BCFE-FA1D-4C42-AAAB-74074FC7DE0D}" dt="2023-08-12T01:23:47.076" v="129"/>
        <pc:sldMkLst>
          <pc:docMk/>
          <pc:sldMk cId="484965006" sldId="269"/>
        </pc:sldMkLst>
        <pc:spChg chg="mod">
          <ac:chgData name="Sudhakar Reddy" userId="6bd9700a367e69f9" providerId="LiveId" clId="{3913BCFE-FA1D-4C42-AAAB-74074FC7DE0D}" dt="2023-08-12T01:15:23.133" v="36" actId="207"/>
          <ac:spMkLst>
            <pc:docMk/>
            <pc:sldMk cId="484965006" sldId="269"/>
            <ac:spMk id="4" creationId="{A00E6489-5B22-DEE0-DB44-AACF438397BD}"/>
          </ac:spMkLst>
        </pc:spChg>
        <pc:spChg chg="mod">
          <ac:chgData name="Sudhakar Reddy" userId="6bd9700a367e69f9" providerId="LiveId" clId="{3913BCFE-FA1D-4C42-AAAB-74074FC7DE0D}" dt="2023-08-12T01:15:27.679" v="37" actId="207"/>
          <ac:spMkLst>
            <pc:docMk/>
            <pc:sldMk cId="484965006" sldId="269"/>
            <ac:spMk id="5" creationId="{BCA5B824-085F-65F7-DFA8-9AEAD5CEBB3E}"/>
          </ac:spMkLst>
        </pc:spChg>
        <pc:spChg chg="mod">
          <ac:chgData name="Sudhakar Reddy" userId="6bd9700a367e69f9" providerId="LiveId" clId="{3913BCFE-FA1D-4C42-AAAB-74074FC7DE0D}" dt="2023-08-12T01:15:33.012" v="38" actId="207"/>
          <ac:spMkLst>
            <pc:docMk/>
            <pc:sldMk cId="484965006" sldId="269"/>
            <ac:spMk id="13" creationId="{A7280BE0-B954-906E-79C6-F45B0387E5C3}"/>
          </ac:spMkLst>
        </pc:spChg>
      </pc:sldChg>
      <pc:sldChg chg="del">
        <pc:chgData name="Sudhakar Reddy" userId="6bd9700a367e69f9" providerId="LiveId" clId="{3913BCFE-FA1D-4C42-AAAB-74074FC7DE0D}" dt="2023-08-12T01:15:39.595" v="39" actId="47"/>
        <pc:sldMkLst>
          <pc:docMk/>
          <pc:sldMk cId="2324724635" sldId="359"/>
        </pc:sldMkLst>
      </pc:sldChg>
      <pc:sldChg chg="addSp delSp modSp mod">
        <pc:chgData name="Sudhakar Reddy" userId="6bd9700a367e69f9" providerId="LiveId" clId="{3913BCFE-FA1D-4C42-AAAB-74074FC7DE0D}" dt="2023-08-12T01:17:53.347" v="97" actId="255"/>
        <pc:sldMkLst>
          <pc:docMk/>
          <pc:sldMk cId="98552159" sldId="364"/>
        </pc:sldMkLst>
        <pc:spChg chg="mod">
          <ac:chgData name="Sudhakar Reddy" userId="6bd9700a367e69f9" providerId="LiveId" clId="{3913BCFE-FA1D-4C42-AAAB-74074FC7DE0D}" dt="2023-08-12T01:16:26.313" v="56"/>
          <ac:spMkLst>
            <pc:docMk/>
            <pc:sldMk cId="98552159" sldId="364"/>
            <ac:spMk id="4" creationId="{63267AE1-4151-A76B-02B5-35FE16D73B0F}"/>
          </ac:spMkLst>
        </pc:spChg>
        <pc:spChg chg="mod">
          <ac:chgData name="Sudhakar Reddy" userId="6bd9700a367e69f9" providerId="LiveId" clId="{3913BCFE-FA1D-4C42-AAAB-74074FC7DE0D}" dt="2023-08-12T01:17:53.347" v="97" actId="255"/>
          <ac:spMkLst>
            <pc:docMk/>
            <pc:sldMk cId="98552159" sldId="364"/>
            <ac:spMk id="5" creationId="{FF192B49-32F2-F0AD-CC20-465030BD74C4}"/>
          </ac:spMkLst>
        </pc:spChg>
        <pc:spChg chg="del mod">
          <ac:chgData name="Sudhakar Reddy" userId="6bd9700a367e69f9" providerId="LiveId" clId="{3913BCFE-FA1D-4C42-AAAB-74074FC7DE0D}" dt="2023-08-12T01:16:49.011" v="61" actId="478"/>
          <ac:spMkLst>
            <pc:docMk/>
            <pc:sldMk cId="98552159" sldId="364"/>
            <ac:spMk id="10" creationId="{E9F0B595-F2CE-1C65-060B-B4FCCC39EF88}"/>
          </ac:spMkLst>
        </pc:spChg>
        <pc:grpChg chg="add mod">
          <ac:chgData name="Sudhakar Reddy" userId="6bd9700a367e69f9" providerId="LiveId" clId="{3913BCFE-FA1D-4C42-AAAB-74074FC7DE0D}" dt="2023-08-12T01:16:38.805" v="59" actId="1076"/>
          <ac:grpSpMkLst>
            <pc:docMk/>
            <pc:sldMk cId="98552159" sldId="364"/>
            <ac:grpSpMk id="3" creationId="{0814BD99-9F70-EB81-68EC-D0F47C1EA10C}"/>
          </ac:grpSpMkLst>
        </pc:grpChg>
        <pc:picChg chg="add mod">
          <ac:chgData name="Sudhakar Reddy" userId="6bd9700a367e69f9" providerId="LiveId" clId="{3913BCFE-FA1D-4C42-AAAB-74074FC7DE0D}" dt="2023-08-12T01:16:42.121" v="60" actId="1076"/>
          <ac:picMkLst>
            <pc:docMk/>
            <pc:sldMk cId="98552159" sldId="364"/>
            <ac:picMk id="2" creationId="{0FED661C-5D87-5151-68C2-AE401DBC244D}"/>
          </ac:picMkLst>
        </pc:picChg>
      </pc:sldChg>
      <pc:sldChg chg="del">
        <pc:chgData name="Sudhakar Reddy" userId="6bd9700a367e69f9" providerId="LiveId" clId="{3913BCFE-FA1D-4C42-AAAB-74074FC7DE0D}" dt="2023-08-12T01:13:18.432" v="18" actId="47"/>
        <pc:sldMkLst>
          <pc:docMk/>
          <pc:sldMk cId="795174318" sldId="365"/>
        </pc:sldMkLst>
      </pc:sldChg>
      <pc:sldChg chg="del">
        <pc:chgData name="Sudhakar Reddy" userId="6bd9700a367e69f9" providerId="LiveId" clId="{3913BCFE-FA1D-4C42-AAAB-74074FC7DE0D}" dt="2023-08-12T01:13:18.432" v="18" actId="47"/>
        <pc:sldMkLst>
          <pc:docMk/>
          <pc:sldMk cId="3034885408" sldId="366"/>
        </pc:sldMkLst>
      </pc:sldChg>
      <pc:sldChg chg="del">
        <pc:chgData name="Sudhakar Reddy" userId="6bd9700a367e69f9" providerId="LiveId" clId="{3913BCFE-FA1D-4C42-AAAB-74074FC7DE0D}" dt="2023-08-12T01:13:42.438" v="21" actId="47"/>
        <pc:sldMkLst>
          <pc:docMk/>
          <pc:sldMk cId="3700001496" sldId="367"/>
        </pc:sldMkLst>
      </pc:sldChg>
      <pc:sldMasterChg chg="modSp mod modSldLayout">
        <pc:chgData name="Sudhakar Reddy" userId="6bd9700a367e69f9" providerId="LiveId" clId="{3913BCFE-FA1D-4C42-AAAB-74074FC7DE0D}" dt="2023-08-12T01:10:47.002" v="15" actId="478"/>
        <pc:sldMasterMkLst>
          <pc:docMk/>
          <pc:sldMasterMk cId="1809588167" sldId="2147483660"/>
        </pc:sldMasterMkLst>
        <pc:spChg chg="mod">
          <ac:chgData name="Sudhakar Reddy" userId="6bd9700a367e69f9" providerId="LiveId" clId="{3913BCFE-FA1D-4C42-AAAB-74074FC7DE0D}" dt="2023-08-12T01:10:02.899" v="14" actId="1036"/>
          <ac:spMkLst>
            <pc:docMk/>
            <pc:sldMasterMk cId="1809588167" sldId="2147483660"/>
            <ac:spMk id="2" creationId="{DF24F49B-DF66-40F4-A8D8-A32FCD2BAFE3}"/>
          </ac:spMkLst>
        </pc:spChg>
        <pc:sldLayoutChg chg="delSp mod">
          <pc:chgData name="Sudhakar Reddy" userId="6bd9700a367e69f9" providerId="LiveId" clId="{3913BCFE-FA1D-4C42-AAAB-74074FC7DE0D}" dt="2023-08-12T01:10:47.002" v="15" actId="478"/>
          <pc:sldLayoutMkLst>
            <pc:docMk/>
            <pc:sldMasterMk cId="1809588167" sldId="2147483660"/>
            <pc:sldLayoutMk cId="208118802" sldId="2147483662"/>
          </pc:sldLayoutMkLst>
          <pc:spChg chg="del">
            <ac:chgData name="Sudhakar Reddy" userId="6bd9700a367e69f9" providerId="LiveId" clId="{3913BCFE-FA1D-4C42-AAAB-74074FC7DE0D}" dt="2023-08-12T01:10:47.002" v="15" actId="478"/>
            <ac:spMkLst>
              <pc:docMk/>
              <pc:sldMasterMk cId="1809588167" sldId="2147483660"/>
              <pc:sldLayoutMk cId="208118802" sldId="2147483662"/>
              <ac:spMk id="2" creationId="{2A2DCB5A-2157-1D60-BD79-D14A71B32A03}"/>
            </ac:spMkLst>
          </pc:spChg>
        </pc:sldLayoutChg>
      </pc:sldMasterChg>
    </pc:docChg>
  </pc:docChgLst>
</pc:chgInfo>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393.73947" units="1/cm"/>
          <inkml:channelProperty channel="Y" name="resolution" value="393.73947" units="1/cm"/>
          <inkml:channelProperty channel="F" name="resolution" value="249.9771" units="1/in"/>
          <inkml:channelProperty channel="T" name="resolution" value="1" units="1/dev"/>
        </inkml:channelProperties>
      </inkml:inkSource>
      <inkml:timestamp xml:id="ts0" timeString="2023-12-27T05:33:50.963"/>
    </inkml:context>
    <inkml:brush xml:id="br0">
      <inkml:brushProperty name="width" value="0.05292" units="cm"/>
      <inkml:brushProperty name="height" value="0.05292" units="cm"/>
      <inkml:brushProperty name="color" value="#002060"/>
    </inkml:brush>
  </inkml:definitions>
  <inkml:trace contextRef="#ctx0" brushRef="#br0">8769 2238 489 0,'0'0'360'0,"0"0"-45"15,0 16-9-15,0-16-33 0,0 0 14 0,0 0-36 16,0 0-30-16,0 16-43 0,-6 4-19 15,6-19 19-15,2 1-6 0,-4 0-20 0,2 0-12 16,0 1-14-16,2-3-15 0,-2 4-11 16,0-2-62-16,2 1 5 0,-2-1-89 0,-2-4-77 15,2-1 11-15,-2 1-334 0,2-2 19 0,4 1 27 16,-4-4 22-16,2 3 25 0,-2-1 25 16,2-2 43-16,-2 1 14 0,9-8 6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C2F5060-903F-4D41-930B-37FAF5829099}" type="datetimeFigureOut">
              <a:rPr lang="en-IN" smtClean="0"/>
              <a:t>10-09-2025</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7CE057-DC75-44ED-8F84-A12FBE473114}" type="slidenum">
              <a:rPr lang="en-IN" smtClean="0"/>
              <a:t>‹#›</a:t>
            </a:fld>
            <a:endParaRPr lang="en-IN"/>
          </a:p>
        </p:txBody>
      </p:sp>
    </p:spTree>
    <p:extLst>
      <p:ext uri="{BB962C8B-B14F-4D97-AF65-F5344CB8AC3E}">
        <p14:creationId xmlns:p14="http://schemas.microsoft.com/office/powerpoint/2010/main" val="5881893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EB295519-F177-4FDE-B802-14F991D90330}" type="slidenum">
              <a:rPr lang="en-IN" smtClean="0"/>
              <a:t>8</a:t>
            </a:fld>
            <a:endParaRPr lang="en-IN"/>
          </a:p>
        </p:txBody>
      </p:sp>
    </p:spTree>
    <p:extLst>
      <p:ext uri="{BB962C8B-B14F-4D97-AF65-F5344CB8AC3E}">
        <p14:creationId xmlns:p14="http://schemas.microsoft.com/office/powerpoint/2010/main" val="31410747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EB295519-F177-4FDE-B802-14F991D90330}" type="slidenum">
              <a:rPr lang="en-IN" smtClean="0"/>
              <a:t>9</a:t>
            </a:fld>
            <a:endParaRPr lang="en-IN"/>
          </a:p>
        </p:txBody>
      </p:sp>
    </p:spTree>
    <p:extLst>
      <p:ext uri="{BB962C8B-B14F-4D97-AF65-F5344CB8AC3E}">
        <p14:creationId xmlns:p14="http://schemas.microsoft.com/office/powerpoint/2010/main" val="7405576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7921005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13" name="Text Placeholder 12">
            <a:extLst>
              <a:ext uri="{FF2B5EF4-FFF2-40B4-BE49-F238E27FC236}">
                <a16:creationId xmlns:a16="http://schemas.microsoft.com/office/drawing/2014/main" id="{276CDC07-ECE6-4B1B-87CE-01BAED1BA8BE}"/>
              </a:ext>
            </a:extLst>
          </p:cNvPr>
          <p:cNvSpPr>
            <a:spLocks noGrp="1"/>
          </p:cNvSpPr>
          <p:nvPr>
            <p:ph type="body" sz="quarter" idx="10"/>
          </p:nvPr>
        </p:nvSpPr>
        <p:spPr>
          <a:xfrm>
            <a:off x="303427" y="127424"/>
            <a:ext cx="7746507" cy="402077"/>
          </a:xfrm>
          <a:prstGeom prst="rect">
            <a:avLst/>
          </a:prstGeom>
        </p:spPr>
        <p:txBody>
          <a:bodyPr/>
          <a:lstStyle>
            <a:lvl1pPr marL="0" indent="0">
              <a:buFontTx/>
              <a:buNone/>
              <a:defRPr sz="2200">
                <a:solidFill>
                  <a:srgbClr val="714A62"/>
                </a:solidFill>
                <a:latin typeface="Cambria Math" panose="02040503050406030204" pitchFamily="18" charset="0"/>
                <a:ea typeface="Cambria Math" panose="02040503050406030204" pitchFamily="18" charset="0"/>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n-US" dirty="0"/>
              <a:t>Click to edit Master text styles</a:t>
            </a:r>
          </a:p>
        </p:txBody>
      </p:sp>
    </p:spTree>
    <p:extLst>
      <p:ext uri="{BB962C8B-B14F-4D97-AF65-F5344CB8AC3E}">
        <p14:creationId xmlns:p14="http://schemas.microsoft.com/office/powerpoint/2010/main" val="2081188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1189" userDrawn="1">
          <p15:clr>
            <a:srgbClr val="FBAE40"/>
          </p15:clr>
        </p15:guide>
        <p15:guide id="2" pos="249"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Example slide">
    <p:spTree>
      <p:nvGrpSpPr>
        <p:cNvPr id="1" name=""/>
        <p:cNvGrpSpPr/>
        <p:nvPr/>
      </p:nvGrpSpPr>
      <p:grpSpPr>
        <a:xfrm>
          <a:off x="0" y="0"/>
          <a:ext cx="0" cy="0"/>
          <a:chOff x="0" y="0"/>
          <a:chExt cx="0" cy="0"/>
        </a:xfrm>
      </p:grpSpPr>
      <p:sp>
        <p:nvSpPr>
          <p:cNvPr id="13" name="Text Placeholder 12">
            <a:extLst>
              <a:ext uri="{FF2B5EF4-FFF2-40B4-BE49-F238E27FC236}">
                <a16:creationId xmlns:a16="http://schemas.microsoft.com/office/drawing/2014/main" id="{276CDC07-ECE6-4B1B-87CE-01BAED1BA8BE}"/>
              </a:ext>
            </a:extLst>
          </p:cNvPr>
          <p:cNvSpPr>
            <a:spLocks noGrp="1"/>
          </p:cNvSpPr>
          <p:nvPr>
            <p:ph type="body" sz="quarter" idx="10"/>
          </p:nvPr>
        </p:nvSpPr>
        <p:spPr>
          <a:xfrm>
            <a:off x="476608" y="223858"/>
            <a:ext cx="7746507" cy="402077"/>
          </a:xfrm>
          <a:prstGeom prst="rect">
            <a:avLst/>
          </a:prstGeom>
        </p:spPr>
        <p:txBody>
          <a:bodyPr/>
          <a:lstStyle>
            <a:lvl1pPr marL="0" indent="0">
              <a:buFontTx/>
              <a:buNone/>
              <a:defRPr sz="2200">
                <a:solidFill>
                  <a:srgbClr val="714A62"/>
                </a:solidFill>
                <a:latin typeface="Cambria Math" panose="02040503050406030204" pitchFamily="18" charset="0"/>
                <a:ea typeface="Cambria Math" panose="02040503050406030204" pitchFamily="18" charset="0"/>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n-US" dirty="0"/>
              <a:t>Click to edit Master text styles</a:t>
            </a:r>
          </a:p>
        </p:txBody>
      </p:sp>
    </p:spTree>
    <p:extLst>
      <p:ext uri="{BB962C8B-B14F-4D97-AF65-F5344CB8AC3E}">
        <p14:creationId xmlns:p14="http://schemas.microsoft.com/office/powerpoint/2010/main" val="32721755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327">
          <p15:clr>
            <a:srgbClr val="FBAE40"/>
          </p15:clr>
        </p15:guide>
        <p15:guide id="2" pos="363">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Blank_2 slide">
    <p:spTree>
      <p:nvGrpSpPr>
        <p:cNvPr id="1" name=""/>
        <p:cNvGrpSpPr/>
        <p:nvPr/>
      </p:nvGrpSpPr>
      <p:grpSpPr>
        <a:xfrm>
          <a:off x="0" y="0"/>
          <a:ext cx="0" cy="0"/>
          <a:chOff x="0" y="0"/>
          <a:chExt cx="0" cy="0"/>
        </a:xfrm>
      </p:grpSpPr>
      <p:sp>
        <p:nvSpPr>
          <p:cNvPr id="13" name="Text Placeholder 12">
            <a:extLst>
              <a:ext uri="{FF2B5EF4-FFF2-40B4-BE49-F238E27FC236}">
                <a16:creationId xmlns:a16="http://schemas.microsoft.com/office/drawing/2014/main" id="{276CDC07-ECE6-4B1B-87CE-01BAED1BA8BE}"/>
              </a:ext>
            </a:extLst>
          </p:cNvPr>
          <p:cNvSpPr>
            <a:spLocks noGrp="1"/>
          </p:cNvSpPr>
          <p:nvPr>
            <p:ph type="body" sz="quarter" idx="10"/>
          </p:nvPr>
        </p:nvSpPr>
        <p:spPr>
          <a:xfrm>
            <a:off x="476608" y="223858"/>
            <a:ext cx="7746507" cy="402077"/>
          </a:xfrm>
          <a:prstGeom prst="rect">
            <a:avLst/>
          </a:prstGeom>
        </p:spPr>
        <p:txBody>
          <a:bodyPr/>
          <a:lstStyle>
            <a:lvl1pPr marL="0" indent="0">
              <a:buFontTx/>
              <a:buNone/>
              <a:defRPr sz="2200">
                <a:solidFill>
                  <a:srgbClr val="714A62"/>
                </a:solidFill>
                <a:latin typeface="Cambria Math" panose="02040503050406030204" pitchFamily="18" charset="0"/>
                <a:ea typeface="Cambria Math" panose="02040503050406030204" pitchFamily="18" charset="0"/>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n-US"/>
              <a:t>Click to edit Master text styles</a:t>
            </a:r>
          </a:p>
        </p:txBody>
      </p:sp>
    </p:spTree>
    <p:extLst>
      <p:ext uri="{BB962C8B-B14F-4D97-AF65-F5344CB8AC3E}">
        <p14:creationId xmlns:p14="http://schemas.microsoft.com/office/powerpoint/2010/main" val="15131623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327">
          <p15:clr>
            <a:srgbClr val="FBAE40"/>
          </p15:clr>
        </p15:guide>
        <p15:guide id="2" pos="363">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7E6E6"/>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9D082BF-E34F-80E0-80C3-8F8624DB5524}"/>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8127767" y="0"/>
            <a:ext cx="1016232" cy="1257587"/>
          </a:xfrm>
          <a:prstGeom prst="rect">
            <a:avLst/>
          </a:prstGeom>
        </p:spPr>
      </p:pic>
      <p:sp>
        <p:nvSpPr>
          <p:cNvPr id="2" name="TextBox 1">
            <a:extLst>
              <a:ext uri="{FF2B5EF4-FFF2-40B4-BE49-F238E27FC236}">
                <a16:creationId xmlns:a16="http://schemas.microsoft.com/office/drawing/2014/main" id="{DF24F49B-DF66-40F4-A8D8-A32FCD2BAFE3}"/>
              </a:ext>
            </a:extLst>
          </p:cNvPr>
          <p:cNvSpPr txBox="1"/>
          <p:nvPr userDrawn="1"/>
        </p:nvSpPr>
        <p:spPr>
          <a:xfrm>
            <a:off x="-62345" y="4850365"/>
            <a:ext cx="2930236" cy="307777"/>
          </a:xfrm>
          <a:prstGeom prst="rect">
            <a:avLst/>
          </a:prstGeom>
          <a:noFill/>
        </p:spPr>
        <p:txBody>
          <a:bodyPr wrap="square" rtlCol="0">
            <a:spAutoFit/>
          </a:bodyPr>
          <a:lstStyle/>
          <a:p>
            <a:r>
              <a:rPr lang="en-IN" sz="1400" dirty="0">
                <a:latin typeface="Cambria Math" panose="02040503050406030204" pitchFamily="18" charset="0"/>
                <a:ea typeface="Cambria Math" panose="02040503050406030204" pitchFamily="18" charset="0"/>
              </a:rPr>
              <a:t>N. Sudhakar Reddy, </a:t>
            </a:r>
            <a:r>
              <a:rPr lang="en-IN" sz="1200" dirty="0">
                <a:latin typeface="Cambria Math" panose="02040503050406030204" pitchFamily="18" charset="0"/>
                <a:ea typeface="Cambria Math" panose="02040503050406030204" pitchFamily="18" charset="0"/>
              </a:rPr>
              <a:t>Asst. Prof.</a:t>
            </a:r>
          </a:p>
        </p:txBody>
      </p:sp>
    </p:spTree>
    <p:extLst>
      <p:ext uri="{BB962C8B-B14F-4D97-AF65-F5344CB8AC3E}">
        <p14:creationId xmlns:p14="http://schemas.microsoft.com/office/powerpoint/2010/main" val="18095881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59" userDrawn="1">
          <p15:clr>
            <a:srgbClr val="F26B43"/>
          </p15:clr>
        </p15:guide>
        <p15:guide id="2" pos="249"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ustomXml" Target="../ink/ink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E734E4A0-6D5B-E4BF-D645-1587A840F8E5}"/>
              </a:ext>
            </a:extLst>
          </p:cNvPr>
          <p:cNvSpPr/>
          <p:nvPr/>
        </p:nvSpPr>
        <p:spPr>
          <a:xfrm>
            <a:off x="395288" y="3067665"/>
            <a:ext cx="3440732" cy="477378"/>
          </a:xfrm>
          <a:prstGeom prst="roundRect">
            <a:avLst/>
          </a:prstGeom>
          <a:solidFill>
            <a:schemeClr val="tx2">
              <a:lumMod val="75000"/>
            </a:schemeClr>
          </a:solidFill>
          <a:ln w="9525" cap="flat">
            <a:noFill/>
            <a:prstDash val="solid"/>
            <a:miter/>
          </a:ln>
        </p:spPr>
        <p:txBody>
          <a:bodyPr wrap="square" rtlCol="0" anchor="ctr">
            <a:noAutofit/>
          </a:bodyPr>
          <a:lstStyle/>
          <a:p>
            <a:pPr>
              <a:lnSpc>
                <a:spcPct val="100000"/>
              </a:lnSpc>
            </a:pPr>
            <a:r>
              <a:rPr lang="en-IN" b="1" dirty="0">
                <a:solidFill>
                  <a:srgbClr val="FFC000"/>
                </a:solidFill>
                <a:latin typeface="Cambria" panose="02040503050406030204" pitchFamily="18" charset="0"/>
                <a:ea typeface="Cambria" panose="02040503050406030204" pitchFamily="18" charset="0"/>
                <a:cs typeface="Abel" panose="020B0604020202020204" charset="0"/>
              </a:rPr>
              <a:t>Topic: </a:t>
            </a:r>
            <a:r>
              <a:rPr lang="en-US" b="1" dirty="0">
                <a:solidFill>
                  <a:schemeClr val="bg1"/>
                </a:solidFill>
                <a:latin typeface="Cambria" panose="02040503050406030204" pitchFamily="18" charset="0"/>
                <a:ea typeface="Cambria" panose="02040503050406030204" pitchFamily="18" charset="0"/>
                <a:cs typeface="Abel" panose="020B0604020202020204" charset="0"/>
              </a:rPr>
              <a:t>Dynamic Programming</a:t>
            </a:r>
          </a:p>
        </p:txBody>
      </p:sp>
      <mc:AlternateContent xmlns:mc="http://schemas.openxmlformats.org/markup-compatibility/2006" xmlns:p14="http://schemas.microsoft.com/office/powerpoint/2010/main">
        <mc:Choice Requires="p14">
          <p:contentPart p14:bwMode="auto" r:id="rId2">
            <p14:nvContentPartPr>
              <p14:cNvPr id="5" name="Ink 4">
                <a:extLst>
                  <a:ext uri="{FF2B5EF4-FFF2-40B4-BE49-F238E27FC236}">
                    <a16:creationId xmlns:a16="http://schemas.microsoft.com/office/drawing/2014/main" id="{08283EDC-E05D-466B-2E7F-B6C04090B54B}"/>
                  </a:ext>
                </a:extLst>
              </p14:cNvPr>
              <p14:cNvContentPartPr/>
              <p14:nvPr/>
            </p14:nvContentPartPr>
            <p14:xfrm>
              <a:off x="3154680" y="805680"/>
              <a:ext cx="6480" cy="26640"/>
            </p14:xfrm>
          </p:contentPart>
        </mc:Choice>
        <mc:Fallback xmlns="">
          <p:pic>
            <p:nvPicPr>
              <p:cNvPr id="5" name="Ink 4">
                <a:extLst>
                  <a:ext uri="{FF2B5EF4-FFF2-40B4-BE49-F238E27FC236}">
                    <a16:creationId xmlns:a16="http://schemas.microsoft.com/office/drawing/2014/main" id="{08283EDC-E05D-466B-2E7F-B6C04090B54B}"/>
                  </a:ext>
                </a:extLst>
              </p:cNvPr>
              <p:cNvPicPr/>
              <p:nvPr/>
            </p:nvPicPr>
            <p:blipFill>
              <a:blip r:embed="rId3"/>
              <a:stretch>
                <a:fillRect/>
              </a:stretch>
            </p:blipFill>
            <p:spPr>
              <a:xfrm>
                <a:off x="3145320" y="796320"/>
                <a:ext cx="25200" cy="45360"/>
              </a:xfrm>
              <a:prstGeom prst="rect">
                <a:avLst/>
              </a:prstGeom>
            </p:spPr>
          </p:pic>
        </mc:Fallback>
      </mc:AlternateContent>
      <p:sp>
        <p:nvSpPr>
          <p:cNvPr id="3" name="Rectangle: Rounded Corners 2">
            <a:extLst>
              <a:ext uri="{FF2B5EF4-FFF2-40B4-BE49-F238E27FC236}">
                <a16:creationId xmlns:a16="http://schemas.microsoft.com/office/drawing/2014/main" id="{CD5074E9-5910-EB6F-0487-71CE7E37F2C7}"/>
              </a:ext>
            </a:extLst>
          </p:cNvPr>
          <p:cNvSpPr/>
          <p:nvPr/>
        </p:nvSpPr>
        <p:spPr>
          <a:xfrm>
            <a:off x="395288" y="2175569"/>
            <a:ext cx="1344302" cy="477378"/>
          </a:xfrm>
          <a:prstGeom prst="roundRect">
            <a:avLst/>
          </a:prstGeom>
          <a:solidFill>
            <a:schemeClr val="tx2">
              <a:lumMod val="75000"/>
            </a:schemeClr>
          </a:solidFill>
          <a:ln w="9525" cap="flat">
            <a:noFill/>
            <a:prstDash val="solid"/>
            <a:miter/>
          </a:ln>
        </p:spPr>
        <p:txBody>
          <a:bodyPr wrap="square" rtlCol="0" anchor="ctr">
            <a:noAutofit/>
          </a:bodyPr>
          <a:lstStyle/>
          <a:p>
            <a:pPr>
              <a:lnSpc>
                <a:spcPct val="100000"/>
              </a:lnSpc>
            </a:pPr>
            <a:r>
              <a:rPr lang="en-IN" sz="2000" b="1" dirty="0">
                <a:solidFill>
                  <a:schemeClr val="bg1"/>
                </a:solidFill>
                <a:latin typeface="Cambria" panose="02040503050406030204" pitchFamily="18" charset="0"/>
                <a:ea typeface="Cambria" panose="02040503050406030204" pitchFamily="18" charset="0"/>
              </a:rPr>
              <a:t>ADSAA</a:t>
            </a:r>
            <a:endParaRPr lang="en-IN" sz="2000" b="1" dirty="0">
              <a:solidFill>
                <a:schemeClr val="bg1"/>
              </a:solidFill>
              <a:latin typeface="Cambria" panose="02040503050406030204" pitchFamily="18" charset="0"/>
              <a:ea typeface="Cambria" panose="02040503050406030204" pitchFamily="18" charset="0"/>
              <a:cs typeface="Abel" panose="020B0604020202020204" charset="0"/>
            </a:endParaRPr>
          </a:p>
        </p:txBody>
      </p:sp>
    </p:spTree>
    <p:extLst>
      <p:ext uri="{BB962C8B-B14F-4D97-AF65-F5344CB8AC3E}">
        <p14:creationId xmlns:p14="http://schemas.microsoft.com/office/powerpoint/2010/main" val="25917588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0FED661C-5D87-5151-68C2-AE401DBC244D}"/>
              </a:ext>
            </a:extLst>
          </p:cNvPr>
          <p:cNvPicPr>
            <a:picLocks noChangeAspect="1"/>
          </p:cNvPicPr>
          <p:nvPr/>
        </p:nvPicPr>
        <p:blipFill>
          <a:blip r:embed="rId2">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3013745" y="1055553"/>
            <a:ext cx="2395813" cy="1042883"/>
          </a:xfrm>
          <a:prstGeom prst="rect">
            <a:avLst/>
          </a:prstGeom>
        </p:spPr>
      </p:pic>
      <p:grpSp>
        <p:nvGrpSpPr>
          <p:cNvPr id="3" name="Group 2">
            <a:extLst>
              <a:ext uri="{FF2B5EF4-FFF2-40B4-BE49-F238E27FC236}">
                <a16:creationId xmlns:a16="http://schemas.microsoft.com/office/drawing/2014/main" id="{0814BD99-9F70-EB81-68EC-D0F47C1EA10C}"/>
              </a:ext>
            </a:extLst>
          </p:cNvPr>
          <p:cNvGrpSpPr/>
          <p:nvPr/>
        </p:nvGrpSpPr>
        <p:grpSpPr>
          <a:xfrm>
            <a:off x="2509513" y="2141662"/>
            <a:ext cx="3675698" cy="860175"/>
            <a:chOff x="1849046" y="2161309"/>
            <a:chExt cx="4701457" cy="1231796"/>
          </a:xfrm>
        </p:grpSpPr>
        <p:sp>
          <p:nvSpPr>
            <p:cNvPr id="4" name="Rectangle: Rounded Corners 3">
              <a:extLst>
                <a:ext uri="{FF2B5EF4-FFF2-40B4-BE49-F238E27FC236}">
                  <a16:creationId xmlns:a16="http://schemas.microsoft.com/office/drawing/2014/main" id="{63267AE1-4151-A76B-02B5-35FE16D73B0F}"/>
                </a:ext>
              </a:extLst>
            </p:cNvPr>
            <p:cNvSpPr/>
            <p:nvPr/>
          </p:nvSpPr>
          <p:spPr>
            <a:xfrm>
              <a:off x="1923180" y="2161309"/>
              <a:ext cx="4553190" cy="1231796"/>
            </a:xfrm>
            <a:prstGeom prst="round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 name="Rectangle 4">
              <a:extLst>
                <a:ext uri="{FF2B5EF4-FFF2-40B4-BE49-F238E27FC236}">
                  <a16:creationId xmlns:a16="http://schemas.microsoft.com/office/drawing/2014/main" id="{FF192B49-32F2-F0AD-CC20-465030BD74C4}"/>
                </a:ext>
              </a:extLst>
            </p:cNvPr>
            <p:cNvSpPr/>
            <p:nvPr/>
          </p:nvSpPr>
          <p:spPr>
            <a:xfrm>
              <a:off x="1849046" y="2285109"/>
              <a:ext cx="4701457" cy="1013714"/>
            </a:xfrm>
            <a:prstGeom prst="rect">
              <a:avLst/>
            </a:prstGeom>
            <a:noFill/>
          </p:spPr>
          <p:txBody>
            <a:bodyPr wrap="square" lIns="91440" tIns="45720" rIns="91440" bIns="45720">
              <a:spAutoFit/>
            </a:bodyPr>
            <a:lstStyle/>
            <a:p>
              <a:pPr algn="ctr"/>
              <a:r>
                <a:rPr lang="en-US" sz="2200" b="1" u="sng" cap="none" spc="0" dirty="0">
                  <a:ln/>
                  <a:solidFill>
                    <a:srgbClr val="0070C0"/>
                  </a:solidFill>
                  <a:effectLst>
                    <a:outerShdw blurRad="38100" dist="19050" dir="2700000" algn="tl" rotWithShape="0">
                      <a:schemeClr val="dk1">
                        <a:lumMod val="50000"/>
                        <a:alpha val="40000"/>
                      </a:schemeClr>
                    </a:outerShdw>
                  </a:effectLst>
                  <a:latin typeface="Cambria Math" panose="02040503050406030204" pitchFamily="18" charset="0"/>
                  <a:ea typeface="Cambria Math" panose="02040503050406030204" pitchFamily="18" charset="0"/>
                </a:rPr>
                <a:t>Next Session</a:t>
              </a:r>
            </a:p>
            <a:p>
              <a:pPr algn="ctr"/>
              <a:r>
                <a:rPr lang="en-US" b="1" cap="none" spc="0" dirty="0">
                  <a:ln/>
                  <a:solidFill>
                    <a:srgbClr val="002060"/>
                  </a:solidFill>
                  <a:effectLst>
                    <a:outerShdw blurRad="38100" dist="19050" dir="2700000" algn="tl" rotWithShape="0">
                      <a:schemeClr val="dk1">
                        <a:lumMod val="50000"/>
                        <a:alpha val="40000"/>
                      </a:schemeClr>
                    </a:outerShdw>
                  </a:effectLst>
                  <a:latin typeface="Cambria Math" panose="02040503050406030204" pitchFamily="18" charset="0"/>
                  <a:ea typeface="Cambria Math" panose="02040503050406030204" pitchFamily="18" charset="0"/>
                </a:rPr>
                <a:t>All Pairs shortest path problem</a:t>
              </a:r>
            </a:p>
          </p:txBody>
        </p:sp>
      </p:grpSp>
    </p:spTree>
    <p:extLst>
      <p:ext uri="{BB962C8B-B14F-4D97-AF65-F5344CB8AC3E}">
        <p14:creationId xmlns:p14="http://schemas.microsoft.com/office/powerpoint/2010/main" val="985521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9C71BDE-3FEA-1C49-BB6E-277161D24184}"/>
              </a:ext>
            </a:extLst>
          </p:cNvPr>
          <p:cNvSpPr>
            <a:spLocks noGrp="1"/>
          </p:cNvSpPr>
          <p:nvPr>
            <p:ph type="body" sz="quarter" idx="10"/>
          </p:nvPr>
        </p:nvSpPr>
        <p:spPr/>
        <p:txBody>
          <a:bodyPr/>
          <a:lstStyle/>
          <a:p>
            <a:r>
              <a:rPr lang="en-IN" b="1" dirty="0"/>
              <a:t>Dynamic Programming</a:t>
            </a:r>
            <a:endParaRPr lang="en-US" dirty="0"/>
          </a:p>
        </p:txBody>
      </p:sp>
      <p:sp>
        <p:nvSpPr>
          <p:cNvPr id="3" name="Rectangle 2">
            <a:extLst>
              <a:ext uri="{FF2B5EF4-FFF2-40B4-BE49-F238E27FC236}">
                <a16:creationId xmlns:a16="http://schemas.microsoft.com/office/drawing/2014/main" id="{3A6B2B68-3620-2B40-A8C3-450F6998E353}"/>
              </a:ext>
            </a:extLst>
          </p:cNvPr>
          <p:cNvSpPr/>
          <p:nvPr/>
        </p:nvSpPr>
        <p:spPr>
          <a:xfrm>
            <a:off x="504108" y="640539"/>
            <a:ext cx="7123326" cy="584775"/>
          </a:xfrm>
          <a:prstGeom prst="rect">
            <a:avLst/>
          </a:prstGeom>
        </p:spPr>
        <p:txBody>
          <a:bodyPr wrap="square">
            <a:spAutoFit/>
          </a:bodyPr>
          <a:lstStyle/>
          <a:p>
            <a:r>
              <a:rPr lang="en-IN" sz="1600" dirty="0">
                <a:solidFill>
                  <a:srgbClr val="002060"/>
                </a:solidFill>
                <a:latin typeface="Cambria Math" panose="02040503050406030204" pitchFamily="18" charset="0"/>
                <a:ea typeface="Cambria Math" panose="02040503050406030204" pitchFamily="18" charset="0"/>
              </a:rPr>
              <a:t>Dynamic programming is an algorithm design technique that can be used when the solution to a problem can be viewed as the result of a sequence of decisions.</a:t>
            </a:r>
          </a:p>
        </p:txBody>
      </p:sp>
      <p:sp>
        <p:nvSpPr>
          <p:cNvPr id="7" name="Rectangle 6">
            <a:extLst>
              <a:ext uri="{FF2B5EF4-FFF2-40B4-BE49-F238E27FC236}">
                <a16:creationId xmlns:a16="http://schemas.microsoft.com/office/drawing/2014/main" id="{46B70818-ACAC-1227-479B-333E146B768D}"/>
              </a:ext>
            </a:extLst>
          </p:cNvPr>
          <p:cNvSpPr/>
          <p:nvPr/>
        </p:nvSpPr>
        <p:spPr>
          <a:xfrm>
            <a:off x="504108" y="1312325"/>
            <a:ext cx="7123326" cy="338554"/>
          </a:xfrm>
          <a:prstGeom prst="rect">
            <a:avLst/>
          </a:prstGeom>
        </p:spPr>
        <p:txBody>
          <a:bodyPr wrap="square">
            <a:spAutoFit/>
          </a:bodyPr>
          <a:lstStyle/>
          <a:p>
            <a:r>
              <a:rPr lang="en-IN" sz="1600" dirty="0">
                <a:solidFill>
                  <a:srgbClr val="002060"/>
                </a:solidFill>
                <a:latin typeface="Cambria Math" panose="02040503050406030204" pitchFamily="18" charset="0"/>
                <a:ea typeface="Cambria Math" panose="02040503050406030204" pitchFamily="18" charset="0"/>
              </a:rPr>
              <a:t>Dynamic programming works based on principle of optimality.</a:t>
            </a:r>
          </a:p>
        </p:txBody>
      </p:sp>
    </p:spTree>
    <p:extLst>
      <p:ext uri="{BB962C8B-B14F-4D97-AF65-F5344CB8AC3E}">
        <p14:creationId xmlns:p14="http://schemas.microsoft.com/office/powerpoint/2010/main" val="32325178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DE7BA11-FA25-6D4F-B3CB-3799A2A3A131}"/>
              </a:ext>
            </a:extLst>
          </p:cNvPr>
          <p:cNvSpPr>
            <a:spLocks noGrp="1"/>
          </p:cNvSpPr>
          <p:nvPr>
            <p:ph type="body" sz="quarter" idx="10"/>
          </p:nvPr>
        </p:nvSpPr>
        <p:spPr/>
        <p:txBody>
          <a:bodyPr/>
          <a:lstStyle/>
          <a:p>
            <a:r>
              <a:rPr lang="en-IN" b="1" dirty="0"/>
              <a:t>Principle of optimality</a:t>
            </a:r>
            <a:endParaRPr lang="en-US" dirty="0"/>
          </a:p>
        </p:txBody>
      </p:sp>
      <p:sp>
        <p:nvSpPr>
          <p:cNvPr id="3" name="Rectangle 2">
            <a:extLst>
              <a:ext uri="{FF2B5EF4-FFF2-40B4-BE49-F238E27FC236}">
                <a16:creationId xmlns:a16="http://schemas.microsoft.com/office/drawing/2014/main" id="{98CAF7E8-98BC-254A-97FA-640A1A2FDA9E}"/>
              </a:ext>
            </a:extLst>
          </p:cNvPr>
          <p:cNvSpPr/>
          <p:nvPr/>
        </p:nvSpPr>
        <p:spPr>
          <a:xfrm>
            <a:off x="490358" y="629444"/>
            <a:ext cx="6722533" cy="830997"/>
          </a:xfrm>
          <a:prstGeom prst="rect">
            <a:avLst/>
          </a:prstGeom>
        </p:spPr>
        <p:txBody>
          <a:bodyPr wrap="square">
            <a:spAutoFit/>
          </a:bodyPr>
          <a:lstStyle/>
          <a:p>
            <a:r>
              <a:rPr lang="en-IN" sz="1600" dirty="0">
                <a:solidFill>
                  <a:srgbClr val="002060"/>
                </a:solidFill>
                <a:latin typeface="Cambria Math" panose="02040503050406030204" pitchFamily="18" charset="0"/>
                <a:ea typeface="Cambria Math" panose="02040503050406030204" pitchFamily="18" charset="0"/>
              </a:rPr>
              <a:t>An optimal sequence of decisions has the property that whatever the initial state and decisions are, the remaining decisions must constitute an optimal decision sequence with regard to the state resulting from the first decision.</a:t>
            </a:r>
            <a:endParaRPr lang="en-US" sz="1600" dirty="0">
              <a:solidFill>
                <a:srgbClr val="002060"/>
              </a:solidFill>
              <a:latin typeface="Cambria Math" panose="02040503050406030204" pitchFamily="18" charset="0"/>
              <a:ea typeface="Cambria Math" panose="02040503050406030204" pitchFamily="18" charset="0"/>
            </a:endParaRPr>
          </a:p>
        </p:txBody>
      </p:sp>
      <p:sp>
        <p:nvSpPr>
          <p:cNvPr id="4" name="Rectangle 3">
            <a:extLst>
              <a:ext uri="{FF2B5EF4-FFF2-40B4-BE49-F238E27FC236}">
                <a16:creationId xmlns:a16="http://schemas.microsoft.com/office/drawing/2014/main" id="{E68097DC-E954-4C75-B262-6340E1641011}"/>
              </a:ext>
            </a:extLst>
          </p:cNvPr>
          <p:cNvSpPr/>
          <p:nvPr/>
        </p:nvSpPr>
        <p:spPr>
          <a:xfrm>
            <a:off x="490358" y="1460441"/>
            <a:ext cx="7441876" cy="338554"/>
          </a:xfrm>
          <a:prstGeom prst="rect">
            <a:avLst/>
          </a:prstGeom>
        </p:spPr>
        <p:txBody>
          <a:bodyPr wrap="square">
            <a:spAutoFit/>
          </a:bodyPr>
          <a:lstStyle/>
          <a:p>
            <a:r>
              <a:rPr lang="en-IN" sz="1600" dirty="0">
                <a:solidFill>
                  <a:srgbClr val="FF6224"/>
                </a:solidFill>
                <a:latin typeface="Cambria Math" panose="02040503050406030204" pitchFamily="18" charset="0"/>
                <a:ea typeface="Cambria Math" panose="02040503050406030204" pitchFamily="18" charset="0"/>
              </a:rPr>
              <a:t>i.e., </a:t>
            </a:r>
            <a:r>
              <a:rPr lang="en-IN" sz="1600" dirty="0">
                <a:solidFill>
                  <a:srgbClr val="002060"/>
                </a:solidFill>
                <a:latin typeface="Cambria Math" panose="02040503050406030204" pitchFamily="18" charset="0"/>
                <a:ea typeface="Cambria Math" panose="02040503050406030204" pitchFamily="18" charset="0"/>
              </a:rPr>
              <a:t>in an optimal sequence of decisions, each subsequence’s must also be optimal.</a:t>
            </a:r>
            <a:endParaRPr lang="en-US" sz="1600" dirty="0">
              <a:solidFill>
                <a:srgbClr val="002060"/>
              </a:solidFill>
              <a:latin typeface="Cambria Math" panose="02040503050406030204" pitchFamily="18" charset="0"/>
              <a:ea typeface="Cambria Math" panose="02040503050406030204" pitchFamily="18" charset="0"/>
            </a:endParaRPr>
          </a:p>
        </p:txBody>
      </p:sp>
    </p:spTree>
    <p:extLst>
      <p:ext uri="{BB962C8B-B14F-4D97-AF65-F5344CB8AC3E}">
        <p14:creationId xmlns:p14="http://schemas.microsoft.com/office/powerpoint/2010/main" val="2271622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wipe(left)">
                                      <p:cBhvr>
                                        <p:cTn id="12"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6F89BA4-E22A-EE4C-95BB-63E2A51AD8FB}"/>
              </a:ext>
            </a:extLst>
          </p:cNvPr>
          <p:cNvSpPr>
            <a:spLocks noGrp="1"/>
          </p:cNvSpPr>
          <p:nvPr>
            <p:ph type="body" sz="quarter" idx="10"/>
          </p:nvPr>
        </p:nvSpPr>
        <p:spPr/>
        <p:txBody>
          <a:bodyPr/>
          <a:lstStyle/>
          <a:p>
            <a:r>
              <a:rPr lang="en-IN" b="1" dirty="0"/>
              <a:t>Elements of dynamic programming</a:t>
            </a:r>
            <a:endParaRPr lang="en-US" dirty="0"/>
          </a:p>
        </p:txBody>
      </p:sp>
      <p:sp>
        <p:nvSpPr>
          <p:cNvPr id="3" name="Rectangle 2">
            <a:extLst>
              <a:ext uri="{FF2B5EF4-FFF2-40B4-BE49-F238E27FC236}">
                <a16:creationId xmlns:a16="http://schemas.microsoft.com/office/drawing/2014/main" id="{111ECA56-ACE0-6747-8FBE-47E37CEC941A}"/>
              </a:ext>
            </a:extLst>
          </p:cNvPr>
          <p:cNvSpPr/>
          <p:nvPr/>
        </p:nvSpPr>
        <p:spPr>
          <a:xfrm>
            <a:off x="476608" y="633570"/>
            <a:ext cx="2271969" cy="338554"/>
          </a:xfrm>
          <a:prstGeom prst="rect">
            <a:avLst/>
          </a:prstGeom>
        </p:spPr>
        <p:txBody>
          <a:bodyPr wrap="none">
            <a:spAutoFit/>
          </a:bodyPr>
          <a:lstStyle/>
          <a:p>
            <a:r>
              <a:rPr lang="en-IN" sz="1600" dirty="0">
                <a:solidFill>
                  <a:srgbClr val="FF0000"/>
                </a:solidFill>
                <a:latin typeface="Cambria Math" panose="02040503050406030204" pitchFamily="18" charset="0"/>
                <a:ea typeface="Cambria Math" panose="02040503050406030204" pitchFamily="18" charset="0"/>
              </a:rPr>
              <a:t>1. </a:t>
            </a:r>
            <a:r>
              <a:rPr lang="en-IN" sz="1600" dirty="0">
                <a:solidFill>
                  <a:srgbClr val="002060"/>
                </a:solidFill>
                <a:latin typeface="Cambria Math" panose="02040503050406030204" pitchFamily="18" charset="0"/>
                <a:ea typeface="Cambria Math" panose="02040503050406030204" pitchFamily="18" charset="0"/>
              </a:rPr>
              <a:t>Optimal Substructure</a:t>
            </a:r>
            <a:endParaRPr lang="en-US" sz="1600" dirty="0">
              <a:solidFill>
                <a:srgbClr val="002060"/>
              </a:solidFill>
              <a:latin typeface="Cambria Math" panose="02040503050406030204" pitchFamily="18" charset="0"/>
              <a:ea typeface="Cambria Math" panose="02040503050406030204" pitchFamily="18" charset="0"/>
            </a:endParaRPr>
          </a:p>
        </p:txBody>
      </p:sp>
      <p:sp>
        <p:nvSpPr>
          <p:cNvPr id="4" name="Rectangle 3">
            <a:extLst>
              <a:ext uri="{FF2B5EF4-FFF2-40B4-BE49-F238E27FC236}">
                <a16:creationId xmlns:a16="http://schemas.microsoft.com/office/drawing/2014/main" id="{F72E6CC0-78CE-4545-ADDF-56D41B177D86}"/>
              </a:ext>
            </a:extLst>
          </p:cNvPr>
          <p:cNvSpPr/>
          <p:nvPr/>
        </p:nvSpPr>
        <p:spPr>
          <a:xfrm>
            <a:off x="476608" y="1119343"/>
            <a:ext cx="2666051" cy="338554"/>
          </a:xfrm>
          <a:prstGeom prst="rect">
            <a:avLst/>
          </a:prstGeom>
        </p:spPr>
        <p:txBody>
          <a:bodyPr wrap="none">
            <a:spAutoFit/>
          </a:bodyPr>
          <a:lstStyle/>
          <a:p>
            <a:r>
              <a:rPr lang="en-IN" sz="1600" dirty="0">
                <a:solidFill>
                  <a:srgbClr val="FF0000"/>
                </a:solidFill>
                <a:latin typeface="Cambria Math" panose="02040503050406030204" pitchFamily="18" charset="0"/>
                <a:ea typeface="Cambria Math" panose="02040503050406030204" pitchFamily="18" charset="0"/>
              </a:rPr>
              <a:t>2. </a:t>
            </a:r>
            <a:r>
              <a:rPr lang="en-IN" sz="1600" dirty="0">
                <a:solidFill>
                  <a:srgbClr val="002060"/>
                </a:solidFill>
                <a:latin typeface="Cambria Math" panose="02040503050406030204" pitchFamily="18" charset="0"/>
                <a:ea typeface="Cambria Math" panose="02040503050406030204" pitchFamily="18" charset="0"/>
              </a:rPr>
              <a:t>Overlapping Subproblems</a:t>
            </a:r>
            <a:endParaRPr lang="en-US" sz="1600" dirty="0">
              <a:solidFill>
                <a:srgbClr val="002060"/>
              </a:solidFill>
              <a:latin typeface="Cambria Math" panose="02040503050406030204" pitchFamily="18" charset="0"/>
              <a:ea typeface="Cambria Math" panose="02040503050406030204" pitchFamily="18" charset="0"/>
            </a:endParaRPr>
          </a:p>
        </p:txBody>
      </p:sp>
      <p:sp>
        <p:nvSpPr>
          <p:cNvPr id="5" name="Rectangle 4">
            <a:extLst>
              <a:ext uri="{FF2B5EF4-FFF2-40B4-BE49-F238E27FC236}">
                <a16:creationId xmlns:a16="http://schemas.microsoft.com/office/drawing/2014/main" id="{6631A10E-0446-A647-820A-442F591FB334}"/>
              </a:ext>
            </a:extLst>
          </p:cNvPr>
          <p:cNvSpPr/>
          <p:nvPr/>
        </p:nvSpPr>
        <p:spPr>
          <a:xfrm>
            <a:off x="476608" y="1605116"/>
            <a:ext cx="1532792" cy="338554"/>
          </a:xfrm>
          <a:prstGeom prst="rect">
            <a:avLst/>
          </a:prstGeom>
        </p:spPr>
        <p:txBody>
          <a:bodyPr wrap="none">
            <a:spAutoFit/>
          </a:bodyPr>
          <a:lstStyle/>
          <a:p>
            <a:r>
              <a:rPr lang="en-IN" sz="1600" dirty="0">
                <a:solidFill>
                  <a:srgbClr val="FF0000"/>
                </a:solidFill>
                <a:latin typeface="Cambria Math" panose="02040503050406030204" pitchFamily="18" charset="0"/>
                <a:ea typeface="Cambria Math" panose="02040503050406030204" pitchFamily="18" charset="0"/>
              </a:rPr>
              <a:t>3. </a:t>
            </a:r>
            <a:r>
              <a:rPr lang="en-IN" sz="1600" dirty="0">
                <a:solidFill>
                  <a:srgbClr val="002060"/>
                </a:solidFill>
                <a:latin typeface="Cambria Math" panose="02040503050406030204" pitchFamily="18" charset="0"/>
                <a:ea typeface="Cambria Math" panose="02040503050406030204" pitchFamily="18" charset="0"/>
              </a:rPr>
              <a:t>Memoization</a:t>
            </a:r>
            <a:endParaRPr lang="en-US" sz="1600" dirty="0">
              <a:solidFill>
                <a:srgbClr val="002060"/>
              </a:solidFill>
              <a:latin typeface="Cambria Math" panose="02040503050406030204" pitchFamily="18" charset="0"/>
              <a:ea typeface="Cambria Math" panose="02040503050406030204" pitchFamily="18" charset="0"/>
            </a:endParaRPr>
          </a:p>
        </p:txBody>
      </p:sp>
    </p:spTree>
    <p:extLst>
      <p:ext uri="{BB962C8B-B14F-4D97-AF65-F5344CB8AC3E}">
        <p14:creationId xmlns:p14="http://schemas.microsoft.com/office/powerpoint/2010/main" val="35776555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left)">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left)">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C1E5DD2-C63D-BC45-A2AF-C37E56862C60}"/>
              </a:ext>
            </a:extLst>
          </p:cNvPr>
          <p:cNvSpPr>
            <a:spLocks noGrp="1"/>
          </p:cNvSpPr>
          <p:nvPr>
            <p:ph type="body" sz="quarter" idx="10"/>
          </p:nvPr>
        </p:nvSpPr>
        <p:spPr/>
        <p:txBody>
          <a:bodyPr/>
          <a:lstStyle/>
          <a:p>
            <a:r>
              <a:rPr lang="en-IN" b="1" dirty="0"/>
              <a:t>Optimal Substructure</a:t>
            </a:r>
            <a:endParaRPr lang="en-US" dirty="0"/>
          </a:p>
        </p:txBody>
      </p:sp>
      <p:sp>
        <p:nvSpPr>
          <p:cNvPr id="3" name="Rectangle 2">
            <a:extLst>
              <a:ext uri="{FF2B5EF4-FFF2-40B4-BE49-F238E27FC236}">
                <a16:creationId xmlns:a16="http://schemas.microsoft.com/office/drawing/2014/main" id="{49705104-140B-304C-B7DC-76C21561B641}"/>
              </a:ext>
            </a:extLst>
          </p:cNvPr>
          <p:cNvSpPr/>
          <p:nvPr/>
        </p:nvSpPr>
        <p:spPr>
          <a:xfrm>
            <a:off x="576263" y="1210026"/>
            <a:ext cx="6820713" cy="584775"/>
          </a:xfrm>
          <a:prstGeom prst="rect">
            <a:avLst/>
          </a:prstGeom>
        </p:spPr>
        <p:txBody>
          <a:bodyPr wrap="square">
            <a:spAutoFit/>
          </a:bodyPr>
          <a:lstStyle/>
          <a:p>
            <a:r>
              <a:rPr lang="en-IN" sz="1600" dirty="0">
                <a:solidFill>
                  <a:srgbClr val="FF6224"/>
                </a:solidFill>
                <a:latin typeface="Cambria Math" panose="02040503050406030204" pitchFamily="18" charset="0"/>
                <a:ea typeface="Cambria Math" panose="02040503050406030204" pitchFamily="18" charset="0"/>
              </a:rPr>
              <a:t>i.e., </a:t>
            </a:r>
            <a:r>
              <a:rPr lang="en-IN" sz="1600" dirty="0">
                <a:solidFill>
                  <a:srgbClr val="002060"/>
                </a:solidFill>
                <a:latin typeface="Cambria Math" panose="02040503050406030204" pitchFamily="18" charset="0"/>
                <a:ea typeface="Cambria Math" panose="02040503050406030204" pitchFamily="18" charset="0"/>
              </a:rPr>
              <a:t>an optimal solution to a problem contains within it an optimal solution to subproblems.</a:t>
            </a:r>
          </a:p>
        </p:txBody>
      </p:sp>
      <p:sp>
        <p:nvSpPr>
          <p:cNvPr id="4" name="Rectangle 3">
            <a:extLst>
              <a:ext uri="{FF2B5EF4-FFF2-40B4-BE49-F238E27FC236}">
                <a16:creationId xmlns:a16="http://schemas.microsoft.com/office/drawing/2014/main" id="{9377AD3E-FFB2-1A4D-A304-EBEE2C08BB08}"/>
              </a:ext>
            </a:extLst>
          </p:cNvPr>
          <p:cNvSpPr/>
          <p:nvPr/>
        </p:nvSpPr>
        <p:spPr>
          <a:xfrm>
            <a:off x="544914" y="1893801"/>
            <a:ext cx="6820713" cy="584775"/>
          </a:xfrm>
          <a:prstGeom prst="rect">
            <a:avLst/>
          </a:prstGeom>
        </p:spPr>
        <p:txBody>
          <a:bodyPr wrap="square">
            <a:spAutoFit/>
          </a:bodyPr>
          <a:lstStyle/>
          <a:p>
            <a:r>
              <a:rPr lang="en-IN" sz="1600" dirty="0">
                <a:solidFill>
                  <a:srgbClr val="002060"/>
                </a:solidFill>
                <a:latin typeface="Cambria Math" panose="02040503050406030204" pitchFamily="18" charset="0"/>
                <a:ea typeface="Cambria Math" panose="02040503050406030204" pitchFamily="18" charset="0"/>
              </a:rPr>
              <a:t>Optimal solution to the entire problem is build in a bottom-up manner from optimal solutions to subproblems.</a:t>
            </a:r>
            <a:endParaRPr lang="en-US" sz="1600" dirty="0">
              <a:solidFill>
                <a:srgbClr val="002060"/>
              </a:solidFill>
              <a:latin typeface="Cambria Math" panose="02040503050406030204" pitchFamily="18" charset="0"/>
              <a:ea typeface="Cambria Math" panose="02040503050406030204" pitchFamily="18" charset="0"/>
            </a:endParaRPr>
          </a:p>
        </p:txBody>
      </p:sp>
      <p:sp>
        <p:nvSpPr>
          <p:cNvPr id="5" name="Rectangle 4">
            <a:extLst>
              <a:ext uri="{FF2B5EF4-FFF2-40B4-BE49-F238E27FC236}">
                <a16:creationId xmlns:a16="http://schemas.microsoft.com/office/drawing/2014/main" id="{FAEEFBB8-414A-4907-ABE5-7D153412BA4D}"/>
              </a:ext>
            </a:extLst>
          </p:cNvPr>
          <p:cNvSpPr/>
          <p:nvPr/>
        </p:nvSpPr>
        <p:spPr>
          <a:xfrm>
            <a:off x="576263" y="630327"/>
            <a:ext cx="6701765" cy="584775"/>
          </a:xfrm>
          <a:prstGeom prst="rect">
            <a:avLst/>
          </a:prstGeom>
        </p:spPr>
        <p:txBody>
          <a:bodyPr wrap="square">
            <a:spAutoFit/>
          </a:bodyPr>
          <a:lstStyle/>
          <a:p>
            <a:r>
              <a:rPr lang="en-IN" sz="1600" dirty="0">
                <a:solidFill>
                  <a:srgbClr val="002060"/>
                </a:solidFill>
                <a:latin typeface="Cambria Math" panose="02040503050406030204" pitchFamily="18" charset="0"/>
                <a:ea typeface="Cambria Math" panose="02040503050406030204" pitchFamily="18" charset="0"/>
              </a:rPr>
              <a:t>A problem has an optimal substructure if an optimal solution can be constructed efficiently from the optimal solutions of its subproblems.</a:t>
            </a:r>
          </a:p>
        </p:txBody>
      </p:sp>
      <p:sp>
        <p:nvSpPr>
          <p:cNvPr id="6" name="Rectangle 5">
            <a:extLst>
              <a:ext uri="{FF2B5EF4-FFF2-40B4-BE49-F238E27FC236}">
                <a16:creationId xmlns:a16="http://schemas.microsoft.com/office/drawing/2014/main" id="{BBECCBD2-B079-460C-A5B0-28DF08153544}"/>
              </a:ext>
            </a:extLst>
          </p:cNvPr>
          <p:cNvSpPr/>
          <p:nvPr/>
        </p:nvSpPr>
        <p:spPr>
          <a:xfrm>
            <a:off x="544914" y="2577575"/>
            <a:ext cx="7290676" cy="338554"/>
          </a:xfrm>
          <a:prstGeom prst="rect">
            <a:avLst/>
          </a:prstGeom>
        </p:spPr>
        <p:txBody>
          <a:bodyPr wrap="square">
            <a:spAutoFit/>
          </a:bodyPr>
          <a:lstStyle/>
          <a:p>
            <a:r>
              <a:rPr lang="en-IN" sz="1600" dirty="0">
                <a:solidFill>
                  <a:srgbClr val="FF6224"/>
                </a:solidFill>
                <a:latin typeface="Cambria Math" panose="02040503050406030204" pitchFamily="18" charset="0"/>
                <a:ea typeface="Cambria Math" panose="02040503050406030204" pitchFamily="18" charset="0"/>
              </a:rPr>
              <a:t>i.e., </a:t>
            </a:r>
            <a:r>
              <a:rPr lang="en-IN" sz="1600" dirty="0">
                <a:solidFill>
                  <a:srgbClr val="002060"/>
                </a:solidFill>
                <a:latin typeface="Cambria Math" panose="02040503050406030204" pitchFamily="18" charset="0"/>
                <a:ea typeface="Cambria Math" panose="02040503050406030204" pitchFamily="18" charset="0"/>
              </a:rPr>
              <a:t>we can solve larger problems given the solutions to its smaller subproblems.</a:t>
            </a:r>
            <a:endParaRPr lang="en-US" sz="1600" dirty="0">
              <a:solidFill>
                <a:srgbClr val="002060"/>
              </a:solidFill>
              <a:latin typeface="Cambria Math" panose="02040503050406030204" pitchFamily="18" charset="0"/>
              <a:ea typeface="Cambria Math" panose="02040503050406030204" pitchFamily="18" charset="0"/>
            </a:endParaRPr>
          </a:p>
        </p:txBody>
      </p:sp>
    </p:spTree>
    <p:extLst>
      <p:ext uri="{BB962C8B-B14F-4D97-AF65-F5344CB8AC3E}">
        <p14:creationId xmlns:p14="http://schemas.microsoft.com/office/powerpoint/2010/main" val="14292695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left)">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left)">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left)">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wipe(left)">
                                      <p:cBhvr>
                                        <p:cTn id="2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p:bldP spid="5" grpId="0" uiExpand="1" build="p"/>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1EC7F15-FDCB-6045-B2D1-6E4E4B0FF460}"/>
              </a:ext>
            </a:extLst>
          </p:cNvPr>
          <p:cNvSpPr>
            <a:spLocks noGrp="1"/>
          </p:cNvSpPr>
          <p:nvPr>
            <p:ph type="body" sz="quarter" idx="10"/>
          </p:nvPr>
        </p:nvSpPr>
        <p:spPr/>
        <p:txBody>
          <a:bodyPr/>
          <a:lstStyle/>
          <a:p>
            <a:r>
              <a:rPr lang="en-IN" b="1" dirty="0"/>
              <a:t>Overlapping Subproblems</a:t>
            </a:r>
            <a:endParaRPr lang="en-US" dirty="0"/>
          </a:p>
        </p:txBody>
      </p:sp>
      <p:sp>
        <p:nvSpPr>
          <p:cNvPr id="3" name="Rectangle 2">
            <a:extLst>
              <a:ext uri="{FF2B5EF4-FFF2-40B4-BE49-F238E27FC236}">
                <a16:creationId xmlns:a16="http://schemas.microsoft.com/office/drawing/2014/main" id="{70303C1D-AC27-D04B-8322-1AC5DEFD97B9}"/>
              </a:ext>
            </a:extLst>
          </p:cNvPr>
          <p:cNvSpPr/>
          <p:nvPr/>
        </p:nvSpPr>
        <p:spPr>
          <a:xfrm>
            <a:off x="476608" y="651227"/>
            <a:ext cx="6948659" cy="584775"/>
          </a:xfrm>
          <a:prstGeom prst="rect">
            <a:avLst/>
          </a:prstGeom>
        </p:spPr>
        <p:txBody>
          <a:bodyPr wrap="square">
            <a:spAutoFit/>
          </a:bodyPr>
          <a:lstStyle/>
          <a:p>
            <a:r>
              <a:rPr lang="en-IN" sz="1600" dirty="0">
                <a:solidFill>
                  <a:srgbClr val="002060"/>
                </a:solidFill>
                <a:latin typeface="Cambria Math" panose="02040503050406030204" pitchFamily="18" charset="0"/>
                <a:ea typeface="Cambria Math" panose="02040503050406030204" pitchFamily="18" charset="0"/>
              </a:rPr>
              <a:t>The recursive algorithm to a problem is  solving same subproblems multiple times. So, the problem has overlapping subproblems.</a:t>
            </a:r>
          </a:p>
        </p:txBody>
      </p:sp>
    </p:spTree>
    <p:extLst>
      <p:ext uri="{BB962C8B-B14F-4D97-AF65-F5344CB8AC3E}">
        <p14:creationId xmlns:p14="http://schemas.microsoft.com/office/powerpoint/2010/main" val="21468889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BBBABC9-203A-1540-AC3C-8F1409F735FE}"/>
              </a:ext>
            </a:extLst>
          </p:cNvPr>
          <p:cNvSpPr>
            <a:spLocks noGrp="1"/>
          </p:cNvSpPr>
          <p:nvPr>
            <p:ph type="body" sz="quarter" idx="10"/>
          </p:nvPr>
        </p:nvSpPr>
        <p:spPr/>
        <p:txBody>
          <a:bodyPr/>
          <a:lstStyle/>
          <a:p>
            <a:r>
              <a:rPr lang="en-IN" b="1" dirty="0"/>
              <a:t>Memoization</a:t>
            </a:r>
            <a:endParaRPr lang="en-US" dirty="0"/>
          </a:p>
        </p:txBody>
      </p:sp>
      <p:sp>
        <p:nvSpPr>
          <p:cNvPr id="3" name="Rectangle 2">
            <a:extLst>
              <a:ext uri="{FF2B5EF4-FFF2-40B4-BE49-F238E27FC236}">
                <a16:creationId xmlns:a16="http://schemas.microsoft.com/office/drawing/2014/main" id="{CB50BBB7-5CE2-DE44-98EA-3E98656AC407}"/>
              </a:ext>
            </a:extLst>
          </p:cNvPr>
          <p:cNvSpPr/>
          <p:nvPr/>
        </p:nvSpPr>
        <p:spPr>
          <a:xfrm>
            <a:off x="471664" y="632108"/>
            <a:ext cx="7143392" cy="338554"/>
          </a:xfrm>
          <a:prstGeom prst="rect">
            <a:avLst/>
          </a:prstGeom>
        </p:spPr>
        <p:txBody>
          <a:bodyPr wrap="square">
            <a:spAutoFit/>
          </a:bodyPr>
          <a:lstStyle/>
          <a:p>
            <a:r>
              <a:rPr lang="en-IN" sz="1600" dirty="0">
                <a:solidFill>
                  <a:srgbClr val="002060"/>
                </a:solidFill>
                <a:latin typeface="Cambria Math" panose="02040503050406030204" pitchFamily="18" charset="0"/>
                <a:ea typeface="Cambria Math" panose="02040503050406030204" pitchFamily="18" charset="0"/>
              </a:rPr>
              <a:t>A function remembers values it was called with and the consequent results.</a:t>
            </a:r>
            <a:endParaRPr lang="en-US" sz="1600" dirty="0">
              <a:solidFill>
                <a:srgbClr val="002060"/>
              </a:solidFill>
              <a:latin typeface="Cambria Math" panose="02040503050406030204" pitchFamily="18" charset="0"/>
              <a:ea typeface="Cambria Math" panose="02040503050406030204" pitchFamily="18" charset="0"/>
            </a:endParaRPr>
          </a:p>
        </p:txBody>
      </p:sp>
      <p:sp>
        <p:nvSpPr>
          <p:cNvPr id="4" name="Rectangle 3">
            <a:extLst>
              <a:ext uri="{FF2B5EF4-FFF2-40B4-BE49-F238E27FC236}">
                <a16:creationId xmlns:a16="http://schemas.microsoft.com/office/drawing/2014/main" id="{759520B9-BD22-9C43-A834-5D5C855C60C2}"/>
              </a:ext>
            </a:extLst>
          </p:cNvPr>
          <p:cNvSpPr/>
          <p:nvPr/>
        </p:nvSpPr>
        <p:spPr>
          <a:xfrm>
            <a:off x="471664" y="1067889"/>
            <a:ext cx="6254392" cy="338554"/>
          </a:xfrm>
          <a:prstGeom prst="rect">
            <a:avLst/>
          </a:prstGeom>
        </p:spPr>
        <p:txBody>
          <a:bodyPr wrap="square">
            <a:spAutoFit/>
          </a:bodyPr>
          <a:lstStyle/>
          <a:p>
            <a:r>
              <a:rPr lang="en-IN" sz="1600" dirty="0">
                <a:solidFill>
                  <a:srgbClr val="002060"/>
                </a:solidFill>
                <a:latin typeface="Cambria Math" panose="02040503050406030204" pitchFamily="18" charset="0"/>
                <a:ea typeface="Cambria Math" panose="02040503050406030204" pitchFamily="18" charset="0"/>
              </a:rPr>
              <a:t>Store solution to subproblem in a table, don’t recompute.</a:t>
            </a:r>
            <a:endParaRPr lang="en-US" sz="1600" dirty="0">
              <a:solidFill>
                <a:srgbClr val="002060"/>
              </a:solidFill>
              <a:latin typeface="Cambria Math" panose="02040503050406030204" pitchFamily="18" charset="0"/>
              <a:ea typeface="Cambria Math" panose="02040503050406030204" pitchFamily="18" charset="0"/>
            </a:endParaRPr>
          </a:p>
        </p:txBody>
      </p:sp>
      <p:sp>
        <p:nvSpPr>
          <p:cNvPr id="5" name="Rectangle 4">
            <a:extLst>
              <a:ext uri="{FF2B5EF4-FFF2-40B4-BE49-F238E27FC236}">
                <a16:creationId xmlns:a16="http://schemas.microsoft.com/office/drawing/2014/main" id="{DC495A9B-EF28-2B45-A36D-26E76EE5C61D}"/>
              </a:ext>
            </a:extLst>
          </p:cNvPr>
          <p:cNvSpPr/>
          <p:nvPr/>
        </p:nvSpPr>
        <p:spPr>
          <a:xfrm>
            <a:off x="471664" y="1503670"/>
            <a:ext cx="7143392" cy="338554"/>
          </a:xfrm>
          <a:prstGeom prst="rect">
            <a:avLst/>
          </a:prstGeom>
        </p:spPr>
        <p:txBody>
          <a:bodyPr wrap="square">
            <a:spAutoFit/>
          </a:bodyPr>
          <a:lstStyle/>
          <a:p>
            <a:r>
              <a:rPr lang="en-IN" sz="1600" dirty="0">
                <a:solidFill>
                  <a:srgbClr val="002060"/>
                </a:solidFill>
                <a:latin typeface="Cambria Math" panose="02040503050406030204" pitchFamily="18" charset="0"/>
                <a:ea typeface="Cambria Math" panose="02040503050406030204" pitchFamily="18" charset="0"/>
              </a:rPr>
              <a:t>The solution to each subproblem is stored in a table, to be looked up in the table.</a:t>
            </a:r>
            <a:endParaRPr lang="en-US" sz="1600" dirty="0">
              <a:solidFill>
                <a:srgbClr val="002060"/>
              </a:solidFill>
              <a:latin typeface="Cambria Math" panose="02040503050406030204" pitchFamily="18" charset="0"/>
              <a:ea typeface="Cambria Math" panose="02040503050406030204" pitchFamily="18" charset="0"/>
            </a:endParaRPr>
          </a:p>
        </p:txBody>
      </p:sp>
      <p:sp>
        <p:nvSpPr>
          <p:cNvPr id="6" name="Rectangle 5">
            <a:extLst>
              <a:ext uri="{FF2B5EF4-FFF2-40B4-BE49-F238E27FC236}">
                <a16:creationId xmlns:a16="http://schemas.microsoft.com/office/drawing/2014/main" id="{8F5E96F7-DAA4-6146-9D81-9EA5B7D5F0A1}"/>
              </a:ext>
            </a:extLst>
          </p:cNvPr>
          <p:cNvSpPr/>
          <p:nvPr/>
        </p:nvSpPr>
        <p:spPr>
          <a:xfrm>
            <a:off x="471664" y="1939451"/>
            <a:ext cx="2675028" cy="338554"/>
          </a:xfrm>
          <a:prstGeom prst="rect">
            <a:avLst/>
          </a:prstGeom>
        </p:spPr>
        <p:txBody>
          <a:bodyPr wrap="none">
            <a:spAutoFit/>
          </a:bodyPr>
          <a:lstStyle/>
          <a:p>
            <a:r>
              <a:rPr lang="en-IN" sz="1600" dirty="0">
                <a:solidFill>
                  <a:srgbClr val="FF6224"/>
                </a:solidFill>
                <a:latin typeface="Cambria Math" panose="02040503050406030204" pitchFamily="18" charset="0"/>
                <a:ea typeface="Cambria Math" panose="02040503050406030204" pitchFamily="18" charset="0"/>
              </a:rPr>
              <a:t>When solving a subproblem:</a:t>
            </a:r>
            <a:endParaRPr lang="en-US" sz="1600" dirty="0">
              <a:solidFill>
                <a:srgbClr val="FF6224"/>
              </a:solidFill>
              <a:latin typeface="Cambria Math" panose="02040503050406030204" pitchFamily="18" charset="0"/>
              <a:ea typeface="Cambria Math" panose="02040503050406030204" pitchFamily="18" charset="0"/>
            </a:endParaRPr>
          </a:p>
        </p:txBody>
      </p:sp>
      <p:sp>
        <p:nvSpPr>
          <p:cNvPr id="7" name="Rectangle 6">
            <a:extLst>
              <a:ext uri="{FF2B5EF4-FFF2-40B4-BE49-F238E27FC236}">
                <a16:creationId xmlns:a16="http://schemas.microsoft.com/office/drawing/2014/main" id="{751F089C-2508-624D-9C39-EFC986FBF237}"/>
              </a:ext>
            </a:extLst>
          </p:cNvPr>
          <p:cNvSpPr/>
          <p:nvPr/>
        </p:nvSpPr>
        <p:spPr>
          <a:xfrm>
            <a:off x="905896" y="2375232"/>
            <a:ext cx="4572000" cy="338554"/>
          </a:xfrm>
          <a:prstGeom prst="rect">
            <a:avLst/>
          </a:prstGeom>
        </p:spPr>
        <p:txBody>
          <a:bodyPr>
            <a:spAutoFit/>
          </a:bodyPr>
          <a:lstStyle/>
          <a:p>
            <a:r>
              <a:rPr lang="en-IN" sz="1600" dirty="0">
                <a:solidFill>
                  <a:srgbClr val="002060"/>
                </a:solidFill>
                <a:latin typeface="Cambria Math" panose="02040503050406030204" pitchFamily="18" charset="0"/>
                <a:ea typeface="Cambria Math" panose="02040503050406030204" pitchFamily="18" charset="0"/>
              </a:rPr>
              <a:t>Lookup in table.</a:t>
            </a:r>
          </a:p>
        </p:txBody>
      </p:sp>
      <p:sp>
        <p:nvSpPr>
          <p:cNvPr id="8" name="Rectangle 7">
            <a:extLst>
              <a:ext uri="{FF2B5EF4-FFF2-40B4-BE49-F238E27FC236}">
                <a16:creationId xmlns:a16="http://schemas.microsoft.com/office/drawing/2014/main" id="{4BFE694D-E351-E14B-90DB-154799D8E128}"/>
              </a:ext>
            </a:extLst>
          </p:cNvPr>
          <p:cNvSpPr/>
          <p:nvPr/>
        </p:nvSpPr>
        <p:spPr>
          <a:xfrm>
            <a:off x="905896" y="2811013"/>
            <a:ext cx="2304990" cy="338554"/>
          </a:xfrm>
          <a:prstGeom prst="rect">
            <a:avLst/>
          </a:prstGeom>
        </p:spPr>
        <p:txBody>
          <a:bodyPr wrap="none">
            <a:spAutoFit/>
          </a:bodyPr>
          <a:lstStyle/>
          <a:p>
            <a:r>
              <a:rPr lang="en-IN" sz="1600" dirty="0">
                <a:solidFill>
                  <a:srgbClr val="002060"/>
                </a:solidFill>
                <a:latin typeface="Cambria Math" panose="02040503050406030204" pitchFamily="18" charset="0"/>
                <a:ea typeface="Cambria Math" panose="02040503050406030204" pitchFamily="18" charset="0"/>
              </a:rPr>
              <a:t>If answer is there, use it.</a:t>
            </a:r>
            <a:endParaRPr lang="en-US" sz="1600" dirty="0">
              <a:solidFill>
                <a:srgbClr val="002060"/>
              </a:solidFill>
              <a:latin typeface="Cambria Math" panose="02040503050406030204" pitchFamily="18" charset="0"/>
              <a:ea typeface="Cambria Math" panose="02040503050406030204" pitchFamily="18" charset="0"/>
            </a:endParaRPr>
          </a:p>
        </p:txBody>
      </p:sp>
      <p:sp>
        <p:nvSpPr>
          <p:cNvPr id="9" name="Rectangle 8">
            <a:extLst>
              <a:ext uri="{FF2B5EF4-FFF2-40B4-BE49-F238E27FC236}">
                <a16:creationId xmlns:a16="http://schemas.microsoft.com/office/drawing/2014/main" id="{ABB98C8B-DCED-0049-A702-0189A2E56F34}"/>
              </a:ext>
            </a:extLst>
          </p:cNvPr>
          <p:cNvSpPr/>
          <p:nvPr/>
        </p:nvSpPr>
        <p:spPr>
          <a:xfrm>
            <a:off x="905896" y="3246795"/>
            <a:ext cx="3235116" cy="338554"/>
          </a:xfrm>
          <a:prstGeom prst="rect">
            <a:avLst/>
          </a:prstGeom>
        </p:spPr>
        <p:txBody>
          <a:bodyPr wrap="none">
            <a:spAutoFit/>
          </a:bodyPr>
          <a:lstStyle/>
          <a:p>
            <a:r>
              <a:rPr lang="en-IN" sz="1600" dirty="0">
                <a:solidFill>
                  <a:srgbClr val="002060"/>
                </a:solidFill>
                <a:latin typeface="Cambria Math" panose="02040503050406030204" pitchFamily="18" charset="0"/>
                <a:ea typeface="Cambria Math" panose="02040503050406030204" pitchFamily="18" charset="0"/>
                <a:cs typeface="Consolas" panose="020B0609020204030204" pitchFamily="49" charset="0"/>
              </a:rPr>
              <a:t>else, compute answer, then store it.</a:t>
            </a:r>
            <a:endParaRPr lang="en-US" sz="1600" dirty="0">
              <a:solidFill>
                <a:srgbClr val="002060"/>
              </a:solidFill>
              <a:latin typeface="Cambria Math" panose="02040503050406030204" pitchFamily="18" charset="0"/>
              <a:ea typeface="Cambria Math" panose="02040503050406030204" pitchFamily="18" charset="0"/>
              <a:cs typeface="Consolas" panose="020B0609020204030204" pitchFamily="49" charset="0"/>
            </a:endParaRPr>
          </a:p>
        </p:txBody>
      </p:sp>
    </p:spTree>
    <p:extLst>
      <p:ext uri="{BB962C8B-B14F-4D97-AF65-F5344CB8AC3E}">
        <p14:creationId xmlns:p14="http://schemas.microsoft.com/office/powerpoint/2010/main" val="33323319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left)">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left)">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wipe(left)">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wipe(left)">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wipe(left)">
                                      <p:cBhvr>
                                        <p:cTn id="32" dur="500"/>
                                        <p:tgtEl>
                                          <p:spTgt spid="8"/>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wipe(left)">
                                      <p:cBhvr>
                                        <p:cTn id="3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DE7BA11-FA25-6D4F-B3CB-3799A2A3A131}"/>
              </a:ext>
            </a:extLst>
          </p:cNvPr>
          <p:cNvSpPr>
            <a:spLocks noGrp="1"/>
          </p:cNvSpPr>
          <p:nvPr>
            <p:ph type="body" sz="quarter" idx="10"/>
          </p:nvPr>
        </p:nvSpPr>
        <p:spPr/>
        <p:txBody>
          <a:bodyPr/>
          <a:lstStyle/>
          <a:p>
            <a:r>
              <a:rPr lang="en-IN" b="1" dirty="0"/>
              <a:t>Greedy vs Dynamic Programming</a:t>
            </a:r>
            <a:endParaRPr lang="en-US" dirty="0"/>
          </a:p>
          <a:p>
            <a:endParaRPr lang="en-US" dirty="0"/>
          </a:p>
        </p:txBody>
      </p:sp>
      <p:sp>
        <p:nvSpPr>
          <p:cNvPr id="3" name="Rectangle 2">
            <a:extLst>
              <a:ext uri="{FF2B5EF4-FFF2-40B4-BE49-F238E27FC236}">
                <a16:creationId xmlns:a16="http://schemas.microsoft.com/office/drawing/2014/main" id="{98CAF7E8-98BC-254A-97FA-640A1A2FDA9E}"/>
              </a:ext>
            </a:extLst>
          </p:cNvPr>
          <p:cNvSpPr/>
          <p:nvPr/>
        </p:nvSpPr>
        <p:spPr>
          <a:xfrm>
            <a:off x="490357" y="630562"/>
            <a:ext cx="6722533" cy="338554"/>
          </a:xfrm>
          <a:prstGeom prst="rect">
            <a:avLst/>
          </a:prstGeom>
        </p:spPr>
        <p:txBody>
          <a:bodyPr wrap="square">
            <a:spAutoFit/>
          </a:bodyPr>
          <a:lstStyle/>
          <a:p>
            <a:r>
              <a:rPr lang="en-IN" sz="1600" dirty="0">
                <a:solidFill>
                  <a:srgbClr val="002060"/>
                </a:solidFill>
                <a:latin typeface="Cambria Math" panose="02040503050406030204" pitchFamily="18" charset="0"/>
                <a:ea typeface="Cambria Math" panose="02040503050406030204" pitchFamily="18" charset="0"/>
              </a:rPr>
              <a:t>The essential difference between greedy and dynamic programming is that</a:t>
            </a:r>
            <a:endParaRPr lang="en-US" sz="1600" dirty="0">
              <a:solidFill>
                <a:srgbClr val="002060"/>
              </a:solidFill>
              <a:latin typeface="Cambria Math" panose="02040503050406030204" pitchFamily="18" charset="0"/>
              <a:ea typeface="Cambria Math" panose="02040503050406030204" pitchFamily="18" charset="0"/>
            </a:endParaRPr>
          </a:p>
        </p:txBody>
      </p:sp>
      <p:sp>
        <p:nvSpPr>
          <p:cNvPr id="6" name="Rectangle 5">
            <a:extLst>
              <a:ext uri="{FF2B5EF4-FFF2-40B4-BE49-F238E27FC236}">
                <a16:creationId xmlns:a16="http://schemas.microsoft.com/office/drawing/2014/main" id="{65A82435-20CF-4E3B-A7F2-30E88C9D82CB}"/>
              </a:ext>
            </a:extLst>
          </p:cNvPr>
          <p:cNvSpPr/>
          <p:nvPr/>
        </p:nvSpPr>
        <p:spPr>
          <a:xfrm>
            <a:off x="490357" y="1150616"/>
            <a:ext cx="6722533" cy="338554"/>
          </a:xfrm>
          <a:prstGeom prst="rect">
            <a:avLst/>
          </a:prstGeom>
        </p:spPr>
        <p:txBody>
          <a:bodyPr wrap="square">
            <a:spAutoFit/>
          </a:bodyPr>
          <a:lstStyle/>
          <a:p>
            <a:r>
              <a:rPr lang="en-IN" sz="1600" dirty="0">
                <a:solidFill>
                  <a:srgbClr val="002060"/>
                </a:solidFill>
                <a:latin typeface="Cambria Math" panose="02040503050406030204" pitchFamily="18" charset="0"/>
                <a:ea typeface="Cambria Math" panose="02040503050406030204" pitchFamily="18" charset="0"/>
              </a:rPr>
              <a:t>In greedy method, only one decision sequence is generated.</a:t>
            </a:r>
            <a:endParaRPr lang="en-US" sz="1600" dirty="0">
              <a:solidFill>
                <a:srgbClr val="002060"/>
              </a:solidFill>
              <a:latin typeface="Cambria Math" panose="02040503050406030204" pitchFamily="18" charset="0"/>
              <a:ea typeface="Cambria Math" panose="02040503050406030204" pitchFamily="18" charset="0"/>
            </a:endParaRPr>
          </a:p>
        </p:txBody>
      </p:sp>
      <p:sp>
        <p:nvSpPr>
          <p:cNvPr id="7" name="Rectangle 6">
            <a:extLst>
              <a:ext uri="{FF2B5EF4-FFF2-40B4-BE49-F238E27FC236}">
                <a16:creationId xmlns:a16="http://schemas.microsoft.com/office/drawing/2014/main" id="{C583B06C-AA65-417B-A120-3A0950E2AB2B}"/>
              </a:ext>
            </a:extLst>
          </p:cNvPr>
          <p:cNvSpPr/>
          <p:nvPr/>
        </p:nvSpPr>
        <p:spPr>
          <a:xfrm>
            <a:off x="490357" y="1670670"/>
            <a:ext cx="6722533" cy="338554"/>
          </a:xfrm>
          <a:prstGeom prst="rect">
            <a:avLst/>
          </a:prstGeom>
        </p:spPr>
        <p:txBody>
          <a:bodyPr wrap="square">
            <a:spAutoFit/>
          </a:bodyPr>
          <a:lstStyle/>
          <a:p>
            <a:r>
              <a:rPr lang="en-IN" sz="1600" dirty="0">
                <a:solidFill>
                  <a:srgbClr val="002060"/>
                </a:solidFill>
                <a:latin typeface="Cambria Math" panose="02040503050406030204" pitchFamily="18" charset="0"/>
                <a:ea typeface="Cambria Math" panose="02040503050406030204" pitchFamily="18" charset="0"/>
              </a:rPr>
              <a:t>In dynamic programming , many decision sequences may be generated.</a:t>
            </a:r>
            <a:endParaRPr lang="en-US" sz="1600" dirty="0">
              <a:solidFill>
                <a:srgbClr val="002060"/>
              </a:solidFill>
              <a:latin typeface="Cambria Math" panose="02040503050406030204" pitchFamily="18" charset="0"/>
              <a:ea typeface="Cambria Math" panose="02040503050406030204" pitchFamily="18" charset="0"/>
            </a:endParaRPr>
          </a:p>
        </p:txBody>
      </p:sp>
    </p:spTree>
    <p:extLst>
      <p:ext uri="{BB962C8B-B14F-4D97-AF65-F5344CB8AC3E}">
        <p14:creationId xmlns:p14="http://schemas.microsoft.com/office/powerpoint/2010/main" val="41548661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wipe(left)">
                                      <p:cBhvr>
                                        <p:cTn id="12" dur="500"/>
                                        <p:tgtEl>
                                          <p:spTgt spid="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0" end="0"/>
                                            </p:txEl>
                                          </p:spTgt>
                                        </p:tgtEl>
                                        <p:attrNameLst>
                                          <p:attrName>style.visibility</p:attrName>
                                        </p:attrNameLst>
                                      </p:cBhvr>
                                      <p:to>
                                        <p:strVal val="visible"/>
                                      </p:to>
                                    </p:set>
                                    <p:animEffect transition="in" filter="wipe(left)">
                                      <p:cBhvr>
                                        <p:cTn id="17" dur="5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6" grpId="0" uiExpand="1" build="p"/>
      <p:bldP spid="7"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4A89725-6E57-3248-809B-17DE740D2A28}"/>
              </a:ext>
            </a:extLst>
          </p:cNvPr>
          <p:cNvSpPr>
            <a:spLocks noGrp="1"/>
          </p:cNvSpPr>
          <p:nvPr>
            <p:ph type="body" sz="quarter" idx="10"/>
          </p:nvPr>
        </p:nvSpPr>
        <p:spPr/>
        <p:txBody>
          <a:bodyPr/>
          <a:lstStyle/>
          <a:p>
            <a:r>
              <a:rPr lang="en-IN" b="1" dirty="0"/>
              <a:t>Greedy vs Dynamic programming</a:t>
            </a:r>
            <a:endParaRPr lang="en-US" dirty="0"/>
          </a:p>
        </p:txBody>
      </p:sp>
      <p:sp>
        <p:nvSpPr>
          <p:cNvPr id="11" name="TextBox 10">
            <a:extLst>
              <a:ext uri="{FF2B5EF4-FFF2-40B4-BE49-F238E27FC236}">
                <a16:creationId xmlns:a16="http://schemas.microsoft.com/office/drawing/2014/main" id="{374AB41B-458B-0440-AB66-441CAA39B659}"/>
              </a:ext>
            </a:extLst>
          </p:cNvPr>
          <p:cNvSpPr txBox="1"/>
          <p:nvPr/>
        </p:nvSpPr>
        <p:spPr>
          <a:xfrm>
            <a:off x="4466710" y="847991"/>
            <a:ext cx="2207527" cy="338554"/>
          </a:xfrm>
          <a:prstGeom prst="rect">
            <a:avLst/>
          </a:prstGeom>
          <a:noFill/>
        </p:spPr>
        <p:txBody>
          <a:bodyPr wrap="none" rtlCol="0">
            <a:spAutoFit/>
          </a:bodyPr>
          <a:lstStyle/>
          <a:p>
            <a:r>
              <a:rPr lang="en-US" sz="1600" dirty="0">
                <a:solidFill>
                  <a:srgbClr val="FF6224"/>
                </a:solidFill>
                <a:latin typeface="Cambria Math" panose="02040503050406030204" pitchFamily="18" charset="0"/>
                <a:ea typeface="Cambria Math" panose="02040503050406030204" pitchFamily="18" charset="0"/>
              </a:rPr>
              <a:t>Dynamic programming</a:t>
            </a:r>
          </a:p>
        </p:txBody>
      </p:sp>
      <p:sp>
        <p:nvSpPr>
          <p:cNvPr id="12" name="TextBox 11">
            <a:extLst>
              <a:ext uri="{FF2B5EF4-FFF2-40B4-BE49-F238E27FC236}">
                <a16:creationId xmlns:a16="http://schemas.microsoft.com/office/drawing/2014/main" id="{F372A67D-A61F-2B45-B402-2BD3395D92F8}"/>
              </a:ext>
            </a:extLst>
          </p:cNvPr>
          <p:cNvSpPr txBox="1"/>
          <p:nvPr/>
        </p:nvSpPr>
        <p:spPr>
          <a:xfrm>
            <a:off x="1076737" y="847991"/>
            <a:ext cx="1740476" cy="338554"/>
          </a:xfrm>
          <a:prstGeom prst="rect">
            <a:avLst/>
          </a:prstGeom>
          <a:noFill/>
        </p:spPr>
        <p:txBody>
          <a:bodyPr wrap="none" rtlCol="0">
            <a:spAutoFit/>
          </a:bodyPr>
          <a:lstStyle/>
          <a:p>
            <a:r>
              <a:rPr lang="en-US" sz="1600" dirty="0">
                <a:solidFill>
                  <a:srgbClr val="FF6224"/>
                </a:solidFill>
                <a:latin typeface="Cambria Math" panose="02040503050406030204" pitchFamily="18" charset="0"/>
                <a:ea typeface="Cambria Math" panose="02040503050406030204" pitchFamily="18" charset="0"/>
              </a:rPr>
              <a:t>Greedy Algorithm</a:t>
            </a:r>
          </a:p>
        </p:txBody>
      </p:sp>
      <p:sp>
        <p:nvSpPr>
          <p:cNvPr id="3" name="TextBox 2">
            <a:extLst>
              <a:ext uri="{FF2B5EF4-FFF2-40B4-BE49-F238E27FC236}">
                <a16:creationId xmlns:a16="http://schemas.microsoft.com/office/drawing/2014/main" id="{1EF4D6CF-7890-8249-9D7C-E51B1824A19D}"/>
              </a:ext>
            </a:extLst>
          </p:cNvPr>
          <p:cNvSpPr txBox="1"/>
          <p:nvPr/>
        </p:nvSpPr>
        <p:spPr>
          <a:xfrm>
            <a:off x="543077" y="1186545"/>
            <a:ext cx="3242032" cy="738664"/>
          </a:xfrm>
          <a:prstGeom prst="rect">
            <a:avLst/>
          </a:prstGeom>
          <a:noFill/>
        </p:spPr>
        <p:txBody>
          <a:bodyPr wrap="square" rtlCol="0">
            <a:spAutoFit/>
          </a:bodyPr>
          <a:lstStyle/>
          <a:p>
            <a:pPr marL="342900" indent="-342900">
              <a:buClr>
                <a:srgbClr val="FF0000"/>
              </a:buClr>
              <a:buFont typeface="+mj-lt"/>
              <a:buAutoNum type="arabicPeriod"/>
            </a:pPr>
            <a:r>
              <a:rPr lang="en-US" sz="1400" dirty="0">
                <a:solidFill>
                  <a:srgbClr val="002060"/>
                </a:solidFill>
                <a:latin typeface="Cambria Math" panose="02040503050406030204" pitchFamily="18" charset="0"/>
                <a:ea typeface="Cambria Math" panose="02040503050406030204" pitchFamily="18" charset="0"/>
              </a:rPr>
              <a:t>Uses static approach. Chooses 1</a:t>
            </a:r>
            <a:r>
              <a:rPr lang="en-US" sz="1400" baseline="30000" dirty="0">
                <a:solidFill>
                  <a:srgbClr val="002060"/>
                </a:solidFill>
                <a:latin typeface="Cambria Math" panose="02040503050406030204" pitchFamily="18" charset="0"/>
                <a:ea typeface="Cambria Math" panose="02040503050406030204" pitchFamily="18" charset="0"/>
              </a:rPr>
              <a:t>st</a:t>
            </a:r>
            <a:r>
              <a:rPr lang="en-US" sz="1400" dirty="0">
                <a:solidFill>
                  <a:srgbClr val="002060"/>
                </a:solidFill>
                <a:latin typeface="Cambria Math" panose="02040503050406030204" pitchFamily="18" charset="0"/>
                <a:ea typeface="Cambria Math" panose="02040503050406030204" pitchFamily="18" charset="0"/>
              </a:rPr>
              <a:t> decision irrespective cost of remaining decisions.</a:t>
            </a:r>
          </a:p>
        </p:txBody>
      </p:sp>
      <p:sp>
        <p:nvSpPr>
          <p:cNvPr id="28" name="TextBox 27">
            <a:extLst>
              <a:ext uri="{FF2B5EF4-FFF2-40B4-BE49-F238E27FC236}">
                <a16:creationId xmlns:a16="http://schemas.microsoft.com/office/drawing/2014/main" id="{1A27149E-5702-C542-961F-3DEF395EB59B}"/>
              </a:ext>
            </a:extLst>
          </p:cNvPr>
          <p:cNvSpPr txBox="1"/>
          <p:nvPr/>
        </p:nvSpPr>
        <p:spPr>
          <a:xfrm>
            <a:off x="4110285" y="1186545"/>
            <a:ext cx="2743200" cy="307777"/>
          </a:xfrm>
          <a:prstGeom prst="rect">
            <a:avLst/>
          </a:prstGeom>
          <a:noFill/>
        </p:spPr>
        <p:txBody>
          <a:bodyPr wrap="square" rtlCol="0">
            <a:spAutoFit/>
          </a:bodyPr>
          <a:lstStyle/>
          <a:p>
            <a:pPr marL="342900" indent="-342900">
              <a:buClr>
                <a:srgbClr val="FF0000"/>
              </a:buClr>
              <a:buFont typeface="+mj-lt"/>
              <a:buAutoNum type="arabicPeriod"/>
            </a:pPr>
            <a:r>
              <a:rPr lang="en-US" sz="1400" dirty="0">
                <a:solidFill>
                  <a:srgbClr val="002060"/>
                </a:solidFill>
                <a:latin typeface="Cambria Math" panose="02040503050406030204" pitchFamily="18" charset="0"/>
                <a:ea typeface="Cambria Math" panose="02040503050406030204" pitchFamily="18" charset="0"/>
              </a:rPr>
              <a:t>Uses principle of optimality.</a:t>
            </a:r>
          </a:p>
        </p:txBody>
      </p:sp>
      <p:sp>
        <p:nvSpPr>
          <p:cNvPr id="29" name="TextBox 28">
            <a:extLst>
              <a:ext uri="{FF2B5EF4-FFF2-40B4-BE49-F238E27FC236}">
                <a16:creationId xmlns:a16="http://schemas.microsoft.com/office/drawing/2014/main" id="{211B16D6-3765-D544-9815-723CB96EC09F}"/>
              </a:ext>
            </a:extLst>
          </p:cNvPr>
          <p:cNvSpPr txBox="1"/>
          <p:nvPr/>
        </p:nvSpPr>
        <p:spPr>
          <a:xfrm>
            <a:off x="543076" y="1910400"/>
            <a:ext cx="3099601" cy="523220"/>
          </a:xfrm>
          <a:prstGeom prst="rect">
            <a:avLst/>
          </a:prstGeom>
          <a:noFill/>
        </p:spPr>
        <p:txBody>
          <a:bodyPr wrap="square" rtlCol="0">
            <a:spAutoFit/>
          </a:bodyPr>
          <a:lstStyle/>
          <a:p>
            <a:pPr marL="342900" indent="-342900">
              <a:buClr>
                <a:srgbClr val="FF0000"/>
              </a:buClr>
              <a:buFont typeface="+mj-lt"/>
              <a:buAutoNum type="arabicPeriod" startAt="2"/>
            </a:pPr>
            <a:r>
              <a:rPr lang="en-US" sz="1400" dirty="0">
                <a:solidFill>
                  <a:srgbClr val="002060"/>
                </a:solidFill>
                <a:latin typeface="Cambria Math" panose="02040503050406030204" pitchFamily="18" charset="0"/>
                <a:ea typeface="Cambria Math" panose="02040503050406030204" pitchFamily="18" charset="0"/>
              </a:rPr>
              <a:t>Greedy Algorithm always run-in polynomial time complexity.</a:t>
            </a:r>
          </a:p>
        </p:txBody>
      </p:sp>
      <p:sp>
        <p:nvSpPr>
          <p:cNvPr id="30" name="TextBox 29">
            <a:extLst>
              <a:ext uri="{FF2B5EF4-FFF2-40B4-BE49-F238E27FC236}">
                <a16:creationId xmlns:a16="http://schemas.microsoft.com/office/drawing/2014/main" id="{36477769-8A56-BE4C-A180-1AA739C1DA84}"/>
              </a:ext>
            </a:extLst>
          </p:cNvPr>
          <p:cNvSpPr txBox="1"/>
          <p:nvPr/>
        </p:nvSpPr>
        <p:spPr>
          <a:xfrm>
            <a:off x="4105000" y="1910400"/>
            <a:ext cx="3233466" cy="738664"/>
          </a:xfrm>
          <a:prstGeom prst="rect">
            <a:avLst/>
          </a:prstGeom>
          <a:noFill/>
        </p:spPr>
        <p:txBody>
          <a:bodyPr wrap="square" rtlCol="0">
            <a:spAutoFit/>
          </a:bodyPr>
          <a:lstStyle/>
          <a:p>
            <a:pPr marL="342900" indent="-342900">
              <a:buClr>
                <a:srgbClr val="FF0000"/>
              </a:buClr>
              <a:buFont typeface="+mj-lt"/>
              <a:buAutoNum type="arabicPeriod" startAt="2"/>
            </a:pPr>
            <a:r>
              <a:rPr lang="en-US" sz="1400" dirty="0">
                <a:solidFill>
                  <a:srgbClr val="002060"/>
                </a:solidFill>
                <a:latin typeface="Cambria Math" panose="02040503050406030204" pitchFamily="18" charset="0"/>
                <a:ea typeface="Cambria Math" panose="02040503050406030204" pitchFamily="18" charset="0"/>
              </a:rPr>
              <a:t>Dynamic programming computes cost of all feasible solution. (TC may exponential)</a:t>
            </a:r>
          </a:p>
        </p:txBody>
      </p:sp>
      <p:sp>
        <p:nvSpPr>
          <p:cNvPr id="31" name="TextBox 30">
            <a:extLst>
              <a:ext uri="{FF2B5EF4-FFF2-40B4-BE49-F238E27FC236}">
                <a16:creationId xmlns:a16="http://schemas.microsoft.com/office/drawing/2014/main" id="{89A7B778-2B6C-DD4E-A713-ED2CFCA2A0D1}"/>
              </a:ext>
            </a:extLst>
          </p:cNvPr>
          <p:cNvSpPr txBox="1"/>
          <p:nvPr/>
        </p:nvSpPr>
        <p:spPr>
          <a:xfrm>
            <a:off x="543076" y="2634256"/>
            <a:ext cx="3315245" cy="523220"/>
          </a:xfrm>
          <a:prstGeom prst="rect">
            <a:avLst/>
          </a:prstGeom>
          <a:noFill/>
        </p:spPr>
        <p:txBody>
          <a:bodyPr wrap="square" rtlCol="0">
            <a:spAutoFit/>
          </a:bodyPr>
          <a:lstStyle/>
          <a:p>
            <a:pPr marL="342900" indent="-342900">
              <a:buClr>
                <a:srgbClr val="FF0000"/>
              </a:buClr>
              <a:buFont typeface="+mj-lt"/>
              <a:buAutoNum type="arabicPeriod" startAt="3"/>
            </a:pPr>
            <a:r>
              <a:rPr lang="en-US" sz="1400" dirty="0">
                <a:solidFill>
                  <a:srgbClr val="002060"/>
                </a:solidFill>
                <a:latin typeface="Cambria Math" panose="02040503050406030204" pitchFamily="18" charset="0"/>
                <a:ea typeface="Cambria Math" panose="02040503050406030204" pitchFamily="18" charset="0"/>
              </a:rPr>
              <a:t>Greedy Algorithm failed to solve some optimization problem.</a:t>
            </a:r>
          </a:p>
        </p:txBody>
      </p:sp>
      <p:sp>
        <p:nvSpPr>
          <p:cNvPr id="33" name="TextBox 32">
            <a:extLst>
              <a:ext uri="{FF2B5EF4-FFF2-40B4-BE49-F238E27FC236}">
                <a16:creationId xmlns:a16="http://schemas.microsoft.com/office/drawing/2014/main" id="{71BC001B-58BB-274D-9C6D-AD6C51CACE71}"/>
              </a:ext>
            </a:extLst>
          </p:cNvPr>
          <p:cNvSpPr txBox="1"/>
          <p:nvPr/>
        </p:nvSpPr>
        <p:spPr>
          <a:xfrm>
            <a:off x="4110284" y="2634256"/>
            <a:ext cx="3149683" cy="523220"/>
          </a:xfrm>
          <a:prstGeom prst="rect">
            <a:avLst/>
          </a:prstGeom>
          <a:noFill/>
        </p:spPr>
        <p:txBody>
          <a:bodyPr wrap="square" rtlCol="0">
            <a:spAutoFit/>
          </a:bodyPr>
          <a:lstStyle/>
          <a:p>
            <a:pPr marL="342900" indent="-342900">
              <a:buClr>
                <a:srgbClr val="FF0000"/>
              </a:buClr>
              <a:buFont typeface="+mj-lt"/>
              <a:buAutoNum type="arabicPeriod" startAt="3"/>
            </a:pPr>
            <a:r>
              <a:rPr lang="en-US" sz="1400" dirty="0">
                <a:solidFill>
                  <a:srgbClr val="002060"/>
                </a:solidFill>
                <a:latin typeface="Cambria Math" panose="02040503050406030204" pitchFamily="18" charset="0"/>
                <a:ea typeface="Cambria Math" panose="02040503050406030204" pitchFamily="18" charset="0"/>
              </a:rPr>
              <a:t>Dynamic programming used to solve every optimization problem.</a:t>
            </a:r>
          </a:p>
        </p:txBody>
      </p:sp>
      <p:grpSp>
        <p:nvGrpSpPr>
          <p:cNvPr id="16" name="Group 15">
            <a:extLst>
              <a:ext uri="{FF2B5EF4-FFF2-40B4-BE49-F238E27FC236}">
                <a16:creationId xmlns:a16="http://schemas.microsoft.com/office/drawing/2014/main" id="{8B32B704-17C4-C540-ADE8-0B742A92857D}"/>
              </a:ext>
            </a:extLst>
          </p:cNvPr>
          <p:cNvGrpSpPr/>
          <p:nvPr/>
        </p:nvGrpSpPr>
        <p:grpSpPr>
          <a:xfrm>
            <a:off x="583599" y="761768"/>
            <a:ext cx="6902585" cy="3683854"/>
            <a:chOff x="757768" y="982133"/>
            <a:chExt cx="5592232" cy="2633134"/>
          </a:xfrm>
        </p:grpSpPr>
        <p:cxnSp>
          <p:nvCxnSpPr>
            <p:cNvPr id="4" name="Straight Connector 3">
              <a:extLst>
                <a:ext uri="{FF2B5EF4-FFF2-40B4-BE49-F238E27FC236}">
                  <a16:creationId xmlns:a16="http://schemas.microsoft.com/office/drawing/2014/main" id="{65A75C56-0E67-9A4E-948E-1152C937BDF7}"/>
                </a:ext>
              </a:extLst>
            </p:cNvPr>
            <p:cNvCxnSpPr>
              <a:cxnSpLocks/>
            </p:cNvCxnSpPr>
            <p:nvPr/>
          </p:nvCxnSpPr>
          <p:spPr>
            <a:xfrm>
              <a:off x="770467" y="982133"/>
              <a:ext cx="0" cy="2633134"/>
            </a:xfrm>
            <a:prstGeom prst="line">
              <a:avLst/>
            </a:prstGeom>
            <a:ln w="25400">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E528B1B7-1B74-8548-80A3-2022EBF65203}"/>
                </a:ext>
              </a:extLst>
            </p:cNvPr>
            <p:cNvCxnSpPr>
              <a:cxnSpLocks/>
            </p:cNvCxnSpPr>
            <p:nvPr/>
          </p:nvCxnSpPr>
          <p:spPr>
            <a:xfrm>
              <a:off x="770467" y="982133"/>
              <a:ext cx="5579533" cy="0"/>
            </a:xfrm>
            <a:prstGeom prst="line">
              <a:avLst/>
            </a:prstGeom>
            <a:ln w="25400">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2EACC970-575A-5A43-A8EB-F7C998BC064E}"/>
                </a:ext>
              </a:extLst>
            </p:cNvPr>
            <p:cNvCxnSpPr>
              <a:cxnSpLocks/>
            </p:cNvCxnSpPr>
            <p:nvPr/>
          </p:nvCxnSpPr>
          <p:spPr>
            <a:xfrm>
              <a:off x="770467" y="1295400"/>
              <a:ext cx="5579533" cy="0"/>
            </a:xfrm>
            <a:prstGeom prst="line">
              <a:avLst/>
            </a:prstGeom>
            <a:ln w="25400">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B873B613-6909-E548-8F6D-9AAFEEBB8574}"/>
                </a:ext>
              </a:extLst>
            </p:cNvPr>
            <p:cNvCxnSpPr>
              <a:cxnSpLocks/>
            </p:cNvCxnSpPr>
            <p:nvPr/>
          </p:nvCxnSpPr>
          <p:spPr>
            <a:xfrm>
              <a:off x="3594101" y="982133"/>
              <a:ext cx="0" cy="2633134"/>
            </a:xfrm>
            <a:prstGeom prst="line">
              <a:avLst/>
            </a:prstGeom>
            <a:ln w="25400">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6980B902-38EB-EA4D-9B2B-1B19FC5AC67E}"/>
                </a:ext>
              </a:extLst>
            </p:cNvPr>
            <p:cNvCxnSpPr>
              <a:cxnSpLocks/>
            </p:cNvCxnSpPr>
            <p:nvPr/>
          </p:nvCxnSpPr>
          <p:spPr>
            <a:xfrm>
              <a:off x="6350000" y="982133"/>
              <a:ext cx="0" cy="2633134"/>
            </a:xfrm>
            <a:prstGeom prst="line">
              <a:avLst/>
            </a:prstGeom>
            <a:ln w="25400">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F9C0575B-4F12-CC4D-92F1-88902254B6B0}"/>
                </a:ext>
              </a:extLst>
            </p:cNvPr>
            <p:cNvCxnSpPr>
              <a:cxnSpLocks/>
            </p:cNvCxnSpPr>
            <p:nvPr/>
          </p:nvCxnSpPr>
          <p:spPr>
            <a:xfrm>
              <a:off x="757768" y="3615267"/>
              <a:ext cx="5579533" cy="0"/>
            </a:xfrm>
            <a:prstGeom prst="line">
              <a:avLst/>
            </a:prstGeom>
            <a:ln w="25400">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grpSp>
      <p:sp>
        <p:nvSpPr>
          <p:cNvPr id="6" name="TextBox 5">
            <a:extLst>
              <a:ext uri="{FF2B5EF4-FFF2-40B4-BE49-F238E27FC236}">
                <a16:creationId xmlns:a16="http://schemas.microsoft.com/office/drawing/2014/main" id="{8FC46241-4B0A-B5AC-6AF5-033D9C7A66A3}"/>
              </a:ext>
            </a:extLst>
          </p:cNvPr>
          <p:cNvSpPr txBox="1"/>
          <p:nvPr/>
        </p:nvSpPr>
        <p:spPr>
          <a:xfrm>
            <a:off x="543077" y="3408291"/>
            <a:ext cx="2743200" cy="307777"/>
          </a:xfrm>
          <a:prstGeom prst="rect">
            <a:avLst/>
          </a:prstGeom>
          <a:noFill/>
        </p:spPr>
        <p:txBody>
          <a:bodyPr wrap="square" rtlCol="0">
            <a:spAutoFit/>
          </a:bodyPr>
          <a:lstStyle/>
          <a:p>
            <a:pPr marL="342900" indent="-342900">
              <a:buClr>
                <a:srgbClr val="FF0000"/>
              </a:buClr>
              <a:buFont typeface="+mj-lt"/>
              <a:buAutoNum type="arabicPeriod" startAt="4"/>
            </a:pPr>
            <a:r>
              <a:rPr lang="en-US" sz="1400" dirty="0">
                <a:solidFill>
                  <a:srgbClr val="002060"/>
                </a:solidFill>
                <a:latin typeface="Cambria Math" panose="02040503050406030204" pitchFamily="18" charset="0"/>
                <a:ea typeface="Cambria Math" panose="02040503050406030204" pitchFamily="18" charset="0"/>
              </a:rPr>
              <a:t>Memory usage is low</a:t>
            </a:r>
          </a:p>
        </p:txBody>
      </p:sp>
      <p:sp>
        <p:nvSpPr>
          <p:cNvPr id="7" name="TextBox 6">
            <a:extLst>
              <a:ext uri="{FF2B5EF4-FFF2-40B4-BE49-F238E27FC236}">
                <a16:creationId xmlns:a16="http://schemas.microsoft.com/office/drawing/2014/main" id="{75D3A098-7D2D-9B32-E0EB-6034FB5F263A}"/>
              </a:ext>
            </a:extLst>
          </p:cNvPr>
          <p:cNvSpPr txBox="1"/>
          <p:nvPr/>
        </p:nvSpPr>
        <p:spPr>
          <a:xfrm>
            <a:off x="4110285" y="3419666"/>
            <a:ext cx="2743200" cy="307777"/>
          </a:xfrm>
          <a:prstGeom prst="rect">
            <a:avLst/>
          </a:prstGeom>
          <a:noFill/>
        </p:spPr>
        <p:txBody>
          <a:bodyPr wrap="square" rtlCol="0">
            <a:spAutoFit/>
          </a:bodyPr>
          <a:lstStyle/>
          <a:p>
            <a:pPr marL="342900" indent="-342900">
              <a:buClr>
                <a:srgbClr val="FF0000"/>
              </a:buClr>
              <a:buFont typeface="+mj-lt"/>
              <a:buAutoNum type="arabicPeriod" startAt="4"/>
            </a:pPr>
            <a:r>
              <a:rPr lang="en-US" sz="1400" dirty="0">
                <a:solidFill>
                  <a:srgbClr val="002060"/>
                </a:solidFill>
                <a:latin typeface="Cambria Math" panose="02040503050406030204" pitchFamily="18" charset="0"/>
                <a:ea typeface="Cambria Math" panose="02040503050406030204" pitchFamily="18" charset="0"/>
              </a:rPr>
              <a:t>Memory usage is high</a:t>
            </a:r>
          </a:p>
        </p:txBody>
      </p:sp>
      <p:sp>
        <p:nvSpPr>
          <p:cNvPr id="9" name="TextBox 8">
            <a:extLst>
              <a:ext uri="{FF2B5EF4-FFF2-40B4-BE49-F238E27FC236}">
                <a16:creationId xmlns:a16="http://schemas.microsoft.com/office/drawing/2014/main" id="{FDDC45D7-2695-719B-ABB3-B30363A5A4B9}"/>
              </a:ext>
            </a:extLst>
          </p:cNvPr>
          <p:cNvSpPr txBox="1"/>
          <p:nvPr/>
        </p:nvSpPr>
        <p:spPr>
          <a:xfrm>
            <a:off x="543077" y="3926956"/>
            <a:ext cx="3233467" cy="307777"/>
          </a:xfrm>
          <a:prstGeom prst="rect">
            <a:avLst/>
          </a:prstGeom>
          <a:noFill/>
        </p:spPr>
        <p:txBody>
          <a:bodyPr wrap="square" rtlCol="0">
            <a:spAutoFit/>
          </a:bodyPr>
          <a:lstStyle/>
          <a:p>
            <a:pPr marL="342900" indent="-342900">
              <a:buClr>
                <a:srgbClr val="FF0000"/>
              </a:buClr>
              <a:buFont typeface="+mj-lt"/>
              <a:buAutoNum type="arabicPeriod" startAt="5"/>
            </a:pPr>
            <a:r>
              <a:rPr lang="en-US" sz="1400" dirty="0">
                <a:solidFill>
                  <a:srgbClr val="002060"/>
                </a:solidFill>
                <a:latin typeface="Cambria Math" panose="02040503050406030204" pitchFamily="18" charset="0"/>
                <a:ea typeface="Cambria Math" panose="02040503050406030204" pitchFamily="18" charset="0"/>
              </a:rPr>
              <a:t>Faster than Dynamic programming</a:t>
            </a:r>
          </a:p>
        </p:txBody>
      </p:sp>
      <p:sp>
        <p:nvSpPr>
          <p:cNvPr id="10" name="TextBox 9">
            <a:extLst>
              <a:ext uri="{FF2B5EF4-FFF2-40B4-BE49-F238E27FC236}">
                <a16:creationId xmlns:a16="http://schemas.microsoft.com/office/drawing/2014/main" id="{0A2466D0-862E-49DA-87C3-4907D8B2F7D3}"/>
              </a:ext>
            </a:extLst>
          </p:cNvPr>
          <p:cNvSpPr txBox="1"/>
          <p:nvPr/>
        </p:nvSpPr>
        <p:spPr>
          <a:xfrm>
            <a:off x="4110285" y="3938331"/>
            <a:ext cx="3233467" cy="307777"/>
          </a:xfrm>
          <a:prstGeom prst="rect">
            <a:avLst/>
          </a:prstGeom>
          <a:noFill/>
        </p:spPr>
        <p:txBody>
          <a:bodyPr wrap="square" rtlCol="0">
            <a:spAutoFit/>
          </a:bodyPr>
          <a:lstStyle/>
          <a:p>
            <a:pPr marL="342900" indent="-342900">
              <a:buClr>
                <a:srgbClr val="FF0000"/>
              </a:buClr>
              <a:buFont typeface="+mj-lt"/>
              <a:buAutoNum type="arabicPeriod" startAt="5"/>
            </a:pPr>
            <a:r>
              <a:rPr lang="en-US" sz="1400" dirty="0">
                <a:solidFill>
                  <a:srgbClr val="002060"/>
                </a:solidFill>
                <a:latin typeface="Cambria Math" panose="02040503050406030204" pitchFamily="18" charset="0"/>
                <a:ea typeface="Cambria Math" panose="02040503050406030204" pitchFamily="18" charset="0"/>
              </a:rPr>
              <a:t>Slower than Greedy approach</a:t>
            </a:r>
          </a:p>
        </p:txBody>
      </p:sp>
    </p:spTree>
    <p:extLst>
      <p:ext uri="{BB962C8B-B14F-4D97-AF65-F5344CB8AC3E}">
        <p14:creationId xmlns:p14="http://schemas.microsoft.com/office/powerpoint/2010/main" val="24643919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left)">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ipe(left)">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wipe(left)">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wipe(left)">
                                      <p:cBhvr>
                                        <p:cTn id="22" dur="500"/>
                                        <p:tgtEl>
                                          <p:spTgt spid="3"/>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28"/>
                                        </p:tgtEl>
                                        <p:attrNameLst>
                                          <p:attrName>style.visibility</p:attrName>
                                        </p:attrNameLst>
                                      </p:cBhvr>
                                      <p:to>
                                        <p:strVal val="visible"/>
                                      </p:to>
                                    </p:set>
                                    <p:animEffect transition="in" filter="wipe(left)">
                                      <p:cBhvr>
                                        <p:cTn id="27" dur="500"/>
                                        <p:tgtEl>
                                          <p:spTgt spid="28"/>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29"/>
                                        </p:tgtEl>
                                        <p:attrNameLst>
                                          <p:attrName>style.visibility</p:attrName>
                                        </p:attrNameLst>
                                      </p:cBhvr>
                                      <p:to>
                                        <p:strVal val="visible"/>
                                      </p:to>
                                    </p:set>
                                    <p:animEffect transition="in" filter="wipe(left)">
                                      <p:cBhvr>
                                        <p:cTn id="32" dur="500"/>
                                        <p:tgtEl>
                                          <p:spTgt spid="29"/>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0"/>
                                        </p:tgtEl>
                                        <p:attrNameLst>
                                          <p:attrName>style.visibility</p:attrName>
                                        </p:attrNameLst>
                                      </p:cBhvr>
                                      <p:to>
                                        <p:strVal val="visible"/>
                                      </p:to>
                                    </p:set>
                                    <p:animEffect transition="in" filter="wipe(left)">
                                      <p:cBhvr>
                                        <p:cTn id="37" dur="500"/>
                                        <p:tgtEl>
                                          <p:spTgt spid="30"/>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31"/>
                                        </p:tgtEl>
                                        <p:attrNameLst>
                                          <p:attrName>style.visibility</p:attrName>
                                        </p:attrNameLst>
                                      </p:cBhvr>
                                      <p:to>
                                        <p:strVal val="visible"/>
                                      </p:to>
                                    </p:set>
                                    <p:animEffect transition="in" filter="wipe(left)">
                                      <p:cBhvr>
                                        <p:cTn id="42" dur="500"/>
                                        <p:tgtEl>
                                          <p:spTgt spid="31"/>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33"/>
                                        </p:tgtEl>
                                        <p:attrNameLst>
                                          <p:attrName>style.visibility</p:attrName>
                                        </p:attrNameLst>
                                      </p:cBhvr>
                                      <p:to>
                                        <p:strVal val="visible"/>
                                      </p:to>
                                    </p:set>
                                    <p:animEffect transition="in" filter="wipe(left)">
                                      <p:cBhvr>
                                        <p:cTn id="47" dur="500"/>
                                        <p:tgtEl>
                                          <p:spTgt spid="33"/>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6"/>
                                        </p:tgtEl>
                                        <p:attrNameLst>
                                          <p:attrName>style.visibility</p:attrName>
                                        </p:attrNameLst>
                                      </p:cBhvr>
                                      <p:to>
                                        <p:strVal val="visible"/>
                                      </p:to>
                                    </p:set>
                                    <p:animEffect transition="in" filter="wipe(left)">
                                      <p:cBhvr>
                                        <p:cTn id="52" dur="500"/>
                                        <p:tgtEl>
                                          <p:spTgt spid="6"/>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8" fill="hold" grpId="0" nodeType="clickEffect">
                                  <p:stCondLst>
                                    <p:cond delay="0"/>
                                  </p:stCondLst>
                                  <p:childTnLst>
                                    <p:set>
                                      <p:cBhvr>
                                        <p:cTn id="56" dur="1" fill="hold">
                                          <p:stCondLst>
                                            <p:cond delay="0"/>
                                          </p:stCondLst>
                                        </p:cTn>
                                        <p:tgtEl>
                                          <p:spTgt spid="7"/>
                                        </p:tgtEl>
                                        <p:attrNameLst>
                                          <p:attrName>style.visibility</p:attrName>
                                        </p:attrNameLst>
                                      </p:cBhvr>
                                      <p:to>
                                        <p:strVal val="visible"/>
                                      </p:to>
                                    </p:set>
                                    <p:animEffect transition="in" filter="wipe(left)">
                                      <p:cBhvr>
                                        <p:cTn id="57" dur="500"/>
                                        <p:tgtEl>
                                          <p:spTgt spid="7"/>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8" fill="hold" grpId="0" nodeType="clickEffect">
                                  <p:stCondLst>
                                    <p:cond delay="0"/>
                                  </p:stCondLst>
                                  <p:childTnLst>
                                    <p:set>
                                      <p:cBhvr>
                                        <p:cTn id="61" dur="1" fill="hold">
                                          <p:stCondLst>
                                            <p:cond delay="0"/>
                                          </p:stCondLst>
                                        </p:cTn>
                                        <p:tgtEl>
                                          <p:spTgt spid="9"/>
                                        </p:tgtEl>
                                        <p:attrNameLst>
                                          <p:attrName>style.visibility</p:attrName>
                                        </p:attrNameLst>
                                      </p:cBhvr>
                                      <p:to>
                                        <p:strVal val="visible"/>
                                      </p:to>
                                    </p:set>
                                    <p:animEffect transition="in" filter="wipe(left)">
                                      <p:cBhvr>
                                        <p:cTn id="62" dur="500"/>
                                        <p:tgtEl>
                                          <p:spTgt spid="9"/>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8" fill="hold" grpId="0" nodeType="clickEffect">
                                  <p:stCondLst>
                                    <p:cond delay="0"/>
                                  </p:stCondLst>
                                  <p:childTnLst>
                                    <p:set>
                                      <p:cBhvr>
                                        <p:cTn id="66" dur="1" fill="hold">
                                          <p:stCondLst>
                                            <p:cond delay="0"/>
                                          </p:stCondLst>
                                        </p:cTn>
                                        <p:tgtEl>
                                          <p:spTgt spid="10"/>
                                        </p:tgtEl>
                                        <p:attrNameLst>
                                          <p:attrName>style.visibility</p:attrName>
                                        </p:attrNameLst>
                                      </p:cBhvr>
                                      <p:to>
                                        <p:strVal val="visible"/>
                                      </p:to>
                                    </p:set>
                                    <p:animEffect transition="in" filter="wipe(left)">
                                      <p:cBhvr>
                                        <p:cTn id="6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3" grpId="0"/>
      <p:bldP spid="28" grpId="0"/>
      <p:bldP spid="29" grpId="0"/>
      <p:bldP spid="30" grpId="0"/>
      <p:bldP spid="31" grpId="0"/>
      <p:bldP spid="33" grpId="0"/>
      <p:bldP spid="6" grpId="0"/>
      <p:bldP spid="7" grpId="0"/>
      <p:bldP spid="9" grpId="0"/>
      <p:bldP spid="10" grpId="0"/>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179D63428C273499D42AC4AB762A0C5" ma:contentTypeVersion="5" ma:contentTypeDescription="Create a new document." ma:contentTypeScope="" ma:versionID="be30fd8964f6c74724bcb4bb1c1cbc02">
  <xsd:schema xmlns:xsd="http://www.w3.org/2001/XMLSchema" xmlns:xs="http://www.w3.org/2001/XMLSchema" xmlns:p="http://schemas.microsoft.com/office/2006/metadata/properties" xmlns:ns3="d13e69ce-39f9-4de1-b331-8770fce0ea48" xmlns:ns4="e4759062-4813-4353-a267-72cb283f2c6f" targetNamespace="http://schemas.microsoft.com/office/2006/metadata/properties" ma:root="true" ma:fieldsID="f82b204109849ec019a7ada1abb39eba" ns3:_="" ns4:_="">
    <xsd:import namespace="d13e69ce-39f9-4de1-b331-8770fce0ea48"/>
    <xsd:import namespace="e4759062-4813-4353-a267-72cb283f2c6f"/>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13e69ce-39f9-4de1-b331-8770fce0ea4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4759062-4813-4353-a267-72cb283f2c6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341C646-95D8-4928-BC89-4D590C08D2B1}">
  <ds:schemaRefs>
    <ds:schemaRef ds:uri="http://schemas.microsoft.com/sharepoint/v3/contenttype/forms"/>
  </ds:schemaRefs>
</ds:datastoreItem>
</file>

<file path=customXml/itemProps2.xml><?xml version="1.0" encoding="utf-8"?>
<ds:datastoreItem xmlns:ds="http://schemas.openxmlformats.org/officeDocument/2006/customXml" ds:itemID="{335A9BAB-2985-4AC1-B7A9-8C1A1C3BB1D1}">
  <ds:schemaRefs>
    <ds:schemaRef ds:uri="http://purl.org/dc/elements/1.1/"/>
    <ds:schemaRef ds:uri="d13e69ce-39f9-4de1-b331-8770fce0ea48"/>
    <ds:schemaRef ds:uri="http://purl.org/dc/dcmitype/"/>
    <ds:schemaRef ds:uri="http://schemas.microsoft.com/office/2006/documentManagement/types"/>
    <ds:schemaRef ds:uri="http://schemas.openxmlformats.org/package/2006/metadata/core-properties"/>
    <ds:schemaRef ds:uri="http://purl.org/dc/terms/"/>
    <ds:schemaRef ds:uri="http://schemas.microsoft.com/office/infopath/2007/PartnerControls"/>
    <ds:schemaRef ds:uri="http://schemas.microsoft.com/office/2006/metadata/properties"/>
    <ds:schemaRef ds:uri="e4759062-4813-4353-a267-72cb283f2c6f"/>
    <ds:schemaRef ds:uri="http://www.w3.org/XML/1998/namespace"/>
  </ds:schemaRefs>
</ds:datastoreItem>
</file>

<file path=customXml/itemProps3.xml><?xml version="1.0" encoding="utf-8"?>
<ds:datastoreItem xmlns:ds="http://schemas.openxmlformats.org/officeDocument/2006/customXml" ds:itemID="{39DE39CB-F3DC-4DF2-8554-FE086EAEBCB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13e69ce-39f9-4de1-b331-8770fce0ea48"/>
    <ds:schemaRef ds:uri="e4759062-4813-4353-a267-72cb283f2c6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3247</TotalTime>
  <Words>416</Words>
  <Application>Microsoft Office PowerPoint</Application>
  <PresentationFormat>On-screen Show (16:9)</PresentationFormat>
  <Paragraphs>48</Paragraphs>
  <Slides>10</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Cambria</vt:lpstr>
      <vt:lpstr>Cambria Math</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hemanth k</dc:creator>
  <cp:lastModifiedBy>Sudhakar Reddy</cp:lastModifiedBy>
  <cp:revision>329</cp:revision>
  <dcterms:created xsi:type="dcterms:W3CDTF">2021-07-06T13:23:44Z</dcterms:created>
  <dcterms:modified xsi:type="dcterms:W3CDTF">2025-09-10T08:36:34Z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0x0101009179D63428C273499D42AC4AB762A0C5</vt:lpwstr>
  </property>
</Properties>
</file>