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9f6b5ab85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9f6b5ab85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9f759202b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9f759202b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9f759202b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9f759202b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9f759202b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9f759202b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9f759202b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9f759202b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9f759202b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9f759202b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9f759202b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9f759202b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9f759202b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9f759202b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680"/>
              <a:t>Build mobile application based on the</a:t>
            </a:r>
            <a:endParaRPr sz="36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80"/>
              <a:t>concept activity life cycle with Custom Toast</a:t>
            </a:r>
            <a:endParaRPr sz="36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 - 1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7528275" y="445025"/>
            <a:ext cx="1304100" cy="10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 Toast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" y="0"/>
            <a:ext cx="369382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6200" y="43725"/>
            <a:ext cx="3662405" cy="509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0" l="19007" r="19137" t="9649"/>
          <a:stretch/>
        </p:blipFill>
        <p:spPr>
          <a:xfrm>
            <a:off x="2763700" y="230350"/>
            <a:ext cx="2277272" cy="463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 b="0" l="18868" r="18712" t="9016"/>
          <a:stretch/>
        </p:blipFill>
        <p:spPr>
          <a:xfrm>
            <a:off x="5333950" y="230350"/>
            <a:ext cx="2277275" cy="462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5">
            <a:alphaModFix/>
          </a:blip>
          <a:srcRect b="0" l="20201" r="19207" t="9942"/>
          <a:stretch/>
        </p:blipFill>
        <p:spPr>
          <a:xfrm>
            <a:off x="305650" y="234850"/>
            <a:ext cx="2238100" cy="463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0" l="19056" r="18808" t="10321"/>
          <a:stretch/>
        </p:blipFill>
        <p:spPr>
          <a:xfrm>
            <a:off x="4857450" y="245125"/>
            <a:ext cx="2255281" cy="453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4">
            <a:alphaModFix/>
          </a:blip>
          <a:srcRect b="0" l="18809" r="18989" t="9526"/>
          <a:stretch/>
        </p:blipFill>
        <p:spPr>
          <a:xfrm>
            <a:off x="133725" y="274625"/>
            <a:ext cx="2169075" cy="439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5">
            <a:alphaModFix/>
          </a:blip>
          <a:srcRect b="0" l="19039" r="19101" t="9649"/>
          <a:stretch/>
        </p:blipFill>
        <p:spPr>
          <a:xfrm>
            <a:off x="2485650" y="245125"/>
            <a:ext cx="2188950" cy="4452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70200" y="230350"/>
            <a:ext cx="200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Activity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12668" l="6230" r="25229" t="11746"/>
          <a:stretch/>
        </p:blipFill>
        <p:spPr>
          <a:xfrm>
            <a:off x="2028500" y="230350"/>
            <a:ext cx="7027373" cy="435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 rotWithShape="1">
          <a:blip r:embed="rId4">
            <a:alphaModFix/>
          </a:blip>
          <a:srcRect b="33241" l="2124" r="74028" t="7945"/>
          <a:stretch/>
        </p:blipFill>
        <p:spPr>
          <a:xfrm>
            <a:off x="158950" y="973450"/>
            <a:ext cx="2075299" cy="313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Activity (with life cycle methods)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b="33065" l="6920" r="31449" t="12298"/>
          <a:stretch/>
        </p:blipFill>
        <p:spPr>
          <a:xfrm>
            <a:off x="636128" y="1152475"/>
            <a:ext cx="7196925" cy="358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Activity (with life cycle methods)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3">
            <a:alphaModFix/>
          </a:blip>
          <a:srcRect b="24368" l="6920" r="31449" t="20822"/>
          <a:stretch/>
        </p:blipFill>
        <p:spPr>
          <a:xfrm>
            <a:off x="311700" y="1152475"/>
            <a:ext cx="7253901" cy="362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1672200" cy="19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 Toast Design</a:t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 b="11150" l="3410" r="33305" t="14217"/>
          <a:stretch/>
        </p:blipFill>
        <p:spPr>
          <a:xfrm>
            <a:off x="2047075" y="238100"/>
            <a:ext cx="7039199" cy="466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 Toast Design</a:t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 rotWithShape="1">
          <a:blip r:embed="rId3">
            <a:alphaModFix/>
          </a:blip>
          <a:srcRect b="15139" l="6233" r="47004" t="7777"/>
          <a:stretch/>
        </p:blipFill>
        <p:spPr>
          <a:xfrm>
            <a:off x="3745950" y="123650"/>
            <a:ext cx="5143499" cy="476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