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56" r:id="rId4"/>
    <p:sldId id="257" r:id="rId5"/>
    <p:sldId id="258" r:id="rId6"/>
    <p:sldId id="259" r:id="rId7"/>
    <p:sldId id="260" r:id="rId8"/>
    <p:sldId id="262" r:id="rId9"/>
    <p:sldId id="264" r:id="rId10"/>
    <p:sldId id="266" r:id="rId11"/>
    <p:sldId id="265" r:id="rId12"/>
    <p:sldId id="273" r:id="rId13"/>
    <p:sldId id="274" r:id="rId14"/>
    <p:sldId id="267" r:id="rId15"/>
    <p:sldId id="268" r:id="rId16"/>
    <p:sldId id="269" r:id="rId17"/>
    <p:sldId id="270" r:id="rId18"/>
    <p:sldId id="271" r:id="rId19"/>
    <p:sldId id="272" r:id="rId20"/>
    <p:sldId id="275" r:id="rId21"/>
    <p:sldId id="276" r:id="rId22"/>
    <p:sldId id="277" r:id="rId23"/>
    <p:sldId id="279" r:id="rId24"/>
    <p:sldId id="280" r:id="rId25"/>
    <p:sldId id="278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446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872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92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41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904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44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0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2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07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8067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67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731E5-3010-408B-9DBF-E7ABE7E16A77}" type="datetimeFigureOut">
              <a:rPr lang="en-IN" smtClean="0"/>
              <a:pPr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676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8740897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63" y="404664"/>
            <a:ext cx="917216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068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65" y="332656"/>
            <a:ext cx="902631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362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12" y="1047576"/>
            <a:ext cx="816477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741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" y="836712"/>
            <a:ext cx="900100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0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9" y="1628800"/>
            <a:ext cx="858970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1986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00174"/>
            <a:ext cx="91440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290"/>
            <a:ext cx="5357850" cy="327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714752"/>
            <a:ext cx="553644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58917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8022"/>
            <a:ext cx="8715436" cy="3049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8590"/>
            <a:ext cx="9144000" cy="725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89"/>
            <a:ext cx="9191542" cy="629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18" y="1714488"/>
            <a:ext cx="912715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83443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8152975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22" y="714356"/>
            <a:ext cx="907720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S-&gt;AB</a:t>
            </a:r>
          </a:p>
          <a:p>
            <a:r>
              <a:rPr lang="en-IN" dirty="0"/>
              <a:t>A-&gt;BS/b</a:t>
            </a:r>
          </a:p>
          <a:p>
            <a:r>
              <a:rPr lang="en-IN" dirty="0"/>
              <a:t>B-&gt;SA/a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8596" y="4857761"/>
            <a:ext cx="8429684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S-&gt;SS/(S)/a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1472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 :3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Pumping Lemma for Context free languages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857364"/>
            <a:ext cx="9127268" cy="457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91" y="928670"/>
            <a:ext cx="870107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062202" cy="243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86058"/>
            <a:ext cx="911866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28604"/>
            <a:ext cx="9144000" cy="19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642918"/>
            <a:ext cx="928392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077" y="500042"/>
            <a:ext cx="914754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1810"/>
            <a:ext cx="910114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44000" cy="2977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38"/>
            <a:ext cx="9092585" cy="292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32</Words>
  <Application>Microsoft Office PowerPoint</Application>
  <PresentationFormat>On-screen Show (4:3)</PresentationFormat>
  <Paragraphs>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Example:2</vt:lpstr>
      <vt:lpstr>Pumping Lemma for Context free languages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USER</cp:lastModifiedBy>
  <cp:revision>33</cp:revision>
  <dcterms:created xsi:type="dcterms:W3CDTF">2022-05-07T11:20:28Z</dcterms:created>
  <dcterms:modified xsi:type="dcterms:W3CDTF">2025-09-08T07:31:42Z</dcterms:modified>
</cp:coreProperties>
</file>