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7238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7586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7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3000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385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293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167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721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23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784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622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F2922-6DCA-49A7-910A-938626337BF7}" type="datetimeFigureOut">
              <a:rPr lang="en-IN" smtClean="0"/>
              <a:t>09-05-2024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5102B-764F-4268-92BB-F625CBE519E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536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2959"/>
            <a:ext cx="9144000" cy="629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952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9102192" cy="507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3672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357298"/>
            <a:ext cx="8993069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92287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7003" y="500042"/>
            <a:ext cx="890375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88731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894835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8208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2428868"/>
            <a:ext cx="9144000" cy="3276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77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490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62734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929" y="1428736"/>
            <a:ext cx="928185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6830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928802"/>
            <a:ext cx="894466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5559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79028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0102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Ex-2</a:t>
            </a:r>
            <a:br>
              <a:rPr lang="en-IN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Let’s try understanding this by taking two </a:t>
            </a:r>
            <a:r>
              <a:rPr lang="en-US" b="1" dirty="0" smtClean="0"/>
              <a:t>lists</a:t>
            </a:r>
            <a:r>
              <a:rPr lang="en-US" dirty="0" smtClean="0"/>
              <a:t> </a:t>
            </a:r>
            <a:r>
              <a:rPr lang="en-US" b="1" dirty="0" smtClean="0"/>
              <a:t>A</a:t>
            </a:r>
            <a:r>
              <a:rPr lang="en-US" dirty="0" smtClean="0"/>
              <a:t> and </a:t>
            </a:r>
            <a:r>
              <a:rPr lang="en-US" b="1" dirty="0" smtClean="0"/>
              <a:t>B</a:t>
            </a:r>
            <a:endParaRPr lang="en-US" dirty="0" smtClean="0"/>
          </a:p>
          <a:p>
            <a:r>
              <a:rPr lang="en-US" dirty="0" smtClean="0"/>
              <a:t>A=[</a:t>
            </a:r>
            <a:r>
              <a:rPr lang="en-US" dirty="0" err="1" smtClean="0"/>
              <a:t>aa</a:t>
            </a:r>
            <a:r>
              <a:rPr lang="en-US" dirty="0" smtClean="0"/>
              <a:t>, bb, </a:t>
            </a:r>
            <a:r>
              <a:rPr lang="en-US" dirty="0" err="1" smtClean="0"/>
              <a:t>abb</a:t>
            </a:r>
            <a:r>
              <a:rPr lang="en-US" dirty="0" smtClean="0"/>
              <a:t>] and B=[</a:t>
            </a:r>
            <a:r>
              <a:rPr lang="en-US" dirty="0" err="1" smtClean="0"/>
              <a:t>aab</a:t>
            </a:r>
            <a:r>
              <a:rPr lang="en-US" dirty="0" smtClean="0"/>
              <a:t>, </a:t>
            </a:r>
            <a:r>
              <a:rPr lang="en-US" dirty="0" err="1" smtClean="0"/>
              <a:t>ba</a:t>
            </a:r>
            <a:r>
              <a:rPr lang="en-US" dirty="0" smtClean="0"/>
              <a:t>, b]</a:t>
            </a:r>
          </a:p>
          <a:p>
            <a:r>
              <a:rPr lang="en-US" dirty="0" smtClean="0"/>
              <a:t>1, 2, 1, 3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65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Ex-3</a:t>
            </a:r>
            <a:endParaRPr lang="en-US" dirty="0"/>
          </a:p>
        </p:txBody>
      </p:sp>
      <p:pic>
        <p:nvPicPr>
          <p:cNvPr id="35842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7643866" cy="49774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320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2 1 1 3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726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Ex-4</a:t>
            </a:r>
            <a:br>
              <a:rPr lang="en-IN" dirty="0" smtClean="0"/>
            </a:br>
            <a:endParaRPr lang="en-US" dirty="0"/>
          </a:p>
        </p:txBody>
      </p:sp>
      <p:pic>
        <p:nvPicPr>
          <p:cNvPr id="36866" name="Picture 2" descr="Lightbo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7372350" cy="4743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1777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14356"/>
            <a:ext cx="819366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143247"/>
            <a:ext cx="8001056" cy="265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9899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Halting problem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214422"/>
            <a:ext cx="5643602" cy="542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00186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14290"/>
            <a:ext cx="5081856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47816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46608"/>
            <a:ext cx="8698224" cy="5368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46325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8427329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25570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</Words>
  <Application>Microsoft Office PowerPoint</Application>
  <PresentationFormat>On-screen Show (4:3)</PresentationFormat>
  <Paragraphs>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Ex-2 </vt:lpstr>
      <vt:lpstr>Ex-3</vt:lpstr>
      <vt:lpstr>2 1 1 3</vt:lpstr>
      <vt:lpstr>Ex-4 </vt:lpstr>
      <vt:lpstr>PowerPoint Presentation</vt:lpstr>
      <vt:lpstr>Halting problem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Ramana Lakshmi</dc:creator>
  <cp:lastModifiedBy>A Ramana Lakshmi</cp:lastModifiedBy>
  <cp:revision>1</cp:revision>
  <dcterms:created xsi:type="dcterms:W3CDTF">2024-05-09T06:22:52Z</dcterms:created>
  <dcterms:modified xsi:type="dcterms:W3CDTF">2024-05-09T06:24:19Z</dcterms:modified>
</cp:coreProperties>
</file>