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75" d="100"/>
          <a:sy n="75" d="100"/>
        </p:scale>
        <p:origin x="902" y="4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2A5FF3-8657-6B1E-4078-C026D8DFE61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A8F4B80C-5A9C-DB6B-B193-48F81146315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61505494-86AD-67EE-749D-8C91D7A69618}"/>
              </a:ext>
            </a:extLst>
          </p:cNvPr>
          <p:cNvSpPr>
            <a:spLocks noGrp="1"/>
          </p:cNvSpPr>
          <p:nvPr>
            <p:ph type="dt" sz="half" idx="10"/>
          </p:nvPr>
        </p:nvSpPr>
        <p:spPr/>
        <p:txBody>
          <a:bodyPr/>
          <a:lstStyle/>
          <a:p>
            <a:fld id="{2F970470-DE4D-4CF5-B654-7F895C27AB59}" type="datetimeFigureOut">
              <a:rPr lang="en-IN" smtClean="0"/>
              <a:t>15-10-2026</a:t>
            </a:fld>
            <a:endParaRPr lang="en-IN"/>
          </a:p>
        </p:txBody>
      </p:sp>
      <p:sp>
        <p:nvSpPr>
          <p:cNvPr id="5" name="Footer Placeholder 4">
            <a:extLst>
              <a:ext uri="{FF2B5EF4-FFF2-40B4-BE49-F238E27FC236}">
                <a16:creationId xmlns:a16="http://schemas.microsoft.com/office/drawing/2014/main" id="{9344B723-F128-D417-8A0E-2950D01127D6}"/>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D5DFEFC6-2BF3-CC06-D255-189388230E97}"/>
              </a:ext>
            </a:extLst>
          </p:cNvPr>
          <p:cNvSpPr>
            <a:spLocks noGrp="1"/>
          </p:cNvSpPr>
          <p:nvPr>
            <p:ph type="sldNum" sz="quarter" idx="12"/>
          </p:nvPr>
        </p:nvSpPr>
        <p:spPr/>
        <p:txBody>
          <a:bodyPr/>
          <a:lstStyle/>
          <a:p>
            <a:fld id="{65FAA134-D8A5-4A3B-B9DD-8C6FD91B3616}" type="slidenum">
              <a:rPr lang="en-IN" smtClean="0"/>
              <a:t>‹#›</a:t>
            </a:fld>
            <a:endParaRPr lang="en-IN"/>
          </a:p>
        </p:txBody>
      </p:sp>
    </p:spTree>
    <p:extLst>
      <p:ext uri="{BB962C8B-B14F-4D97-AF65-F5344CB8AC3E}">
        <p14:creationId xmlns:p14="http://schemas.microsoft.com/office/powerpoint/2010/main" val="32680585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B4C8BD-D844-39C4-5540-2DDB2C4ECD37}"/>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FD441A50-1BB0-53FE-DF6F-958F2589693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B5795BD6-6C5F-A2D6-453A-43A13F77AF87}"/>
              </a:ext>
            </a:extLst>
          </p:cNvPr>
          <p:cNvSpPr>
            <a:spLocks noGrp="1"/>
          </p:cNvSpPr>
          <p:nvPr>
            <p:ph type="dt" sz="half" idx="10"/>
          </p:nvPr>
        </p:nvSpPr>
        <p:spPr/>
        <p:txBody>
          <a:bodyPr/>
          <a:lstStyle/>
          <a:p>
            <a:fld id="{2F970470-DE4D-4CF5-B654-7F895C27AB59}" type="datetimeFigureOut">
              <a:rPr lang="en-IN" smtClean="0"/>
              <a:t>15-10-2026</a:t>
            </a:fld>
            <a:endParaRPr lang="en-IN"/>
          </a:p>
        </p:txBody>
      </p:sp>
      <p:sp>
        <p:nvSpPr>
          <p:cNvPr id="5" name="Footer Placeholder 4">
            <a:extLst>
              <a:ext uri="{FF2B5EF4-FFF2-40B4-BE49-F238E27FC236}">
                <a16:creationId xmlns:a16="http://schemas.microsoft.com/office/drawing/2014/main" id="{51B95705-E399-3BD8-D900-53DDDB276229}"/>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08675185-CB04-584F-4398-C1F12C506E8F}"/>
              </a:ext>
            </a:extLst>
          </p:cNvPr>
          <p:cNvSpPr>
            <a:spLocks noGrp="1"/>
          </p:cNvSpPr>
          <p:nvPr>
            <p:ph type="sldNum" sz="quarter" idx="12"/>
          </p:nvPr>
        </p:nvSpPr>
        <p:spPr/>
        <p:txBody>
          <a:bodyPr/>
          <a:lstStyle/>
          <a:p>
            <a:fld id="{65FAA134-D8A5-4A3B-B9DD-8C6FD91B3616}" type="slidenum">
              <a:rPr lang="en-IN" smtClean="0"/>
              <a:t>‹#›</a:t>
            </a:fld>
            <a:endParaRPr lang="en-IN"/>
          </a:p>
        </p:txBody>
      </p:sp>
    </p:spTree>
    <p:extLst>
      <p:ext uri="{BB962C8B-B14F-4D97-AF65-F5344CB8AC3E}">
        <p14:creationId xmlns:p14="http://schemas.microsoft.com/office/powerpoint/2010/main" val="21617640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149C82-72AC-2138-8984-D93C40EF529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0F8B9CE3-9A8A-4DF7-CA04-95158D2AE38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535B7E4-FB6F-09C8-63DB-3AD838F2F7EA}"/>
              </a:ext>
            </a:extLst>
          </p:cNvPr>
          <p:cNvSpPr>
            <a:spLocks noGrp="1"/>
          </p:cNvSpPr>
          <p:nvPr>
            <p:ph type="dt" sz="half" idx="10"/>
          </p:nvPr>
        </p:nvSpPr>
        <p:spPr/>
        <p:txBody>
          <a:bodyPr/>
          <a:lstStyle/>
          <a:p>
            <a:fld id="{2F970470-DE4D-4CF5-B654-7F895C27AB59}" type="datetimeFigureOut">
              <a:rPr lang="en-IN" smtClean="0"/>
              <a:t>15-10-2026</a:t>
            </a:fld>
            <a:endParaRPr lang="en-IN"/>
          </a:p>
        </p:txBody>
      </p:sp>
      <p:sp>
        <p:nvSpPr>
          <p:cNvPr id="5" name="Footer Placeholder 4">
            <a:extLst>
              <a:ext uri="{FF2B5EF4-FFF2-40B4-BE49-F238E27FC236}">
                <a16:creationId xmlns:a16="http://schemas.microsoft.com/office/drawing/2014/main" id="{48DCDB46-343B-702F-2FF7-96009BC13B84}"/>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544CB108-E064-8C38-E490-D1230B373A28}"/>
              </a:ext>
            </a:extLst>
          </p:cNvPr>
          <p:cNvSpPr>
            <a:spLocks noGrp="1"/>
          </p:cNvSpPr>
          <p:nvPr>
            <p:ph type="sldNum" sz="quarter" idx="12"/>
          </p:nvPr>
        </p:nvSpPr>
        <p:spPr/>
        <p:txBody>
          <a:bodyPr/>
          <a:lstStyle/>
          <a:p>
            <a:fld id="{65FAA134-D8A5-4A3B-B9DD-8C6FD91B3616}" type="slidenum">
              <a:rPr lang="en-IN" smtClean="0"/>
              <a:t>‹#›</a:t>
            </a:fld>
            <a:endParaRPr lang="en-IN"/>
          </a:p>
        </p:txBody>
      </p:sp>
    </p:spTree>
    <p:extLst>
      <p:ext uri="{BB962C8B-B14F-4D97-AF65-F5344CB8AC3E}">
        <p14:creationId xmlns:p14="http://schemas.microsoft.com/office/powerpoint/2010/main" val="336632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1436B1-70FF-02C0-4CD6-F0F246F8E24D}"/>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E95E0147-35DC-545F-E5FA-B89A9C46285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9789BE36-33E3-FC94-F348-4EAFA2B6077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3A7EE08F-A254-B42A-A930-B089EFD6EB82}"/>
              </a:ext>
            </a:extLst>
          </p:cNvPr>
          <p:cNvSpPr>
            <a:spLocks noGrp="1"/>
          </p:cNvSpPr>
          <p:nvPr>
            <p:ph type="dt" sz="half" idx="10"/>
          </p:nvPr>
        </p:nvSpPr>
        <p:spPr/>
        <p:txBody>
          <a:bodyPr/>
          <a:lstStyle/>
          <a:p>
            <a:fld id="{2F970470-DE4D-4CF5-B654-7F895C27AB59}" type="datetimeFigureOut">
              <a:rPr lang="en-IN" smtClean="0"/>
              <a:t>15-10-2026</a:t>
            </a:fld>
            <a:endParaRPr lang="en-IN"/>
          </a:p>
        </p:txBody>
      </p:sp>
      <p:sp>
        <p:nvSpPr>
          <p:cNvPr id="6" name="Footer Placeholder 5">
            <a:extLst>
              <a:ext uri="{FF2B5EF4-FFF2-40B4-BE49-F238E27FC236}">
                <a16:creationId xmlns:a16="http://schemas.microsoft.com/office/drawing/2014/main" id="{AAED794C-2D4A-55BB-5273-C6A7539E2041}"/>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E6EEE116-399B-0195-11EB-D47E964831EC}"/>
              </a:ext>
            </a:extLst>
          </p:cNvPr>
          <p:cNvSpPr>
            <a:spLocks noGrp="1"/>
          </p:cNvSpPr>
          <p:nvPr>
            <p:ph type="sldNum" sz="quarter" idx="12"/>
          </p:nvPr>
        </p:nvSpPr>
        <p:spPr/>
        <p:txBody>
          <a:bodyPr/>
          <a:lstStyle/>
          <a:p>
            <a:fld id="{65FAA134-D8A5-4A3B-B9DD-8C6FD91B3616}" type="slidenum">
              <a:rPr lang="en-IN" smtClean="0"/>
              <a:t>‹#›</a:t>
            </a:fld>
            <a:endParaRPr lang="en-IN"/>
          </a:p>
        </p:txBody>
      </p:sp>
    </p:spTree>
    <p:extLst>
      <p:ext uri="{BB962C8B-B14F-4D97-AF65-F5344CB8AC3E}">
        <p14:creationId xmlns:p14="http://schemas.microsoft.com/office/powerpoint/2010/main" val="2221745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D529E-D288-A41E-E2D0-E157DDF60CC5}"/>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85166133-E32E-0A49-EC62-C1935F184C5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2FB4C10-B307-7CF5-1624-91E8A3B3889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B5B111DE-6037-ED5B-02E5-D4400FC3F24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FE2930E-DF25-0A2E-FF5D-044962B4123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13B1E218-3AB3-1152-F77D-82012106D5FC}"/>
              </a:ext>
            </a:extLst>
          </p:cNvPr>
          <p:cNvSpPr>
            <a:spLocks noGrp="1"/>
          </p:cNvSpPr>
          <p:nvPr>
            <p:ph type="dt" sz="half" idx="10"/>
          </p:nvPr>
        </p:nvSpPr>
        <p:spPr/>
        <p:txBody>
          <a:bodyPr/>
          <a:lstStyle/>
          <a:p>
            <a:fld id="{2F970470-DE4D-4CF5-B654-7F895C27AB59}" type="datetimeFigureOut">
              <a:rPr lang="en-IN" smtClean="0"/>
              <a:t>15-10-2026</a:t>
            </a:fld>
            <a:endParaRPr lang="en-IN"/>
          </a:p>
        </p:txBody>
      </p:sp>
      <p:sp>
        <p:nvSpPr>
          <p:cNvPr id="8" name="Footer Placeholder 7">
            <a:extLst>
              <a:ext uri="{FF2B5EF4-FFF2-40B4-BE49-F238E27FC236}">
                <a16:creationId xmlns:a16="http://schemas.microsoft.com/office/drawing/2014/main" id="{8BB8555C-D755-2E2B-7AA8-5193B0D93F6A}"/>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11E355C3-8457-EEB8-E5D5-97084CB2BEEA}"/>
              </a:ext>
            </a:extLst>
          </p:cNvPr>
          <p:cNvSpPr>
            <a:spLocks noGrp="1"/>
          </p:cNvSpPr>
          <p:nvPr>
            <p:ph type="sldNum" sz="quarter" idx="12"/>
          </p:nvPr>
        </p:nvSpPr>
        <p:spPr/>
        <p:txBody>
          <a:bodyPr/>
          <a:lstStyle/>
          <a:p>
            <a:fld id="{65FAA134-D8A5-4A3B-B9DD-8C6FD91B3616}" type="slidenum">
              <a:rPr lang="en-IN" smtClean="0"/>
              <a:t>‹#›</a:t>
            </a:fld>
            <a:endParaRPr lang="en-IN"/>
          </a:p>
        </p:txBody>
      </p:sp>
    </p:spTree>
    <p:extLst>
      <p:ext uri="{BB962C8B-B14F-4D97-AF65-F5344CB8AC3E}">
        <p14:creationId xmlns:p14="http://schemas.microsoft.com/office/powerpoint/2010/main" val="839103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39C3C-13EA-79D1-C859-2996E3D73C68}"/>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2AFD0E71-9DD5-C76F-A5AE-F9EA0E36BB7E}"/>
              </a:ext>
            </a:extLst>
          </p:cNvPr>
          <p:cNvSpPr>
            <a:spLocks noGrp="1"/>
          </p:cNvSpPr>
          <p:nvPr>
            <p:ph type="dt" sz="half" idx="10"/>
          </p:nvPr>
        </p:nvSpPr>
        <p:spPr/>
        <p:txBody>
          <a:bodyPr/>
          <a:lstStyle/>
          <a:p>
            <a:fld id="{2F970470-DE4D-4CF5-B654-7F895C27AB59}" type="datetimeFigureOut">
              <a:rPr lang="en-IN" smtClean="0"/>
              <a:t>15-10-2026</a:t>
            </a:fld>
            <a:endParaRPr lang="en-IN"/>
          </a:p>
        </p:txBody>
      </p:sp>
      <p:sp>
        <p:nvSpPr>
          <p:cNvPr id="4" name="Footer Placeholder 3">
            <a:extLst>
              <a:ext uri="{FF2B5EF4-FFF2-40B4-BE49-F238E27FC236}">
                <a16:creationId xmlns:a16="http://schemas.microsoft.com/office/drawing/2014/main" id="{B8F026FF-0743-CDCD-2EA8-87639623E3D0}"/>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0C1BC3F1-DBA9-D3CF-ABDC-8014B054C81B}"/>
              </a:ext>
            </a:extLst>
          </p:cNvPr>
          <p:cNvSpPr>
            <a:spLocks noGrp="1"/>
          </p:cNvSpPr>
          <p:nvPr>
            <p:ph type="sldNum" sz="quarter" idx="12"/>
          </p:nvPr>
        </p:nvSpPr>
        <p:spPr/>
        <p:txBody>
          <a:bodyPr/>
          <a:lstStyle/>
          <a:p>
            <a:fld id="{65FAA134-D8A5-4A3B-B9DD-8C6FD91B3616}" type="slidenum">
              <a:rPr lang="en-IN" smtClean="0"/>
              <a:t>‹#›</a:t>
            </a:fld>
            <a:endParaRPr lang="en-IN"/>
          </a:p>
        </p:txBody>
      </p:sp>
    </p:spTree>
    <p:extLst>
      <p:ext uri="{BB962C8B-B14F-4D97-AF65-F5344CB8AC3E}">
        <p14:creationId xmlns:p14="http://schemas.microsoft.com/office/powerpoint/2010/main" val="12662268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2522B58-EF30-AF34-4BC3-EFA2EB7A6200}"/>
              </a:ext>
            </a:extLst>
          </p:cNvPr>
          <p:cNvSpPr>
            <a:spLocks noGrp="1"/>
          </p:cNvSpPr>
          <p:nvPr>
            <p:ph type="dt" sz="half" idx="10"/>
          </p:nvPr>
        </p:nvSpPr>
        <p:spPr/>
        <p:txBody>
          <a:bodyPr/>
          <a:lstStyle/>
          <a:p>
            <a:fld id="{2F970470-DE4D-4CF5-B654-7F895C27AB59}" type="datetimeFigureOut">
              <a:rPr lang="en-IN" smtClean="0"/>
              <a:t>15-10-2026</a:t>
            </a:fld>
            <a:endParaRPr lang="en-IN"/>
          </a:p>
        </p:txBody>
      </p:sp>
      <p:sp>
        <p:nvSpPr>
          <p:cNvPr id="3" name="Footer Placeholder 2">
            <a:extLst>
              <a:ext uri="{FF2B5EF4-FFF2-40B4-BE49-F238E27FC236}">
                <a16:creationId xmlns:a16="http://schemas.microsoft.com/office/drawing/2014/main" id="{E385AE57-4EE7-653F-0C56-FB3184AF7B50}"/>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E3440B1E-B80E-A6EE-4C8E-2B9B42A97F4C}"/>
              </a:ext>
            </a:extLst>
          </p:cNvPr>
          <p:cNvSpPr>
            <a:spLocks noGrp="1"/>
          </p:cNvSpPr>
          <p:nvPr>
            <p:ph type="sldNum" sz="quarter" idx="12"/>
          </p:nvPr>
        </p:nvSpPr>
        <p:spPr/>
        <p:txBody>
          <a:bodyPr/>
          <a:lstStyle/>
          <a:p>
            <a:fld id="{65FAA134-D8A5-4A3B-B9DD-8C6FD91B3616}" type="slidenum">
              <a:rPr lang="en-IN" smtClean="0"/>
              <a:t>‹#›</a:t>
            </a:fld>
            <a:endParaRPr lang="en-IN"/>
          </a:p>
        </p:txBody>
      </p:sp>
    </p:spTree>
    <p:extLst>
      <p:ext uri="{BB962C8B-B14F-4D97-AF65-F5344CB8AC3E}">
        <p14:creationId xmlns:p14="http://schemas.microsoft.com/office/powerpoint/2010/main" val="30824302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5B8315-F809-92E2-9E5B-014F03DD283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2CA7C21F-228E-E1A8-95D2-E0C9B2C047A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4EC98E61-2592-92F1-781C-7F7632981CC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99C8DA4-F27D-E5A1-AAA1-C018B6C61E57}"/>
              </a:ext>
            </a:extLst>
          </p:cNvPr>
          <p:cNvSpPr>
            <a:spLocks noGrp="1"/>
          </p:cNvSpPr>
          <p:nvPr>
            <p:ph type="dt" sz="half" idx="10"/>
          </p:nvPr>
        </p:nvSpPr>
        <p:spPr/>
        <p:txBody>
          <a:bodyPr/>
          <a:lstStyle/>
          <a:p>
            <a:fld id="{2F970470-DE4D-4CF5-B654-7F895C27AB59}" type="datetimeFigureOut">
              <a:rPr lang="en-IN" smtClean="0"/>
              <a:t>15-10-2026</a:t>
            </a:fld>
            <a:endParaRPr lang="en-IN"/>
          </a:p>
        </p:txBody>
      </p:sp>
      <p:sp>
        <p:nvSpPr>
          <p:cNvPr id="6" name="Footer Placeholder 5">
            <a:extLst>
              <a:ext uri="{FF2B5EF4-FFF2-40B4-BE49-F238E27FC236}">
                <a16:creationId xmlns:a16="http://schemas.microsoft.com/office/drawing/2014/main" id="{047182F0-D5F4-78CE-69F2-252543BA94E4}"/>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E8E5F28C-555F-4BED-1CB3-EA68ABA43750}"/>
              </a:ext>
            </a:extLst>
          </p:cNvPr>
          <p:cNvSpPr>
            <a:spLocks noGrp="1"/>
          </p:cNvSpPr>
          <p:nvPr>
            <p:ph type="sldNum" sz="quarter" idx="12"/>
          </p:nvPr>
        </p:nvSpPr>
        <p:spPr/>
        <p:txBody>
          <a:bodyPr/>
          <a:lstStyle/>
          <a:p>
            <a:fld id="{65FAA134-D8A5-4A3B-B9DD-8C6FD91B3616}" type="slidenum">
              <a:rPr lang="en-IN" smtClean="0"/>
              <a:t>‹#›</a:t>
            </a:fld>
            <a:endParaRPr lang="en-IN"/>
          </a:p>
        </p:txBody>
      </p:sp>
    </p:spTree>
    <p:extLst>
      <p:ext uri="{BB962C8B-B14F-4D97-AF65-F5344CB8AC3E}">
        <p14:creationId xmlns:p14="http://schemas.microsoft.com/office/powerpoint/2010/main" val="20133170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F1C8F4-C194-59C9-0285-38A34116714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E66EB0EE-7DA8-2868-9CB5-6FF92C27687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0E5EE524-2B66-9BE1-8F36-0428EB25EE3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0DFB6EA-634B-0A3D-96BE-EFF0A0E058F2}"/>
              </a:ext>
            </a:extLst>
          </p:cNvPr>
          <p:cNvSpPr>
            <a:spLocks noGrp="1"/>
          </p:cNvSpPr>
          <p:nvPr>
            <p:ph type="dt" sz="half" idx="10"/>
          </p:nvPr>
        </p:nvSpPr>
        <p:spPr/>
        <p:txBody>
          <a:bodyPr/>
          <a:lstStyle/>
          <a:p>
            <a:fld id="{2F970470-DE4D-4CF5-B654-7F895C27AB59}" type="datetimeFigureOut">
              <a:rPr lang="en-IN" smtClean="0"/>
              <a:t>15-10-2026</a:t>
            </a:fld>
            <a:endParaRPr lang="en-IN"/>
          </a:p>
        </p:txBody>
      </p:sp>
      <p:sp>
        <p:nvSpPr>
          <p:cNvPr id="6" name="Footer Placeholder 5">
            <a:extLst>
              <a:ext uri="{FF2B5EF4-FFF2-40B4-BE49-F238E27FC236}">
                <a16:creationId xmlns:a16="http://schemas.microsoft.com/office/drawing/2014/main" id="{322643D2-6F93-4BE9-2204-B8461AE83A81}"/>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1D23608C-5348-DCC2-E49A-EBF146E376BE}"/>
              </a:ext>
            </a:extLst>
          </p:cNvPr>
          <p:cNvSpPr>
            <a:spLocks noGrp="1"/>
          </p:cNvSpPr>
          <p:nvPr>
            <p:ph type="sldNum" sz="quarter" idx="12"/>
          </p:nvPr>
        </p:nvSpPr>
        <p:spPr/>
        <p:txBody>
          <a:bodyPr/>
          <a:lstStyle/>
          <a:p>
            <a:fld id="{65FAA134-D8A5-4A3B-B9DD-8C6FD91B3616}" type="slidenum">
              <a:rPr lang="en-IN" smtClean="0"/>
              <a:t>‹#›</a:t>
            </a:fld>
            <a:endParaRPr lang="en-IN"/>
          </a:p>
        </p:txBody>
      </p:sp>
    </p:spTree>
    <p:extLst>
      <p:ext uri="{BB962C8B-B14F-4D97-AF65-F5344CB8AC3E}">
        <p14:creationId xmlns:p14="http://schemas.microsoft.com/office/powerpoint/2010/main" val="32873608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D34F6F-EF7A-A0F7-273D-0755EC181536}"/>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A24529A2-CF66-913A-E0EA-D287BAD5EA6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9138D55E-D7A4-56FB-B33F-2215428B2925}"/>
              </a:ext>
            </a:extLst>
          </p:cNvPr>
          <p:cNvSpPr>
            <a:spLocks noGrp="1"/>
          </p:cNvSpPr>
          <p:nvPr>
            <p:ph type="dt" sz="half" idx="10"/>
          </p:nvPr>
        </p:nvSpPr>
        <p:spPr/>
        <p:txBody>
          <a:bodyPr/>
          <a:lstStyle/>
          <a:p>
            <a:fld id="{2F970470-DE4D-4CF5-B654-7F895C27AB59}" type="datetimeFigureOut">
              <a:rPr lang="en-IN" smtClean="0"/>
              <a:t>15-10-2026</a:t>
            </a:fld>
            <a:endParaRPr lang="en-IN"/>
          </a:p>
        </p:txBody>
      </p:sp>
      <p:sp>
        <p:nvSpPr>
          <p:cNvPr id="5" name="Footer Placeholder 4">
            <a:extLst>
              <a:ext uri="{FF2B5EF4-FFF2-40B4-BE49-F238E27FC236}">
                <a16:creationId xmlns:a16="http://schemas.microsoft.com/office/drawing/2014/main" id="{F3875B03-DF98-C3F6-9D22-578FD13B976A}"/>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B5582CDD-3BAA-88E7-A4C9-7756C26A2138}"/>
              </a:ext>
            </a:extLst>
          </p:cNvPr>
          <p:cNvSpPr>
            <a:spLocks noGrp="1"/>
          </p:cNvSpPr>
          <p:nvPr>
            <p:ph type="sldNum" sz="quarter" idx="12"/>
          </p:nvPr>
        </p:nvSpPr>
        <p:spPr/>
        <p:txBody>
          <a:bodyPr/>
          <a:lstStyle/>
          <a:p>
            <a:fld id="{65FAA134-D8A5-4A3B-B9DD-8C6FD91B3616}" type="slidenum">
              <a:rPr lang="en-IN" smtClean="0"/>
              <a:t>‹#›</a:t>
            </a:fld>
            <a:endParaRPr lang="en-IN"/>
          </a:p>
        </p:txBody>
      </p:sp>
    </p:spTree>
    <p:extLst>
      <p:ext uri="{BB962C8B-B14F-4D97-AF65-F5344CB8AC3E}">
        <p14:creationId xmlns:p14="http://schemas.microsoft.com/office/powerpoint/2010/main" val="10925805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B0B69AA-5B4C-8410-7609-45300A1E0B77}"/>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206E95E0-6E9A-8AEA-C2CE-8F84E81D701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D0658168-0B5D-FF6C-2C73-476773AC09DE}"/>
              </a:ext>
            </a:extLst>
          </p:cNvPr>
          <p:cNvSpPr>
            <a:spLocks noGrp="1"/>
          </p:cNvSpPr>
          <p:nvPr>
            <p:ph type="dt" sz="half" idx="10"/>
          </p:nvPr>
        </p:nvSpPr>
        <p:spPr/>
        <p:txBody>
          <a:bodyPr/>
          <a:lstStyle/>
          <a:p>
            <a:fld id="{2F970470-DE4D-4CF5-B654-7F895C27AB59}" type="datetimeFigureOut">
              <a:rPr lang="en-IN" smtClean="0"/>
              <a:t>15-10-2026</a:t>
            </a:fld>
            <a:endParaRPr lang="en-IN"/>
          </a:p>
        </p:txBody>
      </p:sp>
      <p:sp>
        <p:nvSpPr>
          <p:cNvPr id="5" name="Footer Placeholder 4">
            <a:extLst>
              <a:ext uri="{FF2B5EF4-FFF2-40B4-BE49-F238E27FC236}">
                <a16:creationId xmlns:a16="http://schemas.microsoft.com/office/drawing/2014/main" id="{2EC1C2CB-F9B0-3181-7A2A-FBE978E38EC3}"/>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2DB21F50-549E-1226-06D7-BB81D9C31CEF}"/>
              </a:ext>
            </a:extLst>
          </p:cNvPr>
          <p:cNvSpPr>
            <a:spLocks noGrp="1"/>
          </p:cNvSpPr>
          <p:nvPr>
            <p:ph type="sldNum" sz="quarter" idx="12"/>
          </p:nvPr>
        </p:nvSpPr>
        <p:spPr/>
        <p:txBody>
          <a:bodyPr/>
          <a:lstStyle/>
          <a:p>
            <a:fld id="{65FAA134-D8A5-4A3B-B9DD-8C6FD91B3616}" type="slidenum">
              <a:rPr lang="en-IN" smtClean="0"/>
              <a:t>‹#›</a:t>
            </a:fld>
            <a:endParaRPr lang="en-IN"/>
          </a:p>
        </p:txBody>
      </p:sp>
    </p:spTree>
    <p:extLst>
      <p:ext uri="{BB962C8B-B14F-4D97-AF65-F5344CB8AC3E}">
        <p14:creationId xmlns:p14="http://schemas.microsoft.com/office/powerpoint/2010/main" val="10966847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3C18B0A-A972-5166-0208-92136137B7C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AC1EE981-08E5-818A-C5B0-0EC9840BC5F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912D4286-389A-0E84-30E1-B53F54B268C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F970470-DE4D-4CF5-B654-7F895C27AB59}" type="datetimeFigureOut">
              <a:rPr lang="en-IN" smtClean="0"/>
              <a:t>15-10-2026</a:t>
            </a:fld>
            <a:endParaRPr lang="en-IN"/>
          </a:p>
        </p:txBody>
      </p:sp>
      <p:sp>
        <p:nvSpPr>
          <p:cNvPr id="5" name="Footer Placeholder 4">
            <a:extLst>
              <a:ext uri="{FF2B5EF4-FFF2-40B4-BE49-F238E27FC236}">
                <a16:creationId xmlns:a16="http://schemas.microsoft.com/office/drawing/2014/main" id="{46E10331-3024-C0B0-3401-FE64E9DE859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5DB543E5-D2B9-B892-914F-DE26163BEDF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5FAA134-D8A5-4A3B-B9DD-8C6FD91B3616}" type="slidenum">
              <a:rPr lang="en-IN" smtClean="0"/>
              <a:t>‹#›</a:t>
            </a:fld>
            <a:endParaRPr lang="en-IN"/>
          </a:p>
        </p:txBody>
      </p:sp>
    </p:spTree>
    <p:extLst>
      <p:ext uri="{BB962C8B-B14F-4D97-AF65-F5344CB8AC3E}">
        <p14:creationId xmlns:p14="http://schemas.microsoft.com/office/powerpoint/2010/main" val="29728965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179863F9-8CF1-851D-6142-597676D05AA7}"/>
              </a:ext>
            </a:extLst>
          </p:cNvPr>
          <p:cNvSpPr txBox="1"/>
          <p:nvPr/>
        </p:nvSpPr>
        <p:spPr>
          <a:xfrm>
            <a:off x="802640" y="566678"/>
            <a:ext cx="10363200" cy="2462213"/>
          </a:xfrm>
          <a:prstGeom prst="rect">
            <a:avLst/>
          </a:prstGeom>
          <a:noFill/>
        </p:spPr>
        <p:txBody>
          <a:bodyPr wrap="square">
            <a:spAutoFit/>
          </a:bodyPr>
          <a:lstStyle/>
          <a:p>
            <a:r>
              <a:rPr lang="en-US" sz="2200" b="0" i="0" dirty="0">
                <a:solidFill>
                  <a:srgbClr val="273239"/>
                </a:solidFill>
                <a:effectLst/>
                <a:latin typeface="Times New Roman" panose="02020603050405020304" pitchFamily="18" charset="0"/>
                <a:cs typeface="Times New Roman" panose="02020603050405020304" pitchFamily="18" charset="0"/>
              </a:rPr>
              <a:t>Consider two files systems A and B , that use contiguous allocation and linked allocation, respectively. A file of size 100 blocks is already stored in A and also in B. Now, consider inserting a new block in the middle of the file (between 50th and 51st block), whose data is already available in the memory. Assume that there are enough free blocks at the end of the file and that the file control blocks are already in memory. Let the number of disk accesses required to insert a block in the middle of the file in A and B are </a:t>
            </a:r>
            <a:r>
              <a:rPr lang="en-US" sz="2200" b="0" i="0" dirty="0" err="1">
                <a:solidFill>
                  <a:srgbClr val="273239"/>
                </a:solidFill>
                <a:effectLst/>
                <a:latin typeface="Times New Roman" panose="02020603050405020304" pitchFamily="18" charset="0"/>
                <a:cs typeface="Times New Roman" panose="02020603050405020304" pitchFamily="18" charset="0"/>
              </a:rPr>
              <a:t>n</a:t>
            </a:r>
            <a:r>
              <a:rPr lang="en-US" sz="2200" b="0" i="0" baseline="-25000" dirty="0" err="1">
                <a:solidFill>
                  <a:srgbClr val="273239"/>
                </a:solidFill>
                <a:effectLst/>
                <a:latin typeface="Times New Roman" panose="02020603050405020304" pitchFamily="18" charset="0"/>
                <a:cs typeface="Times New Roman" panose="02020603050405020304" pitchFamily="18" charset="0"/>
              </a:rPr>
              <a:t>A</a:t>
            </a:r>
            <a:r>
              <a:rPr lang="en-US" sz="2200" b="0" i="0" dirty="0">
                <a:solidFill>
                  <a:srgbClr val="273239"/>
                </a:solidFill>
                <a:effectLst/>
                <a:latin typeface="Times New Roman" panose="02020603050405020304" pitchFamily="18" charset="0"/>
                <a:cs typeface="Times New Roman" panose="02020603050405020304" pitchFamily="18" charset="0"/>
              </a:rPr>
              <a:t> and </a:t>
            </a:r>
            <a:r>
              <a:rPr lang="en-US" sz="2200" b="0" i="0" dirty="0" err="1">
                <a:solidFill>
                  <a:srgbClr val="273239"/>
                </a:solidFill>
                <a:effectLst/>
                <a:latin typeface="Times New Roman" panose="02020603050405020304" pitchFamily="18" charset="0"/>
                <a:cs typeface="Times New Roman" panose="02020603050405020304" pitchFamily="18" charset="0"/>
              </a:rPr>
              <a:t>n</a:t>
            </a:r>
            <a:r>
              <a:rPr lang="en-US" sz="2200" b="0" i="0" baseline="-25000" dirty="0" err="1">
                <a:solidFill>
                  <a:srgbClr val="273239"/>
                </a:solidFill>
                <a:effectLst/>
                <a:latin typeface="Times New Roman" panose="02020603050405020304" pitchFamily="18" charset="0"/>
                <a:cs typeface="Times New Roman" panose="02020603050405020304" pitchFamily="18" charset="0"/>
              </a:rPr>
              <a:t>B</a:t>
            </a:r>
            <a:r>
              <a:rPr lang="en-US" sz="2200" b="0" i="0" dirty="0">
                <a:solidFill>
                  <a:srgbClr val="273239"/>
                </a:solidFill>
                <a:effectLst/>
                <a:latin typeface="Times New Roman" panose="02020603050405020304" pitchFamily="18" charset="0"/>
                <a:cs typeface="Times New Roman" panose="02020603050405020304" pitchFamily="18" charset="0"/>
              </a:rPr>
              <a:t> respectively, then the value of </a:t>
            </a:r>
            <a:r>
              <a:rPr lang="en-US" sz="2200" b="0" i="0" dirty="0" err="1">
                <a:solidFill>
                  <a:srgbClr val="273239"/>
                </a:solidFill>
                <a:effectLst/>
                <a:latin typeface="Times New Roman" panose="02020603050405020304" pitchFamily="18" charset="0"/>
                <a:cs typeface="Times New Roman" panose="02020603050405020304" pitchFamily="18" charset="0"/>
              </a:rPr>
              <a:t>n</a:t>
            </a:r>
            <a:r>
              <a:rPr lang="en-US" sz="2200" b="0" i="0" baseline="-25000" dirty="0" err="1">
                <a:solidFill>
                  <a:srgbClr val="273239"/>
                </a:solidFill>
                <a:effectLst/>
                <a:latin typeface="Times New Roman" panose="02020603050405020304" pitchFamily="18" charset="0"/>
                <a:cs typeface="Times New Roman" panose="02020603050405020304" pitchFamily="18" charset="0"/>
              </a:rPr>
              <a:t>A</a:t>
            </a:r>
            <a:r>
              <a:rPr lang="en-US" sz="2200" b="0" i="0" baseline="-25000" dirty="0">
                <a:solidFill>
                  <a:srgbClr val="273239"/>
                </a:solidFill>
                <a:effectLst/>
                <a:latin typeface="Times New Roman" panose="02020603050405020304" pitchFamily="18" charset="0"/>
                <a:cs typeface="Times New Roman" panose="02020603050405020304" pitchFamily="18" charset="0"/>
              </a:rPr>
              <a:t> </a:t>
            </a:r>
            <a:r>
              <a:rPr lang="en-US" sz="2200" b="0" i="0" dirty="0">
                <a:solidFill>
                  <a:srgbClr val="273239"/>
                </a:solidFill>
                <a:effectLst/>
                <a:latin typeface="Times New Roman" panose="02020603050405020304" pitchFamily="18" charset="0"/>
                <a:cs typeface="Times New Roman" panose="02020603050405020304" pitchFamily="18" charset="0"/>
              </a:rPr>
              <a:t> + </a:t>
            </a:r>
            <a:r>
              <a:rPr lang="en-US" sz="2200" b="0" i="0" dirty="0" err="1">
                <a:solidFill>
                  <a:srgbClr val="273239"/>
                </a:solidFill>
                <a:effectLst/>
                <a:latin typeface="Times New Roman" panose="02020603050405020304" pitchFamily="18" charset="0"/>
                <a:cs typeface="Times New Roman" panose="02020603050405020304" pitchFamily="18" charset="0"/>
              </a:rPr>
              <a:t>n</a:t>
            </a:r>
            <a:r>
              <a:rPr lang="en-US" sz="2200" b="0" i="0" baseline="-25000" dirty="0" err="1">
                <a:solidFill>
                  <a:srgbClr val="273239"/>
                </a:solidFill>
                <a:effectLst/>
                <a:latin typeface="Times New Roman" panose="02020603050405020304" pitchFamily="18" charset="0"/>
                <a:cs typeface="Times New Roman" panose="02020603050405020304" pitchFamily="18" charset="0"/>
              </a:rPr>
              <a:t>B</a:t>
            </a:r>
            <a:r>
              <a:rPr lang="en-US" sz="2200" b="0" i="0" baseline="-25000" dirty="0">
                <a:solidFill>
                  <a:srgbClr val="273239"/>
                </a:solidFill>
                <a:effectLst/>
                <a:latin typeface="Times New Roman" panose="02020603050405020304" pitchFamily="18" charset="0"/>
                <a:cs typeface="Times New Roman" panose="02020603050405020304" pitchFamily="18" charset="0"/>
              </a:rPr>
              <a:t> </a:t>
            </a:r>
            <a:r>
              <a:rPr lang="en-US" sz="2200" b="0" i="0" dirty="0">
                <a:solidFill>
                  <a:srgbClr val="273239"/>
                </a:solidFill>
                <a:effectLst/>
                <a:latin typeface="Times New Roman" panose="02020603050405020304" pitchFamily="18" charset="0"/>
                <a:cs typeface="Times New Roman" panose="02020603050405020304" pitchFamily="18" charset="0"/>
              </a:rPr>
              <a:t>is_________. </a:t>
            </a:r>
            <a:endParaRPr lang="en-IN" sz="2200" dirty="0">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3B199565-2DD8-22A0-8D3B-601389AECAFA}"/>
              </a:ext>
            </a:extLst>
          </p:cNvPr>
          <p:cNvSpPr txBox="1"/>
          <p:nvPr/>
        </p:nvSpPr>
        <p:spPr>
          <a:xfrm>
            <a:off x="10728960" y="2136338"/>
            <a:ext cx="1717040" cy="369332"/>
          </a:xfrm>
          <a:prstGeom prst="rect">
            <a:avLst/>
          </a:prstGeom>
          <a:noFill/>
        </p:spPr>
        <p:txBody>
          <a:bodyPr wrap="square">
            <a:spAutoFit/>
          </a:bodyPr>
          <a:lstStyle/>
          <a:p>
            <a:r>
              <a:rPr lang="en-IN" dirty="0"/>
              <a:t>Answer: 153</a:t>
            </a:r>
          </a:p>
        </p:txBody>
      </p:sp>
    </p:spTree>
    <p:extLst>
      <p:ext uri="{BB962C8B-B14F-4D97-AF65-F5344CB8AC3E}">
        <p14:creationId xmlns:p14="http://schemas.microsoft.com/office/powerpoint/2010/main" val="3342637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45DEBEC-BF4C-CD5F-36B6-36E0D2C87099}"/>
              </a:ext>
            </a:extLst>
          </p:cNvPr>
          <p:cNvSpPr txBox="1"/>
          <p:nvPr/>
        </p:nvSpPr>
        <p:spPr>
          <a:xfrm>
            <a:off x="701040" y="435878"/>
            <a:ext cx="10048240" cy="3913059"/>
          </a:xfrm>
          <a:prstGeom prst="rect">
            <a:avLst/>
          </a:prstGeom>
          <a:noFill/>
        </p:spPr>
        <p:txBody>
          <a:bodyPr wrap="square">
            <a:spAutoFit/>
          </a:bodyPr>
          <a:lstStyle/>
          <a:p>
            <a:pPr>
              <a:lnSpc>
                <a:spcPct val="150000"/>
              </a:lnSpc>
            </a:pPr>
            <a:r>
              <a:rPr lang="en-US" sz="2400" b="0" i="0" dirty="0">
                <a:solidFill>
                  <a:srgbClr val="273239"/>
                </a:solidFill>
                <a:effectLst/>
                <a:latin typeface="Times New Roman" panose="02020603050405020304" pitchFamily="18" charset="0"/>
                <a:cs typeface="Times New Roman" panose="02020603050405020304" pitchFamily="18" charset="0"/>
              </a:rPr>
              <a:t>A disk of size 512M bytes is divided into blocks of 64K bytes. A file is stored in the disk using linked allocation. In linked allocation, each data block reserves 4 bytes to store the pointer to the next data block. The link part of the last data block contains a NULL pointer (also of 4 bytes). Suppose a file of 1M bytes needs to be stored in the disk. Assume, 1K = 2</a:t>
            </a:r>
            <a:r>
              <a:rPr lang="en-US" sz="2400" b="0" i="0" baseline="30000" dirty="0">
                <a:solidFill>
                  <a:srgbClr val="273239"/>
                </a:solidFill>
                <a:effectLst/>
                <a:latin typeface="Times New Roman" panose="02020603050405020304" pitchFamily="18" charset="0"/>
                <a:cs typeface="Times New Roman" panose="02020603050405020304" pitchFamily="18" charset="0"/>
              </a:rPr>
              <a:t>10 </a:t>
            </a:r>
            <a:r>
              <a:rPr lang="en-US" sz="2400" b="0" i="0" dirty="0">
                <a:solidFill>
                  <a:srgbClr val="273239"/>
                </a:solidFill>
                <a:effectLst/>
                <a:latin typeface="Times New Roman" panose="02020603050405020304" pitchFamily="18" charset="0"/>
                <a:cs typeface="Times New Roman" panose="02020603050405020304" pitchFamily="18" charset="0"/>
              </a:rPr>
              <a:t>and 1M = 2</a:t>
            </a:r>
            <a:r>
              <a:rPr lang="en-US" sz="2400" b="0" i="0" baseline="30000" dirty="0">
                <a:solidFill>
                  <a:srgbClr val="273239"/>
                </a:solidFill>
                <a:effectLst/>
                <a:latin typeface="Times New Roman" panose="02020603050405020304" pitchFamily="18" charset="0"/>
                <a:cs typeface="Times New Roman" panose="02020603050405020304" pitchFamily="18" charset="0"/>
              </a:rPr>
              <a:t>20</a:t>
            </a:r>
            <a:r>
              <a:rPr lang="en-US" sz="2400" b="0" i="0" dirty="0">
                <a:solidFill>
                  <a:srgbClr val="273239"/>
                </a:solidFill>
                <a:effectLst/>
                <a:latin typeface="Times New Roman" panose="02020603050405020304" pitchFamily="18" charset="0"/>
                <a:cs typeface="Times New Roman" panose="02020603050405020304" pitchFamily="18" charset="0"/>
              </a:rPr>
              <a:t>. The amount of space in bytes that will be wasted due to internal fragmentation is ______. (Answer in integer)</a:t>
            </a:r>
            <a:endParaRPr lang="en-IN" sz="2400" dirty="0">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435CF2EE-DFD9-E585-32F5-CAE49BE13507}"/>
              </a:ext>
            </a:extLst>
          </p:cNvPr>
          <p:cNvSpPr txBox="1"/>
          <p:nvPr/>
        </p:nvSpPr>
        <p:spPr>
          <a:xfrm>
            <a:off x="772160" y="2868414"/>
            <a:ext cx="6096000" cy="369332"/>
          </a:xfrm>
          <a:prstGeom prst="rect">
            <a:avLst/>
          </a:prstGeom>
          <a:noFill/>
        </p:spPr>
        <p:txBody>
          <a:bodyPr wrap="square">
            <a:spAutoFit/>
          </a:bodyPr>
          <a:lstStyle/>
          <a:p>
            <a:r>
              <a:rPr lang="en-IN" dirty="0"/>
              <a:t>Answer: 65468</a:t>
            </a:r>
          </a:p>
        </p:txBody>
      </p:sp>
    </p:spTree>
    <p:extLst>
      <p:ext uri="{BB962C8B-B14F-4D97-AF65-F5344CB8AC3E}">
        <p14:creationId xmlns:p14="http://schemas.microsoft.com/office/powerpoint/2010/main" val="17232804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6BFB05D-D343-3DC2-93CB-7BCDB87C07F0}"/>
              </a:ext>
            </a:extLst>
          </p:cNvPr>
          <p:cNvSpPr txBox="1"/>
          <p:nvPr/>
        </p:nvSpPr>
        <p:spPr>
          <a:xfrm>
            <a:off x="670560" y="333216"/>
            <a:ext cx="10220960" cy="3231654"/>
          </a:xfrm>
          <a:prstGeom prst="rect">
            <a:avLst/>
          </a:prstGeom>
          <a:noFill/>
        </p:spPr>
        <p:txBody>
          <a:bodyPr wrap="square">
            <a:spAutoFit/>
          </a:bodyPr>
          <a:lstStyle/>
          <a:p>
            <a:r>
              <a:rPr lang="en-US" sz="2200" b="0" i="0" dirty="0">
                <a:solidFill>
                  <a:srgbClr val="273239"/>
                </a:solidFill>
                <a:effectLst/>
                <a:latin typeface="Times New Roman" panose="02020603050405020304" pitchFamily="18" charset="0"/>
                <a:cs typeface="Times New Roman" panose="02020603050405020304" pitchFamily="18" charset="0"/>
              </a:rPr>
              <a:t>A file system with 300 </a:t>
            </a:r>
            <a:r>
              <a:rPr lang="en-US" sz="2200" b="0" i="0" dirty="0" err="1">
                <a:solidFill>
                  <a:srgbClr val="273239"/>
                </a:solidFill>
                <a:effectLst/>
                <a:latin typeface="Times New Roman" panose="02020603050405020304" pitchFamily="18" charset="0"/>
                <a:cs typeface="Times New Roman" panose="02020603050405020304" pitchFamily="18" charset="0"/>
              </a:rPr>
              <a:t>GByte</a:t>
            </a:r>
            <a:r>
              <a:rPr lang="en-US" sz="2200" b="0" i="0" dirty="0">
                <a:solidFill>
                  <a:srgbClr val="273239"/>
                </a:solidFill>
                <a:effectLst/>
                <a:latin typeface="Times New Roman" panose="02020603050405020304" pitchFamily="18" charset="0"/>
                <a:cs typeface="Times New Roman" panose="02020603050405020304" pitchFamily="18" charset="0"/>
              </a:rPr>
              <a:t> disk uses a file descriptor with 8 direct block addresses, 1 indirect block address and 1 doubly indirect block address. The size of each disk block is 128 Bytes and the size of each disk block address is 8 Bytes. The maximum possible file size in this file system is</a:t>
            </a:r>
          </a:p>
          <a:p>
            <a:endParaRPr lang="en-US" sz="2200" dirty="0">
              <a:solidFill>
                <a:srgbClr val="273239"/>
              </a:solidFill>
              <a:latin typeface="Times New Roman" panose="02020603050405020304" pitchFamily="18" charset="0"/>
              <a:cs typeface="Times New Roman" panose="02020603050405020304" pitchFamily="18" charset="0"/>
            </a:endParaRPr>
          </a:p>
          <a:p>
            <a:r>
              <a:rPr lang="en-US" dirty="0"/>
              <a:t>A. 3 Kbytes</a:t>
            </a:r>
          </a:p>
          <a:p>
            <a:r>
              <a:rPr lang="en-US" dirty="0"/>
              <a:t>B. 35 Kbytes</a:t>
            </a:r>
          </a:p>
          <a:p>
            <a:r>
              <a:rPr lang="en-US" dirty="0"/>
              <a:t>C. 280 Bytes</a:t>
            </a:r>
          </a:p>
          <a:p>
            <a:r>
              <a:rPr lang="en-US" dirty="0"/>
              <a:t>D. Dependent on the size of the disk</a:t>
            </a:r>
          </a:p>
          <a:p>
            <a:endParaRPr lang="en-IN"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588211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9B1A7F6-7F6D-775B-3ED9-1C719CAFB9BB}"/>
              </a:ext>
            </a:extLst>
          </p:cNvPr>
          <p:cNvSpPr txBox="1"/>
          <p:nvPr/>
        </p:nvSpPr>
        <p:spPr>
          <a:xfrm>
            <a:off x="660400" y="338019"/>
            <a:ext cx="10759440" cy="2120068"/>
          </a:xfrm>
          <a:prstGeom prst="rect">
            <a:avLst/>
          </a:prstGeom>
          <a:noFill/>
        </p:spPr>
        <p:txBody>
          <a:bodyPr wrap="square">
            <a:spAutoFit/>
          </a:bodyPr>
          <a:lstStyle/>
          <a:p>
            <a:pPr algn="l">
              <a:lnSpc>
                <a:spcPct val="150000"/>
              </a:lnSpc>
              <a:buNone/>
            </a:pPr>
            <a:r>
              <a:rPr lang="en-US" b="0" i="0" dirty="0">
                <a:solidFill>
                  <a:srgbClr val="0F0F0F"/>
                </a:solidFill>
                <a:effectLst/>
                <a:latin typeface="Times New Roman" panose="02020603050405020304" pitchFamily="18" charset="0"/>
                <a:cs typeface="Times New Roman" panose="02020603050405020304" pitchFamily="18" charset="0"/>
              </a:rPr>
              <a:t>In the index allocation scheme of blocks to a file, the maximum possible size of the file depends on</a:t>
            </a:r>
          </a:p>
          <a:p>
            <a:pPr marL="342900" indent="-342900" algn="l">
              <a:lnSpc>
                <a:spcPct val="150000"/>
              </a:lnSpc>
              <a:buFont typeface="+mj-lt"/>
              <a:buAutoNum type="alphaUcPeriod"/>
            </a:pPr>
            <a:r>
              <a:rPr lang="en-US" b="0" i="0" dirty="0">
                <a:solidFill>
                  <a:srgbClr val="0F0F0F"/>
                </a:solidFill>
                <a:effectLst/>
                <a:latin typeface="Times New Roman" panose="02020603050405020304" pitchFamily="18" charset="0"/>
                <a:cs typeface="Times New Roman" panose="02020603050405020304" pitchFamily="18" charset="0"/>
              </a:rPr>
              <a:t>the size of the blocks, and the size of the address of the blocks.</a:t>
            </a:r>
          </a:p>
          <a:p>
            <a:pPr marL="342900" indent="-342900" algn="l">
              <a:lnSpc>
                <a:spcPct val="150000"/>
              </a:lnSpc>
              <a:buFont typeface="+mj-lt"/>
              <a:buAutoNum type="alphaUcPeriod"/>
            </a:pPr>
            <a:r>
              <a:rPr lang="en-US" b="0" i="0" dirty="0">
                <a:solidFill>
                  <a:srgbClr val="0F0F0F"/>
                </a:solidFill>
                <a:effectLst/>
                <a:latin typeface="Times New Roman" panose="02020603050405020304" pitchFamily="18" charset="0"/>
                <a:cs typeface="Times New Roman" panose="02020603050405020304" pitchFamily="18" charset="0"/>
              </a:rPr>
              <a:t>the number of blocks used for the index, and the size of the blocks.</a:t>
            </a:r>
          </a:p>
          <a:p>
            <a:pPr marL="342900" indent="-342900" algn="l">
              <a:lnSpc>
                <a:spcPct val="150000"/>
              </a:lnSpc>
              <a:buFont typeface="+mj-lt"/>
              <a:buAutoNum type="alphaUcPeriod"/>
            </a:pPr>
            <a:r>
              <a:rPr lang="en-US" b="0" i="0" dirty="0">
                <a:solidFill>
                  <a:srgbClr val="0F0F0F"/>
                </a:solidFill>
                <a:effectLst/>
                <a:latin typeface="Times New Roman" panose="02020603050405020304" pitchFamily="18" charset="0"/>
                <a:cs typeface="Times New Roman" panose="02020603050405020304" pitchFamily="18" charset="0"/>
              </a:rPr>
              <a:t>the size of the blocks, the number of blocks used for the index, and the size of the address of the blocks.</a:t>
            </a:r>
          </a:p>
          <a:p>
            <a:pPr marL="342900" indent="-342900" algn="l">
              <a:lnSpc>
                <a:spcPct val="150000"/>
              </a:lnSpc>
              <a:buFont typeface="+mj-lt"/>
              <a:buAutoNum type="alphaUcPeriod"/>
            </a:pPr>
            <a:r>
              <a:rPr lang="en-US" b="0" i="0" dirty="0">
                <a:solidFill>
                  <a:srgbClr val="0F0F0F"/>
                </a:solidFill>
                <a:effectLst/>
                <a:latin typeface="Times New Roman" panose="02020603050405020304" pitchFamily="18" charset="0"/>
                <a:cs typeface="Times New Roman" panose="02020603050405020304" pitchFamily="18" charset="0"/>
              </a:rPr>
              <a:t>None of the above</a:t>
            </a:r>
          </a:p>
        </p:txBody>
      </p:sp>
    </p:spTree>
    <p:extLst>
      <p:ext uri="{BB962C8B-B14F-4D97-AF65-F5344CB8AC3E}">
        <p14:creationId xmlns:p14="http://schemas.microsoft.com/office/powerpoint/2010/main" val="320514469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243</TotalTime>
  <Words>398</Words>
  <Application>Microsoft Office PowerPoint</Application>
  <PresentationFormat>Widescreen</PresentationFormat>
  <Paragraphs>15</Paragraphs>
  <Slides>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vt:i4>
      </vt:variant>
    </vt:vector>
  </HeadingPairs>
  <TitlesOfParts>
    <vt:vector size="9" baseType="lpstr">
      <vt:lpstr>Arial</vt:lpstr>
      <vt:lpstr>Calibri</vt:lpstr>
      <vt:lpstr>Calibri Light</vt:lpstr>
      <vt:lpstr>Times New Roman</vt:lpstr>
      <vt:lpstr>Office Theme</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venkata krishna rao likki</dc:creator>
  <cp:lastModifiedBy>venkata krishna rao likki</cp:lastModifiedBy>
  <cp:revision>9</cp:revision>
  <dcterms:created xsi:type="dcterms:W3CDTF">2026-03-16T11:01:26Z</dcterms:created>
  <dcterms:modified xsi:type="dcterms:W3CDTF">2026-10-15T01:25:36Z</dcterms:modified>
</cp:coreProperties>
</file>