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3.xml" ContentType="application/vnd.openxmlformats-officedocument.presentationml.notesSlide+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256" r:id="rId2"/>
    <p:sldId id="264" r:id="rId3"/>
    <p:sldId id="265" r:id="rId4"/>
    <p:sldId id="257" r:id="rId5"/>
    <p:sldId id="258" r:id="rId6"/>
    <p:sldId id="259" r:id="rId7"/>
    <p:sldId id="260" r:id="rId8"/>
    <p:sldId id="266" r:id="rId9"/>
    <p:sldId id="262" r:id="rId10"/>
    <p:sldId id="261" r:id="rId11"/>
    <p:sldId id="270" r:id="rId12"/>
    <p:sldId id="271" r:id="rId13"/>
    <p:sldId id="269" r:id="rId14"/>
    <p:sldId id="272" r:id="rId15"/>
    <p:sldId id="273" r:id="rId16"/>
    <p:sldId id="274" r:id="rId17"/>
    <p:sldId id="275" r:id="rId18"/>
    <p:sldId id="276" r:id="rId19"/>
    <p:sldId id="278" r:id="rId20"/>
    <p:sldId id="277" r:id="rId21"/>
    <p:sldId id="282" r:id="rId22"/>
    <p:sldId id="281" r:id="rId23"/>
    <p:sldId id="283" r:id="rId24"/>
    <p:sldId id="284" r:id="rId25"/>
    <p:sldId id="285" r:id="rId26"/>
    <p:sldId id="286" r:id="rId27"/>
    <p:sldId id="419" r:id="rId28"/>
    <p:sldId id="287" r:id="rId29"/>
    <p:sldId id="420" r:id="rId30"/>
    <p:sldId id="288" r:id="rId31"/>
    <p:sldId id="290" r:id="rId32"/>
    <p:sldId id="421" r:id="rId33"/>
    <p:sldId id="418" r:id="rId34"/>
    <p:sldId id="424" r:id="rId35"/>
    <p:sldId id="425" r:id="rId36"/>
    <p:sldId id="426" r:id="rId37"/>
    <p:sldId id="427" r:id="rId38"/>
    <p:sldId id="428" r:id="rId39"/>
    <p:sldId id="429" r:id="rId40"/>
    <p:sldId id="430" r:id="rId41"/>
    <p:sldId id="431" r:id="rId42"/>
    <p:sldId id="433" r:id="rId43"/>
    <p:sldId id="436" r:id="rId44"/>
    <p:sldId id="432" r:id="rId45"/>
    <p:sldId id="434" r:id="rId46"/>
    <p:sldId id="435" r:id="rId47"/>
    <p:sldId id="437" r:id="rId48"/>
    <p:sldId id="438" r:id="rId49"/>
    <p:sldId id="439" r:id="rId50"/>
    <p:sldId id="449" r:id="rId51"/>
    <p:sldId id="440" r:id="rId52"/>
    <p:sldId id="443" r:id="rId53"/>
    <p:sldId id="442" r:id="rId54"/>
    <p:sldId id="444" r:id="rId55"/>
    <p:sldId id="445" r:id="rId56"/>
    <p:sldId id="374" r:id="rId57"/>
    <p:sldId id="376" r:id="rId58"/>
    <p:sldId id="448" r:id="rId59"/>
  </p:sldIdLst>
  <p:sldSz cx="12192000" cy="6858000"/>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D5D7EF-7AA1-2CDD-C924-0A1EEAD73C04}"/>
              </a:ext>
            </a:extLst>
          </p:cNvPr>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208E9E81-4FDC-83A1-3007-1AAF51AED9E1}"/>
              </a:ext>
            </a:extLst>
          </p:cNvPr>
          <p:cNvSpPr>
            <a:spLocks noGrp="1"/>
          </p:cNvSpPr>
          <p:nvPr>
            <p:ph type="dt" sz="quarter" idx="1"/>
          </p:nvPr>
        </p:nvSpPr>
        <p:spPr>
          <a:xfrm>
            <a:off x="3829761" y="0"/>
            <a:ext cx="2929837" cy="498852"/>
          </a:xfrm>
          <a:prstGeom prst="rect">
            <a:avLst/>
          </a:prstGeom>
        </p:spPr>
        <p:txBody>
          <a:bodyPr vert="horz" lIns="91440" tIns="45720" rIns="91440" bIns="45720" rtlCol="0"/>
          <a:lstStyle>
            <a:lvl1pPr algn="r">
              <a:defRPr sz="1200"/>
            </a:lvl1pPr>
          </a:lstStyle>
          <a:p>
            <a:r>
              <a:rPr lang="en-IN"/>
              <a:t>10-04-2026</a:t>
            </a:r>
          </a:p>
        </p:txBody>
      </p:sp>
      <p:sp>
        <p:nvSpPr>
          <p:cNvPr id="4" name="Footer Placeholder 3">
            <a:extLst>
              <a:ext uri="{FF2B5EF4-FFF2-40B4-BE49-F238E27FC236}">
                <a16:creationId xmlns:a16="http://schemas.microsoft.com/office/drawing/2014/main" id="{A6582D6E-2C0A-60DD-9223-5728F57E84E9}"/>
              </a:ext>
            </a:extLst>
          </p:cNvPr>
          <p:cNvSpPr>
            <a:spLocks noGrp="1"/>
          </p:cNvSpPr>
          <p:nvPr>
            <p:ph type="ftr" sz="quarter" idx="2"/>
          </p:nvPr>
        </p:nvSpPr>
        <p:spPr>
          <a:xfrm>
            <a:off x="0" y="9443662"/>
            <a:ext cx="2929837" cy="49885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9AE32EDB-A172-8973-B79D-5E6E7C625868}"/>
              </a:ext>
            </a:extLst>
          </p:cNvPr>
          <p:cNvSpPr>
            <a:spLocks noGrp="1"/>
          </p:cNvSpPr>
          <p:nvPr>
            <p:ph type="sldNum" sz="quarter" idx="3"/>
          </p:nvPr>
        </p:nvSpPr>
        <p:spPr>
          <a:xfrm>
            <a:off x="3829761" y="9443662"/>
            <a:ext cx="2929837" cy="498851"/>
          </a:xfrm>
          <a:prstGeom prst="rect">
            <a:avLst/>
          </a:prstGeom>
        </p:spPr>
        <p:txBody>
          <a:bodyPr vert="horz" lIns="91440" tIns="45720" rIns="91440" bIns="45720" rtlCol="0" anchor="b"/>
          <a:lstStyle>
            <a:lvl1pPr algn="r">
              <a:defRPr sz="1200"/>
            </a:lvl1pPr>
          </a:lstStyle>
          <a:p>
            <a:fld id="{7235BE79-884E-46E0-B079-4A3EEB7FBE0F}" type="slidenum">
              <a:rPr lang="en-IN" smtClean="0"/>
              <a:t>‹#›</a:t>
            </a:fld>
            <a:endParaRPr lang="en-IN"/>
          </a:p>
        </p:txBody>
      </p:sp>
    </p:spTree>
    <p:extLst>
      <p:ext uri="{BB962C8B-B14F-4D97-AF65-F5344CB8AC3E}">
        <p14:creationId xmlns:p14="http://schemas.microsoft.com/office/powerpoint/2010/main" val="802864407"/>
      </p:ext>
    </p:extLst>
  </p:cSld>
  <p:clrMap bg1="lt1" tx1="dk1" bg2="lt2" tx2="dk2" accent1="accent1" accent2="accent2" accent3="accent3" accent4="accent4" accent5="accent5" accent6="accent6" hlink="hlink" folHlink="folHlink"/>
  <p:hf hdr="0" ftr="0"/>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1-28T07:37:37.881"/>
    </inkml:context>
    <inkml:brush xml:id="br0">
      <inkml:brushProperty name="width" value="0.05292" units="cm"/>
      <inkml:brushProperty name="height" value="0.05292" units="cm"/>
      <inkml:brushProperty name="color" value="#FF0000"/>
    </inkml:brush>
  </inkml:definitions>
  <inkml:trace contextRef="#ctx0" brushRef="#br0">1676 10163 522 0,'0'0'161'0,"0"0"10"0,0 0-27 0,0 0-65 0,0 0-20 15,0 0 10-15,0 0 46 0,0 0-23 0,0 0 6 16,0 0-24-16,0 0 10 0,0 0-9 16,-7 3-9-16,7-3 1 0,0 0-19 0,0 0-4 15,0 0 5-15,0 0-9 0,0 0-4 0,0 0-2 16,0 0-9-16,0 0 1 0,0 0 7 16,0 0-12-16,0 0-9 0,0 0 4 0,0 0 9 15,0 0-9-15,0 0-4 0,0 0 1 16,0 0 0-16,0 0 2 0,0 0 21 0,18-10 0 15,-18 10-13-15,7-5 0 0,-1 4 3 16,-2-5 17-16,3 5-9 0,-3-6-6 0,2 3-10 16,1-2-8-16,-1-2 18 0,-2-1-15 0,3 1 2 15,-3 0 11-15,2-2-21 0,-3 2 5 16,1-2-2-16,-1-2 17 0,0 2-14 0,-3 0-4 16,1 2-7-16,-2-1 8 0,1 1-5 0,-3 0-1 15,0 1 3-15,-4 0-7 0,1 4-1 0,-1 3-10 16,7 0 18-16,-24 3-15 0,10 4-5 15,0 0 10-15,-7 2 0 0,5 6 2 0,-5-1-10 16,0 5 11-16,4 0-9 0,-3 4-9 0,7-6 17 16,-1 1-12-16,3 5 28 0,1-4-3 15,3 5-12-15,0-6 4 0,0 0-4 16,4-3 4-16,0 2 1 0,3-2-3 0,0-5-18 16,3 3 25-16,0-1-9 0,4-5-8 0,-3 0-11 15,3-3 11-15,3 1-5 0,0-3-24 16,0-2 14-16,1 0-22 0,2 0-11 0,-2-3 22 15,2-1-13-15,-3 1 18 0,2 1 6 0,0-3 7 16,-2 5 3-16,-2-2 2 0,-4 0 31 0,5-1 20 16,-9 3-15-16,0 0-5 0,10 0 8 15,-10 0-26-15,0 7 0 0,0-7 18 0,-7 17-13 16,1-9 5-16,-4 7 0 0,-1 1-2 0,-2 3-6 16,-2 4 9-16,2 0 1 0,-4-1-6 15,4 3 9-15,0-1-2 0,2 1 2 16,4-5-15-16,-3 0 18 0,2-2-15 0,5-1 9 15,-3-1-4-15,5 0 0 0,1-3-6 0,1-1 1 16,2-3 10-16,3 0 5 0,2-1-6 16,-1-2-7-16,3-4-5 0,4 0 3 0,-1-2 5 15,4-2-8-15,3-1-8 0,1-2 11 0,0-3-9 16,2-2 9-16,1 3 5 0,-3-1-21 0,-4-1 5 16,0 1 1-16,0 4 12 0,-6 0-18 15,2-1 23-15,-2 0 0 0,-2 3 6 16,-2-3-21-16,0 5-13 0,0-2 18 0,-7 2-23 15,8-5-13-15,-8 5 28 0,0 0-20 16,0 0-3-16,0 0-20 0,0 0-21 0,0 0-33 16,12 6-87-16,-12-6 6 0,0 0-321 0,1 1-149 15,-1-1 111-15</inkml:trace>
  <inkml:trace contextRef="#ctx0" brushRef="#br0" timeOffset="423.78">1988 10311 606 0,'0'0'174'0,"0"0"-46"16,-4-3 5-16,4 3-23 15,0 0-28-15,0 0 18 0,0 0-10 0,0 0-19 0,0 0 4 16,0 0-1-16,27 5-28 0,-19-3 10 16,-1 1-7-16,2 3 5 0,1-4-19 15,1 5 4-15,-1-2 4 0,-3 1 3 0,7 1-15 16,-4 1 5-16,0 1-8 0,-2-1 8 0,1-1 2 15,1 0 1-15,-6 0-3 0,3-1 20 16,0 2-20-16,-4 0-8 0,0 1-82 0,-2-1 16 16,-1 0-3-16,-1 4-5 0,-2 0 10 0,-3-4 0 15,2 2 10-15,-6 3 6 0,2-4-31 0,-1 1 0 16,2-2-29-16,-3-2-12 0,2 0-77 16,2-1-33-16,-1-4-446 0,0 4 70 0</inkml:trace>
  <inkml:trace contextRef="#ctx0" brushRef="#br0" timeOffset="717.29">2234 10286 522 0,'-7'-3'197'0,"7"3"-13"0,0 0-18 0,0 0 14 15,-7-1-50-15,7 1-2 0,0 0-8 16,0 0-15-16,0 0-5 0,0 0-10 0,-17 4-13 16,13 1-8-16,1-2-18 0,-3 4 10 0,2 1-15 15,1 1 1-15,-1 1-9 0,1 0 8 16,0 2-20-16,2-3-1 0,-2 4 3 0,2-2-5 16,1 3-2-16,0-3-3 0,0 0-23 0,1 2-21 15,2-2-25-15,1-1-3 0,-1 3-18 0,0-3-22 16,1-3-52-16,2 3-33 0,1-4-18 15,1-4 38-15,-1 2-74 0,2-3-404 0,2-1 68 16</inkml:trace>
  <inkml:trace contextRef="#ctx0" brushRef="#br0" timeOffset="1116.91">2398 10426 570 0,'-6'-7'205'16,"6"7"-15"-16,0 0-14 0,0 0 1 0,0 0 15 15,0 0-41-15,0 0-5 0,-1-4-36 0,1 4-5 16,0 0-11-16,0 0 1 0,0 0-23 16,0 0-11-16,0 0-15 0,3-7-12 0,-3 7-1 15,4-7 13-15,-1 5-15 0,1-4-6 0,2-4-17 16,2 3-6-16,-2-1 4 16,1-2-29-16,3 2 5 0,-6-6 2 0,6 3 9 15,-3-3-4-15,-1 2-9 0,-2 1 4 0,3-1 9 16,-4 4-14-16,1-3 19 0,-1 1 17 0,0-1 16 15,-2 6-11-15,-1-2 16 0,0 1-8 16,-1-3 11-16,1 9-26 0,-3-8 4 0,0 7 6 16,3 1-17-16,-11 0 11 0,11 0 7 0,-16 1-1 15,9 1-6-15,-1 3-1 0,-1 2-21 0,-1-3 7 16,3 5 11-16,-1 1-10 0,1 3 4 16,1-3 4-16,0 5-4 0,2-1 6 0,0-1-3 15,1 2-2-15,3-1-8 0,0-2-3 16,3 2 1-16,1 3 15 0,-1-4-8 0,4 0-5 15,-1 2-5-15,2-5-3 0,2 2-28 16,0-3 0-16,3-3-7 0,-2-1-29 0,2 0-2 16,2 0-34-16,-2-5-50 0,4 0-45 0,0-3-17 15,0-1-335-15,0 1-72 0,-2-4 25 0</inkml:trace>
  <inkml:trace contextRef="#ctx0" brushRef="#br0" timeOffset="1906.22">2730 10251 578 0,'-3'-7'251'0,"-1"4"-3"0,0 0-41 0,0-2-20 16,4 5-61-16,-10-5 68 15,4 3-7-15,6 2-31 0,-11-1-25 0,5 0-1 16,6 1-14-16,-11-2-24 0,11 2 2 0,-11 4-7 16,8-2-17-16,-3 3-4 0,3 3-2 0,2-2-2 15,-2 3-16-15,3 0-8 0,0 0-7 16,0 0 2-16,3 2-2 0,-3 2-3 0,4-2 8 15,2-3-31-15,-3 2 2 0,5-2-9 0,-1 1-3 16,3-3-5-16,1 3-8 0,-1-8 10 16,3 4-18-16,1-4 8 0,-1-1 8 0,1-1 10 15,3-4-10-15,-3 4-8 0,0-4 0 16,3-1 8-16,-7 0-16 0,3 2 24 0,-2-2-8 0,-1-2 7 16,0 1 3-16,-2-1-10 0,-1-2 2 15,2 3 8-15,-5-1 3 0,3 3 20 16,-4-1-5-16,1 0 12 0,-1 2 4 0,0 0-9 15,0-1-2-15,-3 5 0 0,4-6-7 0,-1 0 9 16,-3 6-7-16,3-1-8 0,-3 1 3 16,5-7-5-16,-5 7-6 0,0 0 3 0,6 0 3 15,-6 0-31-15,0 0 8 0,0 0-3 0,0 0-21 16,14 1-25-16,-14-1-2 0,7 3 7 0,-7-3-18 16,11 0 21-16,-11 0-18 0,12-3 12 15,-12 3 1-15,10-1 25 0,-2 1 21 0,-8 0 7 16,7-2 11-16,-1-1 2 0,-6 3 20 0,0 0-9 15,12-2 4-15,-12 2 3 0,6-3 26 16,-6 3-13-16,0 0-18 0,9 0 30 16,-9 0-12-16,0 0-13 0,0 0-10 0,7-1 10 15,-7 1-18-15,0 0 18 0,0 0-8 0,0 0-2 16,11 4-13-16,-11-4 5 0,3 4 6 0,-3-4-1 16,7 3 3-16,-7-3-1 0,7 6 6 15,-7-6-7-15,11 1-14 0,-11-1 16 0,10-6-6 16,-3 5-9-16,-1-2 12 0,5-4 5 0,-5 0-17 15,1-1-1-15,-3-2 8 0,2-1-5 0,-1-3-5 16,1-1 10-16,-3-2-5 0,-2-3 6 16,-1-2-4-16,0 3 6 0,-1-8-13 0,1 2 23 15,-3 0 5-15,-1 0 18 0,0 3-11 16,-2-1-9-16,2 6 25 0,1-1-5 0,-1 3 5 16,1 5-13-16,0-1-10 0,0 2 5 15,0-3-2-15,-1 5-13 0,3 3 2 0,1-3-7 16,0 7 2-16,0 0 5 0,0 0-7 0,0 0-5 15,0 0 9-15,0 25 9 0,1-9-8 0,3 0-6 16,2 1-14-16,-2 4-16 0,5 2-5 16,-2 2-3-16,0 5-13 0,0-10-15 0,3 5-15 15,-3 5-21-15,3-8-43 0,-3 1-10 0,0-8-118 16,-1 1-523-16,2 1 60 0,-2-5 71 0,-2 1 79 16</inkml:trace>
  <inkml:trace contextRef="#ctx0" brushRef="#br0" timeOffset="2257.73">3191 10158 437 0,'-4'-7'251'0,"1"6"-23"0,3 1-23 0,0 0-26 0,-3-7-18 0,3 7-7 0,0 0-21 16,6-9 0-16,-2 8-18 0,-4 1-30 15,7-7-4-15,-1 5-4 0,1-4 5 16,1 4-8-16,1-5-12 0,-1 5-19 0,2-4 26 0,1 4-25 15,1-4-8-15,-2 1 0 0,1 0-6 16,-4-2 4-16,6 6-9 0,-5-6 8 0,1 5-12 16,-2-3 5-16,1 2-1 0,-2 1-2 15,1-3 8-15,-4 5-6 0,-3 0 29 0,10-4-10 16,-9 0-11-16,-1 4-28 0,7 0-2 0,-7 0 4 16,4-5-14-16,-4 5 32 0,0 0-17 15,0 0-18-15,9-4 2 0,-9 4 3 0,0 0 15 16,0 0-10-16,0 0-18 0,7 9 26 0,-7-9 0 15,3 8-8-15,-3-2 7 0,3-2 4 0,-1 3-17 16,0 0-4-16,2-1-10 0,-4 1-21 16,3-2 10-16,0 3-33 0,1-2-10 0,-1 2-23 15,-2-5-75-15,2 4-30 0,0-6-77 16,0 4-446-16,1-3 75 0,-4-2 46 0</inkml:trace>
  <inkml:trace contextRef="#ctx0" brushRef="#br0" timeOffset="2436.19">3346 9876 685 0,'0'0'254'0,"-4"-7"-47"0,4 7-2 0,0 0-28 16,0 0-24-16,0 0-20 0,0 0-28 0,0 0-64 15,7 15-82-15,-7-6-166 16,6-2-469-16,-2 1 98 0</inkml:trace>
  <inkml:trace contextRef="#ctx0" brushRef="#br0" timeOffset="2869.11">3592 9976 522 0,'0'0'230'0,"0"0"6"0,0 0-57 16,0 0 28-16,-5-4-7 0,5 4-24 16,0 0-4-16,0 0-26 0,0 0-5 15,-13 11-19-15,10-4-6 0,2-4-11 0,1 5-11 16,0-2-9-16,-3 0-11 0,3-1-10 0,0 3-8 16,0-1 3-16,3 0-3 0,-2-3-20 15,2 3 10-15,-3-1-23 0,3-4 6 0,1 4-4 16,-1-3-15-16,4-2 3 0,-3 4 0 0,-4-5 5 15,13 0-10-15,-13 0 2 0,10-2 10 0,-3-2-7 16,0 2-3-16,-3-3-2 0,2 1 7 16,-3-2 1-16,2 2-6 0,-2-2 10 15,0-2-2-15,-3 1 5 0,0 3-2 0,0-3 12 16,0-1-20-16,-3 2 10 0,0-2 0 16,-1-2-13-16,0 3 13 0,0 0 0 0,1 3-2 15,-4-3-6-15,1 0 3 0,2 3-13 0,-3 0 13 16,4-1-5-16,-3 0-21 0,6 5-7 0,-8-2-34 15,8 2-5-15,0 0-45 0,-13 3-47 16,13-3-128-16,-4 9-540 0,4-5 100 0,0 0 41 16,0-4 91-16</inkml:trace>
  <inkml:trace contextRef="#ctx0" brushRef="#br0" timeOffset="3242.5">3703 9941 578 0,'0'0'202'0,"4"-5"6"0,-4 5-16 16,0 0-36-16,3-5-3 0,-3 5-38 0,0 0-12 15,0 0-21-15,0 0 7 0,0 0-20 0,0 0 26 16,11 10-36-16,-8-8-23 0,-3 5 7 16,3-4 11-16,1 2-10 0,-1 0 2 0,-2 0-10 15,2 1-16-15,0-4 3 0,1 3 5 16,-4-5-2-16,4 5-6 0,2-1 6 0,-6-4-18 15,0 0 4-15,10 1 11 0,-10-1 0 16,6-8-2-16,-1 1-3 0,-1-1 15 0,2-2-28 16,-3 3 0-16,0-1-2 0,1-2-1 0,-1 2 4 15,0-2-6-15,1 1 15 0,0 3-13 16,-1-1 22-16,-3-2 4 0,3 3-5 0,-2 3-3 16,2-4 19-16,-3 7-42 0,3-9 6 0,-3 7 4 15,0 2 4-15,0 0 1 0,10-1-1 16,-10 1 9-16,0 0-7 0,11 9-3 0,-5-5 3 15,1 5 10-15,0-1-8 0,7 5 16 0,-4-4-21 16,5 5-15-16,4-3-15 0,2 3-75 16,3-8-166-16,3 9-507 0,4-2 54 15,-3-8 92-15</inkml:trace>
  <inkml:trace contextRef="#ctx0" brushRef="#br0" timeOffset="7984.7">1879 10826 552 0,'0'0'141'0,"0"0"-5"0,0 0-18 15,0 0-11-15,-21 4-17 0,21-4 10 0,-14 6 30 16,4 1-43-16,-1 1-28 0,-2-1 13 0,-1 3 45 16,-3 2-17-16,3-2 8 0,-2 1-19 0,1 2 3 15,-1-1-2-15,5-4-5 0,-2 2-34 16,3 1 18-16,2-2-15 0,-1-5-8 16,5 4 0-16,-3-1 7 0,4 0-9 0,-1-4-13 15,4 4-36-15,-3-1 25 0,3-6 18 0,7 10-7 16,-4-8-15-16,4 4 14 0,3-4-7 15,0 2 5-15,0-1-20 0,4-3-8 0,0 3 8 16,-1 1-1-16,-1-1 4 0,4-3 4 0,-5 0-7 16,2 1 12-16,0 3 1 15,-2-2-19-15,-4-1 11 0,2-1-3 0,-1 5-2 0,-1-3-5 16,-3-1 12-16,2 5-18 0,-3-2 16 0,-3 3 5 16,0 1-15-16,-6 2-1 0,2 4 8 0,-6-3 26 15,0 3-15-15,0 0-8 16,0-3-1-16,-4 0-4 0,4 2-3 0,-2-2 16 15,0-3-14-15,2-1 9 0,1 1-4 0,3-5-35 16,-1 4-20-16,1-3-65 0,0-2-22 16,6-2-42-16,0 0-63 0,0 0-60 0,-1-13-424 15,5 8 38-15,5-8 121 0</inkml:trace>
  <inkml:trace contextRef="#ctx0" brushRef="#br0" timeOffset="8971.84">2035 10932 811 0,'0'0'248'0,"0"0"-20"0,0 0-28 0,0 0-19 0,1-6-22 15,-1 6-8-15,0 0-10 0,0 0-13 16,0 0-15-16,0 0 2 0,0 0-18 0,0 0-18 16,0 0-10-16,0 0-15 0,0 0-18 0,3-2-5 15,-3 2 15-15,6-6-15 0,-6 6-14 16,8-7 4-16,-5 3-8 0,0-2-8 0,1-2 5 15,0 1-7-15,2-3-14 0,-3 2 14 0,2-2-6 16,-2 3-2-16,0-1 0 0,0-2 8 16,-2 2-8-16,1 1 7 0,-2-2 6 0,1 5 5 15,-2-2-8-15,-1 0 10 0,2 6 11 0,-4-7-3 16,-2 4-8-16,6 3-2 0,-12 0-16 16,12 0 6-16,-16 7 10 0,5-3-13 15,1 3 13-15,0 0-6 0,-1 3 1 0,1-2-3 16,0 6-5-16,3-3-20 0,0 3 27 0,4-3-7 15,-3 6 5-15,6-3 8 0,2 1 2 0,2-4-7 16,-1 5 0-16,4-4-13 0,3 1 5 16,1-4 0-16,3-3 5 0,-1-2-3 0,0-4-4 15,5 0-6-15,0-3 6 0,1-3 2 16,5-2-8-16,-2 0 18 0,5-9-7 16,-1 2-8-16,-2-3 5 0,-2 1-3 0,1-1 11 0,-9 3-11 15,3-2 8-15,-4-1 3 0,-3 3-8 0,1-2 8 16,-4 6-37-16,-4-3 12 0,0 4-4 15,-3-1-7-15,0 0 7 0,-3 5-2 16,0 0 5-16,-1 0-10 0,-5 6 5 0,1 0 3 16,8 0-6-16,-17 5 6 0,6-3-6 0,-1 6 6 15,1-2 15-15,0 4-11 0,2-1 1 16,2 1-11-16,0-3 26 0,0 4-10 0,3 1 7 16,1-2-4-16,0 0-3 0,3-3 2 0,0 3-8 15,3-6-7-15,0 0-5 0,0 2 26 0,5-5-11 16,-8-1-2-16,10 3-8 0,0-5 10 15,-10 2 3-15,14-2-11 0,-4-4 16 0,0 6 0 16,-2-4 2-16,-2 0 3 0,1 2 5 0,-1-3-2 16,1 2 15-16,-2 1 36 15,1-3 2-15,-6 5 8 0,7-1-8 0,-7 1 26 16,6-3-15-16,-6 3-6 0,4-4-5 0,-4 4-15 16,0 0 16-16,0 0-6 0,0 0-15 0,7 8-11 15,-4-3 6-15,-2 3-13 0,2 4 2 16,-3-2 3-16,3 5-5 0,0 6-10 0,1 0 10 15,2 4-13-15,2 7 5 0,-1-1 1 0,-1 2-4 16,1-3 9-16,-1 2-11 0,2-1 10 16,-1-5-20-16,0-1 5 0,-1-3 13 0,1-5-18 15,-3 1 12-15,0-7-9 0,2 4-3 0,-3-5 2 16,0 0 21-16,1-2-13 0,-1-1 10 16,1-2-7-16,-4-5-10 0,0 0 9 15,0 0-2-15,3-15 6 0,-2 0-6 0,-1 0-13 16,0-3 16-16,0-7-6 0,-1 0 6 0,1-3 5 15,0-3-16-15,0 3 1 0,0-2-6 16,1 4 8-16,-1 0 0 0,0-4 10 0,3 5-17 16,-3 5 12-16,3-3 5 0,-3 5 0 0,0 0 0 15,1 2-12-15,1-1 4 0,-2 3 3 0,0 4-10 16,1-1 18-16,-1 0-10 0,0 5 4 16,0-2-7-16,3 1 18 0,-3 0-15 0,0 0 7 15,0 7-7-15,0-8-1 0,0 5-7 16,0 3 10-16,0-8-38 0,0 8 12 0,0-6 19 15,0 6-11-15,0 0-15 0,0 0-21 16,0 0-17-16,0 0-24 0,0 0-158 0,0 0-579 16,0 17 75-16,0-11 76 0,0-6 72 0</inkml:trace>
  <inkml:trace contextRef="#ctx0" brushRef="#br0" timeOffset="11251.98">3570 11308 350 0,'0'0'97'0,"0"0"-20"0,-6-3 72 0,6 3 9 15,0 0-12-15,0 0-2 0,-4-4-16 0,4 4 0 16,0 0-16-16,0 0 6 0,0 0 0 15,-7-3-24-15,7 3-14 0,0 0-19 16,0 0 24-16,0 0-19 0,0 0-20 0,-3-5 16 0,3 5-6 16,0 0-18-16,0 0 21 0,0 0-20 15,0 0-11-15,0 0 8 0,0 0-18 16,0 0 15-16,0 0-15 0,0 0-16 0,0 0 27 16,0 0-1-16,0 0 0 0,0 0-18 15,0 0 3-15,0 0-13 0,0 0-5 0,0 0 25 16,0 0-15-16,20 0 0 0,-20 0 19 0,10 0-14 15,-10 0 13-15,15 0-16 0,-6-2 29 16,1 2-23-16,1-2-10 0,2-1 4 0,2 1 6 16,-2 1-15-16,4-2 14 0,0-1-4 15,1 1 2-15,-1-2 6 0,6 3-14 0,-2-5-7 0,2 4 5 16,1-3 5-16,1-1-7 16,2 3-1-16,0-3-69 0,1 0-4 0,0 0 22 15,2 0 5-15,-3 3-10 0,1-2 18 0,2-1 26 16,-3 4-18-16,-2-4 7 0,2 5-10 15,0-4 21-15,-3 5-3 0,-3-2-15 0,3-1 23 16,0 2-11-16,-4 0 6 0,4-1 15 0,-4 0-13 16,2 3 8-16,-2-1 0 0,0-1-3 15,1-2 0-15,-1 4 3 0,-3-4 3 0,3 0-11 16,-2 2 0-16,0-3-5 0,1 2 13 0,-4-4 20 16,1 4-9-16,1-2-1 0,-3 2 18 0,3-4-44 15,-4 5 37-15,-2-3-4 16,2 1-12-16,-2 0 3 0,3 1-1 0,-4-4-9 15,0 5-1-15,1-3 21 0,-1 2-8 0,0-2 3 16,1 5-6-16,-2-3 1 0,-2 2-6 16,1-4-4-16,1 4-6 0,-9 1 18 0,10 0-3 15,-3-1-14-15,-7 1 12 0,11-1 7 0,-11 1-17 16,10 0 18-16,-7-5 10 0,-3 5-23 0,0 0-6 16,11 0 9-16,-11 0-3 0,0 0 7 15,0 0-9-15,13 0-1 0,-13 0 13 0,0 0 0 16,0 0 10-16,0 0-30 0,10 0 23 0,-10 0 10 15,0 0-18-15,0 0 0 0,0 0 13 16,0 0-6-16,0 0-9 0,8 0 2 0,-8 0-13 16,0 0 0-16,0 0 10 0,0 0-25 15,0 0-33-15,0 0-26 0,0 0-87 0,0 0-41 16,0 0-461-16,0 0 46 0</inkml:trace>
  <inkml:trace contextRef="#ctx0" brushRef="#br0" timeOffset="22587.69">12260 4472 250 0,'-3'-4'126'0,"3"4"-3"0,0 0 2 15,0 0-17-15,0 0-16 0,0 0 8 0,0 0 15 16,0 0-79-16,0 0 7 0,0-5 11 15,0 5 51-15,0 0 0 0,0 0 15 0,0 0-20 16,-4-4 61-16,4 4-53 0,0 0-16 0,0 0-3 16,0 0-101-16,0 0 22 0,0 0 44 15,0 0-19-15,0 0-9 0,0 0 25 0,1-6 64 16,-1 6-12-16,0 0-1 0,0 0-20 0,0 0 5 16,0 0-15-16,0 0-8 0,0 0-5 15,3 15 2-15,-3-5-5 0,-3 4-7 16,2 3 2-16,1 2 0 0,-3 7-17 0,3 4 4 15,-3-4 3-15,-4 7 3 0,6 0-4 0,-2-5 7 16,3 3-19-16,-3 1-18 0,0-3 8 16,2 0 13-16,-2-3-13 0,3 1-11 0,0-2 9 15,-3-6 1-15,3 1-4 0,0-2 8 0,0 0-3 16,0-4-6-16,0-2 6 0,0 1-23 16,3-2 0-16,-3-1 0 0,3-2 2 0,-3-1 3 15,4-1 3-15,-1-5-11 0,-3-1 3 0,11-1 8 16,-4-5-16-16,2-1 10 0,2-3 3 15,0-1-10-15,1-3 5 0,-1 3 8 16,-1-5 2-16,0 2-8 0,1 1 16 0,-1-2-16 16,-3 5-2-16,0-1-2 0,3 1 14 0,-6 2 11 0,2 2-18 15,-2 0 10-15,2 0-7 0,-2 0 0 16,0 2-1-16,-1 1-10 0,-3 3 16 16,7-4 5-16,-7 4-13 0,0 0 8 0,0 0 4 15,17 10 1-15,-14-3-5 0,1 1 7 0,-1 2 11 16,1 0-24-16,2 5 1 0,-2-1 15 15,3-2-16-15,-1 2-4 0,-2 2 12 0,2-4-7 16,-2 2 4-16,3-2 6 0,0 0 8 0,0-3-16 16,3-1 10-16,0 0-7 0,-3-4-8 15,3 3 7-15,0-5 6 0,4-2-2 0,-1-4-6 16,2-3 0-16,1-1-3 0,-1-3-7 0,4-6 28 16,-4 1-15-16,1-8 5 0,1-2-13 0,-6-1 10 15,6-17-13-15,-7 9 6 0,1-1 7 16,-5 3-15-16,1-4 26 0,-4 1-21 15,-2 3 15-15,-2 2-13 0,1 2 9 0,-3 3-9 16,0 0 14-16,-4 1-9 0,0 1-17 16,-3 4 20-16,3 1 1 0,-3 2-1 0,2 6-3 15,-2-3 1-15,-2 4-13 0,0 1 8 0,2 3-19 16,1 4 16-16,-2-3-10 0,1 5 10 0,0 2-5 16,-1 2-11-16,4-1-4 0,-2 2-16 15,1 2-30-15,4-1-16 0,1 4 2 16,3-4-63-16,0 0-118 0,3-3-62 0,1 7-470 0,7-6 51 15,-5 1 94-15,4-2 77 0</inkml:trace>
  <inkml:trace contextRef="#ctx0" brushRef="#br0" timeOffset="23020.87">12903 4379 806 0,'0'0'302'0,"3"-4"-33"0,-3 4-19 0,0 0-35 0,0 0-23 0,0 0-10 16,0 0-28-16,0 20-1 16,0-9-7-16,0 1-13 0,0 8-30 0,0 2-3 0,0 4-3 15,0 5-8-15,0-1 4 0,0 7-19 16,-3-3-3-16,3 1-12 0,0 0-7 0,0-1-11 16,-3-3 12-16,3-2-22 0,0-2 0 15,0-7-3-15,0 1-23 0,0-1-15 0,3-4-8 16,-3-2 5-16,0-1 16 0,3-1-14 0,-3-3 14 15,4-7 5-15,-1 3-8 0,-3-5 5 16,0 0-8-16,17-7-2 0,-7-2-3 0,-3 1 19 16,0 0-17-16,3-4 9 0,-3 3-13 0,-3 3 20 15,6-1-2-15,-6-1-13 0,2 1 2 0,1 0 18 16,-1 4-7-16,-1-1-5 0,1 0 15 16,1 3-8-16,0-2-13 0,-7 3 6 15,11 0 10-15,-11 0-8 0,13 5-3 0,-7-2 3 0,1 2 3 16,-2 1-8-16,4 0 33 15,-2 1-22-15,-1 1 1 0,2 0 6 0,-1-1-15 16,-1 1-8-16,4 2-6 0,1-3-22 0,-4 1-10 16,3 0-47-16,1 0-12 0,-2 0-57 0,2-5-117 15,3 3-497-15,-1-4 5 0,1 0 87 16,-1-4 84-16</inkml:trace>
  <inkml:trace contextRef="#ctx0" brushRef="#br0" timeOffset="23672.18">13447 4853 611 0,'-3'-7'246'0,"1"3"69"16,-1-2-44-16,0 4-2 0,-3-3-51 0,6 5-9 15,-7-4-24-15,0 0-34 0,-4 4-10 0,1 0-16 16,0 4-2-16,-1-3-21 0,-2 5-10 16,-4-2-2-16,3 2-24 0,0 2 6 0,1 1-16 15,3-1-20-15,-1 1-56 0,1 1-1 0,3-1 9 16,-3 0-9-16,6 3-22 0,1-3 20 15,0 0-16-15,0 0-10 0,3-1-9 0,3 0 22 16,0-6-8-16,4 4 3 0,0-5 16 0,3 1-14 16,-3-2 3-16,-7 0 1 0,21-3 9 0,-12 3 0 15,1-6-4-15,1 4 9 0,-4-3 3 16,3 2 13-16,-3-1 10 0,3-1 0 16,-6 1 8-16,2 1 5 0,2 2 0 0,-5-4 3 15,1 2 4-15,-4 3 8 0,9-5 6 0,-5 4-26 16,-4 1 5-16,0 0-16 0,7-3 1 15,-7 3 4-15,0 0-7 0,0 0 3 0,10 8 15 16,-6-4-18-16,-1 2 10 0,0 1-10 0,1 2 13 16,-1-1 7-16,3 0-7 0,-1-3-13 15,1 2 8-15,-2 0-6 0,2 0 9 0,1 0-17 16,1-4 9-16,1-3-6 0,-2 0 3 0,-7 0 11 16,18-6-4-16,-8-3-1 0,4-1-19 15,-4-5 15-15,0-3 6 0,-1-5-8 0,2-6 8 16,-4-3-6-16,6-16 1 0,-5 2 4 15,-2 5-12-15,-2 6 10 0,-1-3-2 0,0 2 5 16,-3 7 2-16,0 0 10 0,0 4-12 0,-3 2 28 16,3 4-26-16,0 2 52 0,-3 1-6 15,3 2 16-15,0 0-16 0,-3 3 3 0,2 2-8 16,-2 2-8-16,3 4-14 0,0 3 6 0,0 0 1 16,0 0-13-16,-11 20 11 0,8-3-11 0,0 11 10 15,-1 3-10-15,4 8-15 0,0 1 15 16,0 13-8-16,0-6-5 0,1 5 6 0,2-5-1 15,3 3-20-15,-1-8 13 0,1-9-1 0,-2-1-2 16,5-3 3-16,-5-5-8 0,3 0 5 16,3-5-18-16,-3-1-2 0,0-3 10 15,0-1 2-15,3-5-22 0,0-1 20 0,1-5-21 16,-1-2-30-16,3-5-21 0,-2 0-49 0,-1-5-119 16,0 0-160-16,7-4-404 0,-7-3 100 15,4-3 59-15,-7 0 90 0</inkml:trace>
  <inkml:trace contextRef="#ctx0" brushRef="#br0" timeOffset="23881.68">13481 4766 778 0,'0'0'274'0,"0"0"-29"0,3-12-17 0,1 11-33 16,2-2-21-16,1-1-8 0,0 0-23 0,3 0-4 0,3 1-22 0,-1-1-4 16,4 1-85-16,2 0-5 0,3 0-2 0,5-2-9 15,-2 1 47-15,7 0-71 0,0-10-134 16,2 12-599-16,-2 1 43 0,0-5 68 0</inkml:trace>
  <inkml:trace contextRef="#ctx0" brushRef="#br0" timeOffset="24653.59">14595 4828 829 0,'0'0'302'15,"0"0"-31"-15,0 0-17 0,0 0-11 0,-6-6-33 16,6 6-11-16,0 0-30 0,0 0-15 16,0 0-18-16,0 0-16 0,0 0-5 0,0 0-15 15,0 0-11-15,0 0-4 0,0 0-29 0,0 0 3 16,0 0-5-16,6-5-11 0,-6 5-2 15,0 0-2-15,10-6-6 0,-6 4-10 0,6-4-3 16,-3-2-7-16,0-1-2 0,-1 1-4 0,2-3-7 16,-1-3 0-16,-1 4 8 0,-2 1 0 0,2-3-1 15,-3 1-20-15,2 3 29 0,-5 1-1 16,3 2-7-16,-3-2-3 0,0 1 5 16,0 6-12-16,-3-7-1 0,3 7 1 0,0 0-6 15,0 0 18-15,0 0 18 0,-18 15-28 16,11-4 10-16,-3 1 1 0,3 1 2 0,3 1-6 15,-5 1-12-15,5 2 18 0,1 0-11 0,-1-1 4 16,0 0-14-16,4-4 13 0,0 1-15 0,1-1 7 16,2 0 19-16,1-3-22 0,3 0 4 15,-1-7 4-15,4 4-9 0,1-6 12 16,2-1 10-16,5-5-17 0,-2-1 9 0,2-4-7 0,-1-2 3 16,3 0-1-16,-6-3-4 0,3 0 12 15,-4-1 0-15,1 1-2 0,-7 1 2 16,3 4 6-16,-2-1 20 0,-2 2-26 0,-2 2 13 15,2-1 28-15,-3 1-36 0,-2 2-94 0,2 1 30 16,-3-1-12-16,0 6 15 0,0 0-5 16,-3-5 22-16,3 5-9 0,0 0 15 0,0 0-8 15,0 0 3-15,0 0 8 0,0 0 7 0,-4 19-5 16,4-16 0-16,4 3 3 0,-1-4 7 0,4 4-5 16,-3 2 3-16,2-4 0 0,4 2 0 15,-2 1 2-15,-1-3 3 0,2 3-11 0,1-1 6 16,1-2 20-16,-4 3-20 0,3-2 8 0,-3 2-6 15,3-3-7-15,-3 2 25 0,-1-2-23 16,-2 3-2-16,0-1 2 0,-1 1 3 16,-3-1-8-16,-7 4-21 0,3 0-14 0,-5 5-11 15,-5-1-57-15,-7 7-53 0,1-6-77 0,0 0-143 16,-7 1-312-16,5-1 32 0,-5-5 42 16</inkml:trace>
  <inkml:trace contextRef="#ctx0" brushRef="#br0" timeOffset="24828.91">14626 4453 716 0,'0'0'254'0,"0"0"-29"0,3-6-23 16,-3 6-30-16,0 0-29 0,0 0-23 0,0 0-28 15,0 0-56-15,0 0-74 0,10 14-326 16,-7-8-309-16,2 2 90 0</inkml:trace>
  <inkml:trace contextRef="#ctx0" brushRef="#br0" timeOffset="26070">15808 4310 775 0,'0'0'238'15,"0"-6"-23"-15,0 6 0 0,0 0-36 0,0 0-12 16,0 0-9-16,-3-4-17 0,3 4-33 0,0 0-1 16,0 0 1-16,3 16-24 0,0-7 3 15,-2 4-18-15,-1 5-5 0,4 4-12 16,-1 4 12-16,-3 11-3 0,0-2-20 0,3 6 2 16,-3 12-14-16,-3-10-4 0,6-3-33 0,-6 2-2 15,3-3-10-15,0-2-16 0,0-1-31 16,3-8-30-16,-3-2-23 0,-3-5-11 0,6 0-40 15,-3-6-8-15,-3 2 2 0,0-6-61 0,3-3 72 16,-4-1-3-16,4-2-44 0,-4-4 57 16,4-1 25-16,0 0 24 0,0 0 40 0,-16-16 85 15,9 7 13-15,-1-1-8 0,-1-4 115 0,-1 3-10 16,-1-5 3-16,-2 0 104 0,-1 0-25 0,3 0 15 16,-2 7-10-16,2-5-48 15,1 3 9-15,0-1-1 0,-1 1-32 0,2 3 0 16,2 2-15-16,0 0-5 0,3-1-31 0,-3-1-7 15,4 3-3-15,0 1-8 0,3-2 0 0,3-2-10 16,1 0-15-16,6-2-6 0,3 0-10 16,1-6-4-16,7 0-19 0,3-1 13 0,3 0-3 15,-2-1-12-15,1-2 7 0,9-5 8 0,2 0-10 16,-9 5-8-16,-1 3-2 0,-7 0 2 16,1 3-2-16,-4 2 7 0,3-1-5 0,-5 2 3 15,-2 3 12-15,0-1 1 0,-5 1-6 0,1 2-12 16,-2-1 7-16,0 3-3 0,0-1-12 15,-3 2 3-15,2 2-3 0,-6 1 12 16,0 0 1-16,0 0 2 0,0 0-7 0,7 9 4 16,-7-3 11-16,0 5-15 0,-3 0 2 0,3 4 0 15,-1 3 8-15,-2 2-8 0,0 3 0 0,0 1 0 16,0 1-12-16,2 0-4 0,1-3-9 16,0-4-3-16,0 0-3 0,0-3-10 0,0 0 26 15,1-3-5-15,2-4 33 0,-3 3-21 0,3-2 1 16,0-4 9-16,0 1 6 0,1-3-8 15,-4-3 11-15,7 1 4 0,-7-1-2 0,0 0-10 16,0 0 7-16,17-4-15 0,-13 0 5 0,2 2 18 16,-6 2-7-16,8-5-14 0,-8 5 1 0,6-3 15 15,-6 3-16-15,4-3 6 16,-4 3-3-16,6-4 10 0,-6 4-10 0,10-1 3 16,-10 1 0-16,11-2-6 0,-11 2 4 0,7 0 4 15,-7 0-10-15,13 0 0 0,-13 0 13 16,14 2-19-16,-14-2-4 0,10 1-3 0,-3-1 6 15,-7 0 2-15,11 0-6 0,-11 0 11 0,13-4-5 16,-6-2 5-16,3-1-10 0,-6-2 5 0,5 0-10 16,-2-2 12-16,-2-3 6 0,1 4-9 15,1 0 29-15,-4-2-20 0,0 3 12 16,1 0-17-16,-1 2 27 0,1 0-2 0,-4 2-10 0,0-1 8 16,0 1-11-16,0 5-2 0,-7-6 2 0,7 6-8 15,-7 0-2-15,7 0 6 16,-16 3-4-16,8 4-4 0,-2 1-9 0,0 3 9 15,2 2 12-15,-1-1 5 0,2 2-10 0,3 2-7 16,-2 0 2-16,6-5 10 0,0 4 0 16,0-3-17-16,3 1 17 0,1 2-10 0,2-3 10 15,1-2-23-15,4 2 8 0,-1-3-13 0,3-5 11 16,1 3-9-16,-1-2-4 0,2-2-13 0,1-2-42 16,2 2-32-16,-2-1-26 0,5-4-157 15,3-1-570-15,0 2 59 0,-4-2 85 0,4 0 73 16,-3-1 57-16</inkml:trace>
  <inkml:trace contextRef="#ctx0" brushRef="#br0" timeOffset="26611.99">17152 4717 688 0,'0'0'213'0,"-3"-6"-27"0,3 6-12 0,0 0-12 0,0 0-24 15,0 0-8-15,0 0-14 0,0 0-9 0,0 0-7 16,0 0-10-16,0 0-1 0,10-5-9 0,-7 2-14 16,5 0-15-16,-2-2 0 0,1-2-7 15,3-3-6-15,-2-1 6 0,1-3-11 16,-2 3-12-16,3-3-6 0,-3-1 5 0,-3 2-2 15,2-2 8-15,-2 1-3 0,-1 2 100 0,-3 0-3 16,3 1 3-16,-3 3-18 0,-3 0 2 16,0-1-25-16,0 4-5 0,-1 0 5 0,-7 1-20 15,4 3-9-15,-5 2 4 0,0 5-4 0,-4 0-12 16,3 3 0-16,-2 7-10 0,-2 0 15 16,4 2-15-16,-1 6 2 0,4-3-12 0,0 2-1 15,6 0 6-15,1 2-3 0,3-6-5 16,0 3-8-16,3-4-8 0,4 2-9 0,3-1 4 15,4-4-2-15,-1-2 20 0,8-3-40 16,0-2-19-16,-1-2-35 0,1-5-26 0,3-1-95 16,-1-1-79-16,-9-4-87 0,14 2-435 0,-1-5 97 15,-4 1 59-15,-2-3 38 0</inkml:trace>
  <inkml:trace contextRef="#ctx0" brushRef="#br0" timeOffset="26874.01">17515 4641 755 0,'-4'-5'245'16,"-3"-2"-53"-16,4 4 0 0,-1-2-10 0,-2 1-16 15,2 0-43-15,1 1 64 0,-5 2-64 0,8 1 8 16,-6-6-1-16,2 3-33 0,-2 0 11 16,6 3-19-16,-4-4-14 0,4 4-24 15,0 0 21-15,-6-5-42 0,6 5 24 0,0 0-21 0,0 0 6 16,0 0 22-16,0 0-28 0,17 12-4 0,-8-9 1 16,-1 3-9-16,2-2 9 15,-3 3 1-15,4-1-23 0,-1 2 10 0,2-4 10 16,-1 4-26-16,-4-1-4 0,0-1-6 0,0 2-10 15,0 0 6-15,-1 1-19 0,-5 0-13 16,-1 1-25-16,-4 3-23 0,-3-1-64 0,0 2-13 16,0-2-72-16,-3 1-9 0,-1-1-477 0,-1 1 82 15,2-2 104-15</inkml:trace>
  <inkml:trace contextRef="#ctx0" brushRef="#br0" timeOffset="27317.16">17719 4521 829 0,'0'0'307'0,"0"0"-13"15,4-5-27-15,-4 5-24 0,0 0-33 0,0 0-18 16,0 0-31-16,0 0-2 0,-11 12 2 16,5-4-36-16,-1 6 11 0,-4-1-18 0,2 2-16 15,-1 3-5-15,2-3-12 0,1 2-6 0,-2-2 0 16,5 1-9-16,-2 0-19 0,5-5-10 15,-3 0-8-15,4 1-5 0,0-3-28 16,5 1 23-16,-2-3-2 0,7-1-14 0,0-4 4 16,4 0-19-16,2-2-10 0,2-2 10 0,-1 0-10 15,3-5 11-15,1-1-9 0,-4 0 4 16,4-1-4-16,-4 1-4 0,-4-1 4 0,0 1 9 16,-1-1-1-16,-3 1 29 0,1 2-1 0,-2-1 11 15,-1 3 5-15,-1-1 5 0,-2 2-1 16,2-3-6-16,-2 4 25 0,-3-4-41 0,-1 6 5 15,6-3-3-15,-6 3 13 0,0 0-20 0,0 0 5 16,0 0 0-16,0 0-5 0,0 0 2 16,0 0-2-16,-3 21-16 0,0-13 14 15,2 5-11-15,1 1-8 0,0 0 16 0,-4 2 7 16,4 4 0-16,-3 0 1 0,3 1-11 0,0 3-3 16,0 1-2-16,-3 0 3 0,3 1-21 15,0-3-28-15,0 4-18 0,0-6-18 0,0 3-51 16,0-6-51-16,0 0-136 0,0 0-551 0,-1-3 98 15,1 0 92-15,-3-5 72 0</inkml:trace>
  <inkml:trace contextRef="#ctx0" brushRef="#br0" timeOffset="27626.6">17873 4600 865 0,'0'-5'297'0,"-3"2"-18"0,3 3-34 0,-3-7 6 0,3 7-67 0,-1-6-61 0,1 6-10 15,-3-4-13-15,3 4-16 0,0 0 3 16,4-7-5-16,2 6-13 0,2-3-12 0,1 2 2 16,1 0-16-16,1-3 13 0,3 4-17 0,-1-2-16 15,4 0 18-15,-6 1-8 0,3-1-5 0,2 3-5 16,-2-1-5-16,-4-2 8 0,0 1 10 15,1 2-19-15,-1 0-9 0,-10 0 0 0,17 0-21 16,-13 2-5-16,2 2 13 0,-6-4-5 0,0 11-21 16,-3-3-12-16,-3 2-88 0,-2 4 0 15,-2-2-73-15,-3 4-27 0,-2-1-14 16,-4 4-285-16,-2 1-156 0,0-1 123 0</inkml:trace>
  <inkml:trace contextRef="#ctx0" brushRef="#br0" timeOffset="28063.04">18116 4691 435 0,'0'0'151'16,"7"-5"-16"-16,-7 5-9 0,7-2 7 0,-7 2-21 15,4-3-9-15,-4 3-19 0,0 0 60 16,0 0 4-16,0 0-17 0,0 0-19 0,16 4 9 15,-16-4-16-15,8 1-18 0,-8-1-16 0,0 0 16 16,10 0-10-16,-10 0-100 0,10-1 18 16,-4-3 2-16,2-1 3 0,-2-1-2 0,4-3 4 15,-3 1-9-15,0 1 4 0,0-3 6 0,0 2-29 16,-1 1 49-16,2-3 23 0,-5 3-13 16,1 3 21-16,-1-4 20 0,0 1-30 0,-3 0 51 15,0 1 22-15,0 1 4 0,-3-1-14 16,0 1-17-16,-1 2-18 0,-3 0-3 0,0 0 0 15,-3 2-13-15,10 1-2 0,-17 1 2 16,7 2-12-16,0 1-9 0,-1 3-1 0,1 2-6 16,-3 0 10-16,2 4-2 0,4-1-8 0,-3 2-2 15,3 2-6-15,0-3-20 0,4 3 26 16,-1-1-34-16,4 0-10 0,0 1-51 0,0-5-43 16,7 3-19-16,0-3-84 0,0-2-56 0,3 0-541 15,7-2 55-15,-6-2 117 0,2-5 41 0</inkml:trace>
  <inkml:trace contextRef="#ctx0" brushRef="#br0" timeOffset="28328.59">18438 4636 806 0,'0'-5'251'0,"0"5"-3"0,-3-6 10 16,2 1-66-16,1 5-15 0,-7-9-28 15,4 7-6-15,3 2-13 0,-4-8-7 0,-2 7-13 16,6 1-23-16,-7-3 26 0,7 3-39 0,0 0 0 15,-17 7-10-15,10 0 0 0,0 0-7 16,4 3-14-16,-5-2-4 0,2 6-6 16,2-5 8-16,1 2-21 0,0 3 3 0,3-5-15 0,-3 4-26 15,3-2-2-15,0 0 17 16,0-1-30-16,3 2-11 0,0-3 3 0,0-1 21 16,1 0-13-16,5-4 20 0,2 1-79 0,0-3-34 15,3-2-35-15,-1 0 2 0,5-2-53 0,-9-4-113 16,15-1-394-16,-4-4 89 0,5-4 69 15</inkml:trace>
  <inkml:trace contextRef="#ctx0" brushRef="#br0" timeOffset="28543.58">18694 4328 847 0,'0'0'263'0,"-4"-3"-45"0,4 3-11 16,0 0-25-16,-6-5-28 0,6 5 20 0,0 0-13 15,-3 11 0-15,-2-4 31 0,5 1-38 16,-3 5-21-16,0-2-18 0,3 3-13 0,-4 3-4 16,1 3-4-16,0 6 1 0,0 2-18 0,2 6-13 15,-5-1-5-15,2 3-26 0,0 2-41 16,-2-4-86-16,5 2 17 0,-5-2-258 0,3-1-490 16,-1-2 88-16,4-12 59 0,0 3 71 0</inkml:trace>
  <inkml:trace contextRef="#ctx0" brushRef="#br0" timeOffset="28932.92">18681 4853 1016 0,'3'-11'315'0,"0"3"-62"0,-3-1-82 0,3 2 4 15,-2 2-22-15,2 1-17 0,-3-1-11 16,0 5-22-16,3-7 2 0,-3 7-13 16,3-5-23-16,-2 1 5 0,-1 4-10 0,3-3-18 15,-3 3 21-15,8-1-34 0,-8 1 8 0,12 0 15 16,-12 0-20-16,11-2-13 0,-4-1 13 0,3 2 0 15,0-1-16-15,1 1-2 0,-1-6-18 16,3 0-2-16,1 0 12 0,0-1-3 0,0-2-1 16,-1 2 4-16,1-3-3 0,-4-2-7 15,0 2-7-15,1 2 7 0,-4-3 18 16,-1 3-3-16,1-1 13 0,-1 2 18 0,-1-1-30 16,-2 1 4-16,-3 0 19 0,3 1-34 0,-6 0 10 15,3 2-12-15,-7 0 4 0,6 1 6 16,-5 0 2-16,6 4 3 0,-10-3-10 0,3 3-8 15,7 0 8-15,-14 7 2 0,8-3-20 0,-1 3 7 16,4 0 6-16,-5 3-1 0,5-1-15 0,2 4 19 16,1-2-4-16,-3-1 1 0,6 2-19 15,1-1-4-15,0 0 7 0,0 1 0 0,6-3-10 16,0 1-7-16,4-2-1 0,-1-1-46 0,1-3-10 16,-1 0-46-16,2-2-16 15,1-2-101-15,2-3-45 0,1-2-404 0,2-2 1 16,0-3 122-16</inkml:trace>
  <inkml:trace contextRef="#ctx0" brushRef="#br0" timeOffset="29367.16">19261 4356 985 0,'-3'-6'302'0,"3"6"-5"16,0-5-46-16,0 5-31 0,-4-3-31 0,4 3-33 15,0 0 1-15,0 0-4 16,0 0-32-16,0 0 17 0,4 17-23 0,-1-9-5 0,1 3-15 15,-4 2-16-15,4 2-7 0,-4 4 2 0,3-1 5 16,0 2-10-16,-3 5-12 0,3-2-6 16,-3 0 5-16,1-4-10 0,2 3-7 15,-3-5-3-15,0 0-8 0,3-4-8 0,-3 1 11 16,0 0-11-16,0-4 1 0,0-2 4 0,0 2 1 16,0-4-8-16,0 1 2 0,0-3-12 15,0-4-26-15,0 6 16 0,0-6 9 0,0 0-9 16,0 0 2-16,0 0 5 0,-16-13-8 0,12 9 3 15,0-2 0-15,1 3 13 0,-4-2 15 16,4 2-23-16,-1-3 6 0,-2 5 9 0,6 1-12 16,-11-6-1-16,4 6-1 0,7 0 1 0,-10 5-2 15,3-4 0-15,0 2 3 0,0 4-8 0,1-1-2 16,-1 2 4-16,0-1-12 0,3-1 12 16,1 3 9-16,0 1-22 0,0-1 9 15,2-3 10-15,1 4-8 0,0-4-18 0,0 1 28 16,0 0-5-16,4 0-5 0,2 0-10 15,-2 0-31-15,3-3-15 0,3 2-55 0,-3-5-73 16,4-1-123-16,2 3-535 0,8-6 46 0,-1 1 77 16,7-5 74-16</inkml:trace>
  <inkml:trace contextRef="#ctx0" brushRef="#br0" timeOffset="30767.05">19894 4486 650 0,'-4'-2'297'0,"4"2"-18"0,0 0-8 15,0 0-23-15,-3-6-15 0,3 6-15 0,0 0-47 16,-6-3-2-16,6 3 0 0,0 0-20 0,0 0-21 16,0 0-36-16,0 0 8 0,0 0-16 0,0 0-2 15,0 0 0-15,0 0-16 0,0 0-14 16,10 17 9-16,-4-6-2 0,1 2-5 0,0 2-29 16,3 4 11-16,-3 1-3 0,3 1-2 0,1-1 2 15,-5 3 3-15,4-4-13 0,1 3-7 16,-1-5-6-16,-3 0 8 0,-1-5 5 0,2 2-8 15,-1-2 11-15,-1 0-26 0,1-4 7 0,-4 0-7 16,2-1 16-16,1-3-9 0,-3 2 16 16,1-1-17-16,-1-2 17 0,-3-3-18 15,0 0 2-15,0 0 6 0,17-14-8 0,-13 0 13 16,2-4-10-16,1-2 7 0,-4-4-7 0,5 0-13 16,-1-1 13-16,-1 0-3 0,1-2-3 0,-1 2 19 15,-1 2-16-15,1 3-10 0,-3 1 7 16,1 6 1-16,-1 0 10 0,0 1 17 0,-2 3-27 15,2 0-13-15,0-1-6 0,-3 5 3 0,0 0-30 16,0 5 5-16,5-4 15 0,-5 4-31 16,0 0-26-16,0 0-55 0,3 21-16 15,0-12-162-15,-3 5-518 0,0 3 81 0,3 0 41 16,1-1 81-16</inkml:trace>
  <inkml:trace contextRef="#ctx0" brushRef="#br0" timeOffset="31822.93">20399 4679 806 0,'0'-9'240'0,"-3"5"-17"0,3 4-13 0,-3-7-5 0,-1 1-31 0,-2 3-21 0,2 0-17 16,-6 1-5-16,0 0-19 0,10 2 1 15,-18 2-21-15,5-1-20 0,0 3 17 16,-1-1-17-16,4-2-3 0,0 4-13 0,-2-3-12 15,0 4-3-15,5-1 5 0,-1 1 8 0,-2 0-16 16,7-2-2-16,-4 3-8 0,4-2-13 16,-1 1 1-16,4-1-14 0,0 1 21 0,4-2-15 15,-1 1-13-15,1-2 10 0,2 2 0 0,1-4 0 16,4-1 8-16,-11 0-10 0,19 0-8 16,-7-1 15-16,-2-2-8 0,3 0-2 0,1 3-2 15,-4-3 12-15,0 0-15 0,-3 1 13 0,3 0 7 16,-3 1 5-16,-1 0-7 0,-6 1 10 15,12-5 11-15,-12 5-6 0,9-1-28 0,-9 1 10 16,7-1 18-16,-7 1-13 0,8 0 1 16,-8 0-14-16,0 0 27 0,0 0-24 0,0 0-5 15,0 0 5-15,10 1 0 0,-10-1-10 16,0 0 18-16,6 6-1 0,-6-6-14 0,4 4 4 16,-1-2-4-16,3 1-16 0,-6-3-5 0,8 3 18 15,-2 0-6-15,1 0 4 0,-7-3-1 16,15 0 6-16,-6-5-9 0,-2 2 1 0,3-2 13 15,-2-3 4-15,2-2-2 0,-1-1-15 0,-1-6 0 16,2-2 2-16,-3-1 3 0,4 0 13 16,-5-3-13-16,0 1 0 0,-2 1 10 15,-1 0-3-15,-3 3 1 0,3 0 15 0,-2 3-11 16,-1-2 24-16,0 6-3 0,0-3-15 0,0 3-5 16,-1-1 15-16,1 5-3 0,-3 1-12 15,3-3 10-15,0 3-18 0,-3 0 5 0,3 6 0 16,0 0-5-16,0 0 8 0,0 0 10 0,0 0-18 15,-7 14 7-15,7-3 9 0,0 2-11 16,-3 4-8-16,3 0 6 0,0 2-3 0,3 3-10 16,-3-3 12-16,3 4 3 0,-2-6-15 0,2 2 2 15,3-3 1-15,-2 1-29 0,-1-3 21 16,2-3-9-16,-2-1 9 0,4 2-3 0,-4-6 8 16,3 1-5-16,1-3-1 0,0-1 11 15,0-3-18-15,-7 0 15 0,14-3 21 0,-4-3-26 16,-3 1 3-16,3-1 0 0,-2-2 2 15,1 2-2-15,-5 1 2 0,5-1 3 0,-5 2 18 16,3 0-23-16,-3-2 2 0,-1 5 16 0,1-3-3 16,-4 4 5-16,9-5-10 0,-9 5 3 15,4-4-3-15,-4 4-3 0,7-1-5 0,-7 1 14 16,0 0-14-16,0 0 0 0,7 7 18 0,-7-7-15 16,6 8 5-16,-5-3-2 0,-1-1 4 15,3 1-14-15,0 1 35 0,0-1-16 0,-2 0-4 16,2-1-3-16,1 1 18 0,-1 1-23 0,-2-1 7 15,5 0-12-15,0-3-3 0,-2 1-7 16,3 1-3-16,3-4 5 0,-10 0 7 16,14 0-4-16,-3-3-16 0,-1-1 13 0,0-1-5 15,1 1 13-15,1-5-10 0,-2 1 15 0,-2 0 2 16,2-5-10-16,-6 3-2 0,2 2 10 16,1-3 41-16,-3 3-8 0,-1 0 13 0,0 0-13 15,-2 1-18-15,-1 2 23 0,0-1 6 0,0 1-8 16,0 5-26-16,0-9 25 0,0 9-14 15,-7-2-1-15,7 2-2 0,0 0-5 0,0 0 2 16,-14 7 18-16,11-2-20 0,-1 2-8 0,4 3 15 16,0 2-7-16,0-1-3 0,3 0 0 15,1 3-5-15,6 0-5 0,0-3 7 16,1 3 1-16,6-3-16 0,-1-2 21 0,2-1-31 16,6-2-8-16,-4 1-38 0,8-2-57 0,-4-1-122 15,-11-3-164-15,14 1-392 0,-2-2 72 16,-4-2 95-16,1 1 61 0</inkml:trace>
  <inkml:trace contextRef="#ctx0" brushRef="#br0" timeOffset="33387.36">12763 5750 854 0,'-1'-7'190'0,"1"7"27"15,0 0-50-15,0 0 86 0,0 0-25 16,0 0-3-16,0 0-40 0,0 0 1 0,0 0-40 16,-13 2-18-16,13-2-5 0,-13 5-10 0,5-2-11 15,-2 3-15-15,0 1 5 0,-4 2-5 16,1 1-20-16,-4 0-3 0,3 4-23 16,0-2 10-16,1 1-5 0,3-2-10 0,-1 1-5 15,1-1 12-15,3 3-12 0,4-3-13 0,-4 0-18 16,6 2-5-16,1-5 2 0,0 1-7 15,4-1 2-15,3-2-7 0,3-1 7 0,0-1 13 16,4-2-2-16,0-2-8 0,3-2 7 0,0-2-14 16,4 1-6-16,-4-2 10 0,0-2 5 0,0 3-2 15,0-5 5-15,0 2 3 0,-4 0-3 16,-1-1-3-16,-3 3 8 0,1-2 6 16,-3 0 1-16,0 1-1 0,-3-2 4 0,-1 1-7 15,0 3-6-15,-6-2 3 0,3 6 11 0,-6-8-11 16,2 5-10-16,-3-1 15 0,0 1-10 15,0 2 0-15,-2 1 5 0,1-5-2 0,1 4-14 16,-3 1 34-16,10 0-7 0,-11-3-14 0,5-1-4 16,2 0 7-16,4-3-20 0,0 0 7 15,4-4-5-15,2-3 3 0,2-5 20 0,2-2-20 16,7-4 7-16,-3-2-4 0,-1 1 7 0,11-13 2 16,-6 10-9-16,-5 4 9 0,1 0 8 15,-4 3 18-15,0 2-12 0,1 2 27 16,-5 3-27-16,1 1-1 0,-3 3 8 0,-1 1-10 15,0-1 18-15,1 1-3 0,-1 2-79 0,-3 0-8 16,-3 1 31-16,3 3-1 0,0-2-12 16,0 6 31-16,-4-8-36 0,4 8 3 0,-7-3 27 15,7 3-22-15,0 0 12 0,0 0-2 0,-9 12 3 16,8-3 4-16,-2 3 13 0,3 1 3 0,0 3-8 16,0 5-4-16,3 1 14 0,1 6 0 15,2 0-7-15,-2 5 5 0,3 3 10 0,3 12-18 16,0-1-7-16,-3 2 7 0,4-4 13 0,-2 3-15 15,1-9 20-15,-2-5-23 16,-1-3 13-16,3 2 0 0,-1-4 10 0,-1-4-3 0,-4-2-7 16,5-4 3-16,-5-1-9 0,3-3 9 15,-3-2-3-15,2-1 12 0,-3-2 1 0,1-3-5 16,-1-3-14-16,0 0 14 0,-3-4-39 16,0 0 8-16,8-12 13 0,-5 2-6 0,-3-2 21 15,0-6-15-15,1-4 15 0,-2-4-21 0,1-4 9 16,-3-5 1-16,-5 0-9 0,2-2 17 0,-4-9-4 15,-1 8 12-15,1 9-5 0,0 0 7 16,-4 1 1-16,1 3-8 0,-5 4 10 0,2 6-5 16,-2 0-2-16,-2 5 7 0,-4 3-15 0,0 2 5 15,0 3 3-15,0 4 7 0,-3 3-13 16,3-1 6-16,-3 5-1 0,6 0-2 16,-3 3 11-16,7-1-19 0,3-2 13 0,1 4-2 15,6-2-14-15,4-3 4 0,6 2-6 0,0-3 5 16,10-1 13-16,2-4 6 0,9-2-16 15,3-2-26-15,14-4 0 0,17-5 13 0,4-2 11 16,3 1 1-16,0-1-14 0,-1 1-8 0,1-2-36 16,0 4 30-16,-7 2-58 0,4 1-102 0,-25 4-147 15,22-4-398-15,-8 6 60 0,-7 1 47 16</inkml:trace>
  <inkml:trace contextRef="#ctx0" brushRef="#br0" timeOffset="33919.87">14466 5661 688 0,'-1'-4'259'0,"-2"-3"-16"0,-1 0-23 0,1 2-33 15,-1 1 15-15,1-2-31 0,-3 3-35 0,2-4 10 16,-3 2-23-16,0 1 2 0,0 2-12 16,1-2-8-16,-4 1-33 0,-4 3 7 0,3 0-15 15,-6 1 0-15,1 7 0 0,-2-4-15 0,-3 8-11 16,1-2 34-16,-4 6-37 0,3 3 1 15,1 2-5-15,-1 1-16 0,4 1 13 0,4 2-2 16,3 2-13-16,-1-2 7 0,7-2-15 0,1 1-7 16,3-2-6-16,4 0-2 0,2 0-5 15,5 0-3-15,-1-3-13 0,8-2-5 16,-2-3-15-16,5-2-49 0,3-1-23 0,3-4-61 0,-3-1-54 16,3-5-195-16,4 0-332 0,-3-2 146 15,2-5 2-15</inkml:trace>
  <inkml:trace contextRef="#ctx0" brushRef="#br0" timeOffset="34297.21">14783 5813 837 0,'0'0'314'0,"0"-6"11"16,-3 0-58-16,3 6-17 0,-3-9-27 0,2 3-21 16,-2 4 1-16,-4-3-27 0,3 2-27 0,4 3-3 15,-10-6-16-15,4 4-17 0,-5 1-8 0,11 1-3 16,-17 3-15-16,3 2-8 0,4-1-22 15,-3 3 14-15,-1 2-22 0,1 0 0 0,1 3 4 16,3-2-17-16,-1 2 5 0,3 1-18 16,-1-1 5-16,2 3 13 0,2-2-15 0,4-3-11 15,-3 0-17-15,3 0-1 0,3-3 11 16,-2 1 20-16,5-2-20 0,1-2-6 0,1 0-2 16,4-4 8-16,-2-2-11 0,5-3 3 0,1 0 3 15,2-4 7-15,-5 1-10 0,5-4 5 16,-5 3-7-16,1-5 7 0,-4 3 0 0,1-3 0 15,-4 4-5-15,-1 1 10 0,-2-1-2 0,2 1 5 16,-3-1 7-16,2 4-17 0,-5-1 10 16,3 0-8-16,-3 2-10 0,0 5 2 15,-4-6-20-15,0 2-15 0,4 4-24 0,0 0-4 16,0 0-57-16,-13 10-56 0,10-3 28 0,0 1-116 16,2-1-76-16,1 0-494 0,4 4 90 15,-1-3 53-15,0 1 98 0</inkml:trace>
  <inkml:trace contextRef="#ctx0" brushRef="#br0" timeOffset="34671.71">14943 5832 709 0,'4'-7'217'0,"-1"5"13"15,1-3-4-15,-4 5-4 0,0 0-22 16,4-2-18-16,-4 2-16 0,0 0-10 16,0 0-33-16,3-5-5 0,-3 5-23 0,0 0 15 0,0 0-28 15,0 0 5-15,-3 15 5 16,0-7-36-16,2-4-2 0,1 6-8 0,0-4 10 15,0 1-28-15,0 2-10 0,1-1-10 0,2-2 2 16,3 1 6-16,-2-3-1 0,2-1-12 0,5-1 17 16,-1-2-15-16,3-4-2 0,2-1 12 15,1-2-23-15,-2-1 16 0,3-1 2 0,0-1-5 16,-3-1 6-16,0 1 1 0,-1 3-14 0,-2 1 17 16,-1-1 1-16,-3 1 4 0,2 0 18 15,-1 3-14-15,-4-2 1 0,2 2-2 0,-3 1-18 16,-3 2 18-16,7-6-12 0,-7 6 9 15,0 0-20-15,0 0 13 0,0 0-13 0,3 11 7 16,-3-4 6-16,-3 0-15 0,3 3 12 16,-3-2-2-16,3 0-3 0,-3 1-3 0,2-1-12 15,1-1-5-15,0 1 10 0,1 0-24 0,2 0-27 16,0 0-26-16,0-4-12 0,1 3-24 16,0 0-41-16,2-6-186 0,-5 4-11 0,5-4-358 15,1-1 20-15,-7 0 82 0</inkml:trace>
  <inkml:trace contextRef="#ctx0" brushRef="#br0" timeOffset="35046.3">15310 5826 877 0,'0'0'254'0,"0"0"-29"0,0 0-18 0,3-5-25 16,-3 5-15-16,0 0-32 0,0 0 3 15,0 0-7-15,0 0-16 0,0 0-15 0,0 0-3 16,0 0-35-16,6 13-1 0,-6-13-5 0,0 8 19 15,0-8-29-15,5 4 2 0,-5-4-17 16,3 7-28-16,-3-7-11 0,3 6 5 0,-3-6 9 16,4 2-14-16,-4-2-10 0,0 0 18 0,0 0-18 15,0 0 39-15,20-8-6 0,-16 3 16 16,3-1 20-16,-1-1 8 0,1 0-23 0,3 0-70 16,-3-1 16-16,0 4 11 0,-1-4-4 15,2 2 6-15,-2 2 13 0,-2-1-13 0,2 1 25 16,1 0-17-16,-4 1-11 0,-3 3 31 15,12-4-18-15,-6 4 6 0,-6 0-1 0,13-1-5 16,-13 1 28-16,11 5-12 0,-7-2-16 0,2 1 10 16,-2 0-2-16,2 2-23 0,-2 2-6 15,0-1 14-15,-1-1-19 0,3 2-20 0,-5 0-17 16,5 1-58-16,-6-1-55 0,0-1-126 0,4 1-481 16,3-2 82-16,-4-3 109 0</inkml:trace>
  <inkml:trace contextRef="#ctx0" brushRef="#br0" timeOffset="35267.71">15699 5378 980 0,'0'-6'330'0,"0"6"-41"0,0 0-38 0,0 0 3 16,0 0-60-16,0 0-4 0,0 0-1 0,-3 16-23 15,0-3-20-15,-1 3-10 0,4 1-26 16,-4 2 0-16,4 3-18 0,-3 3 0 0,0 3-12 15,-1 4 9-15,-2 3-107 0,3-1 8 0,-1 4-16 16,0-2-20-16,0 2-38 0,1-3-26 16,0 0-46-16,3-4-36 0,-3 2-126 0,3-8-452 15,3-4 53-15,-3-4 77 0,3-2 49 16</inkml:trace>
  <inkml:trace contextRef="#ctx0" brushRef="#br0" timeOffset="35970.55">15696 5866 947 0,'-3'-6'327'0,"-1"0"-50"16,4 2-16-16,0 4 0 0,-4-8-28 15,4 8-41-15,0-6-13 0,0 6-28 0,-3-4-3 16,3 4-20-16,0 0-12 0,0 0-22 0,3-7 6 16,-3 7-10-16,11-4-3 0,-7 3-21 15,5-2 11-15,-2-1-26 0,4 2 3 16,2 0-16-16,-3 0 9 0,4-2-9 0,0 1-2 15,3-2-6-15,0-2 1 0,0 3-18 0,1-4 2 16,-2 2-2-16,2-1 13 0,-2 1-16 16,-1-1-2-16,-5 0-8 0,0 0 30 0,3 3-25 15,-6-2 3-15,-3 1 20 0,2 1-38 0,-3-2 25 16,2 4 11-16,-2-3-18 0,-3 5 7 0,0 0-2 16,0 0 2-16,-11-7-12 0,11 7-6 15,-13 3 3-15,13-3-10 0,-17 4 13 0,7 2-6 16,0 0-12-16,2 1-3 0,-2-1 18 0,0 6-18 15,3-3 18-15,-3 2 10 0,6 3-25 16,-2-3-1-16,2 3 32 0,4-3-32 16,0 3 24-16,0-3-13 0,3 1 5 0,1-1-3 15,3-2-4-15,3 1 7 0,1-3 2 0,2-1 1 16,1-4 17-16,2 0-20 0,2-1 8 16,-2-1-8-16,5-3-3 0,0 1 8 0,-4-3-10 15,3 1 5-15,-2-2 0 0,-2-2 0 0,-1 1 0 16,-2-1 0-16,-3-2 13 0,1 3 0 15,-4-1-8-15,-1 1-2 0,-2-1 4 16,-1 4-9-16,0-4-3 0,-3 2 5 0,0 2-6 0,-6-1-9 16,5 1 13-16,1 4-16 0,-9-6 18 0,2 5-8 15,7 1-12-15,-8-2 4 16,8 2 3-16,-10 0-20 0,10 0 5 0,0 0 13 16,-10 0-6-16,10 0 13 0,0 0-10 0,-6 5-7 15,6-5-1-15,0 0 3 0,0 0 21 16,0 0-24-16,0 0 6 0,0 0-1 0,23 0 11 15,-23 0-8-15,14-2 8 0,-7 1 5 0,0-1 5 16,3 0 2-16,-10 2-2 0,13-4 3 0,-6 4 7 16,-7 0 5-16,11-4-12 0,-11 4 2 15,7-2 0-15,-7 2 13 0,0 0 0 0,10 0-13 16,-10 0 28-16,9 6-2 0,-9-6 0 0,1 6-11 16,3-1 16-16,-4 1-13 0,0 2-5 15,0 0-8-15,0 2 16 0,3-2 2 0,-3 2-10 16,0 3-3-16,0-3-20 0,4 0-15 15,-1 4-1-15,0-3-32 0,7 3-42 0,-2-4-69 16,5 0-351-16,0-4-332 0,8 2 56 16,0-7 98-16,-1 0 65 0</inkml:trace>
  <inkml:trace contextRef="#ctx0" brushRef="#br0" timeOffset="36389.44">16742 5710 693 0,'-10'-6'264'0,"3"5"-24"0,0-2-19 15,1-2 4-15,-2 2-26 0,1-3-81 0,1 4 3 16,2-4-14-16,-2 3-22 0,1-4 22 0,2 2-20 16,0 1-31-16,0-4 19 0,3 2 1 15,3-3-12-15,-3 1-7 0,6 1-11 0,-4-3-8 16,4 2-12-16,1 1 22 0,-1-3-22 0,1 3 5 15,4 3-11-15,-4-4-7 0,2 2 2 16,2 2 6-16,-1 0 7 0,0 1-15 0,1-2-6 16,-4 3-4-16,3 1-3 0,1 1-3 0,-2 0 6 15,-9 0 2-15,14 3-2 0,-3-1-1 16,-5 4 19-16,-2 0-14 0,2 2-1 16,-3 0 4-16,-3 2 18 0,0 1-28 0,-3 2 20 15,0 0 14-15,-4 1-22 0,1 3 17 0,-2-2-6 16,1 1-16-16,1 0 9 0,-4 0-9 15,5-3-14-15,-4 1-6 0,5 0-18 0,-2-4 8 16,2 1-18-16,1 2-7 0,0-3-32 0,3 0-27 16,0-1-14-16,3-1-83 0,0 0-106 15,1 2-128-15,2-2-276 0,1-1 118 0,1 2-8 16</inkml:trace>
  <inkml:trace contextRef="#ctx0" brushRef="#br0" timeOffset="36559.99">16879 6134 734 0,'0'0'246'15,"0"0"-36"-15,0 0 5 0,0 0-36 16,0 0-10-16,0 0-31 0,14-13-7 0,-8 9 4 16,1-2-9-16,0 4-37 0,2-4-153 15,-4 4-276-15,1 1-384 0,-6 1 107 0,7-2 38 16</inkml:trace>
  <inkml:trace contextRef="#ctx0" brushRef="#br0" timeOffset="38031.56">13631 6678 785 0,'0'0'238'0,"0"0"-25"0,0 0-6 0,0 0-43 16,0 0-26-16,0 0-2 0,0 0-16 0,0 0-7 15,0 0-11-15,0 0-2 16,0 0-8-16,0 0-15 0,0 0-16 0,0 0 6 16,23-7-26-16,-15 3-5 0,-1 3-16 0,3-6-10 15,1 1-27-15,-1-1 1 0,0-3-22 16,1 0-11-16,-1 0 11 0,2-2 20 0,-1 0-5 16,-4-1-10-16,3 1 20 0,-3 2 5 0,4-4 11 15,-5 5 12-15,-2-2 23 0,-1 4 34 0,3-2 2 16,-5 2 16-16,2 1-103 0,1 0 10 15,-4 2 19-15,0 4-26 0,0-6 2 0,0 6 13 16,0 0-2-16,0 0-3 0,0 0 2 16,-11 20 24-16,8-7-36 0,-1 4 12 15,1 3 6-15,0 1 15 0,3 8-10 0,-3 2-16 16,2 0-5-16,-2 3 19 0,3 1-17 0,0 2 6 16,0-7 3-16,0-1-13 0,3-1 28 15,-2 1-5-15,2-4-13 0,-3-4 2 0,3-3-4 16,-3 1-1-16,3-2 13 0,-3-6 11 0,0 5-11 15,0-7-8-15,-3 1 19 0,0 3-24 0,0-4 9 16,-1 0 4-16,-6-2-8 0,3-2-7 16,-3 0 18-16,-1-3-10 0,1-1-6 0,0-1 18 15,-4-1-25-15,1 1 18 0,3-3-13 0,-4-3 0 16,3 3 5-16,1-4-11 0,0-2 29 16,3 1-15-16,0 0 17 0,0-5-20 15,4 3-5-15,2-1-10 0,1-3 20 0,0 3-31 0,1-3 39 16,2 3-10-16,4-3 7 0,-3 3-10 15,2-3 2-15,4 3-4 0,-3 1 10 16,1-2-1-16,1 3-9 0,1 1 2 0,1 1 5 16,-1 3-15-16,0-3-3 0,-2 5-46 0,2-3-43 15,0 4-1-15,0 0-71 0,-6 1-64 16,-4 0-82-16,13 1-394 0,-6 0 61 0,3-1 95 16</inkml:trace>
  <inkml:trace contextRef="#ctx0" brushRef="#br0" timeOffset="38392.92">13973 6536 698 0,'0'-7'251'0,"0"7"-18"0,0-4-31 0,0 4-2 0,-3-7-6 0,3 7-30 16,3-5-15-16,-3 5 9 0,0 0-27 15,0 0 5-15,-3-4-34 0,3 4-10 16,0 0 5-16,0 0-25 0,0 0-3 0,0 0-5 0,0 0-13 16,0 0 1-16,0 0-1 0,0 0-13 15,3 14-25-15,0-8 15 0,-2 6 16 16,2 0-21-16,0 2 15 0,0 3-17 0,-2 0-6 16,2 7 11-16,0 1 4 0,-3 1-17 0,3 1 5 15,-3-1-5-15,0 4-8 0,0 1 0 16,2-4 0-16,-2 0 8 0,3 2-10 0,-3-2-1 15,3-2-10-15,-3 0-15 0,3-8-5 0,1 2 15 16,-1-2-22-16,3-3-17 0,-2 1-1 16,3-6-4-16,3 0-32 0,-3-5 2 0,3 1-13 15,1-3-174-15,2-3-496 0,-2 0 40 0,2-7 121 16</inkml:trace>
  <inkml:trace contextRef="#ctx0" brushRef="#br0" timeOffset="38639.11">14004 6803 624 0,'0'0'202'0,"0"0"103"0,-11 0-49 0,11 0-16 16,0 0-27-16,0 0-13 0,0 0-11 15,0 0-38-15,0 0 0 0,0 0-26 16,24-11 3-16,-14 5-17 0,1 4-22 0,5-3-30 16,-1 1-44-16,-2 2-43 0,5-4-84 0,1 0-690 15,2 4 81-15,0-4 45 0,-4 3 110 16</inkml:trace>
  <inkml:trace contextRef="#ctx0" brushRef="#br0" timeOffset="40059.98">15180 6569 583 0,'0'0'154'0,"0"0"25"0,3-6 10 0,-3 6-35 16,0 0 15-16,0-4-16 0,0 4-27 15,0-8 22-15,0 8-15 0,0-5 18 0,0 5-38 16,-6-4 12-16,6 4-14 0,-4-6-9 0,4 6-7 16,-8-2-3-16,8 2-8 0,-10-2-15 15,10 2-10-15,-16 2-10 0,5-2 2 16,1 2-7-16,-4 4-6 0,1-2 18 0,0 3-43 15,-2 1 25-15,2 2-4 0,-1 3-19 0,1-1-5 16,-2 3 8-16,5 2-10 0,-3 1-6 16,5-1 4-16,2-1-1 0,0 3-3 0,5-1-15 15,1 0-15-15,0-2 0 0,4 0 5 0,2-4-5 16,1 3-3-16,4-4 6 0,2 2-83 16,5-2-2-16,-2-3-23 0,5-1-110 0,0 0-162 15,-1-4-345-15,4 1 123 0,-3-4 5 16</inkml:trace>
  <inkml:trace contextRef="#ctx0" brushRef="#br0" timeOffset="50408.96">15573 6704 642 0,'0'0'195'0,"0"0"9"0,0 0 4 0,0 0-11 0,0 0-46 15,0 0-95-15,0 0 11 0,0 0 40 16,0 0-28-16,0 0-4 0,0 0 12 0,0 0-18 16,0 0 18-16,0 0-15 0,0 0-8 0,0 0-13 15,0 0-10-15,0 0 10 0,0 0 8 16,0 0-21-16,0 0-5 0,0 0 13 0,-14-12-7 15,14 12-1-15,-7-2 1 0,4-2-1 0,-4 2 3 16,7 2-15-16,-14 0-1 0,4 0 3 16,10 0-12-16,-17 1-14 0,7 0 16 15,0 4-15-15,2-3 7 0,-2 3 3 0,1 0-6 16,2 1 1-16,-1 1 5 0,2 2-10 0,2-2 4 16,-2 2 1-16,5-2-18 0,-2 2-1 15,3-5 4-15,-3 4 4 0,3-1-5 0,3 1 1 16,-3-2 7-16,3-4-16 0,-2 4 11 0,5-3-2 15,-2-1 17-15,2 2-5 0,5-2 0 16,-4-2 0-16,3 0-23 0,-10 0 16 0,20-5 7 16,-9 4 5-16,-1-2-2 0,0 1 5 0,0-3-3 15,1 4-13-15,-4-5 3 0,3 4 8 16,-1-3-18-16,-1 4 10 0,-4-2-3 16,2-1 16-16,-2 1 7 0,-4 3-9 0,13-3-4 15,-12-1 22-15,-1 4-14 0,6-2 3 0,-6 2 10 16,0 0 5-16,7-6 16 0,-7 6-26 15,6 0 5-15,-6 0-18 0,0 0 3 0,0 0 2 16,4-3 3-16,-4 3-18 0,0 0-7 0,0 0 12 16,7-4-18-16,-7 4 0 0,0 0 0 15,0 0-7-15,10 5-3 0,-10-5 10 0,10 3-33 16,-6 2 0-16,3-5-31 0,0 1-56 0,-7-1-85 16,13 1-71-16,-13-1 26 0,14 0-464 15,-7 4 69-15,0-3 51 0</inkml:trace>
  <inkml:trace contextRef="#ctx0" brushRef="#br0" timeOffset="50824.01">15798 6709 693 0,'1'-6'289'0,"-1"6"-109"0,0-5 4 0,0 5-18 0,3-6-22 0,-3 6-27 15,0 0-4-15,0 0-21 0,0 0-5 0,0 0-7 16,0 0-9-16,0 0-30 15,0 0-2-15,0 0 4 0,10 17-7 0,-10-9 23 0,4 0-18 16,-4-1 2-16,3 3 1 0,-3-1-19 16,3 0 27-16,-3-1-42 0,1 2 5 15,-1-3-2-15,0 0-5 0,0-1-1 0,0-1-9 16,0 2 17-16,3-2-10 0,-3-5 16 0,0 3 7 16,0-3-26-16,0 0 6 0,0 0-10 15,13-15 7-15,-5 5-3 0,-2 1 3 0,1-4-12 16,3 2 27-16,-2-1-7 0,1 0 7 0,-2 1-7 15,0 3 8-15,0 0-14 0,0-1 6 0,0 1 10 16,-1 2-33-16,1 2 18 0,3-3 4 16,-3 3-9-16,-3 0-13 0,5 4 0 15,-1-1-3-15,-8 1 15 0,13 1-7 0,-6 1 10 0,1 4-5 16,1-3 3-16,-2 4 2 16,-3 1-8-16,6 2 9 0,-3 3-12 0,0-1-17 15,2 1-10-15,2-1-36 0,-4 2-26 0,3-3-163 16,4 3-487-16,-1-5 46 0,-3 0 123 15</inkml:trace>
  <inkml:trace contextRef="#ctx0" brushRef="#br0" timeOffset="51122.6">16673 6479 673 0,'0'-6'243'0,"0"6"-15"0,0 0-8 0,0-6-15 0,0 6-36 16,0 0-3-16,0-6-51 0,0 6 11 0,0 0-4 16,0 0-22-16,0 0 0 0,0 0 18 0,3 21-57 15,-3-11 1-15,2 1-6 0,1 3-15 16,-3 4 18-16,3 0-13 0,0 7 8 15,-3 0-1-15,0 4-12 0,1 0 0 0,-1 2-23 16,0 3-18-16,0 5-51 0,0-11-100 0,0 4-148 16,0-4-480-16,0 1 65 0,0-7 97 15</inkml:trace>
  <inkml:trace contextRef="#ctx0" brushRef="#br0" timeOffset="51439.35">16777 6728 954 0,'0'0'223'0,"0"0"30"16,-1-7-68-16,1 7-32 0,-3-4-2 16,3 4-10-16,0 0-31 0,0 0 3 15,0-6-21-15,0 6-3 0,0 0-4 0,0 0-21 16,0 0-5-16,13 0 0 0,-13 0 0 0,15 0-18 15,-5 4-16-15,-1-3 26 0,5 0-10 16,-3 1-20-16,2 4 12 0,1-3-10 0,-1 1-2 16,1-1-6-16,-3 3-2 0,3-3 7 0,-4 3-7 15,-1-2 15-15,1 2-15 0,-2 1 5 0,-1-1-3 16,-4 0-20-16,-3 1 18 0,0 5-8 16,-4 0-10-16,-5-1-5 0,-5 4-6 0,3 0-40 15,-6 1 2-15,0-1 3 0,-3-4-39 16,6 3-17-16,0-4-39 0,-2-1-164 15,2-1-442-15,4-6 68 0,3 4 70 0</inkml:trace>
  <inkml:trace contextRef="#ctx0" brushRef="#br0" timeOffset="51883.88">16940 6850 721 0,'0'0'284'15,"7"0"-43"-15,-7 0-75 0,0 0-43 16,0 0-5-16,6-4-16 0,-6 4-12 0,0 0-13 16,8-2-8-16,-8 2-3 0,0 0-7 0,10-1-13 15,-10 1-2-15,13-1-13 0,-5 0 7 16,1 0 16-16,-2-4-29 0,7 2 9 0,-4-1 76 16,0-1-3-16,1-1-25 0,2 0 0 0,2-2-5 15,-5 1-16-15,0 3 1 0,4-4 12 16,-4-1-23-16,0 0 8 0,1 2-15 15,-5-2-3-15,4 2 20 0,-7 4-35 0,2-3-42 0,1 0 11 16,-2-1-8-16,-1 3 11 0,-3 4 55 16,3-7-1-16,-3 7 4 0,0 0-7 15,-10-3 4-15,10 3-9 0,0 0-8 0,-17 3 20 16,10 2-28-16,1-2-5 0,-2 4 13 16,-2 2-15-16,3-1 4 0,1 3-7 0,-2 3 8 15,2-3-14-15,2 4 1 0,-2 1-3 0,2-4-7 16,1 1 7-16,3-1-10 0,0 1 8 0,0-3 0 15,0 3-3-15,3-3 13 0,1 1-13 16,5-4 0-16,2 1-8 0,0-1-17 0,5-4-13 16,5-3-11-16,9-3-56 0,19-18-197 0,5 13-570 15,7-4 83-15,12-12 91 0,2-1 71 16</inkml:trace>
  <inkml:trace contextRef="#ctx0" brushRef="#br0" timeOffset="52599.61">18342 6560 847 0,'0'-6'309'0,"0"6"-30"0,0 0-28 0,0 0-31 0,0 0-17 0,0 0-27 0,0 0-9 16,-14 15-3-16,10-6-21 0,-2-2-18 15,-1 1-7-15,-3 2-26 0,3-2-10 0,0 0-10 16,0 1 17-16,-3-1-22 0,3 0-11 0,1 1-2 16,-1-2-21-16,-1 0 3 0,5 1 10 15,-1-5-31-15,1 4 16 0,0-1-13 0,0-4-8 16,-1 5 3-16,4-7 8 0,0 7-3 0,0-7 2 16,7 4-5-16,-1-4-4 0,-6 0 4 15,11 5 3-15,0-4 5 0,2-2-5 0,-2 1-10 16,2-1 9-16,0 1-9 0,1-4 2 15,-1 8 13-15,-1-4-12 0,1 0-16 0,1 0 12 16,-1 1-9-16,-3 0 4 0,4 1 16 16,-4 2-5-16,-3-1-16 0,4 3 21 0,-4-2-10 15,2 2-11-15,-5 2 21 0,3 1-20 0,-7-1 20 16,0 3-11-16,0-3 1 0,-4 6 10 0,0-3-21 16,-5 3-7-16,2-3-8 0,-4 4-12 15,1-5-17-15,0 4-14 0,-7-3-29 0,7 1-22 16,-4-3-67-16,1-1-44 0,-8-2-110 0,10-1-445 15,-2-3 36-15,3-1 89 16,0-2 59-16</inkml:trace>
  <inkml:trace contextRef="#ctx0" brushRef="#br0" timeOffset="52816.93">18304 6542 726 0,'0'0'313'0,"3"-6"-11"0,-3 6-18 0,0-7-36 0,0 7-10 0,4-4-33 0,0 2-28 0,2-2-21 15,1 2-3-15,7-4-27 0,0 4-1 0,9-7-7 16,2 2-16-16,9-1-20 0,3-1 13 16,15-6-26-16,2 4-2 0,-3-3-21 15,1 4-34-15,-11 1-65 0,3-10-221 0,-6 14-596 16,-11 4 109-16,-7 1 37 0,-2 0 122 0</inkml:trace>
  <inkml:trace contextRef="#ctx0" brushRef="#br0" timeOffset="53996.74">19651 6723 875 0,'0'0'302'0,"0"0"-5"0,-3-7-39 0,3 7-25 0,0-6-2 16,0 6 30-16,-4-6-102 0,4 6-80 0,-6-4-20 15,6 4-11-15,-11 0 4 0,4-2 1 0,7 2-12 16,-16 2-5-16,2 1 2 16,4 1-22-16,-1 0 12 0,1 2-2 0,0 0 2 15,-1-1-5-15,1 7-16 0,3-4 14 0,0 1-24 16,0 0 6-16,1 0 5 0,5 1-16 0,-2-2-7 15,3 0 12-15,0 0 3 0,3-1-3 16,-2-2 3-16,5-1 3 0,5-1-11 0,-4-2-2 16,3 2-3-16,4-6 24 0,-1 2-9 0,1-1 6 15,-1-1 5-15,1-2-8 0,-4 3-10 0,0-4 15 16,1 0-13-16,-4 2 3 0,3-3 5 16,-3 4-7-16,0-3 15 0,-3 0 2 0,-1 3-33 15,0-3 16-15,-3 6-4 0,0-8 4 16,0 8-8-16,-3-8-1 0,-1 5 11 0,1-1 8 15,-4 1 13-15,0 2-34 0,0-5 13 16,1 5-21-16,-2 0 19 0,8 1 2 0,-13-6 5 16,9 4 0-16,-2-1 3 0,3-1-3 0,-2 2 0 0,5 2-15 15,-3-8 2-15,3 8 10 16,8-13-9-16,-2 3 12 0,1 2-20 0,0-1 9 16,3-1 27-16,0-5-29 0,0 5 11 0,1-3-6 15,-4 1-2-15,3-3-8 0,-1 5 21 0,-1-3-11 16,-1 2-2-16,-4 2 13 0,1 0 0 15,-4 2-1-15,3 0-7 0,-3 0-5 0,-3 3 15 16,-1-2 1-16,-2 4-6 0,-1 0 3 0,7 2-11 16,-18 0 6-16,5 2-3 15,2-1 17-15,-2 2-9 0,-4 3-13 0,3 1 2 16,-3 1 1-16,4-1-3 0,-2 0-8 0,5-1 16 16,0 1-16-16,0 1 5 0,6 1-5 0,1-1 6 15,0-2 1-15,3 2 1 0,0-4-2 16,3 2 4-16,4 0-5 0,4-4-7 0,2 1 7 15,1-3 11-15,2-2-1 0,2 2 11 0,2-2-8 16,0-2 1-16,1 2 6 0,-1 0-12 0,-2-3-7 16,-2 2 7-16,-1 2 2 0,-2-3-15 15,1 1 11-15,-4 2 12 0,0-3 5 0,1 2 11 16,-4 2-21-16,-1-1 13 0,1 0-3 16,-7 1 6-16,11-2 2 0,-11 2-13 15,10 0-10-15,-10 0 5 0,0 0 16 0,9 4-21 16,-8 1 0-16,-1-2 0 0,4 4 2 0,-1 1 1 15,-3 0-6-15,3 0 14 0,1 2-17 0,-1 1-14 16,4 2-13-16,-1-3-8 0,2 5-80 16,-1-5-71-16,-1 5-130 0,4-5-464 0,4 3 85 15,0-3 79-15</inkml:trace>
  <inkml:trace contextRef="#ctx0" brushRef="#br0" timeOffset="55274.73">13798 7700 619 0,'0'0'251'0,"0"0"-31"0,-6-4-8 0,6 4-45 0,0 0-11 0,0 0-5 15,0 0-10-15,0 0-34 0,0 0-17 16,0 0 2-16,0 0-31 0,0 0 19 0,0 0-1 16,0 0-5-16,0 0 1 0,17-3-37 0,-7 1 0 15,0-3-10-15,3 2 6 0,-2 1-9 16,3-4-2-16,3-1-15 0,-3 0 18 0,3 3-31 16,-1-3 12-16,-1 0 3 0,-2-1-2 0,1 1-8 15,-1 0 5-15,-1 2 11 0,-3-1-11 16,1 0 5-16,-3 2 0 0,1-2 0 15,-2 4 3-15,1-4 18 0,-4 3-11 0,0-1 19 16,-3 4 7-16,4-4-10 0,-4 4-16 0,0-6 14 16,0 6-14-16,0 0 6 0,0 0-3 15,0 0-5-15,0 0-24 0,0 0 12 0,-10 23 1 16,6-12 1-16,1 4 10 0,3 2-13 0,-3 4 13 16,3-1-5-16,-3 7-6 0,3-2-2 15,0 4 1-15,0 0-4 0,0 1-15 0,3-3 8 16,-3-1 5-16,0 1 3 0,0-4-3 0,0 1 2 15,0-6 6-15,3-1-8 16,-3 1 8-16,-3-3-1 0,3-1-9 0,-3-3-6 16,-2 3 3-16,-1-6-3 0,2 2 6 0,-6-2-21 15,1-2 20-15,-2-2 11 0,0 0-11 16,-3-8-2-16,4 3 8 0,-3-3-11 0,-1-2 6 16,1-1-19-16,2-4 16 0,1 0-5 0,3 1 2 15,-4-1 0-15,5 2 3 0,2-1 5 0,1-3-5 16,0 3 0-16,3 1 0 0,3-4 15 15,-3 3-5-15,7 0-2 0,-1-3 2 0,2 3-5 16,2-2-3-16,0 0 8 0,4 1-7 0,-4 3-1 16,4 1-27-16,-1-3-16 0,1 3-49 15,-3 2-36-15,-1 2-56 0,4-4-92 16,-1 4 49-16,-7 3-105 0,5-1-349 0,-1 0 55 16</inkml:trace>
  <inkml:trace contextRef="#ctx0" brushRef="#br0" timeOffset="55564.56">14321 7641 844 0,'0'0'297'0,"1"-8"13"0,-1 8-39 15,0-5-10-15,0 5-110 0,0 0-5 0,0-7-23 0,0 7-13 0,0 0-7 16,0 0-16-16,0 0-16 0,0 0 3 0,0 0-4 15,0 0-14-15,0 0-5 0,-10 22-18 0,7-8-2 16,2 3 15-16,-3 2-10 0,4-1-10 16,-3 3 7-16,3 4 0 0,-4-1-18 0,4-2 11 15,0 3 2-15,0 0-15 0,1 0 10 0,2 0-10 16,-3-2-16-16,3-5 3 0,2-1-15 16,-2 3-3-16,3-7-2 0,1 1 12 0,-1 2-31 15,2-7 1-15,2 1-28 0,-3-3-27 0,3-1-58 16,0-4-46-16,0-9-120 0,0 7-443 15,1-1 66-15,-1-6 69 0</inkml:trace>
  <inkml:trace contextRef="#ctx0" brushRef="#br0" timeOffset="55771.31">14352 7856 775 0,'-6'-3'297'0,"6"3"-21"0,-7-2-14 15,7 2-17-15,0 0-22 0,-7-1-23 16,7 1-37-16,0 0-6 0,0 0-14 16,0 0-20-16,0 0-23 0,21-7-6 0,-8 5-27 15,1-3-36-15,-1 2-67 0,8 1-82 0,3-1-706 16,-4 0 79-16,8 2 77 0,-1-5 82 16</inkml:trace>
  <inkml:trace contextRef="#ctx0" brushRef="#br0" timeOffset="56236.18">15177 7615 1072 0,'-1'-7'299'0,"-2"0"-55"0,3 0-40 0,-3 4-17 0,-2-3-13 0,2 0 6 15,0 2-83-15,0-2-18 0,-1 4 3 0,-2-4 0 16,2 5-23-16,4 1-8 0,-17-2-13 16,17 2 16-16,-17 9-10 0,3-1 4 0,4 0-20 15,-4 5 1-15,4 2-6 0,-3 5-3 0,2-1 3 16,1 5-18-16,3-2 0 0,-3 3-15 0,6 3-13 15,-2-2-15-15,6-1-21 0,0 0 5 16,6-1-2-16,1-2-26 0,4-2-15 16,2-3-11-16,4 0-15 0,0-7-128 0,4-2-43 15,3 0-402-15,0-1 46 0</inkml:trace>
  <inkml:trace contextRef="#ctx0" brushRef="#br0" timeOffset="56977.92">15528 7878 583 0,'4'-9'261'0,"-1"1"0"15,-3 0-74-15,4 4-31 0,-4-2 36 0,0-1-2 16,-4 2-32-16,4-1-12 0,-3-1 3 0,-1 0-8 16,1 4-24-16,-4-4-12 0,4 2 3 15,-4 2-24-15,-3 1-4 0,3-3-14 0,-6 5-4 16,2 0 2-16,1 0-26 0,-4 0 21 16,3 5-13-16,-2-3-13 0,2 1 0 0,1 2-4 15,0 1 4-15,0-2-13 0,0 3-4 0,3 0-9 16,1 0 6-16,1 1-13 0,2-4 3 0,0 2-6 15,2 0-2-15,1-2 10 16,0-4-15-16,7 8 12 0,-3-7 9 0,3 4-6 16,0-4 8-16,-7-1-8 0,17 0-5 0,-17 0 7 15,14-1 6-15,-5-2 3 0,2 1 7 0,-11 2-13 16,14-1-5-16,-8 1-8 0,5 0 19 16,-11 0-14-16,13 0 3 0,-13 0 6 0,14 0-16 15,-7 0-1-15,-7 0 12 0,10 0-6 0,0 1-11 16,-2 4-1-16,-2-4-6 15,4 2-5-15,-3 1 2 0,4-1-33 0,-2 3-20 0,-2-3-49 16,4 3-15-16,-7 1-5 0,6-3-11 16,-1 3-99-16,-4 0 2 0,4-4 0 15,-2 2 23-15,0-2-35 0,0 1 12 0,0-1 120 16,-7-3 36-16,10 0 49 0,-10 0 92 0,10-7-2 16,-6 6 20-16,0-2 3 0,-1-1 60 0,3 1 32 15,-5-4-28-15,2 4-26 0,0-4 10 16,0 2 0-16,0 2 8 0,-2-4 25 0,-1 7-27 15,4-7-1-15,-4 4-15 0,0 3-23 0,6-7-5 16,-6 7 7-16,0-5-30 16,0 5 2-16,4-3-23 0,-4 3 14 0,0 0-12 0,0 0-9 15,0 0 0-15,0 0 7 0,0 0-15 16,0 0 0-16,16 6-6 0,-16-6-1 0,8 2-4 16,-5 0 16-16,-3-2-20 0,7 5 0 15,-1-5 2-15,-6 0 7 0,11 0-1 0,-11 0-4 16,10-2 1-16,-3-1 5 0,-1 0 7 0,2-4-2 15,-1 0 0-15,-1 2 5 0,1-1-2 16,0-1-24-16,0 0 24 0,0 2-11 0,-1-1-5 16,-2-1 8-16,-1 4 7 0,1-2-12 15,3 2 5-15,-4-1-8 0,1 1-3 0,-4 3-4 16,6-6-11-16,-6 6 3 0,0 0 10 0,0 0-8 16,14 6 6-16,-10-3-1 0,2 1 8 0,-2 0 0 15,2 4-5-15,1 1 0 0,0-1 18 16,0 0-18-16,0 5-2 0,0-2-24 15,6-1-33-15,-3-2-30 0,-3 5-42 0,7-5-151 16,-4 3-521-16,5-3 68 0,-5-1 75 0,0 1 58 16</inkml:trace>
  <inkml:trace contextRef="#ctx0" brushRef="#br0" timeOffset="57417.46">16650 7486 837 0,'3'-3'232'0,"-3"3"-11"0,0-5-27 0,0 5-25 0,0 0-8 0,0 0-15 0,0 0-20 16,0 0-9-16,14 8-9 0,-11-2-1 0,0 2-22 16,0 0 2-16,2 5-3 0,-2 2-12 15,0 3-5-15,-3 3-19 0,1-2-20 16,2 6-33-16,-6 2-46 0,3 2-39 0,-1 4-81 0,-8-1-103 16,7-6-458-16,2-6 51 0,0 1 77 15</inkml:trace>
  <inkml:trace contextRef="#ctx0" brushRef="#br0" timeOffset="57744.58">16742 7781 1062 0,'0'-6'338'0,"-3"-1"-70"0,6 0 4 15,-6 3-19-15,3 4-46 0,0-8-27 16,0 8 4-16,-4-8-23 0,4 8-30 0,0-8-8 15,0 8-16-15,0 0-7 0,0 0 2 0,4-5-12 16,-4 5-16-16,0 0-2 0,17 5-8 16,-8-2-10-16,2 2-13 0,-1-3 20 15,0 5-43-15,4-4 18 0,-4 2 0 0,0 2-13 16,4-4 12-16,-4 3-1 0,-2-2-19 0,-1 0-10 16,3 0 26-16,-4 1-21 0,-2-2 11 15,0 3-11-15,-4 0-2 0,-4-1-6 0,-3 5-7 16,-3 1 0-16,-4 0-13 0,-3-1 3 0,-3 3-19 15,3-1-27-15,-4 0-8 0,3-3 0 16,2-2-49-16,-2-2-51 0,-5 2-184 0,12-1-500 16,1-5 101-16,4-1 30 0,6 0 143 15</inkml:trace>
  <inkml:trace contextRef="#ctx0" brushRef="#br0" timeOffset="58179.75">17019 7800 975 0,'0'0'281'15,"0"0"-7"-15,4 1-26 0,-4-1-9 0,0 0-55 16,0 0 3-16,0 0-26 0,0 0-18 16,0 0-10-16,0 0-5 0,0 0-18 15,9 0-5-15,-9 0-25 0,0 0-1 0,10-2-12 16,-2-1 2-16,-8 3-8 0,10-3-10 15,-4 1-2-15,1-3-13 0,1 2-3 0,1-2 3 16,-2 2 2-16,-3-3-12 0,2 5-8 0,2-6 13 16,-2 2-8-16,-5 0 10 0,2 0-2 15,0 2-8-15,0-4 0 0,-3 7 2 0,0-8-7 16,0 8 0-16,-9-4 13 0,5-2-23 0,-3 6 4 16,7 0 4-16,-17-2-11 0,7 2 2 0,-4 2-1 15,1-2 1-15,-2 1 6 0,5 4-15 16,-3-3-1-16,-1 4-5 0,4 2 16 15,-1 1-11-15,1 0 3 0,4 1 13 0,2 5 13 16,1-2-11-16,3 1 3 0,0 4 8 16,6-2-16-16,-2 1 8 0,6 3 0 0,1-5 0 15,5 0-18-15,2-1 0 0,3-3 0 0,2-3-13 16,4 1-105-16,1-4-43 0,2-5-44 16,1 2-706-16,3-4 105 0,-3 0 71 0,3-4 87 15,0-3 52-15</inkml:trace>
  <inkml:trace contextRef="#ctx0" brushRef="#br0" timeOffset="59491.66">18260 7625 706 0,'0'0'253'0,"3"-6"-20"0,-3 6-30 0,0 0-22 0,0-4-19 0,0 4-1 0,0 0-31 0,0-7-4 0,0 7-16 0,0 0 8 16,0 0-19-16,0 0-14 0,0 0-11 15,0-5-12-15,0 5-14 0,0 0-4 0,0 0 2 16,0 0-10-16,0 0-11 0,0 0-2 0,0 0-5 16,0 0 0-16,0 0 5 0,0-4 5 15,0 4-18-15,0 0 1 0,0 0 2 0,0 0 2 16,0 0-10-16,0 0 3 0,0 0-1 0,0 0 1 16,0 0 0-16,0 0 5 0,0 0-19 0,0 0 12 15,0 0-12-15,0 0-6 16,0 0 9-16,0 0-23 0,0 0 11 0,0 0 13 15,0 0-4-15,-3 17 9 0,6-9 5 0,-3 1-6 16,0 1 8-16,0 0-25 0,0 5 18 16,-3-2 4-16,0 2 14 0,3-1-19 0,-1 1 6 15,-2 0-5-15,3-2-3 0,-3 2 28 0,3-5-28 16,-4 5-3-16,3-5 16 0,1-2-21 0,-3 5-2 16,3-4-10-16,-3 1-3 0,3-3 7 15,0 1-9-15,0-1 7 0,0-4-8 0,3 4 16 16,-3-7 5-16,0 6 5 0,0-6-13 0,4 2 18 15,-4-2-10-15,0 0 2 16,0 0 3-16,0 0 8 0,0 0-11 0,17-7 3 16,-17 7 3-16,7-7-11 0,-4 6 11 0,0-2 7 15,2-2-5-15,-2 2 6 0,0-1-17 16,-3 4 1-16,10-9 8 0,-6 8-1 0,6-2-9 16,-3-2 9-16,0 2-9 0,3-1 19 0,1 1-22 15,2-3 8-15,1 5-4 0,-4-1 6 0,3-3 13 16,4 4-20-16,-6-1 25 0,6 1-13 15,-4-3-8-15,2 4 3 0,-2-3-10 0,1 3 20 16,2-4-2-16,-5 2-21 0,3 1 0 0,-4 1 3 16,1 0-3-16,-1 0 8 0,-4-2-13 15,1-3 18-15,-7 5 5 0,11-1 13 0,-11 1-23 16,6-3-3-16,-6 3 1 0,0-6-14 16,0 6 11-16,-6-8-8 0,-2 5 13 0,2-4-8 15,2 2 18-15,-6 2 0 0,3-4-5 16,-3 0-7-16,0 3 2 0,3-3 17 0,-4 1 1 15,5 3 18-15,-4-3-13 0,3 3 7 0,0-1-7 16,3 1 10-16,-2-1 19 0,-1 1-17 16,7 3 6-16,-7-7-23 0,7 7-5 0,-7 0 2 15,7 0 5-15,0 0-5 0,0 0 1 0,-1 13 7 16,2-6-16-16,2 2-2 0,1 0 18 16,-1 0-8-16,1 7-2 0,-1-4 18 15,1 5-19-15,2-1-2 0,-3 1 16 0,1 0 2 16,3 1-3-16,-4 2-2 0,1-3-20 0,-1 0-3 15,0 1-13-15,-2-3-13 0,5 2 0 16,-3-1-23-16,-2-1-35 0,3-3-34 0,-1 2-56 16,-3-2-103-16,3 0-501 0,1 0 97 0,-1-5 56 15</inkml:trace>
  <inkml:trace contextRef="#ctx0" brushRef="#br0" timeOffset="60556">19299 7744 821 0,'-3'-4'351'0,"3"4"-47"0,0-8 6 0,0 8-44 0,-4-7-33 0,4 1-105 0,0 6-20 0,-4-8 12 0,1 5-5 16,3 3-28-16,-10-5-5 0,4 3 3 15,2 1-19-15,4 1-7 0,-17 0-3 0,17 0 1 16,-14 1-27-16,4 1 6 0,3 3-2 0,0 3-1 16,-4 0-15-16,5-1-8 0,2-2-7 0,-2 5 4 15,3 0-7-15,-1-1 8 0,4 1-13 16,0-4-5-16,3-1 2 0,-2 2 0 0,5 0-2 16,-2-4 2-16,5 2 3 0,-1-2 13 0,2 1-6 15,0-3-9-15,-2-1 2 0,1 0-8 16,1 0 10-16,1-1 1 0,-4-3 9 0,3 3 4 15,-1-2-14-15,-1-1 6 0,-4 1 9 16,2-3-6-16,-2 3 9 0,-1-3-28 0,0 2 26 16,-3 4-16-16,-3-7-2 0,3 7 0 15,-4-9-8-15,-2 5 11 0,3 1-3 0,-4 1 2 16,-1-1 0-16,-1 0-9 0,2 3 9 0,0-4-5 16,-1 2 19-16,-1 1-9 0,9 1-12 15,-10-2 13-15,10 2-3 0,-11-5-8 0,11 5 3 16,-4-3-13-16,4-2-10 0,0 5 5 0,1-10 7 15,5 0 4-15,-1 2 1 0,4-6-7 16,-5 4 13-16,6-5 5 0,-3 4-15 0,3-4 10 16,-3 1 10-16,-1 0 0 0,2 0-8 15,-5 0 16-15,1 4-10 0,-1-1 20 0,0 3-5 16,-3-2 0-16,-3 2-16 0,0 0 8 16,-1 0-10-16,-3 0 8 0,0 3-16 0,0 3 6 15,-2 1 22-15,-2 0-22 0,1 1-3 0,-4 0 0 16,0 1 2-16,4-1-2 0,-4 3-3 15,4 1 6-15,0-3-1 0,-1 6-20 0,1-5 21 16,4 5-1-16,-1-3 6 0,3 1-3 0,1 3-3 16,2-3 8-16,1 2-25 0,1-2 17 15,2-2 13-15,5 3-5 0,1 1-12 0,1-5 17 16,1 1-7-16,2 1-3 0,1-4 10 0,-3 2-15 16,5-2 12-16,-2 1-2 0,0-1-10 15,0 0 5-15,-4 0 8 0,0 0-5 16,1 0-3-16,-1 0 7 0,-1 0 24 0,-9 0-23 0,15 0 17 15,-15 0-9-15,10 0-14 0,-10 0 3 16,11 0 3-16,-11 0-8 0,9 0 2 16,-5 5-14-16,-4-5 12 0,3 8 5 0,0-4 13 15,0 1-11-15,-2 5 1 0,2-2-10 0,-3 2 27 16,4 4-22-16,0-3 2 0,2 4 13 16,-2 2-36-16,6-2-8 0,3 2 26 0,-2-1-176 15,3 1-206-15,2-1-416 0,2-4 73 0,-2 3 83 16,2-5 61-16</inkml:trace>
  <inkml:trace contextRef="#ctx0" brushRef="#br0" timeOffset="62816.58">20345 7503 629 0,'0'0'243'0,"0"0"-30"0,-4-3 7 0,4 3 5 0,-3-6-33 0,3 6 16 0,-3-3-47 16,3 3-3-16,-7-5-35 0,7 5-15 0,-7-1-1 15,7 1-7-15,0 0-18 0,-21 6-8 0,8-3 3 16,2 6-21-16,-5-1 6 0,1 6 4 15,-1 1-25-15,-2-1-2 0,2 7 4 16,-2-2-9-16,2 5-4 0,1-2 6 0,2-4-23 16,2 2-13-16,1 2 10 0,1-3-15 0,5-2-8 15,-3 3 3-15,3-5-3 0,4-1 5 16,0 1-9-16,3-7 11 0,-2 3 6 0,6 1 0 16,0-7-2-16,0 3 2 0,3-1-3 0,4-2-4 15,-4-3 9-15,7-2-7 0,-4 0-8 16,1 0 13-16,0-2-12 0,0-1 14 0,-1 0 6 15,0-4-16-15,2 0 11 0,-5 2-3 0,1-2 10 16,-1-1-23-16,-4 0 8 0,1 0-13 16,-1 1 3-16,-1-1 15 0,-5 1 2 15,0-2 1-15,0 5-1 0,-5-3 1 0,2 2 2 16,-4 2-5-16,-2-4 13 0,-1 7-18 0,-1-3-3 16,1-1 5-16,-4 4-7 0,4 0 3 15,0 0 9-15,-1 0-10 0,1 5-15 0,3-3-7 16,0-1-29-16,0 5-108 0,0-5-96 0,4 1-515 15,0 2 66-15,3-4 77 0</inkml:trace>
  <inkml:trace contextRef="#ctx0" brushRef="#br0" timeOffset="-205680.25">13105 11325 396 0,'0'0'128'0,"-7"-7"-25"0,7 7 2 0,-1-3-29 0,-2-3 9 16,3 6-37-16,-3-3 16 0,3 3-20 15,-4-5-49-15,4 5 15 0,-3-8-56 0,3 8-21 16,-3-4 37-16,3 4-9 0,0-8-17 15,0 3-34-15,3-3-53 0,-3 1-149 0</inkml:trace>
  <inkml:trace contextRef="#ctx0" brushRef="#br0" timeOffset="-205221.2">13033 11168 371 0,'0'0'97'16,"0"0"0"-16,-4-3 39 0,4 3-59 0,0 0-1 15,0 0-17-15,0 0 3 0,0 0-6 0,0 0 23 16,0 0-20-16,0 0 77 0,0 0-8 0,0 0-41 15,28-1 33-15,-18 1-2 0,4 1-34 16,2-2 14-16,5-2 2 0,0 1-21 16,3 1 5-16,0 1-2 0,6-2 3 0,1 1-21 15,-3-3 0-15,2 3-8 0,1-1 6 16,-3-2-11-16,2 3-5 0,-2-1-8 0,2 0-10 16,-5-3-2-16,-2 4-3 0,-2 0-59 0,-1-1-18 15,-3-2 11-15,-3 4-19 0,0 0 39 16,3-1-5-16,-7 1 15 0,0-2-10 0,1 2-5 15,-4-1 3-15,2 1-16 0,-9 0 33 0,15 0-30 16,-15 0 2-16,13-3 8 0,-13 3-8 0,11 0-21 16,-11 0 6-16,9 0-5 0,-9 0 20 15,7 3-30-15,-7-3-27 0,4 3-22 16,-4-3-74-16,9 1-8 0,-1 4-446 0,-5-3 24 16</inkml:trace>
  <inkml:trace contextRef="#ctx0" brushRef="#br0" timeOffset="-204664.53">13976 11116 460 0,'0'0'133'0,"0"0"8"0,0 0-8 0,-10 0-30 0,10 0 35 0,0 0-66 0,0 0-6 0,0 0-20 0,0 0 13 0,0 0 18 15,0 0-31-15,0 0-8 0,0 0 6 0,32 2 10 16,-16-2 7-16,1 0-12 0,3 0-8 15,1 0-8-15,3 0 18 0,-1-2-7 0,2 2-14 16,2-1 1-16,0-3-11 0,-2 2 29 0,-1 1-16 16,-1 0-30-16,-2 0 43 0,0 0-31 15,-2-3 8-15,-1 4-5 0,-5 0 8 0,5-3-16 16,-8 3-12-16,1 0 12 0,2 0-5 16,-6-1-13-16,3 1 26 0,-10 0-18 0,14 0-15 15,-14 0-6-15,10 0 52 0,-3-3-64 16,-7 3-3-16,10 0-8 0,-10 0-2 0,10 3-28 15,-10-3 0-15,11 1-5 0,-4 2-42 0,-7-3-32 16,9 0-185-16,-2 4-297 0</inkml:trace>
  <inkml:trace contextRef="#ctx0" brushRef="#br0" timeOffset="-203884.67">14933 11101 396 0,'-6'-4'144'0,"6"4"-19"0,-8-4-7 0,8 4 0 16,-6 0-37-16,6 0 19 0,-7-3-8 0,7 3-12 0,-6-4-26 16,6 4-16-16,-7-3 21 0,7 3 5 0,-8-1-10 15,8 1-6-15,0 0 3 0,-6-2-20 16,6 2 5-16,0 0 5 0,0 0-13 0,-7-4 3 16,7 4-34-16,0 0 16 0,0 0 13 15,0 0-21-15,0 0-13 0,0 0 21 16,21-3-3-16,-8 3 3 0,0-4 5 0,5 3 2 15,6 1-10-15,-4-2 26 0,8 1-20 0,2-3 9 16,1 2 9-16,0 1-11 0,0 0-11 0,2-1 4 16,-2-2-11-16,4 4 79 0,-4 0 1 15,3-1-14-15,-3-1-12 0,-3 1-20 0,-2 1 7 16,-2 0 10-16,0 0-17 0,-3-3 4 0,-4 6-15 16,0-6 8-16,-3 6 0 0,0-6-13 15,-1 3 10-15,-3-1-7 0,1 2-11 0,-1-1 0 16,-10 0 9-16,14 0-9 0,-7 0-2 15,-7 0-1-15,13-1 4 0,-13 1-11 16,11 0-2-16,-11 0-24 0,9 1-10 0,-9-1-10 16,0 0-48-16,10 0-52 0,-10 0-179 0,4 3-430 15,-4-3 95-15,0 0 40 0</inkml:trace>
  <inkml:trace contextRef="#ctx0" brushRef="#br0" timeOffset="-202415.87">22690 11226 317 0,'0'0'113'0,"0"0"12"0,-3-8-30 0,3 8-11 0,0 0 8 0,0 0-17 16,-3-2-9-16,3 2-86 0,0 0 30 16,0 0 3-16,0 0-13 0,0 0 25 0,-8-2-20 15,8 2 8-15,0 0-5 0,0 0 38 0,0 0-38 16,0 0 2-16,0 0-5 0,0 0 10 16,0 0 8-16,0 0 8 0,0 0 66 0,0 0-2 15,0 0-11-15,0 0-17 0,21 5 35 0,-14-1 6 16,7-1-13-16,-4-3 7 0,7 4-15 15,-3-3 26-15,9 0-47 0,-2 0 29 0,3-2-11 16,0 0-17-16,3 1-8 0,-3-5 2 16,-1 5 8-16,-2 0-30 0,0-1 12 0,-1-1-18 15,-3 1 24-15,-3-2-22 0,0 2-1 0,-1 1-6 16,1 0-5-16,-4 0 13 0,-3 0-6 16,-7 0-17-16,18 0-20 0,-12-2 4 0,-6 2 8 15,15 0 0-15,-15 0-23 0,9-1-2 0,-9 1-11 16,10-1-25-16,-10 1-11 0,0 0-45 15,11 1 27-15,-11-1-107 0,4 3-84 16,-1-3-436-16,0 1 39 0,-3-1 59 0</inkml:trace>
  <inkml:trace contextRef="#ctx0" brushRef="#br0" timeOffset="-201720.11">23593 11198 445 0,'0'0'161'0,"0"0"-5"0,-10-1 0 0,10 1-20 0,0 0-5 0,0 0-21 0,0 0-5 16,0 0 2-16,0 0-22 16,0 0 2-16,0 0-11 0,0 0-14 0,0 0-6 15,0 0 16-15,0 0-18 0,0 0 15 0,24 8-5 16,-14-6-28-16,0-1 10 0,1-1 13 16,2 1-13-16,3 1-13 0,2 1-13 0,-1-3 6 15,-3 0 7-15,6 0-10 0,-3 0 0 0,0 0 11 16,-3 0 12-16,6 1-31 0,-6-1 5 0,3 0 11 15,-4 0-26-15,-1 1 13 16,-1-1-10-16,-3 0 7 0,3 0-5 0,-11 0 3 0,14 0 3 16,-5 0-21-16,-1 2-3 0,-8-2-8 15,10 0-9-15,-10 0-24 0,0 0-38 16,10 0-10-16,-10 0-44 0,0 0-51 0,0 0-59 16,11 0-453-16,-8 1 80 0</inkml:trace>
  <inkml:trace contextRef="#ctx0" brushRef="#br0" timeOffset="-201037.96">24297 11218 522 0,'-7'0'220'0,"7"0"-33"0,0 0 20 0,-8 0-38 0,8 0-23 0,0 0-18 0,0 0 15 0,-9-2-40 0,9 2 17 0,0 0-15 15,0 0-18-15,0 0 2 0,0 0-12 16,0 0-20-16,0 0-11 0,0 0 23 16,0 0-21-16,0 0-9 0,40 2-3 0,-22-2 7 15,3 0-10-15,2 0-7 0,8 0 7 0,0-3-2 16,4-1-5-16,8 1 4 0,-5 2-4 15,4-5 2-15,-2 3-2 0,-2-2-1 0,5 2-2 16,-11-3-2-16,-5 4-19 0,4-4-2 0,-4 3 5 16,-6-1 11-16,0 3-6 0,-1-2 0 0,-3 2 0 15,-2-4 3-15,-2 4 13 0,-3 1-6 16,0-1-25-16,2 1 15 0,-4-1 14 0,-1 0-45 16,1-3 16-16,-8 4-16 0,13 0-20 15,-13 0-58-15,10 0 4 0,-10 0-23 16,10 0-79-16,-6-3-3 0,-4 3-575 0,10 3 102 15,-10-3 69-15</inkml:trace>
  <inkml:trace contextRef="#ctx0" brushRef="#br0" timeOffset="-21285.92">14592 10466 148 0,'0'0'20'0,"0"0"-9"0,6-7-47 0</inkml:trace>
  <inkml:trace contextRef="#ctx0" brushRef="#br0" timeOffset="-19463.93">15063 10236 591 0,'0'0'102'0,"0"0"-5"0,0-8 3 16,0 8-33-16,0 0-8 0,0 0 23 0,0 0-29 15,-3-2-4-15,3 2 2 0,0 0 3 0,0 0 18 16,0 0-34-16,0 0-10 0,0 0 18 15,0 0-10-15,0 0-5 0,0 0-26 0,0 0 21 16,0 0-14-16,0 0-4 0,0-8-5 0,0 8-1 16,0 0 8-16,0 0 1 0,0 0 14 15,0 0-9-15,0 0-4 0,0 0 11 16,0 0-12-16,0 0-6 0,0 0-10 0,0 0 15 16,0 0-5-16,0 0 3 0,0 0-1 15,0 0 4-15,0 0-22 0,0 0 19 0,0 0-13 16,0 0 18-16,0 0-16 0,0 0 18 0,0 0-4 15,0 0-4-15,0 0 24 0,0 0 0 0,0 0-6 16,0 0-4-16,0 0 2 0,0-7 69 16,0 7-10-16,0 0 13 0,0 0-13 0,-7-3-6 15,7 3-9-15,0 0-8 0,0 0-3 0,-6-1-12 16,6 1-16-16,-5-6 8 0,5 6 5 16,-6-1-11-16,6 1-9 0,0 0-6 15,-7-7 13-15,1 7-12 0,6 0 12 0,-4-5-5 0,4 5 2 16,-11-5-14-16,11 5 7 0,-6-1-6 15,-1-3 6-15,7 4 3 0,-10-2-6 16,10 2 3-16,-11 0-8 0,2-1 1 0,9 1-6 16,-11-1 5-16,4-1-10 0,0-1 10 0,7 3-12 15,-13 0 17-15,13 0-10 0,-11 0 3 0,11 0-8 16,-13 3 10-16,13-3-5 0,-10 2-10 16,2-1 0-16,8-1-8 0,-10 1 18 0,4-1 0 15,6 0-5-15,-14 6 3 0,10-5-8 0,-2 2-8 16,2 1 18-16,-2-1 5 0,6-3-2 15,-11 1-3-15,7 4-13 0,-2-3 24 16,6-2-11-16,-10 2-3 0,7 2 1 0,3-4 5 16,-11 4-11-16,7 0-2 0,-2-1 5 0,2-2 10 15,-2 5-5-15,1-5 6 0,5-1-9 16,-9 6-15-16,5-5 3 0,-2 4 18 0,2 0-21 16,4-5 8-16,-10 7-5 0,6-4-1 0,1 2 11 15,0 3-5-15,-1-5 0 0,-2 4 15 0,5 0-7 16,-6 1 2-16,4-2 5 0,-1-2-12 15,1 3 9-15,0 1-12 0,-1-5 5 0,1 4-7 16,0-1 7-16,0 0-8 0,3-1 3 0,-5 3-3 16,2-1-7-16,3 0 20 0,-3 0-10 15,0-1 0-15,2 2-3 0,1-1 3 16,0 1 0-16,-3 0 10 0,0 1 3 0,3-1-11 16,-3-1 0-16,2 3 11 0,1-2 2 0,-3 2 3 15,3-2-10-15,-3 4-1 0,3-2-2 16,-5 0 5-16,5-2-10 0,0 2 3 0,-3 3 2 15,3-2 5-15,-3 1-13 0,0-1 8 0,3-1 13 16,-1-2-18-16,-2 2 5 0,0 1 0 16,3-1 2-16,0-1 6 0,-3-1 0 0,3 0-8 15,0-1 5-15,0 2 3 0,0-2-14 0,0-2 17 16,0 3-9-16,0-1 1 0,0 3-24 16,0-3 19-16,0 0 4 0,0-1 14 15,3-1-21-15,-3 3 12 0,3-1 1 0,-3 1-18 16,3 0 12-16,-2-1 3 0,5 1-2 0,-3 2-6 15,2-3-2-15,-2 2 10 0,0 0-2 0,1-2-8 16,2 2 0-16,-2-2 0 0,2 2 5 16,-1-4-6-16,1 3 12 0,1-1-9 0,-1 1 8 15,1 1-13-15,1-2 8 0,-2 0-10 0,1 0 8 16,-1-2 7-16,5 2-5 0,-4 0 5 16,3 3-15-16,-3-3 20 0,3-1-10 0,0-1-3 15,-3 2 8-15,4 0 13 0,-1-2-15 0,0-1-3 16,1 3 13-16,2-1-6 0,1 2-1 0,-1-4-6 15,1 5-3-15,3-3 3 0,-4 0-3 16,2-3 9-16,-2 4-4 0,4-3 1 16,0 3-14-16,0-2 14 0,-3-3 7 0,3 1-7 15,-4 2-1-15,5-3-4 0,-1 2 9 0,-3-1 6 16,3-3-10-16,-4 1 2 0,1-1 0 16,3 0 0-16,-4-1-7 0,2-1 9 0,-2 2 4 15,1-4-22-15,-1 3 24 0,2 1-3 0,-5-4 1 16,3-2-1-16,-2 4 8 0,2-3-13 15,-2-2 3-15,2 4 2 0,-3-5-8 16,4 1 3-16,-1-1-2 0,-2-2 7 0,-1 3-10 0,3-3-5 16,-5-1 18-16,5-1-11 0,-6 0 24 15,4-1-16-15,-1 1-10 0,-3-1 5 16,-1-4 1-16,2 5 1 0,-1-2 3 0,-1-3 1 16,0 2 7-16,-2-2-8 0,-1-1-5 0,1 3-8 15,-3-3 19-15,2-1-21 0,0-1 10 0,-3 2 13 16,0-3-3-16,0 0 8 0,-3 3-2 15,3-2-19-15,-4 0 1 0,0-4 7 0,-2 4-2 16,2-3-3-16,-2 2 5 0,2-2 5 0,-2 2-15 16,-2 1-7-16,1-3 7 0,-2 2 0 15,2 0-5-15,-4-2-3 0,1 3 28 0,0-2-12 16,-1 4-11-16,1-3 19 0,0 0-39 16,-4 3 54-16,1 1-34 0,-1 0 26 0,0 0 23 0,-3 1-23 15,1 1-8-15,4 0-4 16,-4 4 9-16,2-1-20 0,0 0 13 0,0 4-8 15,1 1 0-15,-4-1 5 0,6 4 3 0,-2-2-8 16,-1 1 6-16,1 3-14 0,2-1-2 16,-2 3 0-16,0-1 0 0,2 1 2 0,1 0-12 15,0 1 5-15,-4-1-14 0,7 1-9 0,-3 3 5 16,2 1-23-16,2-5-26 0,-1 7-7 0,0-6-47 16,4 6-66-16,-1 0-655 0,1-3 99 15,3 3 77-15,0-2 98 0</inkml:trace>
  <inkml:trace contextRef="#ctx0" brushRef="#br0" timeOffset="-18828.77">15915 10056 514 0,'-7'1'225'0,"7"-1"-38"0,0 0-13 0,0 0-23 0,0 0-5 0,0 0-20 0,0 0-11 0,0 0 31 0,0 0-39 0,0 0-79 16,0 0 6-16,23 1-4 0,-12-1-9 0,3 0 27 16,3-2-7-16,3-3-41 0,-2 5 21 0,5-4-8 15,-3 0-6-15,1-1 14 0,3 0-19 16,0-2 24-16,-4 3 5 0,1 0-8 0,0-1 2 15,-4 0-12-15,3-2 2 0,-6 3 78 16,6 0-12-16,-9 1-11 0,3-3-9 0,-1 3 3 16,-3-2-15-16,1 4 2 0,-5-2-15 15,4-1-13-15,-2 4 2 0,-2-2-17 0,-6 2-23 16,10-7-37-16,-6 6-37 0,-4 1-6 0,6-7-110 16,-6 5-56-16,0-4-468 0,0 6 58 0,0-5 82 15</inkml:trace>
  <inkml:trace contextRef="#ctx0" brushRef="#br0" timeOffset="-18520.79">16164 9826 742 0,'-3'7'210'0,"3"-2"-11"16,0 0-22-16,3 3 12 0,-3 4-17 16,3 1-11-16,-2 1-33 0,2 2-13 0,0 2 8 15,-3 1-26-15,4-1-20 0,-1 4 3 0,1 2-75 16,-1-5-5-16,1 2-3 0,-1 0 1 16,0-5 7-16,-3 6 2 0,4-4 4 15,-1-1-14-15,0 0-17 0,1 0-9 0,0-2 1 16,-1-4-31-16,1 4 8 0,-1-3-18 0,0 1-46 15,0-4-87-15,1-8-57 0,2 7-442 16,2-2 107-16</inkml:trace>
  <inkml:trace contextRef="#ctx0" brushRef="#br0" timeOffset="-18181.27">16694 9711 696 0,'-3'-3'289'0,"3"3"-41"0,0 0-22 0,0 0-17 16,0 0-29-16,0 0-4 0,0 0-32 15,0 0-24-15,0 0 0 0,0 0-10 0,0 0-15 16,0 0 2-16,0 17-5 0,0-11-7 16,0 3-24-16,0 1 1 0,3 0-6 15,-3 5-18-15,3-2 14 0,-3 0-11 0,3 4-3 16,-2-2 5-16,2 3-17 0,-3-1-11 0,4-2-7 16,-1 2-8-16,-2-1 8 0,2-4-44 0,0 3-8 15,0 0 16-15,-3-4-43 0,4 3-1 16,-1-4-15-16,0 0-31 0,-2 0-53 0,2-5-126 15,1 5-469-15,-1 0 34 0,1-4 103 0</inkml:trace>
  <inkml:trace contextRef="#ctx0" brushRef="#br0" timeOffset="-17849.59">16571 9968 734 0,'0'0'213'0,"-7"0"-16"15,7 0-18-15,0 0-26 0,0 0-9 16,0 0 12-16,0 0 10 0,0 0-79 0,0 0-48 15,0 0 25-15,21-5-21 0,-11 3 14 16,0-1-16-16,1-2 7 0,2 3 3 0,5-2 3 16,-2 0-23-16,5-6-11 0,-1 3-25 0,7-1-23 15,-3-3-108-15,1 3-296 0,5-5-303 16,1 3 113-16</inkml:trace>
  <inkml:trace contextRef="#ctx0" brushRef="#br0" timeOffset="-16011.63">24639 10476 337 0,'0'0'131'0,"-4"-8"-3"0,4 8-15 0,-3-2-3 0,3 2-23 0,-4-7-8 0,1 5-2 0,3 2 7 0,-7-6-15 15,3 5-10-15,4 1 5 0,-9-7-2 16,5 5-24-16,4 2 8 0,-7-7 8 0,0 6-13 16,7 1-8-16,-13-7-15 0,9 7 8 0,-6 0 9 15,3-2-24-15,0 0 4 0,-1-1 0 16,-4 2-7-16,2 1 5 0,0 0-18 0,-1 0 25 15,-2 0-10-15,3 0 1 0,-2 0-14 0,2 0 29 16,-4 0-26-16,1 1 79 0,0-1-17 16,2 5 4-16,-2-4-4 0,2 0 2 0,1-1-13 15,-3 2-15-15,2 2 5 0,1-2-16 0,0 5-2 16,-1-5 10-16,1 5-15 16,0-6 28-16,-1 7-17 0,1-1-27 0,-3-1 24 15,2 3-3-15,1-2-5 0,2 2-8 0,-4 0-2 16,2 1 4-16,0 0 4 0,-1 0-9 0,1 3-1 15,0-4 4-15,2 2-5 0,-2 3 8 16,3-3-6-16,-3 3 9 0,0 0-11 0,3 0 0 16,1 1 8-16,-2-3-6 0,3 1-1 0,0 2 17 15,-1-1-8-15,2-1-5 0,1-5 11 16,0 6-21-16,-2-3-8 0,5 3 28 0,-3-3-2 16,0 2-5-16,2-1-3 0,-2 1 3 0,0-1 3 15,3 1 14-15,-3-1-25 0,3 1-5 16,-1-1 23-16,1 3-10 0,-1 0-10 15,2-3 20-15,-1 3-21 0,0 2 11 0,1-2-10 16,-1-4 4-16,3 6 9 0,0-1-6 16,0 1 3-16,-2-2-11 0,5 0 6 0,-1-3 15 15,1 3 8-15,-2-1-21 0,5-3 11 0,-2 4 4 16,4-4-9-16,-4 2 12 0,3-2-8 0,4-1-17 16,-4 3 4-16,4-3 22 0,-1-1-4 15,0-1 1-15,5 2-16 0,-5-2-15 0,5 0 15 16,-1 1-5-16,-1-2 5 0,2-1-4 0,-1-3-9 15,-3 6 21-15,6-4 0 16,-1-2-26-16,-4 3 16 0,6-2-11 0,-1 1 14 0,-3-3-1 16,4 2 10-16,0-3-12 0,-2-1 25 15,2 2-15-15,0-2-10 0,-1-3 15 16,1-1-23-16,3 4 18 0,-4-4 2 0,4-2 1 16,2-1 17-16,-3-1-20 0,1-1-5 0,-4 1 15 15,4 0-23-15,-3-1 8 0,0 0-3 0,-2-2-2 16,2-2 17-16,-4 1-14 0,0-2-9 15,0-3 14-15,0 2-22 0,-4-2 12 16,-2-1 6-16,2 3 1 0,-2-6-3 0,-1 0 11 0,-3 2-26 16,0-4 20-16,-1 4 8 15,-2-3-15-15,-3 1 0 0,2 0-3 0,-3 2 20 16,0-2-17-16,0 1 0 0,-3-2-8 0,3 4-3 16,-5 0 24-16,2 0-16 0,0-3 2 0,-1 3 14 15,-2 3-8-15,-1-3-19 0,0 1 12 16,3 2-9-16,-3-2 6 0,-2 4-1 0,2-3-10 15,-1 1 1-15,-1-2-9 0,2 3 9 0,-4 1 4 16,1 0-2-16,0-4-8 0,-1 7 16 16,1-5-11-16,-3 4-2 0,2-3 0 0,-2 6-3 15,3-3 13-15,-4 1 0 0,1 1-8 0,2 2 1 16,-1 0-1-16,-4 1 0 0,3 1 0 16,0 0 1-16,-2 3 2 0,-1-3-8 15,1 5 10-15,-1 0 1 0,2-1-8 0,0 1-11 16,-3 0 3-16,4 0 8 0,-1 0-18 0,1 1 0 15,1-1-11-15,-1 2-15 0,5 1-27 16,-4-2-1-16,2 0-11 0,3 0-47 0,0 1-27 16,7-2-4-16,-8 2-88 0,5 0-457 0,3-2 7 15,0 0 30-15</inkml:trace>
  <inkml:trace contextRef="#ctx0" brushRef="#br0" timeOffset="-15400.39">25568 10276 706 0,'-17'2'241'0,"7"-4"-34"0,10 2-102 0,-17 0-28 0,10 0 35 0,7 0-4 0,-20 0 12 15,10 0-28-15,2 0-43 0,8 0 25 0,-16 0 13 16,5 0-25-16,11 0-14 0,-10 0-2 16,10 0 0-16,-13 0-15 0,13 0-5 0,-11 0 4 15,11 0 4-15,0 0-24 0,-10 2 3 16,10-2 5-16,0 0 0 0,0 0-13 0,0 0 15 15,0 0 1-15,0 0 7 0,0 0-8 16,0 0-2-16,27 5-13 0,-17-5 26 0,4-1-13 16,0 0 10-16,0-2-20 0,5 1 12 0,-1 0-33 15,2-4 39-15,-2 6 2 0,-1-5-23 0,0 0-2 16,3 3 22-16,-6-3-12 0,0 5 3 16,-1-2-9-16,1-3 9 0,-2 4-4 0,-4 1 17 15,3-3-37-15,-1-1 26 0,-3 4-23 0,2-3 2 16,-9 3-12-16,12 0 2 0,-6-1-13 15,-6 1-4-15,10-1-11 0,-10 1-36 16,8-3-20-16,-8 3-44 0,9-2-43 0,-9 2-1 16,4 0-130-16,3-1-373 0,-1-2 63 0</inkml:trace>
  <inkml:trace contextRef="#ctx0" brushRef="#br0" timeOffset="-14967.44">26095 10172 698 0,'0'0'164'0,"0"0"-21"0,0 0-27 0,0 0 24 0,0 0-42 0,0 0-9 0,0 0 1 0,0 0-16 16,0 0 18-16,0 0-20 0,0 0 2 0,0 0-5 16,7-13-28-16,-7 13 23 0,10-1-5 15,-3 1 20-15,2-2-30 0,-1-1-31 0,2 1 20 16,0 2 14-16,6 0-4 0,-4-2-15 0,2 0-12 16,-1-2-3-16,1 4 10 0,0-3 3 0,-1 1-3 15,1-2-18-15,-1 3 8 16,1 0 8-16,-1 0-19 0,-1-4 1 0,-2 5 7 15,3-1 3-15,-3 0-13 0,-3-1 8 0,0-2 3 16,0 4 1-16,-7 0-9 0,14-3-5 16,-6 3 25-16,-8 0-8 0,8-4-9 0,-8 4-19 15,8 0-38-15,-8 0-41 0,0 0-18 0,0 0-64 16,0 0-74-16,0 0-500 0,-4 7 52 0,4-7 77 16</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1-28T07:49:56.978"/>
    </inkml:context>
    <inkml:brush xml:id="br0">
      <inkml:brushProperty name="width" value="0.05292" units="cm"/>
      <inkml:brushProperty name="height" value="0.05292" units="cm"/>
      <inkml:brushProperty name="color" value="#FF0000"/>
    </inkml:brush>
  </inkml:definitions>
  <inkml:trace contextRef="#ctx0" brushRef="#br0">21322 11336 317 0,'0'0'146'0,"0"0"-57"0,0 0-14 0,0 0-29 0,0 0-46 0,0 0-44 0,0 0-48 0</inkml:trace>
  <inkml:trace contextRef="#ctx0" brushRef="#br0" timeOffset="610.54">21299 11119 524 0,'0'0'136'0,"0"0"-13"0,0 0-34 0,0 0 9 16,-4-3 4-16,4 3-7 0,0 0 12 15,0 0-7-15,0 0-13 0,0 0-15 0,0 0 5 16,0 0-16-16,0 0 13 0,0 0-15 0,0 0-5 16,0 0-16-16,0 0-10 0,0 0 29 15,0 0-24-15,0 0-2 0,0 0-8 0,0 0 5 16,0 0 23-16,8-8-28 0,-8 8-15 16,13 0 12-16,-13 0-17 0,17-1 17 0,-4-1-2 15,2-2 28-15,1 4-23 0,5-3 67 16,3-1-3-16,0 3-20 0,6-1-6 0,1-3-15 15,0 3 18-15,0 1-20 0,3-1-1 0,0 1-12 16,0-3-6-16,-2 4-12 0,2-1 13 0,3-1-1 16,-3 1-9-16,-3-2 2 0,0 3 12 15,2-1 11-15,-5 1-30 0,0 0-6 0,-4 0 5 16,0 0 3-16,-1 0 2 0,-2 0-18 0,0 0 1 16,-2 0 12-16,-4 0-10 0,1 0 18 15,-1-2-23-15,-2 2 15 0,1-1 8 0,-1 1-20 16,-3 0 17-16,1 0-5 0,-1 0-2 15,-10 0 15-15,17 0-18 0,-10-1 10 0,-7 1-15 16,13 1-2-16,-5-1-6 0,-8 0 11 16,13-1-6-16,-6 2 6 0,-7-1 4 0,11 0-14 15,-11 0 12-15,9 1-5 0,-9-1 2 0,0 0 3 16,10 0 8-16,-10 0-15 0,7 2 4 0,-7-2 6 16,0 0-8-16,0 0-8 0,8 0-2 15,-8 0-18-15,0 0-26 0,0 0-30 0,0 0-49 16,0 0-36-16,0 0-59 0,0 0-538 0,0 0 75 15,0 0 39-15</inkml:trace>
  <inkml:trace contextRef="#ctx0" brushRef="#br0" timeOffset="1096.08">22023 10914 657 0,'0'0'259'0,"0"0"-29"0,-6-5-15 0,6 5-30 0,0 0-22 16,-4-2-14-16,4 2-21 0,0 0-3 0,0 0-27 15,-6-6-17-15,6 6-1 0,0 0-1 16,0 0-20-16,0 0 2 0,0 0-17 0,0 0 12 15,0 0-10-15,0 0-2 0,0 0-3 16,10 17-10-16,-4-16 4 0,-2 6-12 0,6-1-7 16,-3 1-3-16,3-2 15 0,0 2-10 0,1 3 2 15,5-3 1-15,-4 1-4 0,4 5-11 0,-2-8 14 16,0 6 3-16,0-2-15 0,-1-4 7 16,0 6-17-16,1-7 2 0,-4 5 10 15,1-2-15-15,-1-1 15 0,-3-3-7 0,3 4-14 0,-3-5 34 16,0 3-15-16,-1-2 7 0,-2-3-17 15,2 5 25-15,-1-3-21 0,-5-2 24 0,9 3-11 16,-8 1-2-16,5-1 13 0,-6-3-24 16,4 1 14-16,-4-1-6 0,6 4 18 0,-6-4-84 15,0 0-13-15,0 0 38 0,-3 8 10 16,-4-3-9-16,0 2 7 0,-10 5 12 0,-3-1-22 16,-7 6 2-16,-10 6-33 0,-2 1-15 0,-5 1-82 15,10-11-123-15,-4 14-505 0,-3-3 88 0,10-6 82 16</inkml:trace>
  <inkml:trace contextRef="#ctx0" brushRef="#br0" timeOffset="8238.98">28392 12723 353 0,'0'0'146'0,"0"0"33"0,0 0-100 0,0 0-17 16,-3-7 17-16,3 7 31 0,0 0-36 0,0 0-23 15,0 0 13-15,0 0-10 0,0 0-10 0,0 0-6 16,0 0-5-16,0 0-4 0,0 0-4 0,0 0 14 15,0 0-29-15,0 0-5 0,0 0 0 16,0 0 13-16,0 0-10 0,0 0 30 0,0 0-43 16,0 0 56-16,0 0-69 0,10 17 26 0,-10-10 2 15,3-4 5-15,0 2-4 0,-1 2 24 16,0-4-55-16,-2 4 20 0,4-4 5 0,-1 2 10 16,-1-1-27-16,0 2 12 0,-2-6-5 0,0 8 15 15,3-6-8-15,-3-2-14 0,5 8 12 16,-5-8 2-16,2 7 3 0,-2-7 0 0,0 4 18 15,0-4 11-15,3 4-14 0,-3-4 24 16,0 0-11-16,0 5 72 0,0-5-16 0,0 0 11 16,0 0-20-16,0 0-62 0,3 5-16 15,-3-5 16-15,0 0 3 0,0 0 25 0,0 0-31 16,0 0-2-16,18-11 10 0,-5 4-10 0,1-4 7 16,2-2-7-16,6-5-5 0,8 3 12 15,11-10-12-15,1 0-3 0,2 0 0 0,4-1-5 16,3-2 15-16,2 3 1 0,10-6-9 0,-11 6 14 15,0 0-6-15,-2 5 6 0,-5-3 2 16,-1 5-13-16,-13 2-10 0,-1 3 28 16,-7 3-33-16,-2 2-3 0,-6-2 24 0,1 3-9 15,-1 0 6-15,-3 4-5 0,0-3 5 0,-3 2 12 16,-2-1-9-16,0 3 7 0,0-4-8 16,-7 6-2-16,7-3-11 0,-2-1 14 0,-5 4-21 15,2-3 5-15,-2 3-21 0,0 0-15 0,0 0-12 16,0 0-42-16,0 0-20 0,0 0-51 15,0 0-11-15,0 0-127 0,0 0-438 0,0 0 125 16</inkml:trace>
  <inkml:trace contextRef="#ctx0" brushRef="#br0" timeOffset="9608.94">27552 9881 394 0,'0'0'143'0,"0"0"-18"0,0 0 3 0,0 0 13 0,0 0-31 0,0 3-12 0,0-3-1 16,-8 9-43-16,3-5-1 0,-4 2 19 15,-3 4-23-15,-6 3 7 0,-3 2-20 0,-3 2 2 16,-13 7-5-16,-1 1-2 0,-3 1 74 0,-3 4 5 16,3-3-36-16,-7 1 16 0,7 1-36 15,0-1 12-15,0-3-12 0,0 0 5 0,5 1-10 16,-3-1-6-16,8-7-17 0,4 1 2 0,2 0 3 16,1-1-8-16,0-2 12 0,5-1-6 15,1-3 9-15,1-2-10 0,3 2-12 16,1-3-9-16,2-1 9 0,4-2-19 0,-2-1 6 15,2 3 4-15,-1-3 9 0,2-2-14 0,2 3 13 16,-2-3-9-16,4 1 37 0,-6-1-22 16,8-3-3-16,-5 1 10 0,5-1-8 0,-6 5 3 15,6-5-18-15,0 0 6 0,0 0-1 0,0 0 3 16,0 0-3-16,0 0 8 0,0 0-13 16,0 0 5-16,0 0-30 0,-10-9-24 0,10 9-10 15,0 0-7-15,0 0-49 0,0 0-62 0,7-13-55 16,-4 12-529-16,-3 1 86 0,6-5 45 0</inkml:trace>
  <inkml:trace contextRef="#ctx0" brushRef="#br0" timeOffset="10219.51">26718 10193 573 0,'0'0'215'0,"0"0"-13"0,0 0-25 0,0 0 20 0,0 0-18 0,0 0-31 0,-5 18-9 0,2-10-14 15,3 1-2-15,-3 4-36 0,2-3 5 0,-5 7 0 16,3-9-5-16,2 9-18 0,-5-2 1 15,3 1-27-15,-1-2 13 0,0-1-10 0,1 2 6 16,-1-5-9-16,1 5-7 0,0-5 2 0,0 2 11 16,1 0-26-16,-3-4 3 0,1 2-1 15,4-2-12-15,-2 0 0 0,0 1-5 0,-1-2 4 16,0-2-1-16,3-1-1 0,-3 3 21 0,3-7-19 16,0 9 1-16,0-8 0 0,0-1 2 15,-4 8 11-15,4-2-8 0,0-6 2 0,0 0 8 16,0 4-33-16,0-4 21 0,0 0-19 0,0 0 6 15,0 0 15-15,0 7-34 0,0-7 19 16,0 0 15-16,0 0-16 0,0 0 1 16,27-8 10-16,-20 6-11 0,6-1 8 0,1-2 3 15,0 3-8-15,3-3-17 0,0 4-63 0,4-2 6 16,-1 0-5-16,-3 2 13 0,4 1 7 16,-3 0-5-16,-2 0 10 0,2 0 3 0,-2 1 8 15,-1 2-1-15,-2 0 14 0,1-2 9 0,-4-1 11 16,0 4-20-16,-1-3-3 0,-1 1 22 0,-4-2-4 15,-4 0-5-15,6 5 15 0,-6-5 2 16,0 0-9-16,0 0 7 0,3 5 33 0,-3-5-30 16,0 0 84-16,0 0-23 0,0 0-11 15,0 0 6-15,0 0-15 0,0 0 4 16,0 0-17-16,0 0 2 0,0 0-33 0,0 0-43 16,0 0-42-16,0 0-27 0,0 0-70 0,0 0-33 15,-16-9-497-15,16 9-4 0,10-3 76 0</inkml:trace>
  <inkml:trace contextRef="#ctx0" brushRef="#br0" timeOffset="42015.07">29821 12839 639 0,'0'0'121'0,"0"0"7"0,0 0-18 0,0 0 66 0,0 0-9 0,-2-16-37 16,2 16 6-16,0 0-77 0,0 0-16 0,0 0 14 15,-2-7-4-15,2 7-12 0,0 0-7 0,0 0 9 16,0 0 3-16,0 0-18 0,0 0 3 15,0 0 2-15,0 0-15 0,0 0-13 0,0 0 13 16,11-1-7-16,-11 1 4 0,14 1-23 0,-4-1 16 16,3 0 2-16,1 0 3 0,4 0-5 15,3 0 20-15,2 0-13 0,1 0-20 0,0 0 13 16,3-1 2-16,1 0 5 0,-2-4-7 0,0 4 0 16,0 1 2-16,-2-3-2 0,0-1-6 0,-4 3 8 15,4-1-10-15,-3 0 13 0,-4-1-43 16,5 1 24-16,-6 2 4 0,-3-2-16 0,2 0-10 15,-3-1 2-15,-1 2-51 0,2 1 3 16,-4-2-10-16,-1 1-60 0,-4-2-73 16,6 2-464-16,-3 1 54 0</inkml:trace>
  <inkml:trace contextRef="#ctx0" brushRef="#br0" timeOffset="42408.89">30344 12639 437 0,'0'0'167'0,"0"0"-19"0,0 0-28 0,0 0-7 0,0 0-3 0,0 0-25 0,0 0-4 0,0 0 12 0,0 0-27 15,0 0 19-15,11 13-47 0,-8-7 13 16,3 0 11-16,-2-2-29 0,3 3 8 0,0-1-16 16,3 0 14-16,-3-2-19 0,2 5 3 15,1-3 31-15,-5-3-26 0,5 4-12 0,-2 0-6 16,-2 0 5-16,1 0 8 0,-4-3-13 16,4 6 11-16,-4-3-16 0,0 3-5 0,-3-1 18 15,-3 1 5-15,3 1-8 0,-4-1 6 0,-5 0-19 16,2 3 11-16,-4-3 8 0,1 0 2 15,-3 3-16-15,-1-4 37 0,1 1-29 0,1-2-27 16,-4 3 17-16,2-1-21 0,1-1-4 0,1-3-31 16,3 1-34-16,-1 0-94 0,3-1 28 15,4-2 18-15,-1-4-69 0,4 4-420 0,0-4 12 16</inkml:trace>
  <inkml:trace contextRef="#ctx0" brushRef="#br0" timeOffset="42702.52">30925 12626 813 0,'0'0'241'0,"0"0"-13"0,0 0-26 16,0 0-23-16,0 0-12 0,0 0-6 0,-10 15-41 15,7-5 3-15,0-2-10 0,2 8-19 16,-3-1 17-16,1 1-37 0,3 1 8 0,-3 1-18 16,2 0-8-16,0 3-13 0,-1-1-19 0,-1-2 32 15,3 4 8-15,-3-4-28 0,2 7 5 16,-2-2 15-16,0 2-43 0,0-6-13 0,2 2-18 16,-3-1-21-16,1 3-22 0,0-4-72 15,3-4-51-15,-3 2-31 0,-1-5-149 16,4 2-388-16,0-3 94 0,-3-4 31 0</inkml:trace>
  <inkml:trace contextRef="#ctx0" brushRef="#br0" timeOffset="43091.83">30877 12493 504 0,'-1'-4'207'0,"1"4"-33"0,-3-6-10 15,3 6-28-15,5-6-16 0,-5 6-13 0,10-2-7 16,-2 0-10-16,-3 1-13 0,-5 1-3 16,21 1-13-16,-11-1 11 0,4 3-28 0,-1-3 19 15,1 4-9-15,-1-1-15 0,2 3-4 0,-2-4 6 16,3 5-23-16,-4-3 21 0,0 2-9 15,-1 1-12-15,-1-4-7 0,-3 4 17 16,0-2-15-16,3-1 2 0,-3 2 3 0,-3-3 0 16,-1 2 2-16,0 2-4 0,-6-4 2 0,0 5-11 15,1-3 6-15,-6 0 0 0,1 2-8 16,-4 0 10-16,-2-1-7 0,2-2-21 0,1 1-20 16,0-1-3-16,2 2-74 0,-1-5-69 0,-1 4-80 15,3-3-45-15,1 1-346 0,4 1 20 16</inkml:trace>
  <inkml:trace contextRef="#ctx0" brushRef="#br0" timeOffset="43570.13">31298 12591 698 0,'0'-8'187'0,"0"8"-15"0,0-6-14 16,0 6-14-16,0-4-27 0,0 4-12 16,0 0-10-16,0-7 10 0,0 7-15 0,0 0-16 15,3-4-13-15,-3 4-7 0,0 0 2 16,3-4-12-16,-3 4 2 0,0 0-10 0,14 1-3 0,-14-1 0 16,10 7-5-16,-6-7-7 15,5 6 7-15,-7-2-2 0,4 0-19 0,-2-1-4 16,2 5 7-16,0-2 6 0,-1 2 1 0,0 1 1 15,-4-2-2-15,0 2-6 0,-1 2-5 0,0-1 5 16,-2 1 16-16,-3-1-16 0,-1 1-5 16,-2 3 0-16,1-3-15 0,-1-1 33 0,-1 3-23 15,-1-3-2-15,3 0 40 0,-4-2-35 0,5-1-1 16,-1 3 3-16,2-3-7 0,-3 0 9 16,3-4 6-16,-1 4-13 0,2-2-5 0,1-2 13 15,-3 1-11-15,5 0 6 0,1-4 15 0,-6 6-36 16,2-3 15-16,4-3-2 0,-4 2 3 0,4-2-4 15,0 0 12-15,0 0-9 16,11 6 8-16,-4-6 0 0,-7 0 0 0,24 0 0 16,-9-3 1-16,1-1-14 0,4 1 5 0,1-4 24 15,6 5-26-15,2-4 7 0,-3 0-12 16,13 0-28-16,-3 1-14 0,1-2-96 0,-10 4-116 16,15-5-465-16,-4 1 68 0,2-1 52 0</inkml:trace>
  <inkml:trace contextRef="#ctx0" brushRef="#br0" timeOffset="44920.57">28115 9532 578 0,'0'4'156'0,"2"3"21"0,-2 1-8 0,1 4-3 0,-1 0 8 0,1-1-25 16,-1 4-11-16,0 3-3 0,0 3-27 15,0-3-18-15,0 5 4 0,3-3-19 0,-3 3-4 16,0-4 3-16,0 4-4 0,0-6-14 0,3 3-5 16,-3 1 8-16,0-4-10 0,3-1-24 0,-2-4 8 15,-1 2-43-15,3-3-36 0,-3 3-31 16,4-4-38-16,-4 0-95 0,0-2-112 0,3 3-385 16,-6-5 98-16,6-1 71 0</inkml:trace>
  <inkml:trace contextRef="#ctx0" brushRef="#br0" timeOffset="45494.9">28095 9456 453 0,'3'-5'179'0,"-3"5"-13"0,0-8 11 0,0 8-16 15,0-7-30-15,0 7 53 0,0-5 0 0,0 5-17 16,0-6-16-16,0 6-13 0,0 0-18 15,0-6-20-15,0 6 0 0,0 0-26 0,3-7 8 16,-3 7 2-16,6-2-15 0,-6 2-12 0,8-3-1 16,-1-1-7-16,3 4-3 0,1-2 5 15,5 1-10-15,-1 1-13 0,1-1 3 16,1 1-8-16,0 0 0 0,1 1 0 0,2-1-3 16,-3 1-2-16,0 1-2 0,0 2-1 0,0-3-2 15,-6 2 2-15,6 4-7 0,-7-6-11 16,0 5 14-16,1 1-14 0,-4-2 23 0,-1 2-4 15,-1 2-19-15,-4 0 24 0,-2-2-8 0,-4 5-19 16,-1-2 17-16,-4 0 4 0,-2 1-18 16,-4 1 1-16,-2-3 27 0,-1 1-35 0,1-2 10 15,1-2 13-15,0-2-13 0,-1 3-5 0,2-6 15 16,-1 5-2-16,5-5-6 0,-1-1-20 16,0 0 11-16,3 0-3 0,-1 2-11 0,3-2 3 15,8 0-41-15,-15 0-35 0,15 0 14 16,-11-2-4-16,11 2-29 0,0 0-66 0,0 0-97 15,0 0-405-15,0 0 2 0,0 0 42 16</inkml:trace>
  <inkml:trace contextRef="#ctx0" brushRef="#br0" timeOffset="45855.25">28761 9568 749 0,'0'0'226'0,"-3"-3"12"0,3 3-8 0,0 0-30 0,-3-7-98 0,3 7 11 16,0 0 46-16,-3-5-14 0,3 5-4 16,0 0-13-16,0 0-13 0,0 0-12 0,-5-2-9 15,5 2-17-15,0 0 3 0,0 0-14 0,0 0-2 16,0 0-5-16,0 0-5 0,4 17-18 16,-3-7-3-16,-1 5 5 0,3 0-12 15,-3 3-1-15,3 7-7 0,0 6-30 0,0 2-32 16,-2 3-84-16,-2 1-194 0,5 11-500 0,3-8 87 15,0-7 101-15,0 1 63 0</inkml:trace>
  <inkml:trace contextRef="#ctx0" brushRef="#br0" timeOffset="56101.45">26584 14123 463 0,'0'0'174'0,"0"0"-18"0,0 0-13 16,0 0-10-16,0 0-15 0,0 0-38 0,0 0-9 0,0 0-14 0,0 0-9 15,-10-5-30-15,10 5-18 0,0 0 8 16,0 0-8-16,0 0-18 0,0 0 10 0,0 0-28 15,0 0-15-15,0 0 56 0,-10 4-5 0,10-4-28 16,0 0 3-16,0 0 4 0,0 0 18 16,-5 2 9-16,5-2-12 0,0 0 35 0,0 0 12 15,0 0-8-15,0 0 36 0,0 0 0 16,0 0-10-16,0 0 15 0,-6 4-2 0,6-4 7 16,0 0-17-16,0 0 17 0,0 0-5 15,0 0 6-15,0 0-1 0,0 0-13 0,0 0 9 16,0 0 17-16,0 0-10 0,0 0 10 0,0 0-26 15,0 0 14-15,0 0-24 0,0 0-10 16,0 0-5-16,0 0 0 0,0 0-3 0,0 0 6 16,0 0-18-16,0 0 17 0,27 0-20 0,-17-2 3 15,7 0 7-15,1 0-25 0,5-4-67 16,2 5 18-16,2-6-13 0,10 0 87 0,1-1-12 16,3 2 2-16,10-5-3 0,4 1 6 15,0 2-6-15,-3-3-9 0,-9 3 7 0,-8 2-11 16,-1-1 16-16,-2 2-15 0,-6 0 5 15,-2-2 0-15,-3 6-16 0,-1-4 18 0,-3 1-12 16,-3 1 17-16,0 0 21 0,-1 1-10 0,-6 2 0 16,4-1 12-16,-2 0-4 0,-9 1-16 15,15-2 13-15,-12-2-1 0,4 4-6 0,-7 0-11 16,10 0 10-16,-10 0-16 0,9-2-6 0,-9 2 1 16,0 0-14-16,8-3-29 0,-8 3-23 15,0 0-28-15,0 0-62 0,0 0-53 16,0 0-189-16,0 0-429 0,0 0 106 0,0 0 80 0</inkml:trace>
  <inkml:trace contextRef="#ctx0" brushRef="#br0" timeOffset="56895.95">26663 13958 442 0,'0'0'169'0,"0"0"-20"0,0 0 17 0,0 0-7 0,0 0-13 0,0 0 15 0,0 0-10 0,0 0-97 15,0 0 56-15,0 0-10 0,0 0 28 16,0 0-3-16,0 0-33 0,0 0-5 0,0 0-2 15,0 0-24-15,0 0 6 0,0 0-3 16,-18 8 2-16,15-3-9 0,-4 0-11 0,4-1 0 16,-4 0-16-16,-1 3 4 0,-1 0 14 0,2 1 1 15,-4 1-16-15,-2-1 3 0,3 2-18 16,-1-2 18-16,1 4-5 0,-3-1-8 0,2-2-6 16,1 1-17-16,3-2 6 0,-4 0 4 0,2-1 8 15,2 1-5-15,2-4 2 0,-4 4-13 16,6-3-7-16,-4-3 18 0,4 5-10 0,-1-6 7 15,1 4 3-15,0-2-16 0,3-3-2 16,-5 7 5-16,5-7 8 0,-6 2 7 16,6-2-10-16,-2 7-12 0,2-7 19 0,-5 1-4 0,5-1-8 15,0 0-5-15,-3 5-5 0,3-5 7 16,0 0 1-16,0 0 7 0,0 5-16 0,0-5-4 16,0 0 20-16,8 5 8 0,-8-5-5 15,10 2-21-15,-4 2 10 0,1 0 3 0,2-4 5 16,2 6 1-16,-4-2-6 0,3 1-6 0,4-3-1 15,-4 4 12-15,0-4-3 0,1 4-9 16,-1-2-6-16,3 1 10 0,-2-3 11 0,-4 4 5 16,3-4-8-16,0 3-2 0,-3-3 2 0,0 1 5 15,-1-3-2-15,-2 4-1 0,-4-4 1 16,11 3 10-16,-5-3-3 0,-6 0-5 0,7 4-12 16,-7-4 45-16,8 3-48 0,-8-3 26 0,0 0-1 15,6 1 11-15,-6-1-8 0,0 0-15 16,0 0-3-16,0 0 8 0,0 0-8 15,0 0 0-15,7-8 10 0,-7 8-20 0,0 0-8 16,0 0-28-16,0 0-18 0,0 0-76 0,3-3-101 16,-3-3-56-16,0 6-478 0,0 0 41 15,0 0 114-15</inkml:trace>
  <inkml:trace contextRef="#ctx0" brushRef="#br0" timeOffset="76967.73">19090 10972 506 0,'-6'4'195'0,"6"-4"-13"16,0 0-39-16,0 0-18 0,-3 5 8 0,3-5-7 0,0 3-39 0,-1 6 13 0,-3-5-3 15,4 4-13-15,0 3 11 0,-3-1-18 16,0 3 0-16,0-1-23 0,2 5 15 0,-2-2-44 16,-3 3 26-16,5 0 1 0,-5 3-6 15,2 0-5-15,0 1-3 0,-2 2-2 0,2-1-26 16,-2-2 16-16,2-4-3 0,1 1 2 16,-4-3-12-16,3 2 5 0,1-2 0 0,0-4-10 15,2 2 12-15,-2-2-12 0,0-3 5 0,0 5 5 16,3-9 12-16,-4 4 4 0,4-1-1 0,-4 0 0 15,4-4 11-15,-3 4-6 0,3-2 8 16,0-5 0-16,0 4 21 0,0-4-16 0,-3 9 13 16,3-9-41-16,0 5 23 0,0-5-8 0,0 0 6 15,-1 7-1-15,1-7-12 0,0 0 2 16,0 0-2-16,0 0 0 0,0 0-13 16,0 0-8-16,0 0-13 0,0 0 1 0,21-8 7 15,-17 4 8-15,5 2-6 0,2-5 1 0,-1 4 8 16,0-2-14-16,1-2 8 0,2 3-10 15,2-3 8-15,1 0 7 0,-2 4-20 0,-1-2 0 16,1 1 8-16,0-2-11 0,-4 4 5 0,4-3 19 16,-4 2-19-16,3-1 3 0,-2 3 0 15,-4-2 0-15,3 2-7 0,-3-4-1 0,0 4-28 16,-7 1 5-16,13-1-2 0,-9 0 7 0,-4 1-15 16,11-1 6-16,-11 1 9 0,0 0-7 15,0 0-29-15,13 2-22 0,-13-2 7 16,0 0-38-16,6 1-69 0,-6-1-44 0,4 3-159 15,-4-3-342-15,4 3 40 0,-4-3 106 0</inkml:trace>
  <inkml:trace contextRef="#ctx0" brushRef="#br0" timeOffset="77548.72">19463 11208 706 0,'0'0'261'0,"0"0"-41"0,0-7 3 0,0 7-31 0,0 0 2 0,-6-1 11 0,6 1-46 15,0 0-8-15,-4-6-8 0,4 6-22 0,0 0-11 16,-7-1 5-16,7 1-20 0,0 0-16 0,0 0-10 16,-11 7-15-16,11-7-6 0,-6 6 14 15,2-3-24-15,1 4-7 0,0-1 10 0,3-2-8 16,-4 4-2-16,1 1-6 0,3-2-4 16,-1-1-1-16,1 2-14 0,0-4 1 0,1 4 6 0,2-2 20 15,-3-2-20-15,4 3-5 16,-1-2 2-16,1-2-7 0,-1 3 12 0,3-5-5 15,-2 2-5-15,3 1 6 0,-7-4-9 0,14 0 1 16,-5-4 4-16,-2 1 1 0,4 2-16 16,-4-5 16-16,3-2-5 0,0 1-9 0,-3 1 9 15,0-5-13-15,0 1 7 0,0 2 3 0,0 0-10 16,-1-2 15-16,-2 0-5 0,-1 2 0 16,0-2-10-16,0 2 5 0,-3 1-6 0,0-1-4 15,-3 1 15-15,3 0-18 0,-6 4 8 0,2-3 5 16,-2 4-8-16,-1 1 10 0,7 1-2 0,-17-1-5 15,17 1-5-15,-18 2 20 16,8-1-10-16,3 5-18 0,-2-2 5 0,-2 1-21 16,4-2-9-16,0 4-49 0,1-1-6 0,2-2 1 15,0 1-42-15,4-2-32 0,0-3-34 16,0 8-84-16,3-3-454 0,2-3 113 0,1 0 16 16</inkml:trace>
  <inkml:trace contextRef="#ctx0" brushRef="#br0" timeOffset="77869.22">19792 11084 634 0,'0'0'220'0,"0"0"-30"0,0 0-8 0,-4-8-24 0,4 8-27 0,-4 0 22 15,4 0-27-15,0 0-11 0,0 0-7 0,0 0-6 16,0 0-15-16,-17 7-18 0,11-1-2 0,-2-2-1 16,2 4-7-16,2 0-3 0,-2 1-7 15,2 4 0-15,-2-3-16 0,1 0 0 0,-1 3 6 16,3-2-19-16,2-2 6 0,-2 5-16 16,0-4-18-16,3 1 1 0,0 2-14 0,0-2 6 15,0-3-21-15,3 0-5 0,-3 1 3 16,4-1-26-16,-1-3-34 0,0 3-9 0,1-4-65 15,3-4-27-15,-7 0-22 0,13 0-470 0,-6 0 39 16</inkml:trace>
  <inkml:trace contextRef="#ctx0" brushRef="#br0" timeOffset="78123.8">19946 11007 724 0,'-1'-6'264'0,"1"6"-32"15,0 0-9-15,0 0-33 0,0 0-24 0,0 0-18 16,-11 15-14-16,11-9-14 0,-3-2 13 0,0 9-36 16,0-4-7-16,3 1-1 0,-1 0-12 15,-2 4-15-15,0-3-1 0,0 4 0 0,2 0-17 16,-2 1-3-16,-1 0-15 0,1-3-14 0,3 2-45 15,0 0-13-15,-3-4-49 0,3 2 6 0,-1-2-52 16,1 0-46-16,1-5-87 16,2 1-458-16,-3 1 51 0,3-5 80 0</inkml:trace>
  <inkml:trace contextRef="#ctx0" brushRef="#br0" timeOffset="78574.03">20123 10951 790 0,'0'0'200'0,"0"0"-16"0,0 0-22 0,0 0 12 16,-11 17-18-16,5-9-23 0,2 0-5 16,-2 1-31-16,-5 4-20 0,4-1-13 0,1 1-5 15,-5-1-13-15,1 2-28 0,3-3 0 16,-4 2 7-16,2-1-12 0,-1-4-21 0,3-1 11 15,2 3-3-15,-4-2 10 0,5-2-5 0,-2 1-7 16,2-3 27-16,-2 0-2 0,2 0 21 16,0 1-29-16,4-5 37 0,-6 2-9 0,6-2 3 15,-4 3-10-15,4-3-16 0,-6 5 6 0,6-5 5 16,0 0-11-16,-4 2 1 0,4-2 7 16,0 0 0-16,0 0-20 0,0 0 10 0,0 0 2 15,0 0 3-15,7 8-10 0,-1-8 2 0,-2 5 8 16,-4-5-5-16,11 5-8 15,-8 0 1-15,1-2 7 0,2 3-3 0,1-1 0 0,-1-1 3 16,2 3 5-16,-1-4-12 0,-1 4-9 0,1-1 13 16,-1-2-25-16,-1 3 18 0,1-2 0 15,-2-2-8-15,2 4-16 0,-2-1-40 16,-1-2-16-16,4 1-40 0,-6-2-132 0,2 4-147 16,0 0-349-16,0-4 77 0,1 1 90 0</inkml:trace>
  <inkml:trace contextRef="#ctx0" brushRef="#br0" timeOffset="78683.32">20184 11264 609 0,'0'0'204'0,"0"0"-37"0,0 0-139 0,0 0-174 0,0 0-443 0</inkml:trace>
  <inkml:trace contextRef="#ctx0" brushRef="#br0" timeOffset="79774.38">18977 14066 632 0,'0'0'256'0,"0"0"10"0,0 0-33 0,0 0-16 0,0 0-32 0,-3-7-16 15,3 7 7-15,0 0-30 0,0 0-87 16,-3-1-15-16,3 1-6 0,0 0 5 16,0 0-25-16,0 0 8 0,0 0-3 0,0 0 13 15,-4 14 2-15,4-6-10 0,0 3-17 0,-3 3-4 16,3-3 32-16,-3 7-29 0,3-1-2 16,0 4-3-16,0-2 15 0,0-2-15 0,0 1 8 15,0-3 5-15,3 3-13 0,0-1 11 0,-2-4-14 16,2-1 1-16,0 1-6 0,4-4 16 15,-4-1-5-15,5 0-1 0,-2-6 4 16,4 4-11-16,-3-4 2 0,4-3-2 0,-1-1-2 16,0-3 14-16,4-3 1 0,-1-2-13 0,1-4 3 15,0 1-3-15,0-5 7 0,-1-1-2 16,1 1 1-16,-4 0-4 0,0 0 1 0,1-3 17 16,-1 3-15-16,-4 3 18 0,-2 3-20 0,2-4 10 15,-2 2-11-15,-3 4 1 0,2 1 12 16,-3 2-10-16,3-2 8 0,-3 1-3 0,0 1-15 15,0 3 0-15,0-2-10 0,0 6-21 0,0-8-15 16,0 8-26-16,0 0-8 0,0 0-22 0,0 0-80 16,0 0-41-16,0 0-28 0,0 0-455 15,4 17 50-15</inkml:trace>
  <inkml:trace contextRef="#ctx0" brushRef="#br0" timeOffset="80211.23">19316 14133 445 0,'0'0'128'0,"3"8"-13"0,-3-3 3 0,0 0-16 0,3 0-17 0,-3 1 17 0,0-2-15 15,1 4-10-15,-1-1-13 0,4-1-28 0,-4-2 10 16,0 3 2-16,0-2-12 0,0-5-10 15,0 9 25-15,0-5 0 0,0-4-5 16,0 7 16-16,0-7 30 0,0 7 56 0,0-7-112 16,0 0 13-16,0 0-24 0,0 0-12 0,0 0-5 15,0 0 17-15,0 0 1 0,10-18-11 16,-7 12 3-16,3-2 0 0,-2 1-10 0,4-1 5 16,-2 1 10-16,1-3-13 0,2 6 3 0,-1-2-23 15,-1-1 20-15,-1-1-8 0,1 6-2 16,-3-4 0-16,3 4 3 0,0 1-3 0,-1-3 5 15,1 4-2-15,-7 0-6 0,14 0 24 16,-14 0-6-16,13 5-15 0,-9-3 5 0,2-1-10 16,-1 6-5-16,1-2-1 0,-2 0 14 0,-1 0 12 15,3 1-10-15,-2-2 8 0,-1 4 0 16,1-1-5-16,0-1 5 0,-1-2-19 0,0 4-17 16,0-1-23-16,-2 1-20 0,2-6-24 15,0 8-63-15,0-5-47 0,-2-2 23 0,2 3-493 16,4-5 37-16</inkml:trace>
  <inkml:trace contextRef="#ctx0" brushRef="#br0" timeOffset="80491.13">19685 13843 668 0,'0'0'238'0,"0"0"-52"0,0 0 9 0,-3-6-36 0,3 6-31 0,0 0 12 16,0 0-19-16,0 0-19 0,0 0 1 0,0 0-27 15,0 0 9-15,3 21-13 0,0-13-16 16,-3 2 13-16,0 5-33 0,4 0 0 16,-4 1-6-16,4 1 14 0,-1 2-13 0,0-1-1 0,-2 2 4 15,2 0-17-15,0 3 12 0,-3-3-50 16,4 4 19-16,-4-6-39 0,3 2-34 15,0-2-30-15,0 1-63 0,-3-6-96 0,1 0-463 16,3 2 69-16,-1-2 49 0</inkml:trace>
  <inkml:trace contextRef="#ctx0" brushRef="#br0" timeOffset="80974.47">19904 14083 762 0,'0'0'195'0,"0"0"-26"16,-4-2 2-16,4 2-27 0,0 0 22 0,0 0-46 16,-13 2-20-16,13-2-10 0,-6 4-3 0,1 0-8 15,-1 1-10-15,2 0 0 0,-2 2-10 16,2 1 8-16,4-1-29 0,-3 3 8 0,0-2-7 15,-1 2-4-15,4-3 6 0,0 1-23 0,0 4 5 16,4-3 0-16,-4-3 6 0,0 2-14 16,3-1-7-16,0 0 2 0,1-4 3 0,-1 3-1 15,3-2 6-15,-2-1-2 0,4-1 2 0,-8-2 0 16,13 0-16-16,-13 0 8 0,13-7 1 16,-5 4-14-16,-2-2-2 0,1 1 2 15,0-2 21-15,0-1-13 0,-3-3 3 0,2 3 5 16,-3 3-13-16,1-5 0 0,-1 3 10 0,0-1 3 15,-3 0 7-15,0-1-27 0,0 4 14 16,0-2 4-16,0 6-4 0,-3-10-14 0,0 3 12 16,3 7 0-16,-4-4-18 0,1 0 16 0,3 4-9 15,-10-2 24-15,10 2-10 0,-8-3-21 16,8 3 8-16,-10 0-8 0,10 0 1 0,0 0-11 16,0 0-11-16,-13 2 6 0,13-2-38 0,0 0 14 15,-4 3-24-15,4-3-6 0,0 0-126 16,8 8-27-16,-5-3-108 0,3-3-356 15,1 1 77-15</inkml:trace>
  <inkml:trace contextRef="#ctx0" brushRef="#br0" timeOffset="81249.09">20158 14076 752 0,'0'-8'284'0,"0"8"-36"0,0 0 16 0,0 0-39 0,0-6-25 0,0 6-21 16,0 0-2-16,0 0-26 0,0 0-13 0,-8-4-15 16,8 4 5-16,0 0-31 15,0 0-15-15,-13 13-8 0,12-8 6 0,-5 2-14 0,3 1-17 16,-2 2 7-16,2-2-5 0,0 4-12 16,0-2 2-16,2 0-11 0,-2 0 4 0,3-2 7 15,0 1-13-15,0 1-18 0,3-1 11 16,-2-3-19-16,2 4-7 0,3-5 8 0,-1 3-21 15,4-2-34-15,-2 0-22 0,0-4-82 0,4 1-33 16,-4-3-26-16,6 0-343 0,1-3-205 16,-1-1 69-16,-2 0 80 0</inkml:trace>
  <inkml:trace contextRef="#ctx0" brushRef="#br0" timeOffset="81502.98">20393 13909 834 0,'0'-3'287'0,"0"3"-34"0,0 0-17 15,0 0-27-15,0 0-29 0,0 0-9 0,-4 20-25 16,1-12-15-16,0 5 2 0,3-2-5 0,-3 3-13 16,3 4-15-16,0-2-24 0,-1 2-6 15,-2-1 6-15,3 6-22 0,0-4 2 16,-3 6-27-16,3 0-1 0,-4-2-26 0,4-3-25 15,-1 0-56-15,1 0-31 0,0-3-115 16,1-4-39-16,-1-1-522 0,4-4 92 0,-1 0 37 16</inkml:trace>
  <inkml:trace contextRef="#ctx0" brushRef="#br0" timeOffset="81888.2">20595 13896 770 0,'0'0'266'0,"3"-5"-28"0,-3 5-33 15,3-7-26-15,-3 7-5 0,0 0-28 0,0 0-13 16,0 0 5-16,0 0-22 0,-6 22-9 16,2-13-17-16,-3 0-8 0,3 4-16 0,-5-1-20 15,2 3-12-15,-1-1-6 0,-1-1-8 0,-1 2-12 16,0-5 10-16,2 5-8 0,-2-5 0 15,3 2 3-15,-3 0-15 0,3-4-1 0,0-1 13 16,1-3-7-16,-2 3-3 0,5-5 0 0,-4 2-5 16,4-2 7-16,3-2 3 0,0 0 11 0,0 0-1 15,0 0 8-15,0 0-8 0,-10-8 21 16,10 8-10-16,0-8 7 0,0 8 6 0,0 0-27 16,0 0 6-16,7-7 5 0,-7 7 0 15,0 0 0-15,10 0 6 0,-10 0-6 16,0 0-6-16,14 11-1 0,-8-7-6 0,1 6 16 15,-1-3-8-15,2 6-1 0,-1-1 1 0,3-2 16 16,-4 5-24-16,5-1 3 0,-1-3-13 16,0 5-41-16,1-7-144 0,2 5-677 0,-3-5 104 15,5-1 70-15,-6-6 107 0</inkml:trace>
  <inkml:trace contextRef="#ctx0" brushRef="#br0" timeOffset="106709.67">4937 2150 629 0,'0'0'220'0,"0"0"-35"0,0 0-83 0,-3-5-30 0,3 5 30 0,0 0-20 16,0 0-18-16,0 0 8 0,-3-4-13 16,3 4-19-16,0 0 1 0,0 0-18 0,0 0 29 15,0 0-6-15,0 0-16 0,0-6 19 0,0 6-13 16,0 0-18-16,0 0 15 15,0 0 3-15,0 0-13 0,7-4 15 0,0 3-2 16,-7 1-5-16,10-4 2 0,-3 1 6 0,3 1-1 16,1 0 62-16,1-1-8 0,0 0 3 0,4-2-3 15,-2 2-3-15,3-1-32 0,1-1 12 16,-2 3-28-16,5-4 0 0,-5 3-13 0,5-1 36 16,-3 0-15-16,1 0-21 0,2 1-10 0,0-1 10 15,-1 1-13-15,4 0 26 0,-3-1-23 0,4-1-3 16,-3 2 16-16,2 0-10 0,-2 0-14 15,1 0 11-15,-3 2-8 0,2-1 8 16,1-1-13-16,-3 3 11 0,1 0-11 0,-4 0-5 16,3 0 10-16,-2 0-12 0,2 0 19 15,-3 2-9-15,1-2 10 0,-1 1-18 0,0-1 8 16,0 2-3-16,3-1 8 0,1 1 2 0,-4 1-28 16,3-1 16-16,-3 2-3 0,4-2-3 0,-4 1 6 15,3-2 2-15,-2 3 5 0,-1-1-12 16,3-2 9-16,-2 1-4 0,-1 1 5 0,3-1-8 15,0 3-8-15,-2-3 5 0,2 3 1 0,0-2 2 16,1-1 13-16,0 1-11 0,-1 1 3 0,1-3 11 16,0 4-24-16,2-1 5 15,-3-1 16-15,5 0-21 0,-4-1 14 0,2 1 4 0,1 0-8 16,-3-1-4-16,3 2 2 0,-4-2-8 16,4 1 8-16,0-2 0 0,0 1 0 15,-1 0 8-15,1 1 7 0,0-2-15 0,1 1 3 16,-2 1-1-16,4-1 3 0,-2-2-7 0,-1 2 12 15,6-2-10-15,1 2-8 0,-7-2 19 0,7 0 4 16,0 0-18-16,0-2 1 0,-1 0 17 16,-3 2-5-16,5-1-22 0,-3-2 24 0,2 0 1 15,0 2-2-15,0-4-11 0,-1 3 2 0,1-1 13 16,0 1-7-16,-3-3-3 16,2 3-7-16,-2-1 20 0,2 0-21 0,-2 1 6 15,-4 1-24-15,0 1 16 0,-1-2 13 0,-1 0-13 16,2 2 10-16,-1-3 10 0,1 3-20 0,0-1 5 15,0 0 13-15,0 0-11 0,4-3 1 16,2 3-3-16,1 0-16 0,-3-2 19 0,6 1 7 16,-3 1-5-16,3 1 8 0,0-3-13 0,6 1 0 15,2 0-8-15,-1-1-7 0,0 1 20 0,3 1-5 16,-6-3 0-16,3 4 0 0,3 0 5 16,-6 0-10-16,3 0 5 0,3 0 13 0,-3 0-13 15,0 0 0-15,4 0-8 0,-4-1-2 16,0 1 15-16,3 1 0 0,-3-2 3 15,1 1-16-15,-1 1 13 0,2-1-5 0,2-1-7 16,-4 0 2-16,4-1 12 0,2-1-9 0,-2 2-11 16,-1 1 10-16,0-2 21 0,14-3-7 0,-9 1-11 15,9-2 7-15,-7 4-9 0,-6-3 2 16,16 2-13-16,1-2 28 0,-4 2-15 0,3 0-5 16,-10-1 8-16,-3 3-3 0,-4 0 2 0,5-1 9 15,12-2-6-15,-9 1-16 0,-8 1 9 0,-3 2 12 16,1-3-20-16,1 0 20 0,-5 2-2 15,3-2-8-15,-7 1-3 0,0 2 6 16,-2-2-1-16,1-1-20 0,-2 0 18 0,0 3-2 16,0-3-3-16,-4 1 2 0,-6 0 1 0,2 1 7 15,-5-1-3-15,-2 2-9 0,-2-1 25 16,-3 1-26-16,2 0 8 0,-3 0 2 0,-3 1-22 16,-7-1-39-16,8 3-33 0,-8-3-164 0,0 8-571 15,-4-1 75-15,3-1 63 0,-5 0 67 16</inkml:trace>
  <inkml:trace contextRef="#ctx0" brushRef="#br0" timeOffset="108131.81">11177 3759 517 0,'0'0'215'0,"13"0"-11"0,-6 0-27 16,-7 0-21-16,17 0-5 0,-10 0-2 0,3 0-1 15,0 0-20-15,0 0-20 0,1-3 2 0,2 3-11 16,-2 0 12-16,3-2-19 0,-1 2-16 16,1 0-6-16,-1 2-9 0,2-2-7 0,-2 3 2 15,4-3-7-15,0 0 4 0,0 1-12 0,3 2 13 16,1-3-38-16,3 0 27 0,0 1 16 0,0-1-3 16,6 0-5-16,1 3-28 0,0-6 29 15,4 2-11-15,-1 1-8 0,-3-2-10 0,9 0 15 16,1-3 1-16,-2 3-19 0,1 0 1 0,1-2-3 15,1 1-6-15,2 2 9 16,0-3 20-16,1 4-18 0,-1-4-5 0,4 1 2 16,-4 0-15-16,1 2 8 0,-4 0 0 0,4 0-8 15,-5-3 13-15,1 3 8 0,-7 1-16 16,-3 0 8-16,0 0-26 0,-1 0 16 0,-5 1 5 16,2-1-1-16,-6 0-4 0,-1 0-3 0,1 4 8 15,-4-3 2-15,-3-1 6 0,3 1-26 16,-4 1-6-16,-3-2 4 0,4 2-34 0,-7 1-8 15,3-3-12-15,-3 0-37 0,3 1-109 0,-10-1-115 16,10-1-515-16,-6 1 92 0,-4 0 107 16,0 0 42-16</inkml:trace>
  <inkml:trace contextRef="#ctx0" brushRef="#br0" timeOffset="109202.58">20335 3651 304 0,'0'0'97'16,"0"0"-35"-16,0 0 73 0,-4 3-17 0,4-3 31 0,0 0-47 0,0 0 105 0,28 5 6 0,-14-5-31 16,2 2-26-16,5 0-10 0,6-1 0 15,0 2-6-15,8-3-14 0,6 1-11 0,3 1-15 16,21-1-8-16,1 3-3 0,5-4-1 0,4 1-14 16,1-1 8-16,1 1-16 0,-1 1 6 15,3-2-11-15,-4-1-15 0,0 2-74 0,1-1 10 16,-2 0-15-16,-5 5 15 0,7-10 13 0,-8 4 15 15,3 1-38-15,-6 0 13 16,1-1 15-16,-16 1-8 0,-8-1 0 0,-4 1 21 16,-5 0-26-16,-2-1 18 0,-6 1 3 0,-3 0 5 15,-4 0 0-15,0 0-11 0,-2 0 24 0,-2 0-11 16,-4 0-51-16,-3 0-40 0,0 0-45 16,-7 0-68-16,7-5-62 0,-7 5-499 0,0 0 26 15,0 0 117-15</inkml:trace>
  <inkml:trace contextRef="#ctx0" brushRef="#br0" timeOffset="110152.56">27414 3688 573 0,'0'0'182'0,"0"0"-16"0,14-9-5 0,-7 8-5 0,6 0-17 0,2 0-24 15,4 0 0-15,2-3-8 0,5 4-7 0,3-1 3 16,5-1 55-16,10 2-9 0,5-1-19 0,19 2 9 16,8-1 7-16,2 0-34 0,7 2 1 0,14-1 12 15,6 3-33-15,-5-2-25 16,0 0 25-16,2 3-46 0,-2-1-5 0,2 0 21 15,-3 0-14-15,-2 0-9 0,-19-1 19 0,-1-2-14 0,1 1 5 16,-5-2-6-16,0 3-25 16,1-2 10-16,-3-2 8 0,-5 1-26 0,3 0 8 15,-17 0 8-15,-5 0-1 0,-4 0-4 0,-1 0-1 16,-11 0-7-16,0 0 5 0,-8 0 5 16,1 0-36-16,-3 1 18 0,-5-1 11 0,-1 0-14 15,-2 0 9-15,-2 0-11 0,-4 0-11 0,-1 1 4 16,-6-1 14-16,0 0-19 0,4 3 9 0,-4-3 6 15,0 0-34-15,0 0-13 16,-11 7-7-16,5-3-28 0,0-3-93 0,-2 1-27 0,-5 1-121 16,6 1-517-16,-1-1 92 0,0-2 61 15,0-1 101-15</inkml:trace>
  <inkml:trace contextRef="#ctx0" brushRef="#br0" timeOffset="111823.38">3365 4820 755 0,'-10'-3'217'0,"10"3"-33"0,0 0 6 0,-7 0-24 0,7 0 16 0,0 0 0 0,0 0-21 16,-6-6-18-16,6 6-17 0,0 0 4 0,0 0-27 15,0 0-9-15,0 0-17 0,0 0 13 0,-8 0-26 16,8 0-16-16,0 0 14 16,0 0-19-16,0 0 6 0,0 0-13 0,34 0-16 15,-19-1 14-15,6 0-9 0,1 1 6 0,9-2 0 0,0-1-6 16,3 2-4-16,5-1 20 16,2 1-34-16,2-3 21 0,2 0 1 0,-1 3-24 15,1-2 20-15,-1 1-7 0,18-2-10 0,-14 0 0 16,-7 1 10-16,-1-1-21 0,2 0 13 0,-5 0 8 15,-6 1-15-15,0 2 20 0,0-2-8 16,-7 1-7-16,-1 1 10 0,-2 1-3 0,0-3-7 16,-5 3 7-16,-1 0-23 0,-2 0-4 0,1-3-6 15,-4 3-26-15,0 0-15 0,1-1-23 16,-11 1 13-16,13 1-59 0,-6 2-82 0,-7-3-71 16,14 0-518-16,-10 0 106 0,-4 0 58 15,0 0 72-15</inkml:trace>
  <inkml:trace contextRef="#ctx0" brushRef="#br0" timeOffset="113532.92">5737 4884 522 0,'-10'-6'105'0,"4"6"-21"0,6 0 3 0,-11-3 3 0,11 3-3 15,-10-3-18-15,10 3 10 0,-10-1-2 0,10 1-5 0,-11-1-13 16,11 1 10-16,-7-2-10 0,7 2-11 16,-6-1-12-16,6 1-3 0,0 0-20 0,0 0 33 15,0 0-38-15,0 0 17 0,0 0 21 0,0 0 26 16,0 0-49-16,0 0 23 15,0 0-18-15,0 0 8 0,24 8-8 0,-14-7 6 16,4 1-11-16,-4-1 0 0,3 2 13 0,1-1-18 16,0-1-3-16,4 0-2 0,2 1 28 15,3 2-34-15,-2-4 19 0,3 0-6 0,-1 0-14 16,5 1 17-16,-1-2 5 0,4 1-31 0,0-4 34 16,0 7-18-16,-1-8 17 0,1 5-27 15,0-1 56-15,0 0-49 0,-1 1 18 0,1 0-10 16,-6-2 8-16,2 4-13 0,-3-4 4 0,0 2-11 15,3 0-12-15,-3 2 24 16,0-2 5-16,0 0-12 0,-1 1 12 0,1-1-36 16,1 1 21-16,-4-1-6 0,2 0 21 0,1 2-25 15,0-2 20-15,-3 3-3 0,2-3-20 16,-2 1 10-16,0-1-5 0,-1 0 13 0,0 1-6 16,1-1 16-16,-4 2-41 0,0-2 34 0,0 1-1 15,0-1-2-15,0 1 10 0,0 2-10 16,-2-3-18-16,1 0 7 0,2 3 6 0,-2-3 7 15,2 4-25-15,-2-2 18 0,5 0 7 0,-4 0-5 16,0 2-2-16,4-3-11 0,-4 2 21 16,3-2-18-16,1 2-7 0,-4 0 4 0,4-2-2 15,-2 4 25-15,2-5-9 0,0 1-4 0,-1 0-14 16,-2 4-16-16,6-4 35 0,-7-1 22 16,6 1-29-16,-2 1 0 0,-1-1-10 15,1 0 18-15,0 2-13 0,-4-3 7 0,6 0-7 16,-2 0 5-16,-1 0-7 0,1 0-6 15,0 0 18-15,-1 0-22 0,4 0 24 0,-3 0 4 16,3-3-1-16,3 3-25 0,-4-1 10 0,5 0-8 16,-1-1 8-16,1 1-25 0,3 0 27 15,-1-2 6-15,-2 1 5 0,0 1 0 0,2 0-16 16,1-4 6-16,-4 4 12 0,-3 1-10 0,6-3-5 16,-6 0-13-16,0 3 41 0,1-2-23 15,-5 2 11-15,4-3-21 0,-3 3-11 0,0 0 21 16,1-1 18-16,-1 1-7 0,0-3-26 0,-1 3 35 15,1-2-27-15,-3 2-6 0,2 0-20 16,3 0 46-16,-2 0-13 0,-4 0-13 16,4-1 3-16,0 1 10 0,-1 0 5 0,3 0-2 15,-1-1-10-15,-2 1 7 0,3 0-21 0,-2 0 19 16,-1 0-3-16,1 0-5 0,0 0-6 16,3-2 17-16,-7 2-9 0,4 0-2 0,2 0 7 15,-3 0-2-15,1 0 6 0,3-3-9 0,-1 3 3 16,-2 0-10-16,3 0 12 0,1-1-17 15,-2 1 18-15,1 0 2 0,3 1-8 0,-3-1 11 16,1 0-6-16,2-1-4 0,-4 1 4 0,2 0 1 16,2 0-1-16,-3 1-4 15,3-1-1-15,1 0-2 0,-2 0 8 0,-2 0 10 16,1 0-21-16,2 0 5 0,1 3-2 0,-4-3 5 16,6 0 3-16,-3 0-3 0,-3 0 5 15,7 0-10-15,-4 0 18 0,4 0-21 0,-3 0 13 16,2 0 0-16,-2 2-7 0,3-2-11 0,-4 0 13 15,1-2-10-15,-1 2 10 0,-1 0 5 16,-1 0 13-16,2 0-36 0,-3 0 46 0,0-3-38 16,-1 3 10-16,-1 0 5 0,-1 0-8 0,1 0 6 15,-4 3-6-15,6-6-12 16,-7 3 15-16,3 0 10 0,1-1-2 0,-1 1-11 0,1-2 13 16,0 1 1-16,-1 1-14 0,0-3-2 15,2 2 15-15,-2 0-10 0,3-1 13 16,-2 1-18-16,-1 0 5 0,4 1-8 0,-3-3 11 15,0 1-6-15,-1 2 3 0,1 0 5 0,-1 0-7 16,0 0-1-16,-2 0 3 0,-2 0-7 16,5 0 12-16,0 2-3 0,-4 1-2 0,0-2-5 15,3-1 5-15,-3 1-13 0,4 2 11 0,-7-3-3 16,6 4 5-16,-6-4 10 0,3 1-15 16,-3 1 15-16,3-2-5 0,-4 4-18 0,1-2 13 15,0-2 13-15,0 1-10 0,-4 0-3 16,3-1 12-16,-2 5-9 0,-4-4 5 0,2-1-8 15,-2 1 0-15,1 1-8 0,-8-2 0 16,13 2 21-16,-10 1-21 0,-3-3-7 0,11 0 10 16,-11 0 10-16,7 1-25 0,-7-1-6 0,0 0-17 15,7 2-42-15,-7-2-107 0,0 0-113 16,-7 8-450-16,7-8 62 0,-11 6 101 0</inkml:trace>
  <inkml:trace contextRef="#ctx0" brushRef="#br0" timeOffset="116998.76">17894 4818 573 0,'0'0'182'0,"-10"-2"-31"0,10 2 15 0,-8-5-10 0,2 4-5 16,6 1-10-16,-7-1-8 0,7 1-28 0,-6-6-8 16,6 6-20-16,0 0 15 0,-7-2-7 15,7 2-19-15,0 0-9 0,0 0-14 0,0 0 3 16,0 0 18-16,0 0 0 0,0 0 10 0,0 0-7 16,34 2-8-16,-17-1 5 0,7 4-5 15,6-5-93-15,4 0-4 0,7 1 12 16,7-2 3-16,20 1 16 0,5-2 4 0,2-2 21 15,4 2-13-15,2 1-13 0,-2 1-4 0,0-3 4 16,0 3-2-16,-2-1 5 0,-1 1 5 16,-4 0-8-16,0 1 16 0,-4-1-3 0,-6 0-13 15,-7-1 8-15,-8 1-10 0,-2 1 5 0,-1-2 5 16,-3 0 0-16,1 1 10 0,-8-2-18 16,0 1 24-16,-3 1-32 0,-4 0 27 0,-3-1-6 15,-1-2 5-15,-2 3 0 0,-4-2-5 0,-3 2 5 16,3-1 16-16,-7 0-31 15,0 1-5-15,1-2-1 0,-4-1-37 0,0 2-37 0,-7 1-58 16,12 0-39-16,-12 0-84 0,5 0-438 0,-5 0 39 16,0 0 140-16</inkml:trace>
  <inkml:trace contextRef="#ctx0" brushRef="#br0" timeOffset="117943.43">23860 4788 376 0,'0'0'141'0,"0"0"-34"0,0 0-7 0,0 0-11 16,-4 4-7-16,4-4-2 0,0 0 12 0,0 0-3 15,17 4-19-15,-6 0 4 0,5-3 15 16,2 1-30-16,5-1-13 0,8 2 31 0,2-1 5 16,13-2-36-16,18 1 3 0,5 0 15 0,3-1 2 15,6-1-25-15,1 0 0 0,-4 1 13 16,1 0-26-16,-1-2 8 0,-4 2 2 16,1 2 11-16,-3-2-21 0,-1 0 23 0,0 1-12 15,-3 0-6-15,0-1-20 0,-14 2 12 16,-6 2 4-16,-4-4-1 0,-1 3 5 0,-7-1 5 15,-4 1-15-15,-5-2 3 0,0 1-13 0,-7-2-8 16,0 0 8-16,-3 1 5 0,0 2-6 16,-4-1 4-16,-3-2-16 0,-7 0-10 0,14 1-13 15,-14-1 7-15,6 0 34 0,-6 0-49 0,0 0-4 16,0 0-24-16,0 0-85 0,0 0-81 16,4-3-492-16,-4 3 57 0,0 0 58 0</inkml:trace>
  <inkml:trace contextRef="#ctx0" brushRef="#br0" timeOffset="118654.57">27845 4767 504 0,'18'3'174'0,"5"-1"-62"0,8 1 45 0,10-2-68 0,3-1 31 0,21 0 3 0,4 2-33 15,6-2 12-15,0 0 1 0,3 0-14 16,5 1-22-16,-1-1 20 0,24 0-18 0,-1 5 0 16,-5-5 5-16,1 1-17 0,-21 0 2 0,-1-1-13 15,3 2 12-15,-1 1 4 0,-3-2-8 0,0-1-8 16,0 1 0-16,-1-1 0 0,-4 2-8 15,-2-4-4-15,-3 4 1 0,-16-1-1 0,-11-1-16 16,-4 0-6-16,-6 1 34 0,-3-1-30 0,-4 3-3 16,-3-3-13-16,-8 0-23 0,1 3-16 15,-4-3-38-15,-7 1-25 0,-3-1-164 0,-6 7-484 16,-4-1 66-16,-5 2 75 0</inkml:trace>
  <inkml:trace contextRef="#ctx0" brushRef="#br0" timeOffset="120316.81">4091 5957 363 0,'0'0'110'0,"0"0"5"0,0 0 64 0,0-11-20 0,0 11-8 15,0 0 5-15,12-3-20 0,-12 3-18 0,12-1 7 16,-3 0-25-16,-9 1 15 0,13 0-33 0,-2 0-10 16,-1 0 22-16,1-3-17 0,6 3-15 15,-4 0 2-15,5 0-6 0,2 0-6 0,0-2 4 16,4 2-12-16,4 0 17 0,2 0-10 0,1 0 0 16,3 0-12-16,-2 0-1 0,5 0-2 15,0 0 2-15,5 0-33 0,-1 0 16 0,4 0 5 16,-2 0 7-16,2-1-10 0,3 1-8 15,0 1 6-15,14-2-6 0,-8 1-2 0,10 1 10 16,-9-1 0-16,7 5-3 0,-1-4 6 16,1 2-16-16,-11 0-10 0,-7 0 34 0,1 0-17 15,-1 2-6-15,1-3 12 0,-1 0-3 0,1 2 6 16,3-3-3-16,14 1-15 0,2-2 20 16,-2 0 5-16,3-2-18 0,-11 2 8 0,-2 0-2 15,9-1 2-15,-6 1-5 0,-7-1-3 0,-3-2-2 16,2 1 10-16,1 2-10 0,-4 0 0 15,2 0-8-15,1 0 10 0,-2 0-12 0,-1 2 9 16,0 2 6-16,1-4-2 0,-1 1-1 16,1 1 0-16,2 1-9 0,-2-1-6 15,-1 1-18-15,1-2 18 0,-1 4 15 0,4-5-15 16,-4 2 3-16,0 3-6 0,1-3-5 0,-4 1 19 16,0 1-9-16,0-1 6 0,-3 1-11 0,-1-1 31 15,-6-2-28-15,0 4-2 0,0-4 15 16,-1 2-21-16,-2-2 5 0,-1 3 16 0,-3-3-18 15,-3 1 5-15,2-1 0 0,-2 4 10 0,-7-5-5 16,3 1 11-16,0 0-24 0,-4-1-2 16,-2 2 15-16,3 1-5 0,-7-2 10 0,3-1 6 15,0 1-9-15,-3-1 3 0,-1 1-12 0,-6-1-34 16,10 4-51-16,-10-4-97 16,0 5-193-16,-3 1-454 0,3-6 98 0,-7 8 32 15,-2-4 64-15</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1-28T07:52:34.106"/>
    </inkml:context>
    <inkml:brush xml:id="br0">
      <inkml:brushProperty name="width" value="0.05292" units="cm"/>
      <inkml:brushProperty name="height" value="0.05292" units="cm"/>
      <inkml:brushProperty name="color" value="#FF0000"/>
    </inkml:brush>
  </inkml:definitions>
  <inkml:trace contextRef="#ctx0" brushRef="#br0">15884 4979 391 0,'0'0'161'0,"0"0"65"0,-14-1-22 0,14 1 1 0,0 0 5 0,0 0-36 15,-4-2-15-15,4 2 0 0,0 0-3 0,0 0-33 16,0 0-6-16,0 0-4 0,-6-4-16 0,6 4-7 16,0 0-19-16,0 0 6 0,0 0-26 15,0 0 8-15,0 0-13 0,24-2-5 0,-11 0-2 16,5 2-3-16,2-1-1 0,11-3-6 15,7 1 12-15,3-3-16 0,17-1-7 0,3 1 0 16,4-1-5-16,0-2 5 0,3 1 2 16,1 1 1-16,-1 0-9 0,1 0-1 0,-4 3-1 15,2-2-5-15,-5 5 5 0,-4-2 6 0,-9-1-22 16,-9 4 24-16,-6-2-7 0,0 2-19 16,-3 0 18-16,-7-1 3 0,1 1-13 0,-1 0 5 15,-8 0 0-15,2 0 11 0,-5 0 4 0,4 1-22 16,-7-1-4-16,1 0 1 0,-1 2-31 15,0-2-22-15,-10 0-29 0,13 0-64 0,-11-3-126 16,-2 3-519-16,6 4 69 0,-6-4 72 16,0 0 92-16</inkml:trace>
  <inkml:trace contextRef="#ctx0" brushRef="#br0" timeOffset="5090.87">3625 7746 350 0,'0'0'151'0,"0"0"-18"0,-11-3-15 0,11 3 10 16,0 0-13-16,-10 0 18 0,10 0-23 0,0 0-38 16,-9 0 89-16,9 0 1 0,0 0-29 0,0 0-10 15,-8-3 2-15,8 3-10 0,0 0-18 16,0 0-12-16,0 0-19 0,0 0-12 0,-7-4-8 16,7 4 5-16,0 0-27 0,0 0 14 15,0 0-7-15,0 0-11 0,0 0 3 0,25 7-18 16,-15-7 26-16,7 0-11 0,-4 1 21 15,5 1-10-15,3-2 0 0,2 0-23 0,1 0 15 16,6 0 0-16,1 0-3 0,4 0-17 0,-1 0 25 16,8-3-23-16,-2 3 20 0,4 0-14 15,-2 0 2-15,-1 0-13 0,3 0 12 0,-9 0 1 16,8 0 2-16,-9 0-12 0,1 0 10 0,6 0-3 16,-7 0 3-16,0 1-8 0,-3-1-8 15,0 0-2-15,-3 2 3 0,-1-2 4 0,-4 0 6 16,-2-2-3-16,0 4 3 0,-4-2 2 0,0 0 0 15,-1 0 8-15,-1 0-20 0,-2 3 20 16,-2-3-6-16,-1 0-7 0,-1-3 1 0,2 3-4 16,-4 3 14-16,-7-3-4 0,13 0-12 15,-13 0 13-15,12 0-3 0,-6 1-2 16,-6-1 10-16,6 0-18 0,-6 0-10 0,0 0-26 16,7 3-18-16,-7-3-7 0,0 0-16 0,0 0-28 15,-3 8-102-15,-1-4-175 0,4-4-386 16,-3 3 93-16,3-3 35 0</inkml:trace>
  <inkml:trace contextRef="#ctx0" brushRef="#br0" timeOffset="5527.07">4497 7590 463 0,'-4'-5'156'0,"4"5"-5"0,0 0-10 0,0 0-24 0,-3-6-4 0,3 6-8 0,0 0-20 0,0 0-29 0,0 0 18 0,0 0 0 0,0 0-30 16,0 0 4-16,0 0-19 0,0 0 24 15,24 13-24-15,-14-11 9 0,0 4-5 16,1-2-2-16,2 3-16 0,0 0 26 0,2 3-18 16,1-3 8-16,-1 1-5 0,1-1-14 15,1 1 6-15,-3-1-2 0,3-1-32 0,-4 1 27 16,2 0 6-16,-2 1-9 0,-2-7 5 0,-1 5 33 16,0 0-36-16,-3-4 11 0,0 1 12 15,0 1 31-15,-4-1 5 0,0 0 41 0,-2 2-71 16,-1 2 4-16,-1 3-2 0,-5 0-26 0,-4 5 11 15,-7-1-21-15,0 3 16 0,-4 2-24 16,0-1 3-16,-3 4-20 0,1-2-50 16,-1 2-50-16,3-4-56 0,-14 10-109 0,19-6-442 15,2-4 90-15</inkml:trace>
  <inkml:trace contextRef="#ctx0" brushRef="#br0" timeOffset="10222.24">8740 8599 578 0,'0'0'225'0,"0"0"-20"0,0 0-21 0,0 0-79 0,0 0 0 16,0 0 3-16,0 0-19 0,0 0 1 0,0 0-31 16,0 0 2-16,0 0-7 0,0 0-13 0,0 0 10 15,0 0-23-15,0 0-15 0,0 0 20 0,0 0 1 16,0 0 1-16,-1 2-6 16,1-2-11-16,0 0-1 0,7 15 6 0,-4-12-7 15,-2 4-8-15,2 0-8 0,0 0 2 0,0-3-2 16,1 3 13-16,0 0-21 0,-1 1 1 15,0-2 7-15,1-2 23 0,-1 3-13 0,0 0 3 16,1-4-3-16,-1 1-2 0,2 0-14 0,1 1 9 16,0-3 5-16,1 0-6 0,0 0 8 15,4-2-4-15,2-2 9 0,5 0 3 0,1-5-5 16,6-1-6-16,6-4 4 0,14-11-4 0,5-2-4 16,12-7 4-16,7-1 6 0,8-3-15 0,3-3 14 15,9-3-24-15,-1 2-16 16,4 3-59-16,0-5-157 0,-2 1-498 0,1 0 69 15,-2-1 97-15</inkml:trace>
  <inkml:trace contextRef="#ctx0" brushRef="#br0" timeOffset="13109.61">8684 9833 755 0,'0'0'233'0,"0"0"-21"0,-3-5-30 0,3 5-13 0,0 0-11 0,0 0-22 0,0 0 5 0,0 0-23 0,0 0-11 15,0 0-17-15,0 0-6 0,0 0-17 16,0 0-3-16,0 0-16 0,0 0 4 0,0 0 9 15,0 0 5-15,0 0-12 0,0 0-10 16,7 21 4-16,-4-19 1 0,0 5-16 16,1 1 8-16,0-2 0 0,-1-2-8 0,1 3-25 0,-1 0 31 15,0-3-16-15,1 3 0 0,-1-2 12 16,3-2-17-16,2-1 21 0,-1 2-11 0,3-6 15 16,10-5-81-16,8-9 15 0,16-16-28 15,17-16 56-15,12-11 51 0,29-24-102 0,18-4 74 16,20-8-15-16,10 2-56 0,-13-3-285 0,27-1-501 15,11-2 76-15,-8 1 72 0,-10 5 82 16</inkml:trace>
  <inkml:trace contextRef="#ctx0" brushRef="#br0" timeOffset="34872.18">8449 8558 629 0,'0'0'266'0,"0"0"-2"0,0 0-26 0,0 0-41 15,0 0-10-15,0 0-18 0,-7 2-23 16,7-2 0-16,0 0-21 0,0 0-7 0,0 0-26 15,0 0-18-15,0 0-2 0,0 0 0 0,0 0-8 16,0 0-8-16,0 0 0 0,0 6-12 0,0-6 2 16,0 0-3-16,3 9-12 0,0-2 8 15,0 1-14-15,2 1-2 0,-2 0-5 0,1 1 18 16,2 5-31-16,-3 1 13 0,1-3-3 0,2 3 1 16,-1-1 7-16,1 0-11 0,1 2 4 15,-1-2-6-15,-2-2-5 0,3 2 13 16,-3-2-20-16,2-1 12 0,-2-4 8 0,2 3-18 15,-2 1 0-15,3-4 7 0,0 0 6 0,-4-1-15 16,4-1 17-16,-1-1-2 0,-2 2-11 16,4-4 16-16,4-2 3 0,-5 2-6 0,7-3 11 15,-3-3-3-15,6 2-18 0,3-6 13 0,1-1-13 16,12-2 5-16,-1-1 3 0,16-6 2 16,-1-5-17-16,4 1 2 0,1-1 7 0,2-2 6 15,18-2 3-15,-3 0 12 0,5-1-26 0,5-1-2 16,-4 3 3-16,4 0 7 0,-1 5-2 15,1-3-29-15,-14 8 3 0,-3-3-15 16,-1 3-54-16,-5-1-15 0,-2-11-188 0,-10 18-593 16,-6 2 121-16,-1 3 60 0,-2-5 85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1-30T07:41:04.751"/>
    </inkml:context>
    <inkml:brush xml:id="br0">
      <inkml:brushProperty name="width" value="0.05292" units="cm"/>
      <inkml:brushProperty name="height" value="0.05292" units="cm"/>
      <inkml:brushProperty name="color" value="#FF0000"/>
    </inkml:brush>
  </inkml:definitions>
  <inkml:trace contextRef="#ctx0" brushRef="#br0">13802 10474 481 0,'0'0'161'0,"0"0"-23"16,0 0-5-16,0 0-15 0,0 0-18 15,0 0-3-15,10 10-7 0,-3-3-3 0,-3-1-21 16,5-2-17-16,-2 2 5 0,7-2-8 0,0 3 0 16,3-3-10-16,3 0 5 0,4-4-8 15,1 0 3-15,8 0-11 0,8-8 11 0,14-2-5 16,0-5-5-16,6-4-3 0,11-12-6 15,-3 3 9-15,6-11-5 0,0 3-27 0,0-5 14 16,0-2 7-16,1-2-7 0,-4 0 7 0,-1-2 6 16,-9 4-18-16,-1 0-6 0,-9 1 8 0,-12 9-2 15,-5 3-1-15,-8 9 14 0,-7 4-16 16,-2 3 2-16,-8 3-10 0,0-1 11 0,-2 6 5 16,-5 2-8-16,-3 2 0 0,0 2-3 0,0 0 13 15,-24 17 6-15,3 1-14 0,-10 9 14 0,-3 6-6 16,-3 3-15-16,-8 10 10 0,1 4 0 15,10-11-5-15,0 3 8 0,0-1-6 16,6-5-4-16,1 1-3 0,9-7-3 0,5-5 5 16,6-5-7-16,4-2 5 0,-1-6-5 0,8 2 2 15,2-5 26-15,4-3-8 0,8-3 3 0,5-6 7 16,16-4-20-16,19-14 3 0,13-5 0 16,4-8 27-16,1 1-27 0,5-5-13 0,-2 0 17 15,0-3-7-15,-1 0 3 0,-2-1-1 0,-5 2-2 16,-6 3 3-16,-3-1-11 0,-18 11 13 0,-2 4 3 15,-12 5 2-15,-6 6 8 16,-7 0-28-16,-3 6 13 0,-4 0-9 0,-3 0 4 16,-4 5-1-16,-3 1 8 0,0 0 6 0,0 0-19 15,-24 9 18-15,7 4-7 0,-3-2-8 0,-5 6 0 16,-5 1 2-16,-8 5 16 0,-2-1-13 0,5-1-8 16,2 1 13-16,8-9-7 0,4 1-11 15,2 0 13-15,4-5-10 0,2 0 17 0,-1 1-7 16,4-2-2-16,4 0-8 0,2-2 10 0,0-2-8 15,4 3 16-15,0 1-19 0,4-5-19 0,3 4-24 16,2-1-41-16,1-4-2 0,1 4-64 16,0-3-198-16,9-2-268 0,-3 4 31 0</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13T07:45:51.545"/>
    </inkml:context>
    <inkml:brush xml:id="br0">
      <inkml:brushProperty name="width" value="0.05292" units="cm"/>
      <inkml:brushProperty name="height" value="0.05292" units="cm"/>
      <inkml:brushProperty name="color" value="#FF0000"/>
    </inkml:brush>
  </inkml:definitions>
  <inkml:trace contextRef="#ctx0" brushRef="#br0">12995 4178 419 0,'0'0'34'0,"0"0"42"15,-3-7-17-15,3 7-5 0,0 0-3 0,0-4-2 16,0 4-16-16,0 0-23 0,-3-6 36 0,3 6-23 16,0 0 29-16,-3-5 1 0,3 5-22 0,0 0-3 15,-1-5 16-15,1 5 7 16,0 0-18-16,0 0 75 0,0 0 12 0,-3-6-10 16,3 6-10-16,0 0-31 0,0 0 28 0,0-4-15 15,0 4-20-15,0 0 14 0,0 0-17 16,0 0-18-16,0 0-2 0,0 0-1 0,0 0-10 15,4-6 18-15,-4 6-7 0,13 0-3 0,-3 0 4 16,7 0 9-16,10-4-23 0,7 2 2 0,22-2 13 16,5-4-8-16,10 2 0 0,1-2-4 15,20 0-1-15,5-1 0 0,5-1 0 0,0 2 3 16,0 0-6-16,-1 1-2 0,-3 4-7 16,-5-2 4-16,-19 2-7 0,2-1 2 0,-8 4 8 15,0-2-17-15,-6 1 9 0,-13 1 3 16,-6-1 0-16,-8 1-11 0,-1 0 11 0,1-3-5 15,-12 3-8-15,1-2-2 0,0 2-11 0,-3-1 11 16,-5 1 32-16,-1 0-19 0,-2 0-3 16,0-2 5-16,-2 1-6 0,2 1 1 0,-6-4 5 15,4 4-8-15,-5-3-15 0,1 2-5 0,-7 1-44 16,14 0-35-16,-10-4-98 0,2 2-59 0,-3 1-514 16,-3 1 28-16,10 3 97 0</inkml:trace>
  <inkml:trace contextRef="#ctx0" brushRef="#br0" timeOffset="29049.73">3030 5893 527 0,'-3'-7'71'0,"-1"0"42"16,1 1-39-16,0 0-10 0,-1-1 44 0,4 1 25 15,-3 2-28-15,-1-3 15 0,0 0-23 16,4 7 1-16,-3-8-11 0,3 8-10 0,-3-3 4 16,3-2-17-16,0 5-15 0,0 0 28 15,0 0-13-15,0 0 36 0,0 0-13 0,0 0 5 16,0 0-5-16,6 16-28 0,-2-6 10 15,0 3-28-15,2 1 23 0,-2-1-26 0,2 4-7 16,1-2-3-16,1 1 5 0,-2-2-17 0,4-1 9 16,-2 1 29-16,-1-5-54 0,0-1 44 15,2 0-83-15,2-5 16 0,2 1-5 0,8-8 87 16,6-7 10-16,21-14 18 0,13-13-10 0,7-5-31 16,5-8 0-16,5-6-13 0,18-20 21 0,4 1-41 15,-2-3-52-15,1 0-63 0,-6-2-44 16,-1-5-143-16,-17 36-517 0,0 3 61 0,-6 4 66 15</inkml:trace>
  <inkml:trace contextRef="#ctx0" brushRef="#br0" timeOffset="29833.1">2613 7074 476 0,'0'0'222'0,"0"0"-14"16,21 12-4-16,-14-4-37 0,0 2 2 16,3 3 2-16,3-4-12 0,-2 1-31 0,3 4 10 15,2-3 3-15,2-1-39 0,-1-2-2 0,3 3-5 16,4-7-82-16,-3-2 40 0,9-5 27 0,7-4-57 15,18-11-8-15,13-14 3 0,12-12 64 16,5-7 2-16,27-22-14 0,2-3 4 0,5-1-26 16,1-2-40-16,3 3-67 0,-6-2-220 0,6 0-553 15,3-1 80-15,-6-3 76 0</inkml:trace>
  <inkml:trace contextRef="#ctx0" brushRef="#br0" timeOffset="49037.23">5263 8816 468 0,'0'0'189'0,"0"0"-20"0,-7-4 5 15,7 4-92-15,0 0-8 0,-8-2-2 0,8 2-28 16,0 0-3-16,-6-2-6 0,6 2 4 0,0 0-21 16,0 0 7-16,0 0-4 15,0 0-11-15,0 0 5 0,0 0 24 0,0 0-6 16,11 11-7-16,2-5 30 0,0-5-23 0,8 1-20 15,10 2 36-15,6-3-21 0,8-1 18 0,2 0 0 16,22-1-23-16,3-5 3 0,6 2 10 16,15-7-16-16,6 1 6 0,-6 2 4 0,2-2-19 15,-2 2 1-15,-1-1 14 0,-20 1 5 0,6 1-3 16,-3-1 13-16,-3 2 10 0,0 1-48 16,-3-1 7-16,-2 4 0 0,-5-4-33 0,-13 6 8 15,-6-2-42-15,-9 2-7 0,0-4-18 0,-6 7-76 16,-7 0-62-16,0 1-477 0,-2-1 75 15</inkml:trace>
  <inkml:trace contextRef="#ctx0" brushRef="#br0" timeOffset="49957.36">10202 8925 555 0,'17'-6'123'0,"3"3"-23"0,8-3-13 16,13-3 23-16,18 1-8 0,6-2-33 0,6 1 36 15,1 1-28-15,17-2 0 0,3 1 2 16,4-1-30-16,7 5 2 0,2-2 3 0,2 0-16 16,-2 1 13-16,1 2-2 0,-3 2-3 0,-7-3-13 15,-14 4-10-15,14-5-7 0,-18 5 2 16,1-5 5-16,-1 5 12 0,-5-2-17 16,1 1-2-16,-9-1-1 0,0 1 8 0,-17 1 3 15,-7 1-3-15,-7-1 10 0,-3-1-23 0,-4 2-5 16,-3-3-5-16,-6 3 26 0,1 0 10 15,-4 0-8-15,-2 0 0 0,1 0 0 0,-7 0-5 16,3 0 8-16,-10 0-13 0,14 3-8 0,-14-3-38 16,4 3-28-16,-4-3-26 0,0 6-38 0,0-6-106 15,-1 2-480-15,-2 6 66 0</inkml:trace>
  <inkml:trace contextRef="#ctx0" brushRef="#br0" timeOffset="51139.96">16051 8987 749 0,'-7'-4'213'0,"7"4"15"16,-6-1-21-16,6 1-5 0,0 0-35 0,-7-4-6 15,7 4-31-15,0 0 1 0,0 0-23 16,0 0-4-16,0 0-19 0,27-2-21 0,-6 1 10 16,9 1-18-16,4-1 24 0,15-1-32 0,25 2 11 15,9 2-5-15,22-1-5 0,9-1-1 16,2 3-12-16,4 2 18 0,3-2-5 0,3 4-8 16,4-3-3-16,6-1-18 0,-2-2 14 0,-4 4 2 15,-7-4-11-15,3 0-2 0,-6-2-5 16,0 0 8-16,-11-4-8 0,-3 4 0 15,-10-2-16-15,-21 0 19 0,-6 2-14 0,-5-2 1 16,-19 0 10-16,-5 1-8 0,-9 0-5 0,0 2-2 16,-7 0 12-16,-3-1 0 0,-5 0-4 0,-1 1-9 15,-2-3 16-15,1 1-15 0,-4 2 10 16,-3 0-1-16,-7 0-7 0,14 0-10 0,-14 0-10 16,7 0-13-16,-7 0-39 0,6 7-20 0,-6-4-36 15,0-3-186-15,3 4-544 0,-3 3 96 0,1-4 94 16,-1-3 61-16</inkml:trace>
  <inkml:trace contextRef="#ctx0" brushRef="#br0" timeOffset="56314.43">22205 5271 281 0,'0'0'28'0,"0"0"3"0,0 0 7 16,0 0 29-16,0 0 76 0,0 0-30 0,6-4 35 16,-6 4-15-16,0 0-12 0,0 0-134 15,0 0 59-15,0 0-31 0,0 0 101 0,3-4-22 16,-3 4 4-16,0 0-9 0,0 0 13 0,0 0-12 16,0-4-3-16,0 4 3 0,0 0-67 15,-6-9-13-15,3 4 23 0,-1 2-15 0,-2-3-13 16,-2 5 31-16,1-2-10 0,-3-1-3 15,-4 1 5-15,1 3-5 0,-4 0 0 0,0 0-3 16,-4 1 6-16,1 2-5 0,-4 4-1 16,0 3 1-16,-4 3-16 0,-2 3 7 0,2 1-9 15,-9 9 10-15,6 2-16 0,4-4 11 0,10-2-11 16,-1-1 3-16,6-2 11 0,0-1 1 0,6-1 17 16,-1 0-19-16,4-1-13 0,0-5 13 15,6 3-40-15,0-3 37 0,4 3-14 0,0-5 22 16,7 0-30-16,-1-1 17 0,4-2-12 0,0-2 2 15,4-2 37-15,0 1-19 0,2-3 0 0,1 0-5 16,0-3-5-16,0 1 10 16,-4 0-10-16,7-4 39 0,-6 3-21 0,-4-2-21 15,1 1 39-15,-1-2-18 0,0 3 18 0,-3-3-16 16,-4 2-4-16,0-1 4 0,1 1 3 0,-2 0 8 16,-2-1-13-16,0 4 2 0,0-2-2 15,-3 0 3-15,2-1-14 0,-6 4-9 0,10-1-37 16,-7-3-55-16,-3 4-9 0,8-2-2 0,-8 2-51 15,13-1-90-15,-6 1-486 0,0 0 51 0,3-1 113 16</inkml:trace>
  <inkml:trace contextRef="#ctx0" brushRef="#br0" timeOffset="56668.52">22694 5197 586 0,'0'0'204'0,"0"0"-14"0,0 0-11 16,3-5-13-16,-3 5-25 0,0 0-5 15,0 0-16-15,0 0-15 0,0 0-5 0,-3 18-13 16,3-10-5-16,-1 3-23 0,-2 3-8 0,0 3 16 16,-1 1-11-16,-3 5-2 0,4-4-1 15,-4 3-7-15,4-1-7 0,-1 1-3 0,1-4-16 16,0 0 13-16,-1-1-4 0,3 2-1 0,-2-4-21 16,3 1 1-16,0-1-16 0,0-1-12 15,0-3-26-15,-3-1-39 0,3 3-27 0,0-3-78 16,0-1-61-16,-3 0-386 0,3-2-39 0,-2 0 88 15</inkml:trace>
  <inkml:trace contextRef="#ctx0" brushRef="#br0" timeOffset="56966.66">22472 5370 598 0,'0'0'221'0,"0"-7"-19"0,0 7-10 15,0 0-39-15,0 0 6 0,0 0-28 0,0 0-19 16,0-4 11-16,0 4-26 0,0 0 13 0,13 0-35 16,-13 0-6-16,17 0 2 0,-7 0-1 15,3 0-4-15,-1 0-10 0,4 0-22 16,2-2-6-16,5-2 10 0,-2 2-4 0,3 1-9 15,3-4 14-15,1 2-24 0,4-1-13 0,-6 1-19 16,4 2-24-16,-2-4-5 0,0 4-54 0,-5-1-56 16,-2 2-67-16,1-1-82 0,-4 4-411 15,0-3 65-15</inkml:trace>
  <inkml:trace contextRef="#ctx0" brushRef="#br0" timeOffset="57268.02">23248 5209 729 0,'0'-6'294'16,"0"6"-27"-16,0 0-37 0,3-3-12 0,-3 3-29 15,0 0-18-15,0 0-22 0,0 0-3 16,0 0-23-16,0 0-6 0,0 0 1 0,0 0-31 15,0 0 5-15,9 10-20 0,-8-3-11 0,-1 1 3 16,0 1-2-16,0-1-8 0,3 4 2 0,-3 1-7 16,0-1-3-16,4 2-13 15,-8 0-15-15,8-1 15 0,-4 1-15 0,0-1 3 16,0 1 2-16,0-3-16 0,0 2-4 0,3-2 4 16,-3 2-63-16,1-4-16 0,-1 1-12 0,0 3-59 15,0-4-65-15,0-2-37 0,-4-1-127 16,4 3-390-16,0-3 50 0,0 0 95 0</inkml:trace>
  <inkml:trace contextRef="#ctx0" brushRef="#br0" timeOffset="57497.82">23149 5367 806 0,'-1'-6'345'0,"1"6"-99"16,-7-2-44-16,7-4-115 0,0 6 36 0,0 0-26 16,7-10 24-16,0 5 20 0,6 1-52 15,5-4 6-15,6 2-16 0,4-1-25 0,12 3-23 16,19-4-108-16,2-9-141 0,11 17-532 0,2 0 95 16,2-6 30-16</inkml:trace>
  <inkml:trace contextRef="#ctx0" brushRef="#br0" timeOffset="61441.2">23138 4935 575 0,'0'0'151'0,"-4"3"34"0,4-3-21 16,0 0-26-16,0 0 5 0,0 0-2 15,0 0-26-15,0 0-10 0,0 0-8 16,0 0 21-16,0 0-18 0,0 0-34 0,0 0 19 0,4-17-26 16,3 12-13-16,0-2 2 0,3-2-9 15,7-3-8-15,-3-1 2 0,9-1 8 16,2-2-13-16,5-1 3 0,11-2-11 0,3-5 1 16,5 2 4-16,2 1-9 0,0 0-1 0,7 1 3 15,0 3 5-15,0 0-8 0,1 1 11 16,-1 1-31-16,-3 1 5 0,2 3 2 0,-2 1 3 15,3 2 3-15,-10 3-13 0,-10 1-3 0,3 1 3 16,-1 0 13-16,-9 3 7 0,4-2-15 0,-4 2-2 16,-1 2 7-16,-3-2 13 0,-3 0-31 15,-3 1 15-15,-4 1-9 0,0-2-1 0,1 3 16 16,-5-3-3-16,-3 1-3 0,4-1 1 16,-4 1-3-16,-3-1 10 0,-7 0-10 0,14 0-2 0,-14 0 12 15,10 0-7-15,-10 0-24 16,0 0-7-16,6 5-36 0,-6-5-3 0,0 0-58 15,0 0-6-15,0 0-86 0,-27 5-121 0,24-1-374 16,-4-4 78-16</inkml:trace>
  <inkml:trace contextRef="#ctx0" brushRef="#br0" timeOffset="61843.6">24352 4428 714 0,'0'0'251'16,"0"-7"-21"-16,0 7-18 0,3-4-15 0,-3 4-48 16,0 0-3-16,0 0-8 0,0 0-20 0,0 0-13 15,0 0-16-15,0 0 14 0,17 11-24 0,-14-5-10 16,5-2 0-16,-2 4 3 0,1 0-23 15,3 1 2-15,1 3 5 0,-1-2-5 0,0 0-15 16,2-1 10-16,-1 4 0 0,1-4-15 16,1 1 5-16,0 1-11 0,1 1-14 0,-1-4 14 0,1 1-12 15,-3 0 13-15,3-1 2 0,-4 0-8 16,0 0 1-16,0-4 4 0,-3 1-20 16,0 2 16-16,0-4-3 0,-1 0 0 0,0 1-5 15,-4-1-3-15,4 1 5 0,-6-4 3 0,4 5-3 16,-4 1 19-16,0-6-16 0,-10 8 5 15,2 1 0-15,-5-1-18 0,-5 2 18 0,-2 2-13 16,-7 1 5-16,0 2-9 0,-1-1 27 0,1 0-36 16,-1 1-2-16,1-1-18 0,0 1-33 0,9-4-67 15,-2 4-107-15,3 0-549 0,3-5-22 16,1 0 79-16,6-3 39 0</inkml:trace>
  <inkml:trace contextRef="#ctx0" brushRef="#br0" timeOffset="64829.53">25951 4511 611 0,'0'0'200'16,"0"0"-11"-16,0 0-27 0,0 0-14 0,0 0 6 16,0 0-39-16,0 18 10 0,1-11-15 15,-2 0-15-15,1 3 2 0,0 3-17 0,-3-1 2 16,-1 2-8-16,4-2-20 0,-3 4-1 0,0 0 1 15,2 1-5-15,-2 1 4 0,0-3-19 16,0 2 2-16,2 1-1 0,-2-3 11 0,3 0-23 16,-3-5 3-16,3 4 5 0,0-3 5 0,-3 0-41 15,3-1 22-15,0-1-6 0,0 0 14 16,0-5 21-16,0 3-10 0,3-1-10 16,-3-1-24-16,3 1 26 0,1-2 3 0,-1-2-13 15,-3-2 31-15,13 1-8 0,-5-1-21 0,2 0 26 16,-10 0-20-16,22-3-3 0,-10 0-10 15,2 2 12-15,-1-1-4 0,2 1 12 0,-2-2-30 16,3 2-14-16,1 1-27 0,-3 0-18 0,0 0-98 16,1 0-38-16,-2-3-97 0,0 6-512 0,1 1 84 15,-4-3 51-15</inkml:trace>
  <inkml:trace contextRef="#ctx0" brushRef="#br0" timeOffset="65237.38">26405 4685 936 0,'0'0'290'0,"0"-7"-27"0,0 1-30 16,0 6-23-16,-3-6-18 0,3 6-10 16,-3-7-29-16,0 2-12 0,3 5-15 0,-10-1-14 15,10 1-15-15,0 0 6 0,-24 7-8 16,14-1-19-16,-1-2-19 0,1 4-4 0,0 0 1 15,2-1-8-15,1 3 3 0,-2-2-16 16,7-1-7-16,-3 3-8 0,2-3 5 0,3 0-28 16,0-2 12-16,3 1-12 0,4 0 5 0,-1-4 8 15,4 0-13-15,1 1 20 0,4-3-30 0,-2-3 10 16,3 1 25-16,1 0-25 0,-6-3 0 16,3 2 2-16,-1-1 8 0,-3-1-2 0,1-1 15 15,-4 1 5-15,-1-1-18 0,-2-2 13 0,-1 1-5 16,-3 0-8-16,-3-1 0 0,-1 1-5 0,-3 0 10 15,-2 1-10-15,-3 1 18 0,-4 1-5 16,-1-1-16-16,0 5 11 0,-4-1 5 0,2 2-21 16,-2-1 6-16,3 6-27 0,0-5 6 0,5 3-30 15,0 2-27-15,5-3-37 16,2 1 1-16,6 2-63 0,0-6-105 0,9 9-300 16,3-6-176-16,1-2 56 0,7 4 113 0</inkml:trace>
  <inkml:trace contextRef="#ctx0" brushRef="#br0" timeOffset="65608.08">26724 4650 857 0,'0'0'323'15,"-3"-9"-34"-15,0 3-26 0,-2 0-40 0,2 2-18 16,-1 0-16-16,-2 0-22 0,1 3-1 16,-3-4-33-16,-3 5-15 0,11 0 7 15,-20 5-22-15,6-3-11 0,1 5-13 0,2 2-15 0,-1-1-18 16,0 1 13-16,-2 1-8 0,7 4-28 15,-2-4 6-15,6 1-27 0,-2 2-15 16,5-5-15-16,0 1 13 0,5-1-18 0,1 0 20 16,0-3 0-16,1 1-13 0,3-5 11 0,-2 4-3 15,5-4 15-15,-6-1-9 0,4 0 12 16,-1 0 15-16,1-1 3 0,-2-2 10 0,-2 0 31 16,0 1-33-16,-1 1 9 0,-2-3 17 0,3 1-29 15,-7 3-52-15,10-2 12 0,-5-1-17 16,-5 3 32-16,5-3 4 0,-5 3-20 0,8-1-10 15,-8 1-5-15,0 0 10 0,9-3-10 16,-9 3 22-16,0 0-7 0,7 5-12 0,-2 0-32 16,0-1-9-16,3 2 9 0,2-1-89 15,3-2-77-15,-2-1-115 0,5 3-450 0,2-4 58 16,3 2 95-16</inkml:trace>
  <inkml:trace contextRef="#ctx0" brushRef="#br0" timeOffset="66001.2">27254 4391 890 0,'0'0'269'0,"-3"-7"-31"16,3 7-43-16,0 0-19 0,0 0-4 0,0 0-14 16,0 0-27-16,-10 16-8 0,5-7-5 0,2 3-26 15,0 8 8-15,1-2 5 0,-3 1-31 16,2 6-3-16,3-3-14 0,0-1-11 0,-1 0 10 15,2-2-15-15,-1-1-8 0,0 0 13 0,0-4-10 16,0 0 3-16,3-3-9 0,-3 0 1 0,0 1 13 16,3-5 4-16,-3-2-25 0,-3 0 8 15,3-5-3-15,0 5-7 0,0-5 9 0,0 0-12 16,0 0 3-16,0 0 4 0,-3-20-4 0,1 13 10 16,-3-1 2-16,-2-2-5 0,3 3-25 15,-3 0 14-15,-2 2-1 0,1-2-9 0,-5 3 6 16,3 1-10-16,-5 1-6 0,-1 4 3 15,2-2 8-15,-1 6-8 0,-4-2 0 0,6 4 5 16,-2 2-10-16,2 1-13 0,2 1 13 16,1 1 2-16,3-1-7 0,1 2 10 0,3 2-13 15,0-5-2-15,6 3-6 0,0-2-9 0,4 2-16 16,3-3-5-16,4-3-42 0,2 1-22 16,8 0-33-16,-3-11-139 0,7 8-563 15,2 0 110-15,-3-4 60 0,1 0 65 0</inkml:trace>
  <inkml:trace contextRef="#ctx0" brushRef="#br0" timeOffset="66687.5">26146 5534 860 0,'-10'-6'268'15,"-4"4"-25"-15,1 2-33 0,-1 2-25 0,3-2-11 16,-2 4-23-16,-4 0-18 0,1 2-3 0,-2 3-12 16,0 1-21-16,2 4-15 0,-5-3-5 15,8 6 0-15,-1-2-21 0,3 3-2 0,-3-1-18 16,8 0-5-16,2-1-16 0,-2-1-10 0,6 0-8 16,3-5 6-16,2 0 5 0,0 0-3 0,3-3-3 15,2 0-7-15,3-4 5 0,1 1-2 16,3-4-14-16,0-1 6 0,0-4 5 0,5 3-16 15,-3-4 24-15,-2-1 12 0,0 2 11 16,-3-2 23-16,0-2-11 0,-1 1-2 16,1 1 46-16,-7 0-21 0,3 1-17 0,-4 1 22 15,-1-2-17-15,3 1 5 0,-6 3 2 0,4-2-7 16,-3 1 15-16,-2 0-31 0,5 1 10 0,-6 3-12 16,5-6 2-16,-5 6-7 0,6-3-16 15,-6 3 6-15,0 0 7 0,0 0-13 0,15 6-5 16,-10-2-25-16,2 1 2 0,0-1-26 0,3 2-12 15,4 3-26-15,-4-2-95 0,4 1-30 0,0-5-126 16,-1 5-504-16,5 1 90 0,-2-1 45 16,1-4 101-16</inkml:trace>
  <inkml:trace contextRef="#ctx0" brushRef="#br0" timeOffset="67125.47">26679 5276 770 0,'0'-5'269'0,"0"5"-16"15,0 0-17-15,0 0-47 0,0 0-12 0,-3 20-11 16,3-8-12-16,-3 3-19 0,2 3-17 0,-2 7 7 16,0 0-17-16,0 2-6 15,2 2-17-15,0-1-8 0,-1-1-1 0,-1 1-4 16,3-2 0-16,0-1-13 0,0-5-8 0,0 1-3 15,0-4-14-15,0-4 4 0,0 0 6 16,0-2-9-16,0 0-6 0,0-5 9 0,0 1-15 16,0-7-10-16,0 5 2 0,0-5-12 0,0 0 15 15,0 0-6-15,0 0-9 0,0-21 12 0,-4 14 14 16,3 1-14-16,0-1 3 0,-4-2-3 16,2 1 8-16,-1 1-10 0,-2 0 8 0,-1 1-9 15,-2 1-9-15,0-1-3 0,-3 5 10 16,1 0-7-16,1 1 9 0,0 0-4 15,-4 1-13-15,4 0 10 0,-1 5 0 0,1 2 3 16,3 1 2-16,1-1 0 0,-2 1-22 0,5 1-6 16,2 4-5-16,1-4-3 0,1 1-28 15,2 2-12-15,8-5-11 0,-1 3-13 0,0-4-63 16,4 1-111-16,-7-1-66 0,13-4-499 0,-6-3 143 16,6 0-3-16</inkml:trace>
  <inkml:trace contextRef="#ctx0" brushRef="#br0" timeOffset="67528.72">27048 5276 749 0,'0'0'226'0,"0"0"-24"0,3 17-18 0,-2-6-12 15,-1 3-14-15,-1 3-17 0,1 2-10 0,-1 3-6 16,-4 2-30-16,5 1 0 0,0 1-8 15,-3-1-16-15,0-1 6 0,3-3 2 0,0-1-17 16,-4-2-8-16,4-5-8 0,0 0 10 0,0 2-2 16,0-5 2-16,-3-2-23 0,3 2 21 15,0-4 5-15,-3-2 0 0,3-4-8 0,0 0-18 16,0 0 6-16,0 0-9 0,0 0 9 16,0 0-8-16,0 0 2 0,-1-20-8 0,-3 15 6 15,4 1-5-15,-3-4-3 0,0 3 5 16,2 1 5-16,-5-2-15 0,3 4 10 0,-4-4 6 15,1 6-17-15,6 0-1 0,-18 0-1 0,5 1-2 16,-1 5-3-16,4-3-5 0,-5 5 3 0,2 3 0 16,3-1 7-16,-1-1-12 0,1 1 4 15,3 4 1-15,0-3-18 0,1 3 2 0,5-4 0 16,1 0-12-16,1 4-1 0,2-6-7 0,6 1-8 16,-1 1-53-16,5 0-14 0,5-5-7 15,3 3-212-15,5-1-530 0,-1-2 104 0,5 0 49 16,-5 1 90-16</inkml:trace>
  <inkml:trace contextRef="#ctx0" brushRef="#br0" timeOffset="68112.77">25937 6271 821 0,'-6'-3'233'0,"6"3"-8"16,-10-2-38-16,2 2-26 0,8 0-7 0,-19 1-11 15,8 3-2-15,0 0-31 16,0 0 3-16,-2 3-29 0,0 1-9 0,3 1-4 15,-1 1-14-15,2 2 9 0,2-2-12 0,3 1-18 16,0 2 12-16,1-5-9 0,6 3-6 0,-3-3 0 16,5 4-10-16,1-3 5 0,1 0-7 15,1-2-1-15,-3-1-4 0,6 1-1 0,-1-1 21 16,0 2-21-16,1-5 19 0,-1 3-29 0,0-4 2 16,0 4 9-16,-3-2-3 0,0 0-1 15,-1-1 1-15,2 3 0 0,-2-4 2 0,-2 4-4 16,-1-2-6-16,0 3 13 0,-3 0-18 0,-3 1 10 15,-4 6 18-15,-2-2-5 0,-6 5 8 0,-5 1-11 16,-1 3-2-16,-2-4-10 16,2 0-1-16,1-3 4 0,2-1-6 0,-2 1-21 15,6-5-4-15,1 0-8 0,2-1-11 0,1 0-17 16,3-1-69-16,-3-6-77 0,3 0-152 0,4-1-414 16,3 0 34-16,3-9 101 0</inkml:trace>
  <inkml:trace contextRef="#ctx0" brushRef="#br0" timeOffset="68360.64">26208 6185 1031 0,'0'0'300'0,"0"0"-47"0,6-3-20 15,-6 3-31-15,0 0-18 16,0 0-15-16,4 10-15 0,-1-1-8 0,-3 1-23 15,0 7-6-15,-3 1-14 0,2 5-1 0,-2 4-17 16,-3 6-3-16,2 5-108 0,-6 8-51 16,0 8-33-16,3-3-28 0,0-1-39 0,-2-1-109 15,4-7-313-15,-1-11-131 0,5-5 75 0</inkml:trace>
  <inkml:trace contextRef="#ctx0" brushRef="#br0" timeOffset="69389.53">26211 6542 450 0,'5'-6'179'16,"0"2"-30"-16,2-2-24 0,0 3 18 0,3-3-25 16,1 0-15-16,-1 4-1 0,7-4-36 0,0 1 4 15,1-1 1-15,3 0 1 0,-2 2-6 16,2 0-4-16,-1 1-11 0,4-5-5 0,-3 4 3 15,-4 1-26-15,3 2 2 0,-6-5 1 16,-3 4 7-16,2 1 13 0,-3-1-10 0,1 0 5 16,-5 0 0-16,1 1-25 0,-7 1 17 15,0 0-20-15,14 1 10 0,-14-1-8 0,0 0-5 16,-8 10 11-16,2-3 7 0,-1 0-8 0,-3 3 6 16,-4 0-21-16,4 2-5 0,-4-1 10 0,4-1 13 15,0 3-28-15,-1-4 18 0,4 2-16 16,1 1-12-16,-1-3 13 0,4 0 2 0,0-1 0 15,2-2 0-15,2 0 0 0,-1 1 2 0,6-1-10 16,-2-4-17-16,6 4 32 0,2-6-12 16,-2 0-2-16,1-4 22 0,1 0-12 15,4-2-14-15,-2-1 9 0,-1-1-14 0,-1-2 16 0,-1 0 18 16,-3 1-5-16,-1-4-28 0,1 2 20 16,-2 2-5-16,0 0-5 0,-5 0 28 15,-1 2-10-15,0-2-24 0,0 1 9 0,-2 1-3 16,-3 0 7-16,-1 2-2 0,-2-1 3 0,-2-1-3 15,5 1 2-15,-5 3-4 0,1 0-6 0,2-2 11 16,1 4-3-16,2-5 0 0,-3 5-11 16,7 1-19-16,-7-3 4 0,7 3-5 0,-3-6 16 15,3 6-23-15,0 0-3 0,8-8 20 16,-6 6-17-16,8-4-3 0,-3-1 13 0,3 4-16 0,1-5 21 16,-1 2 3-16,0-2 25 0,1 1-28 15,-2-3 20-15,0 3 6 0,-4 1 12 0,3-1 11 16,-2 0 17-16,-2-1-4 0,-1 1-14 15,0 1 14-15,-3 2-39 0,0-2 25 0,0 6-7 16,-6-10-2-16,5 8 17 0,-5-3-5 16,-1 4-8-16,-1 0-14 0,-2 1 6 0,1-2 9 15,-2 2-1-15,-2 0-2 0,3 0-10 0,10 0-8 16,-18 0-3-16,11 2-4 0,-3-2 2 16,10 0-1-16,-7 2 22 0,7 4-16 0,0-6-23 15,3 8 59-15,0-5-47 0,2 3 11 0,5-4-2 16,-3 4-11-16,7-2 0 0,-4 0 3 15,3-1 18-15,1 1-19 0,1-1 9 16,-2-2-14-16,-3 4 16 0,3-4-5 0,-2 1-2 16,-1 2 4-16,-1-2 3 0,-1-1 8 0,-1 2-3 15,-1 2-3-15,1-3-4 0,-1 4 2 0,-1-2 18 16,1 1-10-16,-5 3 2 0,2-6 8 16,0 6-3-16,0-1-2 0,-1 1-11 0,-1 0 19 15,0 0-13-15,-1-5 30 0,3 5-46 0,-3-2 3 16,6 0 15-16,-4-1 6 0,1 2 2 0,4-4-3 15,-1 1-7-15,5-3 2 16,-4-1 18-16,6-1-25 0,-2 1 4 0,2-6 1 0,0 4-5 16,2-7-6-16,-2 1 18 0,1 0-9 15,-1-3 11-15,-2-1-6 0,-1 4 12 0,0-2-3 16,-3 2 1-16,-3 1 14 0,2-2-27 16,-5 3 5-16,2 2 15 0,0-2-7 0,-3 6 2 15,-3-10-13-15,3 10 5 0,-7-1-5 0,7 1 6 16,-14 0-3-16,14 0-1 0,-17 9 9 15,7-3-31-15,0 4 28 0,3-1-11 0,-4 1-2 16,5 5 8-16,2 1 5 0,1-4-28 0,0 5 10 16,2-3 5-16,2 1-10 0,5-2 10 0,1 0-18 15,7-1 0-15,-1 1-17 0,8-3-14 16,3-4-22-16,4-2-37 0,3-2-15 0,3 0-122 16,-4-4-149-16,8-4-371 0,-1 0 86 15</inkml:trace>
  <inkml:trace contextRef="#ctx0" brushRef="#br0" timeOffset="70250.12">27657 4438 565 0,'0'-9'251'0,"0"5"-97"0,0-4 9 16,0 2-24-16,0 1 4 0,0 5-7 0,3-10-19 15,-3 6-19-15,3 0-6 0,-3 4-5 16,10-4-21-16,-2 1-4 0,2 3-3 0,4 0 12 16,0 3-30-16,6-1-5 0,-3 4-5 0,4 2-11 15,3 2 24-15,-4 5-13 0,4 3-3 16,-3 6-5-16,-3 1-3 0,1 11-12 0,-5-1 5 16,-2-3 5-16,-7 1-16 0,0 0 14 15,-4 3-19-15,-4 1 24 0,-3 0-11 0,-4 13-3 16,-4-1-4-16,-3-2-6 0,-1 2 3 0,-3-4 11 15,-1 4-11-15,1 0 2 0,-3-4 3 16,3 2-5-16,1-3-7 0,5-3 14 0,4-2-4 16,1-7 7-16,1-3-7 0,5 2 4 0,1-3 22 15,0-2-14-15,6-2-28 0,0-1-2 0,4 0-3 16,4-5-3-16,2-1 9 0,2-1-9 16,1-5 3-16,5-1-10 0,0-1 2 0,-2-3 16 15,-1-2 2-15,2-2 6 0,-2-2-1 0,-5-2-2 16,4-2-5-16,-4 2 2 0,-2 1 6 15,-4-4-6-15,0 1 13 0,-4-1-10 16,-3 1 5-16,0 4-13 0,-5-7 11 0,5 7 17 16,-15-3-7-16,1 6-1 0,0-3-4 0,-3 3-6 15,0 4 14-15,-3 0 1 0,-1 4-6 16,6 3 12-16,-7 7-16 0,5 2-12 0,2 4 7 16,-5 14 8-16,7 3-7 0,3 1 10 0,9-2-11 15,0-3 0-15,2 12 11 0,3 2 10 0,3-2-10 16,3-2 4-16,4 1 6 0,-1-2-20 15,1 1 7-15,0-5 5 0,0 1-7 0,-4-11-3 16,-1-3 10-16,-5-1-2 0,-1-4-6 0,-9-1 26 16,2 2 1-16,-14 12 6 0,-11 1-12 15,-9-1-5-15,-21 2-18 0,-15 2-33 16,-9-4-118-16,-16 1-640 0,-3-5 85 0,-11-7 48 16</inkml:trace>
  <inkml:trace contextRef="#ctx0" brushRef="#br0" timeOffset="85526.48">17823 7841 481 0,'0'0'176'0,"0"0"-12"0,0 0-23 0,0 0-13 16,0 0 5-16,0 0-2 0,0 0-21 16,0 0-108-16,0 0 52 0,6 2-18 0,-6-2 64 15,3 7 15-15,-3-4-5 0,1 2-10 16,2 5-16-16,-3-4-4 0,3 1-19 0,-3-2 23 15,3 3-9-15,0 4-11 0,-2-7-3 16,3 3-17-16,-1 1-3 0,-3-1 5 0,4-1-13 16,-1 0 8-16,0-1 71 0,1-4-83 0,2 1-37 15,2 2 13-15,5-3-5 0,4-5 26 0,7-5 7 16,20-13 5-16,7 0-15 0,21-12-12 16,4-8 17-16,16-4-28 0,21-11-34 0,-4-8-127 15,1 6-663-15,6-7 71 0,-7-3 85 0</inkml:trace>
  <inkml:trace contextRef="#ctx0" brushRef="#br0" timeOffset="95306.97">11118 10009 399 0,'0'0'174'16,"0"0"-5"-16,0 0-5 0,0 0-26 15,0 0-87-15,0 0 5 0,0 0-15 0,0 0 36 16,-6-1-10-16,6 1 22 0,0 0-43 0,0 0 11 15,0 0-16-15,0 0-11 0,0 0 1 0,0 0-8 16,0 0 10-16,0 0-15 16,0 0 26-16,0 0-8 0,0 0 86 0,0 0-14 0,24-1-93 15,-8 1-7-15,6-1 36 0,11-4-6 16,8 4-15-16,21-6 5 0,2 4 5 0,6-4 1 16,-2 0-4-16,3-1 1 0,-2 5 5 15,3-4-13-15,-1 0-5 0,8 7 7 0,-4-2 4 16,7-3-27-16,-7 4-22 0,4 2-62 0,-7-2-33 15,-21 5-182-15,18-1-394 0,-5-2 74 16</inkml:trace>
  <inkml:trace contextRef="#ctx0" brushRef="#br0" timeOffset="96310.24">16045 9836 691 0,'-7'-3'128'0,"7"3"0"0,0 0-8 16,-7-1 82-16,7 1-48 0,0 0 15 15,0 0-13-15,0 0-13 0,0 0-35 16,-10-1-16-16,10 1 2 0,0 0-4 0,0 0-23 16,0 0 7-16,0 0-8 0,0 0-2 0,27 4 6 15,-13-1-4-15,3-1-15 0,7-1-2 0,6 1 23 16,4-4-3-16,11 1-23 0,24-3 10 16,23-4-7-16,10-1-6 0,4 0 3 0,7-1 13 15,0-4-23-15,7 3-10 0,3-3 12 0,3 2-10 16,1-2-5-16,-4 4 18 0,0-4-15 15,-7 4-1-15,-4 0 1 0,1 0-13 0,-4 3 0 16,-2-1 4-16,-1 0-9 0,-6 1-10 16,-19 7 9-16,-5-4 11 0,-5 0-15 0,-3 4-3 15,-6-2 5-15,-8 1 0 0,-13 1-23 16,-6 0 23-16,0-2 0 0,-1 2-5 0,-4 2-2 16,-7-2-9-16,-2 1-1 0,0 1-1 0,-4-2-2 15,0 0-14-15,-4 0-4 0,-1 0 0 0,0 0-6 16,-5 1-9-16,1 2-19 0,-1 0-17 15,-1-2-54-15,-6-1-93 0,10 2-591 0,-7 3 80 16,2-3 56-16</inkml:trace>
  <inkml:trace contextRef="#ctx0" brushRef="#br0" timeOffset="97376.28">25217 9893 255 0,'0'0'146'0,"0"0"8"0,0 0-36 15,34 6 7-15,-13-8-33 0,2 2-15 16,15-3 18-16,3 3-6 0,23-1 1 0,4-1-21 15,5 1 69-15,2-5-15 0,24 3-97 0,10-2-3 16,4 5 0-16,7-2 8 0,2 0-8 0,1-1 7 16,4 3 4-16,10-1-27 0,7 1 11 15,-4 4 26-15,1-2-26 0,1-1-11 16,-1 0 1-16,2 1 2 0,1 2 11 0,0-3-3 16,-2 0-13-16,-4-1 15 0,2 2-7 0,-6-2-8 15,-1 4-5-15,-1-6 10 0,-4 2-2 16,-9-2-3-16,-9 0 10 0,-8 2-7 0,-23-1 10 15,-4 1-26-15,-10-2 31 0,2-1-17 0,-21 1-1 16,-4 2 5-16,-13 0 16 0,-2 0-14 0,-4 0 11 16,-4-1-5-16,-4 1-13 0,-3-1-20 15,-5 1 10-15,-7 0-10 0,4-5-70 0,-4 5-28 16,0 0-30-16,0 0-13 0,-22 6-136 0,10-5-394 16,0-1 82-16</inkml:trace>
  <inkml:trace contextRef="#ctx0" brushRef="#br0" timeOffset="98598.35">3789 10943 307 0,'0'0'148'0,"0"0"-38"16,-10-2-10-16,10 2 10 0,0 0-10 16,0 0-13-16,0 0 0 0,20-8-8 0,-5 6 21 15,8-3-33-15,4 1 25 0,14-3-26 0,18-1-4 16,3-2-8-16,9 3-19 0,18-3 19 16,6-2 2-16,1 5 3 0,-1 2-7 0,2-1 12 15,2-1-23-15,-3 4 56 0,0 2 10 0,2-4-17 16,-16 4-18-16,-3 1 2 0,0 0-5 15,-5 1-8-15,-5 1-2 0,0 2 0 16,-7-1-10-16,-12-3-21 0,-8 0 23 0,-2-2-13 16,-6 2-15-16,-3 0-7 0,0 0-32 0,-7-1-12 15,0 0-23-15,-7-2-46 0,0 1-190 16,0 1-509-16,0 0 131 0,-7-5 14 0</inkml:trace>
  <inkml:trace contextRef="#ctx0" brushRef="#br0" timeOffset="116648.2">25683 10889 483 0,'0'0'133'0,"0"0"3"0,0 0-16 0,0 0 1 15,-11 12-14-15,6-4 52 0,-1 2 15 0,-4 4-31 16,0 4-20-16,-1 5 8 0,-2 2-6 0,-2 0-20 15,2 1-13-15,-1 0 0 0,1-1-7 16,3 0-21-16,-1-1-10 0,1 1 4 16,0-6-1-16,2 3-11 0,1-4 8 0,-2 3-21 15,6-7 5-15,-4 1-15 0,3 1-15 0,0-5-23 16,1 1-16-16,0-3-25 0,-1 0-16 0,4 0-10 16,-3-3-28-16,3-3-474 0,-3 4-145 15,3-7 63-15</inkml:trace>
  <inkml:trace contextRef="#ctx0" brushRef="#br0" timeOffset="116942.75">25137 10851 588 0,'-3'-4'246'0,"3"4"-90"0,0 0-28 16,7-6-8-16,2 4-17 0,-1-4 53 0,6 4-10 16,3-3-3-16,7 1-20 0,4-2-3 15,6-1-25-15,6 3 18 0,15-8-34 0,0 2 8 16,2 3-18-16,-1-3-2 0,2 1-3 16,-3-1-11-16,-1 3-4 0,-9-1-5 0,-8 2-11 15,1-1 0-15,-7 4 8 0,-4-2-23 16,0 2-31-16,-6 1-48 0,-2 1-6 0,-4 1 3 15,-5 1-33-15,-1 0-54 0,-8 3-182 0,3 3-427 16,-4 0 69-16,-3 0 89 0</inkml:trace>
  <inkml:trace contextRef="#ctx0" brushRef="#br0" timeOffset="117822.62">25924 11093 555 0,'0'0'200'0,"0"0"-1"0,0 0-4 15,0 0-21-15,0 0-31 0,7 0-7 0,-7 0 0 16,0 0-16-16,0 0-18 0,13-3-12 16,-6-1-11-16,0 1-5 0,0 1-10 0,0-3-15 15,6-2-3-15,-4 3-33 0,-1-4 12 0,3 1-4 16,-1-3-1-16,0 0 1 0,1-2-11 0,-4 2-20 15,2 1 10-15,-5-1 10 0,-1 1-10 16,4-2 13-16,-6 3-3 0,-1 2 3 0,3 0-18 16,-6 0 2-16,3 6-4 0,-8-10-4 15,2 10 6-15,-1-1 0 0,7 1-8 0,-21 2-5 16,11 4 26-16,-3 1 0 0,-1 3-16 16,2 1 6-16,-4 3-6 0,3 3 10 0,-1-1 6 15,1 2 0-15,3 0-13 0,2-1-3 0,4-2-2 16,-2 2 15-16,6-3-10 0,-3-2 12 0,6-2 4 15,0 1-6-15,1-2 2 0,7-1 22 16,-1-4-9-16,3-3-10 0,4 2 31 0,4-6-41 16,5 0 11-16,-1-5-24 0,6 0 13 0,-1-3-5 15,-2-2 12-15,-1 1 9 0,1-1-14 0,-4-4 6 16,-4 6-6-16,0-3 1 16,-6 3 2-16,0 2 5 0,-4-4-2 0,1 5-3 15,-2-1-5-15,-5 1-5 0,3 1 3 0,-4 4 14 16,0-2-1-16,-3 5-6 0,4-5-16 0,-4 5-1 15,0 0 4-15,0 0 3 0,0 0 13 16,0 0-14-16,0 0-1 0,-11 18-16 0,8-12 23 16,0-2 7-16,3 5-9 0,0-1-3 0,0-1-8 15,0 3 3-15,0-2 2 0,0 0 18 0,3 1-20 16,0-1 13-16,-2 0-6 0,2 1 8 16,0-1 8-16,2 0-18 0,-2 1 12 0,0-1-7 15,1-1-2-15,-1 3-3 0,0-6 15 0,2 0-13 16,-4 3 11-16,0-1 10 0,2-2-23 15,-3 0 20-15,0-4-7 0,7 8-8 16,-6-5 26-16,-1-3 2 0,0 0-21 0,3 1 34 16,-3-1-25-16,0 0-19 0,10-11 24 0,-7 3-6 15,4-6 5-15,3-1-12 0,0-3 2 0,0-3-5 16,5-3 11-16,-2-2-19 0,1-3 3 16,10-6 28-16,-10 3-15 0,3 7-8 0,-2 0-10 15,-4 5 13-15,1 0-8 0,-3 6 2 0,-2 0 9 16,1 0-11-16,0 3 2 0,-6 2 26 0,4 0-28 15,-2 1 3-15,-1 2-3 0,0 2-10 16,2 0 10-16,-5 4-16 0,0 0 9 0,0 0-4 16,0 0 6-16,0 0 8 0,-1 23-6 0,-6-9 1 15,3 0-6-15,-2 8 0 0,1 1 14 16,-3 2 11-16,3 0-17 0,-4 4-10 16,5 2 8-16,-2-4 2 0,2 3 10 0,1-3 0 15,-1-2-15-15,4 0 10 0,0-2-5 0,4-3 13 16,-1 1-10-16,1-2-11 0,2-2 8 0,-2 0-28 15,7-2-6-15,0-4-88 0,-3 3-70 16,6-4-233-16,0-5-343 0,-4-2 89 0,4-2 68 16</inkml:trace>
  <inkml:trace contextRef="#ctx0" brushRef="#br0" timeOffset="117957.84">26728 11061 563 0,'9'0'215'16,"2"-2"-21"-16,-1 4-40 0,4-2-80 15,0 5-110-15,-1-3-189 0,8 6-389 0</inkml:trace>
  <inkml:trace contextRef="#ctx0" brushRef="#br0" timeOffset="118282.26">27100 11211 514 0,'0'0'241'0,"0"0"-29"0,0 0-30 16,-5 4-8-16,5-4-21 0,0 0-9 0,0 0-3 15,0 0-24-15,0 0 1 0,-5 3-10 16,5-3 7-16,0 0 8 0,0 0-26 0,16 1-74 16,-16-1-21-16,18 3 16 0,-5-3-2 15,1 0 4-15,0 0-12 0,7-3-3 0,-2 2-5 16,2 1-74-16,0 0-34 0,-1 0-71 0,1 0-579 15,0 0 65-15,-1 0 91 0</inkml:trace>
  <inkml:trace contextRef="#ctx0" brushRef="#br0" timeOffset="118909.72">27850 11018 673 0,'-8'-3'202'0,"4"-3"-25"0,-5 4-34 16,1 0 3-16,-2-2-28 0,-3 4-3 0,2 0-8 16,-2 0-22-16,0 0-1 0,-2 6 6 0,1-4-21 15,0 7 0-15,-3-5-13 0,7 5 1 16,-3-1-14-16,2 0 6 0,1 1-21 0,3 0-5 15,1-1-8-15,2 0-2 0,3 0-15 16,1-3 12-16,1 2 8 0,3 0-21 0,3-1 21 16,-1-2-13-16,1-4 3 0,4 1 0 0,-1 2-3 15,6-7 10-15,0 2-5 0,-1-3 3 16,4-1-16-16,-3-2 9 0,1 1 1 0,0-1 29 16,-1 1 0-16,-4-3-26 0,4 1 34 0,-6 1-1 15,1 3-4-15,-1-2-1 0,-1 2 3 0,-1 0-13 16,-4 3 3-16,2-3-6 0,-2 4 1 15,2-2-8-15,-6 3 8 0,8-4-1 0,-8 4-15 16,0 0 16-16,9 7-8 0,-8 0-18 16,2-1 0-16,-3-1 8 0,0 2-1 0,0 1-7 0,0 0-10 15,0 1 2-15,0-1 21 0,0-2-18 16,0-2 18-16,0 3-13 0,0-2-8 16,3-2 3-16,-3 2-3 0,3-3 3 0,-3-2 3 15,7 0 9-15,1 0 1 0,-8 0-3 0,13-2-5 16,-6-3-2-16,4 5-1 0,-2-4 8 0,1 0 10 15,1 1-2-15,-4-1-10 0,3 1-3 16,-3 1 0-16,4-3 0 0,-2 5 13 0,-2 0-13 16,-7 0 5-16,14-1-10 0,-7 1 12 0,-7 0-14 15,13 1 14-15,-5 3-12 0,0-1 0 16,-3-2 0-16,5 5 10 0,-3-3 0 0,0 2 16 16,-1-2-24-16,1 4 93 0,1-4-29 0,-1 2-12 15,3-2-19-15,-1 3-30 0,2-5-87 16,-4-1-51-16,3 0-123 0,1 0-369 0,2 0-135 15,1-1 82-15,2-6 50 0</inkml:trace>
  <inkml:trace contextRef="#ctx0" brushRef="#br0" timeOffset="119324.12">28652 10744 565 0,'0'0'243'0,"0"0"-25"15,0 0-26-15,0 0-13 0,0 0 0 0,0 0-23 0,0 24-12 16,-1-16-6-16,1 5-87 0,-1-1-7 16,-4 1-14-16,2 3 78 0,2 1-6 15,0 0-22-15,-1 0 7 0,-1 1-18 0,3-1-5 16,0-2-3-16,0-2 6 0,0 1 7 0,0-3-25 16,0 2 9-16,-3-2 9 0,6-3-18 0,-3-1 4 15,0 3-17-15,0-6 10 0,0 0-23 16,0-4 16-16,0 6-6 0,0-6-18 0,0 0 26 15,0 0-20-15,0 0 12 0,0 0-15 0,0 0-10 16,-3-17 28-16,2 10-31 0,-6 5-3 0,1-3 11 16,-1 1 5-16,-3 0-10 0,-1 4-6 15,1-2 8-15,-3 2 1 0,-1 2 7 16,0-2 0-16,-3 6-3 0,3-4-15 0,-3 6 10 16,1 1-12-16,1-1 4 0,2 5 13 0,-1-2-15 15,4-2 8-15,0 5-5 0,2-3 4 16,2 3-2-16,2-4-7 0,1 4-6 0,3-3 3 15,4-1-10-15,2 4-26 0,5-3-67 0,6 1-114 16,3-3-91-16,4 0-534 0,-1 0 82 0,5-5 92 16,0 3 48-16</inkml:trace>
  <inkml:trace contextRef="#ctx0" brushRef="#br0" timeOffset="119485.68">29041 11148 837 0,'7'-4'299'0,"0"1"-46"0,4-2-9 16,2 1-27-16,-2-2-25 0,6 5-18 0,0-2-23 15,3-1-15-15,1 4-13 0,0 0-41 0,0-2-34 16,2 4-71-16,1-2-158 0,3 5-534 16,0-2-17-16,-3 1 92 0</inkml:trace>
  <inkml:trace contextRef="#ctx0" brushRef="#br0" timeOffset="119917.97">29893 10776 880 0,'-8'-2'241'0,"-1"-3"-19"0,2 4-9 16,-3 1-24-16,-4 1-25 0,1 4-23 16,-2-3-18-16,-4 2 5 0,1 0-21 0,0 5-12 15,-2-1-18-15,0-1-1 0,5 3-14 16,-1-2-1-16,3-1-15 0,2 1-7 0,1 0 4 16,0-1 6-16,4 1-8 0,-2-3-5 15,5 2-13-15,-1-1 5 0,4 2 13 0,0-1-5 16,3-3-11-16,-2 3 6 0,5 3 23 0,1-3-36 15,0 0 7-15,0 0 24 0,3-2-16 16,1 2 11-16,2 0-21 0,1 3-3 0,-4-3-7 16,5 1 5-16,-3 2 20 0,-2-2-22 0,1 0 2 15,1 2 0-15,-7 1 2 0,2-1-2 0,-1 0 8 16,-2-1-6-16,-3 4-12 0,-4-2-8 16,-5 4-5-16,-2 2-36 0,-4-1-3 15,0 1-38-15,-7 3-48 0,2-4-73 0,-3 1-58 16,-1 1-496-16,6-3-6 0,0-1 97 0,5-4 111 15</inkml:trace>
  <inkml:trace contextRef="#ctx0" brushRef="#br0" timeOffset="120308.18">30030 11106 555 0,'0'0'274'0,"0"0"-39"0,0 0-15 16,9-5-20-16,-9 5-31 0,0 0-5 16,5 0-23-16,-5 0-21 0,0 0-5 0,9-3 3 15,-2-1-18-15,0 3-21 0,1-3-20 0,4-3 0 16,-1-2-13-16,3 1 13 0,2-6-23 0,-1 4 2 16,-2 0-10-16,1-3 0 0,-4 3-2 15,3 2 10-15,-2-2-31 0,-4 2 31 0,2 0 5 16,-1 0 2-16,-5 0-12 0,1 1-3 0,-4 5-10 15,0 2 5-15,-4-6-3 0,4 6 4 16,-11-2 6-16,-1 4-4 0,2-1-3 0,-5 6-5 16,-1 0-3-16,-2 3-2 0,-1 3-16 0,1-1 24 15,0 3-1-15,2 2-2 0,0 1-18 16,1-4 13-16,4 1-5 0,4-1-8 16,-2 1 10-16,7 0 5 0,0-1 1 0,4-3 4 15,0-1-2-15,8 4-3 0,4-3-20 0,4-4-2 16,1-1-47-16,8-2-15 0,1 0-36 0,-5-4-67 15,8-3-662-15,0 2 53 0,3-8 64 16,4 1 111-16</inkml:trace>
  <inkml:trace contextRef="#ctx0" brushRef="#br0" timeOffset="120592.75">30619 10641 698 0,'0'0'203'16,"-5"9"-17"-16,2-4-12 0,1 5-15 0,-3 1-10 15,2 6-39-15,0-2 18 0,-5 9-21 0,4 1-4 16,-5 4 42-16,2 3 1 0,1 1-10 16,1 2-26-16,-1 1 3 0,2 0-26 0,-2 3 0 15,2-3-3-15,1-1-25 0,-2-2 15 0,4-2-7 16,-1-5 2-16,2 0-18 0,2-2-20 0,-1-6 7 15,0 4 6-15,6-5-19 16,0-1-2-16,0-4-20 0,5 1-36 0,0-3-62 16,4-4-76-16,2-2-636 0,-2-4 42 0,2-1 33 15,6-8 107-15</inkml:trace>
  <inkml:trace contextRef="#ctx0" brushRef="#br0" timeOffset="120779">30531 10951 732 0,'0'0'253'0,"31"0"-20"0,-8-4-28 16,3 0-26-16,14 0-8 0,2-3-27 0,18 0-70 15,-1-3-100-15,5 4-695 0,-1-2 75 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13T08:05:06.450"/>
    </inkml:context>
    <inkml:brush xml:id="br0">
      <inkml:brushProperty name="width" value="0.05292" units="cm"/>
      <inkml:brushProperty name="height" value="0.05292" units="cm"/>
      <inkml:brushProperty name="color" value="#FF0000"/>
    </inkml:brush>
  </inkml:definitions>
  <inkml:trace contextRef="#ctx0" brushRef="#br0">4524 16533 238 0,'1'5'143'0,"2"-1"-28"0,0 2 0 0,3 0-94 16,-2-4 2-16,0 4 18 0,-1-1 0 15,1 1-3-15,2-3-10 0,-3 2 52 0,1-1 30 16,0-1 7-16,3 1 9 0,-1 0 7 0,-2-2-41 16,2 2-71-16,1-2 101 0,-7-2 12 15,21-3 14-15,-4-6-56 0,7-7 8 0,17-18 15 16,13-13-15-16,12-11-87 0,19-21 0 16,10 1-8-16,8-4-3 0,3-1-9 0,-2-3-47 0,1-1-26 15,0-13-109-15,2 24-558 16,-2 1 96-16,-4-1 60 0</inkml:trace>
  <inkml:trace contextRef="#ctx0" brushRef="#br0" timeOffset="1064.58">4472 17327 419 0,'11'15'151'0,"-1"-2"-18"0,4-1 8 16,-3-2-3-16,2-1-84 0,-3 0 77 15,7-5 12-15,1 1 13 0,2-3-35 0,4-4-93 16,6-7 28-16,15-13-2 0,16-13-18 15,8-12 76-15,6-13-81 0,21-17-8 0,7-7-18 16,3 1-7-16,-1-2-16 0,-2-2-44 0,-1 3-97 16,-19 5-104-16,16 4-418 0,-24 18 64 15</inkml:trace>
  <inkml:trace contextRef="#ctx0" brushRef="#br0" timeOffset="4720.14">4709 17917 470 0,'0'0'157'0,"0"0"6"0,0 0-4 16,0 0 8-16,0 0-32 0,0 0-71 15,10 14-20-15,-4-6 7 0,-1 4-23 16,1 0 36-16,4 6-15 0,-3 2 10 0,4 0-6 16,-1 1-22-16,3 0-5 0,-2-1 7 15,-1 1-5-15,4-2-7 0,-4-1 14 0,0-1-17 16,4-1-5-16,-7-2-8 0,0-1 11 0,2-2 7 16,-1-2 94-16,-2 3-30 0,1-3-5 15,-3-2-38-15,2 0-8 0,1 1 10 0,0 1-10 16,-6-5-6-16,5 0-25 0,-3 2 31 0,0-1 5 15,1-2 3-15,0 0-29 16,-4-3 23-16,3 4-4 0,-3-4-16 0,0 0 17 16,0 0-6-16,0 0 1 0,0 0-4 0,-10-14-6 15,6 6-12-15,1-2 10 0,-4-4 0 16,-2-3-5-16,1-1-13 0,1-2 7 0,0-2-9 16,-6 1 7-16,5 0 5 0,-1 1-23 0,2 1 16 15,-1 1 7-15,-1 1-12 0,2 3-3 16,1 1-6-16,2 3 37 0,-4 0-6 0,5 0-7 15,-3 2 10-15,5-1-10 0,-5 5 10 0,3-2-20 16,0 0-3-16,2 1-16 0,-3 0 19 16,4 5-16-16,-4-5 21 0,4 5-29 0,0 0 31 15,0 0-15-15,0 0 5 0,0 0 13 0,8 15-15 16,-7-5-9-16,5 2 19 0,-3 1-8 16,4 2 0-16,-1 3 3 0,2-3 2 15,-2 3-23-15,1 0 31 0,0-1-11 0,-1-2-2 16,2-1 3-16,-1 3-1 0,-1-4 1 15,1 0-13-15,0 2 12 0,0-3 6 0,0 1-3 16,-1-3 3-16,-2 0-14 0,-1-2 14 0,2 3-13 16,1-4-5-16,-3-1 17 0,1 1-12 15,-1-2-2-15,0-1 12 0,0 0-3 0,1 1 9 16,-4-1-6-16,0-4-8 0,7 6 11 0,-7-6-13 16,1 5 2-16,-1-5 6 0,3 5 2 15,-3-5 2-15,3 5 4 0,-3-5-11 0,3 3 2 16,-3-3-2-16,0 0 3 0,3 4-6 15,-3-4 3-15,0 0 0 0,0 0 11 16,0 0-14-16,15-12 0 0,-9 6 6 0,4-2 2 16,1-1-20-16,6-5 12 0,7-4 1 0,3-2 9 15,11-7-9-15,3-6-1 0,17-8 6 16,3-3 4-16,1-2-25 0,6 0-10 0,1-4-48 16,-7 2-60-16,6-8-151 0,6 9-483 0,3 0 107 15,-3 0-13-15</inkml:trace>
  <inkml:trace contextRef="#ctx0" brushRef="#br0" timeOffset="6832.5">23774 16223 691 0,'0'0'230'0,"3"-7"-30"0,-3 7-21 0,5-10-23 16,0 2-15-16,3 0-6 0,2-1 4 0,3-2-32 15,4-3-4-15,8-2 1 0,12-8-16 0,0 0-7 16,8-1-9-16,3 0 7 0,3-2-12 16,10-7-13-16,4 2-1 0,0 0 11 0,-3 2-20 15,3-2 0-15,-12 6-16 0,-7-2 0 0,2 6 0 16,-4-1 5-16,-2 4-15 0,-11 5-8 15,-4 2-17-15,-7 2-16 0,1 0 7 16,-5 5-4-16,-2-1-11 0,-4 0-7 0,1 2-26 16,-1-1 28-16,-3 2-41 0,-1-1-35 15,-6 4-6-15,8 0-36 0,-8 0-43 0,0 0-90 16,0 0-401-16,0 0 4 0</inkml:trace>
  <inkml:trace contextRef="#ctx0" brushRef="#br0" timeOffset="7188.08">24460 15558 465 0,'0'0'210'0,"0"0"-31"0,0 0-7 0,0 0-16 16,0 0-5-16,0 0-25 0,12 13-6 16,-6-10-13-16,4 3-4 0,-3-3-11 0,7 4-26 15,-4-2 11-15,4-1-13 0,-1 1 5 16,1-1-25-16,3 1 7 0,1-2-15 0,-2 2 0 16,2 0 10-16,-2-5-18 0,2 4-2 0,-2-1 9 15,-1-3-14-15,1 0 4 0,1 4-4 0,-6-4 5 16,3 1-19-16,-4 1 14 0,0-1-6 15,0-1 11-15,-3 0-8 0,-3 7 7 16,2-4 11-16,-3 7-28 0,-3 2 38 0,-6 3-36 16,-1 5 3-16,-10 12 7 0,-6 9-15 0,-2 4-15 15,-12 9-64-15,10-8-123 0,-5 13-597 16,-1-2 93-16,8-11 41 0</inkml:trace>
  <inkml:trace contextRef="#ctx0" brushRef="#br0" timeOffset="40206.71">22161 17952 158 0,'0'0'16'0,"0"0"-6"0,0 0-20 0,0 0-11 16</inkml:trace>
  <inkml:trace contextRef="#ctx0" brushRef="#br0" timeOffset="40863.68">22051 18167 611 0,'0'0'197'0,"0"0"-38"16,0 0-16-16,0 0-7 15,0 0-31-15,0 0-5 0,0 0 5 0,0 0-11 16,0 0-19-16,-7-1 12 0,7 1-18 0,0 0 0 15,0 0 23-15,0 0-5 0,0 0-20 16,10 14 2-16,-6-11-74 0,2 2-11 0,-2 0 14 16,3 1-8-16,-1 1-3 0,1 0-10 0,0 1 92 15,1 0 5-15,-2 0-20 0,1 3-11 16,3-1 1-16,0 0 2 0,-3 1 3 0,3-2-24 16,-2 1 8-16,-2-2 11 0,1 2-11 0,0-2-10 15,3-1-7-15,-6 0 4 0,2 1 13 0,1-2-2 16,0 0-5-16,0-2 2 15,-4 1-13-15,1-2 8 0,-1 0-20 0,1 1 20 16,-4-4 5-16,9 4-10 0,-9-4-8 0,11 0 8 16,-11 0-3-16,17-7 3 0,-6 0 5 15,2-4-10-15,5 0 10 0,1-7 0 0,6-3-13 16,9-11 3-16,3-4-5 0,11-10-3 0,4-1-2 16,-1-2-14-16,7-2 22 0,-3 1-14 0,3 1 21 15,3-1-3-15,-3 3-4 0,-4 3-6 16,-2 2-8-16,-11 10 3 0,0 2-5 15,-3 2 2-15,-4 3 9 0,-6 7 1 0,-4 2-12 0,-4 4 3 16,-3-1 4-16,-1 4-4 16,-4 0 4-16,1 1-10 0,-2 1-7 0,-5 2 15 15,4 0 10-15,-6 1-20 0,3 0 10 0,0 1 0 16,-4-1 5-16,3 2-7 0,-6 2-1 0,4-5 6 16,-4 5-8-16,0 0-11 0,7-1-17 15,-7 1-39-15,0 0-53 0,0 0-83 0,0 10-301 16,0-5-251-16,0 2 46 0,0-7 133 0</inkml:trace>
  <inkml:trace contextRef="#ctx0" brushRef="#br0" timeOffset="52750.3">14531 11696 570 0,'0'0'218'0,"0"0"-31"15,0 0 28-15,0 0-5 0,0 0-16 16,0 0-17-16,0 0-29 0,0 0-12 15,0 0 7-15,0 0-25 0,0 0-5 0,0 0-14 16,0 0-11-16,0 0-14 0,9-20 0 0,5 12-7 16,3-4 4-16,10-3-15 0,1-3 11 15,13-5-21-15,4-4-15 0,5 1 7 0,9-6-4 16,5 0 1-16,-2-3-6 0,-1 2-14 0,-2-2 0 16,-11 6 11-16,2 3 7 0,-1-5-12 0,-1 5 2 15,-1 1-3-15,-2-2-7 16,-4 4-13-16,0-2-3 0,0 5 21 0,-14 3-5 15,0 4-3-15,-6 1-2 0,-3 0-8 0,-2 4 5 16,-2-2 8-16,-3 6-8 0,-1-2 13 0,0-1-16 16,0 4 22-16,-3-2-14 0,-1 1-74 15,2 0 18-15,-5 2-16 0,-3 2 1 0,4-8-1 16,-4 8 6-16,6-2-8 0,-6 2-13 0,0 0-28 16,0 0-38-16,0 0-52 0,0 0-45 15,-13 0-44-15,13 0-474 0,-11 3 77 0,5 2 77 16</inkml:trace>
  <inkml:trace contextRef="#ctx0" brushRef="#br0" timeOffset="53122.15">15306 10957 545 0,'0'0'125'0,"0"0"21"15,0 0-8-15,0 0-12 0,0 0-16 16,0 0-21-16,24-1 1 0,-24 1 0 0,20 1 58 16,-6 0 3-16,0-1-28 0,3 0-11 15,0 0-4-15,3 0 0 0,-2 0-34 0,2 0-28 16,1-1-56-16,0 0-13 0,-1 0 30 0,0-3 3 15,1 3-2-15,-4 0-10 0,0-1 30 0,-4-1-13 16,-1 2 8-16,-3 1-10 0,1 0 59 16,1 0-37-16,-11 0 1 0,13 0-2 0,-6 0 17 15,-7 0-10-15,7 6 2 0,-8 1-2 0,-2 3-15 16,-3 5-1-16,-4 5-4 0,-4 11 2 0,-9 13-5 16,1 5-11-16,-5 15-45 0,-4 2-90 15,-13 5-174-15,20 1-486 0,-3 1 86 0,2-5 83 16</inkml:trace>
  <inkml:trace contextRef="#ctx0" brushRef="#br0" timeOffset="56269.73">25387 15701 437 0,'11'-10'138'0,"2"0"-10"0,1 2 0 16,0 1-30-16,3-1-16 0,0 1 10 0,3-3-26 16,4 5-7-16,0-1 33 0,0 0-28 0,3 3-15 15,-3-2-16-15,-2 5 18 0,1 5 3 16,1 0-10-16,3 2 7 0,-6 6-8 0,5 3-9 15,-2 3-6-15,-3 6 10 0,0 10-7 0,-4-3 18 16,-3-1-19-16,-1 13 88 0,-9-2-16 16,2 8-4-16,-3 5-19 0,-6 1-7 15,-3 4 7-15,-1 2-25 0,-7 7 25 0,4-7-5 16,-7 8-25-16,3-13-8 0,1 2-3 0,-1-3 21 16,2 0-20-16,-1-3 4 0,0 0-15 15,3-1 6-15,1-1 4 0,1-2-10 0,5-8 0 16,2-4 3-16,1-2-3 0,1 0-12 0,2-1-1 15,5-2-10-15,-2 0 15 0,4-2 1 0,3-3-11 16,3-2 16-16,-1-1-24 0,3-3-12 16,-2-6 5-16,5-1 18 0,0-2-8 15,3-1 3-15,2-5 9 0,2-2-6 0,3-3-6 0,2-1 5 16,-5-3-18-16,0 0 21 0,2-2 20 16,-2-1-9-16,-4-2-17 0,0 0 14 15,-4 1 2-15,-3 2-13 0,-3-1-2 0,0-1 10 16,-4 0 2-16,-1 5-5 0,-1-4-4 0,-4 3-4 15,2 0-2-15,-2-1-2 0,-4 4-18 16,0 0 7-16,0 0-5 0,0 0 0 0,0 0 6 16,-10 17-6-16,3-7 10 0,-4 1-7 0,5 4 8 15,-4 4-11-15,2 2 8 0,3 3-6 0,-3 8 1 16,6 4 0-16,-3 2-3 0,2 14 5 16,3 2 3-16,3 2 0 0,2 0-5 0,-3 1-5 15,7-2 7-15,-1 2 18 0,2-3-12 16,0 0-4-16,1-4 17 0,2 2-4 0,-3-4-2 15,1-9-10-15,-4-5 10 0,-4-3-7 16,2-4-1-16,-4-1 14 0,-1 0 1 0,-3-1-4 16,-3 2-3-16,-4 0 3 0,-14 11-3 0,-1-3 3 15,-6-2 2-15,-6-1 10 0,-5 1-4 16,-15 2-1-16,6-7-10 0,-4-3-12 0,-16 0 14 16,-2-1 1-16,11-9 5 0,-2-1-8 0,2-3-13 15,4 0-30-15,0-5-90 0,10-3-128 0,11-1-533 16,6-3 27-16,4-3 58 0,-4-6 118 15</inkml:trace>
  <inkml:trace contextRef="#ctx0" brushRef="#br0" timeOffset="56972.67">28364 15363 790 0,'-3'-5'185'0,"3"5"-4"0,-9-7-12 16,1 5-30-16,8 2-27 0,-20 0 1 0,6 2-3 16,1 1-13-16,-5 1-10 0,-6 8-2 15,1 1-16-15,-13 12 3 0,-1 0-3 0,3 8-18 16,-3 9 5-16,-4 4-12 0,10-2-1 0,1-1 3 15,2 3-7-15,4-2 2 0,3-1-16 16,5-1 6-16,5-9-16 0,7-6-5 0,1-2 8 16,3-3-7-16,5-4-4 0,1 2 4 15,7 0-11-15,1-3 12 0,8-4-4 0,4 0 2 0,5-2-17 16,3-4-4-16,6-1-7 16,2-3-23-16,2-3-33 0,18-3-33 0,-1-4-152 15,1-1-465-15,4-2 43 0,-3-7 64 0</inkml:trace>
  <inkml:trace contextRef="#ctx0" brushRef="#br0" timeOffset="57412.65">29482 15066 560 0,'-7'-4'200'0,"-2"0"-21"16,2 2-13-16,7 2-12 0,-21 2-26 0,7-2-21 16,-6 4 3-16,2 0 3 0,-9 6-16 0,-3-2-12 15,2 6-8-15,2 1-21 0,-5 2 3 16,7 0-18-16,-1 1 0 0,4 0 5 0,-1 3-8 16,10-2 77-16,1-1-7 0,2-1-13 0,2 1-16 15,7 1 3-15,3-6-5 0,2 2-6 16,1 2 1-16,7-1 2 0,2 1-15 0,3-3-10 15,1-2-26-15,-2 0 0 0,4 0 5 0,2-4 10 16,-2 1-10-16,-4-1-10 0,1-2 23 16,1-2-20-16,-1 4-26 0,-5-3 30 15,4 0-7-15,-7 2-10 0,1-3 7 0,-4 0-7 16,0 6 18-16,-1 0-16 0,-3 2 28 0,-4 5-25 16,-7 5 0-16,-13 14 15 0,-6 4-18 15,-14 9 8-15,-11-3-18 0,-2 4-13 0,-7-2-12 16,3-3-50-16,-7 2-27 0,3-5-82 0,0-3-129 15,7-1-536-15,9-7 114 0,2-6 85 16,2 0 61-16</inkml:trace>
  <inkml:trace contextRef="#ctx0" brushRef="#br0" timeOffset="57680.44">27780 16706 931 0,'0'0'261'0,"0"0"-41"0,0 0-30 16,21-14-6-16,2 5-12 0,25-11-24 16,9-1-7-16,20-9 0 0,8-3-29 0,8-4-4 15,8-3-13-15,27-8-98 0,1 0-2 16,4-2 5-16,5 4 25 0,-5-2-2 0,-4 2-15 15,-26 10-21-15,27-9 11 0,-30 9 2 16,2 3-5-16,1 0-31 0,-7 5-15 0,-8 2-82 16,-13 3-57-16,-34 9-50 0,14 2-487 0,-18 3 33 15,-9 1 108-15</inkml:trace>
  <inkml:trace contextRef="#ctx0" brushRef="#br0" timeOffset="57955.52">28044 16830 762 0,'0'0'215'16,"0"0"-23"-16,20 1-18 0,1-6-10 0,12-6-28 15,19-6 15-15,23-10-23 0,14-4-5 0,7-7-29 16,35-12-9-16,11-1-1 0,2-2-2 0,-5 0-13 15,5 0 3-15,-4-1-26 0,7 1 8 16,-6 3-21-16,-5 3 0 0,-11 1-7 0,-31 12 7 16,-5 2 6-16,-13 4-19 0,-2 3 3 0,-22 6-23 15,-8 2-10-15,-10 6-36 16,-10 2-39-16,-6 0-40 0,-8 5-59 0,-3-2-65 16,-1 6-488-16,-6 0 44 0,0 0 99 0</inkml:trace>
  <inkml:trace contextRef="#ctx0" brushRef="#br0" timeOffset="87839.8">16281 11080 281 0,'-3'-5'131'16,"3"5"-37"-16,0 0 85 0,0 0 1 0,-1-7-4 15,1 7-22-15,0 0-11 0,0 0-5 0,-4-3-15 16,4 3-2-16,0 0-6 0,0 0-20 0,-3-6-11 16,3 6-10-16,0 0-12 0,0 0 2 15,0 0-5-15,0 0-19 0,0 0-4 0,0 0-2 16,0 0-11-16,0 0 0 0,0 0 0 0,-10 10 0 16,6-3-5-16,-5 3 7 0,1 5-9 15,-5 2-4-15,-1 4 11 0,-6 1-2 0,-4 11-11 16,-4 5 0-16,-3-2-2 0,1 2 2 15,-1-1-2-15,3-4 2 0,-2 6 3 0,-1-4 5 16,3-2-5-16,-2 2-13 0,6-2 15 16,0-8-10-16,4 0 8 0,3-1-13 0,-1-2 0 15,-2-1 10-15,7-5-5 0,-2 1-10 0,5 0 5 16,0-2 10-16,-1-5-4 0,5 2-14 0,-4-2 10 16,6-2 1-16,-2 0 2 0,2-3 5 15,0 1-2-15,-2 0-13 0,3-3 8 0,-1 4 2 16,4-4 5-16,-3 2 0 0,3-5-5 0,-4 6 3 15,4-6 0-15,-3 4 17 0,3-4-9 16,-4 5-9-16,4-5 6 0,-4 2-8 16,4-2 11-16,0 0-22 0,0 0-4 0,0 0-18 15,0 0 13-15,0 0-39 0,12-10-38 0,-9 5-23 16,-3 5-65-16,3-7-178 0,0 4-364 16,1 0 46-16,-1-2 44 0</inkml:trace>
  <inkml:trace contextRef="#ctx0" brushRef="#br0" timeOffset="88451.36">15586 11614 534 0,'0'0'203'0,"0"0"-42"16,0 0-2-16,0 0-13 0,-6-5-24 0,6 5-14 16,0 0-16-16,0 0-7 0,-4 16 9 0,4-10-17 15,-3 4-3-15,-4 0-7 0,6 0-3 16,-2 5-21-16,0 0 6 0,-1-1-8 15,1-1 2-15,0 0-27 0,0-1 22 0,3 1-7 16,0-1 10-16,-3 1-33 0,3-2 25 0,0-2-8 16,3 4-9-16,-3-5 2 0,0 1-8 15,0-1 13-15,0-1-8 0,0-2 1 0,3 2-11 16,-3 0 0-16,3-4 15 0,-3 4 6 0,0-2-11 16,0-5 42-16,3 6-19 0,-3-6-2 0,0 5 46 15,0-5-34-15,0 0-1 0,7 2-1 16,-7-2-5-16,0 0-1 0,0 0-6 0,14-4-4 15,-7-1 1-15,0 4-5 0,-1-6 10 0,5 3-13 16,-4-2-5-16,6-2 10 0,1 1-10 16,-1-1-8-16,5-1 0 0,-1 1 6 15,3-2-4-15,-2 2-7 0,5 0 8 0,-2-1-18 16,0 1 5-16,-1 1 18 0,0-2-26 0,-2 3 16 16,-1 1 0-16,-3-1-8 0,-1 2-5 15,1-1-6-15,-4 0 1 0,0 2-23 0,-3 3 0 16,3-3 7-16,-3-1 13 0,-7 4-25 0,10-1 22 15,-10 1 11-15,8 0-13 0,-8 0 13 0,0 0-2 16,0 0-16-16,0 0-16 0,0 0-43 16,0 8 11-16,0-8-68 0,-4 8-37 0,4-8-6 15,-4 6-340-15,4-2-218 0,0-4 121 0</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13T08:25:04.962"/>
    </inkml:context>
    <inkml:brush xml:id="br0">
      <inkml:brushProperty name="width" value="0.05292" units="cm"/>
      <inkml:brushProperty name="height" value="0.05292" units="cm"/>
      <inkml:brushProperty name="color" value="#FF0000"/>
    </inkml:brush>
  </inkml:definitions>
  <inkml:trace contextRef="#ctx0" brushRef="#br0">10017 3133 386 0,'-10'-4'161'16,"10"4"-12"-16,-10-1-24 0,10 1-5 15,-7-3 19-15,7 3-27 0,-10 0-9 0,10 0 17 16,-6-4-36-16,6 4 39 0,0 0-7 0,-7-2-6 16,7 2-26-16,0 0-56 15,0 0-25-15,-5-5 71 0,5 5 23 0,0 0 8 16,0 0-20-16,0 0-19 0,-6-1 26 0,6 1-10 16,0 0-15-16,0 0 7 0,0 0 8 15,0 0-18-15,0 0-10 0,0 0-11 0,0 0-9 16,0 0 6-16,0 0-11 0,0 0-24 0,0 0 8 15,0 0 4-15,0 0 17 0,0 0-11 0,0 0 8 16,24 0-6-16,-24 0-22 0,18 3 9 16,-5-2-1-16,0 2-9 0,1-2 6 0,4 3 5 15,2-2-6-15,1 0 16 0,0 2-23 0,5-1 8 16,1-1-3-16,4 2 3 0,0-2 5 16,3 0-13-16,4 3 0 0,0-3-11 0,2 1 9 15,1-1 4-15,1 0-2 0,-2 1 3 16,1-3 0-16,-2 1-9 0,-2 1 19 0,-3-2 5 15,3 1-2-15,-3-1-11 0,5 0-10 16,-5 0 5-16,0 0 2 0,0-1 1 0,0-1-8 16,3 1 5-16,-3 1 0 0,-3-2 5 0,8-1 7 15,-5 1-1-15,0 0-16 0,0 0 5 0,-3 1 10 16,3 0-15-16,-3 1 5 0,2 0 7 16,-1-4-9-16,1 4 4 0,1 0-4 15,-3 0-1-15,0-1-4 0,0 2 12 0,0-1-8 0,-1 0 1 16,1 0 4-16,0 0 1 0,0 4-8 15,0-4 10-15,2 1-10 0,-5-1 7 16,3 0-7-16,-1 0 5 0,1 0-8 0,0 0 6 0,0 0 12 16,-1 0-5-16,-5 0-10 0,5-1 2 15,1-3 14-15,0 4-16 0,0-1 10 16,-1-2 5-16,2 0-10 0,-2 2 0 0,1-2 5 16,0 1-2-16,-1-3-3 0,-2 4 2 0,-4-1-9 15,0-2 4-15,-1 4 13 0,-2-2-2 16,0-1-3-16,-5 1 5 0,2 1-7 0,-5-1 2 15,1 1 8-15,0-1-8 0,-4 2 3 0,1-2-1 16,-2 2-9-16,-2-2 2 0,-7 2 15 0,14-2-5 16,-7 2 3-16,-7 0-8 15,10 0-5-15,-10 0 8 0,11-1 7 0,-11 1-15 16,7-1 3-16,-7 1 4 0,0 0 9 0,10 0-14 16,-10 0 16-16,0 0-13 0,0 0-2 0,0 0 2 15,0 0-10-15,0 0-23 0,0 0-41 16,0 0-126-16,-17 4-714 0,6-2 111 0,-2 0 81 15,-5-2 93-15</inkml:trace>
  <inkml:trace contextRef="#ctx0" brushRef="#br0" timeOffset="856.47">11105 1823 491 0,'13'15'220'15,"-2"-1"-15"-15,2 1-11 0,-2-1-9 0,3 1-29 16,2 2 5-16,2 5-30 0,-1-1-3 16,3 1-13-16,8 11 0 0,-4-6-18 0,-4-5-12 15,0 1 7-15,1 0-3 0,-1-1-17 0,1 0-10 16,-4-2 2-16,3-2-3 0,-5 0-5 0,1-3-7 15,2 2 5-15,-5-4-21 16,-3-1 26-16,1-2-21 0,-1 0 1 0,-4-2-6 16,2-1 5-16,-1 1 8 0,2-1-15 0,-5-3 5 15,2 0-5-15,-1 2-29 0,-2-2 29 16,1 0 0-16,-1-1-19 0,-3-3-14 0,0 0-37 16,0 0-9-16,16-10-142 0,-12 3-662 0,0-1 76 15,-1-5 57-15,0-4 143 0</inkml:trace>
  <inkml:trace contextRef="#ctx0" brushRef="#br0" timeOffset="1338.48">10390 1373 534 0,'0'0'190'0,"0"0"-3"15,0 0-6-15,0 0-24 0,0 0-27 16,0 0-15-16,7 16 6 0,-7-9-22 0,1 4 9 15,2 2-11-15,0 0-23 0,-3 2 3 0,3 3-20 16,-2-1 7-16,2 2 0 0,-3-1-23 16,3 0 5-16,0 1-18 0,-2-1-3 15,2-1-12-15,0-1-13 0,1-1-25 0,0 0-45 16,-1-2-27-16,0-1-51 0,-3-11-83 0,3 10-503 16,1-3 112-16</inkml:trace>
  <inkml:trace contextRef="#ctx0" brushRef="#br0" timeOffset="1601.16">10250 1561 596 0,'0'-5'184'0,"0"5"-2"0,0 0-16 15,0 0-10-15,13-1-12 0,-6-1-3 0,-7 2-16 16,18-2-5-16,-5-1 19 0,4 0 4 0,1 0-2 16,2-1-11-16,1 1-22 0,-1 0-6 0,0-1-25 15,5-1 7-15,-1 2-7 0,-5 0-3 16,2 0-10-16,0 0-25 0,-4 0-14 0,1 0-4 16,2-1-31-16,-7 1-29 0,1 1-40 0,0 0-62 15,-4 0-105-15,-2 1-81 0,2 1-436 16,-1-2 105-16,-5 2 21 0</inkml:trace>
  <inkml:trace contextRef="#ctx0" brushRef="#br0" timeOffset="2479.9">11936 2208 773 0,'20'-12'235'0,"-17"8"8"0,1-3-30 0,3-1-75 16,0-3-31-16,2 0-9 0,2-2-9 15,3-2-12-15,3-6 10 0,3 0-18 0,11-11-2 16,3-1-19-16,4-2 9 0,3-4-16 0,11-5 2 16,-5-1 1-16,4 1-1 0,-13 7-7 0,2 2 8 15,-5 0-16-15,3 2-5 0,-7 4-10 16,-8 5 2-16,-2 4-2 0,-4 5 7 0,0 0-2 15,-3 3-3-15,-4 0 31 0,-3 4-10 0,3 1-8 16,-3-1-10-16,0 2 13 0,-1 2 0 16,-2-2-13-16,-1 2 7 0,1-1-7 15,0 3-13-15,-4 2-15 0,6-5 2 0,-6 5 8 16,3-3-23-16,-3 3-7 0,0 0-11 0,0 0-23 16,0 0-74-16,0 0-177 0,-9 12-443 15,6-9 52-15,3-3 55 0</inkml:trace>
  <inkml:trace contextRef="#ctx0" brushRef="#br0" timeOffset="2800.89">12893 1101 721 0,'0'0'297'0,"-3"-5"-23"0,3 5-38 16,0 0-11-16,0 0-36 0,0 0-135 0,0 0 23 15,0 0 12-15,0 0-35 0,0 0 3 0,0 0 17 16,0 0-15-16,10-2-1 0,-1 0-1 16,3 2 7-16,7-3-16 0,5 2-12 15,7-2-23-15,10-1-54 0,20-6-120 0,4 5-645 16,1-4 61-16,2 0 97 0</inkml:trace>
  <inkml:trace contextRef="#ctx0" brushRef="#br0" timeOffset="30692.75">12742 3067 506 0,'0'0'139'0,"-10"0"-17"16,10 0-14-16,0 0 22 0,0 0-4 15,0 0-16-15,-7-3-18 0,7 3-13 0,0 0 32 16,0 0-42-16,0 0 0 0,0 0 69 0,0 0-18 16,0 0-5-16,0 0-28 0,0 0 6 15,0 0-11-15,0 0-3 0,24-4-7 0,-11 4-6 16,5-2-12-16,6 2-18 0,10 0-6 0,7-2-9 15,21 0 15-15,10 1 5 0,3-1-16 16,4-3 1-16,13 1-1 0,-14 0 6 0,18-1 0 16,-1-1-8-16,-2 0-13 0,-1 1 6 0,-13 2 1 15,-4-2-1-15,0 0-3 0,-6 2-6 16,-1-1 4-16,0 0-1 0,-6 0-3 0,2-1-1 16,-15 1-1-16,-5 1-3 0,0 2 6 0,-3-4-16 15,-7 2-10-15,-3 2 18 0,-3-2-5 16,-7 1 10-16,2 1 3 0,-6-1-5 15,-2 2-14-15,1 0 9 0,-2-2-8 0,-1 2-3 16,-3-2-13-16,-2 2-2 0,-8 0-13 0,16 0-5 16,-9 2 0-16,-7-2-10 0,11 2-11 0,-11-2-87 15,6 2-45-15,-5 1-584 0,-1 1 79 16,0 0 61-16</inkml:trace>
  <inkml:trace contextRef="#ctx0" brushRef="#br0" timeOffset="31843.87">19774 3369 335 0,'-3'-5'159'0,"0"1"-26"15,2 0 30-15,1 4-6 0,-6-6-14 16,3 2-10-16,3 4-20 0,-1-7-3 0,1 7-33 16,-4-3 15-16,4 3 0 0,-6-2-21 0,6 2-17 15,0 0 5-15,0 0-20 16,0 0-1-16,0 0 3 0,0 0 15 0,0 0 3 15,14-5-10-15,-14 5 10 0,27 5-21 0,-7-4-12 16,8 0 2-16,9 1 18 0,8-2 0 0,23-3-10 16,4-1-16-16,3-1-2 0,0-1 18 15,17-1-5-15,-3-3 4 0,4 2 22 0,2-1-29 16,1 1-8-16,3 0 9 0,1-2 6 0,-1 2-22 16,-4 0 13-16,1 2 15 0,-4-4-39 15,-3 2 19-15,-17 1-1 0,0 0-4 0,-7 1 7 16,3 0-8-16,-3 0-5 0,-7-1 6 0,-9 3 7 15,-9 2-13-15,-9-3 0 0,0 2 3 16,-4 0 2-16,-7 2 6 0,-2-2 7 16,-1 1-15-16,-4 2 10 0,-3-2 15 0,1 0-20 15,-4 1-3-15,-7 1-15 0,9 0-2 0,-9 0-19 16,0 0-50-16,0 0-6 0,0 0-56 16,-19 14-190-16,11-10-483 0,2 3 82 0,-1-1 58 15</inkml:trace>
  <inkml:trace contextRef="#ctx0" brushRef="#br0" timeOffset="32802.87">25876 3113 565 0,'0'0'195'0,"0"0"-14"0,0 0-14 16,0 0-19-16,0 0-4 0,0 0-19 15,0 0-23-15,0 0 14 0,-3 7-11 16,3-7 0-16,0 0 7 0,14 7-25 0,-8-5 5 16,4 2-10-16,4-1-18 0,3 0-5 0,7-1 20 15,7 1-25-15,13-3-8 0,4 0 11 16,20-2-4-16,4-1-7 0,0 2 1 0,3-4-22 15,-2 0 14-15,22-2-14 0,4 2 13 0,3-3-2 16,5 0-2-16,5 0-16 0,1 2 7 16,0-2 6-16,-4 1-16 0,4 2 11 0,-4-1-24 15,4-1 16-15,0 0-20 0,-2 0 20 0,-3 1-8 16,1 0 5-16,4 0-25 0,-7-1 23 16,4 1-3-16,-5 0-10 0,8-1 10 15,2 0-7-15,-8 4-3 0,0-4 13 0,-8 0-13 16,-1 6 2-16,-5-6-2 0,-17 2 3 0,2 3 2 15,1-2 5-15,-1-2-5 0,1 5 13 16,-1-3-5-16,1 1-13 0,-7-2 0 0,0 1 5 16,-7 2 3-16,-2 0-11 0,-17-2-2 0,-1 3 5 15,-3 0 5-15,-3-2-5 0,-4 0 0 16,-4 3-5-16,3-3 8 0,-5 1-14 0,-7 2 11 16,2 0-12-16,-3 0-6 0,-5-2 18 0,2 0 2 15,-5 1 8-15,1 1-10 0,1 0 26 0,-3-1-5 16,-5 1 7-16,0-1-108 0,2 0 24 15,-9 1 20-15,0 0-7 0,12 0-24 16,-12 0 29-16,0 0-26 0,0 0-34 0,3 4-40 16,-3-4-64-16,-14 9-80 0,10-6-506 15,-2 1 92-15,2-3 76 0</inkml:trace>
  <inkml:trace contextRef="#ctx0" brushRef="#br0" timeOffset="34504.05">3219 4067 330 0,'-8'-1'120'15,"8"1"18"-15,-9-3-30 0,9 3-3 16,0 0 5-16,-11 0-49 0,11 0 26 16,0 0-2-16,-14 0 27 0,14 0-9 0,0 0-1 15,-9 0-15-15,9 0 15 0,0 0-32 0,0 0-24 16,0 0-13-16,0 0 34 0,0 0-9 16,0 0 9-16,0 0 5 0,0 0-11 0,30 3 0 15,-6-2-27-15,4-1 14 0,13 1-12 0,5 1 8 16,27-2-1-16,2 0-15 0,10 0 6 15,17 1 19-15,5-4-12 0,5 2-71 0,5-3-19 16,3 1 46-16,0-1-7 0,2 2-3 0,-5-1-7 16,-1 2 12-16,3-3-2 15,-5 1 7-15,2 1-2 0,-8-3 10 0,-1 0-20 16,-8-1 2-16,-4 1 13 0,-18-2 0 0,0 3 5 16,-1-4-7-16,-7 3-16 0,-2 0 3 0,-5-2 2 15,-4-1 0-15,-14 3-2 0,-9 2-13 16,-8 2-8-16,-3-3-10 0,-6 2 43 0,-2 1-56 15,-1 0-48-15,-3 2-65 0,-5-2-71 0,1 1-456 16,-8 0 80-16</inkml:trace>
  <inkml:trace contextRef="#ctx0" brushRef="#br0" timeOffset="35485.01">9498 4181 698 0,'4'-5'223'0,"-1"-1"-39"15,4 2-12-15,3-2-19 0,4-1 9 0,0 0-14 16,9-1-30-16,5 4 7 0,6-5-22 0,4 1 9 16,16 0-27-16,5-1 4 0,2 1 21 15,4 2-28-15,6-1-18 0,5 3-2 0,23-4-9 16,0 4 1-16,0 0 0 0,0-2-21 0,-7 3 1 15,-13-2 14-15,-7 2-20 0,3-1 3 16,-10 1-5-16,0 2-6 0,-16-2 6 0,-6 1-11 16,-5 1 3-16,-4 1-5 0,-6 0-11 0,-4 0-4 15,-1 0 2-15,-6 0-21 0,1 0 3 16,-5 1 16-16,4 1-26 0,-7-2 10 16,1 3 5-16,-4-3-10 0,0 0-39 0,-7 0-25 15,10 0-66-15,-10 0-31 0,10 4-367 0,-3 0-186 16,-4-4 38-16</inkml:trace>
  <inkml:trace contextRef="#ctx0" brushRef="#br0" timeOffset="36029.32">12978 4034 399 0,'0'0'156'0,"0"0"-2"0,0 0-6 0,0 0-5 16,48 2 8-16,-17-2-20 0,17-1-3 15,20 0-28-15,7-5 2 0,21 3 11 0,13-5-42 16,3 2 19-16,13-2-8 0,1 1-3 0,1 3 6 16,6-2-26-16,3-1-13 0,1 3-3 15,0-1 6-15,3 1-8 0,-7-2 2 0,-3 0 1 16,-3-2-11-16,-4 4 0 0,-8-4-25 0,-5 0 10 15,-7 2-3-15,-8-1-35 0,-19 3-44 16,-8-1-120-16,-20 2-177 0,-7-2-374 0,-7 1 52 16</inkml:trace>
  <inkml:trace contextRef="#ctx0" brushRef="#br0" timeOffset="51744.24">8106 5534 483 0,'0'0'146'0,"0"0"-20"0,0 0-88 15,0 0 26-15,0 0 5 0,0 0-7 0,0 0-16 16,0 0-8-16,15 2-2 0,-15-2 36 0,0 0-37 15,13-1-1-15,-13 1 7 0,17 0-3 16,-7 0 26-16,4 0 0 0,6-1-5 0,5 2 7 16,6-2-14-16,6 1 6 0,11 0-32 0,17 0 25 15,6 0-10-15,5-5-18 0,6 4 26 16,16 1 23-16,3-3-47 0,4-4 3 0,5 6 0 16,-1-5-5-16,7-1 16 0,-3 3-8 0,-1-4-21 15,1 0 8-15,-10 2-11 0,0-4 40 16,-4 2-27-16,-3 1-2 0,-4-4 13 15,-3 3 10-15,-18 0-29 0,-3-1 9 0,-3 2 2 16,-7 0 2-16,-3 0-22 0,-14 3 18 0,-6-2-14 16,-8 4 6-16,-6-3-5 0,0 4-3 15,-2-1 20-15,-5 1-7 0,0-2 54 0,-3 2-46 16,-1-2 12-16,-1 3-20 0,-1-1-5 0,-8 1-6 16,10-1-4-16,-10 1 5 0,0 0 12 15,0 0-22-15,0 0 22 0,0 0-71 0,0 0-5 16,0 0-26-16,-17 12-11 0,13-6-93 15,-6 1-88-15,3-2-469 0,-3 2 52 0</inkml:trace>
  <inkml:trace contextRef="#ctx0" brushRef="#br0" timeOffset="52434.2">11983 5263 511 0,'0'0'190'0,"0"0"-16"0,0 0-36 0,0 0 21 16,28 8-11-16,-8-7-17 0,11 2-19 0,10-2-19 15,21 1-14-15,12-2 18 0,2 0-30 0,2-2 7 16,22 1-2-16,-4-6 48 0,3 2-15 16,0-1-8-16,4-1 3 0,-4 2-23 0,-4-4-5 15,-3 5-16-15,-17-3 3 0,-5 2-16 0,-2 1-7 16,-3-2-10-16,-1 0 25 0,-12 3-20 15,-11 2-3-15,-1-2-3 0,-9 1-2 0,0 2-7 16,-7-2 7-16,-3 2-18 0,-5-1-67 16,-1 1 6-16,-2 1 18 0,-3 1-57 0,-6 0-30 15,-4 1-298-15,0-3-370 0,-11 9 86 16,1-7 95-16</inkml:trace>
  <inkml:trace contextRef="#ctx0" brushRef="#br0" timeOffset="58545.23">8328 6575 568 0,'0'-4'212'16,"0"4"-30"-16,0 0-3 0,5-4-12 15,-5 4-9-15,3-4-9 0,-3 4-1 0,0 0-17 16,3-4-16-16,-3 4-3 0,0 0-12 0,4-5 8 15,-4 5-26-15,0 0 7 0,0 0 6 0,0 0-34 16,6-1-9-16,-6 1-14 16,0 0-5-16,0 0 1 0,0 0 7 0,10-2-13 15,-10 2 0-15,0 0-3 0,15 2 11 0,-6-2-13 16,2 1-2-16,2 4-8 0,8-5-1 16,-1 1 9-16,8 0-8 0,2-1 7 0,4 5-17 15,9-4 17-15,3 0-10 0,19 2 3 0,1 1-3 16,3-3 3-16,2-1-5 0,4 2 5 0,1-1 0 15,2 4-13-15,1-5 2 0,-1 1 11 16,1 0-8-16,-3-1-5 0,-2 6 8 0,-6-6 10 16,-6 1-13-16,-7 0-3 0,-11 1 3 15,-3 0-10-15,-6 0-5 0,-1-2 31 0,-4 1-14 16,-6-1-9-16,1 2-1 0,-8-2 13 16,3 0-5-16,-7 0 3 0,1 1 0 0,-3-1-8 15,2 3 0-15,-5-1 0 0,1-2 13 0,-2 0-16 16,-7 0-5-16,14 1 8 0,-7 0 3 15,-7-1-24-15,7 0-7 0,-7 0-5 0,9 2-13 16,-9-2-3-16,5 4-20 0,-5-4-38 0,3 4-157 16,-3 1-570-16,3 1 84 0,-3-4 76 0</inkml:trace>
  <inkml:trace contextRef="#ctx0" brushRef="#br0" timeOffset="64315.32">9962 8482 711 0,'0'-6'202'0,"0"6"-23"0,0 0-7 0,0 0-6 15,0-8-4-15,0 8-16 0,0 0-21 0,0 0-10 16,0 0-12-16,0 0-16 16,0 0-8-16,0 0-10 0,0 0-13 0,0 0 26 15,18 15-25-15,-15-12 22 0,-2 4-23 0,2-1-7 16,3 1 5-16,-2 2-8 0,0 0 7 15,2-2-27-15,-2 2 12 0,2 0 6 0,-2-1 30 16,3 1-33-16,0-4-28 0,0 2-62 0,2 0 57 16,2-2-26-16,-1-2-38 0,1 1 12 0,6-1 14 15,-4-3-14-15,11-3 80 0,4-1 5 16,3-7 2-16,17-3-2 0,2-4 5 0,2-1-18 16,0-4 6-16,1 1-19 0,-1 1 24 0,-3-3 7 15,1 1-11-15,-8 1-17 0,-1 1 0 0,-7 4 0 16,-7 2 8-16,-3 5-13 15,-4 1 7-15,-3 0-12 0,-3 1-16 0,3 1 0 16,-7 0-43-16,1 5-36 0,-4-2-10 0,-1 2 18 16,-6 2 2-16,7 0 23 0,-7 0-61 0,0 0-64 15,-7 14-88-15,1-5-516 0,-5 1 97 16,-2-2 26-16</inkml:trace>
  <inkml:trace contextRef="#ctx0" brushRef="#br0" timeOffset="64862.96">9908 8597 522 0,'0'0'146'0,"0"0"10"0,0 0-33 16,0 0-8-16,0 0 0 0,0 0-8 0,0 0-2 15,0 0 3-15,21 9-29 0,-14-5 1 16,-4 2 4-16,1 0-2 0,2 0 8 15,-2 2-16-15,2-1-18 0,2 1-7 0,-5 3-21 16,4-1 26-16,-1-1-26 0,-2 1-3 0,4-1 16 16,-2-2-12-16,1 1-6 0,-1 1 23 0,1-5 10 15,0 4-38-15,0-1 23 0,0 0-5 16,-1-6-8-16,2 4-20 0,-1-3 17 0,2-2-12 16,-2 0 7-16,7 0 1 0,-4-5 2 0,3 2 2 15,2-4 14-15,9-4-29 16,3-3-2-16,11-5 20 0,9-5-5 0,1-1-13 15,17-7-12-15,-3 0 9 0,6-3-7 0,0 3 18 16,1-1 3-16,-4 0-11 0,-14 6 3 16,3 2-13-16,-8 2 23 0,1 3-15 0,-2-1 2 15,-11 9-10-15,-4-2-21 0,-9 4 8 0,2 3-20 16,-5 3-23-16,-4-3-3 0,0 5-38 0,-4-3-21 16,-1 5 26-16,-1 0 5 0,-8 0-39 15,0 0-20-15,10 6-94 0,-10-6-31 0,-3 11-421 16,0-8 29-16</inkml:trace>
  <inkml:trace contextRef="#ctx0" brushRef="#br0" timeOffset="79208">6882 9325 468 0,'0'0'220'0,"0"0"-23"15,0-6-7-15,0 6-37 0,0 0-7 0,0 0-8 16,0 0-20-16,0 0-18 0,0 0-8 0,0 0-13 15,0 0-2-15,0 0 0 0,0 0-26 0,-3 14 18 16,3-6-18-16,3 1 8 0,-3-1-13 16,2 6-2-16,4-4-1 0,-3 1-7 0,1 3-10 15,2-3-6-15,-2-3 34 0,2 3 10 0,2-1 0 16,-1-1-33-16,3 1 10 0,4-4 5 16,-1-3-13-16,7 0 3 0,0-3 10 15,8-3-23-15,6-4 10 0,4-1-12 0,10-9 17 16,3-2-12-16,-3-4-3 0,3-2-5 0,-3 2 2 15,0-4-10-15,4 2 11 0,-1 0-11 16,0-1 3-16,0 2 7 0,-3-1-4 0,0 7-6 16,-4 1-5-16,-9 1 8 0,-8 7-18 0,-3 1 10 15,-3 1-8-15,-1 5-20 0,-3-4-28 0,-3 6-3 16,-1 4-12-16,-3-1 22 0,-2 4-17 16,-5 2-29-16,-3-1-58 0,-3 1-121 0,-2 7-540 15,-4-4 90-15,-1 2 48 0</inkml:trace>
  <inkml:trace contextRef="#ctx0" brushRef="#br0" timeOffset="79804.98">6814 9440 688 0,'0'0'213'16,"0"0"-50"-16,0 0 6 0,0 0-48 15,0 7-6-15,0-7 0 0,0 4-18 0,3 3 3 16,1 0-8-16,0-3-7 0,0 3 14 0,2 3-42 16,-2-2 14-16,2 4 4 0,2-3-9 15,1 2-7-15,-2-4 10 0,3 3-28 0,-2 0 26 16,-1 2-11-16,2-2-12 0,1-2 7 0,-2 2 10 16,2-2-4-16,-3 1 7 0,3-1-6 0,0 0-24 15,-3-2 9-15,3 2 1 16,-2-5-11-16,1 5 0 0,-2-2-12 0,1-5 20 15,2 4-23-15,-1 0 2 0,3-5-12 0,1 0 12 16,3-2 29-16,5-4-13 0,3-1 2 16,7-3-5-16,3-1-2 0,10-10 2 0,4 1-10 15,1-5-2-15,1-3 10 0,15-4-24 0,4-5 1 16,-1 4 10-16,1 0 2 0,-1 4 1 0,0-2-14 16,-13 6 1-16,-3 6 2 0,-1-4 3 15,-7 5-5-15,-7 3 0 0,-9 4-3 16,-7 3 0-16,-1-1-5 0,-3 2 5 0,0 0-20 15,-6 3-16-15,-1 0-2 0,3 1-1 16,-6-1-7-16,-3 3 18 0,5 1-2 0,-9 0 2 16,0 0-18-16,8 6-3 0,-8-6-7 0,0 9-33 15,0-6-62-15,0-3-77 0,-14 15-117 0,10-9-472 16,4-4 108-16,-3 5 54 0</inkml:trace>
  <inkml:trace contextRef="#ctx0" brushRef="#br0" timeOffset="118519.43">15368 11822 378 0,'0'0'159'0,"0"0"-41"0,-3-6-8 16,3 6-3-16,0 0-4 15,-1-7 4-15,1 7 1 0,0 0-21 0,0 0-8 16,0 0 0-16,0 0-7 0,-3-3 2 0,3 3-10 16,0 0-5-16,0 0-2 0,-3-5-32 0,3 5 26 15,0 0-5-15,0 0-5 0,0 0-12 16,0 0-17-16,0 0 24 0,0 0-8 0,0 0-5 15,0 0-5-15,0 0 23 0,0 0-43 0,0 0 22 16,0 0-7-16,0 0 10 0,0 0-18 16,23 4-5-16,-23-4 8 0,18 1 2 15,-1 1 13-15,-1-2-15 0,5 0 10 0,4-2-6 0,8 1 12 16,-1-3-14-16,11 3-23 0,-2-3 16 0,20-2 4 16,-2-1-12-16,2 0 26 15,1 4-6-15,0-3-15 0,-1-3 20 0,0 2 3 16,-12 4-10-16,-5-2 77 0,1 3-21 0,-1 0-5 15,14-4-5-15,-7-1-16 0,-6 7 1 0,0-3 4 16,19-2 1-16,-2 3-21 0,0-3 16 16,-9 3-6-16,10 1-12 0,-1-1-3 0,-9-3 7 15,6 5-6-15,-5-3-9 0,-9 2 0 0,0-3 6 16,-1 4-8-16,4-2-1 0,-1 1 4 16,-2 0-6-16,-4-2 5 0,4 3-2 0,-4-2-15 15,-7 2 12-15,0 0-15 0,0 0 23 0,0 0-8 16,-3 2-5-16,0-2-8 0,2 0 14 0,-2 0-14 15,0 3 11-15,0-3-24 16,-7 1 21-16,3-1-10 0,1 0 0 0,-4 0 3 16,3 1 2-16,-4-2 5 0,-1 2-13 0,2-2 18 15,-3 2-7-15,1-2 7 0,-4 1 6 0,-1 0-6 16,0 0-5-16,-3-1 3 0,3 1-16 16,-4 0 18-16,2-3-2 0,-2 3-6 0,-2 0 3 15,-1 0-2-15,-1 0 5 0,2 0-16 0,-11 0-5 16,17 0 21-16,-11 0-16 0,-6 0 8 15,15-2-5-15,-15 2 10 0,10 2-2 0,-10-2-16 16,11 0 8-16,-11 0 0 0,9 0 7 0,-9 0 1 16,0 0-11-16,10 0 18 0,-10 0-12 15,0 0-6-15,0 0 18 0,11 0-15 16,-11 0 10-16,0 0-12 0,0 0 9 0,7 3 6 16,-7-3-16-16,0 0 19 0,0 0-14 0,0 0 3 15,0 0 5-15,0 0-5 0,0 0-28 0,0 0-10 16,0 0-39-16,0 0-28 0,7 2 10 15,-7-2-48-15,0 0-88 0,0 0-593 0,0 0 97 16,0 0 54-16</inkml:trace>
  <inkml:trace contextRef="#ctx0" brushRef="#br0" timeOffset="121756.08">5276 12833 468 0,'-10'0'148'0,"10"0"3"0,0 0-25 15,0 0 7-15,0 0-5 0,0 0-13 0,0 0-13 16,0 0 1-16,0 0-19 0,0 0-99 15,0 0 35-15,0 0-12 0,0 0-5 0,-10-2 4 16,10 2 24-16,0 0-39 0,0 0 47 0,0 0-16 16,0 0-5-16,0 0 23 0,0 0-13 15,0 0 3-15,0 0-11 0,0 0-12 0,0 0 20 16,0 0 0-16,0 0-7 0,0 0-16 16,0 0 10-16,31 0-7 0,-24 2 2 0,3-2 13 0,4 1-15 15,-1 2 20-15,4-1 3 16,0-1-26-16,1 0 7 0,2-1 6 0,3 2-18 15,-1 1 18-15,2-2 5 0,-1 0-30 0,1 2 27 16,4-3-10-16,2 4 13 0,-3-4-17 16,1 0-12-16,2 1 17 0,1 1 1 0,0-2-6 15,0 0-22-15,0 0 26 0,-1 0-10 0,1 0 0 16,-3 1 6-16,3-1 11 0,-1 0 9 0,1 0-31 16,0 3 15-16,-1-3 6 0,1 0 19 15,0 0-45-15,0 0 23 0,-1 2-5 0,2-2-8 16,1 0 15-16,-2 1 3 0,0-1-18 0,0 1 13 15,-1-1-6-15,1 0 4 16,0 0-17-16,0 0 6 0,-3 2-15 0,2-2 23 16,1 4-18-16,-1-4 27 0,1 1-14 0,0-1-8 15,0 2-5-15,-3-1 17 0,5-1-9 0,-2 0-3 16,0 0-3-16,-3 1-2 0,2 2 17 16,1-2 4-16,0 1-11 0,-1-2 5 0,2 0-5 15,-2 0-10-15,1 0 20 0,0 0-3 0,-1 1 32 16,1 2-37-16,0-1-17 0,-5-1 13 15,2 0 9-15,-1-1-7 0,-3 0 28 16,0 2-43-16,1 1 2 0,-2-2 18 0,1-1-2 0,-3 1-6 16,-1 1 8-16,4-1-5 0,-3 0 3 15,0 2 10-15,-1-2-13 0,0 1-5 16,1-2 0-16,-1 0 5 0,1 1-8 0,0 2-13 16,-1 0 27-16,1-3-1 0,2 0-3 0,-3 0 1 15,1 0-1-15,0 1 11 0,-1-1-15 16,1 0 7-16,-3 0 5 0,1 0-13 0,-2 0 21 15,0-1-33-15,1 1 28 0,-5-1 2 0,4-1-7 16,-3 2 7-16,3 0-15 0,-4-3 3 16,2 2-8-16,-6 1 12 0,2 0 24 15,3 0-5-15,-4-2-29 0,0 1 36 0,0-3-30 0,0 4 12 16,1-3-2-16,-1 2-3 0,-3 0-10 16,3-4-2-16,1 5 7 0,-4-2-13 0,2 0 13 15,2-2 11-15,-4 4-14 0,-1-2-4 16,4-2-6-16,-5 3 21 0,-5 1-8 0,13-1 10 15,-7-1-10-15,-6 2 11 0,11-2-14 16,-11 2 8-16,7-5-27 0,-7 5 22 0,7 0-3 16,-7 0 6-16,7-1-8 0,-7 1-5 0,0 0 18 15,10-1-21-15,-10 1 3 0,0 0 12 16,0 0-4-16,0 0 0 0,0 0-6 0,0 0 16 16,7-2 0-16,-7 2-6 0,0 0-14 0,0 0-4 15,0 0-14-15,0 0-8 0,0 0-16 0,0 0-41 16,0 0-168-16,-21 10-492 15,15-7 28-15,2-2 95 0</inkml:trace>
  <inkml:trace contextRef="#ctx0" brushRef="#br0" timeOffset="123679.78">9651 5113 568 0,'0'0'148'0,"0"0"-2"15,0 0 5-15,0 0-18 0,0 0 0 0,0 0 13 16,0 0 8-16,12 12-31 0,-6-5 2 0,-2 2-15 15,5 1-10-15,2 5-3 0,3 3-10 16,6 5-7-16,1-1-6 0,5 15 0 0,5-3 0 16,0 0-2-16,3-2-11 0,-2 2-4 0,2-5-21 15,0 2 17-15,-3 0-4 0,3-5-21 0,-6-2 13 16,-1-5-23-16,-4 0-3 0,4-1 8 16,-2 1-12-16,-1-3-91 0,3-1 27 0,-4-1-17 15,-2-3 50-15,0 2-18 0,-4-3 7 16,-3-2 5-16,-1-1 3 0,1 1-2 15,-4-1 27-15,-3-3-22 0,4 2 9 0,-4-3-22 16,-1 1 95-16,-2-1 4 0,2 0-20 0,-6-3 21 16,11 3-21-16,-11-3-10 0,6 2-29 0,-6-2-25 15,0 0-51-15,0 0-66 0,10-3-106 16,-9-1-555-16,2 0 90 0,4-2 55 0</inkml:trace>
  <inkml:trace contextRef="#ctx0" brushRef="#br0" timeOffset="124053.72">10435 5553 560 0,'3'-3'184'0,"-3"3"-12"16,0 0-6-16,0 0-30 0,0 0 12 15,0 0-53-15,0 0 0 0,10 11-11 0,-7-6-20 16,1-1 18-16,3 4 8 0,-3-2-13 0,2 2-1 16,-2 0-14-16,5 3-19 0,-1 0-7 15,-4 1 10-15,5-4 3 0,1 4-11 16,-5 0-12-16,4-3 12 0,-2 2-12 0,0 3 74 16,0-4-6-16,0-2-22 0,0 2-11 0,-4-2 14 15,3 1-11-15,-2-1-16 0,0-1-2 16,-1 0 16-16,-2-3-55 0,2 3 81 0,-3-3-37 15,0-4-77-15,-7 9 6 0,-4-5 20 0,-2 1 7 16,-5-1-7-16,-4 2-5 0,-6-5-18 16,-3 5 15-16,-11-2-9 0,-1 1-24 0,-2-3 18 15,-14 2-52-15,15-2-53 0,0 0-166 0,9-2-523 16,4 2 65-16,8-6 112 0</inkml:trace>
  <inkml:trace contextRef="#ctx0" brushRef="#br0" timeOffset="129599.48">9881 6582 609 0,'13'6'215'0,"-1"2"-28"0,4 0 12 15,5 5-25-15,6 4-18 0,10 9-28 16,4 0 18-16,7 5-20 0,11 3-9 16,5 1-24-16,1 2-1 0,3-1-18 0,4-3-5 15,0 0 5-15,0-4-12 0,-1 2-6 0,-1-1 8 16,1-3-15-16,-16-8-6 0,3 2-89 15,0-3 10-15,-4 0 11 0,4-2-3 0,-3 0 10 16,-6 0 5-16,-8-7 8 0,-8 0 0 0,-5-1-11 16,-1 0 16-16,-7-4 8 0,1 1-18 0,-6 1 25 15,1-4-23-15,-2 2 8 0,-4 0-5 16,0-3 8-16,-3 1 10 0,3 2 30 0,-3-3-38 16,-3 1-5-16,-4-2-20 0,10 5-6 0,-10-5-38 15,7 2-33-15,-7-2-141 0,0 0-123 16,0 0-379-16,0 0 85 0</inkml:trace>
  <inkml:trace contextRef="#ctx0" brushRef="#br0" timeOffset="129919.29">11334 7007 465 0,'0'0'192'0,"0"0"-5"0,0 0-46 16,18 10 5-16,-12-3-13 0,4-2-15 16,-4 6 5-16,5-1-18 0,-1 1-29 0,3 2 16 15,-1 3-12-15,4-3-8 0,-2 2 9 16,-1 3-24-16,2-3 2 0,-2 2 7 0,-3-1-33 16,1-1-7-16,-1-4 25 0,-4 3-7 0,-2-2 20 15,-4 2 7-15,0-4 9 0,0 5-32 16,-7-4 14-16,-3 3-3 0,-4 1-11 0,-9 2-12 15,-2 1 59-15,-2-1-21 0,-13 6-7 16,1-3-37-16,8-2-35 0,1-2-59 0,-8 6-107 16,7-3-513-16,7-4-81 0,4 0 56 0,0-6 97 15</inkml:trace>
  <inkml:trace contextRef="#ctx0" brushRef="#br0" timeOffset="130337.17">12205 7250 657 0,'0'0'251'15,"0"0"-15"-15,0 0 2 0,-3 16-23 0,3-8-39 16,0 3 6-16,0 4-21 0,-3 3-25 15,3 7-23-15,-4 1 25 0,1 8-28 16,-4 3-13-16,4-1-5 0,-5 16-23 0,2-2 8 16,-1 0-74-16,-2-2-8 0,4-6-8 0,-2-7-10 15,7 3-3-15,-3-4-20 0,0 1-15 0,3-9-47 16,-3-1-20-16,3-3-117 0,3 3-549 16,-3-7 88-16,0-1 63 0</inkml:trace>
  <inkml:trace contextRef="#ctx0" brushRef="#br0" timeOffset="130652.19">12144 7178 703 0,'7'-2'282'0,"-7"2"-39"0,13-7-28 15,-2 6 0-15,3 0-25 0,2 1-29 16,5 1-18-16,0 2-15 0,6 1 0 0,0-1-25 16,0 4 4-16,1 0-17 0,3 4-14 0,-1 1-9 15,-2-1-11-15,-1 4-2 0,-6-3 2 16,-4 2-7-16,3 1-18 0,-9-3-21 0,3 5 39 16,-8-3-11-16,-3 3 8 0,-3-5-2 15,-6 5-3-15,-5 2-6 0,-6 1-19 0,-7-1 2 16,-13 9-13-16,-4-6-15 0,-1 2 2 15,8-8-20-15,4-2-6 0,9-4-24 0,-2 0-32 16,-1-5-79-16,9 2-676 0,5-7 67 0,1 0 69 16,5-7 92-16</inkml:trace>
  <inkml:trace contextRef="#ctx0" brushRef="#br0" timeOffset="130951.48">13047 7128 901 0,'0'0'238'0,"0"0"-26"16,0 0-33-16,0 0-18 0,-28 7-4 0,14 1-17 15,-2 3-24-15,1 4-4 0,-5 7-2 0,0-2-20 16,-4 15 5-16,7-3-44 0,-4 6 33 0,0-1-33 15,5 4 8-15,5-3-18 0,1-5-2 16,3-4-6-16,1 5-13 0,6-8-12 0,0 3 7 16,3-4-9-16,4 0 11 0,3 3-17 15,4-3-64-15,6-3-15 0,1-5-108 0,6-2-266 16,7-5-330-16,0-7 84 0,8 0 69 16</inkml:trace>
  <inkml:trace contextRef="#ctx0" brushRef="#br0" timeOffset="131207.87">13761 6971 588 0,'0'0'228'0,"0"0"-21"15,0 0-12-15,13 13-26 0,-12-5-5 16,5 1-16-16,1 1 70 0,0 5-29 0,3 2-25 15,1 5-23-15,5-1-3 0,-1 4 8 16,-2 0-39-16,0 5-2 0,5-4-7 0,0 11-17 16,-2-1-1-16,2 2-16 0,-5-5 20 0,-3-1-30 15,-3 3 51-15,-4-2-46 0,-9 6-5 0,-5 10-8 16,-6-4 20-16,-17 14-17 0,-7-4-34 16,-6 3-97-16,-8-6-48 0,-10 5-779 0,-4-7 116 15,-10-4 61-15,-3-9 89 0</inkml:trace>
  <inkml:trace contextRef="#ctx0" brushRef="#br0" timeOffset="132110.67">22660 6729 691 0,'0'0'207'16,"0"0"85"-16,3-4-44 0,-3 4 0 0,0 0-45 16,0 0-9-16,0 0-28 0,0 0-27 0,0 0-6 15,0 0-15-15,0 0-8 0,13 10 0 16,-6-2-21-16,0 6 1 0,3 4-11 16,8 5-10-16,5 13-2 0,7-1-1 0,2 5 1 15,9-3-16-15,6 10-7 0,2 1-3 0,2-5-13 16,-7-10 8-16,0 0-8 0,1-1 2 15,2-3-14-15,-2 0-6 0,-1-4 0 0,-2-4-2 16,-4 1 18-16,-4-5 2 0,-7-6-36 0,-3 3 23 16,-4-6-4-16,1 2-4 0,-3-2 1 0,-5-1-16 15,0 0 19-15,-2-4-14 0,-1 4 13 16,-3-4-15-16,3-2-38 0,-6 2-11 0,-4-3-46 16,7 1-41-16,-7-1-61 0,0 0-82 15,-4-9-563-15,1 2 66 0,3 0 77 0,0-3 128 16</inkml:trace>
  <inkml:trace contextRef="#ctx0" brushRef="#br0" timeOffset="132412.91">23507 7117 506 0,'-3'12'187'0,"3"-5"-31"0,0 0-7 15,3 7-8-15,0-3 22 0,2 5-47 16,1 0-4-16,1 1-9 0,3 2-9 16,1 3 9-16,-1-2-29 0,2 2 5 0,0-3-28 15,-2 4 29-15,4-4-19 0,-1 2-20 0,-3-3 10 16,1-1-10-16,-1 1 0 0,0-3-7 16,-4-4 4-16,-1 3-2 0,1-4 18 0,-6 1-37 15,0 1 99-15,-7-1-55 0,-7 2-23 0,-2-1 3 16,-12 2-10-16,-3-1 72 0,-17 7 1 15,-4-4-11-15,-1-2-22 0,-5 1-9 0,2-1-19 16,-2 4-33-16,4-4-50 0,3-2-63 0,9-12-148 16,-2 17-565-16,10-3 38 0,7-6 74 15,6 0 102-15</inkml:trace>
  <inkml:trace contextRef="#ctx0" brushRef="#br0" timeOffset="132992.03">24033 7510 806 0,'0'-7'238'0,"0"7"-13"16,0 0-23-16,5-3-38 0,-5 3 5 0,0 0-33 15,0 0-13-15,11 8 20 0,-6 1-28 16,-2-1-5-16,4 7-10 0,1-2 0 0,-2 1-8 15,1 5-5-15,1 3 5 0,-3 3-18 16,3 0-7-16,2 3 7 0,-4 4-17 0,5-4-9 16,-4 2 6-16,-1-5-5 0,1-1-11 15,1 1-10-15,1-6 16 0,-2 3-16 0,0-3 8 16,-1-3-13-16,-1 1 5 0,1-4 3 0,1-1-3 16,-1-4-80-16,-2 1 83 0,-1-4 13 15,5-2-26-15,-2-3 17 0,-6 0 19 0,17-8-13 16,-9-2 5-16,4-4-7 0,-1-1 7 0,0-3 0 15,5-7-26-15,-2 0 14 0,0-3-6 0,6-11-3 16,-6 9-2-16,0 2-10 0,-1 0 23 16,1 3-21-16,-4 0 1 0,0 3-1 15,1 2-2-15,-4 3 12 0,2 1-22 0,-2 2 7 16,1 2-7-16,-5-1-6 0,1 5 6 16,2-2-21-16,-1 2-21 0,-3 2 19 0,1 2-36 15,1-2 17-15,-4 6-17 0,7-2-52 0,-7 2-45 16,0 0-98-16,7 8-118 0,-1-4-498 0,-2 3 104 15,8-1 108-15,-4-2 2 0</inkml:trace>
  <inkml:trace contextRef="#ctx0" brushRef="#br0" timeOffset="133279.96">25073 7393 691 0,'-4'-2'240'16,"-2"-3"-15"-16,6 5-17 0,-18-1-16 16,8 2-3-16,-7 5-30 0,0 1-18 0,-1 1-34 15,-5 4-4-15,2 10 2 0,-9 6 2 0,2 6-12 16,1 3-13-16,0-1-13 0,6 6-21 0,4-3-9 16,3-3-3-16,10-4 10 0,-2 0-18 15,6-4 0-15,6 5-2 0,-2-5-16 0,7 2 13 16,5-3 0-16,2-2-21 0,11 5-12 15,-3-7-33-15,1-4-29 0,4-8-53 0,0 3-21 16,3-6-167-16,-11-1-30 0,12-6-417 16,-1-6 64-16</inkml:trace>
  <inkml:trace contextRef="#ctx0" brushRef="#br0" timeOffset="133500.71">25839 7435 604 0,'3'7'197'0,"4"2"7"0,-4 1-1 15,7 5-42-15,-6 5 16 0,6 2-1 0,-3 2-20 16,0 5-17-16,3 3-14 0,-3 1 8 0,-1 5-38 0,-1-4 5 16,-5 7-18-16,-1 10-6 0,-10-1-12 15,-8 1 11-15,-20 9-24 0,-19 7-15 16,-26-17-139-16,-43 37-721 0,-17-16 120 0,-27-14 49 15,-24-14 89-15</inkml:trace>
  <inkml:trace contextRef="#ctx0" brushRef="#br0" timeOffset="137439.69">19299 11923 307 0,'-3'-2'120'0,"3"2"8"0,0 0-26 16,0 0-12-16,-8-3 12 0,8 3-12 16,0 0-26-16,-10-2 10 0,10 2-12 15,0 0 2-15,0 0-26 0,-17 2 18 0,17-2 1 16,-7 4-1-16,7-4 3 0,-6 1-3 0,6-1-10 15,-10 3-10-15,10-3 10 0,-4 0 5 16,4 0 6-16,0 0-6 0,-7 7 0 0,7-7 16 16,0 0-80-16,3 7 28 0,-3-7-10 0,14 7 31 15,0-3-49-15,6 0 44 0,5-1-11 16,8-2-17-16,8 5 0 0,4-5 9 0,17 1 11 16,6 3-5-16,0-3-13 0,4-1 3 0,7-1-5 15,20 0 15-15,0 0-8 0,4 0-10 0,-4 0 10 16,-14 0 16-16,14 4 9 15,4-4-24-15,-3 3-6 0,2-3 5 0,0-2-10 16,4 2 0-16,-7-5 0 0,0 5 13 0,0 0-13 16,-17-3 0-16,-3 2 0 0,0 1 5 0,0-1-8 15,-4-2 11-15,-1 3 0 0,-1-2-8 16,-8 2-5-16,-10 0 20 0,-11 2-20 0,0 1-8 16,-6-1 16-16,-7 0-1 0,-1-1-2 0,-6 3 0 15,-3-1 3-15,-1-3-3 0,-3 1-10 16,0 5 4-16,-3-5 1 0,0 4-2 0,-1-3 4 15,-2 1-2-15,-4-3-18 0,2 4 20 0,-2-1 1 16,1-3 25-16,-2 0-28 0,-6 0-34 0,10 6 27 16,-10-6-22-16,0 0-43 15,7 0-56-15,-7 0-41 0,0 0-537 0,0 0 73 16</inkml:trace>
  <inkml:trace contextRef="#ctx0" brushRef="#br0" timeOffset="152728.1">13319 12816 220 0,'0'0'35'0,"-9"0"42"0,9 0-41 0,-7 5 2 16,7-5-4-16,-6 4 22 0,6-4 11 0,-4 2-14 15,4-2-9-15,-3 6-6 0,3-6-7 16,-4 6 18-16,4-6-34 0,0 4 23 16,0-4-27-16,-1 8-1 0,1-8 21 0,0 7 10 0,0-7-13 15,0 6 56-15,0-6 29 0,0 4 22 16,0-4-1-16,5 7-29 0,-5-7-1 15,6 2-37-15,1 2 30 0,-1-2-30 0,4-2 10 16,1 1 7-16,3 2 1 0,0-1-6 0,3-1-5 16,6-1-2-16,-1 1-29 0,5-1-7 15,4-1 23-15,0 2 8 0,2-2-6 0,11 1-17 16,-3-1 2-16,7-1 5 0,14-2-3 0,3 4 19 16,3-2-26-16,4-2 5 0,0 3-18 15,-1 0-5-15,2-2 0 0,-2-3 8 0,1 6-3 16,0-1-7-16,0 1 4 0,-4-1 6 15,0-1-21-15,4-2 11 0,-7 4-1 0,3-2 3 16,-3 1-5-16,0-2-5 0,-3 2-18 16,-8 0-11-16,-8-2 24 0,-2 2 0 0,14-4-13 15,-7 3 25-15,-10-3-7 0,3 4 5 0,1-1-5 16,-1-3-24-16,-2 2 29 0,2 1-18 16,0-3 5-16,1 3-7 0,-4-4 7 0,3 4-8 15,0-3 14-15,1 4-11 0,-4-3 15 0,0-1 0 16,1 4 1-16,-2-2-14 0,-2-1 9 15,-4 4-4-15,0-3-17 0,-4 0 23 0,1 2-13 16,-3 0-3-16,-1-1 3 0,-3 1 3 0,0 0-3 16,-1 1 2-16,-2-3-7 0,0 3-5 15,-1-2 10-15,-2 2 5 0,-1 0-18 16,0 2 21-16,0 1-8 0,-4-3 5 0,-2 0-2 16,6 1 9-16,-4-1-6 0,-2 0-19 0,3 1 18 15,0-1 0-15,-1 2 0 0,-3-1-5 16,4-1 0-16,-1 1 3 0,1 2-3 0,-3-3 7 15,3 1-4-15,-1-1 7 0,0 2-10 0,1-4-2 16,-1 2 4-16,-1 0-2 0,4-1 3 0,-5 1-8 16,2-3 15-16,0 2-18 0,1 1 13 15,-3-1-2-15,3-1 10 0,-1 0 2 16,1-1-15-16,-1 1-5 0,1 2 20 0,0-2-22 16,-1-4 7-16,1 6 2 0,0-3 8 15,0-1-17-15,2 3 19 0,-2-2-9 0,-3-1-3 16,6 2 5-16,-7 1 3 0,3 0 2 0,1-4 8 15,-4 4-15-15,3 1-3 0,-5-2-3 0,2-2 8 16,-3 3-10-16,-7 1 0 0,14-1 5 16,-8-1-3-16,-6 2 11 0,10-1 0 0,-10 1-1 15,7-1-12-15,-7 1 15 0,8-5-7 0,-8 5-16 16,0 0 8-16,0 0-8 0,0 0-10 16,0 0 3-16,0 0-21 0,0 0-13 0,0 0-28 15,0 0-69-15,0 0-64 0,-15 17-599 16,9-16 77-16,-1 4 20 0,1-4 116 0</inkml:trace>
  <inkml:trace contextRef="#ctx0" brushRef="#br0" timeOffset="171675.75">16537 14078 378 0,'0'0'146'0,"6"5"10"15,-6-5-17-15,0 0-11 0,0 0 2 0,0 0-10 16,0 0-12-16,0 0-3 0,0 0-26 15,0 0-10-15,0 0 18 0,0 0 0 0,1 4-74 16,-1-4-10-16,0 0 25 0,6 4 8 0,-6 1 5 16,0-5-11-16,4 5-9 0,0 0-3 0,-1-3 20 15,-3-2 6-15,6 8-11 16,-5-3-5-16,2-2 3 0,0 1 7 0,-3-4-4 0,7 5 9 16,-3-1-5-16,0-1-7 0,2-2-3 15,-6-1-40-15,17 0 37 0,-6-4-4 16,2-3-6-16,8-5 41 0,6-5-10 0,14-8-12 15,7-5-1-15,13-13 5 0,4-2-22 0,7-5-1 16,7-5 77-16,20-15-10 0,6-5-51 0,9 6-54 16,2-4-59-16,4-2-307 0,-5 5-397 15,-2 0 56-15,-7 0 103 0</inkml:trace>
  <inkml:trace contextRef="#ctx0" brushRef="#br0" timeOffset="174237.71">7998 13097 596 0,'0'0'113'16,"0"0"43"-16,3-7-33 0,-3 7-16 0,3-6-12 16,-3 6 7-16,3-3 13 0,-3 3-10 0,4-5-38 15,-4 5-31-15,6-3 10 0,-6 3 0 16,8-7 20-16,-8 7-17 0,10 0-5 0,-3 0-11 15,2-1 10-15,-9 1 1 0,22 1-6 0,-5 5 19 16,-1-2-17-16,2 3-14 0,2 1-3 16,1 2 23-16,3 3 5 0,3 0-28 0,1 1 8 15,-5 3 5-15,5-2-18 0,-1 2 2 0,0-2 3 16,-2 1 0-16,2-4-5 0,-3 5-5 16,-4-5-3-16,-2 2 6 0,1-3-16 15,-1 0 7-15,-5-1 27 0,1-2-29 0,-4 1 10 16,1-1-12-16,-1-2-6 0,-3-2 24 0,0 4-19 15,3-3-2-15,-6-2-5 0,2 3 10 16,-2-5-12-16,-1 5 27 0,3-3-7 0,-1 0 7 16,-5-3-20-16,6 5 13 0,-2-4-15 0,-4-1 17 15,6 6-5-15,-6-6 0 0,3 1-17 16,-3-1-19-16,0 0-5 0,7 5-48 0,-7-5 7 16,4 2-53-16,-4-2-8 0,0 0-62 0,0 0 6 15,0 0 17-15,1 3-245 0,-1-3-243 16</inkml:trace>
  <inkml:trace contextRef="#ctx0" brushRef="#br0" timeOffset="174614.16">8633 13306 450 0,'0'0'200'16,"0"0"-16"-16,0 0-33 0,-3-5 0 15,3 5-33-15,0 0-1 0,0 0-9 0,0 0-6 16,0 0-12-16,0 0-16 0,0 0-2 0,0 0-13 16,3 15 7-16,-3-9-7 0,3-1-23 0,1 1 20 15,0 2 29-15,-4 1-65 16,6-1 3-16,-2 0 13 0,-1 2-10 0,0-3 12 16,1 1 3-16,-1 2-23 0,2-2 15 0,1-1-12 15,-3 3 7-15,1-3-2 0,2 1-9 16,-3-2-6-16,1-2-6 0,0 3 20 0,-1-3-14 15,-3 0 32-15,1 3-79 0,-1-7 77 0,6 7 13 16,-6-7-26-16,0 0 87 0,-6 3-30 0,6-3 2 16,-8 1 10-16,1 2-25 0,-6-1-11 15,2 0-7-15,-2-2-16 0,-5 0 3 0,-1 2-25 16,1 3-4-16,-2-2-4 0,2 2-26 0,-3-3-69 16,5 4-7-16,-2-4-142 0,5 3-616 15,-1 0 97-15,4-3 56 0,3 1 125 16</inkml:trace>
  <inkml:trace contextRef="#ctx0" brushRef="#br0" timeOffset="178417.33">16365 13734 632 0,'0'0'184'16,"0"0"8"-16,0 0-28 0,0 0 15 0,0 0-31 16,0 0-20-16,18-1-84 0,-18 1 5 0,16-7-19 15,-4 2 24-15,4-1-33 0,8-3 22 0,0-1 13 16,7-3-22-16,17-5 4 0,0-4 0 15,7 2-25-15,6-2 18 0,7-6 0 16,1 2 20-16,3 1-23 0,-18 3 5 0,4-2-22 16,-3 3 6-16,0-1 7 0,0-2 16 15,-5 5-22-15,-1-3-2 0,-5 4-16 0,-7 2 38 16,-6 5-12-16,-1 0 4 0,-8 1-24 0,-2 5 9 16,-3-2-10-16,0 0-10 0,-4 1 23 0,-2 4 7 15,-1-5-22-15,0 5 15 0,-6 0-3 16,3 0-12-16,-7 2 7 0,7-4-7 0,-7 4-16 15,0 0-20-15,0 0-21 0,0 0-23 0,0 0-28 16,-14 14-43-16,14-14-96 16,-13 4-462-16,6 3 15 0</inkml:trace>
  <inkml:trace contextRef="#ctx0" brushRef="#br0" timeOffset="178990.08">16373 13516 491 0,'-3'-7'210'0,"3"7"-18"0,0 0-16 0,0 0-17 16,0 0-16-16,-4-3-35 0,4 3 12 0,0 0-15 15,0 0-23-15,0 0 5 0,-7 12-18 16,4-4-15-16,2-1 0 0,-2 0-8 15,0 3-5-15,0-2-8 0,-1 0 11 0,1 4-14 16,-1-1-4-16,0-2 2 0,1 1-5 0,0-2 5 16,0 4-10-16,2-3-2 0,-2-3-4 15,3 2-1-15,-3-1-1 0,0-1 5 0,3-4-2 16,0 5 5-16,0-7-5 0,-1 8-3 0,1-8 16 16,-3 6-11-16,3-6 8 0,0 4-5 15,0-4-16-15,0 0 21 0,3 6-17 0,-3-6 19 16,0 0 3-16,0 0-28 0,0 0 3 0,10 0 10 15,-10 0-21-15,0 0 3 0,18-6 2 16,-18 6 1-16,16 0 9 0,-5 0-22 16,3 0 15-16,2 0 10 0,-1 0-10 0,1 0 3 15,2 2 2-15,2 1 18 0,0-2-31 0,-2 1 16 16,3 2-18-16,-5-1 7 0,2-1-2 16,1 2 3-16,-1 0 2 0,-2-2-23 0,-1 4 5 15,-2 0-21-15,5-3-35 0,-8 3-41 0,1-4-21 16,-1 6-51-16,-1-1 13 0,-2-4-189 15,1 4-346-15,-2 0 92 0</inkml:trace>
  <inkml:trace contextRef="#ctx0" brushRef="#br0" timeOffset="193428.15">10455 8768 447 0,'0'0'167'0,"-7"-2"-24"0,7 2-33 16,0 0 0-16,0 0-18 0,0 0 1 0,0 0 14 15,0 0-25-15,0 0 10 0,0 0-5 0,45 3-18 16,-22 0 3-16,8 0 2 15,8-3-10-15,8 1-20 0,14-1-6 0,4 2 3 16,4 1 0-16,3-6 74 0,3 7-12 0,10-3 2 16,14-1-21-16,-3 3-5 0,-14 1-2 0,-3-3-26 15,-4 1 3-15,-4-2 0 0,-2 1-6 16,-4 4-7-16,-14-5 3 0,-6 1-3 0,-1 0-5 16,-2 1 2-16,-5 2-20 0,-6-3 0 0,-3 2-8 15,-4-2-5-15,-4 2 0 0,3 0 1 16,-9-3-14-16,0 0 0 0,-1 1 3 0,1 2 3 15,-7-1-9-15,0-1-9 0,-1 0-24 0,-6-1 8 16,11 0-25-16,-11 0-39 0,3 6-30 0,-3-6-19 16,0 0-219-16,0 0-403 15,0 0 70-15</inkml:trace>
  <inkml:trace contextRef="#ctx0" brushRef="#br0" timeOffset="193750.18">12042 8686 619 0,'0'0'212'0,"0"0"-9"16,0 0-24-16,0 0-15 0,0 0-26 0,0 0 10 16,0 0-9-16,17 14-9 0,-10-7-17 15,2 1 2-15,1 2 0 0,1 0-23 0,3 2-12 16,0-2-9-16,2 1 9 0,2 3-11 15,-5-3-10-15,2 2 2 0,4-1-7 0,-4-4-6 16,1 2-7-16,-2-2-5 0,-1 1 0 0,-1-1-3 16,-2-1 1-16,-1 0 4 0,-2 0 3 0,-3-3-3 15,-1 3-2-15,-6 0-10 0,-5 1 20 16,-1 2-10-16,-5-2-11 0,-3 6 3 0,-4-4 6 16,4 1-11-16,-10 4-28 0,3 2-21 0,0-2-20 15,4-1-69-15,-1-8-185 16,0 13-555-16,1-5 87 0,6 0 118 0,1-4 51 15</inkml:trace>
  <inkml:trace contextRef="#ctx0" brushRef="#br0" timeOffset="194364.12">12985 8885 604 0,'0'-9'179'0,"0"9"0"16,0 0-13-16,-7-4-30 0,7 4-13 15,-10-3-3-15,10 3-7 0,-17 6-16 0,3-5-2 16,1 1-16-16,-1 3-20 0,0-1 5 16,-3 2-21-16,3 1 14 0,-3 1-19 0,7 0-2 15,-4 0-5-15,4-1 10 0,3 2 5 0,-2 0-31 16,4-2 18-16,2 2-30 0,3 0 12 0,0-1 13 16,7 1-15-16,-3 0 8 0,6 1 4 15,0-1-2-15,7 3 6 0,-4-2-17 0,5-1-4 16,-1-1-3-16,6 2-2 0,-8-2 15 15,1 1-16-15,-1-1 6 0,1-1-6 0,-5 1-7 16,2 0 3-16,-3 0-3 0,-2-4 17 16,-2 5-6-16,-5-2 11 0,-1 2 1 0,-1 3-23 15,-9-1 21-15,0 0-4 0,0 2-4 0,-8 2-5 16,1-4 12-16,-6 4-7 0,2-5 10 0,4 1-13 16,-4 1-5-16,4-5-3 0,0-2-2 15,7 2-54-15,-4-6-41 0,4 2-179 0,-8-6-51 16,15 2-394-16,3-5 48 0</inkml:trace>
  <inkml:trace contextRef="#ctx0" brushRef="#br0" timeOffset="194584.64">13392 8611 936 0,'0'0'267'0,"0"0"-27"15,0 0-30-15,0 0-5 0,-6 22-18 0,2-6-21 16,-4 3-23-16,-1 6-4 0,-1 4-22 16,-1 15-14-16,-2 0 4 0,1 4-9 0,2 1-45 15,1 0-22-15,-1 1-36 0,-1 2-46 0,-2 0-90 16,9 3-368-16,7-12-275 0,-3-2 52 0,4-9 133 16</inkml:trace>
  <inkml:trace contextRef="#ctx0" brushRef="#br0" timeOffset="195329.1">13457 9126 604 0,'0'-4'235'0,"0"0"-12"16,0 4-29-16,-3-10-17 0,2 5-23 0,1 5-9 16,0 0-19-16,1-6-16 0,-1 6-5 0,0 0-18 15,9-3-3-15,-9 3-17 0,0 0-8 16,18 5-3-16,-18-5-15 0,13 1 0 15,-3-1-13-15,1 0-2 0,-1 0-1 0,1 0-7 0,-1-1-2 16,0-4-1-16,4 4 0 16,-4-5-10-16,0 2 11 0,1-3-19 0,-1 0 11 15,-1 0-3-15,-2 1 13 0,1-3-21 0,-2-1 9 16,-2 4-12-16,-1-3 17 0,0 3-16 0,-3-2 20 16,-3 1-7-16,3 3-6 0,-3-2 1 15,-4 2-3-15,1 2 2 0,6 2 8 0,-15 0-12 16,2 5 12-16,2-2-15 0,1 4 8 0,0 1-14 15,-4 2 19-15,4 4 13 0,3-2-19 16,-3 4-4-16,6 0 2 0,1 1 5 0,3-3 7 16,0-2-14-16,3 4 7 0,5-1 8 15,-1-4-21-15,6 2 3 0,1-5 13 16,2-3-11-16,5 1 1 0,-1-2 7 0,4-2-16 16,0-4 6-16,4-2-5 0,-1 1-3 0,-2-5 11 15,5-5 2-15,-6 5-8 0,0-3-5 0,-4-2 8 16,0 2 15-16,-6 0-12 0,-3-3-8 15,0 4-6-15,-5 1 19 0,-3-1-6 0,1-1-2 16,-5 6 5-16,-2-4-10 0,-6 3 5 0,1 0 15 16,-5 3 3-16,2 2 2 0,-3-2-7 15,-2 3 2-15,2 3 8 0,0-2 0 0,0 2-10 16,4 5-3-16,0-1 7 0,-1 3 4 0,2 2-14 16,5-1 4-16,1 3-1 15,3-3-10-15,6 3-8 0,1-3-18 0,3 3 23 16,4-4-10-16,7 1 0 0,-1-3-2 0,7-1-11 15,1 0-25-15,2-4 23 0,1-3-13 0,-3 0-21 16,3 0 49-16,-1-7-41 0,-2 3-10 16,-4-3 15-16,-1-2 24 0,-5 0 40 0,-2 1 8 15,-1-1 18-15,-5-3 2 0,0 6-7 0,-6-1 23 16,-1 0-8-16,0 0-5 0,-3 3-3 16,0 4-5-16,0-7 1 0,0 7-9 0,-7-4-10 15,7 4 1-15,0 0 15 0,-17 14-11 16,11-6-5-16,2 2-7 0,-3 7 7 0,0-1-12 15,3 7 23-15,-2 2-21 0,0 0 13 0,2 1-29 16,1 7 29-16,-2 2-18 0,-1-3 8 16,3 1-11-16,2 2-9 0,-2-2-34 0,0-3 12 15,0-4 6-15,3-5-56 0,0 1-21 16,0-4-72-16,0-1 67 0,0-2-151 0,-7-5 15 16,10-2-473-16,1-2 53 0</inkml:trace>
  <inkml:trace contextRef="#ctx0" brushRef="#br0" timeOffset="195625.31">14263 9100 785 0,'1'-7'274'0,"2"1"-20"16,-3 2-27-16,0 4-42 16,3-5-16-16,-3 5-18 0,8-3-18 0,-8 3-18 15,9 0 5-15,-9 0-10 0,14 6-10 0,-7-4-10 16,0 6-19-16,3-2-12 0,-3 0 10 15,4 3-17-15,-2 1 9 0,1 0-10 0,-2-1 6 16,2 0-16-16,-4 1-3 0,-2-2-28 0,2 0 6 16,2 1 4-16,-5-1 16 0,0-1-8 15,-6 0-8-15,3-3 9 0,-6 3-4 0,-5 0-9 16,-2 1 9-16,-8-1-7 0,-4-3-3 0,-5 3-7 16,-7-1 2-16,2-5-12 15,-5 3 7-15,6-1-49 0,3 0-14 0,0-3-55 16,0 0-130-16,10 0-597 0,1 0 72 0,9-3 64 15,2-2 70-15</inkml:trace>
  <inkml:trace contextRef="#ctx0" brushRef="#br0" timeOffset="206642.79">2565 14909 319 0,'0'0'105'0,"-3"-8"18"0,3 8 13 0,0-5 30 0,0 5 1 16,-3-6-6-16,3 6-10 0,-1-7 3 16,1 7-9-16,0 0-29 0,-3-2-19 15,3 2-10-15,0 0 3 0,0 0-24 0,0 0 8 16,0 0-10-16,0 0-5 0,0 0-3 0,-3 18 8 15,6-9-25-15,-3 4 10 0,3-1 12 16,-3 2-15-16,4 1-2 0,-1-1-4 0,1 1-14 16,3 2 25-16,-3-4-7 0,2-1 12 0,0 3-28 15,1-4 13-15,4 1 26 0,2-3-24 16,5-5-22-16,1 3 17 0,12-7 34 16,3-7-41-16,18-5 10 0,6-5-8 0,14-14-20 15,0-2 15-15,10-7-74 0,6-3-8 0,5-3-8 16,17-11 14-16,-21 10-42 0,0 4 8 15,-1-2-112-15,4-3-16 0,-10 6-56 0,1 3-530 16,-5 3 56-16,-6 1 108 0</inkml:trace>
  <inkml:trace contextRef="#ctx0" brushRef="#br0" timeOffset="207527.48">2248 16945 555 0,'3'4'212'0,"0"3"3"0,1 0-20 0,3 1-11 16,-3 2-12-16,2-1-24 0,0 2 3 15,4 1-25-15,-2 1 2 0,2-1-8 0,0 1-10 16,-2-2-23-16,2 1-64 0,0-1 15 16,3-1-27-16,1 0 9 0,3-2 31 0,-4-1-20 15,5-3-3-15,-2-1-5 0,5-4 11 0,7-4-29 16,19-11 31-16,8-6-6 0,14-12-2 15,9-4 1-15,-3-10-12 0,11-4 14 0,23-17-3 16,7 0-7-16,4-6-37 0,0 0-19 0,6-3-63 16,-3 0-667-16,0 2 10 0,-3-3 105 15</inkml:trace>
  <inkml:trace contextRef="#ctx0" brushRef="#br0" timeOffset="213328.86">20096 15365 276 0,'-8'-4'125'0,"8"4"-27"0,0 0 14 16,-6-3-25-16,6 3 23 0,0 0-43 0,-4-2 33 15,4 2-3-15,0 0-13 0,0 0-30 0,0 0 20 16,-9-2-38-16,9 2 21 0,0 0 1 16,0 0 4-16,0 0-11 0,0 0-10 15,0 0 15-15,0 0 11 0,0 0-21 0,16-5 8 16,-16 5-3-16,18-1-20 0,-5 1-1 0,1-2 29 16,-1 1-8-16,8-3-33 0,-1 4 16 0,4-3 9 15,4-2-43-15,2 5-5 0,-2-4 33 16,3-2 3-16,3-1-8 0,0 7 5 15,3-4-13-15,2 0 9 0,1 1-24 0,1-1 12 0,1 1 1 16,1 3-5-16,-2-3-6 0,4-1 14 16,-1 3-9-16,1-2 6 0,14-1 3 15,-9 1-6-15,-5 2-10 0,2-2 7 0,-2 3 9 16,2-3-6-16,-1 3-28 0,-2 0 21 0,4-2-1 16,-4 4 16-16,4-2-23 0,-4 0 33 15,1 0-5-15,-1 0-30 0,4 0 4 0,-4 3-2 16,0-3-8-16,2 0 11 0,-2 4 2 0,4-3 0 15,-1 1 7-15,15-2-4 0,-8 3 2 0,-8-2-3 16,1-1-2-16,-2 0-7 0,2 1 14 16,-2-1 4-16,-1 0-4 0,1 0-7 0,-1 2-7 15,4-4-9-15,-3 1 24 0,-1 1-5 0,7-1-11 16,10-2 18-16,-6 3-23 0,-10 0-5 16,19 0 3-16,-12-2 10 0,-4 1 10 15,-4 1-18-15,4-1 11 0,-3-2 2 0,0 3-8 16,-1 0 8-16,4-2-8 0,-4 1 11 0,0 1-13 15,1-2 12-15,-1 2-7 0,-2 0-10 16,2 0 22-16,-4-1-7 0,2 2 0 0,-1-2-5 16,-7-3-15-16,3 4-8 0,-3 0 51 0,1 0-8 15,-1-1-5-15,0-2-15 0,1 3 8 0,-2-1 2 16,1 1-10-16,-1-3 10 0,-1 3-10 16,-1 0-8-16,0-2 15 0,-3 0-4 0,2-1 4 15,-3 3-7-15,-5 0-2 0,2-2 9 0,-1 2 3 16,1 0-5-16,-3-1 3 0,-2 1-3 15,-1 0-5-15,-4 0-5 0,3 0 2 16,-4 0 8-16,-2 0-5 0,-1 1 18 0,0-1 7 16,1-1-23-16,-4 2 11 0,-7-1 15 0,16-1-13 15,-16 1 8-15,11 0-2 0,-11 0-39 16,0 0-39-16,10 0-81 0,-10 0-62 0,0 0-540 16,0 0 34-16</inkml:trace>
  <inkml:trace contextRef="#ctx0" brushRef="#br0" timeOffset="214536.26">3826 16296 355 0,'0'0'133'0,"0"0"3"15,0 0-11-15,0 0-7 0,0 0 5 0,0 0 18 16,0 0-36-16,0 0 20 0,0 0-17 15,0 0 22-15,0 0-17 0,0 0-8 0,12 14 10 16,-3-9-30-16,2-3 12 0,3 4-23 16,5 0 49-16,3-4-62 0,5 2 19 15,4-1 7-15,9-1-31 0,8-1 18 0,17-5-2 16,7 0-11-16,23 0-15 0,-2-5 18 0,3 0-30 16,3-1 7-16,0-1-93 0,4 1 4 15,3-3 2-15,-1 6 25 0,-2-2-9 0,3-1 4 16,-7 0 8-16,-3 5-10 0,-4 0 18 0,-13 0 5 15,-4 0-21-15,0 2 5 0,-3 0-4 16,-4 0-11-16,-3 0 0 0,-16 2 3 0,-6-1-39 16,-8 1-35-16,-1 1-101 0,-10 0-50 0,6 3-461 15,-6-3 30-15</inkml:trace>
  <inkml:trace contextRef="#ctx0" brushRef="#br0" timeOffset="-191020.93">15552 17356 291 0,'0'0'139'16,"0"0"-104"-16,-13 0 40 0,13 0 22 15,0 0-18-15,0 0 75 0,0 0-16 0,-11 0 10 16,11 0-35-16,0 0 2 0,-10 0-28 0,10 0 11 16,0 0-19-16,0 0-5 0,-10 0 16 15,10 0-26-15,0 0-8 0,0 0 16 0,-11 2-16 16,11-2-7-16,0 0 17 0,0 0-7 0,0 0 8 16,-6 2-39-16,6-2 13 0,0 0-8 15,0 0 13-15,0 0-7 0,21 8 19 16,-8-5-14-16,8-1 30 0,9 1-46 0,11-2 36 15,7-1-28-15,21 0 15 0,8 0-7 16,-1-1-1-16,3-2-12 0,20-3-80 0,-3 2-9 16,0-3 29-16,6 0 19 0,1 1-49 0,-1 0 44 15,-3-1-16-15,3 1 29 0,-2 2 4 0,-7-3-15 16,-12 5 11-16,-5-1 2 0,2 1-8 16,-2 2 29-16,-5 2-34 0,-3-2 8 0,0 0-3 15,-16 3 13-15,-4-2 3 0,-4 0-11 0,-3 2 11 16,-6-2-18-16,-4 0 25 0,-1 1 0 15,-9-1-20-15,3 1-7 0,-4-2 14 0,0 1-4 16,-5 1 12-16,-2-1-15 0,-2 1 2 0,-1-1 16 16,-4 0-23-16,1 1 7 15,-7-2 3-15,3 4-31 0,-3-4-12 0,0 0-13 0,-6 9-42 16,-1-6-30-16,-3 2-41 0,-4-4-56 16,-3 4-492-16,0-2 29 0,-4 2 178 15</inkml:trace>
  <inkml:trace contextRef="#ctx0" brushRef="#br0" timeOffset="-190612.32">15946 17533 634 0,'0'0'100'0,"0"0"8"0,0 0-19 16,0 0-15-16,0 0-12 0,0 0 22 15,0 0-2-15,0 0 21 0,40 6 60 0,-16-4-12 16,7 0-23-16,3-2 3 0,14 0-29 15,17-1 11-15,7 1-11 0,7-3 3 0,23 0-12 16,1-3-17-16,3 2 4 0,0-1-29 16,0 0 15-16,0 2-27 0,7-4-14 0,-4 5 39 15,0-3 18-15,3 2-46 0,-2 0 18 0,-8 1-13 16,-6 0-8-16,-17 2 13 0,-7-2-20 16,3 2 2-16,-9 0 5 0,-2-1-25 0,-12 1 15 15,-11-1 10-15,-4 2-23 0,-6-1 6 0,-1 0 9 16,-5 0-4-16,-4 0-11 0,-5 0-38 15,-2 0-44-15,-7-1-97 0,-4 1-727 0,-3 0 146 16,0 0 85-16,0 0 63 0</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13T09:39:23.189"/>
    </inkml:context>
    <inkml:brush xml:id="br0">
      <inkml:brushProperty name="width" value="0.05292" units="cm"/>
      <inkml:brushProperty name="height" value="0.05292" units="cm"/>
      <inkml:brushProperty name="color" value="#FF0000"/>
    </inkml:brush>
  </inkml:definitions>
  <inkml:trace contextRef="#ctx0" brushRef="#br0">6391 7258 258 0,'-8'0'67'0,"8"0"4"15,0 0 3-15,-6-4-22 0,6 4 7 0,0 0-24 16,0 0 27-16,0 0 12 0,0 0-2 0,-16 4-8 15,16-4 2-15,-5 3-9 0,-1 2 17 0,2-3-5 16,1 4-15-16,-4-4-11 16,1 1 14-16,1 3-37 0,-4-1 52 0,5-2-3 15,-2 4-87-15,-1-4-13 0,0 2 72 0,3-3 38 16,0 3 6-16,1-3-21 0,-3 0 10 16,6-2-5-16,-4 6-7 0,4-6-1 0,-7 3-15 15,7-3 8-15,-4 4-11 0,4-4 4 0,0 0-4 16,0 0-17-16,0 0 9 0,0 0-1 0,28-13-1 15,-11 9 0-15,3-8-2 0,1 1-16 16,3-3 8-16,4-3-7 0,12-3-3 16,-2-4-3-16,1 0 5 0,1 6-2 0,-9-3 2 15,9 1-15-15,-6 3 16 0,-6 0-4 16,-4 3-6-16,0 3 9 0,-4 2-18 0,-2-3 11 16,-2 4-23-16,-1 3-8 0,-2-2-23 0,-2 1-3 15,-2 3-7-15,-2 2-24 0,-3 1-53 0,-4 0-120 16,4 4-464-16,-4-4 62 0</inkml:trace>
  <inkml:trace contextRef="#ctx0" brushRef="#br0" timeOffset="274.68">6268 7391 511 0,'0'0'208'0,"0"-8"-9"0,0 8-9 0,0-7-26 16,3 2-1-16,1 0-4 0,-1-3-13 0,7 1-20 15,1-3-27-15,5-3 1 0,5 0-18 16,-1-3 8-16,7-4-3 0,1 2-31 0,10-7 5 16,6 0 6-16,0 0-29 0,1 0-22 0,-1 0-47 15,2 0-28-15,1 5-94 0,-5-3-208 0,1 5-348 16,-9 2 51-16,-6 0 77 15</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13T09:39:57.192"/>
    </inkml:context>
    <inkml:brush xml:id="br0">
      <inkml:brushProperty name="width" value="0.05292" units="cm"/>
      <inkml:brushProperty name="height" value="0.05292" units="cm"/>
      <inkml:brushProperty name="color" value="#FF0000"/>
    </inkml:brush>
  </inkml:definitions>
  <inkml:trace contextRef="#ctx0" brushRef="#br0">6264 6559 335 0,'0'0'146'0,"0"0"-34"16,0 0 9-16,0 0 32 0,0 0-96 0,7-2 4 16,-7 2-25-16,0 0-3 0,4-4 16 0,-4 4-13 15,0 0-11-15,3-7 83 0,-3 7 7 16,3-4-10-16,-3 4-23 0,0-8-3 0,1 3-7 15,1 1 5-15,-2 4-8 0,4-8-3 0,-4 2-38 16,0 4 21-16,3-4 10 0,-3-1-8 0,-3 2-18 16,3-2 26-16,0-1-8 0,-3 1 6 15,2 1 14-15,-1 2-2 0,1-4-25 0,-5 3 10 16,3 1-16-16,-5-3 8 0,4 1-7 0,-5 5-11 16,-1-2-13-16,-1 1 8 0,1 0 13 15,-3 4-28-15,-2 0 10 0,2-1 2 16,-1 5-10-16,0-2-5 0,-3 4 13 0,4 2-5 15,-5 3-95-15,2 2 28 0,-2 1-4 0,2 2 6 16,1 2 1-16,2 7 5 0,-4 1 26 16,3 0 9-16,-3 13-9 0,7-5 7 0,-1-4 5 15,4 0 6-15,1 2-8 0,2 0-13 0,1-1 20 16,3-2-7-16,0-4 2 0,0 4 26 0,4 3-38 16,5-3 17-16,-2-2-7 0,7 2 20 15,-4-5-7-15,8-1-1 0,-5-1-12 16,8-5 18-16,0 3 4 0,2-6-35 0,4-2 36 15,4-2 15-15,-4-5 0 0,4-4-4 0,0 0-19 16,0-5-10-16,3 0 2 0,0-7 13 16,3 1-5-16,12-6 18 0,-12-1-12 0,-3 3-9 15,-7-4 3-15,4 1 11 0,-3-3-16 0,6-8 20 16,-10 1-28-16,-3 1 21 0,-1-11 15 16,4 0-22-16,-7-1 17 0,-7 7 5 0,-3-4 2 15,-3-2-12-15,3-3-7 0,-7 1 1 0,-3-3-27 16,-5-9 28-16,-2-1-6 0,-3 7 11 0,-5-3-18 15,-3 9 0-15,-1-1 0 0,1 10 0 16,-1 5 3-16,-2 4 0 0,-6 3 9 16,-1 7-12-16,-6 0 8 0,-1 5 5 0,-3 4 10 15,-4 5-18-15,-10 3-28 0,2 4 8 0,4 3-11 16,8 8-5-16,11-4-33 0,6-1-71 16,-1 3-73-16,-9 12-165 0,21-5-375 0,2-2 98 15</inkml:trace>
  <inkml:trace contextRef="#ctx0" brushRef="#br0" timeOffset="7768.86">29630 9911 542 0,'-4'4'236'0,"4"-4"-34"0,0 0-20 0,0 0-1 15,0 0-25-15,0 0-17 0,0 0-16 16,18-14-8-16,-8 13-21 0,0-6 1 0,4 4-8 15,2-4-15-15,2 0 0 0,6 3-6 0,-1-5-15 16,8-1 3-16,0 1-5 0,3 1-1 0,1-2-12 16,-1 2 0-16,0 0-13 0,-3-1-8 15,-1 1 16-15,-2 3-8 0,-5 0-2 0,3-2 2 16,-4 3-8-16,-1 0-2 0,-4 1-16 0,2-2 3 16,-7 3-43-16,2 0 17 0,-4-1-38 15,0 3 16-15,0-2-34 0,-1 4-13 0,-4 1-8 16,-5-3-63-16,3 5-18 0,-3 2-420 0,0-1-41 15,-3-4 79-15</inkml:trace>
  <inkml:trace contextRef="#ctx0" brushRef="#br0" timeOffset="8161.23">29940 9603 465 0,'0'0'118'0,"-3"-4"-10"15,3 4-6-15,0 0-23 0,0 0 3 0,0 0 16 16,0 0-22-16,0 0 1 0,0 0-28 0,4 19 22 15,-1-11 4-15,-3-1-27 0,3 3 3 16,-3 3 13-16,4-1-17 0,-1 5-4 0,-2-1-7 16,-1 1-16-16,3-2 6 0,0 3 5 0,-1-1-16 15,-1 3 18-15,0-5 11 0,-1 4-13 0,3-3-11 16,2-3-2-16,-4 4-10 0,0-7 10 16,2 5-1-16,-3-7-1 0,4 6 7 0,0-4-5 15,-4-2 2-15,3 2-7 0,0-2-8 0,-3 0-18 16,5 1-28-16,-3-2-2 15,-2 0-24-15,3-1-45 0,0-1-39 0,-1 2-172 16,4-6-345-16,1 1 69 0</inkml:trace>
  <inkml:trace contextRef="#ctx0" brushRef="#br0" timeOffset="10648.17">30897 9876 227 0,'1'-4'105'0,"-1"4"82"0,0 0-41 0,0 0-3 16,0 0 8-16,0 0-30 0,0 0-11 16,0 0-3-16,0 0-15 0,0 0-5 0,0 0-2 15,0 0-6-15,0 0 1 0,10 14-4 0,-9-7-35 16,2-1 11-16,0-4 1 0,0 6 1 15,0 1 0-15,-2-2-3 0,2-1-10 0,3 1 2 16,-5-2-17-16,6 3-8 0,-3-3 20 0,2-2 1 16,1 3-3-16,3-5-3 15,4-2 13-15,7-3-5 0,5-6-10 0,19-8-11 0,10-7-56 16,10-9-20-16,10-4 7 0,1 2-2 0,0-6 3 16,-2 0-27-16,1 1 1 0,-7-1 18 0,-3 2-72 15,-4 0-3-15,-14 13 24 16,-8-2-37-16,-8 8 6 0,-10 5-49 0,-5 3-289 15,-2 3-136-15</inkml:trace>
  <inkml:trace contextRef="#ctx0" brushRef="#br0" timeOffset="11113.33">30750 9953 450 0,'0'0'156'0,"-6"23"11"0,6-17-103 15,0 3-21-15,-1 0 72 0,1-1-10 0,-1 3 0 16,2 1-10-16,0 0-26 0,-1-4 5 0,3 4 11 15,3 0-9-15,-1-4-30 0,1 2 24 0,3-2 35 16,-1-1-34-16,6 1 14 0,0-2-34 16,6-3 10-16,1-2 3 0,2-1 5 0,8-4-12 15,7-3-6-15,10-7-2 0,7-4-3 0,3 0-39 16,14-13-12-16,0-2-20 16,3 0-52-16,7-9-97 0,-4-1-533 0,4 1 37 15,1-6 60-15</inkml:trace>
  <inkml:trace contextRef="#ctx0" brushRef="#br0" timeOffset="14189.1">29732 8508 289 0,'0'0'82'0,"0"-8"-8"16,-1 4 85-16,1 4-31 0,-1-9 28 0,1 9-51 16,0-9 2-16,0 9 6 0,-5-4-3 0,5 4-5 15,0-6-34-15,0 6-1 0,-3-6 6 16,3 6-12-16,-3-4-7 0,3 4 9 0,-4-5-2 15,4 5-23-15,0 0 8 0,-14-2 5 16,14 2-11-16,-13 2 3 0,13-2-25 0,-13 5 9 0,5-1-17 16,-2 2 18-16,3 2-6 15,-2-1-14-15,1 3 7 0,-2 3 0 0,0-1 7 16,4 2-15-16,-3 0 6 0,0 2 2 0,5 0-6 16,-3 5 9-16,3-4-77 0,1 0-8 15,0 1 10-15,0 3-13 0,6-2 21 0,-3-2 16 16,6 1-17-16,-2-1 22 0,3-2 17 0,0 2-23 15,3-5 19-15,1 1 32 0,2-2-10 0,4 0-15 16,0-2 18-16,1-4-39 0,2 0 26 16,1-3 16-16,2-2 2 0,-2-3-5 0,6-2 22 15,-3 1-19-15,0-3-1 0,0-5-5 16,-4 1 3-16,1-3-3 0,0-4-10 0,-1 0 13 16,0-2-8-16,-6-3 8 0,-3 2 2 15,-1 2-20-15,-4-5-7 0,-2 4-1 0,-4-3 20 16,-2 3 4-16,-6-3-4 0,1 2-12 0,-7 2 15 15,1 2-7-15,-5 1 0 0,-2 2-1 16,-4 4-12-16,0 0 10 0,-3 8-10 0,7-1 5 16,-5 3-24-16,-5 4-47 0,6 2 24 0,-1 0-55 15,-2 8-93-15,10 1-476 0,0 1 39 16</inkml:trace>
  <inkml:trace contextRef="#ctx0" brushRef="#br0" timeOffset="19681.36">29913 10575 680 0,'5'-7'213'0,"-3"-2"-42"0,-2 5 6 0,1-2 17 16,-1 0-45-16,3 1-95 0,-3 0-3 16,0 5 3-16,0-7-19 0,0 7 4 0,3-4-11 15,-3 4 3-15,0 0-11 0,0 0 11 16,0 0 7-16,0 18-15 0,0-8 3 0,0 3 7 15,-3 0 8-15,3 5-18 0,0 4-10 16,0-4 25-16,0 5-15 0,0 2-17 0,0 0-35 16,6 1-27-16,-2 0-54 0,2-2-82 0,8 4-514 15,-3 2 55-15</inkml:trace>
  <inkml:trace contextRef="#ctx0" brushRef="#br0" timeOffset="20291.18">29934 11319 726 0,'0'-11'223'15,"3"9"-31"-15,1-3-28 0,-1 1 2 0,0 0-10 16,5 0-35-16,-5-2-11 0,4 4-5 16,2-3-26-16,-1 5 6 0,-1-3-6 0,2 3-10 15,-9 0-15-15,15-1 7 0,-15 1-22 16,17 4 2-16,-8-4 12 0,-1 6-30 0,-1-2 13 16,1 3-8-16,-6 1-7 0,4-1-1 15,-6 3 19-15,0-2-14 0,-3 6 6 0,-1 1-13 0,-7-1-41 16,-2 7 8-16,-3-5 2 15,-2 3 13-15,-1-3 2 0,4-1 1 0,-2 0-1 16,0-3-9-16,1-2 2 0,4-2 15 0,0 5 8 16,0-6 2-16,3-2 1 0,2 2-1 0,0-1-7 15,0-2 28-15,3 0-8 0,-2-1 1 16,6-3-9-16,0 0 1 0,0 0-1 0,0 0-7 16,0 0 5-16,21-10-15 0,-8 3-8 0,5 0 8 15,-2 3 4-15,8-3-27 0,2 0 10 16,0-1-41-16,5-1-3 0,-4 1-79 15,4-2-79-15,-2 5-576 0,-8 3 66 0,2 0 77 16</inkml:trace>
  <inkml:trace contextRef="#ctx0" brushRef="#br0" timeOffset="20961.57">29929 12036 476 0,'0'-5'140'0,"1"0"14"16,-1 5-36-16,4-11-11 0,-4 5 65 16,3 3-8-16,1-2-13 0,-1 1-34 0,0-2 22 0,4 5-35 15,-3-3-22-15,1 1 5 16,-5 3-10-16,12-3-31 0,-1-1 21 0,0 4-11 15,-1 0-15-15,1 4 10 0,1-3-30 0,0 1-14 16,-1 5 22-16,0-4-24 0,0 5-3 16,0-1-9-16,-3 0-11 0,-1 3-3 0,1-2-17 15,-2 0-26-15,-3 3 31 0,-2 2-37 0,-1-5 37 16,-1 2-3-16,-5 0-2 0,3-1 0 16,-5 3-1-16,3-4 29 0,-3 1 2 0,1-1 13 15,0-1-10-15,-3-2-2 0,6 2 17 0,-2-1 15 16,2-4-9-16,-2 4 30 0,3-2-8 15,-2 0-7-15,-1-1 2 0,6-3-10 16,-4 7 8-16,1-6-11 0,3-1-2 0,-3 6 3 16,3-6-3-16,0 5-13 0,0-5 5 0,0 0 16 15,3 9-3-15,3-5-10 0,-2-3 17 16,2 5-9-16,2-2-1 0,-1 3 1 0,-1-1-6 16,1-4 0-16,0 7-2 0,-3-3 10 0,4-3-7 15,-3 4 12-15,0 3-15 0,-3-5 4 16,1 4 4-16,1-3-8 0,-4 0-6 0,-4 3 16 15,1-2 6-15,-1 2-24 0,-4-2 8 0,-3 2-6 16,-1-2-12-16,1-1-8 0,-5-3-5 16,0 4-30-16,3-7 9 0,-2 2-43 15,1-2-71-15,-3-2-72 0,3 2-510 0,4 0 62 16,2 0 56-16</inkml:trace>
  <inkml:trace contextRef="#ctx0" brushRef="#br0" timeOffset="21778.87">30122 12859 609 0,'-4'-3'179'0,"4"3"-13"0,-3-5-4 16,3 5-27-16,-3-5 1 0,3 5-18 15,-4-5-16-15,4 5-20 0,0 0-10 0,0 0-6 16,0 0-2-16,0 0 5 0,0 0-15 0,-10 10-13 16,9-3 15-16,-2 1-25 0,0 3 10 15,0 2-3-15,1-2-4 0,-3 3-4 0,5-2-22 16,-3 2 12-16,0 3-68 0,2-2-6 0,-3 2 23 15,1-6 21-15,0 3-28 16,2-4 7-16,0-2 0 0,-4 0 16 0,5 2-8 0,-3-3 41 16,2 0-8-16,0-6-2 0,-4 6 25 15,5-7-18-15,-3 3-2 0,3-3 3 0,-5 4 7 16,5-4 7-16,0 0-9 0,-6 3 2 16,6-3-8-16,0 0 8 0,0 0-2 0,0 0-3 15,0 0 2-15,0 0-20 0,0 0-36 0,0 0 13 16,0 0 28-16,0 0-17 0,0 0 19 15,0 0-12-15,0 0 0 0,0 0-23 0,24-7 7 16,-14 7-7-16,1 0 13 0,-1 0-16 0,3 0 8 16,1 1 0-16,-4-2-8 0,6 1-10 0,-5 0 5 15,0 0 13-15,2 0 18 0,-3 0-25 16,0 0 9-16,1-1 6 0,-1-1 2 0,-3 0-13 16,4-3 14-16,-4 4 1 0,3-6-12 15,-3 5 16-15,0-3-6 0,-4-3 5 0,4 4 11 16,-4-2-8-16,2 0 15 0,-3 1 31 15,2-1-18-15,-4-2 5 0,3 5 5 0,0-4 1 16,-2 2 12-16,-1 5-5 0,0-10-8 0,3 7-2 16,-3 3 2-16,0-7 5 0,3 2-20 15,-3 5 23-15,0 0-5 0,0-4-28 0,0 4-13 16,0 0 5-16,0 0 12 0,0 0-4 0,0 0 5 16,-3 20-16-16,3-7 19 0,-3 4-16 0,3 2 15 15,-1 0-2-15,1 6-36 0,0 4-31 16,0-2-15-16,1 6-28 0,-1-8-136 0,6 11-484 15,0 1 64-15</inkml:trace>
  <inkml:trace contextRef="#ctx0" brushRef="#br0" timeOffset="26072.9">29708 8337 348 0,'-3'-5'110'0,"3"5"2"0,-4-7-17 15,4 7 0-15,-3-7 5 0,3 7-19 0,-4-6 14 16,1 4-8-16,3 2-84 0,-7-4-24 0,1-1 1 15,6 5 10-15,-11-2 2 0,7-1 21 16,4 3-41-16,-11-3 38 0,3 3-18 0,8 0 18 16,-18 1-2-16,10-1-11 0,-5 2-17 0,3 2 38 15,-3-3-33-15,2 4 20 0,-2-3 20 0,2 2-9 16,1 2-19-16,-3 0-23 0,2-4 37 16,1 5-4-16,0 1-14 0,-1-3 19 15,3 0-9-15,-1 4-6 0,-1-1 3 0,0 0 8 16,0 6 2-16,5-4-20 0,-5 1 13 15,1 3-16-15,5-2 46 0,-5 2-28 0,4 1 3 16,-1 1-13-16,2 1 20 0,-2 0 13 0,4 0-5 16,-3 0 6-16,5 1-14 0,-3 0 46 15,-1-1 24-15,4 4-13 0,0-4-14 0,0 0 6 16,0 1-15-16,4-1 5 0,-1 0 12 0,0-1-2 16,1 1-20-16,2-2 7 0,1 2 21 0,1-2 7 15,2-4-35-15,3 6 2 0,1-3-8 16,-1-3-2-16,5 4 2 0,1-5 6 0,-1 0-11 15,3-1 13-15,-1 3-2 0,4-5-3 16,0-1-8-16,2 0-10 0,-1 1 10 16,-4-1-30-16,3-4 20 0,-3 1 2 0,2 2-12 15,1-3 20-15,0-1 3 0,0-1-51 0,0 3 43 16,-1-6-20-16,0 3 30 0,0-1-25 0,0 1 20 16,-2 0-15-16,3-3 5 0,-3-2 3 15,2 1-24-15,-2-2 34 0,2-1-13 0,-2-1-38 16,1-2 33-16,-3-3 5 0,-2 1-18 0,2-1 33 15,-3 1-17-15,2-5-1 0,-5 2 3 16,0-3 16-16,0-1-21 0,1-2-6 0,-4 2-24 16,-3-4 19-16,4 2 1 0,-3-1 12 0,-3-2-2 15,1 1-23-15,-1 2 13 0,-5 0 0 16,3 1 15-16,-6-3-11 0,3 5-9 16,-6-6 5-16,-2 4-3 0,-2-1-3 0,-4 2 4 15,-3-4 9-15,-7 5-18 0,-1 1 16 0,-5 2-15 16,-14-4 14-16,-4 3-17 0,7 8 8 15,0 1-11-15,-1 0 6 0,-1 4 14 0,-2 2-24 16,0 1 6-16,0 1 1 0,-12 7 3 0,-1 1-3 16,3 6 5-16,0 2-8 0,0 7-41 0,-10 13-45 15,0-4-114-15,4 28-624 16,6 5 95-16,4 5 46 0,3-4 97 0</inkml:trace>
  <inkml:trace contextRef="#ctx0" brushRef="#br0" timeOffset="39237.8">30097 6548 519 0,'1'-4'143'15,"-1"4"39"-15,0 0-49 0,0-6-18 16,0 6 26-16,3-4-23 0,-3 4-82 0,0-8 10 16,0 8 23-16,0-5-33 0,0 5 7 0,0 0 26 15,-3-5-38-15,3 5 26 0,-4-6-9 0,4 6-15 16,-6-6 11-16,6 6-18 16,-13-1 2-16,5-1 5 0,-2 1 18 0,-3 2-35 0,-1 1 7 15,0-2-23-15,-4 6 2 0,2-2 21 16,-2 1-20-16,-2 2 7 0,5 2-18 15,-4-1 13-15,2 3 3 0,0 2-31 0,6-3 20 16,-3 6 16-16,3-1-18 0,2-3-5 0,2 5 0 16,2-2 2-16,3 1-2 0,2 2 12 0,2-2-2 15,0 1-15-15,8 0 0 0,-3-1-16 16,3 0-15-16,4 1-10 0,0-1-16 0,3-5-61 16,0 1-8-16,3-1-28 0,-6-5-69 0,5 0-374 15</inkml:trace>
  <inkml:trace contextRef="#ctx0" brushRef="#br0" timeOffset="39708.48">30337 6638 427 0,'0'0'131'0,"-6"-4"-1"16,6 4-17-16,-10 0-8 0,10 0-6 0,0 0 6 16,-13 1-48-16,5 0 30 15,5 5-21-15,-4-2-2 0,-1 1-10 0,2 3-3 16,-1-1 8-16,3 2-18 0,-2 0 10 0,-1-1-28 16,6 3-5-16,-2-3 8 0,0 2-11 0,3-2-10 15,0-1 3-15,0 1 12 0,0 1-14 16,3-3 19-16,0 1-15 0,1-4 6 0,0 3-11 15,3-5 18-15,2 1 3 0,-9-2-1 0,18-3 6 16,-8-1-6-16,0 0-7 0,6-4-10 16,-5 0 2-16,2-1 0 0,-3-1-2 0,-2-1 2 15,3 1-4-15,-4-1 1 0,2 2-4 0,-2-4 17 16,-3 3-7-16,0 1 18 0,2 0-31 16,-5 0 20-16,-1 2-4 0,0-2-19 0,-1 2-10 15,-2 0 3-15,-4 5 18 0,5-3 20 16,-6 2-36-16,8 3 8 0,-13-1 0 0,2 1 0 15,11 0-2-15,-12 1-14 0,4 1 1 16,0 4-3-16,2-5-26 0,-1 5-14 0,4-3 22 16,1 3-56-16,-3-2 43 0,5 2-15 0,0 1-67 15,0-1-22-15,5-1 15 0,-3 1-31 0,4-4-446 16</inkml:trace>
  <inkml:trace contextRef="#ctx0" brushRef="#br0" timeOffset="40110.18">30587 6586 468 0,'0'0'154'16,"0"0"-6"-16,0 0-17 0,0 0-32 15,0 0 4-15,0 0-19 0,0 0 3 0,0 0-15 16,0 0 7-16,11 10-30 0,-11-3-11 0,3 0 24 15,-3 1-29-15,3 0-2 0,2 0 10 16,-3 1-18-16,1-1-8 0,2 1-10 16,-3-2 5-16,1-1-15 0,3-1 8 0,-4 1 28 15,4-4-14-15,-2 3-17 0,5-4-2 0,-2-1 7 16,-7 0 8-16,18-2 2 0,-8-3-12 16,2-2 12-16,-2 2-10 0,0-5-20 0,1 4 25 15,0-3-23-15,-4-3 13 0,4 4 13 0,-4-1-5 16,1 1 10-16,-3 1 7 0,4 3 3 15,-7-3-10-15,4 2-2 0,-2 1 14 0,-1-2-1 16,2 4-9-16,-5 2-25 0,5-7-16 0,-5 7 39 16,7-2-15-16,-7 2-11 0,0 0 8 0,0 0-5 15,10 8 10-15,-7-5-7 0,-2 4-11 16,5 0 15-16,-3 1-17 0,2 1-5 0,-2 0-49 16,1 1 12-16,2 3-45 0,-2-4-54 15,-1 2-18-15,6 3-351 0,-7-5-92 0</inkml:trace>
  <inkml:trace contextRef="#ctx0" brushRef="#br0" timeOffset="40814.68">31041 6628 340 0,'7'14'130'0,"-7"-14"-12"0,0 8-3 0,0-5-17 16,0 3-6-16,0 1-8 0,0-7-17 0,0 9-13 16,0-5 4-16,0-4-27 0,0 11 18 15,0-11 17-15,0 4-27 0,3 0 7 0,-3-4-21 16,0 0 14-16,0 0-21 0,0 0 7 0,0 0 21 16,18-8-28-16,-11 2 3 0,-1-2 30 15,5 1-13-15,-4-1-7 0,1 1-97 0,-3 1 27 16,2 0 44-16,0-1-17 0,0 0 1 0,-1 4-14 15,-2-3 9-15,-1 3-4 0,3-2 20 16,-4 3-8-16,-2 2-2 0,9-2-8 16,-9 2 8-16,0 0-6 0,0 0 9 0,10 6 14 15,-9-2 14-15,-1 4-11 0,0-1-10 0,3-3 21 16,-3 4 7-16,0-1-10 0,3 1-16 16,-3-1-15-16,4 0 29 0,-2-2 2 0,0 1 33 15,-2-4-38-15,6 4 23 0,-2-2 51 0,-1 0 12 16,-3-4-6-16,17-2-4 0,-7-2-15 15,2 1 3-15,0-3-3 0,-1-1-12 0,6-5-6 16,0-3-89-16,-3 0 2 0,-1 0 6 0,5-6 14 16,-5 0-22-16,-3 2 7 0,4-5 29 15,-4 4-21-15,1-4 8 0,-2 3-11 0,0 0 16 16,-4-1-13-16,1 1 11 0,-4 2 14 0,1 2 4 16,0 0 17-16,-3 5-5 0,0-2-10 15,0 3-8-15,3 1-8 0,-6 1 8 16,3 2 11-16,0 0-14 0,0 1-15 0,0 6 29 15,-6-5-19-15,6 5-10 0,0 0 13 0,0 0-7 16,-12 11 19-16,6-3-6 0,2 3-4 0,-2 3 8 16,-1 3-15-16,3 2 18 0,1 3-18 15,-1 3 13-15,3-2-13 0,-4 4-6 0,5-2 22 16,-3 0 24-16,3-4-32 0,0 4 5 0,3 2-1 16,0-4 9-16,1 0-24 0,-1 0 21 0,0 1 5 15,5-4-16-15,0 3 3 0,-3-7 3 16,2 1-26-16,2-2 21 0,-4-4 4 0,5 3-19 15,3-4 12-15,-2-2-16 0,5-1-45 16,-2-3-49-16,-3 0-70 0,6-4-211 0,-1-4-275 16,2 2 70-16</inkml:trace>
  <inkml:trace contextRef="#ctx0" brushRef="#br0" timeOffset="41012.47">31342 6528 381 0,'28'-7'143'0,"-13"3"-20"0,1-2-10 0,7 4-11 15,1-6-2-15,4 3-23 0,6-5 0 16,0 3-19-16,0 1-47 0,-3 0-9 0,2-1-84 15,-5 1-30-15,-1 0-75 0,-3 2-430 0</inkml:trace>
  <inkml:trace contextRef="#ctx0" brushRef="#br0" timeOffset="51287.91">2534 15040 348 0,'0'0'94'15,"-6"-7"-53"-15,6 7 44 0,-4-4 4 0,4 4-9 16,-3-6 71-16,3 6 7 0,-3-3-9 15,3 3-26-15,0 0 10 0,-4-5-41 0,4 5 10 16,-3-6-7-16,3 6-3 0,0 0-12 16,0 0-16-16,-8-1-26 0,8 1 11 0,0 0-3 15,0 0-26-15,0 0 3 0,0 0 3 16,-2 12 2-16,2-12-5 0,3 13-5 0,0-5 8 16,4 2-1-16,-6 1-2 0,5 0-5 0,-3-1 13 15,4 5-13-15,-1-1 2 0,2-2-12 16,-4 2 5-16,5-1-6 0,-5-1 11 0,2 1 3 15,2-2-6-15,-2 0 18 0,1-1-28 0,-3-2 11 16,2-1-6-16,2 3 11 0,-2-3-19 16,-2-1 6-16,2-1 7 0,1 0-2 0,0-3 13 15,3 3-14-15,0-5 19 0,2-2-26 0,4-1 28 16,2-4-7-16,4-3 2 0,6-5 3 16,0-2-3-16,13-8-2 0,0-1 10 15,0-6-16-15,4-3-20 0,8-7 5 0,3-1-87 16,2-1 92-16,0-2-4 0,3 4-1 0,-3 1-3 15,1-1 14-15,-1 5-9 0,-4-1 4 16,-9 11 4-16,-4 0-2 0,1 4-8 0,-5 0 2 16,-6 6-4-16,-7 2 0 0,-5 7 7 0,2-2 5 15,-8 2-12-15,-1 1-1 0,0 2 11 16,-2-1-21-16,-1-1 19 0,0 5-11 0,-2-3 0 16,-1 2 0-16,2 1 2 0,-5-3-20 0,-3 5 13 15,10 0-3-15,-10 0 8 0,0 0-28 0,0 0-2 16,0 0-32-16,7 6-48 15,-7-6-49-15,0 8-219 0,0-5-383 0,0 4 96 16,0-7 130-16</inkml:trace>
  <inkml:trace contextRef="#ctx0" brushRef="#br0" timeOffset="59491.68">30180 11243 215 0,'0'0'64'0,"0"0"25"0,0 0 3 0,0 0-18 15,0 0-43-15,0 0 51 0,0 14 5 16,0-14-20-16,0 11 15 0,0-4-21 0,0-1-17 16,0 2 14-16,0-4 1 0,3 4-13 0,-1-1 21 15,-2 1-24-15,1-2 24 0,0 2-16 16,-1-4-2-16,3 5-11 0,-3-5-5 0,3 0 1 16,-1 2 30-16,-1-2-23 0,1 1 15 0,-2-5 18 15,3 7-61-15,0-4-21 0,1 1 11 16,-4-4 89-16,6 2-15 0,-6-2 7 0,17-6-2 15,-7 2-2-15,4-4-9 0,6-6-32 16,5-4-60-16,9-8 1 0,6-4-19 0,6 2 21 16,-2-2 8-16,17-8-21 0,0-1-7 0,-2 4 7 15,2 1-30-15,-12 9 15 0,-2 3-16 16,4-2-9-16,-7 3-60 0,-2-1 6 0,-11 13-42 16,-8-4-37-16,-6 8-111 0,0 0-307 15</inkml:trace>
  <inkml:trace contextRef="#ctx0" brushRef="#br0" timeOffset="61538.53">30259 11996 94 0,'0'5'113'0,"0"3"22"0,3-1-32 15,-3 3-3-15,0-3-8 0,2 3-20 0,-2 3-14 16,1-3 17-16,0 1-1 15,-1 3-5-15,3-4-5 0,-3 3 10 0,3-2-35 16,0-2 22-16,-2 3-20 0,-1-3 0 0,3 1 2 16,-3-2 24-16,5 2-11 0,-5-3 3 0,1-1-59 15,0-1-36-15,3 2 39 0,-4-6 5 16,3 5 91-16,-3-6-4 0,7 3 8 0,-7-3-6 16,13-2-10-16,-5 1-5 0,5-6-31 0,0-1 0 15,5-3 0-15,3-3-10 0,1-3 3 16,3-1-1-16,12-13-9 0,2 5 9 0,1-1-2 15,1-3-10-15,1 5-3 0,2-4-15 0,1 3 5 16,-5 1 0-16,-2 0 10 0,-1 2-18 16,-3 6 8-16,-8 2 2 0,-4 4-15 0,-1-1-28 15,-7 3 8-15,3 1 5 0,-1 4-26 16,-4-2 0-16,1-1-7 0,-4 4-14 0,2-2 14 16,-1 4 2-16,-3-3-15 0,0 1 15 15,2 2-3-15,-9 1 1 0,10 0-4 0,-10 0 4 16,0 0-8-16,8 4-13 0,-8-4 5 0,3 4-46 15,-3-4-61-15,0 0-55 0,0 6-447 16,0-3 115-16</inkml:trace>
  <inkml:trace contextRef="#ctx0" brushRef="#br0" timeOffset="63388.12">30504 12983 350 0,'0'0'144'0,"0"0"-16"0,0 0-11 0,0 0-7 16,0 0-5-16,0 0-41 0,0 0 16 0,0 0-16 15,0 0-6-15,0 0-9 0,0 0 15 0,0 0 8 16,0 0-24-16,-3 18 4 0,3-13 14 16,0 1 13-16,3 0-35 0,-3 2-8 0,3-1-11 15,-2 1-86-15,0 2 0 0,-1 3 53 0,0-6-20 16,3 3-8-16,-3 0 23 16,3-3-18-16,-3 3 16 0,3-3 10 0,0 0-10 15,-2-2 4-15,-1 1 1 0,3 1 33 0,3 0-18 16,-5-3-35-16,6 0 99 0,-3-1 7 15,-4-3 4-15,13 0-9 0,-2 0-24 0,-1-2 11 16,3-3-24-16,7 0 35 0,0-7-33 0,1 4 15 16,7-9-5-16,-1 1-18 0,10-5 31 15,1-1-16-15,0-2-37 0,-3-1 42 0,-2 5-15 16,2-3 24-16,-4 4-29 0,-4 1-10 0,-3-1-13 16,-1 4 21-16,-2 1 9 0,0-1-29 0,-4 3 17 15,0-1 0-15,-2 3 5 0,-2 2-5 16,0-1-18-16,-2 3 0 0,-2-3 8 0,-2 5-8 15,0 0 3-15,3-2 4 0,-6 2-6 0,3-1-4 16,-4 3 3-16,4 0-10 16,-7 2 13-16,7-6 10 0,-3 4-18 0,-4 2 2 15,6-5 8-15,-6 5-10 0,5-3-15 0,-5 3 7 16,2-5 1-16,-2 5-26 0,6-2 7 0,-6 2-7 16,0 0 22-16,0 0-17 0,0 0-8 15,0 0-30-15,0 0-24 0,0 0-17 0,2 11-72 16,-2-11-36-16,-8 7-436 0,7 0 47 0</inkml:trace>
  <inkml:trace contextRef="#ctx0" brushRef="#br0" timeOffset="65667.85">30478 8544 212 0,'0'0'56'0,"0"0"-56"0,0 0 44 16,3 13 10-16,0-9-1 0,-1 3 6 15,-2-1 5-15,1-2-28 0,0 3 2 0,-1 1 6 16,0-2-1-16,3-2-4 0,0 3 12 0,-1 1-31 16,-1-2 78-16,0-4 2 15,2 5-6-15,-3 0 1 0,6-4-13 0,-5 3-5 16,-1-6-11-16,1 7-9 0,-1-7 45 0,3 2-18 16,-3-2-73-16,10 0-4 0,-10 0-4 15,21-7 5-15,-8 3 15 0,7-6 0 0,0-1-8 16,3 3-5-16,6-9 3 0,-1-1 0 0,14-3 15 15,-2 0-43-15,1-2 17 0,1-2 16 0,-5 0-8 16,0 3-10-16,-3 2 5 0,-7 5 16 16,-2-2-3-16,4 4-39 0,-8 0 27 0,0 1-17 15,-4 0 14-15,0 5-6 0,-4-2 6 0,2 5-8 16,-5-2 5-16,0 0-46 0,-1 2 25 16,-1-1-4-16,-1 3 2 0,-4 1 2 15,-3 1 6-15,11 0-8 0,-11 0-26 0,0 0 21 16,3 7-31-16,-3-7-15 0,-6 11-29 0,2-4-37 15,-3 0-60-15,-3-2-110 0,5 8-263 16</inkml:trace>
  <inkml:trace contextRef="#ctx0" brushRef="#br0" timeOffset="66263.27">30358 8682 258 0,'0'0'87'0,"0"0"-8"0,0 0-20 0,0 0 0 15,0 0 5-15,0 0 5 0,7 19-12 0,-7-12-11 16,3 1 0-16,-3 0-10 0,0 0-3 16,0 3 21-16,3-3-6 0,-3 3-20 0,2 1-17 15,-2-4 7-15,1 3 58 0,0-4-45 0,-1 1 7 16,3 0-27-16,-3 0 9 0,4-4-7 15,-1 3 10-15,-2-1 33 0,5-3-17 0,0 3 66 16,-2-5-23-16,3 1 2 0,4-2-5 0,-11 0-2 16,22-3 0-16,-10 0 5 0,4-1-13 0,2-6-15 15,2 2-13-15,0-5 5 0,5 0-5 16,2-4 0-16,12-7-16 0,0 1 14 16,2-2-1-16,2-2-7 0,2 1 10 0,-1-3-36 15,-2 2 28-15,0 1-5 0,-1-3-12 16,-1 2-4-16,-1 2 11 0,-2 2-15 0,-9 3 13 15,-1 6-21-15,-7 2 12 0,-2-1 11 0,4 2-5 16,-10 3-5-16,1 1 0 0,-2 2-8 0,-1-1-7 16,-1-1-16-16,-1 4 0 0,-4-1-3 15,2 1 11-15,1 2 2 0,-7 1-4 0,0 0-9 16,0 0-15-16,0 0 11 0,-3 11 2 0,3-11-26 16,-7 14 0-16,3-9-45 0,-2 2-45 15,1 0-55-15,-1 2-14 0,2-1-483 16,-2 0 69-16</inkml:trace>
  <inkml:trace contextRef="#ctx0" brushRef="#br0" timeOffset="68733.17">29096 8110 243 0,'-3'-4'179'16,"3"4"-13"-16,0 0-35 0,0 0 10 0,10-10-21 16,-6 7-10-16,7 1-8 0,0-3 1 0,4 2-27 15,5-2 12-15,1 2 1 0,3-4-4 16,7 5-14-16,4-4-22 0,5 2-6 0,4-2-89 15,17-1 34-15,3-1-12 0,3 4-9 16,2-2 54-16,8-1-29 0,-1 0 8 0,15-1-23 16,-21 5 5-16,-2-4 15 0,0 4 3 15,-2-4-35-15,-4 5 37 0,-5-4 3 0,-3 2-10 16,-10 1 13-16,-5 3-21 0,-1-7 8 0,-4 6 8 16,-2-1-3-16,-3 0-18 0,-5-2 30 15,-3 3-12-15,-1 0-12 0,0 0 22 0,-6 1-8 16,2-5 11-16,-3 5 15 0,-1-1-23 0,-2 1-12 15,-1 0 2-15,0 0 5 0,-9 0 7 16,15 0 4-16,-10 0-14 0,3 1 11 0,-5 5-8 16,3-3-8-16,-2 5 0 0,-1 2 11 15,2 2-11-15,-3 4-2 0,1 0-8 0,3 2 23 0,-4 5-5 16,1 3 0-16,0 0 13 16,1 9-8-16,-1-2 5 0,0 6-7 0,0-3-1 15,-2 14-2-15,5 5 8 0,0-3-5 0,-4-2 4 16,1-5-19-16,0 8 12 0,-1-9 23 0,0-7-18 15,1 1 8-15,-3-1-8 0,3 1 2 16,-1-5-27-16,-1-1 25 0,0 0-10 0,2-4 5 16,-3 0 20-16,4-3-30 0,-2 0 33 0,-1-3-23 15,0-4-23-15,-1-3 15 0,0 1 21 16,3-5 10-16,-3 3 39 0,0-5-44 0,0 1 33 16,0-2-28-16,3-1 13 0,-3 3-3 0,0-6-10 15,3 0 8-15,-3 3-1 0,0-7 11 16,0 10-20-16,0-6 15 0,0-4 7 15,0 4-17-15,0-4 5 0,-3 7 17 0,3-7-35 16,0 0 28-16,-3 4-21 0,3-4-4 0,-11 3-1 16,4-2 0-16,-1 1 3 0,-4-2-5 15,-5 1-5-15,-4 4 7 0,-5-3-15 0,-2 4-2 16,-10-1-3-16,2 1 20 0,-6 1-10 0,-17 1-15 16,-2 2 10-16,-7-2 7 0,0 1 1 0,-5-1 18 15,2 0-26-15,-5 1-13 0,5-1 16 16,2-1-9-16,1 0 6 0,7-2 29 0,4 1-24 15,10 1-5-15,7-6-11 0,9 4-6 0,0-3 17 16,4 0-6-16,6 0 19 0,1 1-8 16,3 0-5-16,3-3 11 0,0 0-14 15,1 0 13-15,3 1-2 0,-1 2-3 0,4-3 3 16,-1 2-8-16,8-2-3 0,-16 1 11 0,10-1 12 16,6 0-20-16,0 0 5 0,-18-1-7 15,14-4 10-15,4 5 12 0,-9-4-7 0,6-3-5 16,-1 2-3-16,1 1 5 0,-1-4 5 0,-3-1-12 15,4-1 10-15,-1-2-13 0,-2-1 10 16,-1-3 0-16,0-3-10 0,0 0 21 0,0-6-11 16,-3-3-13-16,0-4 16 0,0-1-21 0,0-17 13 15,6 1-2-15,-3-2 10 0,5-2-11 0,2-1-12 16,0-3 0-16,2-1 12 16,1-2 1-16,3 0 15 0,-1 1-5 0,2 1-18 15,-1 0-1-15,5 1-1 0,-4 7 12 0,-1 10-8 16,-2 5 3-16,5 3 11 0,-4 7-14 15,-2 2 21-15,3 3-13 0,-5 4-2 0,2 0-11 16,0 5-2-16,-1-1 2 0,-1 1-15 0,0 1-26 16,-1 3 31-16,3-3-12 0,-3 3-9 0,0 6-2 15,0 1 13-15,0 0-23 0,0 0-8 16,0 0 28-16,0 0-15 0,0 0-12 0,0 0-24 16,-5 15-28-16,0-9 7 0,2 1-104 0,2-2-6 15,0 6-480-15,-1-4 55 16</inkml:trace>
  <inkml:trace contextRef="#ctx0" brushRef="#br0" timeOffset="71111.78">29589 9586 204 0,'40'-5'69'0,"-2"-2"-10"15,4 1 0-15,16-5 18 16,6-3-46-16,2 3 35 0,2-3-25 0,0 4 36 15,14-5-46-15,1-2 58 0,-2 2-66 0,-7 4 18 16,6-3-10-16,-6 4 15 0,-6 2-2 16,-3 0-16-16,-5 1-13 0,-2 4-2 0,-7 0 10 15,-13 0-5-15,-4 2 0 0,0 1 25 0,-6 0-53 16,-1 4-5-16,-7-2 17 0,1-1-22 0,0-1 15 16,-5 1-16-16,0 1 3 0,-4 1 3 15,-2-1 28-15,3-2 10 0,-4 2-21 0,-4-1 1 16,2 0 4-16,-3 3-4 0,-4-4 7 0,7 6-23 15,-7-3 6-15,0 3 17 16,0-6-18-16,0 12 34 0,-1-5-13 0,-2 1-21 16,0 2 23-16,-1 4 11 0,3-3-26 0,-2 6 13 15,0-1 2-15,0 7-25 0,-1 2 18 16,1 2 2-16,0 7-8 0,2 3 14 0,-2 1-14 16,-4 13 9-16,4 4-6 0,2-3 8 0,-2 6 7 15,0 2-17-15,0 5 7 0,3-1-26 16,-1 3 22-16,1 1-9 0,0 0 21 0,0-2 0 15,0 6-13-15,1-2 8 0,2 12 0 0,-3 3-1 16,3 2-12-16,-3-6 3 0,0 5 25 0,3-15-20 16,-2 11 22-16,2-14-12 0,-3 0 3 15,4 14 4-15,-4-11-12 0,3-2-31 16,0-1 34-16,-2 14 17 0,2-1-23 0,2-14 6 16,-3 0-19-16,4-1 26 0,-2-4-5 15,0 3 13-15,2 0-16 0,-2-3 16 0,-1 3-21 16,3-2 0-16,-5-1 23 0,5 2-20 0,-2-2 3 15,0 2-4-15,2-4 6 0,-5-2-5 0,2 2-26 16,0-3 21-16,-3 0 2 0,0-4 1 16,3 4 37-16,-3-5-50 0,1 4-11 0,-1-12 20 15,0-5 4-15,0 3 4 0,0-2-7 0,3-1-8 16,-3-1 25-16,0-5-30 16,0-1-5-16,3-6 13 0,-3 1 2 0,0-4 7 15,4-5 1-15,-2 3-26 0,-2-3 44 0,0-2 0 16,1-4-29-16,0-1 103 0,-1-1 13 15,0 1 2-15,0-4-27 0,0 0 19 0,0-1-48 16,0-1 13-16,0 3-21 0,0-8 11 0,0 9-11 16,3-6 6-16,-3-3-14 0,-3 5-2 0,3-5 0 15,0 0 8-15,0 7-21 0,0-7 8 16,0 0 13-16,0 0-28 0,0 0 4 16,0 0 19-16,-15-14-34 0,6 9 8 0,2-1-10 0,-4-1 3 15,-2 0 4-15,-5 3 3 0,-5-2-2 16,-8-1-6-16,-10 6-15 0,0-4 8 15,-24 3-1-15,0 2 1 0,-4 0-11 0,-2 5-9 16,1-3-4-16,-11 6 11 0,-14-3-8 0,-1 2-2 16,0-2 15-16,1 3-8 0,19-2 11 15,1 0-3-15,4-1 2 0,6-4 11 0,6 5-23 16,8-5 7-16,14 4-2 0,3-3 18 0,3 0-5 16,7-1-3-16,0-1-8 0,3 4 14 15,4-3-19-15,0-1 11 0,6 2 4 0,-6-2-17 16,7 0-11-16,0 0 1 0,3 0-13 0,-3 0 7 15,10 0 11-15,-13 1-16 0,13-1 26 0,-11 3 2 16,11-3 1-16,-7 2 17 0,7-2-20 16,0 0-5-16,0 0-21 0,-10 0 31 15,10 0 10-15,0 0 6 0,0 0 4 0,-10-6 1 16,10 6-9-16,-4-5-1 0,1 0 9 16,3-2 3-16,-4-3-10 0,1-3 0 0,3-2-13 15,-3-1 0-15,1-5 15 0,-3-4-5 0,5 0-10 16,-4-8 8-16,1-3-5 0,-1-3-6 0,1-18-7 15,3-4-6-15,-1-6 11 0,2-16 0 16,-1-9-2-16,3-4-4 0,3 2-25 0,-1 0 31 16,1-8-7-16,-2-2-6 0,2-8 23 0,-2-1 0 15,3-4-5-15,-7 6 0 0,3-4 2 16,-3 1 1-16,-1 6-6 0,-4-2 14 16,1 3-4-16,1 7 11 0,-1 7-15 0,1 8-3 0,-1 18-8 15,3 2-7-15,-4 4 15 0,2 3-3 16,3 4 6-16,-1 1-6 0,0 10-2 15,-1 4-10-15,2 5 2 0,0-2 0 0,0 6 3 16,0 2 2-16,0-1 1 0,0 4 9 0,0 4-7 16,2-1-5-16,-2 5 15 0,0-2-5 15,0 4-8-15,1 1 3 0,-1-3 3 0,0 6-6 16,-1-3 16-16,1 4-11 0,0-3-5 0,0 3 1 16,0 1 12-16,0 1-10 0,0 0 10 0,0-2-3 15,0 3-2-15,0-1 8 0,0 1-11 16,0-3-4-16,-2 3 12 0,2 1-13 15,0-4-2-15,0 4 2 0,-4-3 8 0,4 2 0 16,0-5 3-16,0 2 2 0,-3 1 0 16,3-3-10-16,-1 0-3 0,0-1 6 0,-1 1 2 15,-1-3 7-15,3 3 4 0,-3-4-27 0,0 5 16 16,3-3 3-16,-4 0-8 0,4 2 0 0,-3-2 7 16,3 4-2-16,-3-1 8 0,0-2-16 15,1 4 8-15,-1-1-2 0,3-4 17 0,-3 6-7 16,3-3-1-16,-1 1-7 0,1-3 3 0,-1 3 5 15,-1-5-3-15,2 0-23 0,-3-3 23 16,3 1-8-16,0-2-2 0,0-3 5 0,0 1 3 16,3-4 10-16,-1 0-11 0,-1 0-2 15,0-3 5-15,2 6 0 0,2-1 6 0,-2-1-11 16,0 5 2-16,0-1 1 0,0 2 4 16,-2 1-7-16,2 7 8 0,-3-5 0 0,3 7-1 15,0-2-12-15,-3 2 13 0,2-1-3 0,-2 0-5 16,1 3 0-16,-1-2 5 0,1 5-18 15,-1-4 8-15,0 7-2 0,3-7-14 0,-3 3 13 16,0 4-7-16,6-4 20 0,-6 4-15 0,5-6 0 16,2 4 5-16,3 0 0 0,10-5-11 0,11 0-17 15,27-5-8-15,25-4-87 0,15-1-13 16,5-6-30-16,7 5-152 0,43-7-452 0,8 0 86 16,0 0 39-16</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13T09:37:33.121"/>
    </inkml:context>
    <inkml:brush xml:id="br0">
      <inkml:brushProperty name="width" value="0.05292" units="cm"/>
      <inkml:brushProperty name="height" value="0.05292" units="cm"/>
      <inkml:brushProperty name="color" value="#FF0000"/>
    </inkml:brush>
  </inkml:definitions>
  <inkml:trace contextRef="#ctx0" brushRef="#br0">21507 2121 166 0,'0'0'64'16,"0"0"-15"-16,0 0-16 0,7-1 5 16,-7 1 72-16,0 0-2 0,0 0-19 0,0 0 1 15,0 0-3-15,11-1 3 0,-11 1-14 0,9 0 4 16,-9 0-11-16,11-2 8 0,-11 2-24 0,10-1-68 16,-3-1 2-16,0 1 11 0,-7 1 7 15,17 0-26-15,-7 0 14 0,1 0-6 0,-1-2 26 16,-1 1-13-16,3-1 20 0,-2 2-15 0,3-2 5 15,1 2-10-15,-1 0-2 0,1 0 4 0,-1-1 11 16,2 1-13-16,-2 0-2 0,0-2 7 16,2 1 5-16,-2 0-5 0,4 2 11 15,-3-1-11-15,3 0 0 0,-4-1 5 0,5 2 5 16,-2-1 6-16,2 0-6 0,-1 1-15 0,3 1 0 16,-2-2 0-16,-1 1-5 0,3-1 0 0,-2 2 15 15,-2-2-12-15,2 0-1 0,-1 3 16 16,3-1-16-16,-3-2-2 0,4 1 5 0,-4 2 18 15,3-1-5-15,1-1-8 0,0 0 8 0,-1-1 0 16,1 2-36-16,2 0 28 0,-2-1-8 0,3 0 8 16,0 0-15-16,-3 1 20 0,2-2-7 15,1 0 2-15,0 1-8 0,0 1 1 0,0-2 12 16,0 2-15-16,-1 1 5 0,-1-2 2 16,2 2-14-16,-4-1 22 0,4 0-18 0,-3 2 21 15,1-3-16-15,0 1-4 0,1 1 32 16,-1-1-17-16,0 1-10 0,0-1-6 0,2-2 13 15,0 3-2-15,-1-3 2 0,4 0-3 0,-3 1-7 16,1-1 18-16,2-3-3 0,0 3-23 0,-3 0 21 16,0 0-8-16,3-1 8 0,-3 1 2 15,-1-2-13-15,-1-1 8 0,2 3 11 0,0-2-21 16,0-1 5-16,-1 1-8 0,4-3 21 0,-2 5 64 16,2-2 7-16,-3-1-25 0,-1 1 0 15,5-1-18-15,-4 2-8 0,4-1 13 16,2-1-2-16,-2 0-21 0,2 1-8 0,-2-2 16 15,0 3-8-15,-1-3-10 0,0 1 2 0,3 1 11 16,-3-1 7-16,-2 3-5 0,2-3-5 0,-3 1 8 16,1 1-16-16,-2-1 18 0,1-2-27 0,0 4 14 15,-3-2-2-15,5 0-5 0,-2-1-1 16,0 2 9-16,-2-1 5 0,1-1-14 0,1 1-1 16,-3-1 7-16,3 0-13 0,-1-1 7 0,-2 3 1 15,3-3 10-15,-4 1-10 0,4 1 15 0,-3-1-10 16,3 0 15-16,-4 0-7 15,1 1-18-15,0-2 2 0,-2 3 8 0,2-2 13 16,0 0-21-16,-1 2 10 0,0-1 3 0,1-1-12 16,-1 3 6-16,1-3-1 0,0 0-3 0,2-1-11 15,-2 2 21-15,0 1-20 0,-1-2-3 0,4 3 23 16,-3-3-21-16,3 2 11 0,-4-1-5 16,4 1 2-16,-3-1-2 0,3 0-6 0,-4 2-7 15,4-3 13-15,0 2-6 0,0 0 14 0,-1 1-19 16,2-3 3-16,2 1 18 0,4 2 5 0,-1-2-5 15,1 2-13-15,-3 0 11 0,6-2-6 16,-3 1 3-16,6 1-6 0,-3-2 1 0,8 2-5 16,1-1-9-16,-2 1 29 0,1 0-15 0,2 0 18 15,1 0-24-15,2 0 9 0,-5-2 1 16,5 2-14-16,-2 0 15 0,-1 0-16 0,-3-1 0 16,4 1 3-16,-1-2 3 0,-2 2-6 15,-1 0 1-15,3 0-13 0,1-2 22 0,-2 2-12 16,2 0 10-16,-1 0-2 0,1 2-13 0,-1-2 17 15,0 0 3-15,3 0-10 0,-2 0-10 0,0 2 18 16,-2-2 2-16,2 1-7 0,-3-1 10 16,3-1-13-16,-4 1 2 0,0 1-10 0,1 1 8 15,-2-2 0-15,-3 1 0 0,-3-1-12 0,1 0 4 16,-1 0 0-16,1 2 16 0,-1-1 5 16,3-1-8-16,-1 2-8 0,-3-1 1 0,1-1 7 15,3 1 8-15,-2-1-16 0,2 2-7 16,-1-2 7-16,0 0 14 0,-2 0-19 0,3 0 3 15,0 2-11-15,-2-2 32 0,0-2-11 0,-1 2 0 16,3 2 0-16,-3-4-7 0,2 4 7 0,-2-2-8 16,0 0 8-16,-1 0 3 0,1 0-13 15,-2 0 0-15,2 0-3 0,-1 0-10 0,-2 0 21 16,0 0-11-16,0 0-7 0,0-2 22 0,0 2 11 16,2-2 0-16,-2 2-20 0,0 0 2 0,0-1-3 15,0 0 16-15,2 1-13 0,-1-2-5 0,-2 1 7 16,1 1 19-16,0-2-19 0,3 1 16 15,-4 1-23-15,-2 0 2 0,3-2 3 16,0 1-2-16,-4 1 12 0,1-2-10 0,-1 2 13 16,0 0-13-16,-2 0-21 0,5-2 29 0,-6 2-8 15,0 0 3-15,3 0-8 0,-3-1 7 0,0 2 1 16,-1-1-16-16,0 0 5 0,0 0 8 16,0 0-7-16,-2-1 9 0,2 1-2 0,-1 0 0 15,1 0 15-15,-2 0-7 0,3 0-8 0,0-2 13 16,-4 4-5-16,4-4-13 0,-3 2 2 0,-1-1 11 15,0 1-11-15,-2-1 18 0,-2 1-2 16,-1 0-36-16,-2-1 26 0,1 2-16 0,-4-2 33 16,-3 1-14-16,-7 0 6 0,17 0-1 0,-10-2 22 15,-7 2-13-15,13-2 16 0,-13 2-15 0,11 0 17 16,-11 0-15-16,10 0 23 0,-10 0-46 16,0 0 10-16,7-1 21 0,-7 1-5 15,0 0 2-15,11 0-23 0,-11 0 15 0,0 0-25 16,0 0 21-16,0 0-11 0,9-1-10 0,-9 1 5 15,0 0-26-15,0 0-12 0,0 0-113 0,4 0-103 16,-4 0-575-16,0 0 76 0,0 0 80 0,0 0 84 16</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13T10:02:00.609"/>
    </inkml:context>
    <inkml:brush xml:id="br0">
      <inkml:brushProperty name="width" value="0.05292" units="cm"/>
      <inkml:brushProperty name="height" value="0.05292" units="cm"/>
      <inkml:brushProperty name="color" value="#FF0000"/>
    </inkml:brush>
  </inkml:definitions>
  <inkml:trace contextRef="#ctx0" brushRef="#br0">27804 5409 286 0,'0'0'87'0,"0"0"59"16,0 0 3-16,0 0-11 0,0-6 8 0,0 6-3 16,0 0-5-16,0 0-23 0,0 0-22 0,0-8 17 15,0 8-23-15,0 0-11 0,-3-4 17 16,3 4-1-16,0-7 15 0,0 7-30 0,-3-6-87 16,3 0 23-16,0 6-11 0,-5-9 3 0,-1 6 13 15,3-3-18-15,-1 3 5 0,-2-1-10 0,-1 0 8 16,1-1 12-16,-4 2-7 0,-1 2 20 15,0-1-13-15,1-1 21 0,-1 2-18 0,-3 1-10 16,-2 4 10-16,0 0-23 0,-2 1 20 0,2 1-23 16,-3 1 19-16,-1 2-17 0,-1 3 17 15,4-2-19-15,-3 1 5 0,2 2 1 16,1-2-3-16,-3 3 51 0,6-5-41 0,-3 5 5 16,7-4-10-16,-4 1-13 0,4-1 11 0,0 2-6 15,-1-2 0-15,5 0 14 0,-1-2-14 0,0 0 8 16,1 2-10-16,3-2-1 0,-2-1 9 15,2 2 2-15,2-3 0 0,0 2-10 0,1 0 10 16,0-3-11-16,2 1 9 0,-2 0-3 0,6-2-11 16,-1 3 4-16,5-2 1 0,0-1 9 15,2 2-3-15,0-3 7 0,1 2 8 0,4 2-10 16,-3-4-5-16,3 3-10 0,-1-4 28 16,2 4-29-16,0-2 14 0,1 1 2 0,-4 3-5 15,4-6-3-15,-1 5 8 0,-1 1-5 16,2 0-8-16,-3 0 3 0,0 1 7 0,-1 1 14 15,-2 2-14-15,0 0 8 0,1-1 5 0,-7 3-2 16,0-1 2-16,3 0-10 0,-6 2 13 0,-4 1 0 16,3-1 0-16,-6 1-6 0,0-3 9 15,-5 4-6-15,-2 1-10 0,-3 2 2 0,-2-2-2 16,-4-1 13-16,-2 0-13 0,0-1 13 0,4-4 8 16,-4 1-16-16,0-5-3 0,-2 0 8 15,3-4 13-15,-1 1-20 0,6-3 33 16,-4-2-36-16,6 0 10 0,-2 0-18 0,2-2 8 15,-1-4 3-15,4 3-6 0,0-5-7 0,6 1 5 16,-3-2-5-16,4 0-3 0,0 1 16 0,6-5-16 16,0 2 18-16,3 1-20 0,-1-4 9 15,2 3 9-15,3-3-3 0,0 4 0 0,2 0-10 16,-2-3-6-16,2 3 24 0,-1 1-10 0,2 0-4 16,-2 1 1-16,2 0 10 0,1 0-17 0,-1 2 7 15,-3 2 2-15,1-1 3 0,-1 3-3 16,0-3-15-16,1 4-25 0,-4-1 7 0,3 2-23 15,2 2-18-15,-4-2-17 0,-8 0-55 0,18 0-15 16,-8-7-40-16,0 9-462 0,1-4 62 16</inkml:trace>
  <inkml:trace contextRef="#ctx0" brushRef="#br0" timeOffset="392.06">28030 5332 724 0,'0'0'233'0,"0"0"-21"0,0 0-35 0,0 0-11 15,0 0-20-15,0 0-10 0,0 0-21 16,0 0-23-16,0 0 5 0,-2 19-7 0,0-9-3 15,-1 4-5-15,3-1-5 0,0 3-18 0,-3 2-6 16,2 2-1-16,0-2-1 0,1 1-10 0,-5 3-5 16,5 2-1-16,-4 1-6 0,4 0 9 15,-3 0-10-15,3-5-2 0,-4 5-16 0,4 1-7 16,-3-1 14-16,3-1-1 0,0-2 4 0,-3-3 1 16,3 4-1-16,0-4-10 0,0 3 13 0,3-4-5 15,-3 0-15-15,3 3 10 16,1-5-6-16,-1-1-7 0,1 0-2 0,-1-2-1 15,1-1 11-15,2-4-21 0,1 2-41 0,0-3 13 16,4-1-28-16,1-4-56 0,0 0-52 16,1-4-40-16,4 0-536 0,0-3 62 0,1-1 95 15</inkml:trace>
  <inkml:trace contextRef="#ctx0" brushRef="#br0" timeOffset="610.75">28078 5678 468 0,'0'0'133'0,"0"0"-20"16,-5-2 7-16,5 2-2 0,0 0-29 0,0 0 16 15,0 0-18-15,0 0-25 0,0 0 4 16,21-1 3-16,-21 1-40 0,23 0-24 0,-11 0-39 15,5 0-63-15,-1 0-13 0,2 1-36 0,3 1-87 16,-1 2-402-16</inkml:trace>
  <inkml:trace contextRef="#ctx0" brushRef="#br0" timeOffset="1391.76">28628 5725 673 0,'-7'-5'212'0,"3"2"-7"0,4 3-21 15,-11-6-10-15,3 4 11 0,0 2-40 0,1-2-11 16,7 2-4-16,-20 0-2 0,10 0-20 0,0 2-21 16,-4 0 0-16,4 4-11 0,-2 0 4 0,-4-1-21 15,6 2 5-15,-1 0-16 16,1 4-12-16,2-3-3 0,-4 4-10 0,5-1-2 15,3-3-6-15,-2 3-10 0,3-3 11 0,3 2-16 16,-1 1-3-16,2-5-10 0,-1 2 6 0,3-3-9 16,3 1 16-16,-2-2-2 0,3-2 7 15,5 1-8-15,-4-3-4 0,-1 0 14 0,7-3-1 16,-4 1 6-16,4 0-35 0,-4-3 10 0,0 1 6 16,1-3 7-16,-1 2 10 0,0 1 5 0,-3-2 1 15,3 3 17-15,-3-1 18 0,-1 0-20 16,-2 0-90-16,3 2 10 0,-3 0 49 0,-4 2-15 15,7-8-36-15,-1 7 23 0,-6 1-6 0,4-2 6 16,-4 2 8-16,0 0-13 0,10-2 9 16,-10 2 4-16,0 0-11 0,7 8 39 15,-4-2-28-15,0 1 12 0,-2-1-13 0,5 0 21 16,-2 1-5-16,3 2-10 0,-3-3-3 0,2 2 10 16,1-1-25-16,2-3 13 0,-1 2 27 15,2-4-7-15,-3 4-7 0,4-6 12 0,-1 0-8 16,3-2-7-16,-2-2 12 0,2 1-20 0,3-5 26 15,-4 1-3-15,-1 0-20 0,1-3-6 0,-3 3 14 16,-1-1 27-16,0-2-27 0,0 1 1 16,-3 0-9-16,0 1 18 0,-3 0-8 0,1 0-21 15,-3 0 13-15,0 1 3 0,0 5 7 16,-3-4-2-16,1 1-15 0,-6 0-6 0,8 5 18 16,-10-2-17-16,2 2 17 0,8 0 8 15,-10 0 18-15,10 0-26 0,-13 1-12 0,13-1 10 16,-6 4 7-16,1 0-22 0,5-4 7 0,-3 3 5 15,3-3-3-15,0 0 14 0,0 0-13 0,14 4 15 16,-14-4-8-16,0 0 5 0,23-7-2 16,-12 2 10-16,2 1 11 0,1-1-1 0,-3 1 0 15,2-2-9-15,4 0 4 0,-3-1 10 0,0 4-4 16,-4-3 2-16,0 2 5 0,1 0-18 16,-5 0 18-16,4 0-13 0,-2 2 13 0,-2 0-15 15,-6 2 12-15,10-2-28 0,-6-1 11 0,-4 3 7 16,0 0 0-16,14 5-17 0,-8-3 2 15,-2 3 23-15,2-1-21 0,-2 2 8 16,3 2-10-16,0 0 5 0,1 3-5 0,0-1-3 16,3 2-20-16,-4-1-15 0,6 1-47 0,-2-1-56 15,-1-2-51-15,3 5-522 0,-2-4 76 0</inkml:trace>
  <inkml:trace contextRef="#ctx0" brushRef="#br0" timeOffset="1819.16">29309 5688 652 0,'0'0'197'0,"0"0"-20"0,0 0-31 0,0 0 2 16,0 0 1-16,13 13-14 0,-10-5-99 0,1 0-8 15,3 1 3-15,-1 1 74 0,-2 2 15 16,2-1-43-16,-2 1 10 0,3 1-7 0,3-1-9 16,-6 1-25-16,4-4-2 0,-3 2-3 0,0 1 7 15,-2-5-12-15,3 2 33 0,-2-5-48 0,2 5 51 16,-1-4-26-16,-3-2-3 16,7-3 6-16,-9 0-13 0,0 0 20 0,15-3-5 15,-5-5-13-15,0-2-22 0,-1-1 17 0,-4 1 11 16,2-3-6-16,0-1-23 0,0-2 11 0,-1 1 12 15,-2 3-27-15,2-3 19 0,-2 2 4 16,0 0-27-16,-1-1 29 0,0 6-15 0,-2-2 4 16,2 3 1-16,0-1-8 0,-3 2-8 0,3 1-43 15,-2-1 17-15,-1 6-2 0,3-2-25 16,-3 2-8-16,0 0-85 0,0 0-43 0,0 0-31 16,3 19-97-16,3-11-484 0,-4 2 102 0,4-2 47 15</inkml:trace>
  <inkml:trace contextRef="#ctx0" brushRef="#br0" timeOffset="2227.33">29751 5709 488 0,'1'-5'318'0,"-1"5"-52"0,0-7-30 0,0 7-24 16,-6-5-15-16,6 5-20 0,-7-6-26 15,7 6-3-15,-17 2-5 0,4 2-30 0,2 0-10 16,-3 3-9-16,0 1-7 0,-2 2-7 0,3 3-22 15,1-4-1-15,1 2-14 0,0 2 1 0,1-2-19 16,2-3-25-16,1 2 8 16,0-3 0-16,6 1 15 0,-2-2-8 0,0 2-2 15,3-8-3-15,6 4 3 0,-6-4-3 0,11 3 3 16,-11-3 0-16,14-6 5 0,-5 3 2 16,1-3 1-16,-2 0-11 0,-1 4 5 0,4-4 6 15,-2 1-16-15,0 0 18 0,-4 0-10 0,3 3 10 16,-2 0 2-16,0-3-9 0,-2 4-6 0,-4 1-10 15,7-5 23-15,-4 2-13 0,-3 3-5 16,8-3-7-16,-8 3-1 0,0 0 6 0,0 0-6 16,13 6 8-16,-7-1-15 0,-2 1 25 0,3-4-4 15,0 5-9-15,-1 1-2 0,1 0 3 16,4-1-1-16,-4-2-12 0,6 2 0 16,1 1-16-16,1-1-50 0,-2 0-19 0,3-3-61 15,1 1-44-15,-3-4-87 0,4 0-496 0,-2-1 71 16,-2 2 75-16</inkml:trace>
  <inkml:trace contextRef="#ctx0" brushRef="#br0" timeOffset="2462.9">30009 5378 683 0,'-2'-6'276'0,"2"6"-27"0,0 0-4 15,0 0-45-15,0 0-16 0,0 0-4 16,-8 12-32-16,8-1-12 0,-4 4-6 0,1 3-4 16,3 0-29-16,-3 7-2 0,0 4 2 0,-1-3-31 15,0 9-71-15,1 1-10 0,-1 14-13 16,1-5-3-16,0-8-33 0,1 1-36 0,2-2-23 16,-5-1-28-16,5-6-23 0,-3-1-18 0,3-5 3 15,0-3-24-15,0-1-485 0,0-5 94 0</inkml:trace>
  <inkml:trace contextRef="#ctx0" brushRef="#br0" timeOffset="2790.37">29992 5800 517 0,'0'0'186'15,"0"-7"-17"-15,0 7-15 0,-3-5-34 0,3 5 1 16,0 0-9-16,8-6-20 0,-6 2 3 0,7 1-8 15,2 1-13-15,-1-3-15 0,3 3-5 16,-1-3 36-16,1 3-42 0,4-3 1 0,-3 2-11 16,3 0-2-16,-4 0-10 0,1 0 4 0,-3 2 4 15,-1-4-6-15,3 4 26 0,-3 0-39 16,-3-1-5-16,1-2-2 0,-1 4-11 16,-7 0 11-16,12-2-11 0,-12 2-7 0,11-1 2 15,-11 1 11-15,0 0 2 0,11 3-2 0,-8 1 7 16,0 0-15-16,-3 2 7 0,0 0 3 15,3 0-7-15,-3 1 7 0,1 3 10 0,-1-2-17 16,0 5 7-16,-1-2-13 0,2-1 1 0,-2 0-19 16,2 1-2-16,-1-3-3 0,0 0-89 15,0 1-52-15,0 0-71 0,3-2-461 0,1-3 82 16</inkml:trace>
  <inkml:trace contextRef="#ctx0" brushRef="#br0" timeOffset="2952.69">30341 5486 844 0,'0'-4'259'0,"0"4"-29"0,0 0-7 16,0 0-47-16,0 0-37 0,-1 21-80 0,1-13-19 15,0 6-60-15,0-3-180 0,0 6-161 16,1 1-309-16,2-1 66 0</inkml:trace>
  <inkml:trace contextRef="#ctx0" brushRef="#br0" timeOffset="3326.7">30522 5725 522 0,'-1'-7'225'16,"1"7"-51"-16,-6-7-10 0,3 5-18 0,3 2-6 15,0 0-14-15,-14 0 4 0,14 0-40 16,-11 8 2-16,2-2-15 0,-2 3 13 0,6 1-26 16,-4 1-6-16,0 3-1 0,1-3-3 0,2 3-21 15,2-3 3-15,4 2 5 16,0-3-13-16,0 0 15 0,4 0-25 0,-1-2-2 16,8-1-1-16,-2-1-2 0,1-2 7 0,2-4-4 15,1 0 1-15,0-1-4 0,4-2 5 0,1-3-2 16,-3 4-4-16,-1-6-1 0,-2 0 12 15,1 0-29-15,-2-1 30 0,-1-1-9 0,0-2 8 16,-1 4-13-16,-7-2-5 0,4 2-7 0,-3 0-1 16,-2-1 31-16,-1 5-25 0,-2-2-21 15,-3 1 5-15,5 5 3 0,-11-4-41 0,11 4 17 16,-13 0-9-16,13 0-72 0,-15 8-16 0,6-4-66 16,2 2-33-16,-6 1-95 0,8-1-354 15,5-1 45-15</inkml:trace>
  <inkml:trace contextRef="#ctx0" brushRef="#br0" timeOffset="3643.45">30878 5734 458 0,'0'0'164'16,"9"2"-6"-16,-9-2-17 0,1 10-3 0,-1-5-17 15,0 3-24-15,0 0 18 0,0 3-23 16,-1-1-15-16,0 2-5 0,-1-2 15 0,-1 0-34 15,0-2-14-15,3-1 2 0,-1 0 10 0,0-1 31 16,1-6-126-16,1 5-7 0,-1-5 56 16,0 0-25-16,10-11 38 0,-3 3-13 15,3-6 0-15,1-3 77 0,2 0 23 0,0-1 0 16,-1 1-5-16,0 0 20 0,0-1-36 0,-2 5 55 16,1 1-157-16,-5-1 7 0,1 3-7 15,1 2 21-15,-3 1 5 0,1 1-16 0,-1 2 5 16,-2 3-9-16,-3 1-1 0,0 0 21 0,17 11-1 15,-10-3-14-15,0 6 1 0,-1 3 1 16,1 2 8-16,0 6-3 0,7 0-5 0,-4 5-11 16,4-3-53-16,-4 3-2 0,8-3-29 0,-2-2-97 15,0-8-67-15,2 4-448 0,0 0 57 0</inkml:trace>
  <inkml:trace contextRef="#ctx0" brushRef="#br0" timeOffset="4699.46">26635 4536 555 0,'0'-5'200'0,"-3"0"-24"0,3 5 3 16,-3-5-22-16,3 5-29 0,-1-4-6 0,1 4 9 16,0 0-36-16,0 0-3 0,0 0-21 0,0 0-4 15,-3 12 15-15,3 1-33 0,0 1 9 0,0 5 1 16,0 1-18-16,-4 2 21 0,4 3-16 16,0 0-26-16,-3-1 26 0,3-4-23 0,0 0 11 15,0-1-9-15,3-3-20 0,-3-4 18 16,4 2-28-16,0-3 5 0,-1-4-7 15,4 0 12-15,2-6-13 0,-1-2 0 0,-8 1-17 16,23-8 9-16,-7-1-4 0,-4-5 10 0,5-2 12 16,0-4-7-16,0 4-18 0,-4-2 10 0,1-1 34 15,-4 3-19-15,-3 2 9 0,4 1-4 16,-4 2 21-16,2 3-30 0,-5-1 15 0,4 1-8 16,-5 3-10-16,3 3 15 0,-6 2-15 0,0 0 18 15,0 0 2-15,7 11-25 0,-4 1 17 16,-3-3 9-16,0 7-16 0,-3-4 5 0,3 2 13 15,3 1-23-15,-6-2 20 0,6 2-10 0,-2-2 3 16,-1-1-3-16,6-2 21 0,0 2-6 16,-1-3-20-16,2-1 33 0,3-3-23 0,7-2 3 15,0-3 8-15,4-4-3 0,6-4-3 16,4-4-7-16,11-8-19 0,-5-2 45 0,-3-6-24 16,0 0-5-16,-7 3-10 0,-7 3 20 15,-2-3 3-15,-2 4-2 0,-1-3-14 0,-4 4 3 16,-6 1 0-16,-2 1-7 0,0 6-8 0,-6-5 20 15,-3 3-20-15,-1 3-1 0,-3 2 14 16,-4 2 0-16,-1 1-11 0,-7 3 16 0,1 3-19 16,1 1 19-16,-4 4-16 0,0 2-12 0,4 2 7 15,2 3-20-15,1 4 2 0,4-3-56 16,3 5 10-16,2-3-18 0,8 0-43 16,3 2-110-16,2 0-494 0,8-1 94 0,4-1 44 15</inkml:trace>
  <inkml:trace contextRef="#ctx0" brushRef="#br0" timeOffset="5399.57">27448 4804 655 0,'0'0'225'16,"-6"5"18"-16,6-5-23 0,-4 2-12 0,4-2-32 15,-6 5-7-15,6-5 31 0,0 0-59 16,-4 1-24-16,4-1 6 0,0 0 3 0,0 0-29 15,0 0-2-15,7-17-24 0,0 3-4 16,3 3-6-16,1-10-2 0,-1 1-13 0,7-5 0 16,-4 0-5-16,-3 2 3 0,1-2-16 0,-1 6 0 15,-3-3 0-15,3 3 16 0,-6 4-19 16,2 0 6-16,-5 3 0 0,2-1-6 0,0 2-4 16,-3 2-24-16,-3 0 19 0,0 2-11 0,-1 0 0 15,-3 5 8-15,-3 1 5 0,0 1 2 16,-3 0-12-16,1 3-6 0,-1 3 9 0,-4-4-14 15,4 8 13-15,0-3 11 0,1 1-8 16,2-1-21-16,0 1-2 0,3 0 2 0,3 0 3 16,1-3-3-16,3 1 1 0,2 0 4 15,-2-6 11-15,11 2-13 0,-4-2-6 0,10-2 9 16,-3-4-3-16,4 3 5 0,5-6 7 0,-6 2-17 16,1 1 2-16,3-2 24 0,-5 1-16 15,1 0-8-15,-3 1 3 0,0-1 2 0,-4 5 6 16,3-4-8-16,-5 2 15 0,-1 1-5 0,2 0 23 15,-2 0-25-15,0 1-1 0,-7 2 6 16,7-3 2-16,-7 3-20 0,0 0 8 0,10 9 4 16,-10-1 8-16,0-1-12 0,0 3 2 0,-3 2 10 15,3 1-7-15,0 2 4 0,-3-3-4 0,3 2-6 16,3-2-7-16,-3 1 18 0,0-1-8 16,3 0 2-16,1-2 8 0,-1-1-2 15,7-2-3-15,-1-2 0 0,-1-1 1 0,6-4-19 16,-1-1 10-16,2-3 16 0,2-1-16 15,0-2-4-15,-1-2 25 0,-1 0-13 0,-2-3-5 16,1 3 5-16,-1 0 5 0,-3 1-18 0,-2 0 21 16,2 4-5-16,-3-3-16 0,-1 1 18 15,2 3-4-15,-5-2-6 0,3 2 2 0,-2-1-2 16,-4 4 3-16,7-3-8 0,-7 3 7 0,0 0 3 16,0 0-10-16,10 7 10 0,-10-7-7 0,0 11-3 15,0-3 7-15,0 3 8 0,1 1-15 16,-2-3 5-16,1 2 8 0,1 2-16 15,-1-4 1-15,0 1-11 0,3 0-16 0,-3 0-7 16,6 0-23-16,-2-4-28 0,-4 1-112 16,3 0-104-16,3-1-526 0,-2-5 94 0,-4-1 67 15,11 0 105-15</inkml:trace>
  <inkml:trace contextRef="#ctx0" brushRef="#br0" timeOffset="5562.77">27968 4300 913 0,'0'0'284'15,"-3"-5"-43"-15,3 5-31 0,0 0-8 0,0 0-33 16,0 0-26-16,0 0-25 0,-10 14-33 0,7-10-50 16,3 4-68-16,0-1-128 0,0 7-584 0,3-3 51 15,0-1 80-15</inkml:trace>
  <inkml:trace contextRef="#ctx0" brushRef="#br0" timeOffset="5787.46">28266 4229 565 0,'0'0'200'0,"0"0"-16"16,0 0-17-16,0 0-27 0,0 0-7 15,0 17 3-15,0-7-21 0,0 2-15 0,-3 6-3 16,3 0-12-16,0 9-1 0,-1 3-30 0,-2 9-21 16,-4-3-28-16,6 19-56 0,-2-12-51 15,-3 9-36-15,5-10-98 0,1-4-437 0,1-9 41 16</inkml:trace>
  <inkml:trace contextRef="#ctx0" brushRef="#br0" timeOffset="6536.01">28310 4631 688 0,'-3'-5'256'0,"3"5"-3"0,-4-8-27 0,4 8-6 16,-3-2-33-16,3 2-18 0,-3-6-11 0,3 6-19 15,0 0-17-15,3-7-9 0,-3 7-11 0,10-3 1 16,1-2-6-16,-1 2-15 15,3-4-23-15,4 0 5 0,-3 1 2 0,6 1-20 16,-2-3-2-16,-2 2 5 0,-1-2-14 0,1-1-6 16,-1 2-6-16,-2 0 10 0,0 1-10 15,-2-1-3-15,-4 1-4 0,3-1 4 0,0 3-9 16,-6-3 6-16,2 0-9 0,-3 4-5 0,-2-4-8 16,2 2 17-16,-3 5-14 0,-3-7 9 15,3 7-12-15,-7-5 8 0,7 5-13 0,-14-1 10 16,7 1 5-16,7 0-8 0,-17 3 3 0,6 0-7 15,-1 2 4-15,2 1 6 0,2 2 2 0,1 1 7 16,-1 0-14-16,0 2 4 0,0 3-9 16,5-3 12-16,3 3 5 0,0-3-2 0,3 2-26 15,1 1 28-15,8-2 11 0,-2-2-9 16,3 0-17-16,3-3 10 0,2-2-2 16,1-2-3-16,2-3-5 0,0-2 5 0,-1 1 5 15,8-7 0-15,-4 1-5 0,0-2-5 0,0 0 10 16,-4-4-7-16,1 2-4 0,-1 2 4 0,-3-5 15 15,-7 4-36-15,4 0 23 0,-4-4-8 16,-4 6 11-16,-1-2-3 0,0 2-6 0,-4-1 1 16,0 1-8-16,-2 1-12 0,0 2 22 0,-4 0-4 15,0 0 17-15,-1 2-15 0,-1 2-3 16,7 1-7-16,-13-4 17 0,6 4 1 0,7 0-16 16,-11 0 13-16,11 0-15 0,-9 3-6 0,9-3 21 15,0 0-7-15,-4 5 12 16,4-5-10-16,0 0 2 0,0 0 11 0,17 4-16 0,-17-4 13 15,21-5 0-15,-8 2-2 0,4-3 12 16,0 4-7-16,1-6-3 0,2 2-5 0,-3-1 13 16,0 3-16-16,-3-2-10 0,0-1 26 15,-1 4-10-15,-3 1 7 0,1-3-2 0,-4 3 4 16,3-1-1-16,-4 0 17 0,2 3-15 0,-8 0-16 16,10-3 21-16,-10 3-28 0,0 0 23 15,7 4 2-15,-7 3-7 0,0-1 4 0,-1 2-4 16,1 2 0-16,0 1-6 0,0 4 3 0,0 0 1 15,1 2 4-15,2 1 8 16,4 0-18-16,0 4 0 0,3-1 10 0,4-1-13 0,3 1-35 16,10 0-31-16,-9-8-46 0,1 0-246 15,9-2-492-15,-1-4 129 0,-2-1 23 0,-1-5 140 16</inkml:trace>
  <inkml:trace contextRef="#ctx0" brushRef="#br0" timeOffset="22372.31">22827 6961 463 0,'0'0'240'16,"-4"-4"-14"-16,4 4-22 16,0 0-9-16,0 0-24 0,0 0 1 0,0 0-47 15,-3-4-61-15,3 4-30 0,0 0 22 0,0 0-25 16,0 0 22-16,0 0-6 0,0 0-40 0,0 0 21 15,0 0-23-15,0 0 24 0,0 0-4 16,-3 14 1-16,3-14-21 0,3 11 15 0,-3-3-2 16,3 6 3-16,1-5-16 0,-1 1 13 0,4 3-8 15,-3-3-10-15,2 1 0 0,-2-3 5 0,2 5 3 16,-2-5-3-16,3 0-15 0,0-2 7 16,0 2-7-16,-1-2-5 0,1 0 20 0,4-5 36 15,5-1-18-15,2-6-16 0,6-2 9 16,16-17 9-16,4-3 9 0,12-18-14 0,12 1 11 0,7-11-8 15,24-11-10-15,0 0-18 16,5 2-24-16,-2-1-47 0,-17 14-142 0,-13 2-71 16,14 6-441-16,-5 0 75 0</inkml:trace>
  <inkml:trace contextRef="#ctx0" brushRef="#br0" timeOffset="85650.78">27351 13576 527 0,'0'0'256'0,"-2"-4"-26"16,2 4-17-16,0 0-21 16,0 0-31-16,0 0-5 0,0 0-8 0,0 0-14 15,0 0-58-15,0 0 1 0,0 0-8 0,0 0-15 16,0 0 0-16,0 0 10 0,0 0-16 0,3 18 9 16,-2-7-6-16,2 3-8 0,2 2 3 15,-2 3 21-15,0 4-29 0,0 3 11 0,1 1-11 16,-1 5-20-16,0 1 5 0,1 0 6 0,-1 1-12 15,0-1 12-15,0-6-27 0,2 6-2 0,-2-1-13 16,0-7-51-16,0 1-18 16,-2 2-46-16,-1-7-89 0,0-1-154 0,0 0-372 0,3-2 42 15,0-6 110-15</inkml:trace>
  <inkml:trace contextRef="#ctx0" brushRef="#br0" timeOffset="86211.65">27184 13316 706 0,'2'-4'210'0,"4"-2"-26"0,1 1 3 15,4-5-26-15,2 3-17 0,5 0-19 0,4 2-7 16,3-3-26-16,2 2 0 0,-2-2-13 16,5 1-7-16,1 4 7 0,0-4-27 0,-1 7 4 15,-2 0-82-15,3 1-12 0,-5 4 7 0,1-1 11 16,-5 4 10-16,2 0-8 15,-5 5-11-15,-4-2 22 0,-2 6-14 0,1-1 9 0,-7 1 14 16,-1 0-15-16,-5-1-10 0,-1 5 0 16,-4 0 8-16,-2 4-1 0,-4-3 40 0,-1-1-35 15,-2-1-12-15,-2-1 18 0,2-4 5 16,-4-2-5-16,6 2-3 0,0-7 16 0,-2 2 30 16,4-3 6-16,-1 1-1 0,2-1-27 0,3-2 20 15,-3 0 20-15,4 1-15 0,1-4-3 16,-3 0-2-16,1 3 8 0,2-2-24 0,3-3 3 15,-4 7-13-15,1-6 11 0,3-1 2 0,0 7-13 16,0-7-10-16,0 0 13 0,4 7-13 16,-1-4 23-16,3 2-41 0,-1-2 28 0,-2 4-2 15,4-1-16-15,1 2 16 0,-3-4-5 16,2 5 7-16,0 1-18 0,0 2 8 0,-1 1-38 16,1 0 10-16,1 4-11 0,-2-1-12 15,1 1-77-15,0 0-33 0,0 1 48 0,-1-3-368 16,1 2-210-16,0-2 87 0</inkml:trace>
  <inkml:trace contextRef="#ctx0" brushRef="#br0" timeOffset="86946.28">27835 13865 670 0,'5'-7'248'0,"-5"7"-38"0,2 0-13 0,-2 0-20 15,0 0-8-15,0 0-18 0,3-7-18 16,-3 7-23-16,0 0-10 0,0 0-3 0,0 0-25 15,0 0 5-15,0 0 0 0,10 0-8 16,-10 0-10-16,0 0-11 0,0 0-12 0,14 0 10 16,-14 0-18-16,0 0 13 0,13 0-10 15,-9-2-16-15,6 0-7 0,-6-2-11 0,3 2-4 16,2-5-11-16,-1 3-16 0,-2-3 6 0,1 0 3 16,-3-1 7-16,2-1-8 15,-1 1-2-15,-2 0 20 0,0 1-17 0,-3-1 25 0,3 2 0 16,-2-1 23-16,-1-1-16 0,-1 2 11 15,-2-2 5-15,0 5-12 0,0-3-4 0,-2 3 22 16,-1-2-14-16,-1 5 3 0,7 0-11 16,-13 0 6-16,13 0 18 0,-15 2 0 0,9 3-26 15,-4 2 8-15,4-3 10 0,-2 5-11 0,1 3-1 16,1-2 9-16,5 1-22 0,-2 3 32 16,3-3-12-16,0 4-5 0,3 0 13 0,-2-3-1 15,5 3-9-15,-3-1 2 0,4-2-6 0,0 2 11 16,4-3-10-16,2 1 0 0,1-3-3 15,2-5 0-15,2 3-4 0,-1-2-19 0,4-3 8 16,1-2 0-16,-1-2-8 0,2-3-8 0,-4 3-7 16,7-4 2-16,-5-1 3 0,2-3 13 0,-4 2-10 15,-2-1-8-15,2 1-3 0,-7 0 10 16,1-2-9-16,-3 2 9 0,-6-1-7 16,3 1-3-16,-4 1 16 0,1-1-13 0,-4 1 33 15,0 4-5-15,-4-4-3 0,0 5 1 16,-2-3 4-16,-1 4 19 0,-1 1-21 0,-1-3 13 15,9 3-6-15,-14-2-9 0,5 2 7 0,9 0 3 16,-14 3-3-16,10-1 5 0,-2 2-18 16,2 0 13-16,1-2-7 0,-1 4 2 0,4-6 10 15,-1 9 0-15,1-9-2 0,5 8 10 0,-2-3-13 16,4 0 8-16,-1-1-8 0,-2-1-3 0,5 1 4 16,-4-1 22-16,2-2-3 0,2-1-4 15,-2 5-8-15,1-4-6 0,0 0-2 0,0 0 18 16,-8-1-2-16,15 0-1 0,-9 2 1 15,1-2 10-15,1 2 2 0,-2 0-15 16,1-1-3-16,3 1 1 0,-10-2 4 0,17 0-23 16,-10 1 16-16,2 2 0 0,-2-1 0 0,4 0-11 15,-1 0-20-15,-3 1-22 0,7-1-32 0,-4 1 0 16,0-1-53-16,1 1-124 0,-8-1-117 16,10 2-412-16,-2-4 95 0,-1 0 84 0</inkml:trace>
  <inkml:trace contextRef="#ctx0" brushRef="#br0" timeOffset="87960.35">28758 13458 662 0,'0'0'198'0,"0"0"-32"0,0 0-12 0,0 0-21 16,0 25 2-16,0-12-20 0,-3 3-7 0,0 2 58 15,3 2-20-15,-1 1-5 0,1-1-13 16,-4 5-5-16,4 0-18 0,0 0-16 0,0 2-14 16,-3-2-11-16,3-2-13 0,3 0-13 0,-3-4-4 15,0-1-6-15,0-1-36 0,0-1-5 16,0-2-25-16,0-4-8 0,4 3 33 16,-4-6-23-16,1-1 0 0,-1 1-10 0,0-7 3 15,0 0-9-15,3 0 9 0,-3 0-1 0,0 0 6 16,0 0 7-16,0-18 19 0,-3 11-1 15,3-1 5-15,-5-1 5 0,-1 1 39 0,5 0-5 16,-5-1-3-16,2 1 11 0,-2 0-19 0,-2 3 8 16,-1 0 21-16,-1 3-13 0,-1-3 2 15,1 5-2-15,0 0 2 0,-4 0 8 0,4 5-10 16,0-3 0-16,-4 3-5 0,4 0 2 0,0 3-15 16,-1 2 18-16,1 1-11 15,3 0 4-15,0 0-1 0,0 2 0 0,4-2-13 0,3-1 19 16,-1 3-11-16,2-3-8 0,2 2 13 15,0-1-7-15,1-2-11 0,6 1 8 0,-3-3 7 16,3-1-4-16,1-1-11 0,2 0 0 16,3-3 0-16,-1-1-7 0,3-1-3 0,3-1 0 15,-2-1 13-15,5-5-23 0,0-1 7 0,-2 0 13 16,0 1-12-16,-1-3 12 0,-1 0-7 16,-2 0-3-16,2-3-6 0,-6 4 9 0,-1 1 10 15,1 0-11-15,-4-2 1 0,1 3 20 0,-4-1 8 16,-1 5-6-16,-2-4-9 0,2 2-9 15,-2 2-22-15,0-3 33 0,-1 5-3 0,-3 1 3 16,0 0-15-16,0 0 4 0,0 0 9 0,0 0-14 16,0 0 6-16,-21 7 15 0,15-1-26 15,4 1 16-15,-3 2-5 0,-2 0-11 16,6 1 3-16,-2 0 5 0,0 0-7 0,0 3 2 16,3-3-18-16,0-1 23 0,0-1-5 0,3 6-2 15,0-4-6-15,1-2 10 0,6 2-4 16,-3-3-13-16,3-1 20 0,4-1-26 0,1-1 1 15,1-1-1-15,1-3-20 0,5 0 18 0,-3-2 5 16,-2-1-2-16,3-2-16 0,-3-2 21 16,0-1-24-16,-3 3 21 0,5-5-2 15,-7 1 4-15,-1 1 11 0,-1-2-10 0,1 2-3 0,-5 1 16 16,0-1 9-16,-2 2 3 0,-1-1 1 0,1 0-16 16,-4 0 15-16,0 5 0 15,0 2-10-15,0-8 3 0,0 8 4 0,-1-7-17 16,1 7 5-16,-3-3 0 0,3 3 7 0,0 0-7 15,0 0 3-15,0 0 2 0,0 0-8 16,0 0-7-16,0 0 2 0,0 0 0 0,0 0-23 16,0 0 23-16,21 5-7 0,-21-5-21 0,17 0 0 15,-6-2-8-15,2 0-9 0,0-2 1 0,1 2 1 16,-1-2-16-16,1 0 18 0,-3 1-7 16,3-3 5-16,-4 0 5 0,3 4 40 0,-2-5 4 15,-1 6 30-15,-1-4 25 0,-1 3 1 0,-4-1-3 16,-4 3 8-16,13-5 10 15,-10 3 0-15,-3 2 5 0,7-1-23 0,-7 1 8 16,0 0-1-16,0 0-14 0,11 7-8 0,-11-3 7 16,-1 3-18-16,1 1 16 0,-1 0-8 0,-1 2 6 15,2 4-1-15,-3 0-20 0,3 0 12 16,0 3-25-16,-4 2 11 0,8-1-4 0,-4 1-45 16,5 5-41-16,-4 0-224 0,6 0-500 0,-3-4 58 15,4 4 82-15,1-6 90 0</inkml:trace>
  <inkml:trace contextRef="#ctx0" brushRef="#br0" timeOffset="88802.97">28695 14866 747 0,'-2'-8'258'0,"2"8"-22"0,-7-4-16 16,7 4-20-16,-7-5-36 0,0 5-11 16,-6 2-12-16,-1 1-5 0,-1-1-14 0,-7 4-14 15,0 2-13-15,-3 2-6 0,-7 1-17 0,1 4-11 16,-7 5 14-16,6-5-19 0,3 2-5 15,5-2 0-15,4-4-12 0,2 3-11 16,2-3 0-16,2 3-5 0,4-4 3 0,6 3-1 0,-3-3-7 16,7 0 10-16,0 4-5 0,4-3 5 15,3 2-17-15,3-1 19 0,4 2-14 16,4-3 2-16,-2 6-5 0,4-4 12 0,1 0-22 16,-1 2 2-16,-3 1 13 0,4-1-18 0,-5 1 10 15,-1-1-15-15,1 4 7 0,0-1 4 16,-5 0 1-16,-3 7 3 0,-3-3-15 0,-5 5 23 15,-5 3-8-15,-6 4-4 0,-6 8-4 0,-6-2-10 16,-5-3 14-16,0-2 4 0,-2-3-2 16,-4-6-3-16,8-2-3 0,0-9 8 0,6-4-2 15,-4-1 5-15,3-3-11 0,3-3 4 16,-1-3 14-16,6-2-17 0,-5-5 12 0,5-2 0 0,2-7 6 16,1-2-6-16,7-1 1 15,3-4-19-15,0-3 13 0,10-5-15 0,4-11 8 16,9 1-3-16,1 1-8 0,4 4 18 0,6-1 3 15,0 4-5-15,3 0 4 0,2 2 1 16,1 2-20-16,-9 11 1 0,0 2-1 0,-4 2-14 16,-3 4-2-16,-2 1-20 0,-3 3-42 0,-1 1-9 15,1 1-11-15,-4 2-28 0,-2 5-77 0,1-4-72 16,-1 3-527-16,0 2 98 0,-1-2 37 16</inkml:trace>
  <inkml:trace contextRef="#ctx0" brushRef="#br0" timeOffset="89039.86">29074 14726 959 0,'0'0'246'0,"0"0"0"0,0 0-26 15,0 0-18-15,0 0-10 0,-8 30-25 0,8-10-22 16,-4 5 4-16,-3 7-24 0,4 7-22 15,-4 12-11-15,2 2-13 0,-3 4-10 16,0 1-5-16,2 2-7 0,-1 1-24 0,3 0-7 16,-5-4-26-16,4 3-64 0,-1-9-41 0,-4 3-72 15,-8-8-174-15,15-6-404 0,3-13 23 16,0-5 138-16</inkml:trace>
  <inkml:trace contextRef="#ctx0" brushRef="#br0" timeOffset="89875.62">28946 15280 634 0,'0'0'279'16,"3"-6"-18"-16,-3 6-53 0,10-3 7 16,-2 3-23-16,8-5-21 0,2 5-4 0,2-1-34 15,4-1-18-15,6 0-20 0,-2-1-24 0,3 1-35 16,-1 1-33-16,-2-3-26 0,0 1-34 15,-1 0-9-15,-4-1-16 0,-2 1 23 0,0-2 5 16,-4 3 16-16,0-3 43 0,-4 2 10 0,-2 1 49 16,-1-3-13-16,-4 4 11 0,-2-2-8 15,3-1-16-15,-7 4 13 0,0 0-7 0,0 0-6 16,0 0 3-16,0 0-2 0,0 0 4 0,0 0-5 16,-20 18 11-16,10-7-23 0,-1 0-8 15,1-1-8-15,-4 5 0 0,4-5 8 16,0 5 0-16,-1-2-13 0,4-1 3 0,-2 1 2 15,5-1-13-15,1-4 3 0,0 1 5 16,2-1-15-16,2-1 15 0,2-4-2 0,3 4 7 16,1-6-18-16,0-1 16 0,-7 0-13 0,21-3 2 15,-8 1-17-15,1-3 25 0,-4 0-2 16,4 2 4-16,-4-4-4 0,0 4 10 0,1-2 5 16,-1 5-13-16,-2-4 13 0,-3 1 5 0,3 0 7 15,0 1-7-15,-3-3-15 0,-5 5 13 16,7 0-1-16,-7 0 3 0,0 0-13 0,13 4 31 15,-9-1-10-15,-4-3-3 0,5 8-10 0,-3-3 10 16,-2 0-12-16,3 3-1 0,2-1 23 16,-3 0-25-16,2-4-15 0,-1 5 2 15,0-1 10-15,1-5-5 0,2 5 13 0,-2-6-26 16,7 3 26-16,-3-4-10 0,0 0 12 0,2-4-7 16,6-1-26-16,-4-1 3 0,2-4 20 15,-1-2 1-15,3 2-22 0,-4-5 1 0,2 3 15 16,-4-1-7-16,0 0 9 0,-4-2 6 0,2 1 10 15,-5 3-20-15,0-3-8 0,0 4 20 16,-2 0-18-16,-1 1 14 0,-1 1-16 0,-2 2 10 16,-3-1-3-16,3 3 8 0,-5 0 1 0,3 4 12 15,5 0-26-15,-15 0 16 0,15 0-18 16,-14 1 7-16,10 3 6 0,-2-1 2 0,2 4-15 16,1-1-2-16,0-2 9 0,-1 4-12 15,8-1 7-15,-4 1-20 0,5-1 18 16,0 0 8-16,2-3-8 0,4 2-6 0,1-3 24 15,2-3 0-15,0 3-13 0,2-3-13 0,-1 0 8 16,3-3 0-16,1 3 13 0,-1-3 7 16,-5-1 5-16,4 2-9 0,-6 1 7 0,1-1-6 15,0 1-1-15,-3-3-17 0,-2 4 27 0,0 0-1 16,-7 0 11-16,17 4-33 0,-10-3 19 16,0 2 12-16,0 4-9 0,-3-1-7 0,2 2-3 15,0 2-15-15,-2 1-8 0,3 3 8 0,-3-3 0 16,3 6 8-16,-4-2-39 15,4 0 15-15,-4 1-50 0,6 0-22 0,-4-3-63 16,1 2-66-16,-9-5-221 0,10 5-379 0,0-5 154 16,3-3-5-16,-3-1 133 0</inkml:trace>
  <inkml:trace contextRef="#ctx0" brushRef="#br0" timeOffset="90227.45">30163 15215 773 0,'0'0'271'16,"0"-7"-25"-16,0 7-21 0,0 0-26 0,0 0 1 15,0 0-33-15,4 21-27 0,-4-12 9 16,3 2-37-16,-3 1 9 0,5 1-21 0,-4 1-1 16,0 2-12-16,2 0-5 0,-3-3-13 0,3 0-2 15,0-1 7-15,-2 0-15 0,2-1-13 16,-3-1-18-16,5-2 16 0,-4 1-154 0,1-4 87 15,1 2 59-15,-3-1 2 0,3-3-23 0,-3-3-58 16,0 0 7-16,17-6 77 0,-7-2-28 16,-1-2 20-16,-1-4-2 0,3 2-24 0,-4-2 9 15,2 0-3-15,0-1 2 0,-3 2 8 16,1-2-15-16,-1 5-1 0,1-1-7 0,-4 0-13 16,2 5-48-16,-2-1-29 0,0 2 3 15,3 5 13-15,-6 0-59 0,0 0-64 0,10 7-67 16,-13-1-117-16,7 3-331 0,-1 2 60 0,0-1 40 15</inkml:trace>
  <inkml:trace contextRef="#ctx0" brushRef="#br0" timeOffset="90596.33">30598 15273 724 0,'0'0'251'0,"0"-7"-52"16,0 7-22-16,-8-4-16 0,8 4-20 15,-13 1-21-15,13-1 6 0,-24 8-26 0,10-3 2 16,0 2-12-16,-2 1-8 0,1 5-13 16,-4-1-23-16,4 3 0 0,-1-1-26 0,2-1 3 15,4-1-18-15,-1 1-33 0,4-1-33 0,3-2 20 16,1 0-5-16,0-2 28 0,3-2-23 0,6-2-8 16,-2-1-7-16,7-2-11 0,-4-1 9 15,-7 0 19-15,24-4 16 0,-11 1 13 0,-3-3 25 16,4 3 6-16,-1-2 22 0,-3 1 6 0,1 0 35 15,-4 1-25-15,3-1 8 16,-1 2-3-16,-4 1 2 0,2-1-7 0,-7 2-5 16,9-5 23-16,-9 5-39 0,8-1 0 0,-8 1-17 15,0 0 7-15,10 1-10 0,-10-1 15 16,6 10-10-16,-5-5-7 0,2 1-21 0,-3-2 12 16,3 4 9-16,0 1 4 0,-1-2-5 0,1 1-22 15,0 0-19-15,4 1-5 0,1-1-27 16,0 0-45-16,3-6 9 0,-1 5-55 0,7-6-58 15,-6-1-159-15,11 0-320 0,-2-1 23 16</inkml:trace>
  <inkml:trace contextRef="#ctx0" brushRef="#br0" timeOffset="90840.39">31142 14837 611 0,'0'0'236'15,"-5"-4"-24"-15,5 4-7 0,0 0-3 0,0 0-61 16,-13 8-8-16,9 2 10 0,-3 4-25 0,3 1-8 16,-5 6-20-16,2 1-6 0,0 9-15 15,0-2-12-15,0 4-1 0,-7 14-7 0,4-1 10 16,0 3-26-16,2 1-5 0,-8-3-13 0,3 2-25 16,-3-4-54-16,1 2-69 15,1-5-8-15,1-9-61 0,-10 4-123 0,15-12-361 16,0 0 41-16</inkml:trace>
  <inkml:trace contextRef="#ctx0" brushRef="#br0" timeOffset="91156.18">30867 15381 540 0,'3'-7'194'0,"0"-1"-25"15,2 5-10-15,1-2-26 0,1 1 3 16,3-2-24-16,1-1-4 0,5 6-19 0,-2-2-22 15,3-1 2-15,1 1-18 0,3 2-12 16,0-2-11-16,-2 0-16 0,-2 3 14 16,3-2-5-16,-2 1-6 0,-1 1-5 0,0-4 0 15,-4 4 3-15,1 0 10 0,-3-1 13 0,-1-1 20 16,0 1 3-16,0 0-20 0,-10 1 27 0,13 0-22 16,-13 0 17-16,12-3-10 0,-12 3 3 15,9 3-8-15,-9-3 0 0,4 5 0 0,-1-1 0 16,0 0-20-16,0 2 0 0,-3 0-14 0,-1-1 1 15,1 5 10-15,-2 0-10 0,-1 2 5 16,3-2 0-16,-3-2-8 0,2 6-5 0,-2-3-2 16,0-1-31-16,0 2-26 0,3-1-15 0,-3-2-41 15,2 3 2-15,-2-3-125 0,-4-1-148 16,7 0-318-16,0-5 54 0</inkml:trace>
  <inkml:trace contextRef="#ctx0" brushRef="#br0" timeOffset="91331.24">31390 15049 962 0,'0'-8'279'0,"0"8"-51"0,0 0-3 16,0 0-33-16,0 0-31 0,0 0-10 0,0 0-38 15,3 29-64-15,-3-16-39 0,0 5-110 0,-3 2-189 16,6 0-451-16,0 5 80 0</inkml:trace>
  <inkml:trace contextRef="#ctx0" brushRef="#br0" timeOffset="91671.63">31554 15305 719 0,'0'-7'202'0,"0"7"-7"0,-4-7-21 0,4 7-11 0,0 0 9 15,0 0-47-15,-23 7-9 0,14 3 1 16,-1-2-17-16,-2 2-26 0,-2 5-10 16,1 2-2-16,-1-1-6 0,1 1-10 0,3 0-2 15,2-1-3-15,1-2-16 0,1-1-2 0,2-1-7 16,-2-1 7-16,6-2-16 0,0-1 19 16,3-1-3-16,3-1 10 0,1-2-23 0,0-4 8 15,4 0-13-15,-1-2 19 0,0-3 6 0,1 2-12 16,-1-7-15-16,3-2-8 0,1-2 15 0,-1 0-2 15,-2-3 2-15,-1-1-3 0,0 3-1 16,-3 0 4-16,-3-2 8 0,2 2 5 0,-2 1-10 16,-1 1-11-16,-3 4-10 0,3-1 1 0,-3 1 9 15,-3 3-35-15,0-1 20 0,3 7-61 16,-10 0-51-16,10 0-52 0,0 0-92 16,-15 8-465-16,9 2 48 0,3-3 94 0</inkml:trace>
  <inkml:trace contextRef="#ctx0" brushRef="#br0" timeOffset="92026.36">31710 15433 716 0,'0'0'200'0,"0"12"0"15,-2-6-39-15,-2 1-3 0,4-2-19 16,-3 3-19-16,0 0-20 0,2-4-23 15,-2 4-26-15,0-1-31 0,3-1-61 0,-3-2-18 16,2 3 26-16,1-7-36 0,-1 6 36 0,1-6-24 16,0 0 4-16,0 0 32 0,0 0-7 0,18-15 3 15,-11 7 45-15,2-4-5 0,1-1 37 16,2 1 1-16,-5-1 4 0,6 1 32 0,-2-1 19 16,-1 2 30-16,0 0-33 0,-2 1-8 0,1 2 11 15,-2 1-16-15,0 2-5 0,1 0 25 16,-2 5-30-16,1-1 8 0,-7 1-8 0,13 1-18 15,-5 6 2-15,1-1-12 0,-5 2 13 0,5 3-19 16,-1-1-27-16,-1 11-83 16,0-13-130-16,3 13-647 0,2 2 112 0,-1-3 51 15,7 2 69-15</inkml:trace>
  <inkml:trace contextRef="#ctx0" brushRef="#br0" timeOffset="95103.21">22848 14674 609 0,'-1'-4'217'0,"1"4"-12"0,0 0-18 0,0 0-10 16,0 0-26-16,0 0-3 0,0 0-28 0,0 0-4 15,0 0-6-15,0 0-16 0,0 0-4 16,0 0-3-16,0 0-3 0,0 0 3 0,7 21-7 15,-4-14-11-15,1 3 15 0,-1-2-27 0,1 2 7 16,0-2-18-16,2 4-21 0,-2-3 14 16,2 1 2-16,-2-3 10 0,3 2-23 15,-2-1 26-15,-3-2-21 0,7 0 41 0,1-1-25 16,2-5-52-16,4-5 24 0,8-1-16 0,7-8 21 16,17-16-11-16,11-5-54 0,9-9-9 15,6-6-21-15,6-6 15 0,22-14 10 0,-3-5-32 16,4-1-24-16,-1-1-56 0,0 0-131 0,-6 4-517 15,-20 14 95-15,2 3 72 0</inkml:trace>
  <inkml:trace contextRef="#ctx0" brushRef="#br0" timeOffset="97018.57">22622 17440 460 0,'0'-5'144'0,"0"5"12"0,0 0-26 0,0 0-22 16,0 0-14-16,0 0 27 0,0 0-29 15,0 0-2-15,0 0 22 0,0 0-22 0,0 16 15 16,0-9-31-16,0 2 0 0,3 3-7 15,-2-3 15-15,-1 4-26 0,3-3 5 0,0 0 6 16,2 0-26-16,-3 0 5 0,1-2 18 0,0-1-23 16,0-1 25-16,-2 0-14 0,6-1-9 15,0-4-12-15,3-1 33 0,7-6-39 0,7-4-9 16,17-11 15-16,7-3-19 0,13-8 24 0,1-6-28 16,3-3 5-16,0-3 15 0,-3-3-8 15,6-3 26-15,0-1-43 0,0-3 10 0,-3 2-16 16,1 0-12-16,-9-1 10 0,-2 8-41 0,-3 2-24 15,-15 12-22-15,0 6-23 0,-13 5-87 16,-6 8-3-16,-5 1-2 0,-3 5 40 16,-2 5 1-16,-8 2-100 0,0-1-203 0,-3 14-147 15</inkml:trace>
  <inkml:trace contextRef="#ctx0" brushRef="#br0" timeOffset="97457">22656 17598 688 0,'0'0'213'0,"0"0"-29"0,0 0-8 16,-7 13 1-16,7-7-16 0,0 3-5 15,0 1-28-15,0 2 6 0,0-2-32 0,0 3-5 16,4-1 0-16,-1 0-4 0,-3-1-4 15,3 1-22-15,1 0-3 0,-1-3 5 16,4 0-3-16,-1-1 14 0,5-2 14 0,2-4-58 16,2-2 39-16,5-2-11 0,7-5-8 0,18-12 0 15,5-5-10-15,12-8 0 0,0-7-5 0,3-3 5 16,1-1-12-16,2-7-6 0,10-4-26 16,-2-5-30-16,22-19-41 0,-5-2-161 0,5-1-628 15,-8-2 141-15,-2-1 3 0,-8 1 90 0</inkml:trace>
  <inkml:trace contextRef="#ctx0" brushRef="#br0" timeOffset="101693.72">6381 12516 430 0,'33'0'171'16,"1"2"-28"-16,2-2 31 0,11-2-40 0,14 1 47 15,11-6-17-15,4 1-10 0,19-5-1 16,-2 3-12-16,2 1-16 0,-20-1-20 0,17-2 3 16,-20 3-18-16,3 2-9 0,1 0-27 0,-1-2-18 15,-4 4-8-15,-2 3-41 0,-1-5-46 16,-3 5-43-16,-16 0-51 0,-15 4-121 16,6-1-443-16,-2-2 77 0</inkml:trace>
  <inkml:trace contextRef="#ctx0" brushRef="#br0" timeOffset="102352.09">11802 12481 688 0,'0'0'205'16,"0"0"-6"-16,0 0 17 0,0 0-19 0,31 0-13 16,-11-1 3-16,12-2-36 0,12 2-8 0,31-4-15 15,21-1-13-15,9-1-10 0,2 1 10 16,1 0-20-16,2-3-110 0,4-1 5 0,4 5 10 16,2-3 15-16,-4 2-25 0,-6-2-29 0,-4 4-17 15,-1-1-41-15,-26 4-77 0,-7-2-36 16,4 3-522-16,-8-3 33 0,-3 3 108 15</inkml:trace>
  <inkml:trace contextRef="#ctx0" brushRef="#br0" timeOffset="102922.38">15593 12591 547 0,'14'0'182'16,"6"0"48"-16,11-1-22 0,30-6-65 0,12-1-25 16,29-8 7-16,8 3 11 0,13 0 33 0,44-5 25 15,8 3-40-15,6 2-18 0,4-6-106 16,9 9-9-16,11-2-39 0,-3 5-8 0,3 1-168 16,4 3-177-16,-1-1-359 0,0-1 123 0</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13T10:18:56.798"/>
    </inkml:context>
    <inkml:brush xml:id="br0">
      <inkml:brushProperty name="width" value="0.05292" units="cm"/>
      <inkml:brushProperty name="height" value="0.05292" units="cm"/>
      <inkml:brushProperty name="color" value="#FF0000"/>
    </inkml:brush>
  </inkml:definitions>
  <inkml:trace contextRef="#ctx0" brushRef="#br0">17922 7178 394 0,'0'0'212'0,"0"0"1"16,0 0-37-16,0 0 6 0,0 0-18 0,0 0-13 15,0 0 0-15,0 0-21 0,0 0-20 16,0 0-5-16,0 0-5 0,0 0-15 0,0 0 20 16,0 0-6-16,0 0-4 0,0 0-33 0,0 0 9 15,0 0-17-15,0 0 7 0,0 0 1 0,0 0 4 16,0 0-22-16,0 0 2 0,0 0-10 16,0 0-3-16,0 0-15 0,-10-13 23 0,10 13-23 15,0 0 8-15,-5-6-9 0,-1 4 4 0,6 2-6 16,-4-4 8-16,4 4-12 15,-7-4-1-15,1-1 0 0,-1 3 5 0,3-4-4 16,-3 4-1-16,1-3 5 0,-4 1-5 0,2 0-2 16,-2 0-8-16,1-2-8 0,-2 2 14 0,1-2-9 15,-4-1 16-15,0 3-16 0,1-2 8 16,-4 0-12-16,3 2 7 0,-3-3 7 0,0 1-7 16,0 4-2-16,-1-4 12 0,1 3 3 0,-3-3-13 15,3 4 0-15,-4-4 5 0,0 4-15 0,2-3 17 16,-5 2 4-16,3 1-16 0,-2-3 5 15,2 3-6-15,-3 2 14 0,2-2 0 16,-1-2-11-16,-1 4-10 0,-3-1 3 0,3 1 2 16,-1-1 14-16,-2 1-12 0,1 1 19 15,-2-1-13-15,-3 1 0 0,4 3 5 0,-4-3-5 16,3 0-2-16,-2 1 2 0,-1 4 8 0,3-3-16 16,-2 1 13-16,2 0-15 0,-5 2 2 0,2 2 8 15,-3-1 0-15,0 1-3 0,3 1 1 16,-3 1 12-16,3-2-18 0,0 3 1 0,0 1 7 15,0-2 5-15,-2 1-3 0,2 3 4 0,0 1-6 16,0-2-18-16,0 1 15 0,1-2-2 16,2 3 0-16,-6 1 2 0,6 0 14 15,-13 7-14-15,7-6 0 0,-4 3 16 0,-2 4-13 16,9-6 0-16,4-2 5 0,-11 8 3 0,7-2-3 16,4-4-5-16,-10 6-2 0,1 2 2 15,10-6-3-15,-1 2-7 0,-8 3-13 0,0 1 23 16,1 1-8-16,3 2 21 0,-3-3-8 0,0 1 0 15,7-4-5-15,3-3-5 0,1 2 8 0,-11 4 7 16,10-2-15-16,3-3 7 0,0 1-4 16,1 1-1-16,-1-3 6 0,-3 4-14 0,7-1 22 15,-4 0-14-15,1-1 13 0,0 1-7 16,2 2-1-16,2-1-7 0,-2 1 3 16,-2 0 7-16,3 0-5 0,2 1 0 0,-1-1-5 15,-2 2 10-15,2 1 3 0,-1-3-3 0,3 1-16 16,0 0 14-16,-2 1-6 0,1-1-7 0,2 0 23 15,-1 3-8-15,0-2-5 0,1-2-2 16,-1 1 4-16,4 4-2 0,-4-4-13 0,1 0 11 16,3 4 12-16,-1-3-5 0,1 1-10 0,0 1 0 15,-1-1 2-15,1-3 14 0,3 7-6 0,-3-6 0 16,0 5-3-16,3-3-9 0,0 2 12 16,-3-2 20-16,3 4-25 0,0-1 13 0,1-4-18 15,-5 5 3-15,4-4-4 0,4-3 4 16,-4 7-3-16,0-7 7 0,3 0 1 15,-2 7-6-15,2-6 3 0,-2 7-5 0,3-6-5 16,2-1 2-16,-2 4 6 0,3-3-3 0,-4 3-6 16,1-1 4-16,3 1 7 0,0-2 7 0,-1 1-14 15,1 0 7-15,1 1-5 0,-1 4 5 16,3 0 12-16,-3-1-7 0,4 1-7 0,-1 0-1 16,1-2 6-16,-1-6-1 0,0 9-7 0,1-4 0 15,-1 2 0-15,3-2 26 0,-1-1-9 16,2 3-12-16,-1-1-2 0,1 0 10 0,-1 0-3 15,2-3-3-15,-1 3 6 0,2 0-3 0,-2-4-10 16,4 5 5-16,-1-2 2 0,0 0-4 16,1-1 12-16,-1 1 3 0,0-4-8 0,4 5 5 15,-1-2-7-15,-2-2-1 0,2-1-2 16,2 4 6-16,1-4-4 0,1 2-4 0,-6-3 12 16,6 0-8-16,-1 0 1 0,-1 0 10 0,1-1-13 15,-1 5 10-15,1-4-2 0,2 0-1 16,-2 1 1-16,-1-2-11 0,1 0 3 0,1 0 0 15,0 0 18-15,1 4-7 0,-2-4 6 0,11 8-1 16,-9-5-14-16,-1-4 21 0,3 0-30 16,-2-4 2-16,-1 5 7 0,4 0-7 0,-1-3 23 15,-3-2-18-15,7 5 0 0,-3-4 0 0,-1-2 5 16,0 3 8-16,1-1-18 0,-1-3 7 16,1 3 11-16,0-3-15 0,2 0 7 15,-2 3 0-15,3-3-3 0,-4-2-2 0,4 1 8 16,0 1 2-16,0-1-5 0,-4 0-7 0,4-1-1 15,0-1 1-15,0 1 7 0,-3 1 0 16,3-1 0-16,-4-3 0 0,4 2-5 0,-4 0 3 16,4 1 4-16,-3 0-4 0,4-3 0 0,-2 3-16 15,-6 0 10-15,4-5 6 0,-1 3-11 0,1 0 11 16,-4-3 7-16,6 0-10 0,-2 3-18 16,0-5 21-16,-1 4-1 0,1-2 11 0,0 2 0 15,-1-3-11-15,1 0-7 0,2 0 8 0,-3 3 7 16,1-4-8-16,0 1 4 0,2-2 6 15,-2 2-1-15,3 3-19 0,-3-4 11 16,2 1 2-16,1-2 7 0,-3 2-19 0,2-3 12 16,2 1 3-16,-1 2-6 0,-3 0 6 0,6-3-8 15,-4 1-3-15,1 2 3 0,0-3 16 16,1 1-11-16,-5-1-10 0,7 1 5 0,-3-1-3 16,0 0-2-16,-4-1 13 0,4-1 4 0,0 2-6 15,-3-3-12-15,-1 2 12 0,1 0-19 0,-3-4 23 16,1 7-10-16,2-7 13 0,0 4-6 15,-4-3-7-15,3 2 13 0,0-5-10 0,1 6-3 16,-3-2-18-16,2 0 23 0,3-1-5 0,-5-2 3 16,5 4-6-16,-5-3 6 0,3 0-6 15,-1 2 23-15,1-1-22 0,3-2 2 0,-3 3-5 16,1-3-11-16,-1 1 11 0,3-2 3 16,-4 1-1-16,5-1 8 0,-1 2-2 0,-3 1 7 15,5-3-2-15,-2 1-3 0,0 0 10 16,0-1-15-16,0 0-7 0,0 0 14 0,0 0-20 15,3 0 11-15,-2 0 7 0,-1 0-2 0,2 0-6 16,-2 0 6-16,0 0-1 0,1 0 8 0,2 0-4 16,-4 0-12-16,2 0-4 0,-1 0 5 15,3-1 13-15,0-3-1 0,-2 2-9 0,1 1 12 16,5 1-2-16,0-3-1 0,-4 0-9 16,4 2-3-16,3-3 0 0,-3-2 23 0,4 6-16 15,-4-5 19-15,2 2-19 0,-2 1 26 16,0-3-25-16,0 2 5 0,0-4-8 0,0 6-3 15,2-6 6-15,-2 5 7 0,-3-3-18 0,3 1 6 16,-4-2 9-16,0 5-2 0,0-5 6 16,3 3-11-16,-2-1 7 0,-4 0 1 0,4-1-11 15,-1 3 19-15,0-5-16 0,-3 6-3 0,0-6-15 16,0 6 26-16,0-6 0 0,1 4-3 0,1-4-10 16,-2 1 15-16,3 2-5 0,-2-3-10 15,-1 5 5-15,3-6 0 0,-4 2 10 0,2-3 8 16,-1 2-5-16,0-1-11 0,3 4-9 0,-4-3 12 15,2-2 2-15,-1 1-4 0,0 1 20 16,-1-1-8-16,-2 0-25 0,0-1 3 16,3 1 7-16,-4 1 2 0,1-3-12 0,-1 2 10 15,0 0-8-15,-2-1 6 0,2 1 14 0,0-2-4 16,1 2-10-16,-4-2 4 0,4-4 11 16,-4 7-13-16,0-2-8 0,4-2 6 0,-2-2-3 15,-1 3-1-15,-2 2 6 0,2-4-5 0,0-1 8 16,1 5-3-16,-1-6-3 0,-5 4 6 0,2 2-3 15,1-4 33-15,2-1-41 0,-5 3 11 16,4 0-6-16,0-4 3 0,-3 6 3 0,-1-2-8 16,2-5 23-16,1 5-11 0,1-5-9 0,-3 4 10 15,3-3-8-15,0-1-16 0,0 2 16 16,1-2 3-16,-2 0-1 0,-1-2 11 16,4 5-18-16,-4-5 10 0,1 3 8 0,-1-1 2 15,-2 2-7-15,-3 1-21 0,4-5 23 0,-1 0-10 16,2 1 6-16,-2-1-4 0,1-1 3 15,-1 1 0-15,0-2-7 0,-2 3 12 0,2 0-2 16,-2-2 2-16,-1 2 0 0,0 1 0 0,1-1 6 16,-1-3-11-16,0-3 8 0,1 2 5 0,-1-1-13 15,3 0 20-15,-2 0-20 0,-1 1 1 16,0 0-6-16,1 2 10 0,-1-3-28 16,0 0 26-16,1 3-14 0,-1-4 12 0,0 4-1 15,0-1-8-15,0-4 1 0,0 5-6 0,-2 0 18 16,2-4-2-16,0 4-11 0,0-6-10 15,-3 6 21-15,3-2-26 0,-3 0 16 0,4-1-1 16,-5 0 1-16,1 0-4 0,3-1 9 0,-2 0 0 16,1 2-9-16,-2-2 19 0,0 4 13 15,0-3-24-15,0-1 1 0,0-2-1 0,2 3-2 16,-1 1-5-16,-1-4 5 0,-1 5-7 0,1-5-4 16,0 6 11-16,-3-4 16 0,2 4-19 0,-2 1-2 15,-1-1 18-15,3 1-31 0,-2-2 15 16,0 0-9-16,0-1 1 0,2 2 11 15,-2 0-5-15,-1-3 8 0,0 3-11 0,0 1 8 16,1-2 13-16,0-2-13 0,2 1 0 0,-2-3-13 16,-1-1 11-16,1 3-3 0,-1-1 2 15,3-1 3-15,-4-1 0 0,1 6-5 0,0-1 20 16,0-2-17-16,0 3-6 0,-2-1 13 0,2-4-5 16,-3 5 0-16,3 1 5 0,0-5 0 15,-2 4-7-15,-1-2-11 0,0-1 8 0,0 1 10 16,0-1-2-16,3 3 7 0,-3-5-18 0,-3 3 6 15,3-2 2-15,0 4-8 0,-1-3 3 0,-2-1 5 16,3 0 15-16,-3 2-20 0,3-1 8 16,-3 2-1-16,3 0-4 0,-1-4-4 0,-2 4 6 15,3-2 0-15,-3 3-5 0,0-3 3 0,-2-2 12 16,2 0-15-16,0 0 7 0,-1 2 19 16,1 0-19-16,0 3 1 0,-1-7-3 15,1 7-3-15,-4-6 1 0,3 4 7 0,-2-3 0 16,2 2-7-16,-2 2 2 0,3-2 5 0,-1 0-8 15,-3 2 6-15,3-3-1 0,1 5-7 16,-4-7 3-16,1 5-1 0,-2-3 3 0,2 2-5 16,-1 2-5-16,3 0 15 0,-5-3-18 0,1 2 16 15,5 2-6-15,-4-1 8 0,1-3-2 0,-1 5 2 16,-1-3 5-16,2 3-10 0,-1-2-5 16,1-2 15-16,-2 2-5 0,1 0-5 0,1 0-2 15,-1 0-3-15,3-4 5 0,-6 4 10 16,3-1-15-16,0-2-3 0,-2 4 5 0,1-2 19 15,1-2-3-15,-2 3-16 0,-1 1-2 16,-1-2 2-16,4-2 3 0,-3 1-5 0,2 3 13 16,-2 0-13-16,-3-4 7 0,5 4 9 0,-4 0-9 15,2-1-4-15,-1 0 12 0,0 3-18 16,-1-3 6-16,0 1-1 0,-1 0 3 0,2 0-3 16,-2 0-4-16,-1 1 7 0,1 0 0 0,0-1 5 15,1 0-5-15,-4 0-5 0,2 0 7 0,1 3-7 16,-2-4 3-16,2 1 7 15,0 2-8-15,-1 0 1 0,0-2 2 0,-3 0-5 16,4 4 15-16,-2-3-15 0,2 1 7 0,-4-2-2 16,3 2 3-16,-3 0-1 0,4-2 3 0,-2 2-7 15,-1 1-6-15,2 0-2 0,0-3 18 16,-3 2-11-16,4 3 3 0,-2-5 5 0,-1 3-10 16,2-1 3-16,-3-2 9 0,3 5-14 0,0-4 4 15,-3 2 0-15,4 2 14 0,-5-2-29 16,2 0-5-16,1 2 23 0,-1-1-3 0,2 1 8 15,0-1 3-15,-3 1-3 0,4 2-13 0,0-1 8 16,-2 1 8-16,-1-1-10 0,1-3-1 16,-1 3 18-16,2 2-20 0,-3-4 3 15,3 2-6-15,-2 1 0 0,1-1 8 0,-1 1 5 16,2 2 3-16,-3-4-13 0,0 3 8 0,3-2 2 16,0 1 10-16,-3 2-18 0,0-1-7 15,-1-2 0-15,-1 3 20 0,4 0-2 0,-4-1-16 16,4 1 6-16,-5 0-3 0,3 0 12 0,3-1-7 15,-6 1 5-15,5 1-5 0,-1-2-2 0,-2 1-1 16,2 1 1-16,-2-1 12 0,2-1-18 16,-2 1 8-16,2 1 0 0,1 2-7 0,-1-2 17 15,-2-1-8-15,1 2-9 0,3-3 14 0,-3 5-17 16,0-4 2-16,0 2 3 0,0-1 0 16,-3 3 8-16,6-2-3 0,-6 0-8 0,6 2 23 15,-6-3-17-15,5 1 4 0,-4 4-4 16,1-4-8-16,2 2-1 0,-2-3 14 0,1 1-3 15,0 4 5-15,-1-4-8 0,2 3 21 16,-2-4-25-16,1 5 12 0,-3-4-10 0,-1 3 0 16,1-1 5-16,-1 1 0 0,0-3 7 0,-2 4-7 15,-1 1-5-15,0-4 21 0,0 3-27 0,1 0 1 16,-1-2 10-16,2 2-15 0,-5-1 15 16,3 1 12-16,1-1-12 0,2 2-5 0,-3 0 8 15,4 0-11-15,-4-3 1 0,3 4 4 0,0-1 6 16,1 0-1-16,-1 1 1 0,1-5 9 15,3 4-9-15,-4-1-8 0,5 2 7 16,1-1 4-16,-1-1-12 0,-1 0 4 0,3 0 2 16,-3 2 0-16,3-1-10 0,0 0 12 0,-2 0 8 15,1 0-10-15,-1-3 0 0,2 4-5 16,0 0 5-16,0 0 11 0,-2-1-22 0,1 1 14 16,2 0-6-16,-4 0 6 0,3 0-8 0,-3 1 7 15,1-1 3-15,1 4-10 0,-1-3 0 0,-2 0 5 16,-2-1 3-16,0 2-13 0,-1 4 15 15,1-3 5-15,-4 1-15 0,-1-1-3 16,-2 4 6-16,0-5 9 0,-1 5-17 0,-3 2 0 16,-3-1 10-16,0 2-26 0,0-2 8 0,0 5 0 15,0-3-7-15,-11 6-21 0,4-1 12 16,0 2 16-16,-7 0-66 0,-2-1-52 0,1 1-20 16,-2 4-84-16,-3 2-134 0,-4 1-481 0,-12 4 97 15,2 1 52-15,10-8 127 0</inkml:trace>
  <inkml:trace contextRef="#ctx0" brushRef="#br0" timeOffset="1870.03">13501 10044 465 0,'0'0'80'16,"0"0"-3"-16,0-3 10 0,0 3-6 0,0 0 99 16,0-7-14-16,0 7 0 0,0 0-4 0,0-6-16 15,0 6-8-15,0 0-13 0,0 0 8 16,0 0-20-16,0 0-13 0,0-4-6 0,0 4-24 16,0 0-1-16,0 0-13 0,0 0 5 0,0 0-12 15,0 0 7-15,3 19-20 16,1-11 21-16,-4 9-1 0,0 1-10 0,0 4-5 0,0 3 0 15,0 1 0-15,0 5-11 0,0-3 11 16,0-2-18-16,0 2 1 0,1 0-9 0,2-3 8 16,0 1-15-16,-3-1-16 0,4-2-36 15,-1-4-7-15,0-1-23 0,0 2-85 0,0-4-28 16,-3-5-81-16,5 3-500 0,-2-3 66 0,0-1 60 16</inkml:trace>
  <inkml:trace contextRef="#ctx0" brushRef="#br0" timeOffset="2230.94">13426 9978 703 0,'0'0'285'0,"-3"-6"-12"0,3 6-42 0,-4-4-11 15,4 4-36-15,0 0-15 0,4-9-23 16,-4 9-13-16,10-1-2 0,-4 1-19 0,5-1-9 16,2 1-6-16,2 0-28 0,1 0 8 0,2 1 0 15,1-1-21-15,2 1 0 0,-3 1 11 16,2 2-31-16,0-1-11 0,-3-2 11 16,-2 5-26-16,1-3-10 0,1 2 18 0,-7 2-18 0,1-4-2 15,-4 4-3-15,0 0 17 0,-4-1-9 16,-3 0-6-16,0 1 16 0,-4 5 3 15,-5-3-14-15,-1 2 8 0,-4-1-2 0,-4 4-5 16,1-3-3-16,-4 2 15 0,-1-4-7 0,0 1-1 16,5-4 9-16,0-1-27 0,0 2-1 15,4-6-24-15,2 5-54 0,1-3-107 0,3 1 3 16,1-3-80-16,1 2-215 0,2-1-271 0,3-2 99 16,0 0 52-16</inkml:trace>
  <inkml:trace contextRef="#ctx0" brushRef="#br0" timeOffset="2498.59">13887 9988 534 0,'0'0'213'0,"1"-6"2"0,2 0-18 16,-3 6-31-16,0 0-27 0,0-4 4 0,0 4-15 15,3-4-5-15,-3 4-23 0,0 0-11 0,0 0-30 16,0 0 15-16,0 0 6 0,0 0-19 16,0 0-10-16,0 0-20 0,7 20 23 0,-4-7-23 15,1 4 17-15,-3 1-9 0,2 9 4 0,0 3-12 16,0 8 2-16,-3 0-15 16,4 19-21-16,-4 3-45 0,3 3-88 0,-16 12-215 15,19-13-401-15,-2 3 81 0,5-7 88 0</inkml:trace>
  <inkml:trace contextRef="#ctx0" brushRef="#br0" timeOffset="3510.21">16417 12497 793 0,'-3'-6'243'15,"3"6"-5"-15,0 0-33 0,0 0-28 16,0 0-21-16,0 0-3 0,0 0-4 0,0 0-39 15,0 0 13-15,-4 21-36 0,4-8-3 16,0 3 6-16,0 5-26 0,0 4 5 0,0 3 3 16,0-2-24-16,-3 9 9 0,0-3-11 0,3 3-8 15,-3-1-5-15,3-3-20 0,0 4-39 16,0-3 1-16,-2 1-19 0,2-2-48 0,2-4-46 16,-2-2-54-16,0-7-38 0,0 4-239 15,0-5-247-15,3 0 50 0</inkml:trace>
  <inkml:trace contextRef="#ctx0" brushRef="#br0" timeOffset="3874.44">16362 12514 604 0,'0'0'207'0,"0"-6"-20"0,0 6-29 0,4-7-19 15,3 3 1-15,0-2-17 0,2 6-10 0,3-4-3 16,-2 0-2-16,6 1-24 0,-2-1 0 16,3 4-17-16,0-1-6 0,1 1-12 0,-2 1-8 15,5-1-13-15,-4 4 0 0,3-1-7 0,-2 3-3 16,-4-2 2-16,3 4 3 0,-4-1-2 15,-3 0-29-15,1 1-2 0,-5 2 15 16,-5-2-23-16,-1 3 21 0,-1 3 7 0,-5-3-8 16,-5 3-2-16,-2 3 13 0,-5-4-13 0,2-1 10 15,-5 1 1-15,0-1 4 0,1-4-28 16,3-1 8-16,0-3-3 0,0 2-17 0,3 0-11 16,0-4-8-16,1-2-55 0,2 2-132 0,-2-4-155 15,9 2-323-15,4 0 87 0</inkml:trace>
  <inkml:trace contextRef="#ctx0" brushRef="#br0" timeOffset="4331.68">16943 12541 711 0,'-3'-8'220'16,"3"8"-5"-16,0-3-23 0,0 3-28 0,0 0-21 16,0-7-4-16,0 7-22 0,3-5-7 15,-3 5 0-15,7-2-22 0,-7 2-22 0,14-1 1 16,-4 1 2-16,-3-1-10 0,4 3-8 0,-1-2-8 16,0 5-12-16,0 0-3 0,0 0-5 0,0 3-7 15,1 0 17-15,-4 3-20 16,0 2-8-16,-1 0-3 0,-6 4 16 0,0 3-23 15,0 0 23-15,-7 3-15 0,-2-3 4 0,-3 8 4 16,-4-3-9-16,-1-3 6 0,0 2 2 16,-1-2-2-16,2-5 7 0,2-2-7 0,1-1-6 15,3-3 9-15,-1 0 6 0,4-1 6 0,0-2-5 16,1-2-5-16,1-2 5 0,2 3 20 16,0-6-12-16,3-1-13 0,0 0 5 0,0 0 0 15,28-3 2-15,-8-5 13 0,3 0-27 16,5-5 17-16,7 2-5 0,9-5-16 0,7-4 1 0,-3-2-3 15,3 5-21-15,0 1-27 16,4-1-16-16,0 0-64 0,13-8-116 0,-13 17-552 16,-11 1 51-16,-2-1 100 0</inkml:trace>
  <inkml:trace contextRef="#ctx0" brushRef="#br0" timeOffset="5246.15">21264 11047 586 0,'-3'-6'148'15,"3"6"-2"-15,0-8 23 0,0 8-31 16,0 0 0-16,0 0-30 0,0-7-1 16,0 7-32-16,0 0 19 0,0 0-12 0,0 0 3 0,0 0-16 15,3 18-13-15,-3-6 18 0,4 0-28 16,-4 3 8-16,0 3 13 0,0 7-11 15,0 0-23-15,0 4 6 0,0-1-6 0,0 3 5 16,-4-2-4-16,4 3-1 0,0-2-10 0,0 5 3 16,4-7-29-16,-8 4 3 0,8-6-20 0,-4 3-11 15,0-3-46-15,4-2-38 0,-1-3-16 16,0-1-9-16,0-8-104 0,-2 3-462 0,5-4 69 16</inkml:trace>
  <inkml:trace contextRef="#ctx0" brushRef="#br0" timeOffset="5622.65">21168 10980 642 0,'0'0'230'0,"-6"-6"-30"0,6 6-16 0,-3-6-22 0,3 6-17 16,0 0-1-16,10-9-44 0,-3 8 25 15,3-1-20-15,0-3-13 0,7 5-15 16,-3 0 7-16,7-1-30 0,-1 1-5 0,0 0-6 16,4 1-9-16,-3 3 1 0,-1-1-14 15,4 3-13-15,-6-2 17 0,2 4-12 0,0 0 2 16,-6 1-2-16,0 3-8 0,-4-2-18 0,1 1 11 15,-2 2-1-15,-5-2 14 0,-4-2-27 0,0 4 6 16,-4-2 7-16,-5 3 9 0,-5 0-27 16,0 1 8-16,-3-1-17 0,-4-3 4 0,1 2 11 15,-1-5 7-15,-3 1-43 0,7-6-6 16,-3 6-48-16,-1-9-2 0,7 0-187 16,1 0-436-16,3 0 67 0</inkml:trace>
  <inkml:trace contextRef="#ctx0" brushRef="#br0" timeOffset="6123.04">21746 10851 852 0,'0'-7'240'0,"0"7"-22"15,1-4-29-15,-1 4-7 0,6-6-26 16,-6 6-30-16,8-3 12 0,1-2-23 0,-2 5-15 16,3-2-21-16,1 0-30 0,-1 2-8 15,0-3-15-15,1 3 9 0,-1 3-32 0,4-1-6 16,-4-1-38-16,0 0 16 0,-4 5-21 16,2-2 15-16,-5 3-5 0,1-1 21 0,-4 2-8 15,0 1 13-15,-4 0-1 0,1-1-9 0,-5 3 17 16,-1 2-7-16,2-2 8 0,-3 1 4 15,-1-1 8-15,5-3 1 0,-1 0-1 0,0 0-20 16,0-1-1-16,0-3 11 0,4 3-12 0,-1 0-1 16,1-4 13-16,3 4 15 15,0-2-15-15,3-1 15 0,0 3 16 0,4-1-23 0,0-2-6 16,4 0 27-16,2-1-4 0,4 3 6 16,0-2 12-16,1-3-25 0,2 5 0 0,-3-5 8 15,1 6-6-15,1-1 3 0,-4-4-2 16,1 1-16-16,-1 4-5 0,-2 0 8 0,-2 0 4 15,-2 1-14-15,-5 2 12 0,-1 0 8 0,-3 5 25 16,-6 0-19-16,-4 5-19 0,-2-5 7 16,-7 9 1-16,-2-5-3 0,-13 6-12 0,0 0-26 15,-5 0 10-15,-4-4-18 0,-1-2-48 0,-2-2-65 16,6-7-63-16,-9 5-500 0,9-5 6 16,5-2 94-16</inkml:trace>
  <inkml:trace contextRef="#ctx0" brushRef="#br0" timeOffset="6926.08">21090 7861 673 0,'1'-5'184'0,"-1"5"-18"15,0 0-2-15,0 0-23 0,0 0-26 0,0 0-2 16,0 0-11-16,0 0-22 0,0 0 12 16,0 0-10-16,0 27 5 0,0-14-23 15,0 7-13-15,-1 0 0 0,-2 5-7 0,3 4 4 16,-7 2-4-16,7 1-9 0,-4 1 4 0,1 2-11 16,3-5-13-16,-3 0 14 0,3-4-9 15,0 0-28-15,3-1-15 0,-3-5-41 0,3 2-15 16,-3-4-100-16,4-1-23 0,-5-2-26 0,6-4-489 15,-2 2 41-15</inkml:trace>
  <inkml:trace contextRef="#ctx0" brushRef="#br0" timeOffset="7282.92">20940 7757 852 0,'0'0'248'0,"-3"-6"-20"0,3 6-33 16,0 0-16-16,0 0-21 0,10-5-9 16,-10 5-31-16,17-3 17 0,-4 3-22 0,2 0-11 15,4 0-2-15,2 0-28 0,3 3 12 16,-1 0-10-16,1-2-10 0,1 2-5 0,2 2 5 15,-6-2-20-15,-1 4-6 0,1 0-2 16,-5-1-21-16,2-1 14 0,-5 2 9 0,1 3-7 16,-4-2-8-16,-3 5 2 0,-3-4-7 0,-1 2-2 15,-10 2-1-15,0-1-20 0,-6 4 5 16,-1-1-10-16,-6 0 2 0,-4 1-10 0,-4-4-8 16,7 1 3-16,-6-3-28 0,4-2 20 0,5-6-45 15,2 5-37-15,1-7-43 0,-8 2-295 16,16-2-342-16,7 0 92 0,-7-4 86 15</inkml:trace>
  <inkml:trace contextRef="#ctx0" brushRef="#br0" timeOffset="7843.38">21552 7760 652 0,'0'0'274'0,"0"0"-38"0,0 0-3 16,0 0-29-16,0 0-17 0,7 8-20 0,-7 0-16 16,-1 2-31-16,-2 3 10 0,0-1-14 15,-1 5-11-15,-3 1-24 0,3 5-1 0,-2 1-14 16,-1 1-9-16,-2 0-16 0,4 0 2 16,-1 0-4-16,-1 0-9 0,4 0-2 0,-4-7-2 15,4-1-13-15,-2-1 2 0,2-2 6 16,0-4 4-16,0 3 3 0,2-4 11 0,-2-3-3 15,3-1-11-15,0 1 6 0,0-6-3 0,0 0-5 16,0 0 18-16,0 0-23 0,0 0 0 16,0 0 5-16,0 0 13 0,21-14-16 0,-14 12 8 15,-4-6-15-15,4 1-8 0,-1 5 6 0,2-4-9 16,-1-1-2-16,-1 4 16 0,4-4-9 0,-2 6-2 16,1-5-7-16,-2 5-70 15,4-1 21-15,-1-3-13 0,0 5 2 0,1-3 6 16,-4 3-5-16,5 0 15 0,-1-1 20 0,-11 1-20 15,17-1 0-15,-10-2 5 0,4 3 5 16,-5-2 16-16,-6 2 2 0,14-1 5 0,-4 0 8 16,-3-5-5-16,0-1-8 0,-1 2 2 0,2-2 14 15,-1-2-9-15,-1 0-4 0,1-1 18 16,-4-1-16-16,5 1 28 0,-5-4 1 0,0 4-9 16,0 2 21-16,-2-3-15 0,2 0-10 0,-3 1 43 15,3 2-8-15,-3 1-2 0,0 4-10 16,3-5-6-16,-2 4-12 0,-1 4 15 15,0-6 0-15,0 6-18 0,0 0 10 0,0 0 1 16,-1 19-11-16,-2-2-3 0,-3 5 4 0,2 5 14 16,1 6-33-16,-1 5-2 0,-6 14-29 15,7 0-20-15,3 4-66 0,-4 3-47 0,-2-2-181 16,6 1-382-16,0-15 8 0,-1 10 100 0</inkml:trace>
  <inkml:trace contextRef="#ctx0" brushRef="#br0" timeOffset="8649.44">16940 6196 698 0,'0'-4'223'0,"0"4"-26"0,0 0-2 16,0-8-29-16,0 8-15 0,0 0-15 0,0 0-26 15,0 0-16-15,0 0 4 0,0 0-1 16,4 17-20-16,-1-7 7 0,-3 4-27 0,3 4 4 16,0 2 11-16,-3 3-19 0,4 2-12 0,-3 6 8 15,-1-4-23-15,3 4 15 0,-3-3-8 0,0 3 0 16,3-5-12-16,-3 0-21 16,4 4-29-16,-4-4-1 0,6-1-34 0,-3-4-23 15,1 2-75-15,-1-5-86 0,1-5-67 0,-3 2-394 0,2-5 23 16</inkml:trace>
  <inkml:trace contextRef="#ctx0" brushRef="#br0" timeOffset="9009.54">16845 6101 668 0,'-1'-5'189'0,"1"5"-12"0,0 0-16 15,4-4-20-15,-4 4-16 0,14-1 8 0,-4-2-30 16,3 3-9-16,2 3 9 0,1-3-42 0,5 1 13 16,-1 1-7-16,0 4 7 0,1-3-12 15,0 3-14-15,-1-4-4 0,1 4-1 0,-3 2 8 16,-2-5-10-16,1 4-7 0,-3-1-24 0,3-3 10 15,-7 3-17-15,0-2-1 0,1 2 14 16,-4 1-6-16,-4-1 5 0,0-1-7 0,-6 3-21 16,-1 2 13-16,-5 1-12 0,-6-1 1 15,-2 5 6-15,0-5 0 0,-3 1-15 0,0 2-16 16,5-4 2-16,-1-2-17 0,2-1-105 16,0 0-105-16,4-2-33 0,3 1-387 0,3 1 15 15</inkml:trace>
  <inkml:trace contextRef="#ctx0" brushRef="#br0" timeOffset="9463.42">17456 6303 982 0,'7'-2'287'16,"-7"2"-31"-16,0 0-23 0,0 0-23 15,0 0-23-15,0 0-8 0,0 0-31 0,0 0-25 16,0 0 13-16,0 10-36 0,0-10-6 0,-7 14-4 16,1-5-13-16,1-1-11 0,-1 0 4 15,-1 3-24-15,-3 1-3 0,3-1 11 0,0-1-26 16,1 0 5-16,-1-1-2 0,4 1-23 0,-1-4 20 16,-3 1-13-16,4-1-5 0,-1 2 3 0,1-5-5 15,0 3 10-15,3-6 0 0,-1 7-3 16,1-7-5-16,1 3 21 0,-1-3-18 15,0 0-5-15,0 0 7 0,24-8-5 0,-14 6 5 16,-1-4 6-16,2 3-6 0,-1-4-7 16,3 5 18-16,-1-4-26 0,-2 3 5 0,4-1 5 15,-1 2-2-15,0 1 15 0,-2 1-28 0,2 0 10 16,1 0 10-16,-4 3-7 0,0 1 2 16,1 0 18-16,-4 4-23 0,0 2 3 0,-4 3-13 15,0-1 5-15,-3 3 7 0,-3 2-12 0,-4 6-13 16,1-3-2-16,-5 4 15 0,-3-1-23 15,1 1-29-15,-1-6-12 0,-2 0-20 0,4-1-6 16,3-3-20-16,-1-3-34 0,-1-4-86 0,1-1-310 16,6-5-249-16,-2-1 164 15,6 0-43-15</inkml:trace>
  <inkml:trace contextRef="#ctx0" brushRef="#br0" timeOffset="9638.25">17456 6278 906 0,'0'0'314'0,"0"-9"-50"0,1 3-21 15,5 0-5-15,1-3-48 0,4-4-6 16,8 1 3-16,6-7-34 0,15-1-25 0,9-4-17 16,6 0-19-16,19-2-3 0,2 1-27 15,2 1-47-15,5-1-120 0,6 6-422 16,0 2-274-16,-1-1 99 0,-3-1 55 0</inkml:trace>
  <inkml:trace contextRef="#ctx0" brushRef="#br0" timeOffset="10841.72">17576 7818 565 0,'3'-3'213'0,"-3"-4"-11"0,0 7-28 0,-3-12-33 15,0 9-18-15,3-5-42 0,-4 1 32 0,1 3-5 16,2-2-6-16,-2-1-2 0,-3 2-21 16,2-1-17-16,-2-1 22 0,-2 0-28 0,-2 3 11 15,3-2-29-15,-7 1 11 0,1 2 66 0,-3 1-18 16,1 1-7-16,-3 1-13 0,-1 1-8 15,-5 1 3-15,3 1-6 0,-3 4-7 0,-3 1-8 16,-3 5-12-16,2-4-1 0,0 7 6 0,-2 0-11 16,5 1-2-16,-9 9-8 0,0-1 2 15,10 2 3-15,3-4-12 0,5 2 7 0,-2 2-3 16,5-1-12-16,3-1 5 0,2 0 10 16,2 0-11-16,3 0 4 0,2 0 2 0,1 0 7 15,1 0-22-15,5 0 12 0,2 0 1 16,5 1-1-16,0 2-12 0,2-6 20 0,6 1-13 15,1 0 0-15,0-3-10 0,5 1 28 0,0-5-2 16,4-3-13-16,0 2-1 0,3-5 11 16,0 2-20-16,3-3 7 0,4-7 6 0,1 3-1 15,-2-4 3-15,5-5 5 0,-1 1-5 0,-3-3-16 16,17-2 32-16,-6-3-22 16,-11 2-1-16,-4-1 9 0,-6-3-7 0,4-2 2 0,-8 2-2 15,3-6-5-15,-6-1-6 0,0 0 4 16,4-11-1-16,-7 0 7 0,-8 5 24 15,4-2-36-15,-7-4-2 0,-3-1 2 0,0 1 2 16,0-4-7-16,-4 0 13 0,-3 1-3 0,-3 0-3 16,-4 2 1-16,0-2 2 0,-9-5-13 15,1 5-2-15,-9 2 5 0,-3 1 3 0,-4 4-4 16,-6-1 4-16,-1 11-3 0,1 3-16 0,-1 5 11 16,-13-1 10-16,2 5 0 0,6 5-10 0,-3 1 10 15,3 3 0-15,-16 4-13 0,1 1 23 16,3 2-28-16,1 3 3 0,12-3-13 0,8 0 5 15,-3 4-21-15,3-3-35 0,-4 10 10 16,4-3-8-16,10-3-41 0,3-2-17 16,5-1-68-16,2 1-654 0,4 2 104 0,3-5 55 15,0 2 104-15</inkml:trace>
  <inkml:trace contextRef="#ctx0" brushRef="#br0" timeOffset="11870.34">15758 9643 729 0,'-4'-10'276'0,"0"3"-14"0,1 0-19 15,-1 1-10-15,-2 0-31 0,-1-1-5 16,1 0-38-16,-5 2-1 0,4 0-14 0,-3 3-27 16,-4-3 14-16,1 3-29 0,-2 0-12 15,-1 4-6-15,-2 0-12 0,-1 3-8 0,-5 2 5 16,3 5-7-16,-4 3-1 0,-12 10-15 0,6 3 3 15,1 4-16-15,2 1 11 0,4 2 14 16,4 4-27-16,2-6-13 0,8-5 8 0,-3 5 2 16,6-1-13-16,3 0 3 0,4-4-8 0,0 4-7 15,1 1 15-15,8 0-10 0,2 0-3 16,-1-1 20-16,11 5-15 0,6-2-4 16,-3-2 6-16,6-1-22 0,-2-10 20 0,-1-4 8 0,1-2-13 15,3-2 3-15,0-1 2 0,3-5-2 16,3 1-11-16,1-3 21 0,0-4-20 15,-4-2 12-15,6 0-13 0,-1-7 3 0,1 3 0 16,-5-5 3-16,2-4-8 0,8-5 13 0,-5-6-14 16,-5-1 12-16,-5 2-1 0,-9 2-10 15,4-11 2-15,-3 1 11 0,-7 5-11 0,1-16 1 16,-5 6 9-16,-1-11-7 0,-6 7 0 0,-1 5-10 16,-3-1 5-16,-4-2 0 0,-5-6 0 15,2 5-8-15,-7 6-5 0,-7-5 5 16,-2 1 13-16,-8 8-7 0,-3 2 9 0,-4 4-15 0,-3 0 8 15,4 10-8-15,5 1 11 0,-5 4 2 0,-1 5 0 16,1-2-5-16,2 5-3 16,1 3 8-16,-3 2-15 0,-11 9 7 0,1 1-13 15,5 6-17-15,1 2-26 0,4 4-38 0,6 6-52 16,10-8-69-16,3 2-660 0,5 1 123 16,0-3 46-16,5-5 125 0</inkml:trace>
  <inkml:trace contextRef="#ctx0" brushRef="#br0" timeOffset="12912.22">17210 11175 701 0,'-11'-6'251'0,"1"5"-21"16,0-1-15-16,-4 1-5 0,4-3-21 0,-3 4-22 15,-1 0-14-15,-3 4 1 0,-3-1-34 0,-4 5-10 16,2-1-5-16,-1 3-2 0,-7 5-19 0,5-1-7 15,2-3-21-15,6 0-2 0,-4 1-18 16,4 0 5-16,0 4 2 0,-1 8 21 0,2 1 13 16,-2 3-16-16,-1 11-7 0,4-6-5 0,6 0-6 15,5-3 6-15,-3-3-13 0,7 1-5 16,4-3-6-16,-1 0 1 0,1 7-3 16,9-7 0-16,1 1 0 0,2-1 5 0,8-1-7 15,7 2-6-15,0-2 10 0,6-2-12 16,1-9 8-16,-3 0-6 0,2-4-10 0,1-6 0 15,2 2 3-15,5-2 0 0,-1-3-1 0,1-4-7 16,12-2 18-16,-2-2-2 0,-3 0-14 16,3-6 6-16,-8 1 2 0,1-4 3 0,-3-5-16 15,-4 3 6-15,-10-3-3 0,3-3 0 0,-7 0 8 16,-7 3-8-16,5-13-8 0,-8 7 16 0,-4-4-13 16,-6 4-3-16,0-4-2 0,-3-1-16 15,-4 1 16-15,-5-1-11 0,-1-2 6 16,-11-5 15-16,-3-2-15 0,-5 9 4 0,-2-2-1 15,-7 3 6-15,0 7-14 0,-7 0 12 16,-1 7-7-16,-5 3 12 0,10 2 1 0,-2 2 2 16,2 7-5-16,0-3 7 0,-1 5-9 0,4 2 12 15,0 1 5-15,-8 0-8 0,2 5 16 16,-1-1-10-16,3 2-23 0,4 6 12 0,3-4-38 16,0 2 16-16,8-1-22 0,2 4-6 0,3 0-27 15,2 0-35-15,5 0-10 0,4-3-124 0,7 4-616 16,0-1 108-16,4-3 50 0,2-1 131 15</inkml:trace>
  <inkml:trace contextRef="#ctx0" brushRef="#br0" timeOffset="14105.84">20315 10318 583 0,'-1'-10'202'0,"-3"3"-25"0,-2-1 5 16,2-3-36-16,1 3-3 0,-4-1-20 15,1 0 7-15,-5 0-22 0,1-2-11 0,-3 1-7 16,-2 3-1-16,-1 3-4 0,-8-4-16 0,3 2-20 16,-6 5-3-16,-1-5-3 0,5 6 16 15,-8 5-10-15,-1-3-11 0,1 3 6 0,-6 2-11 16,0 4-23-16,-10 5 18 0,2 2-2 0,1 0-3 16,5 7-13-16,-1 0 36 0,5 2-31 15,4 3 3-15,1 2-7 0,6-4 4 16,10-3 5-16,0 0-17 0,1 0 0 0,6 0-1 0,4 0 11 15,-1 0-8-15,4-3 8 0,4 3-8 16,3 1 3-16,3 1 2 0,7-2 0 16,6 8 3-16,1-3-8 0,4-3 5 0,6-1 1 15,3-2 6-15,2-1-6 0,2-4-4 0,7-3-9 16,-1-1 35-16,5-3-15 0,-8-6 0 16,14 0-18-16,-6-4-10 0,-8-3 7 0,4 0 16 15,10-5 2-15,-1 0-15 0,-2-4 0 0,-10 2 3 16,3-6-8-16,-11 4 0 0,-2 0 7 0,-1-5 1 15,-6 3 2-15,-2-5 8 0,12-6-6 16,-13 0-2-16,-3 2 3 0,-4-4 10 16,-5 0-8-16,1-4-5 0,-7-4 1 0,-4 8-4 15,-2-7 8-15,-5-3 6 0,-2 2 2 16,-2-2-16-16,-8-7-12 0,-5 1 10 0,-2-1 5 16,-5 9 16-16,-3 1-24 0,-4 5 3 0,-6 4 8 15,-2-1-19-15,-3 8 4 0,-4 3 17 16,8 1-2-16,5 9-13 0,0-4 10 0,-1 4-10 15,4 1 5-15,-1 4 2 0,4-1-10 0,0 1 3 16,5 4-13-16,2-2-10 0,0 2-10 0,3 3-3 16,1 1-5-16,6 2-13 0,4-1-54 15,3 3-56-15,0-11-25 0,7 12-577 0,4-5 73 16,2 0 55-16</inkml:trace>
  <inkml:trace contextRef="#ctx0" brushRef="#br0" timeOffset="15263.77">20047 8101 650 0,'-3'-7'256'0,"3"3"-6"0,-3-3-22 15,0 2-18-15,-2 1 13 0,5-2-36 0,-6 3-8 16,3-4-18-16,-1 0-7 0,-2 6-19 16,-1-6-27-16,-1 5-11 0,-5-3 8 0,0 4-31 15,-1-1 6-15,-3 2-14 0,-4 0-7 0,-3 2 5 16,-7-1-10-16,1 6 2 0,-5 0-23 0,-2 1 24 15,-14 3-29-15,3 5 0 0,0 0 8 16,4 4-13-16,-1 2 5 0,7 3 0 16,1 0-2-16,3 7-8 0,3-1-5 0,4 4-11 15,3-1-12-15,6-1 10 0,5-4 26 16,3 3-26-16,5 2 10 0,2 0 0 0,6 0-7 16,2-2 7-16,8 14-8 0,5-5 1 0,5-5-1 15,7 4 9-15,1-7-16 0,4-6 7 0,3 3-2 16,2-4 18-16,1-7-18 0,1 4 5 15,-2-11 3-15,-5-1 2 0,16 0 0 0,-7-3 1 16,-6-5 1-16,3 0-17 0,0-3 13 0,0-3-8 16,1 0 8-16,11-6 12 15,-1-5-7-15,-14 4-8 0,7-11-2 0,-5-1 4 0,-2-3-7 16,-3-7 3-16,-6 0 2 0,-1-1 5 16,-4-7-2-16,0 2-11 0,-6-5 1 0,-2-3 7 0,-6 2 10 15,-2 5-22-15,-5 2 9 16,-3-1 3-16,-3 3-12 0,-2 2 1 0,-4-1 9 15,-8-8-11-15,-4 1 11 0,-7 8-6 0,-5 1-12 16,-1 5 25-16,-7 4-15 0,-1 5-10 16,-2 8 4-16,-8 1 11 0,1 4 0 0,7 4-12 15,-21 2 9-15,4 5-7 0,5-2-16 0,-2 9-17 16,8-4-29-16,2 8-41 0,13-1-63 0,5-1-305 16,5 0-369-16,5-3 82 0,10-2 138 15,0-2 31-15</inkml:trace>
  <inkml:trace contextRef="#ctx0" brushRef="#br0" timeOffset="19506.8">15275 7906 299 0,'-6'-5'105'0,"6"5"18"0,0 0-44 16,0 0 0-16,-4-2 6 0,4 2-13 0,0 0-3 15,0 0-5-15,0 0-34 0,0 0 19 0,0 0-8 16,0 0 0-16,0 0-3 0,0 0 1 16,0 0 4-16,0 0-17 0,17 16 15 0,-6-6 2 15,-1-2-38-15,6 9 39 0,2-2-24 0,6 3 19 16,13 10-14-16,1 4 75 15,4-4 15-15,5 2-27 0,5 12 11 0,6-9-24 16,3 7-6-16,-2-5 10 0,5 1-30 0,-2 1 17 16,-1-3-20-16,1 1 23 0,-1-3-30 15,-13-4 7-15,0 2 3 0,-1-1-80 0,2 0-8 16,-2-2-7-16,-2-2 16 0,-1 0-14 0,-3 0 24 16,-6 0-6-16,-5-8-2 0,-5-2 13 15,-2 0-3-15,-3-5 18 0,-2 1-8 0,-4-3 0 16,-1 4 16-16,1-3-8 0,-4-5-8 0,1 5 42 15,-1-2-19-15,-1-1-2 0,-2-4 38 0,-2 5-20 16,1-6 17-16,1 1-15 0,-4 2-4 16,3-3-1-16,-6-1 10 0,0 0 8 15,8 4-15-15,-8-4-13 0,0 0-3 0,0 0-33 16,0 0-58-16,0 0 4 0,0 0-41 16,0 0-40-16,0 0-385 0,-11-12-168 0,8 6 109 15</inkml:trace>
  <inkml:trace contextRef="#ctx0" brushRef="#br0" timeOffset="19870.07">16592 8512 383 0,'0'0'105'0,"0"0"18"16,0 0-25-16,10 13-11 0,-4-10 25 0,-2 4-48 15,3 1 26-15,0 0-13 0,-1 1-24 16,1 5 4-16,4-2 7 0,-4 2 5 0,3 2-16 16,-1-1-19-16,2 1 2 0,-4-2 10 0,0 1 7 15,3 2-7-15,-3-2-17 16,0-1-4-16,-1 0 29 0,2 0-10 0,-2-2-11 0,-2 1-18 15,-4-3 39-15,3 2-8 0,-3-1 69 16,-3-1-7-16,-4 3-8 0,-3-1 20 0,-1 1-20 16,-6-1-8-16,1 1-26 0,-5-1 1 15,-4 1-26-15,2-1-13 0,-1-5-23 0,-3 5-61 16,-1 0-72-16,1-4-131 0,2 1-542 0,-1-6 189 16,5 3-35-16</inkml:trace>
  <inkml:trace contextRef="#ctx0" brushRef="#br0" timeOffset="20750.39">19217 6842 432 0,'-3'-6'179'0,"3"6"-48"15,0 0-16-15,0 0-5 0,0 0-8 0,0 0-15 16,0 0 11-16,-11 21 25 0,4-11-31 15,0 8-10-15,-3 4-18 0,-7 7 10 0,-3 13 3 16,-1 8-34-16,-9 8 67 0,-1 6 3 0,0-3-13 16,0 6 5-16,-3-2-13 0,3 0-21 15,1-2 17-15,2-1-24 0,4-13-3 0,3-3 0 16,1 1-4-16,0-4-6 0,3-3-5 16,3-7-15-16,4-5 2 0,-1 3 3 15,4-7-3-15,1-4-5 0,2 4-5 0,-2-6-15 16,2-1 25-16,0 1-15 0,1-3 5 0,3-1-18 15,-3 1 13-15,2-5 13 0,-2 1-18 16,3-3-6-16,-3 1 22 0,3-1-9 0,0-1-7 16,0 0 0-16,0-1-18 0,-3-1 40 0,3-5-24 15,0 7 6-15,0-7-4 0,-4 7-18 16,4-7 8-16,-3 1-16 0,3-1-8 0,0 0-19 16,0 0-63-16,0 0-56 0,0 0-71 0,-4-16-576 15,4 13 71-15,-4-3 59 0</inkml:trace>
  <inkml:trace contextRef="#ctx0" brushRef="#br0" timeOffset="21200.53">18512 7776 647 0,'0'0'225'0,"0"0"-33"0,0 0-18 16,0 0-41-16,0 0 19 0,0 0-12 15,4 17-14-15,-1-9 27 0,0 2-58 16,-2 4-80-16,-1 2 6 0,7 1 15 0,-7 0-11 16,3 1-2-16,1 0 3 0,-1 3-13 15,3-3-6-15,-2 0 9 0,-1 0 2 0,5-3 15 16,-2 3-7-16,-2-1-11 0,2-2 16 0,-2 2 4 15,3-2-6-15,0-4-4 0,-4 2-12 16,1-2-5-16,2-4 17 0,-2 1 16 0,-1 2 8 16,4-4-24-16,0-4 65 0,0 3-3 0,3-4 5 15,0-1-20-15,1-4 20 0,3 1-23 16,2-4-7-16,-1-3-4 0,4 1-1 16,2-5-9-16,-4 3-9 0,3-5 2 0,-2 2-11 0,-1 1 1 15,3 0 8-15,-3-4-4 16,1 6-22-16,-1-3-18 0,-4 6 10 0,1-2-69 15,0 2 10-15,-1 1-45 0,1 0-47 0,-4 4-100 16,4-2-212-16,-4 4-336 0,3 0 73 0,-2 1 104 16</inkml:trace>
  <inkml:trace contextRef="#ctx0" brushRef="#br0" timeOffset="21922.1">19285 9483 616 0,'0'-7'200'16,"0"7"-5"-16,0 0-19 0,3-4-20 0,-3 4-2 15,4-4-39-15,3 2 3 0,-7 2-6 16,17-5-9-16,0 4-16 0,3-1-8 0,8 2 11 16,6 3 17-16,8-2 9 0,22-1-37 0,5 4 16 15,10-2-93-15,2-2-4 0,19 0-9 0,8 6 14 16,-1-4-8-16,-5-2 10 0,1 7 8 15,-4-3-11-15,1 2 34 0,-5-5-36 0,-17 4-20 16,1-4 22-16,-8 0-9 0,-2 1-4 16,-5 2 11-16,-12-3 0 0,-11 2 0 15,-6-2-10-15,-4 2 0 0,0-3 15 0,-8 0 21 16,-2 1-32-16,-1-1 37 0,-3 2 13 0,-3-2-11 16,-1 0-20-16,1 0 5 0,-4 0 17 0,0 0-12 15,-3 0-10-15,-7 0-5 0,17 0-44 16,-17 0-30-16,7 0-29 0,-7 0-41 0,0 0-53 15,0 0-134-15,0 0-419 0,0 0 71 0</inkml:trace>
  <inkml:trace contextRef="#ctx0" brushRef="#br0" timeOffset="22735.75">19436 9319 714 0,'3'-4'225'0,"-3"4"-20"15,3-7-1-15,-3 7-19 0,0 0-21 0,3-5-36 16,-3 5 10-16,0 0-23 0,0-3-2 0,0 3-6 16,0 0 1-16,0 0-42 0,0 0 16 15,0 0-8-15,1-7-25 0,-1 7 20 0,0 0-2 16,0 0 2-16,4-6-26 0,-4 6 16 0,0-4-5 15,0 4-3-15,3-7-7 0,-3 7-3 16,0 0-11-16,3-7-2 0,-3 7 13 0,0-1-10 16,0 1 0-16,0 0 7 0,1-7-15 0,-1 7-20 15,0 0 22-15,3-4-12 0,-3 4-8 16,0 0 0-16,0 0-7 0,0 0-3 16,0 0 12-16,0 0-35 0,0 0 38 0,0 0-2 15,-21 8-3-15,14-5-7 0,-3 5 12 0,-4 3-7 16,-3 2 2-16,0-1 2 0,-4 2-2 15,5 1 13-15,-2-3-13 0,-2 3-12 0,3-1-1 16,0-3 3-16,0 3 15 0,4-3 0 0,2-3-4 16,-3 2 1-16,3-2-7 0,5-1-2 15,-4 0 2-15,3 0 0 0,0-4-18 0,3 1 5 16,1-1 3-16,3-3-6 0,0 0 9 0,0 7 7 16,0-7 0-16,0 0 7 0,0 0-19 15,21-4 12-15,-21 4 0 0,13-2-6 16,-2 1 14-16,-4-2 0 0,3 0-8 0,0 2-21 15,-10 1 24-15,14 0-8 0,-4 0 0 0,0 4 2 16,0-1-12-16,0-3 7 0,1 6 11 16,-4-1-6-16,6 2 6 0,-2 3-3 0,-1 2 2 15,3 1-12-15,1 3 2 0,0 6-30 0,3 2-34 16,-3 2-56-16,6 11-176 0,1 3-526 16,-1 0 96-16,4 1 81 0,-6-12 77 0</inkml:trace>
  <inkml:trace contextRef="#ctx0" brushRef="#br0" timeOffset="23645.3">18896 11011 685 0,'0'0'149'15,"-4"-5"-11"-15,4 5-12 0,0-9 4 0,0 5-27 16,0 4 1-16,0-10 12 0,0 10-27 0,0-7 14 16,0 7-1-16,0-4-17 0,0 4-6 15,0 0-5-15,0 0-18 0,0 0-10 0,4-4 16 16,-4 4-16-16,0 0-8 0,13 8-17 0,-6-1 10 15,0 3-1-15,4 3 16 0,2 5-23 16,4 2 3-16,-3 8-6 0,10 7-7 0,0 5-5 16,0 2 10-16,-1 2-5 0,4 3-6 15,-2-2 6-15,-1 2 5 0,3-1-18 0,1 4 5 16,-5-3 18-16,4-1-13 0,-3 1-7 16,1-4 0-16,2 3-3 0,-4-9 2 0,1 5 24 15,-3-7-11-15,-4-5 3 0,0-5-18 0,-3 0 0 16,3 0 5-16,-4-8 0 0,-2 1 3 15,-1 2-6-15,0-5-4 0,1 0 12 0,-1-1 0 16,-3-3-10-16,3 3 8 0,-3-4-10 0,0-2 14 16,-1 0-19-16,2 1 9 15,-2-3-12-15,-2 2 30 0,-1-6-27 0,1 5 12 0,2-3-13 16,-3 2-7-16,1-5 2 0,-4-1-15 16,1 7-49-16,-1-7-28 0,0 0-33 0,0 0-75 15,0 0-55-15,0 0-462 0,0 0 49 16</inkml:trace>
  <inkml:trace contextRef="#ctx0" brushRef="#br0" timeOffset="24411.41">18725 11172 424 0,'0'0'228'16,"0"0"-13"-16,0 0-89 0,0 0-1 0,0 0 1 16,0 0 71-16,0 0-16 0,13-14-12 15,-9 11 3-15,-4-2-39 0,4-2-8 0,-1-3-4 16,-3 2-11-16,3-2-5 0,0-4-21 16,-2 6 11-16,2-5-31 0,0-1-8 15,-3-1 0-15,0-3 16 0,3 1-28 0,-3-2 9 16,3-2-9-16,-2 4-16 0,-1 1 16 0,4-1-1 15,-4 2-10-15,0 4 6 0,0-3 7 16,3 3 15-16,-3 1-25 0,0-4 0 0,0 7 2 16,0 2-12-16,0-3-21 0,3 2 23 0,-3-1-15 15,0 3-5-15,1-2 10 0,-1 6 12 16,3-7-32-16,-3 7-3 0,0 0 10 0,7-1-8 16,-7 1 13-16,0 0-2 0,17 8-3 0,-10-2 0 15,3-2-5-15,1 4 5 0,2 0 3 0,4 1 5 16,0 4-3-16,3-3-20 0,1 0-3 15,2 3 16-15,5-1-3 0,0-2-3 16,-1 5 11-16,1-5 2 0,2 3-2 0,-2-4-8 16,-5 2 15-16,1-4-23 0,0 3 1 15,-3 1 12-15,-4-7-15 0,-3 3 10 0,2 1-16 16,-2-5-14-16,-4 4-11 0,0-3-3 0,-2 0-22 16,2 3 7-16,-3-1-5 0,-4 2-34 15,3-4-65-15,-6-4-88 0,-3 13-586 0,3-3 105 16,-3 1 53-16,-1-3 85 0</inkml:trace>
  <inkml:trace contextRef="#ctx0" brushRef="#br0" timeOffset="25501.12">15115 11473 478 0,'0'0'184'0,"0"0"-20"15,0 0-18-15,0 0-5 0,-3 3-3 0,3-3-10 16,0 0 21-16,0 0-52 0,0 0 21 16,3 8-13-16,-3-8-93 0,0 0 47 0,7 5 5 15,-7-5 34-15,0 0-63 0,24-6 27 0,-11 3-8 16,4-5-6-16,7-3-12 0,3 0 15 16,15-8 16-16,2-4-49 0,7-1 25 0,1-1-27 15,13-4 9-15,-3-3-9 0,2 0 12 0,1-3-8 16,3 1-12-16,0-5 25 15,-3 6-18-15,4-2-4 0,-4-4 7 0,-3 6-13 16,-15 4 18-16,1-2-18 0,-4-1 3 0,-2 7 2 16,-4-1 5-16,-1 1 6 0,-10 5-6 15,-3 5-7-15,-7 1-6 0,0 2 6 0,-3-1-8 16,-3 3 20-16,2 0-14 0,-3-2 22 0,-3 6-28 16,3-2 5-16,-6 2-3 0,2-2-2 15,2 0 13-15,-5 5-5 0,1-2-6 0,2-2 4 16,-3 5-6-16,1-5 25 0,-4 7-25 0,3-3 15 15,0-2-20-15,-3 5 0 0,5-4 5 0,-5 4-15 16,6-4-13-16,-6 4 5 0,0 0-18 16,4-3 18-16,-4 3-11 0,0 0 4 15,0 0-4-15,0 0 24 0,0 0-36 0,0 0 10 16,-10 15-38-16,5-12 18 0,5-3-13 16,-9 7-36-16,5-4-28 0,-2 1 7 0,2 0-53 15,-3 0-74-15,3-1-444 0,-2 0 60 0</inkml:trace>
  <inkml:trace contextRef="#ctx0" brushRef="#br0" timeOffset="25919.68">16273 10582 611 0,'0'0'197'0,"-3"-6"-20"15,3 6-23-15,0 0-3 0,-3-4-23 0,3 4-16 16,0 0-15-16,0 0-17 0,0 0 17 0,0 0-7 16,0 0-16-16,0 0-2 0,0 0-11 15,24 0 0-15,-15 2-7 0,-1-4-3 0,5 2-5 16,1-3 1-16,0 2-17 0,2 1-14 15,2-5 17-15,3 1 0 0,-1 2-10 0,0-4 0 16,1 5 8-16,-1-6-23 0,1 5 4 16,0-3 6-16,-4 2 13 0,0 0 0 0,-1-1-26 15,-1 2 15-15,-2 0-15 0,-2-2 19 0,-4 4-7 16,2-2 1-16,-2 2-2 0,-7 0-9 16,14-3-7-16,-14 3 0 0,7 5 3 0,-7 3 10 15,-3 0-3-15,-4 8 0 0,-1 2-15 0,-5 7 18 16,0 1-5-16,-11 18-1 0,6 2-12 15,-2 9 54-15,-1 12-82 0,-2-17-162 0,2 27-614 16,1 1 87-16,2-7 75 0</inkml:trace>
  <inkml:trace contextRef="#ctx0" brushRef="#br0" timeOffset="58715.95">5430 2221 506 0,'-4'-8'121'16,"1"0"101"-16,3-1-9 0,-3 1-24 0,-1-2-17 15,2 3-11-15,1 0 3 0,-2 1-21 0,0-1-33 16,2 1-20-16,-3-1 22 0,4 4-12 16,0 3-3-16,-3-9-12 0,3 4 5 0,0 5-14 15,-4-5-9-15,2 2-24 0,2 3 6 0,0 0-21 16,0 0 11-16,0 0-24 0,0 0 18 16,-4 15-10-16,4-2 5 0,-3 4 8 15,-1 6-2-15,1 4-14 0,0 6 16 0,-2 4-18 16,2 14 7-16,-4-1-9 0,4-8 7 0,3-5 0 15,-3 1-8-15,0-3-17 0,2 0 2 16,-1-5-3-16,4 0-17 0,-4-3-14 0,4-1-7 16,-1-1-15-16,-1-3-26 0,3-2-43 0,0 0-39 15,-2-3-31-15,1 0-38 0,-2-4-128 16,4-5-358-16,-1 0 31 0</inkml:trace>
  <inkml:trace contextRef="#ctx0" brushRef="#br0" timeOffset="59107.35">5279 2096 534 0,'-3'-5'233'0,"3"-1"-23"0,0 6-43 0,3-9 9 15,2 4-12-15,1-2-23 0,7 3 0 0,1-3-21 16,3 0-10-16,7 2-13 0,1 2-7 15,5 0 2-15,-2 1-13 0,6 2 8 0,-3 0-25 16,9 3 2-16,-2 2-21 0,3 2 3 16,-4 3 3-16,15 5-80 0,-4 4 13 15,0 2-7-15,-4 7-6 0,-7-3 16 0,-3 3 2 16,-6 3-2-16,-8-3-8 0,-6-2 20 0,-3 3-38 16,-8-2 49-16,0 1-13 0,-9 5 15 0,-9 9 18 15,-1 1-15-15,-8-1 2 0,-7-2 21 16,0-1-15-16,-6-2-6 0,-4-3 0 0,0-3-7 15,-3 0 7-15,-1-5-7 0,4-4-13 0,0-3 12 16,10-5 19-16,1-3-21 0,9-2 5 16,0-3-38-16,4-2-13 0,3 0-10 0,1-3-28 15,6-1-8-15,7 0 15 0,-11-5-41 0,11 5-12 16,0-8-54-16,7 1-54 0,4-4-26 16,-1 2-398-16,7-4 55 0</inkml:trace>
  <inkml:trace contextRef="#ctx0" brushRef="#br0" timeOffset="59377.94">6278 2338 796 0,'0'0'238'15,"4"-3"-31"-15,-4 3 3 0,3-4-34 16,-3 4-12-16,0 0-18 0,0 0-10 0,9 11 10 15,-8-3-29-15,3 2-12 0,-1 1 6 16,0 4-7-16,-2 1-29 0,5 1-6 0,-3 2-3 16,-2-1 9-16,2-1-40 0,0 4 11 0,0-4-20 15,0 0-36-15,2 0-16 0,-2-1-33 16,1-4-102-16,-1-4-97 0,3 5-544 0,-5-5 101 16,2-2 43-16</inkml:trace>
  <inkml:trace contextRef="#ctx0" brushRef="#br0" timeOffset="59512.56">6370 2048 396 0,'0'0'159'0,"0"0"-18"0,0 0-100 16,13 18-105-16,-9-8-243 0</inkml:trace>
  <inkml:trace contextRef="#ctx0" brushRef="#br0" timeOffset="59906.98">6705 2327 547 0,'0'11'226'0,"0"3"-11"16,-3 3-31-16,3 2-13 0,-3 1-35 0,3 0 12 16,-5 0-17-16,5 1-18 0,0-2-19 15,-2-4-12-15,4 2-15 0,-1-4-1 0,3-1 1 16,-4-3-8-16,3-3-11 0,0-3 4 0,4-3 1 16,-7 0-7-16,14-10-12 0,-3-1 7 15,1-3 2-15,3-3 11 0,-2-2-21 16,0-2 21-16,1 0-18 0,-4 4 10 0,4-2 13 0,-7 6 2 15,3 0-7-15,-2 2-8 16,-2 1-5-16,1 3 5 0,-4-1-18 0,4 4-5 16,-4 1 0-16,2 0 3 0,-5 3-6 0,0 0-4 15,16 4 7-15,-10 4-16 0,1 1 11 0,1 3 18 16,-1 1-20-16,2 2-6 0,-2 1-3 16,4 1-14-16,-1 0-16 0,0 0-39 0,0-4-38 15,1 0-33-15,0-1-87 0,2-3-543 0,3-3 19 16,-2-2 45-16,-4-5 95 0</inkml:trace>
  <inkml:trace contextRef="#ctx0" brushRef="#br0" timeOffset="60422.94">7207 2358 468 0,'0'0'169'0,"-12"11"-31"0,12-11-5 16,0 8-13-16,3-2-7 0,-3 0 2 15,0 1-30-15,3 1 7 0,0 1 3 0,-3-1-26 16,3 0-8-16,1 1-12 0,-1-1-18 0,-2 0-6 16,5-1 14-16,-2 1-32 0,0-2 9 15,-1-3-1-15,3 2 3 0,1-3 5 0,-7-2-5 16,14-2 2-16,-7-3-9 0,0-2 14 0,2 0-22 16,2-4 63-16,-4 2-4 0,3-2 43 15,1-1-3-15,-4 1 5 0,2 2-19 16,-6 0-1-16,5 0-16 0,-4 3-9 0,2 0 2 15,-2 4-5-15,2-3-3 0,-2 2-10 0,-4 3-3 16,10-3-14-16,-10 3 4 0,0 0-5 16,17 6-2-16,-11 0 4 0,-1 0-12 0,1 1 5 15,-2 2 3-15,2 0-8 0,-2 1 0 0,2-1-5 16,-1 0-6-16,1 0 9 0,1-1 9 16,-1-1-15-16,-2 0-5 0,3-4 11 0,0 1-1 15,0-2-7-15,-7-2 17 0,17-6-19 0,-7 1 6 16,0-3 4-16,1-3-3 15,-1 1-6-15,0 0 3 0,-4-1-10 0,2-1 49 16,2 2-5-16,-4 1-29 0,1-1 18 0,-3 1-120 16,0 2 59-16,2 1-8 0,-3-1 8 15,1 4 10-15,-1-3-33 0,-2 3 7 0,-1 3 19 16,0 0-1-16,6-3 3 0,-6 3 0 0,0 0 0 16,4 15 5-16,-4-7 3 0,0 2 15 15,0 1-10-15,0 1 7 0,0 1 1 0,0 1-27 16,0 0-19-16,0-1 9 0,0-2-45 0,3-2-8 15,-3 1-23-15,1-3-11 0,2-2-230 0,0-3-404 16,-3-2 97-16,7-1 54 16</inkml:trace>
  <inkml:trace contextRef="#ctx0" brushRef="#br0" timeOffset="60562.05">7659 2078 509 0,'0'0'169'0,"0"0"-26"0,0 0-23 16,-3 18-33-16,3-4-25 0,3-1-100 0,-6 0-93 16,7 11-501-16</inkml:trace>
  <inkml:trace contextRef="#ctx0" brushRef="#br0" timeOffset="61411.94">7912 2414 680 0,'0'0'259'0,"0"0"5"0,0 0-24 0,0 0-30 16,0 0-33-16,0 0-29 0,0 0 3 15,0 0-25-15,0 0-21 0,0 0-6 0,0 0-1 16,3-3 4-16,-3 3-23 0,1-5-12 0,-1 5-3 16,9-10-5-16,-5 5 0 0,6-3-11 15,-3-4-12-15,3 4 0 0,4-4 2 0,-4 2-9 16,0 0-1-16,4 0-3 0,-1 2-9 15,-2-1 9-15,0 1-7 0,-1 3-10 0,3 2-3 16,-3-2-5-16,0 3 5 0,1 0 10 16,-4 2-9-16,3 4 4 0,-2-1 15 0,2 3-7 15,-1 4-7-15,2 1-4 0,-1 3-4 0,0 0 2 16,-3 1-3-16,4 2 9 0,-1 1-4 16,0-1 4-16,0-4 1 0,0-1-12 0,0 0 18 15,4-5-7-15,-4-1 12 0,4-4 0 0,0-4-11 16,7-4 11-16,-2-4-20 0,9-6 15 15,6-9-13-15,-7 2-10 0,4-5 15 0,-3-5-5 16,-4 1-2-16,-3 5 10 0,-8 2-16 0,1 0 16 16,-4 5-13-16,0-1 10 15,-6 5-15-15,-1 0 2 0,-3 2-2 0,0 3 0 0,-4 1-2 16,-5 2 1-16,-2 4-9 0,-3 2 28 16,-5 4-11-16,-3 2 4 0,-8 9-6 15,-8 7 2-15,-3 3 8 0,3 5-10 0,4 1 3 16,0 1 7-16,7 1-25 0,3-6-8 0,10-3 2 15,0-4-4-15,4-1-9 0,3-2 14 16,4-3-13-16,0-2 12 0,6-4 1 0,1-1-8 16,5-5 17-16,-9 0 4 0,22-8 7 0,-3-2-11 15,2-1 6-15,3-5-5 0,1-2 15 16,2 2-13-16,-7-1 3 0,4 0 23 16,-6 1 10-16,-2 5 1 0,1-1-12 0,-6 3 1 15,-1-1 5-15,0 2-7 0,0 4-9 0,-3 4 6 16,0 0 8-16,0 7 4 0,-3 6-7 15,2 8 8-15,0 13-24 0,-5 19 29 0,2 8-10 16,-3 3 25-16,0 5-13 0,-4 16 3 0,1 1-18 16,0 0 18-16,3 1-16 0,-4 0-2 15,1-3-5-15,0-3 2 0,0-12-5 0,-1-5 6 16,3-2-1-16,-2-3-2 0,0-5-5 0,-1-4-1 16,-5-10-2-16,2-6-12 0,-4-1-6 15,-5-4 21-15,1-3 2 0,-5-2-23 16,-4-6-2-16,0-2 12 0,0-7 11 0,-3-2-31 15,3-7 18-15,-6-8 12 0,-1-6-7 16,-7-13-10-16,4-7 2 0,6-6-10 0,5-3 6 16,8-7 4-16,2-3 13 0,10-2-10 0,6-1 2 15,7-1-12-15,8 3 30 0,12-13-17 16,4 8 2-16,7 2-8 0,7 6 11 0,0 1 4 16,10 2-7-16,0 4-35 0,1 2 4 0,5 4-20 15,-2 1-13-15,-1 4-92 0,4 2-31 16,-10 8-346-16,0 4-294 0,-1-3 103 0,1 3 53 15,0-2 111-15</inkml:trace>
  <inkml:trace contextRef="#ctx0" brushRef="#br0" timeOffset="61696.25">9587 2366 831 0,'0'0'285'0,"14"-13"-22"0,-7 8-32 0,6-1-29 16,5 0 0-16,2-1-31 0,4-1 9 15,6 3-47-15,5-3-8 0,2 1-20 0,1 2-31 16,3 1-102-16,1 0-115 0,1 4-658 0,1-5 89 16,1 5 49-16</inkml:trace>
  <inkml:trace contextRef="#ctx0" brushRef="#br0" timeOffset="62086.25">10787 2061 683 0,'0'0'292'0,"0"0"-44"0,-4 22-10 16,4-9-23-16,-3 5-10 16,0 7-26-16,3 6-15 0,-3 7-8 0,-1 17-15 15,4-1-11-15,-3 5-12 0,3-2-13 0,0 5 5 16,0-3-23-16,-4 0-10 0,8 1-18 15,-4-4-13-15,0 0-21 0,0-3-7 0,3-8-46 16,-3-7-28-16,3-3-16 0,-3-2-56 0,0-5-105 16,-3-3-112-16,6-4-441 0,-2-5 100 15,-1-4 23-15</inkml:trace>
  <inkml:trace contextRef="#ctx0" brushRef="#br0" timeOffset="62384.13">10630 1996 821 0,'20'-8'274'0,"0"-2"-28"16,4 3-18-16,-3 0-26 0,3 3-28 0,0-1-21 16,6 2-14-16,-2 1 9 0,3 0-33 0,2 4-12 15,-2-1-3-15,0 4-26 16,7 2 0-16,-3 0-13 0,-2 3 3 0,-2 2-28 0,0 2 15 15,-6 3-2-15,-3 1-8 0,-4 1 0 16,-5 2-26-16,-5 0 19 0,-5 4-4 16,-6 1 16-16,-8 4-20 0,-5 10-3 0,-6 3-15 15,-8-1 7-15,-4-4-20 0,-4 1-67 0,1-4-2 16,-5-3-13-16,1-6-26 0,1-3-114 16,1-11-65-16,12-4-530 0,7-8 111 0,3-1 50 15</inkml:trace>
  <inkml:trace contextRef="#ctx0" brushRef="#br0" timeOffset="62887.36">11252 1542 883 0,'14'15'284'0,"-4"1"-49"0,-1 5-12 16,-1-2-18-16,-1 10-36 0,0 2 5 0,2 4-26 15,-4 15 3-15,1 5-15 0,1 3-18 16,-4 2-39-16,0 1 16 0,1 0-13 0,-1-1-16 16,1-2-33-16,-3-3-20 0,2-14-10 0,0-8-11 15,0-7-2-15,0-1 0 0,4-9 12 16,-4-2 1-16,5-6 2 0,2-5-15 0,-3-3 12 16,3-4-2-16,4-6 5 0,2-2 16 15,2-4 17-15,-1-1-2 0,-3 0 0 16,3 2 20-16,-3-1-10 0,-1 1 3 0,1 3-21 15,-4 0 23-15,-3 4-23 0,3-1-23 0,-6 1 21 16,5 3 10-16,-5 0-41 0,3 2 15 16,-3 0 16-16,2 1-19 0,-6 2-2 0,11 5 1 15,-5 0 1-15,1-1 3 0,0 2 6 0,-3 2-29 16,5-1 18-16,-5 1-25 0,3 0-14 16,0-1 6-16,0-2 13 0,2 0 2 0,-1-3 8 15,2-2-3-15,-10 0 3 0,21-6-3 0,-11 2 11 16,0-3 2-16,4-1 3 15,-4 1 25-15,4-1 5 0,-7 0-20 0,3 0 0 16,-1 1 31-16,-1 0-8 0,-1 2-16 0,-4 2-7 16,4-3-10-16,-1 2 5 0,-1 0 5 15,-5 4-8-15,6-5-15 0,-6 5 13 0,0 0-19 16,0 0 19-16,10 7-16 0,-7-1 6 0,-3 3-6 16,0 1-33-16,0 3-7 0,-3 4-22 15,3 1-78-15,-3 1-121 0,-1 2-593 0,1-1 99 16,0-3 67-16,3-5 117 0</inkml:trace>
  <inkml:trace contextRef="#ctx0" brushRef="#br0" timeOffset="63069.75">11918 1795 724 0,'0'0'243'15,"0"0"-10"-15,0 0-46 0,0 0-46 0,0 0-54 16,-17 11-98-16,10-4-183 0,7 0-505 16,-3-2 87-16</inkml:trace>
  <inkml:trace contextRef="#ctx0" brushRef="#br0" timeOffset="63272.68">12035 1521 645 0,'-4'25'266'16,"1"-8"0"-16,-1 1-33 0,1 7-10 15,-1 2-29-15,1 7-20 0,0 4-15 0,-1 14-11 16,4 4-2-16,-3 2-20 0,6 2-16 0,-3 5-21 16,1 2-45-16,8 12-39 0,-5-16-69 15,3-5-187-15,0-5-558 0,3-6 100 0,4-14 54 16</inkml:trace>
  <inkml:trace contextRef="#ctx0" brushRef="#br0" timeOffset="63648.47">12352 2050 688 0,'0'0'218'15,"-13"2"-16"-15,2 2-31 0,5 3 1 16,-7 3-31-16,5 3 2 0,-2 1-38 16,0 6 5-16,-1 1-20 0,5 1 4 0,2 0-12 15,-2 1-2-15,5-4-1 0,1 0-7 0,4-1-16 16,-1-1-10-16,4-2-10 0,1-3 7 16,5-3 3-16,0-1-5 0,1-6 3 0,3-1-26 15,3-4 23-15,2-3-16 0,1-5-7 0,1-5 8 16,-3 0-8-16,2-2 5 0,-6-1 31 15,-3 1-42-15,0-2 11 0,-4-1 18 0,-3 1-36 16,-4-1 11-16,-2 2 4 0,-1 0-15 0,-1 1-10 16,-2-2 23-16,-3 5-13 0,-2 0-5 15,-2 2 11-15,0 1-1 0,-4 4-15 0,1 0 2 16,-2 4 6-16,2 2-34 0,-1 1 3 0,1 4-34 16,0 1-50-16,1 0-26 15,3 2-11-15,5-2-17 0,-2 1-159 0,9 0-407 16,-3-5 25-16,20 5 141 0</inkml:trace>
  <inkml:trace contextRef="#ctx0" brushRef="#br0" timeOffset="63975.71">12808 1894 829 0,'0'0'307'16,"-1"-8"-59"-16,1 8-17 0,-3-5-16 0,3 5-23 15,-14-3-23-15,7 3 2 16,7 0-28-16,-21 7-12 0,8-3-18 0,0 3-6 15,-1 0-12-15,0 3-11 0,3 2-12 0,-5 1-21 16,5 0-5-16,1-1-20 0,3 2 5 0,4-3 2 16,0 2-20-16,3-1 7 0,0 0-7 15,6-1 2-15,1-2-2 0,0 2 2 0,7-3 19 16,-1-1-27-16,1 2 4 0,0-1-6 0,0-2 5 16,-1 0-5-16,1-1-15 0,0 0 5 15,-4-1 10-15,1 2-5 0,-2-1 10 0,1 1-20 16,-3 1 2-16,0 0 3 0,-3 0 13 0,-4 2 2 15,0 1 0-15,-4 5 0 0,-3 0-4 16,-6 3-6-16,-5 1-6 0,-2 4-11 16,-11 5-19-16,-2 2-28 0,2-3-21 0,3-3-25 15,1-6-59-15,6-11-130 0,-3 11-520 16,7-8 89-16,3 0 95 0</inkml:trace>
  <inkml:trace contextRef="#ctx0" brushRef="#br0" timeOffset="64207.41">12947 2001 645 0,'0'0'284'16,"4"12"-28"-16,-4-5-36 16,0 1 2-16,-4 5-68 0,1 4-34 0,3 2-25 15,0 7 5-15,0 2-16 0,0 4 1 0,-3 5-6 16,3 1-12-16,3 16 2 0,-3 0-3 15,0-9-17-15,0-5 0 0,0-2-8 0,0 1-6 16,0-5-42-16,0 1-47 0,-4 1-23 0,4-10-2 16,0 2-100-16,0-7-233 0,0-3-331 15,0-3 70-15</inkml:trace>
  <inkml:trace contextRef="#ctx0" brushRef="#br0" timeOffset="64484.06">12992 1978 637 0,'0'-7'223'0,"0"2"-11"0,0 2-30 16,0 3-8-16,0-7-23 0,6 4-3 0,-6 3-35 16,10-2 2-16,1 3-23 0,0-1-5 0,6 3-2 15,0 0-16-15,6 0-5 0,2 3 0 16,-1 2-21-16,-1 0-2 0,1-2 5 0,-3 3-10 15,3 1-2-15,-4-1 1 0,-2 0-1 0,-2-2-16 16,2 2-18-16,-8-1 7 0,4 0-12 16,-7 1 13-16,-1 0 12 0,-3 1-12 15,-6 0 10-15,-3 2-28 0,-4 1-19 0,-5 5-37 16,-9 1-49-16,1-1-64 0,-4-2-49 0,-4-2-113 16,6 1-306-16,1-3-11 0</inkml:trace>
  <inkml:trace contextRef="#ctx0" brushRef="#br0" timeOffset="64879.17">13405 1439 665 0,'0'0'282'0,"0"0"-32"0,11 11 6 0,-8-4-48 16,-2 5 9-16,2 4-48 0,3 7-15 0,-6 7-6 15,4 3-15-15,-4 7 1 0,3 15-22 0,-3-1 1 16,0 3-11-16,0 2-12 0,0-1-19 16,-3-4-4-16,3 1-3 0,0-12-3 0,-3-6 1 15,3-7-24-15,3-4-10 0,-3-2 3 0,0-4 15 16,0-2-23-16,0 0 13 0,3-8-3 16,0-3-12-16,2-4-6 0,4-4 6 0,-9 1-6 15,25-11 8-15,-9-2 0 0,2 1 0 0,1-1-13 16,-1-1 49-16,0 0-49 0,-2-1-10 15,-1 2 8-15,1 0 5 0,-6 3 7 16,1-2 3-16,-1 5-2 0,-1 2-11 0,-1-1 0 16,-1 1 1-16,-1 1 1 0,1 3-4 15,1 1-10-15,-8 0 2 0,13 5 12 0,-7 0-22 16,1 3-13-16,-4 2 21 0,2 3-32 0,-2 3-17 16,0 2-74-16,1 4-24 0,-4-1-161 0,0 4-557 15,3 1 99-15,0-2 51 0,1-4 133 16</inkml:trace>
  <inkml:trace contextRef="#ctx0" brushRef="#br0" timeOffset="65690.62">14058 2216 880 0,'0'0'233'15,"0"-5"-5"-15,0 5-26 0,0 0-28 16,-7-5-33-16,7 5 7 0,0 0-27 0,0 0-9 15,0 0-12-15,-10-1-21 0,10 1-17 0,0 0 10 16,0 0-6-16,0 0-5 0,-6-3-2 16,6 3-13-16,0 0-20 0,6-11 10 0,-2 5-23 15,2-3-8-15,1-1 20 0,1-1-9 0,1-3-3 16,-2 0 15-16,0 0-18 0,3 1 8 0,-6-1 2 16,3 1-2-16,-4 1 0 15,3 2 26-15,-1-2 15 0,-5 4-18 0,3-2-16 16,-3 5 14-16,0-3-4 0,0 3-1 0,0 5-6 15,-8-7 13-15,2 6-21 0,6 1 1 16,0 0-1-16,-24 7 26 0,17-1-23 0,-3 3 5 16,0 2-2-16,2 2-21 0,-1 1 3 0,2 2 5 15,1-1-6-15,1 0 9 0,2 1-6 16,3-2-15-16,0 1 5 0,0-1 0 0,7 1 7 16,0-2 4-16,0 0 25 0,6-4-21 0,4 0-18 15,-3-2 19-15,7-2 2 0,0-3 5 16,2 1-23-16,-3-3 15 0,4-1-7 15,-3-3-3-15,2 1 10 0,-5-2 11 0,6-2-26 16,-4-1 7-16,1-2 6 0,-3 0-8 0,-5 2 16 16,1-2-3-16,-1 1-16 0,-6 1-7 15,4 1 18-15,-5-1-16 0,-3 0-2 0,-2 1-2 16,2 1-19-16,-3-1 18 0,0 2 8 0,0 5 8 16,-3-11-13-16,2 6-13 0,1 5 18 15,-3-6-8-15,3 0-4 0,0 6 12 0,-3-6-13 16,3 6-3-16,3-7-2 0,1 4 1 0,-1 0 6 15,7-4 1-15,1 1 7 0,2-1-2 0,4 0-5 16,-3-1 10-16,3 1 0 0,-4-1-2 16,5 1-4-16,-5 1 12 0,2-1 6 0,-5 4-19 15,0-2 4-15,0 1 1 0,0 1 4 0,-6 1-4 16,2 0-6-16,1 0 5 16,-7 2-2-16,0 0 21 0,14 4-11 0,-11 1 5 15,0 2 10-15,-3 1-9 0,-3 2-9 0,3 2 26 16,-3 3-10-16,0 2-5 0,-1-1 5 15,1 0-5-15,-1 2-3 0,4-2 5 0,-3-4-9 16,3 3 14-16,0-5-10 0,0 3 6 0,3-4 2 16,1 1-13-16,-1-4 5 0,1 0 8 15,2-2-11-15,1 0-12 0,4-3 18 0,2-2-18 16,-3-1 20-16,1 0-10 0,2-2 3 0,-3 1-8 16,1 0 10-16,-1 0 3 0,-3-2 10 15,3 3-20-15,-6 1-16 0,2-3 8 0,-6 4-31 16,7-2-15-16,-7 2-23 0,0 0-57 15,0 0-63-15,0 0-715 0,-13 14 100 0,6-9 79 16,-1 1 65-16</inkml:trace>
  <inkml:trace contextRef="#ctx0" brushRef="#br0" timeOffset="66328.98">6056 3400 289 0,'-21'6'212'0,"3"1"-51"16,5 0-12-16,0-2 7 0,2 1 0 0,2-2-28 16,2 0 0-16,-1 0-8 0,2-1-15 0,2 2 3 15,-2-2-3-15,2 2-90 0,1-1 3 0,3-4 13 16,0 7 97-16,6-2-31 0,5-5 18 16,12 0 8-16,9 0-23 0,29-8-18 0,10-3 10 15,19-3 0-15,16-3 3 0,10-5-26 0,38-6 3 16,10-1-8-16,-7 3-11 15,0-2-4-15,4 0-18 0,10 2-13 0,0-1-16 16,0 2-9-16,2 2-37 0,-8-1-71 0,-11 4-113 16,-45 3-174-16,17 1-373 0,-3 0 53 0,-9 0 133 15</inkml:trace>
  <inkml:trace contextRef="#ctx0" brushRef="#br0" timeOffset="66691.55">10298 3066 581 0,'-4'3'212'0,"4"-3"-28"16,0 6 6-16,0-6-65 0,0 0-10 15,24 0-7-15,4-4 10 0,33-1-21 0,29-5-10 16,12-4 2-16,17-3 1 0,53-7-16 0,13-2-12 16,12-3-16-16,15 4 20 0,24-5 62 15,0-3-7-15,21 1-6 0,85-15-36 16,-7 3 6-16,13 0-29 0,1 4-5 0,7-7-51 15,5-5-97-15,2 10-279 0,12-7-426 0,-5 1 122 16,7-2 55-16</inkml:trace>
  <inkml:trace contextRef="#ctx0" brushRef="#br0" timeOffset="72805.87">12930 9594 514 0,'0'0'228'16,"21"-4"-46"-16,-8 0-16 0,-2 1 26 0,9-2-36 16,-2 3 0-16,5-6-25 0,5 1-8 0,6-3-8 15,4 3-5-15,2-1-26 0,12-2 11 0,-1 2-23 16,4-4 2-16,-4 0-13 0,3 1 8 16,-2 3-7-16,-7 1-29 0,-5-3 8 0,1 3-10 15,-3 0-11-15,3 0 21 0,0 2 3 0,-3-2-21 16,3 0 2-16,-4 0 6 0,1 3 2 15,-7-2-22-15,-4 2 14 0,0 0 1 0,-5 2-6 16,0-3-2-16,-4 2-18 0,-1 2 16 16,-3 0-9-16,-1-2 4 0,-2 1-11 0,-1 1 7 0,0 1-7 15,-3-1 13-15,3 1-21 16,-10 0 3-16,14 0 5 0,-14 0-2 0,14 1 14 16,-8-1-17-16,-2 3 5 0,-1 2 8 0,4-1-5 15,-4 3-11-15,4 0 13 0,-3 4 5 0,-1 2-5 16,0-1 8-16,-3 8-23 0,1-1 15 15,-1 5 3-15,3 2-8 0,-3 6 5 0,0 3 0 16,-3 5 5-16,-1 15-2 0,1 0 0 0,-1-4 2 16,1 6 0-16,-4-5 8 0,3 4-5 15,-2 3-3-15,2-3 0 0,1-4 3 0,0 5-8 16,-1-2-7-16,0 0 7 0,1-1-3 16,3-10 9-16,-3-9 4 0,3 5-18 0,0-5 14 15,0-4 4-15,-1-2-15 0,2 3 8 16,-2-7-1-16,1 1 1 0,0 2-13 0,1-1 20 15,-1-8-23-15,0 4 3 0,0-5 5 0,0 3 3 16,0-1-3-16,0-2 10 0,3-2-2 16,-3 0-8-16,0-2 8 0,0-2-11 0,0 1 11 15,3-5-1-15,-3 2 4 0,0-2-6 0,0-1-8 16,0 1 8-16,0-2 0 0,4 1-10 0,-8-1 0 16,4-6 26-16,0 9-14 0,4-1 6 15,-4-8-36-15,0 6 13 0,0-6 30 16,-7 4 19-16,4 1-11 0,3-5 13 0,-13 3-13 15,1-1-2-15,-1 2-6 0,-7-1 1 0,-1-3 4 16,-6 1-17-16,-7 5-6 0,-4-5 3 16,-6 6-12-16,-15 1 17 0,-5 1-18 0,-1-2 8 15,-4 1 5-15,-6-1 6 0,4 1-9 0,2-4 11 16,4 5-13-16,1-4 15 0,8-2-25 16,8 3-3-16,8-4 18 0,9 3-10 0,3-3 10 15,-2 0 6-15,9-1-4 0,-2 3 4 0,2-2-4 16,3-1 4-16,5-1-14 0,-4 5-5 0,6-4 19 15,1-1-14-15,-3 1-10 0,6-1 8 16,7 0 13-16,-18 1-11 0,12-1 1 0,6 0 4 16,-10 2 3-16,10-2 0 0,-10 0 18 0,10 0-10 15,0 0 3-15,-14-2-9 16,14 2 19-16,-7-2 5 0,7 2-16 0,-4-6 16 16,1 2-6-16,0-2-2 0,-1-2 3 0,4 1-21 15,-4-1 23-15,4-3-5 0,-3-3-15 0,0-3 5 16,3 0 23-16,0 1-36 0,0-8 17 15,0-2-6-15,3-1-6 0,-3-8 8 0,0-3-1 16,3-16-9-16,1-3 0 0,3-6 7 0,-3 2-13 16,2-4-2-16,1 4 15 0,-1-2-5 15,-1 2-22-15,1 4 9 0,1-1 10 0,0 3-4 16,-4 1-8-16,0 3 22 0,1 11-12 16,-3 5 16-16,2 9-16 0,-3 0-3 0,0 1-2 0,3 2 8 15,-3 6 2-15,0 0-13 16,0 1 8-16,0 2 3 0,0 3-11 0,0 0 11 15,0 2 2-15,-3-1-10 0,6 4-8 0,-6-1 0 16,3 0 16-16,0 0-9 0,0 7-9 0,0-8 25 16,0 0-20-16,0 8 0 0,0-9 2 15,0 7 0-15,0 2-12 0,0-6 25 0,0 6-20 16,0 0 7-16,0-8 3 0,0 8-26 0,0 0 1 16,0 0 22-16,0 0 8 0,-3-4-26 15,3 4-15-15,0 0 3 0,0 0-3 16,0 0-44-16,0 0-19 0,0 0-22 0,-8 13-104 0,5-6-121 15,2-1-468-15,1-2 64 0,-3 1 87 16,3-5 133-16</inkml:trace>
  <inkml:trace contextRef="#ctx0" brushRef="#br0" timeOffset="76483.39">16721 10334 573 0,'0'0'171'16,"-6"-1"-7"-16,6 1-10 0,0 0 10 15,0 0-36-15,0 0 12 0,0 0-40 0,16-7 15 16,-8 5-10-16,-1-4-7 0,3 1-11 0,-1 0 0 16,6-3 2-16,-2-1-22 0,1-1-8 0,-1 1-3 15,1-4-15-15,-3 3 5 0,6-5 3 16,-4 3-26-16,-3-2 20 0,1 0-15 15,-1 2-2-15,-3-2 2 0,-1-1-5 0,2 3 13 16,-1-3 10-16,-4 7 3 0,0-4-29 16,-3 0 3-16,3 4 0 0,-6 0-13 0,3 2 24 15,-3 0 2-15,0-1-16 0,-4 4 3 0,-1-2-13 16,2 5 13-16,-4 0 18 0,10 0-2 16,-21 6-24-16,8 2 0 0,-1 1 6 0,4 0-21 15,-5 2 0-15,5 6 2 0,-3 0 1 0,-1 4 7 16,4-2 3-16,0 3-8 0,-1-1 13 0,4 1-5 15,-2 2-5-15,5-3-3 0,-3 2 0 16,3 2-5-16,1-1 20 0,0-2-4 0,3-1-24 16,-3-1 31-16,3 0-33 0,-1 0-29 0,1 2 24 15,0-3-23-15,0 3-19 16,0-5-27-16,-3 5-44 0,3-2-149 0,-14-1-99 16,14 0-387-16,-3-6 82 0,-1 4 39 0</inkml:trace>
  <inkml:trace contextRef="#ctx0" brushRef="#br0" timeOffset="76739.36">16688 10418 806 0,'3'-7'207'15,"-3"7"-23"-15,10-4-22 0,-3-2 2 0,0 5-19 16,3-5-17-16,0 5-18 0,1-4 6 0,2 0-22 16,4 3 1-16,0-3-21 0,1 4-2 15,1-5-21-15,-1 5-41 0,-1 1-45 0,0-3-1 16,0 3-67-16,-3 0-158 0,6 3-484 0,-6-3 85 16</inkml:trace>
  <inkml:trace contextRef="#ctx0" brushRef="#br0" timeOffset="76971.36">17112 10303 645 0,'0'0'256'0,"0"0"10"0,-1-4-44 15,1 4-19-15,0 0-34 0,0 0-8 0,0 0-13 16,0 0-9-16,0 0-19 0,0 0-25 15,-4 19-1-15,4-11-4 0,-3 4-11 0,3 1 11 16,0 2-19-16,0 2-19 0,0 1-19 0,-3 7-18 16,2 0-68-16,2-4-29 15,-5 1-105-15,4 2-617 0,0-2 90 0,0-4 33 0</inkml:trace>
  <inkml:trace contextRef="#ctx0" brushRef="#br0" timeOffset="77979.87">18519 10522 734 0,'0'0'215'16,"0"0"-13"-16,0 0-7 0,0 0-36 0,0 0-11 15,24-9-28-15,-14 4 8 0,1 3-12 0,-1-4-29 16,0-1 12-16,1 2-6 0,-1-1-12 16,0 0-11-16,1-2 9 0,-1-3-36 0,0 3-14 15,0-5 1-15,-3 3-2 0,0-1-15 0,-1-3 3 16,-1 6-19-16,1-4 13 0,-6-1-7 15,3 2 7-15,-3 3-15 0,-3-5 8 0,0 3-11 16,0 2 18-16,2-1 18 0,-6 1 0 16,1 1-7-16,2 4-13 0,-2-4 12 0,-1 5 21 15,-4-2-41-15,4 4 31 0,7 0-6 16,-20 5-9-16,10 0 9 0,0 4 21 0,-4 1-30 16,4 1 12-16,0 4-10 0,-1 3 7 0,1 3-7 15,0 0 10-15,2 4-10 0,2-2-2 16,-1 1-6-16,0 1 5 0,4-2-12 0,-1 2 10 15,0-2-6-15,1-1 14 0,3 1-19 0,0-3 1 16,0-2-6-16,0 3-17 0,0-3-18 16,0 0-29-16,0 0-25 0,3 1-31 15,-6-1-82-15,3 0-332 0,0-6-234 0,-3 3 95 16,0-5 36-16</inkml:trace>
  <inkml:trace contextRef="#ctx0" brushRef="#br0" timeOffset="78169.27">18420 10681 591 0,'3'-6'205'0,"-2"-1"-11"0,2 4-28 16,4-5-14-16,-3 2-19 15,6 2-3-15,3-3-4 0,1 0-29 0,3 4-20 16,0-1-16-16,1 2-35 0,2-3-29 0,-3 4-40 15,0 1-62-15,0 0-11 0,0 0-70 16,4 4-477-16,-4-1 28 0</inkml:trace>
  <inkml:trace contextRef="#ctx0" brushRef="#br0" timeOffset="78532.69">18817 10609 450 0,'0'-8'202'0,"0"1"82"0,3 6-25 16,-3 1-39-16,0-11-10 0,0 5-13 0,0 6 0 15,0-8-28-15,3 3-36 0,-3 5 5 16,1-7-20-16,2 2-10 0,-3 5-24 0,3-7 21 16,2 4-28-16,-2 0-11 0,3-1-2 15,-6 4-5-15,10-2-5 0,-3 1 0 0,-7 1-21 16,11 0-2-16,-11 0-3 0,10 2-13 0,-4 1 1 16,-2 2 4-16,0 1-15 0,-1-2 8 15,1 6 0-15,-5-2-3 0,-2 6-7 0,0-4 2 16,-5 4 2-16,-1-2 14 0,-1 2-6 0,-1 0-12 15,1-3 2-15,0 0-5 0,-1 1 5 16,4-3 5-16,0-2-30 0,1-3 33 0,-2 3 2 16,5 1 8-16,-3-5-23 0,2 3 5 15,4-6 18-15,0 5-15 0,0-5 0 0,0 0-1 16,0 0 1-16,28-6 0 0,-12 0-11 16,2 1 11-16,6-2 4 0,3 0-12 0,7-2-28 15,0 0 10-15,0-3-40 0,0 6 6 0,-2-1-68 16,1-5-90-16,-5 8-84 0,0-3-543 15,2 4 100-15,-6-2 63 0,0-2 98 0</inkml:trace>
  <inkml:trace contextRef="#ctx0" brushRef="#br0" timeOffset="79290.5">18776 9243 673 0,'0'0'207'0,"-7"0"-38"0,7 0 8 0,0 0-29 16,0 0-10-16,0 0-7 0,0 0-21 0,0 0-18 15,0 0-7-15,0-7-16 0,0 7-3 16,0 0-4-16,0 0 2 0,0 0 2 0,14-3 3 15,-7 2-12-15,-1-3-14 0,2 2 19 0,1 0-34 16,-2-4 2-16,0-1-9 0,4-1-8 0,-5-1-6 16,4 0 11-16,-6 0-13 0,3-1-5 15,-3-3-2-15,-1 3-11 0,0-5 8 0,-3 5 5 16,0-2-15-16,-3-1 15 0,3 2-13 0,-7-3 0 16,3 4 28-16,-3 2-7 15,-2 1-11-15,2-3-2 0,-4 2 21 0,1 1 7 16,0 5-16-16,-1-2 14 0,-2 3-11 0,3 2-2 15,-4 5-11-15,1 1 8 0,-2 1 3 16,2 6-11-16,-1 1 24 0,4 5-13 0,0-1-19 16,2 4 24-16,-1-3-3 0,5 5 6 0,1 0-1 15,0 3-2-15,3-1-8 0,0-1 0 0,0-1-18 16,0 0 21-16,3 0 10 0,0 0-31 16,0 0 11-16,-2-1-14 0,2-1-7 0,0-2-8 15,-3-3-27-15,0 3-55 0,0-2 5 0,-3-2-114 16,-7 5-80-16,7-5-430 0,2 0 92 15</inkml:trace>
  <inkml:trace contextRef="#ctx0" brushRef="#br0" timeOffset="79486.2">18584 9410 839 0,'0'0'253'16,"7"-7"-35"-16,-6 5-31 0,5 1 2 16,4-2-25-16,-3-1-15 0,7 4-21 0,-1-3-18 15,1 3-39-15,0-4-37 0,0 4-63 16,2 1-14-16,-1 2-42 0,1 0-71 0,-1-3-5 16,-6 4-274-16,5-1-261 0,0 0 102 0</inkml:trace>
  <inkml:trace contextRef="#ctx0" brushRef="#br0" timeOffset="79909.45">18909 9410 342 0,'4'-4'157'0,"-4"-1"-11"16,0 5-42-16,6-8 32 0,-3 5-18 0,-2-4-16 15,6 2-7-15,-4 2-18 0,1-3-16 0,2 3 3 16,-2-2-2-16,2 1-14 0,-1-2 9 16,1 5-1-16,1-5-23 0,-1 5 11 15,-2-2-11-15,3-1-10 0,0 3 13 0,-7 1-13 16,13-2-15-16,-13 2 7 0,14 4 5 0,-10 2-20 15,2-2 3-15,-2 0 5 0,-4 3-11 16,3 1-5-16,-3 1 1 0,-3 1-1 0,2-1-7 16,-5 0 15-16,3 4 0 0,-4-3-16 0,-1 0-9 15,2 1-9-15,-1-5-4 0,0 3 46 16,0-2-6-16,0 0 19 0,1 0 33 0,2-3 2 16,1 2 8-16,-3 0 89 0,1-5-104 0,2 2 18 15,3-3-29-15,0 0 0 16,-4 5 3-16,4-5-5 0,0 0-3 0,0 0-20 0,0 0 5 15,0 0 13-15,0 0-23 0,0 0-3 0,0 0 18 16,28-7-16-16,-28 7 19 0,10 0-18 16,-10 0 4-16,14 0-6 0,-7 2 1 15,-1 2-7-15,-2-3-7 0,3 2 9 0,0 2-7 16,-1 1 18-16,-5-2-13 0,5 5-13 0,-6-1 8 16,0 0 15-16,0 2 0 0,-3 3-4 15,-4-2 1-15,-3 3-14 0,-1-3-9 0,-5 4-7 16,-2 0 5-16,2-4-59 0,-5 4-33 0,-6-3-79 15,-1 1-100-15,-3-3-431 0,4-3 32 16</inkml:trace>
  <inkml:trace contextRef="#ctx0" brushRef="#br0" timeOffset="80746.85">18444 8344 647 0,'-9'-7'200'0,"4"1"-13"16,-1 0-21-16,2 0-15 0,1 3 10 0,0-1 3 16,3 4-15-16,-4-6-16 0,4 6-3 15,-3-7-35-15,6 1 2 0,1 0-7 16,2 1-24-16,1-2 24 0,4 0-34 0,2-3-7 16,1 2-16-16,0-1-12 0,3-1 7 0,-4 0-3 15,5-1-7-15,-2 0-10 0,-1-3 2 0,1 0 3 16,-2 1-3-16,0-1-5 0,-4 2-5 15,0-2-5-15,-3 3-10 0,0-3 5 0,-4-3-16 16,0 9 29-16,-3-7-6 0,0 5 24 0,-3-2-21 16,0 0 12-16,-1 3-7 0,-5-1 6 15,1 3-11-15,1-1 23 0,-3 4-23 0,0-1 13 16,-1 4 7-16,2 1-5 0,-2 1-2 0,-3 5-8 16,1 2 8-16,2 2-18 0,-2 1 18 15,3 4-23-15,-1 5 12 0,1 2 3 16,4-4-10-16,-2 7 8 0,1-1 12 0,4 1-25 15,-3 0 12-15,5 0 6 0,1 1 7 0,0 0-12 16,0-1 2-16,1 0-10 0,2 0-3 16,0 0-5-16,-3-1-7 0,3 1-29 0,-3-4-17 15,4 4-16-15,-4-7-28 0,0 0-113 0,0-3-64 16,-1 3-452-16,-2-1 53 0,0-4 125 16</inkml:trace>
  <inkml:trace contextRef="#ctx0" brushRef="#br0" timeOffset="80920.35">18266 8461 534 0,'7'-8'187'0,"4"1"-33"16,2 1-18-16,5-3-1 0,2-1-9 0,1 4-29 15,6-2 16-15,0 1-32 0,1 0-9 16,2 0-5-16,-2 4-14 0,-1-2-14 0,3 3-44 15,-6 2-59-15,0 0-90 0,-3 0-22 0,-4 2-298 16,1 3-153-16</inkml:trace>
  <inkml:trace contextRef="#ctx0" brushRef="#br0" timeOffset="81495.64">18824 8307 683 0,'0'-6'271'0,"0"6"-2"0,0-8-39 16,0 8-12-16,0-7-34 0,0 7-17 0,0-4-21 16,0 4-11-16,0 0-14 0,0 0-22 15,0 0 6-15,0 0-10 0,0 0-18 0,-7 19-3 16,4-10-13-16,-1 2-7 0,1 4 3 0,-4-1-14 16,3 2-25-16,-2-1 28 15,2-2-28-15,-2 1-23 0,2-1 25 0,1-1-15 16,-1-2 1-16,3-2 4 0,-2 2-3 0,0-3 40 15,0 0-14-15,3-1-2 0,-3-4-6 0,3-2-7 16,0 0-8-16,0 0 26 0,0 0-5 16,0 0-21-16,0 0 18 0,0 0-10 0,9-15-2 15,-6 12-6-15,-2-4 8 0,3 0-3 0,-1 5-2 16,1-4-5-16,-1 3-6 0,0-4 6 16,0 5 7-16,1-3-12 0,-1 0 12 0,5 2-5 15,-5 1-5-15,4-2-2 0,-1 0-8 0,1 3 7 16,-7 1 11-16,14-6-26 0,-7 6 3 15,-1-1 10-15,5 1-8 0,-11 0 1 16,14-1-6-16,-8-2 13 0,5 1-5 0,-4 1 0 16,-1-1 2-16,1-2 1 0,0 0 2 0,0-1-8 15,0 2 16-15,-1-4-31 0,1-1 20 16,1-1 16-16,-2 2-3 0,-3 0 0 0,1-2 6 16,2-1 25-16,-2 4-8 0,-1-3 3 0,1 5-13 15,-1-2-8-15,-2-1 18 0,-1 3-12 16,3-2 7-16,-3 6-15 0,3-7 0 0,-3 7 2 15,0 0 3-15,0 0-10 0,0 0-1 0,-10 14-4 16,6-3 7-16,1 5-5 0,-4 0 8 16,4 2-8-16,-4 6-25 0,4 1-14 15,-5 7-14-15,2 0-24 0,5 4-20 0,-5-3-113 16,-4 16-274-16,7-12-386 0,-1-2 138 0,3-7 29 16,-5-3 63-16</inkml:trace>
  <inkml:trace contextRef="#ctx0" brushRef="#br0" timeOffset="82562.82">16879 8856 604 0,'6'-3'204'15,"2"1"-14"-15,-8 2-26 0,13-1-11 0,-6 1-12 16,4-3-13-16,2-1-18 0,-3 2-8 0,1-3-15 15,2 2-23-15,0-2 13 16,-2 2 0-16,2-4-8 0,1 0-15 0,-3 2-13 16,3-4 13-16,-4-1-13 0,3-1 23 0,-5 3-8 15,1-2 0-15,-2-1-2 0,0 0 5 16,-4 0-13-16,0 1 0 0,1-4-23 0,-4 4 26 16,-4-3-21-16,4 3 31 0,-3 0-3 0,-1 1-36 15,-2-3 47-15,-1 3-24 0,1 0-2 16,-5 2-15-16,4 1 15 0,-3-1-13 0,4 1 16 15,-5 0-1-15,4 4-15 0,-3 2 3 16,10 0 13-16,-18 8-14 0,6-4-19 0,0 6 17 0,3 1-5 16,-2 4-10-16,-2 3-13 15,3 3 20-15,3 0 8 0,-4 1-12 0,5 3-6 16,2-3 15-16,-3 6-7 0,4 0-5 0,-4 3 5 16,3-2-8-16,1 3 0 0,0-5 3 15,-1 4-26-15,1-6 11 0,0 4-8 0,0-1-26 16,2-3-3-16,-6 0-25 0,3 0-69 0,1-1-43 15,-3-5-147-15,-12 6-33 0,15-10-447 0,-1 1 117 16,1-7 20-16</inkml:trace>
  <inkml:trace contextRef="#ctx0" brushRef="#br0" timeOffset="82731.95">16773 9075 726 0,'3'-6'223'0,"1"3"-16"16,2-3-7-16,4 2-13 0,1-1-26 16,-1 3-25-16,3-3 5 0,5 4-13 0,0-2-23 15,4-1-23-15,-1 1-26 0,0 3-28 0,2-1-46 16,-2 1-36-16,0 1-86 0,0-3-91 0,-5 3-491 16,2-1 72-16</inkml:trace>
  <inkml:trace contextRef="#ctx0" brushRef="#br0" timeOffset="83141.62">17313 8903 719 0,'3'-3'258'0,"-3"3"-43"0,0-7 18 16,0 7-15-16,0-8-29 0,0 8-33 0,0 0 3 16,-3-4-39-16,3 4 11 0,0 0-11 0,0 0-20 15,-14 2 2-15,14-2-17 0,-11 10-6 16,2-3-7-16,2 1 0 0,0 2-3 0,-3-3-13 15,3 4-15-15,-3 2 3 0,2-5-16 0,2 3-3 16,-1-4-4-16,1 0-6 0,2-2-2 0,1 1 0 16,-2 0-1-16,2-2-12 0,0 1 11 15,0-2 2-15,3-3-3 0,0 7 5 16,0-7-5-16,0 0-2 0,6 1-8 0,-6-1 3 16,8 3 4-16,-8-3-2 0,0 0 6 0,0 0 7 15,20-4-8-15,-14 2-5 0,-6 2 8 16,14-1-13-16,-7-2 0 0,0 2 0 0,-7 1 7 15,11 0-14-15,-11 0-4 0,13 4 1 0,-6-1 18 16,0-3-16-16,0 6 11 0,-1-4-3 16,-2 4-3-16,2-1-12 0,-3 5 15 0,-1-1-3 15,-2 0 11-15,3 1 0 0,-3-2-13 0,-3 3 2 16,1 2-10-16,-4-1 16 0,2 2-31 0,-5 0-6 16,-2-3-35-16,1 3-15 0,-3-1-29 15,2 1-58-15,-2-5-83 0,-2 1-43 16,2-3-448-16,0-1 85 0,2-2 56 0</inkml:trace>
  <inkml:trace contextRef="#ctx0" brushRef="#br0" timeOffset="83371.58">17220 8924 596 0,'10'-6'197'16,"4"-2"-31"-16,-4-1 1 0,4 5-32 16,-3-2-1-16,6 0-32 0,0-1-5 0,0 3 3 15,3-2-13-15,4 0-10 0,3 1-62 0,1-1-58 16,-1 5-101-16,-2 0-81 0,-5 1-466 0,4-2 95 16</inkml:trace>
  <inkml:trace contextRef="#ctx0" brushRef="#br0" timeOffset="84573.47">5253 7293 918 0,'-5'-2'249'0,"5"2"-32"0,0 0-4 0,0 0-26 16,0 0-31-16,0 0 2 0,0 0-27 0,0 20-13 15,0-6-6-15,1 5-9 0,3 6-14 16,-1 9-2-16,-3 3 0 0,3 1-7 16,-3 13-16-16,3 3 18 0,-2-1-8 0,2 4-31 15,0-6 6-15,-3 5-13 0,3-13-13 0,1-5 8 16,-4-1-26-16,4-5 0 0,3 1-15 15,-4-6-26-15,-3-1-28 0,4-2-57 0,-1-6-58 16,0-3-72-16,1 2-524 0,-1-3 33 0,0-6 84 16</inkml:trace>
  <inkml:trace contextRef="#ctx0" brushRef="#br0" timeOffset="84919.4">5171 7379 726 0,'0'0'274'16,"2"-5"-36"-16,-2 5-7 0,7-9-26 0,0 2-44 16,4 2 0-16,2 2-5 0,1-4-28 0,6 5-13 15,-2-3-15-15,3 2-3 0,2 3-2 0,1 0-8 16,3 2-30-16,-3-1 4 15,4 5-7-15,-1 1-13 0,-4-2-3 0,1 2 0 0,-2 0 1 16,-2 3-1-16,-3-3 3 0,0 1-13 16,-3 0-7-16,-1 1-3 0,-2-1-3 15,-4 0 0-15,-1 1-9 0,-3-1 14 0,-3 2-2 16,-3 3-3-16,-3-1 1 0,-7 3 12 0,-2 2-8 16,-1-2-2-16,-2 0-10 0,-6 2 2 0,-1 0 0 15,6-5 3-15,-2 2-26 0,4-3-17 16,-3 2-24-16,5-4-41 0,5 1-33 0,0-3-64 15,-1 1-38-15,5 0-136 0,3-3-397 0,3-1 72 16,0-4 43-16</inkml:trace>
  <inkml:trace contextRef="#ctx0" brushRef="#br0" timeOffset="85156.15">5840 7604 762 0,'4'-4'295'0,"-4"4"-19"0,0 0-53 0,0 0-3 16,0 0-33-16,0 0-13 0,0 0-8 15,0 0-25-15,13 11-10 0,-10-3-3 16,1 5-21-16,3-1-2 0,-6 5-13 0,5 0-7 0,-3 5-16 16,1 2 5-16,2 1-13 0,-3 1-15 15,2 6-104-15,1 1-29 0,-2-2-18 16,2 5-34-16,-5-3-76 0,2 1-286 0,0-2-277 15,0-5 63-15,2-4 104 0</inkml:trace>
  <inkml:trace contextRef="#ctx0" brushRef="#br0" timeOffset="85826.52">6798 7611 588 0,'-4'-7'213'0,"4"7"4"0,0-4-45 16,0 4-26-16,-4-6 2 0,4 6-10 0,8-3-5 15,-2-3-28-15,5 3-5 0,6-3 3 0,-1 1-27 16,9 0 4-16,5-3-6 0,4 3-18 0,1-5 8 16,6 3-5-16,10-3-31 0,3 1 21 15,-2-1 0-15,-8 2-6 0,-6 0-20 0,0 0 3 16,-1 1-6-16,-3-1 8 0,-2 1 3 0,-2 4-16 16,-3-2-2-16,-6 2 0 15,-1-1-18-15,-2 0 15 0,-5 3 6 0,1-4-19 0,-4 5-18 16,0-1 1-16,1-1-3 0,-11 2-54 0,7 0-12 15,-7 0 2-15,0 0-121 0,0 0-66 16,6 3-453-16,-6-3 49 0,0 0 112 16</inkml:trace>
  <inkml:trace contextRef="#ctx0" brushRef="#br0" timeOffset="86124.51">7437 7261 619 0,'-4'-3'192'0,"4"3"-26"0,0 0-7 0,0 0-21 15,0 0-10-15,0 0-20 0,17 9-1 0,-10-2 3 16,0-3-12-16,4 3-11 0,2 1-16 0,1 2-12 16,0-2 0-16,3 0 5 0,-4 2-26 15,4 1 1-15,-3-2-11 0,3 0 8 0,-3 0 12 16,-1 0-25-16,1 1-10 0,-4 0 23 0,1 1-5 15,-1-1 2-15,-7-1 18 0,0 1-28 16,-3 4-7-16,-3 2 14 0,-4 0-4 0,-3 2-6 16,-3 0-4-16,-1 6 4 0,-7-1 1 0,0-2-16 15,-6 11-8-15,4-7-61 0,2 0-2 16,-7 7-134-16,5-7-43 0,9-6-504 0,3 2 55 16,1-8 119-16</inkml:trace>
  <inkml:trace contextRef="#ctx0" brushRef="#br0" timeOffset="86628.21">8165 7475 701 0,'3'-8'271'0,"0"2"-51"0,-3-1 8 16,1 3-33-16,2-4-6 0,-3 1-10 0,7 0-20 15,-6-2-21-15,5 1-7 0,0-2-14 16,4 0-17-16,1-2-8 0,-1 1 1 0,4 1-24 16,-3-2-13-16,5-1-2 0,-2 4-21 0,-1-7-7 15,2 7-24-15,-5-5-2 0,4 4 10 16,-4-4-22-16,0 3 4 0,-3 1-28 0,0-2 11 15,-4 1-24-15,0 1 28 0,-2 2-12 0,-2-1-3 16,1 1 44-16,-3 1 12 16,-3 0-9-16,1 4 17 0,-4-3-8 0,2 1-2 15,0 4 13-15,-4 1 12 0,-2 0-9 0,3 1-6 0,-4 4 5 16,4 2 11-16,-4 1-1 16,1 3 8-16,2 4 1 0,-2 2-22 0,3 6 9 15,-2 4 17-15,6 0-51 0,-4 5 21 0,4 2-3 16,2 0 10-16,4 4-10 0,-4-2 8 15,4 3-21-15,4-2 11 0,-1 2 2 0,-3-3-21 16,3 3 21-16,1-4-25 0,-1 3 22 0,0-1 3 16,1-4-23-16,-1 2-10 0,0-3-11 15,-3-1-14-15,0-5-42 0,0 1-20 0,-3-1-93 16,0-1-38-16,-1-2-69 0,-2 1-522 16,0-8 113-16,2-1 63 0,-3-5 85 0</inkml:trace>
  <inkml:trace contextRef="#ctx0" brushRef="#br0" timeOffset="86795.7">8223 7731 540 0,'17'-7'158'0,"0"-1"-9"0,0 0-19 15,0 3-7-15,1 2-8 0,1-3 3 16,2 5-77-16,0-1-28 0,-1 2-82 15,1-5-80-15,0 9-501 0</inkml:trace>
  <inkml:trace contextRef="#ctx0" brushRef="#br0" timeOffset="86981.65">8743 7743 913 0,'3'-7'274'15,"-3"7"-36"-15,0 0-13 0,3-3-35 0,-3 3-19 16,0 0-12-16,0 0-8 0,0 0-18 0,1 18-18 16,-2-8-5-16,-2 4-15 15,3 2-18-15,-6 1-28 0,2 7-34 0,-3 1-51 16,3 1-59-16,-3 9-201 0,4-3-524 0,-3-1 114 16,2-4 43-16</inkml:trace>
  <inkml:trace contextRef="#ctx0" brushRef="#br0" timeOffset="87185.81">9106 8006 780 0,'0'0'259'16,"0"0"-19"-16,-18 12-32 0,4-2-14 0,-3 5-30 15,-4 3-44-15,-2 3-33 0,-8 8-94 0,-10 3-190 16,10 0-548-16,0-6 92 0</inkml:trace>
  <inkml:trace contextRef="#ctx0" brushRef="#br0" timeOffset="87720.15">9539 7483 757 0,'4'-5'254'0,"-4"5"-27"0,7-4-17 16,-1-3-10-16,2 1-34 0,2-1-4 0,3 2-11 15,1-4-18-15,2 1-21 16,2-5-14-16,3 2-29 0,-1-3-3 0,-3 3 8 16,3-4-35-16,1-3-1 0,-3 3-20 0,-2-3 13 15,1 2-16-15,-3 0 3 0,-3-2 3 16,-1 1 12-16,-4 2-10 0,1-1 10 0,-4 4-5 15,0-3 11-15,-6 5-14 0,3-3 19 0,-3 4-13 16,-4 0-3-16,1 1 5 0,-1 5 0 16,-4-3-7-16,-2 4 2 0,-1 2-10 0,1 2 10 15,2-1-12-15,-6 6-4 0,1 2 4 16,1 7 9-16,-1 1 3 0,1 8-7 0,2-1-8 16,2 9 12-16,-2 9-9 0,3 8-4 15,2-1 4-15,2 1-8 0,6-6 12 0,3 6 8 16,4 0-10-16,0-1 5 0,3-5-15 0,0 5 10 15,1-6-6-15,2 2-17 0,-3-8 5 16,-2-9-15-16,-1 2-23 0,-1-5-21 0,-2 0-15 16,2 0-60-16,-9-5-145 0,3 3-581 0,-3 1 90 15,-1-6 63-15,-3-1 108 0</inkml:trace>
  <inkml:trace contextRef="#ctx0" brushRef="#br0" timeOffset="87892.14">9713 7761 614 0,'21'-4'235'0,"-4"0"-30"0,0 0-15 0,1-1-29 16,-2 4-69-16,1 1-46 0,0 0-72 0,-6 0-278 15,9 1-357-15</inkml:trace>
  <inkml:trace contextRef="#ctx0" brushRef="#br0" timeOffset="88279.24">10291 7591 719 0,'0'0'210'15,"0"-8"-8"-15,0 4-41 0,0 4 21 0,0 0-31 16,0 0-10-16,0 0-36 0,0 0 17 15,0 0-19-15,0 0-11 0,-17 13-2 0,10-4-26 16,-3 1-6-16,3 4-9 0,-4-3-3 0,2 3-7 16,2 1-16-16,0-2 15 0,-4 2-17 0,5-5 27 15,-1 2-53-15,4-2 10 0,-1-2-13 16,-3-1 8-16,4-1 8 0,2-1-5 0,1 0 17 16,0-5 3-16,0 0-15 0,4 4 10 15,-4-4-5-15,0 0 17 0,18-2-12 16,-18 2 0-16,17-5-8 0,-7 2 3 0,0 2-13 15,1-4 16-15,-1 4-14 0,-1-1 16 0,2 1-3 16,-1-3-2-16,-3 4-18 0,7 4 8 16,-4-1 7-16,0-3-15 0,1 6 10 0,-1-2 8 15,0 4-11-15,1 0 1 0,-5 5-6 0,1-2 26 16,0 3-33-16,-4-3 25 0,-3 4-15 16,0 2 5-16,-6 1-15 0,2-3-10 0,-3 3 2 15,-4 0-36-15,-2 3-30 0,0-3-24 0,-1-1-115 16,-3-2-17-16,3-5 2 0,1 0-456 15,-2-2-5-15,2-1 144 0</inkml:trace>
  <inkml:trace contextRef="#ctx0" brushRef="#br0" timeOffset="88466">10325 7461 678 0,'24'-10'271'0,"0"1"-56"0,4-1 0 16,3-1-18-16,19-2-18 0,8-1-25 0,4 3-23 15,6-3-88-15,2 6-314 0,22-2-469 16,6-5 144-16</inkml:trace>
  <inkml:trace contextRef="#ctx0" brushRef="#br0" timeOffset="96628.05">5222 9649 450 0,'3'-8'202'15,"-2"2"-33"-15,2-1-56 0,0 4 102 0,0-4-18 16,-3 7-18-16,3-7-5 0,-2 3-51 0,2-2 8 16,-3 6-11-16,3-2-31 0,-3 2-4 0,0 0-3 15,0 0-8-15,0 0-5 0,8 11-5 16,-5-2 0-16,-3 5-28 0,0 4 46 0,3 6-21 15,-3 2-9-15,-3 9-14 0,3 4 8 0,0-3 3 16,0 4-24-16,-3 12 16 0,6-5-20 16,-3-6 2-16,0 11-3 0,3-11-38 0,1 0 3 15,-1-5-11-15,3 3-74 0,1-6-45 0,-3 2-37 16,-7-4-161-16,10-5-433 0,-4-2 57 16,0-5 151-16</inkml:trace>
  <inkml:trace contextRef="#ctx0" brushRef="#br0" timeOffset="96967.93">5235 9558 680 0,'-3'-2'241'0,"3"2"-23"0,0 0-21 0,3-7-13 15,-3 7-5-15,10-2-33 0,-10 2-10 16,21 0-1-16,-7 2-14 0,6-1-16 16,1 0-6-16,6 4-14 0,1-1 2 0,-1 1-10 15,3-2-16-15,1 4 3 0,-4-4-13 0,-2 4-7 16,2-1 4-16,-3 0-4 0,0-2-29 16,-7 3 16-16,0 1-10 0,-6-2-1 0,1 3-2 15,-4-4 2-15,-2 6-4 0,-6-1 17 0,-3 1 0 16,-7 4-15-16,-7 5 5 0,-4 3-7 15,-13 7 2-15,-7-3 7 0,-1 0-2 0,-1-2-20 16,2-2-8-16,7-6 10 0,7-4-5 0,3-4 2 16,3-3-25-16,7 2-38 0,0-3-44 15,4-3-64-15,3-1-51 0,7-1-59 16,0 0-366-16,0 0-95 0,14-11 118 0</inkml:trace>
  <inkml:trace contextRef="#ctx0" brushRef="#br0" timeOffset="97326.95">5925 9618 565 0,'0'-7'195'0,"5"3"-19"0,-2-2 37 0,0 2-37 16,1 0-12-16,-1-1-15 0,3 0-21 16,-5 3 0-16,5-3-8 0,-1 4-25 15,-5 1-6-15,13-6-43 0,-3 9 26 0,1-3-11 16,2 2-14-16,-3 0 11 0,4 3 1 0,-1 2-36 15,1 4 8-15,-3-2-3 0,2 5-7 16,-6 2-3-16,-3 4-1 0,-1-2 4 0,-3 9-16 16,-7 3-2-16,-4 2-8 0,-2-3-13 0,-8 10 15 15,5-9-2-15,1-5-21 0,2-5 16 16,-1-2 20-16,1-1 11 0,6-4 15 0,-4-1-6 16,4-4-4-16,1 0 0 0,-1 1 12 0,1-3-20 15,1-4 25-15,2 3-9 0,0-3-16 0,3-2 12 16,0 0-22-16,0 0 10 0,0 0-18 15,21-8 10-15,-5 1-2 0,1 0-3 0,8-1-8 16,-1 2-17-16,10-3-19 0,0 3-58 16,3-1 72-16,1 1-62 0,0 0-116 15,3 1-603-15,0 4 89 0,-1-5 54 0</inkml:trace>
  <inkml:trace contextRef="#ctx0" brushRef="#br0" timeOffset="97564.45">7013 9735 509 0,'23'-9'210'16,"-2"7"-16"-16,3-4-25 0,0 1-18 16,0 2-15-16,6-1-6 0,1-1-7 0,4 5-23 15,2-4 3-15,-2 1-16 0,5 2-13 0,-6 1-20 16,1 0-8-16,0 0-31 0,2 1-23 15,-3-1-71-15,-3 0-77 0,-7 3-57 0,7 0-496 16,-11-2 49-16</inkml:trace>
  <inkml:trace contextRef="#ctx0" brushRef="#br0" timeOffset="97857.87">7522 9447 696 0,'0'0'238'0,"-6"-4"-26"0,6 4-25 0,0 0-15 16,0 0-24-16,0 0-7 0,0 0 2 0,0 0-17 15,0 0-6-15,0 0-30 0,13 15 14 16,-3-7-98-16,1-5 11 0,6 6-4 0,-1-1-18 16,5 0 5-16,3 4 13 0,-4-2-10 0,4-1-11 15,-2-1 16-15,1 2-8 0,-2 0 5 16,2 2 23-16,-2-2-21 0,-7-2 11 0,0 2-12 15,-1-2-9-15,-3 4 13 0,-3 0 3 0,-6-1-5 16,-1 4 12-16,-5 3-2 0,-5 4 10 16,-6 3-12-16,-5 2-11 0,0-4 5 15,1-1-15-15,-10 8 10 0,8-5-2 0,2-10-37 16,6 2-17-16,0-4-72 0,5-1-97 0,-1-4-38 16,9 2-464-16,-2-6 36 0</inkml:trace>
  <inkml:trace contextRef="#ctx0" brushRef="#br0" timeOffset="98124.78">8558 9608 588 0,'17'3'210'0,"3"4"-36"0,-2 1-13 15,-1 1-12-15,3 3-8 0,2-1-13 0,4 7-26 16,-2-1-5-16,14 8-5 0,0 0 6 16,-1 6-9-16,-3-4-17 0,0 4-26 0,-3 0-64 15,0-1-5-15,-7-5-43 0,-7 0-32 0,3-5-22 16,-6-5-46-16,-3 7-469 0,-2-9-46 16</inkml:trace>
  <inkml:trace contextRef="#ctx0" brushRef="#br0" timeOffset="98313.1">9204 9522 944 0,'-10'9'256'0,"-10"3"-28"0,-14 13 0 0,-4 8-26 0,-14 19 0 16,-9 10-30-16,-7 5-11 0,-25 27-59 15,-10-7-222-15,-2 26-653 0,-5-6 84 0,-2-6 34 16</inkml:trace>
  <inkml:trace contextRef="#ctx0" brushRef="#br0" timeOffset="106763.99">5598 11759 545 0,'0'0'258'0,"0"-4"-30"0,0 4-5 15,-6-5-34-15,6 5-30 0,-1-7-16 16,1 7-15-16,0 0-2 0,0 0-16 0,0 0-10 15,-8 23-11-15,8-9-7 0,0 4 2 16,0 7-22-16,0 3 4 0,0 10-4 0,0-1-21 16,1 3 7-16,2 10 1 0,-3-5-8 0,5 8 5 15,-2-11 0-15,3 8-7 0,-3-9-9 16,4-5-9-16,-4-1-6 0,5 3-10 0,-2-4 0 16,1-2-38-16,0 1-18 0,-1-4-13 0,5-5-31 15,-7 1-40-15,3-7-109 0,-1 4-516 0,1-5 38 16,0-5 90-16</inkml:trace>
  <inkml:trace contextRef="#ctx0" brushRef="#br0" timeOffset="107169.51">5567 11800 494 0,'0'0'163'0,"10"-7"-14"0,-3 6-3 0,7 1 2 16,-1 0-22-16,2 0-21 0,4 1-16 15,2 4-27-15,0-2 12 0,2 2 0 16,5 0-7-16,2 0-16 0,-3 5 0 0,-2-3-10 15,2 1 8-15,-2 1 4 0,-2-1-22 0,-2 0-3 16,-1-1-2-16,-6 1-3 0,0 0-10 16,-5-1 20-16,-2-2 3 0,-6 2 0 0,-2 1-8 15,-2 2 5-15,-4 5-2 0,-10-1-6 0,1-3 34 16,-5 6-46-16,-4-3 18 0,-2-2-1 16,0 4 4-16,3-8-14 0,0 0-4 0,0 2 4 15,4-3-15-15,2-4-10 0,1 2-56 16,1 1-101-16,6-2 19 0,2-5-98 0,2 2-470 15,6-1 86-15</inkml:trace>
  <inkml:trace contextRef="#ctx0" brushRef="#br0" timeOffset="107669">6271 11734 790 0,'0'-4'277'0,"0"4"-21"16,0-9-21-16,-3 6-17 0,3 3-44 0,3-10-3 15,1 8-17-15,-1-3-16 0,3 2 1 0,2 1-35 16,5-1-1-16,-3 1-31 0,1 1 4 16,3 1-14-16,2 3-11 0,-2 0-18 0,-1-1-2 15,2 5-8-15,1-1-20 0,-2 1-1 0,-3 5-17 16,-1-1 4-16,1-1 6 0,-2 6-7 15,-5-2-6-15,2 2 23 0,-6-4-13 0,0 5-5 16,-3-2 13-16,0 2-2 0,-1 0 9 16,-5-2-7-16,5-4 6 0,-4 4 4 0,-1-5 3 15,5 3 4-15,-3-5 17 0,4 0 17 16,-4-2-20-16,3-1-8 0,1 2 5 0,0 0-3 16,3-4-7-16,-3 3 3 0,3-6-6 0,3 4 13 15,-3-4-15-15,7 7-5 0,0-6 23 16,-1-1-26-16,1 5 5 0,0-3 0 0,7-2-10 15,-7 6 3-15,3-4 2 0,1 0-10 0,-1 5 2 16,-1-1 11-16,1-1-21 0,-2 2 18 0,-1 1 11 16,-1 0-6-16,-2 4 8 0,-4 0-23 15,0-2 17-15,-1 3 4 0,-5-1-1 0,-1 3-2 16,-4 0-3-16,1-4 3 0,-6 5 2 16,2-7-7-16,-3 4-21 0,3-4 18 15,-2 0 3-15,1-3-29 0,-1-1 6 0,5 2-46 16,0-6-70-16,2 4-40 0,-6-4-188 0,12-1-465 15,-3 0 72-15,6 0 117 0</inkml:trace>
  <inkml:trace contextRef="#ctx0" brushRef="#br0" timeOffset="107982.04">7211 11981 760 0,'0'0'266'0,"0"0"-41"0,-10-10-7 0,10 10-31 16,17-3-13-16,0 1-8 0,-4 2-23 15,8-2-4-15,0-3-11 0,6 2-29 0,0-3-9 16,4-3 7-16,7 1-10 0,-4 0-5 0,17-8-18 15,-10 7-5-15,-6-2-10 16,2-2-13-16,-3 5-21 0,-3 1-15 0,-4 1-41 0,-2-1-31 16,-4 0-53-16,-5 6-57 0,1-5-33 15,-6 5-20-15,-2-2-495 0,-1 3 54 0,-8 0 42 16</inkml:trace>
  <inkml:trace contextRef="#ctx0" brushRef="#br0" timeOffset="108295.33">7580 11641 468 0,'0'0'210'0,"-7"-5"-13"0,7 5-13 0,-3-3-10 0,3 3-25 16,0 0-26-16,-7-2 2 0,7 2-20 16,0 0-21-16,0 0 6 0,0 0-11 15,0 0-20-15,20 12 10 0,-13-7-7 0,4 2-24 16,2-1 3-16,1 1 0 0,3 1-8 0,0-1 3 15,0 3 5-15,4-2-13 0,0-1 8 16,-1 3-28-16,0-2 12 0,-2-1-12 0,-1 3 23 16,0-3-21-16,-1-1-2 0,-1 2 4 0,-2-4-4 15,-3 4 0-15,1-1 20 0,-7-1 5 16,2 2-5-16,-6 1-2 0,-4 1 0 0,-8 8-16 16,-6 6 15-16,-10 9-17 0,-6 2-8 0,-3 5-15 15,-15 2 4-15,1 8-24 0,-3-7-73 0,-5-3-53 16,-8 9-126-16,11-6-453 15,-2 0 60-15,10-11 65 0</inkml:trace>
  <inkml:trace contextRef="#ctx0" brushRef="#br0" timeOffset="109279.09">8783 11530 698 0,'0'0'267'0,"-9"-4"-14"0,9 4-36 15,0 0-27-15,-7 0-6 0,7 0-33 16,0 0-15-16,0 0-6 0,0 0-2 0,0 0-25 16,0 0-6-16,0 0-5 0,20-8 3 0,-9 1-16 15,-1 4-15-15,3-4 0 0,4-1 0 16,-4-2-30-16,2 3 4 0,-2-3 8 0,2-5-10 15,-3 4-21-15,0-4-12 0,1-2 4 0,-7 2-4 16,1-2 15-16,0 2-21 0,-3-2 8 0,-1-1 8 16,-3 6-20-16,-3-2 7 0,3-2 5 15,-4 1-5-15,-3 3 20 0,1-1-2 0,2 3 0 16,-6 2-8-16,3 0 8 0,-3 4-13 16,0-1 11-16,0 4 4 0,2 1-7 15,-2 6 7-15,-3-2 14 0,2 8-27 0,1 1 6 16,0 3-8-16,-1 7 8 0,1 0 5 0,0 5-8 15,3 4 0-15,3 0 1 0,-2 4 14 16,3-1-17-16,2 5 15 0,1-5-18 0,0 5 8 16,4-1 5-16,-1-2 2 0,1 15-22 0,2-8 17 15,-2-7-5-15,0-3-5 0,2 5-12 0,-2-4 14 16,2-2-7-16,-2-2 0 0,3-4-2 16,-4-2-13-16,1 0-11 0,2 0-43 0,-5 0-26 15,2-7-107-15,0 3-82 0,-3-3-558 0,0-1 143 16,-3-5 21-16,3 1 86 15</inkml:trace>
  <inkml:trace contextRef="#ctx0" brushRef="#br0" timeOffset="109483.29">8681 11906 778 0,'4'-6'158'15,"2"-3"-9"-15,1 1-3 0,4 1-11 16,-1-3-9-16,4 2-19 0,6-3-17 0,0 3-26 16,1 2-13-16,6-4-66 0,-3 3-24 15,0 6-78-15,-11 0-208 0,11-4-349 16,1 5 47-16</inkml:trace>
  <inkml:trace contextRef="#ctx0" brushRef="#br0" timeOffset="109922.31">9239 11793 524 0,'0'-10'205'0,"0"3"-5"15,0 7-11-15,-1-9 1 0,1 3-45 0,0 6-4 16,0-10-8-16,1 6-18 16,-1 4 6-16,3-11-21 0,0 8-8 0,0-4-31 15,0 2 8-15,5-1-7 0,-4-1 2 0,5 0-11 16,-2 4-14-16,1-2-6 0,2 2 0 15,-1 2-4-15,2-4 6 0,-1 5-9 0,0 2 0 16,4 3-26-16,-4-3-8 0,0 6 8 0,1 0-10 16,-4 5-11-16,-1-2-4 0,-2 4-6 15,-4 2 5-15,-3 1-4 0,-1 0-24 0,-2 7 15 16,-1-4 14-16,-4 0 2 0,1 1-10 0,0-4-3 16,-1-1 25-16,2-3 6 0,2-2 21 0,-1-2 7 15,1 0 15-15,1-1 8 16,-1-5 3-16,4 3-16 0,-4-5 3 0,6 2-10 15,1-4-9-15,0 0 9 0,0 0 2 0,0 0-2 16,0 0-6-16,14-17 3 0,-7 10-12 16,0 0 9-16,4-1 3 0,-4 1 13 0,2 2-23 15,2-1-21-15,-1-1 18 0,0 0-12 0,-4 2 4 16,5 0 16-16,-4 4-13 0,3-5-2 16,-2 5-36-16,1 1-8 0,1 0-5 0,-3 3-18 15,4 2-18-15,-4 2-21 0,3 0-22 0,0 2-95 16,-3 2-11-16,3-2-263 0,-3 5-192 0,1-3 110 15</inkml:trace>
  <inkml:trace contextRef="#ctx0" brushRef="#br0" timeOffset="110091.54">9860 11973 801 0,'3'-5'220'0,"-3"5"3"0,7-2-14 0,-7 2-19 15,0 0-8-15,8-2-134 0,-8 2 34 16,0 0-8-16,0 0-7 0,0 0-18 0,-8 19 9 16,-1-6 9-16,-5 2 7 0,-7 7-30 0,-13 11-42 15,0 2-53-15,-24 5-236 0,17-5-450 16,-11 7 59-16,7-9 107 0</inkml:trace>
  <inkml:trace contextRef="#ctx0" brushRef="#br0" timeOffset="111186.48">10793 11475 847 0,'0'0'251'0,"4"-7"-113"0,-4 7-10 16,0-10-23-16,4 10 18 0,-4 0-1 15,3-7-17-15,-3 7-12 0,3-5-9 0,-3 5-5 16,4-6-9-16,-1 0-22 0,1 5 21 0,2-6-23 15,-1 3 0-15,1-2 0 0,0-2-2 16,1 1-3-16,0-1-13 0,0-1-15 16,0 0-8-16,-3-7-15 0,2 5 5 0,0-4-6 15,-1 0 1-15,-2-3 13 0,0 1-11 16,1-1-2-16,-4 0-8 0,0 1 26 0,-4-2-11 16,4 1 16-16,-3 1-11 0,0 5 4 0,-2-2 1 15,-1 0 14-15,3 4-14 0,-1 2 9 0,-2-2-1 16,2 3-12-16,-3-1-11 0,3 6 11 15,-2 1 7-15,6 1 8 0,0 0 2 0,-16 11 8 16,8-1-17-16,4 5 6 0,-5 3-4 0,5 6-8 16,1 1 16-16,-1 4-19 0,0 5-7 15,1 1 26-15,3 0-11 0,3 5 31 0,-3 0-21 16,4 12-17-16,0 1 0 0,-1 0-9 0,1-3 9 16,2-8 5-16,-2-5-6 15,6 10-20-15,-6-4 29 0,2-10-27 0,-2 2-17 16,2-3 23-16,-2 1-67 0,-1-6-61 0,1 1-34 15,-4-3-56-15,3 0-501 0,-3-5 33 0,-3-3 135 16</inkml:trace>
  <inkml:trace contextRef="#ctx0" brushRef="#br0" timeOffset="111391.5">10623 11796 668 0,'3'-4'202'0,"0"-4"-28"0,4 4-18 0,1-4 3 15,8 2-16-15,-1-2-30 0,4-2-16 0,5 3 26 16,-2-1-64-16,5 1-41 0,-1-1-67 16,2 1-82-16,6-3-38 0,-7 10-517 0,1-3 41 15</inkml:trace>
  <inkml:trace contextRef="#ctx0" brushRef="#br0" timeOffset="111826.99">11248 11548 803 0,'3'-9'259'0,"-3"1"-6"0,1 0-51 15,2 1-2-15,1-1-31 0,-1 1-10 0,1 2-6 16,2-2-30-16,1 1 3 0,4-2-11 0,-4 1-8 15,6-2-20-15,1 1-18 0,-1 4 8 0,1 0-8 16,-1 0-18-16,1-1-4 0,0 4-9 16,2 1-7-16,-1 1-6 0,-2 4 9 0,1-1-29 15,-4 1-3-15,0 3-15 0,-2 1 1 0,-2 2 1 16,-5-1 1-16,2 5-23 0,-6-1 23 16,2 2-13-16,-8 1-13 0,1 1 2 15,-2-1 4-15,0 1 35 0,-1-1-23 0,1-2-3 16,0-5 27-16,-1 3-6 0,1-1-6 15,4-4 42-15,-1-1 10 0,-1 3 6 0,2-3-14 16,2-1 0-16,1-3-7 0,0 4 0 0,0-5 20 16,3-2-36-16,0 0 24 0,0 0-3 15,0 0-18-15,10 7-8 0,-10-7 15 0,13-2-25 16,-13 2 16-16,17 0 7 0,-10 0-18 0,4 0 10 16,-1 0 16-16,0 3-34 0,1-3 21 0,-1 5-20 15,0-3 9-15,1 5-7 0,-2 0 13 16,1-3 10-16,-6 4-7 0,6 1 4 0,-9 3 1 15,-1-1-1-15,-1-1-10 0,-2 5 8 16,-11 2-2-16,-3 6-11 0,-13 4-5 16,-6 5-28-16,-7-6-31 0,-6 4-131 0,-16 4-713 15,-6-5 150-15,-14 1 16 0,-8-5 107 0</inkml:trace>
  <inkml:trace contextRef="#ctx0" brushRef="#br0" timeOffset="113802.89">5684 13708 844 0,'0'0'241'0,"0"0"-13"16,0 0-21-16,0 0-23 0,-1 18-12 0,1-4-39 15,0 4 5-15,0 5-5 0,0 4-7 16,0 5-27-16,0 4 9 0,1 4 7 0,2 12-30 16,3 3-21-16,-2-2 7 0,2 2-25 0,-2-3 0 15,3-2-20-15,-3 0-11 0,2-10-30 0,1-5-5 16,-1-2-37-16,-5 4-58 0,2-9-49 15,1-1-130-15,-1-5-149 0,-2-3-294 16,1-2 84-16</inkml:trace>
  <inkml:trace contextRef="#ctx0" brushRef="#br0" timeOffset="114131.35">5710 13597 629 0,'0'-6'190'15,"4"4"-32"-15,-4 2-17 0,4-6-5 0,-4 6-16 16,13 0-18-16,-13 0-7 0,17 7-16 16,-7-4-9-16,3 5 1 0,5 0 1 15,-1 5-13-15,3-2 2 0,1 2-27 0,0-1 27 16,2-4-20-16,-2 7 15 0,0-5-15 0,-1 2-25 15,-3-1 9-15,-3-2 6 0,0 1-8 16,-1-2-3-16,-7 4 16 0,2 0-13 0,-8-1 69 16,0 3 3-16,-10 2-13 0,3 2-13 0,-6-1-36 15,-5 6-22-15,-3-4-22 0,-2 1-22 16,-1-1-13-16,-3-1-69 0,2-2-28 16,-2-6-44-16,4-2-33 0,5 1-533 0,0-5 93 0</inkml:trace>
  <inkml:trace contextRef="#ctx0" brushRef="#br0" timeOffset="114659.98">6302 13612 662 0,'3'9'169'0,"-3"1"-7"0,0 2-19 15,0 3 5-15,-3 3-17 0,3 3-13 0,-3 0 69 16,3 4-31-16,-4 3-5 0,3-1-23 0,-1 1-28 16,1-1-13-16,1 0-26 0,0-4-2 15,0-2-23-15,0-4-3 0,0 0-12 0,0-4 12 16,0-1-8-16,0-4-4 0,0 0 10 0,1-2 15 16,-1-6-21-16,2 3 9 0,-2-3 12 15,0 0-11-15,0 0 4 0,0 0-1 0,0 0-5 16,0 0-4-16,0 0-6 0,15-9-5 0,-15 9-13 15,6-3 10-15,-2-2 8 0,2 4-10 16,-6 1 2-16,18-6 3 0,-8 5-28 0,1-1 10 16,2 1 5-16,1-1 3 0,3 0 2 15,0 2-15-15,0-2-18 0,3-1 23 16,0-2-18-16,1 4-31 0,3-5 11 0,-3 2-16 16,2-5-2-16,-2-3 28 0,0 4-11 0,-4-3 6 15,0-3-13-15,-3 0 36 0,0 0-16 16,-4 0 31-16,-3 2 26 0,3-1 7 0,-7 1 14 15,1 4 9-15,-1-3-23 0,0 4 21 0,-3 0 23 16,0 1-31-16,0-1 6 0,-3 2-11 0,3 5 5 16,-7-5 0-16,7 5-7 0,0 0-9 15,0 0-6-15,-14 14 4 0,11-5-5 0,-1 1-5 16,2 5-5-16,1 1 5 0,1 2 5 0,0 0-2 16,1 7-29-16,1 0 6 15,2 0-8-15,2 5-31 0,5 0-3 0,-1 2-4 16,1 11-70-16,6-3 1 0,4-1-165 0,-8-7-214 15,8-7-295-15,-4-4 62 0,0-7 104 16</inkml:trace>
  <inkml:trace contextRef="#ctx0" brushRef="#br0" timeOffset="114880.72">7337 13856 965 0,'4'-8'276'0,"6"1"-35"0,1-1-19 16,2 1-22-16,5-4-31 0,5-1 2 0,5 0-9 15,2-3-52-15,18-3 10 0,1 1-15 16,8 2-26-16,2-2-40 0,2 5-32 0,4-2-50 16,16-5-95-16,-25 6-154 0,15 3-502 0,1 0 101 15,-7 1 81-15</inkml:trace>
  <inkml:trace contextRef="#ctx0" brushRef="#br0" timeOffset="115285.59">8722 13387 837 0,'0'-6'258'15,"0"6"-22"-15,0 0-19 0,11-3-22 0,-11 3-32 16,16 2-6-16,-6 1-9 0,8 3-30 16,-1 1-6-16,6 5-7 0,2 1-10 0,2 5-3 15,10 5-5-15,1 4-10 0,0-1-8 0,-3 0 8 16,2 5-31-16,0-2 3 0,0 3-29 16,-2 0-10-16,-4 4-4 0,3-4-30 0,-6 1-22 15,-1 0-5-15,-4-4-26 0,-5-4-58 0,-8 0-32 16,7-4-81-16,-7-4-499 15,1 0 45-15,-4-3 44 0</inkml:trace>
  <inkml:trace contextRef="#ctx0" brushRef="#br0" timeOffset="115483.82">9245 13340 560 0,'-27'31'256'0,"-8"6"-41"15,-12 21-23-15,-15 9-8 16,-20 26-20-16,-4 11-33 0,-6 6-47 0,-4 5-120 16,1-11-115-16,3 20-519 0,6-9 32 0</inkml:trace>
  <inkml:trace contextRef="#ctx0" brushRef="#br0" timeOffset="116210.33">8144 13334 688 0,'-4'-3'238'0,"1"-2"-5"0,0 1-21 0,0-2-14 16,3 6-19-16,-4-2 18 16,4 2-23-16,-6-6-28 0,2 4-21 0,4 2-10 15,-4-5-15-15,4 5-23 0,0 0 5 0,0 0-8 16,0 0-10-16,0 0 3 0,0 0-29 15,8 15 18-15,-5-8-15 0,4 1 5 0,-1 1-10 16,1 1-8-16,4-2 8 0,-1 5-13 0,0-1 5 16,1-2-4-16,-1 3-14 0,4-3 15 15,-4 0-4-15,-1 1-11 0,2-2 5 0,-1 1-2 16,-3-2-3-16,3-1 6 0,-3 0-8 16,0-2-11-16,0 3 8 0,-4-3 0 0,1-1 5 15,3 1-15-15,-4-2 18 0,-3 4 8 16,0-1-3-16,-7 1 2 0,-3 6-5 0,-6 4-4 15,-20 8 4-15,-18 18-2 0,-7 5-26 0,-11 11-41 16,-24 16-133-16,3 8-693 0,-5 7 102 16,2-6 48-16,-3-3 139 0</inkml:trace>
  <inkml:trace contextRef="#ctx0" brushRef="#br0" timeOffset="120371.08">6210 15256 860 0,'-14'7'243'0,"10"1"-8"0,1 7-20 0,-4 5-30 15,1 5-27-15,1 5-17 0,-1 7-18 0,0 1-16 16,5 17 21-16,-2 2-12 0,3 1-17 0,0-1 4 15,3 1-21-15,0-3-31 16,4-2 26-16,-3-1-26 0,3 0-20 0,3-2-3 16,0-2-10-16,-2-8-8 0,-2-5-5 0,1-1-5 15,0-1-102-15,3-2-29 0,-3-4-56 16,-3-2-59-16,2-2-511 0,1-4 27 0,0-2 108 16</inkml:trace>
  <inkml:trace contextRef="#ctx0" brushRef="#br0" timeOffset="120686.9">6124 15379 678 0,'0'0'225'16,"-3"-6"-30"-16,3 6-42 0,0 0 6 0,7-3-26 15,-7 3-13-15,13 3 1 0,-3 0-19 0,4 1-12 16,0 2 2-16,0-1-21 0,6 3 4 16,0 1 1-16,1 3-19 0,0-1-1 0,-2-1-5 15,2 4-12-15,0-3 2 0,-7 3-8 16,6-3 8-16,-7 4-21 0,2-5 6 0,-5 5 10 16,-3-1 5-16,0-1 0 0,-3 2-3 0,-2 3-7 15,-4-3 10-15,-2 3 0 0,-4-1-13 16,-2 4-13-16,-3-2-2 0,-8 1-3 0,0 2-10 15,0-5-25-15,-1-1 4 0,4-1-40 16,-2-3-29-16,0 0-81 0,5-3-9 0,-8-1-239 16,15-4-298-16,1 3 23 0,4-6 103 0</inkml:trace>
  <inkml:trace contextRef="#ctx0" brushRef="#br0" timeOffset="121107.47">6869 15424 604 0,'4'-3'256'15,"-4"3"-24"-15,0 0-22 0,0 0-33 16,0 0 2-16,0 0 0 0,3 12-12 0,-3-4-26 16,-3 2-3-16,2 1-10 0,-2 1-23 0,0 1-29 15,0-1 9-15,-1 4-1 0,4-2 1 16,-3-2-36-16,0 1 9 0,3-2 4 0,0-2-1 15,-4 0-12-15,3-1-13 0,1-1-3 0,0 0-2 16,0-1-13-16,0-1 15 0,0 2 5 0,0-7-12 16,5 7-6-16,-2-6-4 15,-3-1 12-15,13 2 0 0,-6-2-18 0,-7 0 8 16,24-2 5-16,-11 1-25 0,5 0 17 0,-5-2-5 16,5 3 1-16,2 0 1 0,0 0 1 15,1 3-5-15,0-1-24 0,-1 0 16 0,4 6 8 16,0-1-18-16,-7 3 12 0,3 3 6 0,1 2-10 15,-8 0 4-15,-1 4 13 0,-2 1-22 16,-4-2 7-16,-2 4-3 0,-5-3-10 0,-2 5-4 16,-3-1-14-16,-4-2-23 0,-5 4-43 0,-4 0 0 15,1-1-37-15,-13 6-45 16,3-9 8-16,4-7-67 0,-3-3 46 0,4-2-54 0,2-5-128 16,-3-1-138-16,3-5-99 0</inkml:trace>
  <inkml:trace contextRef="#ctx0" brushRef="#br0" timeOffset="121298.83">6759 15571 509 0,'11'-16'202'0,"-4"2"-102"0,3-1 25 0,-3 4 62 16,3 1-8-16,-3-4 6 0,3 6-37 16,7-9-5-16,1 6-17 0,2-3-8 0,7 2 5 15,4-2-29-15,3 0-9 0,3 4-14 0,12-2-48 16,6-1 8-16,0 5-82 0,-1-2-133 15,-3 10-584-15,-3 0 77 0,-3 0 66 16</inkml:trace>
  <inkml:trace contextRef="#ctx0" brushRef="#br0" timeOffset="121550.08">8223 15756 491 0,'0'0'218'0,"0"0"-37"0,0 0-19 0,17-15-4 16,-3 12-14-16,6-4-16 0,4-1-18 0,3 0-16 15,4-1-53-15,3 1-23 0,4 1-41 16,-4-1-49-16,1 1-20 0,2 4-84 0,-6-4-474 15,-1 6 5-15</inkml:trace>
  <inkml:trace contextRef="#ctx0" brushRef="#br0" timeOffset="121890.29">8660 15321 790 0,'0'0'233'0,"-3"-5"-7"0,3 5-19 0,0 0-41 16,0 0 1-16,0 0-16 0,0 0-18 16,0 0-15-16,24 13-6 0,-14-9 11 0,1 1-33 15,2 2-1-15,-3-3-15 0,5 2-17 0,1 1 9 16,1-3-14-16,0 6 4 0,0-3-15 0,4 1-8 15,-1 2 8-15,-5-3-8 16,1 1-2-16,1 2 0 0,-3-3-16 0,0 1 8 16,-1 5 0-16,-2-5-10 0,-1 3-3 0,0-1 0 15,-7 2-2-15,0 1 5 0,-2 0 2 0,-4 6 6 16,-4 3-21-16,-7 6-16 0,-10 8-45 16,-3 3-16-16,-4 1-61 0,-3-4-95 0,-7 2-207 15,0-2-338-15,-3-2 66 0,-1 0 98 0</inkml:trace>
  <inkml:trace contextRef="#ctx0" brushRef="#br0" timeOffset="122283.65">9607 15081 803 0,'7'-5'251'0,"4"3"-21"0,2 0-27 0,1 1-14 16,6 1-20-16,1 1-15 0,7 3 2 0,2 0-26 15,1 4-17-15,4 2-23 0,-1 0 7 16,13 8 5-16,-2-3-17 0,-1 6-19 0,1 0-20 16,-4 4 28-16,-1 0-20 0,-1 3-26 0,1-1-10 15,-3 1-7-15,-3 4-27 0,-6-10-38 0,3 9 11 16,-1-2-77-16,-8-3-103 0,-13-6-192 15,9-5-337-15,-5 2 43 0,-3-9 112 16</inkml:trace>
  <inkml:trace contextRef="#ctx0" brushRef="#br0" timeOffset="122473.65">10275 14949 711 0,'-28'30'287'0,"-14"20"-16"16,-12 12-20-16,-31 38-51 15,-7 22-52-15,-22 19-181 0,5 6-694 0,-38 43 84 16</inkml:trace>
  <inkml:trace contextRef="#ctx0" brushRef="#br0" timeOffset="153272.94">24150 4604 632 0,'0'0'176'0,"0"0"-17"15,0-4-3-15,0 4-23 0,0 0-5 16,0 0-15-16,0 0-29 0,0 0 9 0,0 0 17 15,6 18 18-15,-1-5-57 0,-2 3 9 0,0 3-9 16,1 3 9-16,-1 6-11 0,0-1-5 16,0 8-3-16,-3 3-25 0,2-1-13 0,-2 2 10 15,0 3 8-15,0-1-5 0,0 12 3 0,0-9 1 16,0-5-22-16,1 0 5 0,-1-3-7 0,1-1-39 16,2-2-3-16,-3-3-89 15,3-5-34-15,1-9-196 0,0 5-377 0,-1-4 23 0,-3-2 105 16</inkml:trace>
  <inkml:trace contextRef="#ctx0" brushRef="#br0" timeOffset="153634.87">24208 4491 637 0,'0'0'256'0,"7"-5"-49"0,-7 5 3 16,13 0-21-16,-13 0-12 15,20 5-13-15,-2-4-34 0,-1 4-7 0,10-1-20 0,0 4-3 16,-2-4-6-16,9 5-22 0,-3 0-3 16,2-2-5-16,0 5-3 0,-1-3-7 15,-4 0-5-15,-4 1 7 0,0-2-5 0,-4 2-20 16,1 0-3-16,-4 1 3 0,-4-2-3 0,-3 0 13 15,-2 1-5-15,-4-1-8 0,-1 3 10 0,-6-2-4 16,-4 2-16-16,-4 1 10 0,-5-1-8 16,-2 1 6-16,-6 3-3 0,-4-5-13 0,2 3-10 15,1-6 5-15,1 1-7 0,0-5-14 0,5 4-7 16,1-1-53-16,1-3-73 0,7-1-158 16,-1 0-269-16,5 1-146 0,1-3 23 0,5-1 105 15</inkml:trace>
  <inkml:trace contextRef="#ctx0" brushRef="#br0" timeOffset="153883.79">24987 4584 962 0,'0'0'241'0,"0"0"7"0,0 0-31 15,0 0-43-15,3 16 1 0,-3-6-7 16,4 5-34-16,-8 2-1 0,1 2-23 16,0 6 10-16,3 5-2 0,-4 4-11 0,1 1-15 15,0 0-15-15,2 2-3 0,0-2-17 0,-1-1-11 16,2 1-28-16,2 1 2 0,-1-5-63 16,3-5-52-16,-1-2-225 0,1 5-509 0,2-8 86 15,2-6 50-15</inkml:trace>
  <inkml:trace contextRef="#ctx0" brushRef="#br0" timeOffset="154171.62">25879 4966 870 0,'0'0'266'0,"0"0"-18"15,4 4-40-15,3-2-6 0,0 2-18 0,3-2-28 16,4 2 0-16,3-1-10 0,3 3-10 16,1-5-26-16,6 3-8 0,0 0-17 0,4-1 12 15,0-2-17-15,1 4-9 0,-3-5-7 16,2 2-25-16,0 0-14 0,-4 2-12 0,-3-4-23 15,0 0-47-15,0 0-65 0,-7-10-183 0,1 12-496 16,-5-4 56-16,-3-1 49 0</inkml:trace>
  <inkml:trace contextRef="#ctx0" brushRef="#br0" timeOffset="154475.94">26266 4811 552 0,'0'0'185'0,"0"0"-21"0,0 0-6 15,0 0-32-15,16 14-3 0,-11-10 2 0,5 3-10 16,-1 0-13-16,3 3 9 0,-2-3-6 0,3 3-24 16,1-2-11-16,-1 0 4 0,5 6-5 15,-5-4-23-15,1 0 5 0,-1-1-2 0,-1 3-3 16,0-2-5-16,-5 0-23 0,0-1 43 0,0 0 39 15,-3 3 7-15,-4-2-27 0,-2 0-1 0,-7 5 6 16,-4 2-32-16,-8 1-1 0,-4 5-14 16,-12 2-23-16,0-2-27 0,1-2-116 15,-11 2-164-15,17-6-538 0,6-3 91 0,3-4 73 16</inkml:trace>
  <inkml:trace contextRef="#ctx0" brushRef="#br0" timeOffset="154994.79">27202 4678 642 0,'14'-15'202'0,"-2"2"-25"16,-1-1-24-16,0 3-25 0,-1-3-33 0,4 0 5 15,-3 1-5-15,2-4-42 0,1 0 1 0,-1-2-3 16,1 1-7-16,-2 1 2 0,-2-1-10 15,-1 1 2-15,-2 2 24 0,0 0-1 16,-1 1-10-16,-3 1 6 0,0 2-4 0,-3 2 4 16,0 0-9-16,-6-3 3 0,3 5-5 0,-1 1-15 15,-5-1 15-15,2 6-18 0,-4 1 3 16,-2 3 0-16,-1 2-6 0,-3 4-9 0,0 3 25 16,0 8-26-16,-1 2 0 0,-6 16 11 0,4 3-13 15,0 3 15-15,8 1-7 0,-4 2-1 16,3 0 3-16,2-2-8 0,7-4 16 0,-2-5-18 15,6 1 7-15,-3-4 9 0,3 3 1 0,0-1-12 16,0-1 10-16,0-3-15 0,3 4 5 0,0-1-5 16,-1 1-8-16,-1-4 28 15,0 6-30-15,-1-9 12 0,0-2-30 0,0 4-26 0,-1-5-67 16,-5-2-158-16,2-2-471 0,-2-6 15 16,-2 1 59-16</inkml:trace>
  <inkml:trace contextRef="#ctx0" brushRef="#br0" timeOffset="155168.73">27035 5082 691 0,'7'-4'184'0,"3"1"-23"0,4 0-25 0,-1 1 12 0,4 0-2 15,3 1-25-15,3 0-14 0,0-2-10 16,7 1-5-16,1 2-48 0,3-1-11 15,0 1-74-15,4-1-48 0,3-4-73 0,-10 4-86 16,9-2-446-16,-2 0 52 0</inkml:trace>
  <inkml:trace contextRef="#ctx0" brushRef="#br0" timeOffset="155320.24">27989 4825 401 0,'0'0'90'0,"0"0"-95"0,-5-4-46 16</inkml:trace>
  <inkml:trace contextRef="#ctx0" brushRef="#br0" timeOffset="155998.21">27986 4928 839 0,'0'0'282'0,"0"0"-32"0,0 0-27 0,0 0-8 16,0 0-31-16,0 0 6 0,0 0-37 15,0 0-17-15,0 0 5 0,-21 8-21 16,14-2-7-16,-4 2-31 0,3-1 2 0,-4 2-2 0,1-3-13 15,-2 6-5-15,5-4-7 0,-1 0-27 0,-1 1 27 16,3-2-1-16,1-1-43 16,-2 1 28-16,3 0-21 0,0-1-7 0,1-3 0 15,1 2 0-15,0-2-16 0,0 3 13 0,3-6-5 16,0 4-7-16,0-4 17 0,8 5 8 0,-3-3-7 16,2-1-9-16,-7-1-2 0,20 0 3 15,-10 0-5-15,1 0 9 0,-1 0-1 0,0 0-14 16,4 4 6-16,-2-4 2 0,1 1 2 0,-3 2-1 15,3 2 11-15,-2-1-17 0,2 1 0 16,-3 2-10-16,0-3 20 0,-1 3 3 0,-1 2-15 16,-4 0 14-16,3 3 6 0,-3 0-15 15,-4 2 2-15,-4 1 0 0,1 3-5 0,-5-1 0 16,-5 4-28-16,-1 2-15 0,0-5-39 16,1 3-51-16,-8-4-52 0,1-5-112 0,3 2-547 15,0-3 91-15,0-4 54 0,3-1 93 0</inkml:trace>
  <inkml:trace contextRef="#ctx0" brushRef="#br0" timeOffset="156201.69">27910 5000 688 0,'6'-5'312'0,"-1"1"-43"0,4-2-31 0,0-1-15 15,4 1-11-15,3 0-27 0,8-1-24 0,3-2-28 16,5 1 10-16,8 0-25 0,12-5-36 16,3 3-31-16,2 3-25 0,7-2-152 0,-5 6-636 15,7-4 29-15,-3 4 37 0</inkml:trace>
  <inkml:trace contextRef="#ctx0" brushRef="#br0" timeOffset="156927.74">24153 6753 609 0,'0'0'220'0,"0"0"-21"15,-3 22-32-15,2-5 22 0,-2 1-50 16,0 8-4-16,0 9-9 0,-4-2-4 0,3 5-19 16,-3 13-6-16,1 0-10 0,2 4-5 0,1-12-5 15,0-6-18-15,3 2-31 0,0 0-5 0,0-4-49 16,3-1-33-16,0-2-12 0,0-5-62 15,-2-4-110-15,-1-3-147 0,3 1-275 0,3-9 25 16</inkml:trace>
  <inkml:trace contextRef="#ctx0" brushRef="#br0" timeOffset="157255.66">24075 6798 678 0,'0'0'248'0,"0"0"6"15,0 0-24-15,7-6-25 0,-7 6-3 16,13 2-33-16,1 0-10 0,-1 2-11 16,8-1-17-16,0 1-14 0,5 0-14 0,-1 2-9 15,5 2-4-15,1 2-13 0,-3-1 0 16,2 1-19-16,-4 3-6 0,-3-5 1 0,-1 3-4 15,-4-3-31-15,3 2 15 0,-8 1-2 0,-3-3-3 16,1 3-7-16,-7-3-1 0,-1 1-5 16,-3 1-4-16,-7 3-1 0,-4-2 0 0,-5 4-7 15,-8 2-3-15,2 0-29 0,-4-1 35 0,-4 0-24 16,5-3-54-16,-5 0-5 0,5 2-56 0,1-5-143 16,7 1-549-16,0-3 99 15,4-1 42-15</inkml:trace>
  <inkml:trace contextRef="#ctx0" brushRef="#br0" timeOffset="157649.91">24850 6921 611 0,'4'-4'290'0,"-4"4"-63"0,0 0-32 0,7-2 5 15,-7 2-37-15,6-4-17 0,-6 4-20 0,11-1 9 16,-11 1-19-16,17 0-12 0,-6 1-19 16,-1 3-24-16,3-2 11 0,1 2-13 0,2 1-8 15,-1 3-7-15,-2 0-39 0,1 0-16 16,-1 3 22-16,-2 3 7 0,-1-3-16 16,-6 6 8-16,2-1-2 0,-6 5 10 0,0-1-3 15,-6 4-9-15,-4 2-4 0,-2-1 6 0,-4 0 22 16,-1-1-32-16,3-4 38 0,0-3-23 0,1-2 15 15,3-1 13-15,-1-3-26 0,4 2 3 16,-2-4-3-16,5-2-22 0,-3-1 25 0,6 1-8 16,-2-2 8-16,0-2 10 0,3-3-10 0,10 6-8 15,1-7 8-15,2-4 0 0,5 4 2 16,2-5 6-16,10 2 43 0,1-4 3 16,9 1-24-16,9-3-20 0,-1 2-61 0,-10 7-15 15,-1-7-137-15,-9 3-96 0,17 2-567 16,-5-4 134-16,-2 5 18 0</inkml:trace>
  <inkml:trace contextRef="#ctx0" brushRef="#br0" timeOffset="157960.79">25924 7134 834 0,'3'-9'315'0,"-3"9"-23"0,1-4-39 15,-1 4-15-15,3-4-28 0,-3 4-26 16,6-6-20-16,-6 6-3 0,7-4-2 0,1 1-8 16,1 0-41-16,2 2 13 0,3-3-23 0,5 0-13 15,2 2-3-15,0-2-9 0,3 2 14 16,-4-3-27-16,8 2-11 0,-1 2 3 0,1-3-19 15,-1 2-30-15,-3 0-12 0,1 2-19 0,-3 0-58 16,-4 0-103-16,-3-1 0 0,-2 0-174 0,-3 2-432 16,2 0 78-16,-4-1 12 15,-4 0 93-15</inkml:trace>
  <inkml:trace contextRef="#ctx0" brushRef="#br0" timeOffset="158199.46">26350 6974 724 0,'0'0'261'0,"-2"-7"-15"16,2 7-54-16,-4-7 12 0,4 7-27 0,0 0-16 16,0-7-10-16,0 7-12 0,0 0-17 0,0 0-4 15,0 0-23-15,14 0-3 16,-14 0 3-16,0 0-18 0,14 8-6 0,-7-4-2 0,0-2-5 16,1 5-7-16,0-3-14 0,0 2 6 15,-1 1-8-15,-1 1 7 0,1 0-4 0,1 1-3 16,-5 0 5-16,3 2-10 0,-3 2-8 15,-3-3 15-15,-6 6-14 0,0 1-73 0,-4 0-5 16,-5 2-20-16,-2 3 10 0,-4-1-7 0,-10 8-54 16,8-10-72-16,-1 3-428 0,0-5-158 15,3 0 61-15,-2-6 108 0</inkml:trace>
  <inkml:trace contextRef="#ctx0" brushRef="#br0" timeOffset="158747.28">27008 6790 706 0,'6'-8'205'0,"-2"4"-18"0,6-1-21 16,0-1-15-16,2 0 3 0,0-1-42 15,2 3-4-15,3-4-29 0,-3 1-12 0,9-3-24 16,-6 2-4-16,4-2-34 0,0-3 2 0,0 1-22 15,-3-1 7-15,-2 3-2 0,2-3 31 16,-5 1-24-16,0-1 16 0,-6 2 0 0,3 1-13 16,-6-2 20-16,-1 2-15 0,-3 0 16 0,0 2 17 15,-3-1-5-15,-5 0-12 0,1 3 7 0,-2 2 31 16,-2-3-26-16,-1 5-12 0,-3-2 20 16,1 4-11-16,-3 4 4 0,-3 2-11 15,-1 3 0-15,-2 7 10 0,2 5 16 0,-7 11-19 16,4 3-9-16,1 8 4 0,5 1 14 15,1 5-3-15,4-2-8 0,0 3-13 0,5-4 3 16,1 2 36-16,4-2-52 0,3-10 9 0,-3 3 6 16,3-3-1-16,0 3-11 0,0-3 15 0,3-1-27 15,-3 0-1-15,-3-2-15 0,3-2-28 16,0 0-82-16,-7 2-192 0,4-4-456 0,-2-3 77 16,-1-4 74-16</inkml:trace>
  <inkml:trace contextRef="#ctx0" brushRef="#br0" timeOffset="158919.93">26847 7267 568 0,'23'-7'207'0,"1"0"0"15,0 4-25-15,1-1-36 0,2 1-10 0,4 2-19 16,3 1-37-16,0 0-39 0,7 0-59 15,-4 0-169-15,2 2-471 0,-5 4 26 0</inkml:trace>
  <inkml:trace contextRef="#ctx0" brushRef="#br0" timeOffset="159122.87">27762 7092 775 0,'1'-6'236'16,"-1"6"-24"-16,0 0-43 0,0 0-3 16,0 0-7-16,0 0-8 0,-1 17-10 0,0-3-8 15,-4 4-15-15,1 6-26 0,-2 1-8 0,0 8 3 16,-6 15-20-16,1 2-3 0,-1 3-28 16,-2 4-21-16,4 0-89 0,-9 11-203 0,4-15-485 15,-3 2 35-15,2-6 105 0</inkml:trace>
  <inkml:trace contextRef="#ctx0" brushRef="#br0" timeOffset="159765.87">24478 9001 865 0,'0'0'276'0,"0"0"-38"0,0 0-7 16,0 0-32-16,0 0-15 0,-6 11-27 0,6 2-11 15,3 2-3-15,-3 3-18 0,6 7-20 0,-5 3 0 16,2 5-5-16,3 5-23 0,-2 15 10 16,-1-1-31-16,4 4 8 0,-6-5 13 0,5 5-23 15,-6-5-8-15,4 5-8 0,-1-5 18 0,0 2-66 16,0-11-28-16,-3-2-42 0,1-7-106 0,-2-9-132 16,-2 4-483-16,3 1 49 0,-6-5 73 15</inkml:trace>
  <inkml:trace contextRef="#ctx0" brushRef="#br0" timeOffset="160093.65">24529 9007 622 0,'7'-6'202'16,"-7"6"-13"-16,10-1-17 0,-10 1-19 16,21 1-7-16,-8 4-20 0,5-3-32 0,2 2 1 15,4 2 0-15,0 1-8 0,0 0-3 16,2 1-15-16,-5 2-15 0,3-2 7 0,-3 2-20 16,-4-2 0-16,1 2 13 0,-5-2-23 15,1-1 2-15,-4 4 3 0,0 1-3 0,-3-3 1 16,-6 1 1-16,-2 3-22 0,-9-1 13 0,0 5-19 15,-2-1 16-15,-11 2-12 0,-1 4-19 16,-13 3 8-16,3-1-20 0,6-6-14 0,1-1-2 16,6-5-58-16,3 1-45 0,-1-5-140 15,-2 2-110-15,14-3-312 0,1-4 51 0</inkml:trace>
  <inkml:trace contextRef="#ctx0" brushRef="#br0" timeOffset="160548.34">25240 9078 1057 0,'1'-3'314'16,"-1"-4"-29"-16,0 7-35 0,0-10-11 16,3 5-32-16,0 2-31 0,0-3-4 0,1 3-11 15,3-2-25-15,4 2-13 0,2 1-29 0,0-3-22 16,1 5-5-16,1-1-14 0,1 2-32 0,-3 5-16 15,5-1-23-15,-5 1-10 16,1 2 7-16,-4 3 1 0,0 2 5 0,-3-1-1 16,-6 1 6-16,2-1-8 0,-6 2 8 0,2 3 7 15,-6 0-7-15,2-2 8 0,-3 3 4 0,-2-5 16 16,2-1 13-16,1 1-3 0,1-1 18 16,1-5-13-16,0 1 13 0,-2 2-2 0,3-4-11 15,1-2 6-15,0 3-22 0,2-1 12 0,-2-4-9 16,3-2 8-16,4 8 3 0,-1-1-11 15,3-3 9-15,2 2 6 0,-1-5-22 0,3 6-5 16,4-2 5-16,-4-1 7 0,3 4-20 0,-2-2 13 16,2-2-28-16,-6 3 9 0,4 2 1 15,-1 3 10-15,-4 0-5 0,-3-4 0 16,-3 9 3-16,-3-3-6 0,-7 4-4 0,0 0 27 16,-10 7-27-16,-1-6 4 0,-10 9 11 0,-6-2-16 15,3-2-7-15,2-6-3 0,5-1-21 16,-3-4-12-16,2 0-26 0,4-6-71 0,4 0-129 15,-1 0-537-15,4-4 39 0,0-2 99 0,4-1 49 16</inkml:trace>
  <inkml:trace contextRef="#ctx0" brushRef="#br0" timeOffset="160878.5">26221 9324 1005 0,'-3'-6'290'0,"3"6"-16"15,0-7-39-15,0 7-20 0,11-4-5 16,-1-2-31-16,2 5-20 0,6-2 0 16,3-1-42-16,2 2-4 0,5-2 0 0,2 0-24 15,1 3 14-15,7 0-27 0,0-4-4 0,2 4-21 16,-5 1-20-16,-1-1-29 0,0 2-25 16,-3-1-23-16,0 1-123 0,-4 1-69 0,-6 2-601 15,0-1 76-15,-5-2 54 0,0 3 105 0</inkml:trace>
  <inkml:trace contextRef="#ctx0" brushRef="#br0" timeOffset="161169.81">26707 9043 604 0,'0'0'194'16,"0"-3"-25"-16,0 3 13 0,0 0-34 0,0 0-7 15,0 0-13-15,0 0-20 0,20 10-11 0,-13-3-10 16,0 2 2-16,4 0 9 0,2 1-29 16,-3 2-15-16,4 2 12 0,-1 1-17 0,1 2 7 15,0-3-2-15,-3 4-16 0,2-2-7 0,-6 0 10 16,2-1 0-16,-4 0 0 0,-2-1-3 16,0 4-15-16,-6-1-10 0,-1-2 0 15,-6 8 20-15,0-4-23 0,-3-1 6 0,-5 3-1 16,1-3-10-16,3-2-33 0,-3-1 2 0,0 1-45 15,3-2-37-15,4-3-79 0,4-5-94 16,-1 3-449-16,7-3 32 0,0 0 109 0</inkml:trace>
  <inkml:trace contextRef="#ctx0" brushRef="#br0" timeOffset="161601.91">27485 9068 1121 0,'1'-8'330'0,"-1"1"-41"0,4 4-30 0,2-4-34 15,1-3-25-15,0 2-29 0,4-2-12 0,2-4-26 16,4 4-8-16,-3-5-17 0,6 1-19 16,-6 2 3-16,6-6-20 0,-3 2-28 0,-2 0-3 15,4-8-6-15,-4 6-17 0,-2 0 18 0,-2-3-5 16,-2 2-16-16,-2 1 11 0,-3 1 7 15,-1-1-25-15,1 2-6 0,-4 3 16 0,-4-5 3 16,0 8-19-16,-2-4 11 0,-4 4-15 16,3 0 17-16,-3 4 5 0,-1-1-25 0,0 5 13 15,-2 1 18-15,0 2-26 0,-4 2 5 16,5 6 10-16,-7 6 0 0,5 3-2 0,-6 8-3 16,-1 13-2-16,6 7-3 0,-4 1 18 0,6 8-12 15,2-3 12-15,1 5-3 0,3-3-17 16,1 3 15-16,2 2-6 0,4-2-1 0,0 1-6 15,0-4 7-15,0-1-9 0,0-9-6 0,3-2-2 16,-2-2 3-16,-1-1-16 0,0-3-26 16,0-1-25-16,3 3-51 0,-6-11-108 15,-15 13-140-15,15-13-500 0,1-2 100 0,-6-10 56 0,5 1 121 16</inkml:trace>
  <inkml:trace contextRef="#ctx0" brushRef="#br0" timeOffset="161772.7">27362 9378 734 0,'15'-10'300'0,"5"2"-34"0,-3-1-28 16,4 5-31-16,3-2-12 0,1 0-24 0,4 3-35 16,2-3-39-16,3 5-179 0,6 0-79 0,-7 2-85 15,4 0-476-15,0 6 42 0</inkml:trace>
  <inkml:trace contextRef="#ctx0" brushRef="#br0" timeOffset="162108.76">28095 9433 908 0,'0'-7'305'16,"3"3"-13"-16,-3-2-31 0,3 0-28 0,1-1-6 15,-2 4-24-15,0-4-24 0,1 5-23 0,4-6-15 16,2 3-11-16,2 2-12 0,1-4-10 15,0 4 7-15,2-4-28 0,5 5-16 0,-4-3 9 16,4 4-16-16,-4 0-13 0,-1-1-20 16,2 4-19-16,-5-1-9 0,3 2 5 15,-1 4-16-15,-5 1 13 0,0 0-5 0,-6 9 0 16,-2-4 10-16,-4 3-22 0,-4 5 12 0,-8 2-3 16,-1 1-10-16,-3 1 6 0,-8 3 1 15,-2 5 1-15,5-8-5 0,4-8 8 0,-1 3 12 16,7-7-13-16,2 1 21 0,2-3-5 0,1-4 13 15,3 3 4-15,-2-3 1 0,7-4 2 0,-4 2 8 16,6-5-18-16,0 0 8 0,21 0-18 16,-1-5 10-16,4 3-13 0,11-6-13 0,4 1-22 15,14-3-31-15,4 3-3 0,5 1-44 16,0-4-58-16,5 7-190 0,3-3-509 0,4 5 87 16,5 1 49-16,-1 0 84 0</inkml:trace>
  <inkml:trace contextRef="#ctx0" brushRef="#br0" timeOffset="162741.79">25005 10956 714 0,'0'0'225'0,"0"0"-8"0,-11 3-48 0,4 6 21 16,3 6-49-16,-5 8-3 0,-1 4-26 0,-4 16 27 15,4 7-27-15,-2 5-2 0,0 4-7 16,2 1 15-16,-1 15-37 0,4-14-27 0,-3 21-8 16,4-4-10-16,1-16 8 0,2 3-29 0,3-5-46 15,3-7-33-15,-3-8-33 0,5-10-82 0,1-10-64 16,1 6-495-16,1-12 40 0,-3-2 94 16</inkml:trace>
  <inkml:trace contextRef="#ctx0" brushRef="#br0" timeOffset="163058.93">24802 11208 806 0,'11'-8'279'0,"-1"-1"-39"0,6 1-12 0,-4 5-23 16,1-1-21-16,4 3-7 0,-3 1-39 0,7 1 11 15,-1-1-29-15,8 7-15 0,-5 1-8 16,6 1-10-16,0 0-10 0,-1 7-13 0,-1-2-15 16,1 3 9-16,-5-4-11 0,-3 7-19 15,-2-8-10-15,-5 5 15 0,-2-3-8 16,-4 1-1-16,-4-4-7 0,0 4 4 0,-6-4-3 16,-3 5-8-16,-5-1-5 0,-1 0-2 0,-7-2-14 15,2 0 19-15,-4-1-8 0,-3 1 0 0,4-3-15 16,-4-1-26-16,3-1 0 0,2-1-51 15,1-4-44-15,2-3-181 0,5 0-490 0,4 0 98 16,7 0 41-16</inkml:trace>
  <inkml:trace contextRef="#ctx0" brushRef="#br0" timeOffset="163569.73">25592 11144 757 0,'10'7'300'16,"-10"-2"-52"-16,3 3-13 0,-6 1-9 0,0 2-24 16,0 6-8-16,-1 0-14 0,-5 6-29 0,1 0-13 15,1-1-18-15,0 0-5 0,-3 6-20 16,0 1-8-16,0-5-8 0,3-2-20 0,0 0-15 16,-3 1 22-16,3-3-9 0,1-5-14 0,2 0-12 15,-3-3 7-15,6-4 8 0,-5 2 26 16,3-3-31-16,3 1-13 0,-1-1 62 0,-2-4-154 15,3-3 36-15,-3 7 2 0,3-7-2 16,0 0 15-16,0 5-15 0,0-5-5 0,0 0 28 16,0 0-16-16,0 0 18 0,28-7 9 15,-16 5 1-15,0-3-22 0,1 4 2 0,4-2 11 16,0-1-19-16,4 1 13 0,-1 1-12 0,1-1-13 16,2 1-16-16,-1 0-5 0,1-1 11 15,1 0-3-15,-3 1-23 0,3-3 25 0,-4 4-10 16,1-3 24-16,-1-1-9 0,-3-2 11 0,2 3 10 15,-7-1 16-15,2-2 17 0,-4 3 10 16,0-2 19-16,1-1-8 0,-5-1 5 0,1 5 7 16,-4-4-17-16,1 0-3 0,-4 6 3 0,0 1-8 15,0-7-2-15,0 7 2 0,0 0 0 16,0 0-5-16,0 0-8 0,-17 8-3 16,9 0 1-16,5 1 5 0,-2 6-3 0,-3 0-5 15,5 3 3-15,-1 0-3 0,-3 6 0 0,7 2-7 16,-1-1-3-16,2 5-19 0,-1-1-29 0,7 3-11 15,0 1-31-15,1 0-38 0,0-3-113 16,6-3-184-16,0-2-351 0,7-2 70 0,2-8 81 16</inkml:trace>
  <inkml:trace contextRef="#ctx0" brushRef="#br0" timeOffset="163767.74">26629 11483 668 0,'9'-2'225'0,"3"-3"-28"0,1 4-5 16,3-2-44-16,5-1-2 0,0 2-13 16,9 0-20-16,1-4-18 0,0 4 7 0,7-3-46 15,-4 5-68-15,0-1-27 0,-3-1-73 0,3-5-62 16,-4 7-548-16,-6 2 59 0</inkml:trace>
  <inkml:trace contextRef="#ctx0" brushRef="#br0" timeOffset="164074.23">26983 11197 954 0,'-3'-4'243'0,"3"4"-20"0,0 0-16 15,0 0-25-15,0 0-18 0,13 0-3 0,-13 0-25 16,14 8-18-16,-4-1-1 0,2 3-6 16,1-2-22-16,1 5 3 0,3-1-12 15,0 2-32-15,0-3 6 0,3 6 2 0,-3-2-5 16,1 0-12-16,-2 2 12 0,1-2-18 0,-2-1 8 16,-2 3-13-16,-3-2 3 0,-2 2 0 15,-5-2 10-15,0 3-5 0,-9 2 0 0,-2 2 22 16,-5 1-19-16,-5 4-14 0,-13 6-19 0,0-1-6 15,-2-4-44-15,2 1-64 0,-10-4-127 16,13-4-625-16,1-2 82 0,0-6 74 0,3 0 72 16</inkml:trace>
  <inkml:trace contextRef="#ctx0" brushRef="#br0" timeOffset="164577.07">28040 11101 783 0,'7'-8'302'0,"-7"8"-28"0,10-7-21 16,0 3-35-16,1-2-16 0,5-2-18 0,-1-1-20 15,5 1-10-15,2 0-47 0,1-2-5 16,-1 3-40-16,-4-1-26 0,0-2-16 0,-2 3-30 16,-1-1-21-16,-2-5-71 0,-3 1 10 0,1 1-16 15,-5 1 26-15,-2-3 13 0,-4 3-28 16,-4-3 43-16,1 3 21 0,-7 0 5 0,-4-1 30 15,1 0 21-15,-2 0 16 0,-2 4 2 0,-3 0-11 16,-1 4 16-16,4-2 16 0,-4 2 7 0,-2 3 3 16,3 0-19-16,-4 3 14 15,3 4-3-15,-3 1-13 0,4 5-7 0,-4 4 27 16,3 3-27-16,-2 15 5 0,2 5-3 0,3 3 10 16,2 6-18-16,5 1 11 0,1 0-16 15,6 1 8-15,-2 3-2 0,3-2 17 0,-1-1-23 16,4-2-15-16,-4-9 3 0,8 0 4 0,-4-2-7 15,0 2-15-15,3-1-34 0,-2-2-66 0,2 4-126 16,-6-7-20-16,3-2-599 0,0-6 81 16,0-3 78-16</inkml:trace>
  <inkml:trace contextRef="#ctx0" brushRef="#br0" timeOffset="164730.37">27962 11509 647 0,'24'-9'225'15,"3"-1"-22"-15,-1 1-22 0,2 1-14 0,6 0-44 16,5 1-54-16,1 0-54 0,-2 3-84 0,-4 0-184 16,4 4-426-16,-4-2 57 0</inkml:trace>
  <inkml:trace contextRef="#ctx0" brushRef="#br0" timeOffset="165171.31">28628 11411 668 0,'0'0'245'0,"-4"-10"22"16,8 6-52-16,-4 0 10 0,2-5-41 16,0 6-15-16,4-5-15 0,1 3-19 0,0-2-7 15,4 3-15-15,2-2-6 0,-3 3-22 0,4-1-8 16,-1 3-18-16,1 1-11 0,-2 0-17 15,0 4-11-15,0 0-22 0,-2 3-1 16,-1 3-17-16,-2 3 20 0,-1-1-34 0,-2 3-17 16,-4 3-10-16,0 2-44 0,-4 2 15 0,-2-4-33 15,-1 4-20-15,-4-4 38 0,1 3-18 16,0-2 6-16,-2-2 37 0,0 0 47 0,4-3 25 16,-4-3 11-16,5-3 71 0,-3 2 13 0,5-3 18 15,-4-1-10-15,5-1 5 0,-2 2-6 16,3-3-14-16,-1 0 7 0,4 0-16 0,0-4-12 15,0 0-10-15,0 0 12 0,0 0-20 0,10 4 0 16,-3 1-5-16,1-4 2 0,3 2-20 0,-3 0-2 16,5 2 7-16,-2 0 5 0,2 0-18 15,-1 2-10-15,1 5 31 0,-3-1-34 16,1-1 16-16,-2 6 0 0,-5 0-3 0,2 2 8 16,-4 3 5-16,-4 4-20 0,-7 4-11 0,-12 9-5 15,-2-1 5-15,-8-2-50 0,-5 1-22 16,-14 7-94-16,2-15-166 0,-17 6-454 0,0-3 93 15,-6-6 56-15</inkml:trace>
  <inkml:trace contextRef="#ctx0" brushRef="#br0" timeOffset="165739.57">25168 13118 824 0,'0'0'274'0,"0"0"-26"0,0 0-23 15,-3 13-12-15,3-4-19 0,0 1-20 16,0 5-5-16,0 3-23 0,0 7-15 0,3 4 12 15,0 7-20-15,-3 0 0 0,1 6-24 16,-2 13-14-16,1 1 17 0,1-2-25 0,-2 2 8 16,2-2-27-16,2 3-27 0,1-7-23 0,-1 4-13 15,-2-2-39-15,2-8-76 0,-3-11-23 0,-3 2-213 16,3-5-486-16,3-5 92 0,-3-7 74 16</inkml:trace>
  <inkml:trace contextRef="#ctx0" brushRef="#br0" timeOffset="166066.31">25151 13221 903 0,'1'-5'274'16,"5"1"-23"-16,-2 0-36 0,6 1 2 0,1 0-43 15,2 6-5-15,4-2-7 0,0 1-27 16,10 4-14-16,-1 2-1 0,3 1-38 16,2 1 2-16,-1 5 1 0,-2-3-14 0,0 4-19 15,-1 1-14-15,-4-2-15 0,-5 0-20 0,-2 0-6 16,-1-3-10-16,-5 3 21 0,0-1 2 16,-8-1 3-16,-4 1-10 0,-8 2 7 0,0 0-5 15,-5 2-33-15,-5-1 7 0,-4 0-17 0,-6-1-16 16,2-2-5-16,-3-2 8 0,7-4-15 15,-3 0-29-15,7-6-26 0,-1 4-53 0,0-5-92 16,5-1-479-16,5-3 52 0,-2-1 73 0</inkml:trace>
  <inkml:trace contextRef="#ctx0" brushRef="#br0" timeOffset="166473.87">25958 13291 734 0,'-10'7'220'15,"-4"1"-18"-15,4 1-17 0,-4 1-21 0,1-2-11 16,-1 5-17-16,0-1-26 0,1-4 8 16,2 4-29-16,-2 0 1 0,2-2-1 0,4-2-25 15,-2 0-5-15,5 1-2 0,-2-1-4 16,1-1-7-16,5-1 16 0,-3-1-11 0,6 2 18 15,1-3-28-15,0 0-8 0,3 1 1 16,-1-1 9-16,8-3-20 0,-4 1-5 0,7 0 10 16,0-1-12-16,1 1 7 0,2-2 0 15,4 0-10-15,-3 4 7 0,2-2-12 0,-2 0 7 16,0-2-2-16,0 6-8 0,-2-2-18 0,-1 3 18 16,-2 1-10-16,-1 2 13 0,-3-2 0 0,-3 8-3 15,-3-1 20-15,-3 3-27 0,-6 0 7 16,-2 2-21-16,-6 5-7 0,-4 0 13 0,-2-3-13 15,-4 6-13-15,-5 2-25 0,1-5-11 0,1-5-35 16,3-2 40-16,-3-4-43 16,1-1-13-16,2-3-12 0,4-5-11 0,0-3-46 15,0-2-34-15,0-2-119 0,3-5-336 0,4-1 46 16</inkml:trace>
  <inkml:trace contextRef="#ctx0" brushRef="#br0" timeOffset="166647.75">26064 13123 716 0,'11'-11'249'15,"-2"1"-32"-15,-2 4-10 0,7-1-4 0,-2 1-34 16,0-1-21-16,8-1-10 0,3 4-28 0,3-2-18 16,4 0-22-16,1 4-27 0,5 0-84 15,3-5-66-15,2 7-561 0,1 0-47 16,1 0 127-16</inkml:trace>
  <inkml:trace contextRef="#ctx0" brushRef="#br0" timeOffset="166970.93">27110 13603 601 0,'11'0'233'0,"2"-2"-31"0,5 2 13 16,3-3-31-16,8-4-32 0,2 6-27 16,9-6 11-16,-1 2-26 0,16-1-8 15,-8 0-41-15,-2 2-50 0,-4 0-73 0,10-7-181 16,-10 5-484-16,-4 6 57 0</inkml:trace>
  <inkml:trace contextRef="#ctx0" brushRef="#br0" timeOffset="167279.43">27602 13298 911 0,'0'0'271'0,"0"0"-7"0,0 0-21 15,0 0-26-15,0 0-32 0,0 0-19 16,27 10-25-16,-16-4 0 0,0-4-11 0,2 8-22 15,1-3-1-15,-1 3-20 0,5 5-5 0,-5-2-10 16,4 0-3-16,-4 6-10 0,-3 0-5 16,1 0-11-16,-4 5 8 0,-3-2-12 0,-4 0 2 15,0 2 10-15,-4 1-18 0,-6 4-7 0,1 0-1 16,-9-2-4-16,-3 10 4 0,0-9 1 16,1-3-13-16,1-3 2 0,-3-3-12 0,2-2-6 15,2 0-22-15,2-3-6 0,4-3-54 0,0-3-81 16,-3 2-169-16,9-5-495 15,5-3 75-15,1-2 51 0,0 0 108 0</inkml:trace>
  <inkml:trace contextRef="#ctx0" brushRef="#br0" timeOffset="167694.6">28214 13372 857 0,'4'-6'310'15,"2"6"-39"-15,0-4-20 16,-1 0-21-16,5-1-22 0,0-1-11 0,4 0-31 16,1-2-2-16,1 1-23 0,3-3-31 0,-1 2-13 15,3-2 8-15,-1-4-33 0,1 3-6 0,3-4-4 16,0-4-16-16,2-2-5 0,-8 1 5 16,6-2-18-16,-10 1-13 0,0-1 19 0,-1-2-27 15,-6 5 16-15,0-3 23 0,-3 2-28 0,-1 3 3 16,-3 0 7-16,0 0 3 0,-3 3-19 15,-1-3 9-15,-4 9-3 0,-1-3 5 0,-2 3-8 16,-2 2-2-16,2 6 0 0,-2 0 5 0,-4 0-3 16,-1 8-2-16,0 2 15 0,-6 5-18 15,-5 19-7-15,1-1 12 0,1 5-10 0,3 3 6 16,0 3-4-16,2 1 1 0,0 4 7 16,8-1 6-16,-3 1-19 0,4 1 3 0,3-1 11 15,-1-4-14-15,4-3 16 0,0-9-5 16,1 4-8-16,1-3-2 0,-1 0-16 0,1 3-8 15,-3-4-2-15,5 2-76 0,-9 11-119 0,1-10-20 16,2-4-655-16,-5-4 109 0,1 1 47 16,6-5 120-16</inkml:trace>
  <inkml:trace contextRef="#ctx0" brushRef="#br0" timeOffset="167881.68">27975 13883 737 0,'14'-11'240'16,"-4"-3"-30"-16,4 3-28 0,3 3 0 15,4-3-31-15,3 1-3 0,10 0-15 0,0 1-28 16,0 1-18-16,6 0-33 0,-2-1-74 0,3 1-27 16,10 0-68-16,1-7-128 0,-11 11-471 15,-6-2 71-15</inkml:trace>
  <inkml:trace contextRef="#ctx0" brushRef="#br0" timeOffset="168231.76">28878 13650 726 0,'0'0'228'0,"0"0"-13"0,0 0-18 0,7 8-17 15,-8 0-24-15,-2 2-8 0,-3 1 1 16,1 3-27-16,-2 1-11 0,-2 3 1 0,-1 6 49 15,-1-6-17-15,-2 7-11 0,0 0-13 0,-2-2-35 16,1 1-19-16,-1 0-17 0,3-5-3 16,0-2-33-16,0 5-24 0,-2-6-76 0,7-4 6 15,-2 1 57-15,2-3 14 0,2-2-8 0,-1-4 26 16,3 2-3-16,2-4 8 0,1-2 7 0,0 0 9 16,0 0-6-16,0 0 0 0,0 0 7 15,0 0-12-15,0 0 10 0,0 0-20 16,0 0 13-16,25-8-9 0,-18 6-9 0,-1 2-3 15,-6 0 13-15,17 0-3 0,-10 0-13 16,-7 0 3-16,18 2-10 0,-9 2-5 0,1-2-1 16,1 0-14-16,-1 2-11 0,0-1 2 0,3-3-14 15,-2 6-24-15,-1-4-5 0,3 0-36 16,-3 2-25-16,2-2-44 0,-1 0-48 0,0-4-83 16,0 4-314-16,1-4 0 0</inkml:trace>
  <inkml:trace contextRef="#ctx0" brushRef="#br0" timeOffset="168390.58">29127 13901 865 0,'0'-5'263'0,"0"5"-40"0,0 0-8 0,0 0-36 16,0 0 0-16,0 0 3 0,-14 20-36 0,7-6 0 16,-2-1-23-16,-2 10 12 0,1 2-37 15,-3 6-9-15,-8 13-53 0,0-2-110 0,4 1-748 16,-7 2 108-16,7-2 41 0</inkml:trace>
  <inkml:trace contextRef="#ctx0" brushRef="#br0" timeOffset="-209111.15">29424 4278 476 0,'7'-10'194'16,"0"3"-48"-16,-3 0-8 0,2-1-7 15,1 4-11-15,4-2-7 0,-1 4-26 16,4-6-8-16,4 3 3 0,1 2-10 0,1 1-19 16,4 2 24-16,4 1-23 0,3 2-5 0,3 3 10 15,7 4-6-15,7 5-9 0,3 5-11 16,0 5-5-16,-3 4 0 0,7 9-7 0,-5 9 20 16,-5 4 0-16,-4 9-28 0,-4 3 10 0,-9 3 20 15,0 9-12-15,-7 3-11 0,-1 10-4 16,-7 7-4-16,-6 5 11 0,-4 2 1 0,-3 7 1 15,-9 4-4-15,-1 2-3 0,-8 26 10 16,-3-4 0-16,-5-4-15 0,1 0 12 0,-8 1 9 0,2-3-11 16,0-4 2-16,7-25-2 15,3 2 5-15,-3-5 11 0,9 0-19 0,-4-5 1 16,9-3-9-16,3 1 14 0,4-6 2 0,3-14-12 16,7 6-1-16,2-14 5 0,5-5-4 15,3-2-9-15,4-5 4 0,5-4-19 0,0-5 26 16,8-1-18-16,0-10 5 0,3-6-10 0,1-2 15 15,7-6 6-15,-5-10-16 0,-2-2 2 0,7-6 16 16,13-6-13-16,4-2-5 0,-5-3 0 16,6-3 5-16,-7-4 3 0,-4 1 15 0,-2 0-10 15,-14 2-13-15,-5 4 51 0,-4 2-28 0,-7-1-3 16,-1 4 16-16,-7-1-8 0,5 2-15 16,-7 2 28-16,0-3-38 0,-2 5 22 15,-8 1 4-15,9 8-1 0,-12 2-16 0,0 5 14 16,-8 9-11-16,-4 19 3 0,-8 7 5 15,-7 14-2-15,-1 4-19 0,4 6 19 0,-1 2-16 16,1 5 0-16,4 6 16 0,2 1-9 0,7 6-22 16,0 6 18-16,4 0 0 0,4 7-16 0,6-2 18 15,3 8-7-15,3-2-6 0,3 4-15 16,7 28 23-16,2-4-2 0,1 0-6 0,7-4 24 16,-1 1-31-16,-1 4 4 0,3-1 4 0,1 0 2 15,-1 7 15-15,-3 4-5 16,-1 7-2-16,-8-3 5 0,5 4 7 0,-9 2-43 15,-2 5 21-15,-1 2 12 0,-8-5 16 0,0-1-21 16,-6 7-8-16,-2-1 6 0,-5-9 4 0,-8 5 4 16,-4-9 4-16,-8 3-10 0,-5-7 5 15,-13 0 8-15,-4-3-7 0,-13-5 4 0,-9 1-2 16,-17 0-29-16,-22 7-14 0,-48 33-34 0,-19-6-569 16,-17 0-214-16,-29-7 133 0,-27-4 25 15,-36-6 70-15</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13T10:23:47.482"/>
    </inkml:context>
    <inkml:brush xml:id="br0">
      <inkml:brushProperty name="width" value="0.05292" units="cm"/>
      <inkml:brushProperty name="height" value="0.05292" units="cm"/>
      <inkml:brushProperty name="color" value="#FF0000"/>
    </inkml:brush>
  </inkml:definitions>
  <inkml:trace contextRef="#ctx0" brushRef="#br0">20365 1933 355 0,'0'0'110'16,"0"0"62"-16,0 0 2 0,-3-5-18 0,3 5-28 15,0 0 23-15,0 0 8 0,0 0-54 0,0 0 23 16,-3-7-11-16,3 7 4 0,0 0-19 0,0 0-10 15,0 0-12-15,0 0-9 0,0 0-9 16,0 0-1-16,0 0-17 0,-7 25 61 16,7-13-49-16,-4 5-7 0,-3 4-19 0,1 3 1 15,-1 4 18-15,0 4-26 0,-4 1 15 0,5-1-20 16,-1 1 2-16,-3 12 9 16,-1-5-29-16,5-8 12 0,-1 1 9 0,0-1-16 15,1-3 8-15,1-2-13 0,-1-2 2 0,3-3-22 16,-1 0-8-16,1-5-21 0,0 0-7 0,-1-3-26 15,4-1-33-15,-3-1-16 0,3-4 26 16,0-1 3-16,0-3-44 0,0-4-74 0,3 0-39 16,-3 0-419-16,7-8 30 0</inkml:trace>
  <inkml:trace contextRef="#ctx0" brushRef="#br0" timeOffset="505.17">20359 1970 337 0,'0'0'131'15,"0"-6"-3"-15,0 6 2 0,0 0-50 16,0 0 40-16,0 0-28 0,0 0-12 0,0 0-16 16,10 14 15-16,-6-7 59 0,2-1 6 0,-2 1-27 15,2 1-9-15,1 0-6 0,1-1 1 16,1 3-9-16,1 0-25 0,-3-3-5 0,7 1 18 15,-4-1-20-15,0-1-21 0,4-4 20 0,0 0-20 16,3 0-67-16,1-1-2 0,-2-4 5 0,5 0 16 16,-1-3 24-16,25-10-34 15,-25 6 11-15,1 0-4 0,-1 1 10 16,-3-2-13-16,1-2 19 0,-2 1-30 0,1-1 22 16,-6 1-1-16,0 0 6 0,1 1 5 0,-2-1-8 15,-2 3 15-15,-4 3 5 0,-1-1 19 0,0 2-1 16,1 0-10-16,2 0-25 0,-3 1 23 15,2 0-3-15,-5 4-5 0,3-3-13 0,-3 3 13 16,0 0-18-16,0 0 20 0,-8 30-15 16,5-14 8-16,0 1-3 0,-4 5-17 0,4 1 17 15,0 4 5-15,-1 1-17 0,1 4 14 0,3-4-12 16,0 4 8-16,0 2-5 16,0 2 2-16,3-3-5 0,1 1-23 0,-1-1 0 15,4 0 12-15,-4-8-27 0,8 3 0 0,-5-4-19 16,4-1-30-16,0-4-46 0,1 0 21 0,-4-5-27 15,6 1-55-15,1-4-39 0,-4-1-182 16,4-4-250-16</inkml:trace>
  <inkml:trace contextRef="#ctx0" brushRef="#br0" timeOffset="908.62">21281 2156 560 0,'-3'-5'192'0,"3"5"36"16,-9-13 110-16,9 13-200 0,-5-7-18 16,-1 4 1-16,2 1-1 0,4 2-15 0,-16 1-5 15,8 5-26-15,-5-1-8 0,3 3-14 16,-1 4 4-16,-2 5-7 0,2 0-6 0,1 2-2 16,3 1-10-16,1 2-6 0,-2 0 24 0,5-1-16 15,-1 0 3-15,4-3-31 0,0 0 8 16,4 17 5-16,-1-22-8 0,4 0-15 15,-3-2 18-15,3-3 0 0,3 0 5 0,1-4-13 16,2-3 13-16,1-1-13 0,-1-1 10 0,4-5-17 16,-3 0 2-16,-1-2 10 0,1-3 3 15,3-1-16-15,-3-2 13 0,-1-1-5 0,-2 0 11 16,-1-2-16-16,-3 1 7 0,-1-1-19 16,-1-2 4-16,-2 1 10 0,0-1 9 0,-3 2-1 15,0-2-10-15,-3 3 3 0,-4-1 4 0,3 1-9 16,-2 2 17-16,-1 0-23 0,-3 3 1 0,2 2 17 15,-1 0 0-15,-5-5-43 16,3 12 23-16,5-1 35 0,-4 1-61 0,10 2-2 16,-14 5-26-16,7-3-3 0,0 5-35 0,4 0-21 15,0 0-36-15,-2 2 8 0,5-2-171 16,0 2-397-16,8 0 68 0</inkml:trace>
  <inkml:trace contextRef="#ctx0" brushRef="#br0" timeOffset="1549.46">21579 2178 637 0,'0'0'174'16,"0"0"-13"-16,0 0 6 0,4 20 106 15,-4-12-147-15,0 0-14 16,3 14 60-16,-3-10-95 0,-3 1 0 15,6-1-13-15,-3 11 25 0,0-11-50 16,0 0-11-16,3-3 0 0,-3 0-56 0,0-2 30 16,0 0-7-16,3-1 5 0,-2-3 21 15,5-1-16-15,-6-2-3 0,0 0-7 16,18-10 5-16,-9 3 10 0,-2-1-15 0,4-4 8 16,-1 2 7-16,-3-3-5 0,7 2-15 0,-7-2 18 15,3 3-6-15,1-1 3 0,-2 1 0 0,-2 3 6 16,7-8-4-1,-10 10-9-15,-1-3-6 0,4 5 3 0,-4-1 18 0,-3 4 12 16,10-3-7-16,-10 3 16 0,0 0 9 0,0 0-56 16,11 7 75-16,-11-7-26 0,3 11 5 15,0-4 5-15,0 0-8 0,-2 2-12 16,2-1-19-16,0 0 14 0,2 1-1 0,-2-1 8 16,0 1 6-16,7 7-11 0,-3-8-16 15,0-2 16-15,6 6-2 0,-6-7-6 16,4 0-2-16,-4-4-10 0,6 1-3 15,-2-2 5-15,2 0 2 0,-3-3 9 0,4 3-14 16,-4-5 6-16,0 1 0 0,4 1-8 0,-4-2 10 16,1 0 0-16,-4-1-10 0,2-1 18 0,-2 2-10 15,7-5 46-15,-13 7-42 16,2-4 29-16,3 5 28 0,-3-3-51 16,-2 0 46-16,-1 5-33 0,3-8 0 0,-3 4-13 15,0 4 15-15,3-6-18 0,-3 6 1 0,4-4-9 16,-4 4 19-16,1-6 17 0,-1 6-35 15,0 0 28-15,0 0-33 16,10 20 14-16,-7-14-17 16,-3 1 8-16,3 3-36 0,1-2 0 0,-4 4-39 15,3 0 3-15,0 0-38 0,-3-1-44 0,4-2-38 16,-4 4-116-16,0-4-470 0,0 0 48 16,0-4 69-16</inkml:trace>
  <inkml:trace contextRef="#ctx0" brushRef="#br0" timeOffset="1757.76">22075 1946 647 0,'0'0'463'0,"0"-5"-268"16,0 5-34-16,0 0-15 0,0 0-8 0,0 0-15 15,0 0-38-15,0 0-44 0,10 14-34 0,-7-9-160 16,-3 1-50-16,11 8-1158 16</inkml:trace>
  <inkml:trace contextRef="#ctx0" brushRef="#br0" timeOffset="2027.54">22352 1671 706 0,'-3'25'207'16,"3"-14"11"-16,-4 5-29 0,4 2-25 0,3 4-18 15,-3 3-3-15,-3 3-12 0,3 1 2 0,0 6-36 16,3 1-7-16,-2 1 7 0,-1 1-5 0,3-1-23 15,0 2-7-15,0-1-21 0,-2 1-36 16,5 37-107-16,-2-43 12 0,-4-3-84 16,3-5-26-16,-3 0-545 0,4-5 93 0,-4-2 32 15</inkml:trace>
  <inkml:trace contextRef="#ctx0" brushRef="#br0" timeOffset="2939.99">22365 2225 583 0,'0'-9'213'15,"0"4"-16"-15,3 0-26 0,-2 0-10 16,6-1-10-16,0-1-20 0,-1 2-16 0,4-2-7 16,-2 1-19-16,5-1-2 0,4 0-20 0,-3 2-6 15,17-8 44-15,-14 8-41 0,-1-1-18 16,2 0-2-16,-4 2 2 0,3 0 3 15,0 1-16-15,-3-1-2 0,-1 1-11 16,1 1-5-16,-1-1 1 0,-3 1-9 0,1 0-7 0,-1-1 6 16,-3 1 14-16,3 1 6 0,-10 1 17 15,11 0-17-15,-11 0-3 0,10 1-13 0,-10-1 10 16,3 6 6-16,-3-1 10 0,0 3-18 16,-3 0-8-16,3 2 13 0,-4 2 8 0,1-2-16 15,0 3-5-15,2 2 8 0,-8 12-15 16,9-14 2-16,-1-2 3 0,1 0 4 15,1 12-14-15,-1-14 17 0,3-1-12 16,3 2 10-16,-2-3-8 0,3-2 0 0,3-1-5 16,0 0 0-16,0-4-10 0,1 0 20 0,3-4-13 15,-2 2 6-15,3-4-1 0,-2-1 24 0,1 1-13 16,0-4-13-16,-3 1 15 16,2-2-5-16,-3 0-10 0,1 0 16 0,-1-1-6 15,-1 1-13-15,-5-2-17 0,3 3 17 0,-4-2 16 16,-2 2-23-16,-1-1-8 0,0 1 18 0,-1 1 3 15,-5-3-6-15,2 4 6 0,-3 1 2 0,0-1 0 16,-2 2-3-16,-2 0-9 0,4 0 4 16,-3 2 3-16,-1-1 0 0,4 1-2 0,-2 0 2 15,2 1 10-15,0 1 10 0,0-1-17 0,3 0-11 16,4 3-2-16,-9-4 15 0,9 4-28 16,-11-7-31-16,11 7 54 15,0 0-10-15,7-8 5 0,-3 3 0 16,12-7 0-16,-5 4-6 0,-1 0 6 15,3-1-2-15,11-13 2 0,-13 11 7 16,-4-1 3-16,3-1 0 0,0-9 26 16,-3 11-16-16,-4 0-9 0,-2 0 6 15,-2-9 16-15,-5 8-25 0,2 4 0 16,-3 0-14-16,1-1 9 0,-4 4 17 0,-1 2-5 16,-2-2-17-16,-2 3 7 0,2 2-8 0,-4 0 5 15,0 2-7-15,2 3 20 0,-1-1-20 0,2 0 13 16,1 5-16-16,0-1-2 0,2-1 25 15,4 0-18-15,3 1-20 0,-2 8-21 16,6-10 39-16,3 0-13 0,1 2 3 0,2-4 15 16,4-1-3-16,1 0-18 0,2-1 13 0,2-2 1 15,1 0 12-15,5-5-8 16,-4 3 8-16,6-3 8 0,2 0-1 0,-4-4-2 16,2 2 1-16,1-2 1 0,-3 0 1 0,0 2 2 15,-2-1-7-15,-4 2 15 0,-2 2-3 0,-3-1 21 16,1 1-3-16,-2 1-7 0,-2-1 17 15,1 1-7-15,-1 1-21 0,-1 1 11 0,-6 1 10 16,10 0 13-16,-10 0-14 0,11 6-17 0,-8 1 16 16,1 3-19-16,-1 3 13 0,0 2 8 0,-3 5-28 15,3 2 20-15,-2 5-10 0,2-1 5 0,0 4-23 16,1 5 10-16,0 0-31 0,-1 1-20 16,7 13-35-16,4-2-39 0,-1-4-794 15,5-3 120-15,-2-10 83 0,-5-6 107 0</inkml:trace>
  <inkml:trace contextRef="#ctx0" brushRef="#br0" timeOffset="3603.2">22020 2841 547 0,'48'-13'146'0,"6"-2"15"16,4-3 3-16,1-1-46 0,23-4-18 0,0-2-11 15,3-1-12-15,1 0-5 0,6 0 17 0,-3-3-19 16,-3 3 19-16,-8-2-25 0,-2 3-15 0,-2 0-8 16,-15 6-3-16,-1-2 3 0,-3 4 5 15,-1-1-38-15,-3 2 25 0,-3 1-2 0,-13 4 2 16,-4 2-15-16,-9 1-8 0,0 1-25 0,-5 2-23 16,-4 3-6-16,-6 0-30 0,0 2-18 0,-7 0 5 15,0 0-57-15,-11 12-50 0,-5 3-518 16,-8 2 93-16</inkml:trace>
  <inkml:trace contextRef="#ctx0" brushRef="#br0" timeOffset="3963.12">22133 3083 703 0,'28'-12'215'0,"3"1"0"16,-5 1-10-16,22-7-54 16,4 0-61-16,9-3-24 0,11-1 14 0,7-3-27 15,5 1 1-15,-1 3-20 0,2-2 42 0,-6 2-48 16,0-1 3-16,-15 5-8 0,-2 0 5 0,0-2 18 15,3 0-30-15,-4 2 15 0,-3 0-14 16,0 0 1-16,-6 0-5 0,-1 3 3 0,-11 1 9 16,-4 2-22-16,45-14 33 15,-63 18-29-15,-2 3 3 0,-2-1 8 0,-4 1-30 16,0-2 14-16,-2 3-4 0,-5-1-4 16,-3 3-22-16,0 0-23 0,0 0-15 15,0 0-11-15,0 0-13 0,0 0-33 0,-24 8-92 16,11-2-501-16,-2 2 71 0</inkml:trace>
  <inkml:trace contextRef="#ctx0" brushRef="#br0" timeOffset="17270.57">12865 5686 309 0,'0'0'128'0,"1"-7"-10"15,-1 7-5-15,0 0-21 0,9-1-5 16,-9 1-10-16,10-3-19 0,-10 3 17 0,12-3-22 16,-3 2-19-16,5 0 22 0,-4 1-15 0,7-2 5 15,0 1 15-15,4 0-17 0,2-4-29 16,8 4 29-16,0 0-21 0,8-4 0 0,1 4 3 16,1-1-6-16,4 1-10 0,-4-3 8 0,23 1 13 15,-2 1-18-15,-1-1 7 0,4 0-15 16,3 0 13-16,1-1 5 0,3 1-20 15,3 0 15-15,4-1 2 0,0 3-17 0,13-5 12 16,-14 5-23-16,2 0 16 0,1-4-18 0,15 4 0 16,-14-1 12-16,17-2 8 0,1 3 8 15,-2-2-5-15,-16 2-3 0,3 1 1 0,14-4-9 16,2 2 1-16,1 2 7 0,0-2-5 0,-2 0 16 16,2-2-4-16,3 4-1 0,2-3-16 15,-5-1 20-15,1 0-25 0,3 3 23 0,-1-5-18 16,2 5 15-16,2-7 9 0,1 4-17 0,3-1 9 15,-4 1-9-15,1 0-4 0,-2-1 12 16,-1 2-15-16,-1 2 5 0,3-3 8 16,0 1-13-16,-2 2 13 0,-2 1-11 0,-3 0 4 15,-16 0 1-15,13 0-17 0,1 0 15 0,-1 3 0 16,3-1 3-16,-3 1-16 0,-3 0 18 16,4 1-20-16,-22-2 15 0,1 0 13 0,2 3-13 15,1-4-12-15,14 0 4 0,-14 1-2 0,1-1-8 16,-2 0 3-16,5 2 25 0,-4-6-45 15,0 3 45-15,0 0-7 0,-7-1-1 0,7-2 9 16,-6 2-32-16,-1 1 14 0,-1-4 17 0,2 2-5 16,-4 1 13-16,0 0-12 0,-1-1 9 15,-5-1 1-15,2-1-6 0,-4 1-7 16,-2-1 7-16,0 2-12 0,2-3 4 0,-5 1 3 16,2-3-7-16,0 2 18 0,-9 2-21 0,-8-1-6 15,15 0 17-15,-8-2-16 0,-10 3 12 16,4 0 14-16,-5 1-24 0,1-1-7 0,-2-1 41 15,-2 1-21-15,-3 2-2 0,-3-1-3 0,0-1-16 16,2 2 11-16,-5-2 11 0,3 3-1 16,-7-3-5-16,7 1 5 0,-8-1-15 0,1 3 3 15,0 0-11-15,0-1 3 0,-4-2 2 0,1 1 21 16,0 2-29-16,-5 0 21 0,-1 0-2 16,1 2-8-16,-2-2 18 0,-1 0-3 15,-1 0-18-15,1 3-5 0,-3-2 11 0,4-1 10 16,-4 3-14-16,-3-2 17 0,4 3 1 0,-2-3 4 15,-2 2 4-15,0 2-33 0,3-3 26 16,-3 3-3-16,-3-3-4 0,2 2 1 0,2 0-4 16,-2 4-1-16,1-4 9 0,-4 3 14 0,4 1-9 15,-4-1-4-15,2 1 9 0,-2 2 2 16,3-2 0-16,-2 2-8 0,-1 1-7 0,3 0 0 16,-2 5-24-16,0-7 19 0,0 7 20 0,2-3-18 15,-2 1 3-15,-1 3-8 0,3 1 5 16,-2-1-13-16,3 4 13 0,0-1-18 15,0 2 13-15,-1 2 0 0,-2-3 3 0,6 3-6 16,-6 2-4-16,6 3 4 0,1-1-4 0,-2 1 24 16,-2 0-14-16,3 2 5 0,-2 2 7 15,2-1-15-15,3 9 3 0,-2-5 4 0,-1-3-2 16,4 10 3-16,-1 0-13 0,-3-5 13 0,4 5-24 16,0-1 14-16,-4-5 2 0,0-2 0 15,0 9 20-15,1 2-35 0,-1-6 15 0,0 8 15 16,-3 1-5-16,4 1-17 0,-5-2 7 0,4 0 10 15,-2-1-5-15,-2 2-5 0,4 1-2 0,-3 0 25 16,1-1-23-16,-2-4-8 0,4 4 26 16,-3 0-10-16,3-4-1 0,0 4-17 15,-3-2 18-15,0 2 7 0,3-4-2 0,-3 3-13 16,0-7 13-16,0 9-3 0,3-9-10 16,-3 4 2-16,0 4-12 0,3-7 13 0,-6 6-6 15,3-6-7-15,-1 7 12 0,1-8-4 0,0 5 10 16,3 1 7-16,-3 3-5 0,3-2-30 15,0-3 30-15,-3 3-7 0,3-10 9 0,-2-4-17 16,2 13 18-16,0-3 0 0,1-5-3 0,2 6-100 16,-3 0 19-16,1-10 2 0,2 11 7 0,-3-10 24 15,1-1 15-15,2 8-31 0,1 2 13 16,0-1 18-16,-1-8 3 0,-3 10 2 0,1-3 2 16,2-6-9-16,-6-2 17 0,3 11 5 15,-3-11 1-15,1 2-6 0,3 8-10 0,-6-5 6 16,6 9-1-16,-1-5-28 0,-4-4 48 15,-2-4-1-15,7 13-22 0,-1-1 9 0,-4-3 4 16,1 5 3-16,1-3-13 0,1 3 16 0,-5-2 15 16,5-1-11-16,-5-6-19 0,4-3 9 15,-2 12 3-15,-2-7-10 0,2 7 20 0,1-1-28 16,-3-5 23-16,2 6-23 0,-2-9 13 0,-1 8-8 16,1 2 24-16,2-2 4 0,-2-6 0 15,0-1-7-15,-1 8-13 0,3-10 7 0,-2-1 1 16,-1-2 10-16,1 12-8 0,2-6-10 0,-2-6 20 15,0 1-5-15,-1 1-15 0,1 12 3 16,2-1-9-16,0-8 14 0,-5-6 0 16,6 3-9-16,-3 11-1 0,5-1 9 0,-5-8-2 15,-1-6 11-15,4 1-19 0,-3 1 10 0,3-2-2 16,-4 0 11-16,3 0-19 0,-2 1 13 16,2 0 0-16,-1-3 0 0,1 2 26 0,-2-3-36 15,-1 0 2-15,3 0-2 0,-2 1 5 0,-1-5-5 16,2 4-13-16,-2-4 46 0,0-3-40 0,1 5 4 15,-1-2 0-15,0-3 3 0,1 5 15 16,-1-3-5-16,0-2 3 0,1 1 0 0,-4 1 2 16,4-2-10-16,-4 0 5 0,3-2 8 0,0 1-8 15,-3-2 3-15,0-2-11 0,0-2 1 16,3 3-1-16,-6-2-7 0,3-2 15 16,-3-1-10-16,3 1 7 0,-3-2 4 0,2-2-4 15,-2 3 3-15,-1-2 0 0,-2 0 8 0,2-3-10 16,-2 0 2-16,2 3 0 0,-3-3-2 15,-3 3-16-15,0-4 15 0,0 3 11 0,-4-2-15 16,0 3 2-16,-6-5 2 0,2 2-4 0,1 2 9 16,-4-2 9-16,-2-3-9 0,-1 6 11 15,-3-3-10-15,-4 4-21 0,0-5 23 0,-3 5-17 16,-11 1 19-16,1 1-9 0,-4 0 17 16,1-1-22-16,-2 1-3 0,-6-1 12 0,-3 0-1 15,1 2-14-15,-1-2 5 0,-1 1 16 16,-19 4-21-16,6 2 8 0,-4 1-15 0,1-5 10 15,-4 5 2-15,-2-1 11 0,-1-2-5 0,-1 2-3 16,-2-2 2-16,-3-1 3 0,2 4 6 16,0-6-9-16,1 7-10 0,0-3 8 0,3-1 3 15,-1 3 5-15,-6-2-13 0,4-3 10 0,-4 5-16 16,0-2 17-16,3-1 1 0,-2 1-9 0,3-2-6 16,-4-2 0-16,3 5 13 0,1 0 1 15,-1-4-17-15,1 3 19 0,-1-1-5 0,4-4 12 16,0 6-7-16,1-5-8 0,1 1 0 0,2 1-16 15,2-2 14-15,8-1-3 16,-11 0-1-16,-2-1 9 0,2 1-3 0,-3 1-5 16,0-3 7-16,17 2-17 0,-3-7 25 0,2 5 1 15,1-2-22-15,-3-1 9 0,-14 5 2 0,14-3 10 16,0-2-2-16,-15 3-13 0,-1 2-6 16,4-4 29-16,9-1 0 0,-1-2-10 0,3 5-1 15,-2-7-19-15,3 7 17 0,-2-5-3 0,-1 2 11 16,0 0-28-16,-15-3 15 0,15 1 0 15,-15 4 0-15,13-4-10 0,2 3 10 0,0-3-11 16,2 0 6-16,-3 0 10 0,4 1-15 16,0 0 10-16,-4-1 3 0,-10 4-6 0,13-3 3 15,-3 2 0-15,-9 0 5 0,12 0-15 16,0-2 15-16,1-1 13 0,-3 3-5 0,2-3-8 16,0 0-18-16,-2-2 0 0,3 1 13 0,3 3-10 15,-1-3 10-15,1-1 8 0,0 1-18 16,1-1 15-16,-1 0 13 0,4-2-16 0,2-1 16 15,-2 3-13-15,3 0 16 0,2-1-14 0,9-1-12 16,2-2 10-16,1 2 11 0,-11 0-6 0,0 3 16 16,11-5-24-16,4 4-20 0,-2-1 21 15,1-1-1-15,-13 3 1 0,9-2 15 0,4-1-23 16,-10 6 17-16,6-5 1 0,4-1-28 0,1 1 17 16,-2 3 6-16,5-3-5 15,-1 1-1-15,-3 0-15 0,3 1 11 0,1-2 10 16,-1 0-11-16,1 1 6 0,3-1-16 0,-1-3 8 15,4 3 25-15,0-2-20 0,5 0-2 0,-2 1-1 16,1-4 8-16,3-2 10 0,3 5-4 16,1-4-9-16,-1-1 11 0,5 0-28 0,-2 0 38 15,1-1-10-15,0 0-3 0,0-3 5 0,3 2-5 16,-3-4 8-16,3 1-5 0,-3 0 10 16,4-2-18-16,3-1 8 0,-4-1-8 0,4 1 13 15,-1 0-15-15,1-2 4 0,0-1-22 0,-1 0 33 16,1 1-16-16,3-3 11 0,-4 1 0 15,2-3-21-15,2 3 8 0,-3-3-5 16,-1-1 8-16,4-1 2 0,-5 2-3 0,4-3 6 16,-5 0-13-16,3-1 10 0,-1-1-5 0,1 0 8 15,-3-2 0-15,1 4-14 0,0-5 6 16,-3 1-2-16,2-2-1 0,-1-1 3 0,1 0 8 16,2 0-13-16,-6 1-5 0,1-2 7 0,1 0 16 15,2-4 0-15,-4 1-3 0,0-10 18 16,-1-1-23-16,5 8 5 0,-1 2-2 0,-3-10-5 15,6 5 15-15,-5-10-11 0,2 9-7 0,1-7 5 16,-2 1-23-16,8 3 26 0,-6-6-10 0,6 7 17 16,0 2-13-16,0-2 16 0,1-12-23 15,-1 0 8-15,-4 0-1 0,5 0 4 0,2 7-1 16,-2-7 2-16,3 10 21 0,2 3-22 16,-6-15-9-16,4 8-12 0,2 7 7 15,-2-3 5-15,3 4-4 0,-3-4-1 0,3 0 13 16,0-14-2-16,0 8-1 0,0 4 11 0,0 0-15 15,3-9-1-15,-3 2-2 0,0 13 13 0,3-4 4 16,-3-2-17-16,1 2 10 0,2 0-12 16,-3 2-14-16,0-2 16 0,0 1 13 0,0 3-6 15,0-3 9-15,0 3-11 0,-3-3 7 0,3 4-17 16,-1-1 18-16,-2-1-16 0,0-5 13 16,0 7 8-16,-1-5-46 0,1 7 43 0,0-5-8 15,-2 1 9-15,2-5-6 0,-3 7-5 16,2-5-13-16,1 7 8 0,-4-4 23 0,4 0-13 15,-4 2-20-15,3 2 12 0,-2 0 8 16,2-2 0-16,-3 1 0 0,0 0-2 0,4 0-1 16,-4-3-9-16,1 2 7 0,2 1 0 0,-3-1 0 15,0-4 2-15,3 6-14 0,-2-3 12 16,-4-13 5-16,2 2-16 0,-1 10 4 0,5 3 7 16,-3-3 0-16,1 2 0 0,-2 0-8 0,2-1 13 15,-4-10-2-15,6 4 7 0,-7-4-18 16,2 1 31-16,5 3-35 0,-2 7 9 0,-2-13-2 15,1 6 5-15,1 7-3 0,-1-13 11 16,1 6-5-16,-2 7-9 0,1-13 9 0,1-2 2 16,-1 1-13-16,-1 11 3 0,2 0 8 15,-1-8-8-15,1 5 20 0,-1 3-2 0,-1-11-13 16,-1 4 8-16,5 3-11 0,-2 4-2 0,2 2 0 16,-3-14 12-16,0 2-12 0,1 6 5 15,2 6-5-15,-2-18 21 0,5 12-27 0,-6-8 6 16,4 7-5-16,-1 7 23 0,1-15-18 0,0 6 17 15,3 8-22-15,-4-18 8 0,4 11 2 16,0 2-16-16,0-9 27 0,0 4-17 0,0-5 4 16,0 6 12-16,0-8-5 0,0 2-20 15,0 6 12-15,1 7 3 0,2-1-2 0,-3-15-8 16,0 11 17-16,3 3-9 0,-3-14 7 16,0 2 0-16,3-2 3 0,0 5 9 0,-2 5-19 15,-1 5-3-15,3 0 5 0,-3-12 10 0,3 8-18 16,-3 4 6-16,4 1-1 0,-4 1-2 15,0-2 3-15,0 0 2 0,0 1 2 0,0 0-7 16,0-1 20-16,-4 1-10 0,4-3 11 16,0 6-24-16,0-5 13 0,0 1-18 0,0 3 11 15,0-3-1-15,0 2 3 0,0 2 0 16,0 2 21-16,4-4-26 0,-4 1 5 0,0 3-13 16,0-1 3-16,1-2 5 0,2 3 2 0,-3 1 3 15,3 4 3-15,-3-5 2 0,3 4-10 16,-3 0-8-16,1 2 20 0,2-7-4 0,0 6 5 15,0-6-8-15,-2 3 0 0,2 4 5 0,0 2 8 16,-3-5-13-16,4 5-8 0,0 0 10 16,-1 1-2-16,-3-1-12 0,3 2 17 0,0-1-5 15,-2 0 7-15,2 6-4 0,0-6-11 0,-3 5 6 16,3 1-8-16,-2-4 25 0,2 4-18 0,1 0-2 16,-4-1 39-16,3 1-24 0,-3 1-18 15,1-3 8-15,2 4 8 0,-3-2-11 0,0 2-4 16,3 0 1-16,-3 3 12 0,0 1-9 15,0-1 0-15,0 1-7 0,0 1 23 16,0-1-3-16,0 2-2 0,0 1-6 0,-3-2 6 16,3 2 0-16,0 2-6 0,-3-2-9 0,2 3 7 15,1-3 0-15,0 3-3 0,-3 0-10 0,3 0 29 16,0 2-4-16,-4-1-17 0,4-1 18 16,0 7-10-16,0-8-1 0,0 4-7 0,0 4-3 15,4-8 1-15,0 2 17 0,5-1-20 0,5 2 10 16,10-7 23-16,7 1-31 0,23-4 11 15,26-10-6-15,19-3-25 0,40-9-41 0,11 2 18 16,14-2-216-16,25-1-498 0,12-6 56 16,11-5 87-16</inkml:trace>
  <inkml:trace contextRef="#ctx0" brushRef="#br0" timeOffset="22163.03">25250 2714 271 0,'7'7'105'0,"0"-7"-3"16,4 4 6-16,-2-3-19 0,2 0 14 16,6 0-14-16,0 2 6 0,4 1 7 0,2-1-43 15,-1 0 31-15,1 1-31 0,4 1 2 0,0-1 11 16,-5 3 7-16,2-1-7 0,-4 2-13 16,0 2 15-16,-3-1-36 0,0 1 29 0,-4-1-21 15,-1 3 13-15,-3 1-5 0,-5 2 20 16,-1 1-20-16,-6 0 2 0,-1 3-10 15,-9 2 26-15,-4 0-29 0,-14 10 11 0,-3 0-8 16,-3-6-10-16,-5 2-6 0,1-4-24 0,-6-4-47 16,2 0-5-16,4-7 2 0,7-1 52 0,0-4-16 15,7 0-18-15,-1-5 3 0,4 1 26 16,3-3-3-16,1 0-3 0,3-2-14 0,5-1 6 16,0-3 9-16,2-1-3 0,6-2 7 0,4-1-17 15,0-3 15-15,7 0 2 16,0-2-9-16,6-3 9 0,1 2-7 0,7-2-3 15,3-2 6-15,5 2-8 0,-4 1 7 0,6 2-2 16,-1 2 5-16,-2-1 28 0,3 3-38 0,-4 3-21 16,-3 2-61-16,3 1 13 0,-5 2-34 15,0 3-33-15,-4 1-15 0,-1 3-18 0,-3 1-203 16,7 3-288-16</inkml:trace>
  <inkml:trace contextRef="#ctx0" brushRef="#br0" timeOffset="23580.82">25928 2836 675 0,'0'-5'215'15,"0"5"-46"-15,0 0-8 0,0 0-30 16,0 0-18-16,3-5-1 0,-3 5-14 0,0 0 4 15,0 0-12-15,0 0-14 0,6-5-7 0,-6 5 6 16,7-2-40-16,-1-1 14 0,-4 0-13 16,4-2 18-16,1-1-36 0,0 0 7 15,3-2-7-15,-3 1 15 0,0-3 6 0,-1 2-16 0,-2-1-5 16,0 0 18-16,2 0 2 16,-5-1-10-16,2 3-10 0,0-1 5 0,-3 0-8 15,-3 1 3-15,3 2 3 0,-3-1-3 0,-4 2 10 16,2 1-5-16,-4 2-5 0,9 1 7 0,-21 2-1 15,11 2 1-15,-4 1 29 0,-3 2-26 16,4 1 5-16,-1 2-5 0,1 0-20 0,-2 5 7 16,5 0 1-16,0 3-16 0,0 0-3 0,6 1 1 15,-2-2 7-15,6 3-23 0,0-2-10 16,3 2-16-16,3-2-4 0,2 0-14 0,2-1-22 16,6-3 4-16,-4-4-25 0,11 0-69 0,-6-5 18 15,4-3-110-15,3-2-31 0,-1-1-146 16,5-4 23-16,-1 0 131 0,4-3 108 15,-7-4 109-15,0 1 16 0,-4 1 61 0,1-4 18 0,-3 3 33 16,-2-3 80-16,-6 4-31 16,1-2 120-16,-1 4-13 0,-2-2 1 0,-2 2-14 15,-3-1-42-15,1 3 14 0,-1 0-33 0,-3 2-7 16,0 4 2-16,0-10-26 0,0 10-4 0,0-7-29 16,0 7 8-16,0 0-21 0,0 0 14 15,0 0-11-15,0 0-11 0,0 0-14 0,-14 18-16 16,14-11-3-16,-1 5 1 0,0-1-14 0,1-1-4 15,1 3-18-15,0-2-21 0,3 2 10 16,-1-1-30-16,0-2 15 0,1-2 0 0,2 0-15 16,1-2 30-16,1-3 6 0,0-2-3 0,2-1 10 15,2-1 0-15,-2-2 3 16,2-3 20-16,1-2-7 0,0 0 17 0,1 1-5 16,-4-3-15-16,3 2 31 0,-5 3-5 0,2-1 4 15,-1 0-12-15,-2 1 5 0,-2 2-7 16,1-2-29-16,-2 1 15 0,2 3-7 0,-6 1 5 15,10-3-2-15,-10 3 22 0,0 0-25 0,16 2-3 16,-14 2 24-16,4-2-19 0,-2 3 6 0,3 1 10 16,-3 0-18-16,2 0 12 0,4 1 3 15,-3-1-12-15,3 0-1 0,-3 0 3 0,3-1-20 16,1-2 28-16,2 0-16 0,1-1 18 0,-4-1 0 16,3-1 13-16,-1-1-15 15,-2-2 7-15,3 0 11 0,-2 1-31 0,-1-1 15 16,0-2-10-16,3 3 28 0,-4-3-20 0,-4 4 15 15,3 0-13-15,-2-2-2 0,-6 3-11 16,13-3 6-16,-9 3-1 0,-4 0-4 0,11-2-16 16,-11 2 26-16,10 0 4 0,-10 0-9 0,10 3 10 15,-3 0 0-15,-1 1 5 0,-2 0-8 0,3-2-8 16,-1 2-14-16,2 0 9 0,-1-1-12 16,5 1-19-16,-2 0 1 0,-2-4 13 0,2 4-27 15,0-8-6-15,4 3 2 0,-4-3-6 16,1 1-2-16,-1-2 11 0,0-2 9 15,-3 1-12-15,3-1 18 0,-6 0-11 0,-1 1-9 16,1-2 30-16,-4 2-6 0,0-1-9 0,-1 1 28 16,-2 2 7-16,0-1-4 0,-4 2 7 15,0 0 0-15,7 3 7 0,-17 0-14 0,7 0 7 16,-1 5-3-16,-2-2 3 0,2 2-5 0,-2 2-5 16,0 0 10-16,2 3 7 0,1-2-12 15,3 0 8-15,-1 1 10 0,2-1-34 0,3 0 16 16,1-2-33-16,2-2 14 0,1 2 1 15,-1-6-10-15,7 6-5 0,-3-4 10 0,6-2 10 0,-10 0 10 16,17-6 5-16,-6 3 3 16,2-2 11-16,-3 1 4 0,1 0 21 0,-1-1 18 0,-3 0-3 15,4 2 23-15,-5-2 18 0,1 2-7 16,-1-1 7-16,2 2-23 0,-8 2-23 16,7-3 15-16,-7 3-20 0,6-4 6 0,-6 4-17 15,0 0-2-15,0 0-5 0,10 7-2 0,-5-4 4 16,-4 3 4-16,1 0-4 0,1 1-2 15,0-1-2-15,4 5-1 0,-4-5-2 0,4 1-18 16,1 1 13-16,3-1-13 0,-3-2-8 0,2 1-15 16,5-3 0-16,-2 1-2 0,1-4-6 15,3 0-28-15,3 0 15 0,-2-4-2 0,2 0-7 16,-3-3 19-16,0 1-24 0,3-3 32 0,-5 1 23 16,-5 1 6-16,3 0 7 0,-2 1 13 15,-4-1 34-15,2 2-6 0,-5 0-8 16,2 1 14-16,-1 0-37 0,-2 1 8 0,-3 3-10 15,0 0-3-15,0 0 14 0,0 0-6 0,0 0-11 16,-4 16 19-16,-3-4-10 0,3 1-6 16,-2 3 0-16,3 2-12 0,-4 5 15 0,4 0-8 15,3 2 11-15,-3 4-9 0,1-1-1 0,4 3 1 16,-2 0 1-16,0 4-23 0,3-3-23 16,0-3-11-16,1-4 3 0,-1 4-23 0,0-8-46 15,4-3-43-15,-4 2-57 0,3-12 18 16,-4 3-561-16,1-1 136 0,3-6-28 0</inkml:trace>
  <inkml:trace contextRef="#ctx0" brushRef="#br0" timeOffset="23859.33">27213 2831 629 0,'3'-6'218'0,"1"0"-42"15,5 0-17-15,-2-1 0 0,4 1-29 16,-1 0-2-16,3 0-13 0,1 3-2 0,0-1-10 16,0 2-6-16,2 1-33 0,-1 0 5 15,1 1 3-15,-1 1-42 0,1 2 21 0,-2 1 6 16,0-1-14-16,0 1-12 0,-4 2-5 16,0-1 2-16,0 3-5 0,-3 0 18 0,-3 1-28 15,-1 1 10-15,-3 2-16 0,0 1 16 0,-4-1-25 16,-5 2-32-16,1 0-9 0,-2 0-26 15,-3 2-23-15,2-4-59 0,-2-3-16 0,1-2-158 16,0-1-374-16,2-2 65 0</inkml:trace>
  <inkml:trace contextRef="#ctx0" brushRef="#br0" timeOffset="24235">27497 2427 662 0,'6'9'213'0,"-2"1"-39"0,5 7-82 16,-1 3-43-16,-1 1 28 0,2 4 15 0,-5 6-26 15,4 0-7-15,1 1-13 0,-2 1 21 16,0 0 63-16,3 1-9 0,-3-3 4 0,0 1-35 16,3-4-8-16,-1-4-3 0,-4-2-18 0,2-3 8 15,-1-2-5-15,-2-2-12 0,3-1-4 16,-3-4 16-16,2-4 5 0,-1-1-5 0,0-5-10 15,-5 0-8-15,0 0-5 0,24-8-82 16,-14-1 13-16,-2 1 2 0,2-2 16 16,0 0-10-16,0 1 2 0,-3 2-10 0,0-2 28 15,-1 2-8-15,2-1 21 0,-2 1-18 0,-2 3-1 16,-1-1-6-16,1 1 12 0,2 1 0 0,1 0-18 16,0 1 13-16,-7 2-3 0,10-2 0 15,-10 2 6-15,15 4-8 0,-4 0 2 0,-3 3-15 16,-1 0-16-16,4 0-12 0,-1 2-10 0,4 0-39 15,-4 2-49-15,0 2-63 0,-4-1-103 16,7 0-402-16,-2-3 134 0</inkml:trace>
  <inkml:trace contextRef="#ctx0" brushRef="#br0" timeOffset="24575">28156 2796 716 0,'0'0'243'15,"-4"-5"-12"-15,-2 2-11 0,6 3-36 0,-10 0-23 16,10 0-17-16,-17 6-3 0,7-2-16 16,2 4-17-16,-2 0-34 0,0 3 8 0,2 2 2 15,-2-3-7-15,1 3-13 0,5 1-18 0,-2-6 0 16,2 3-2-16,3-2-16 0,-2-1 10 16,3 0-23-16,4-2 14 0,0-3 6 15,-4-3-4-15,10 3 0 0,0-5 2 0,1-2-2 16,2-1-13-16,0-1 0 0,4 0 0 0,-6-2 2 15,3 0-7-15,-4-1 10 0,0 1-3 16,0-1 6-16,-3 1-8 0,-3 0-3 0,2 0 8 16,-3 2-12-16,1 1-6 0,-4-1-8 0,0 1-25 15,0 5 8-15,-1-9-11 0,1 9-31 16,-9-3-14-16,9 3-27 0,-10 0-81 0,10 0-41 16,-14 6-310-16,7 1-179 0,3 1 30 0,-2-1 93 15</inkml:trace>
  <inkml:trace contextRef="#ctx0" brushRef="#br0" timeOffset="25296.1">28488 2688 366 0,'3'8'163'0,"2"-2"-27"0,-4 3-18 15,3 0-6-15,0-1 4 0,0 2-27 16,-1 0-7-16,4 0 3 0,-4-1 58 0,3 1-13 0,-2-1-2 16,5 0-20-16,-4-1-11 15,1 0 0-15,-2 0 1 0,1-1-27 0,-3-2 9 16,2 2-16-16,-1-3 18 0,-3 0-16 0,0-4 3 16,4 4-2-16,-4-4-1 0,0 0 1 15,0 0-16-15,0 0-10 0,0 0 0 0,-4-22 5 16,4 13 3-16,-3-4-8 0,3-1 0 0,0-1-3 15,0-2 11-15,3-2-26 0,-3-1 20 0,4 0 3 16,-1 2-17-16,0-2 1 0,2 2-2 16,0 0-23-16,2 4 1 0,0-3-4 0,0 7-20 15,3-1-20-15,1 3-3 0,-2 2-10 0,1 3-16 16,2-1-2-16,-1 4-46 16,0 4-8-16,1 1-8 0,-2 2-7 0,4 1 33 0,-4 2-5 15,0 0 18-15,1 0 23 0,1 1-3 16,-3-4 8-16,-4 0 54 0,3-1 41 15,1 0 30-15,-5-1 26 0,2-1 13 0,-2 0 5 16,0-2-3-16,-4-2-12 0,10 3-26 0,-10-3 13 16,7 0-16-16,-7 0 8 0,9 0-12 0,-9 0-14 15,0 0 13-15,0 0-17 0,14-3-24 16,-14 3 16-16,0 0 2 0,9-2-17 0,-7 0 17 16,-2 2-5-16,11-2-13 0,-11 2 6 0,10-3-6 15,-1 2-5-15,-5-1-25 0,6 0 10 16,-6 0 10-16,3-1-10 0,3-2 8 0,-3 0-3 15,0-1-24-15,1-3 7 0,-3-1 14 16,1 0-2-16,-1-3 15 0,1 1-2 16,-5 1-8-16,2-1-3 0,-3 2 3 0,0-2 10 15,0 2 1-15,-3 2-6 0,2-2 5 0,-5 4 8 16,1 2-13-16,-4 1 8 0,2 3-8 16,7 0 3-16,-21 9-1 0,8-2-2 0,2 3-2 15,1 2 5-15,4 3-8 0,-1 1 0 0,4 1 0 16,1 1-8-16,2 1-5 0,2-4 18 0,4 6 8 15,9-4-8-15,4 1 13 0,9-1 3 16,16 0-11-16,9-3-13 0,-3-3-25 0,-6-3-26 16,-3-1-35-16,4-6-111 0,-5 3-197 0,5-4-419 15,-1 0 179-15,0 0-24 0</inkml:trace>
  <inkml:trace contextRef="#ctx0" brushRef="#br0" timeOffset="25640">27971 3470 760 0,'38'-16'202'0,"10"0"-25"0,10-2-14 16,14-6 1-16,10-2-15 0,1 1-6 16,4-3-12-16,-1 0-24 0,3 2-7 0,7-2 5 15,1 2-23-15,-6 1-3 0,1-1 0 0,-6 1-17 16,-4 0-1-16,-4 2-20 15,-2 1 0-15,-15 5 0 0,-4 2-18 0,-5 1-64 0,-10 3-18 16,-11 5-53-16,-4-3-101 0,-11 4-163 16,-5 4-330-16,0-1 40 0</inkml:trace>
  <inkml:trace contextRef="#ctx0" brushRef="#br0" timeOffset="25953.1">28078 3575 596 0,'44'-16'210'16,"14"-5"-26"-16,13-4-12 0,8-2 9 0,4 0-35 15,2-5 8-15,3 1-16 0,5 2-23 0,3-3-28 16,-1 3 18-16,-6 0 18 0,-3 3-28 15,-10 0-21-15,-1 2 13 0,-17 7-10 0,0-3-8 16,-7 6 0-16,-3-3 5 0,-11 5-17 0,-6 4-1 16,-4-1-23-16,-4 5 3 0,-8-4-8 15,4 4-18-15,-7 1 1 0,-1-1-24 0,-5 1-28 16,-6 3-46-16,6 0-59 0,-6 0-38 0,0 0-39 16,0 0-491-16,-24 10 33 0,14-7 36 15</inkml:trace>
  <inkml:trace contextRef="#ctx0" brushRef="#br0" timeOffset="38395.55">19176 14291 542 0,'0'0'197'0,"0"0"-20"0,0 0-34 16,0 0 1-16,0 0-9 0,0 17-12 0,4-9 5 16,-1 9-13-16,0 1-23 0,0 7 13 15,1 7-102-15,2 1 7 0,-2 4-7 0,0 1 22 16,-1 12-12-16,1 0-10 0,2-7 7 0,-3-4-2 15,-2 0-29-15,2-2 16 0,0-2-18 16,1 3 23-16,-3-2-33 0,2-4-47 0,3 0-25 16,-2-6-61-16,-5-4-85 0,2-2-417 0,5-2 61 15</inkml:trace>
  <inkml:trace contextRef="#ctx0" brushRef="#br0" timeOffset="38740.61">19210 14321 506 0,'0'-5'203'0,"0"5"-4"15,7-8-12-15,-1 8-26 0,1-2-22 16,-7 2-4-16,18-3-20 0,-8 5-5 0,4-1-5 15,-1 1-18-15,4-1 0 0,-3 6-15 16,3-2 0-16,0 0-6 0,0 2 3 0,-3-1-28 16,0 1 11-16,-1 2-6 0,1-5-3 0,-4 7 1 15,0-3-11-15,-6 1 13 0,3 1-18 16,-4 1-2-16,-3 2 12 0,-3-1 8 0,0 4-20 16,-5 1-6-16,-2-3 9 0,-3 3 6 0,2 0-6 15,-2-5-14-15,-1 1-13 0,1-3-7 16,3-1-2-16,-1-1-47 0,1 0-54 0,0-2-73 15,2-5-16-15,-5 1-233 0,10-2-308 16,3 0 98-16</inkml:trace>
  <inkml:trace contextRef="#ctx0" brushRef="#br0" timeOffset="38975.28">19641 14226 739 0,'0'0'218'16,"0"0"-3"-16,0 0-39 0,0 0 11 15,0 0-20-15,10 11-32 0,-7-5 1 0,0 7-21 16,1 2 8-16,0 4-18 0,0 5 0 16,2 2-18-16,-2 5-10 0,2 1-16 15,0 2-7-15,-1 0-18 0,1 0-8 0,1 0-18 16,0-2-71-16,4-2-93 0,-5 2-135 0,8 11-474 15,0-11 100-15,-1-7 26 0</inkml:trace>
  <inkml:trace contextRef="#ctx0" brushRef="#br0" timeOffset="39522.51">21900 14168 698 0,'-6'15'236'0,"6"-7"-21"0,-1 6-18 0,1-1-13 15,0 8-30-15,0-1-11 16,1 10-30-16,-1-3 7 0,0 10-2 0,3 1-23 15,0-1-24-15,1 15-9 0,-1-9-11 0,4-7-10 16,-6 3-51-16,8 9-14 0,-5-11-60 16,2-4-36-16,-2-1-108 0,-4-6-164 0,10-2-299 15,-6-6 49-15</inkml:trace>
  <inkml:trace contextRef="#ctx0" brushRef="#br0" timeOffset="39848.08">21972 14226 762 0,'4'-5'238'0,"-1"-1"-23"0,0-1-7 16,-2 2-24-16,5-1-20 0,1 0-16 15,4-2-4-15,-1 5-27 0,3-3-1 0,1 3-32 16,0 0-2-16,3 1-3 0,0 2-10 0,0 0-15 15,0 5 0-15,4-3-26 0,-4 5 21 16,0-4-11-16,0 5-7 0,-4 2 0 0,5 3-16 16,-5-3 5-16,-2 5-7 0,-4-3-13 0,3 3 15 15,-7 2 14-15,0-1-22 16,-3 1-2-16,-6 4 13 0,-1 0 8 0,-7 4-26 16,1 0 8-16,-5-5 2 0,1 0-20 0,-3-2 12 15,3-1 3-15,3-4-38 0,0-1-5 0,3-4-57 16,-2-1-69-16,4-2-87 0,-2-3-145 15,7-1-344-15,4-1 84 0,0 0 45 0</inkml:trace>
  <inkml:trace contextRef="#ctx0" brushRef="#br0" timeOffset="40245.65">22574 14255 632 0,'3'-4'205'0,"-3"4"-11"0,3-4-33 0,-3 4-7 16,0 0-21-16,4-6 0 0,-4 6-31 0,7-1 11 15,-7 1-18-15,10 0-8 0,-3-1-15 16,3 1-8-16,-10 0 0 0,21 2-8 0,-7-2-31 16,-1 5 32-16,0 0-47 0,1 2-7 0,-3 0-9 15,3 2-14-15,-4 0-11 0,0 5 13 0,0 1-10 16,-6 1-10-16,-1 4 10 0,-3-2-8 15,-3 7-18-15,-4 0 16 0,-4 4 15 16,3-3 17-16,-4 0-19 0,-2-7 22 0,4-2 6 16,3-1 17-16,-6-1 8 0,6-5 34 0,-3 0-11 15,2 1-2-15,5-5-6 0,-4 1 6 16,1-3-26-16,3-1 0 0,3-3 8 0,0 0 20 16,0 0-23-16,0 0-7 0,0 0 4 0,19-16-4 15,-5 8-24-15,0 1 31 0,3 2-23 0,3-3 11 16,4 1-16-16,4-1-5 0,6 1-26 15,3-1-79-15,-2 0-34 0,-15 8-206 0,14 0-385 16,4 0 80-16</inkml:trace>
  <inkml:trace contextRef="#ctx0" brushRef="#br0" timeOffset="40665.25">24183 14297 798 0,'0'0'254'0,"0"0"-24"16,0 0-28-16,0 0-23 0,-12 15-10 0,11-4-8 15,-2 0-27-15,0 10 4 0,3-2-13 16,-3 6-15-16,3 2-15 0,0 9-8 0,0 1-20 15,0 3-11-15,3 11-15 0,4 0-8 16,-4 5-20-16,6-6-13 0,-5-1-64 16,4-8-31-16,1-8-125 0,-5-6 0 0,-1-1-507 15,1-2 49-15,2-6 51 0</inkml:trace>
  <inkml:trace contextRef="#ctx0" brushRef="#br0" timeOffset="40956.01">24094 14287 721 0,'0'0'249'0,"1"-7"-29"16,-1 3-21-16,0 4-25 0,10-10-2 15,-3 10-18-15,-3-1-14 0,6 0-12 0,3-1-15 16,-2 2-13-16,6 0 0 0,3 3-29 0,-2-2-4 15,5 4-8-15,-3-2 0 0,5 4-11 0,-4-1 9 16,3 2-34-16,-4-2-11 0,-3 2 1 16,0 4-13-16,-3-2 10 0,-4 0-15 0,-1 4 16 15,-4-3 12-15,-5 6-23 0,-4-1 5 16,-3 5-16-16,-3-1-19 0,-4 5-14 0,-3-3-4 16,-4 0-14-16,1 2-15 0,-3 1-17 15,1-4-19-15,-1-2-35 0,3-2-108 0,2-2-251 16,5-6-177-16,-1-2 42 0</inkml:trace>
  <inkml:trace contextRef="#ctx0" brushRef="#br0" timeOffset="41440.9">24574 14353 673 0,'8'-2'248'0,"-8"2"-28"15,5-3-20-15,-5 3-6 16,8-1-40-16,-8 1-16 0,13 0-12 0,-13 0-4 16,17-1 4-16,-10 2-37 0,6-1 1 0,-2 0 12 15,4 0-35-15,-3 1-8 0,2 0-5 16,2 1-19-16,-1 0-6 0,-2 0-27 0,1 1-68 16,-1-2 2-16,-2 5 25 0,-1-1 6 0,0 1 0 15,-4 1 22-15,-1 1-22 0,-2 2 15 0,-3-3 3 16,-3 6-3-16,-2-1-15 0,-1 1 12 15,-4-1-7-15,3 2 23 0,-3-3 2 0,0 2-2 16,0-1 21-16,-1-4 12 0,4 2 13 0,1-3-13 16,2 1 0-16,-2-1 0 15,4 0-2-15,-4-4-21 0,3 1 33 0,3-4-2 16,0 4 10-16,0-4-5 0,10 5 3 0,-10-5-3 16,11 0 0-16,-1 0-11 0,-10 0 6 15,22-1-5-15,-11-3 0 0,1 4-8 0,1 0 2 16,1 0 1-16,-1 0 7 0,0 0-20 0,0 5 0 15,-2-4 2-15,1 3-12 0,0 0 2 0,-1-1 18 16,0 5-31-16,-5 2 18 0,1-2 1 16,-4 5 14-16,0-2-17 0,-3 3 5 0,-3 3-3 15,-3-2 3-15,-4 3-8 0,-1 0 5 16,-3 0 3-16,-6 0-26 0,-2 3 10 16,-4-3-30-16,2-2-28 0,-3-1-21 0,2-5-187 0,5 0-527 15,-4-2 64-15,4-2 59 0</inkml:trace>
  <inkml:trace contextRef="#ctx0" brushRef="#br0" timeOffset="41898.18">26091 14572 629 0,'0'-7'238'0,"0"7"-20"0,0 0-19 16,0 0-7-16,0 0-15 0,0 0-18 0,0 0-21 16,4 24 18-16,-4-12-41 0,3 7-5 0,-3 1-25 15,0 6 7-15,4 5-20 0,-4 6 4 16,3 16-6-16,-2-7-19 0,2 4-13 0,0 1-15 15,3-2-38-15,-2-6-36 0,2-6-34 0,-1 1-125 16,-2-6 8-16,0-7-220 0,4 0-300 16,3-7 92-16</inkml:trace>
  <inkml:trace contextRef="#ctx0" brushRef="#br0" timeOffset="42143.53">26051 14566 575 0,'3'-8'185'0,"0"1"-6"15,4-3-10-15,0 6-44 0,0-3 6 16,6 0 7-16,-2 0-41 0,5 3 11 0,2 0-19 16,-4 2-9-16,8 2-3 0,-7 0-3 0,6 2-26 15,-1-2 6-15,0 7-5 0,-2-1-16 16,-1 3 8-16,5 2-26 0,-6 1 16 0,-3 1-10 15,-3 4-14-15,-2 1 6 0,-2-3-16 0,-6 3-14 16,-3 3-9-16,-4 3-15 16,-1-2-31-16,-5 7-30 0,-4-3-23 0,2-1 20 15,-4-2-98-15,5-5-334 0,0-3-149 0</inkml:trace>
  <inkml:trace contextRef="#ctx0" brushRef="#br0" timeOffset="42674.06">26528 14481 547 0,'5'3'254'0,"-2"3"-32"0,-3 0-96 0,3 3-24 16,-3 2 6-16,-3 4-19 0,3 2 9 15,-3 1-32-15,-1 7 13 0,3-1-17 0,-2 0-8 16,0 2-13-16,3-4-3 0,-3 0-10 0,2 2 18 15,1-8-38-15,-1 1 23 0,1 0-47 0,-2-5 26 16,2-1 6-16,0-1 20 0,0-3-11 16,0 0 6-16,0-4-13 0,0-3 2 0,0 0 26 15,4 4-20-15,-4-4 5 0,0 0-6 0,0 0 6 16,0 0 10-16,0 0 3 16,14-11-19-16,-11 9 3 0,-3 2 3 0,7-8-16 0,-1 8-2 15,-6 0 0-15,12-8 13 0,-6 8-1 16,4-4-17-16,0-1 12 0,1 3-22 15,-1 0 7-15,3-2-10 0,1 4-18 0,2-1-26 16,-4-2-33-16,4 0 23 0,1 2-30 0,-3-1 38 16,0 1-36-16,2-3-8 0,-4 0 26 15,1-2-8-15,4 4 15 0,-5-4 27 0,-4-1 17 16,3 1 20-16,-1-5-9 0,-3 6 135 0,1-4-11 16,-2 1 14-16,0 1-72 0,-5-2-36 15,-1 3 41-15,3-1-5 0,0 0-34 0,0 1 9 16,-3 1-17-16,0 5 30 0,1-7-24 15,-1 7 10-15,0 0-5 0,0 0-5 0,0 0 3 16,0 16-8-16,0-3-6 0,0 4-7 16,3 2-17-16,3 7 9 0,-1 5-38 0,5 12-48 15,7-1-116-15,0 1-561 0,3 3 50 0,0-5 91 16</inkml:trace>
  <inkml:trace contextRef="#ctx0" brushRef="#br0" timeOffset="43061.94">28553 14558 834 0,'0'0'271'15,"0"0"-17"-15,-4 15-37 0,4-5-15 16,2 4-17-16,-2 3-14 0,1 2-25 0,0 6-13 15,2 1-10-15,0 10-13 0,-1-1-20 16,0 1 5-16,2 3-29 0,-4-3-17 0,3 6-37 16,-3-2-22-16,3 0-15 0,-2 12-11 0,2-12-5 15,-3-7-51-15,3 0-29 0,0-5-65 16,-3-3-111-16,3-3-389 0,-2-3 51 0,2-3 8 16</inkml:trace>
  <inkml:trace contextRef="#ctx0" brushRef="#br0" timeOffset="43358.33">28543 14591 801 0,'0'-7'222'0,"0"7"-9"0,6-3-34 15,-2 1-15-15,-4 2-11 0,17-3-9 0,-7 3-3 16,3 0-37-16,2 3 4 0,1-1-13 15,5 0-16-15,-3 4-10 0,5 0-2 0,1 3-11 16,-3-4-5-16,3 8 3 0,-4-4-3 0,0 0-23 16,-2 2-2-16,-1 0 0 0,-3 0-14 15,-4-1 4-15,0 3-4 0,-7-1 4 0,0 1-21 16,-6-1 10-16,-2 3-21 0,-7 3 9 16,-2-1-14-16,-2 1-4 0,-8-3 12 0,6 2-13 15,-2-4-4-15,-1-3-32 0,0 0-17 16,2-3-95-16,-3-1-167 0,6-2-401 0,2-4 69 15,4 0 43-15</inkml:trace>
  <inkml:trace contextRef="#ctx0" brushRef="#br0" timeOffset="43738.89">29254 14595 588 0,'-1'6'169'0,"-5"1"-18"16,3 6-20-16,-2-1-8 0,-4 1-16 15,2-1-7-15,0 4-8 0,-1-1 3 0,-1-3-13 16,2 3-21-16,1-5 8 0,-2 3 5 0,5-4-12 16,1 1-21-16,-3-2-8 0,2-1 6 15,1-1-16-15,0-2 7 0,-1 4-9 0,0-2 2 16,3-6-13-16,0 8 39 0,3-5-13 0,-3-3 10 15,7 4-39-15,-1-2 37 0,-6-2-16 16,14 2 3-16,-7-2-8 0,3 0 7 16,-10 0 1-16,18 0-3 0,-8 0 3 0,0 0-5 15,3 0-21-15,-2 0 18 0,3 0-16 16,-1 4-1-16,1-2 4 0,-4 2 5 0,3 0-17 16,1-1-4-16,-3 5 1 0,3 0 13 0,-4 1 13 15,-1 4-24-15,0-1-2 0,-3 4 18 16,-3 1-3-16,-3 0-38 0,0 4-8 0,-3-2-36 15,-3 4-33-15,-9 2-53 0,2 0-24 0,-5 0-453 16,-2-5-43-16,3-3 89 0</inkml:trace>
  <inkml:trace contextRef="#ctx0" brushRef="#br0" timeOffset="43951.53">29401 14564 419 0,'29'-13'146'0,"-4"3"-13"0,4 2-2 0,3 1 10 16,6-3-67-16,15 2-41 0,4-4-28 0,9 0-102 15,-1 4-499-15</inkml:trace>
  <inkml:trace contextRef="#ctx0" brushRef="#br0" timeOffset="45233.59">17590 15716 468 0,'-1'32'159'0,"-2"-1"-3"16,3-4-8-16,0 0-22 0,0 1-16 0,0 1-5 15,0-2-18-15,4 1-23 0,-1-2-8 16,3-2-15-16,-1-6-23 0,1-1 18 0,-2-5-13 16,5 1 10-16,-2-5-5 0,4-4 16 0,-1 0-32 15,0-5 4-15,1-3 7 0,-1-4-8 16,4-2-10-16,-4-2 8 0,3-4 0 0,-2-3 13 16,-1 3 9-16,0-2 11 0,-2 2 26 0,1 2-26 15,-2 1 3-15,-3 2-8 0,2 2 0 16,-1 0-13-16,-2 1-5 0,0 2-15 15,3 1-6-15,-5 3 8 0,-1 2 16 0,0 0 0 16,13 7-16-16,-6-2 5 0,-3 4-5 0,2 0 3 16,1 3-8-16,0 2-2 0,3-2 20 15,-3 1 8-15,3 2-19 0,1-4 1 0,-1 0 3 16,0 2-4-16,1-5 1 0,-1-1 3 0,3-3 4 16,1-2 75-16,-1-2-6 0,2-3-14 15,1-5-6-15,-1-1-21 0,1-7 21 0,1-1 3 16,0-5-13-16,-3-3 0 0,-1-2-13 0,-2-1-18 15,-4-1 11-15,-1 3-16 0,-5-2 12 16,-2 1 4-16,-2-1 2 0,0 1-11 16,-1 2-4-16,-2 2 7 0,-5 2-10 0,1 4 0 15,-4 1-7-15,1 2-3 0,0 5 10 16,-2 2-8-16,-1 4-15 0,2 3-18 0,3 2-10 16,-3 1-3-16,4 4-5 0,4 6-25 0,-1-1-1 15,7 6-37-15,0 2-68 0,7 0-45 0,6 1-129 16,5 3-332-16,1-2-23 0,6-4 36 15</inkml:trace>
  <inkml:trace contextRef="#ctx0" brushRef="#br0" timeOffset="45740.01">18485 15858 609 0,'0'0'181'0,"0"-4"-4"16,0 4-28-16,0 0-6 0,-16-9-7 15,5 4 73-15,1 2-4 0,0-1-10 0,-4 2-21 16,3 2-16-16,-6 0-9 0,4 0-26 0,-2 0-13 15,-1 2-10-15,-1 2-13 0,6 0 0 16,-6 1-13-16,4 0-13 0,3 0 11 0,-1 1-31 16,1-1-15-16,3 1 4 0,-3 1-4 0,6 0-6 15,1-2-20-15,0 1 0 0,3-3 6 16,0-3-4-16,6 7-7 0,-6-7 18 0,14 0-6 16,-14 0 1-16,14-2 5 0,0-3 0 15,-4 2-11-15,0-3 9 0,1 2-4 0,-2-1 6 16,1 2 5-16,-2-3 5 0,-1 3 5 15,-1-1 16-15,1 3-29 0,-1-3 0 0,-1 0 21 16,-5 4-15-16,7-2-14 0,-7 2 19 16,6-2-16-16,-6 2-7 0,7-3 7 0,-7 3-18 15,0 0 24-15,0 0-9 0,11 11-12 0,-8-7 13 16,4 1-11-16,-1 0 11 0,1 0-5 16,1 2-14-16,2-3 6 0,3 2 0 0,-2-3 13 15,2 0-13-15,1-3 0 0,3 0-1 16,-3-3 6-16,5 0 6 0,-1-3-9 0,-4 0-5 0,3-4 13 15,0 1 1-15,0-2-6 16,-7 1-3-16,4-3 18 0,-4 3-10 0,0 0 21 16,-2 1-36-16,-2 3 48 0,-2-4-28 0,2 3 3 15,-3 0 0-15,1 3 2 0,-4-1-12 16,3-2 2-16,-3 7 10 0,4-2-9 0,-4 2-9 16,0 0 29-16,0 0-21 0,0 0 0 0,-7 17 0 15,4-9-20-15,3 6 15 0,0-3-29 16,-1 6-4-16,1-2-3 0,0 3-38 0,1 2-49 15,-1-1-76-15,0-2-11 0,0 1-241 0,0-2-345 16,3-2 67-16,0-3 50 0</inkml:trace>
  <inkml:trace contextRef="#ctx0" brushRef="#br0" timeOffset="45920.97">18592 15555 460 0,'0'0'169'0,"-1"-6"-5"0,1 6-21 16,0 0-22-16,0 0-27 0,0 0-65 15,11 21-91-15,-5-15-48 0,5 6-530 0</inkml:trace>
  <inkml:trace contextRef="#ctx0" brushRef="#br0" timeOffset="46186.45">18885 15333 524 0,'0'0'187'0,"0"0"-10"0,0 0-34 16,0 0-15-16,-6 18 10 0,6-7-17 0,-1 6-22 15,-2 2-17-15,3 7 18 16,0 4-23-16,0 6-5 0,-3 3 10 0,6-2-24 0,0 18 1 15,-2-3 5-15,2-1-5 0,0 1-3 16,0-12-17-16,5-1-1 0,-1-4-10 16,-1-1-17-16,1 2 19 0,4-5-22 0,-4-1-26 15,2-3 3-15,1-4-39 0,-2-3-18 0,2-1 13 16,3-3-46-16,-2-4-28 0,2-2-56 16,1-2-518-16,-4-4 62 0</inkml:trace>
  <inkml:trace contextRef="#ctx0" brushRef="#br0" timeOffset="46387.39">18950 15683 514 0,'0'0'241'0,"11"-7"-21"0,-5 5-26 15,8-1-30-15,3-3-18 0,7-1-23 16,4 0-46-16,-2-3-85 0,9 0-125 0,16-1-571 16,-6 2 95-16</inkml:trace>
  <inkml:trace contextRef="#ctx0" brushRef="#br0" timeOffset="55684.17">12804 14999 609 0,'0'6'212'16,"-3"-2"-25"-16,-1 3-26 0,0 3-17 0,1-3-4 15,-1 5-12-15,-2-2 0 0,2 0-23 0,-5 1-10 16,1 0 15-16,1 1-43 0,1-2 12 16,-4 2-5-16,2-2-20 0,2-1-3 0,2-2 3 15,-2 1-8-15,-1-1-28 0,3-3 2 16,0 2-2-16,1 1 0 0,0-3 0 15,3 1-5-15,0-5-5 0,0 8 20 0,3-5-5 16,0 2-15-16,-3-5 25 0,11 4 3 0,-4-4-16 16,0 4 13-16,2-4-12 0,2 0 7 15,-1 0-28-15,0-3 23 0,1 3 0 0,2-1 5 16,-2 1-87-16,0 0-2 0,2 0 25 0,-2 0-2 16,-1 0-6-16,0 0 3 0,3 0 18 15,-3 4 3-15,0-1-14 0,1 2 19 0,-4-1 18 16,0 3-32-16,3 0 27 0,-3 3-11 0,-4 0 41 15,1 3-46-15,-1-1 87 0,-6 3 1 16,3 2-6-16,-4 1-11 0,1 4-4 16,-4-1-36-16,-3 1-6 0,3-4-37 0,-3 3-11 15,2-3-3-15,-1-7-7 0,2 4-59 0,0-6-131 16,-3-3-76-16,0-1-233 0,3-2-111 0,0-2 34 16</inkml:trace>
  <inkml:trace contextRef="#ctx0" brushRef="#br0" timeOffset="55875.04">12647 15108 570 0,'0'-10'220'0,"-4"-1"-51"15,4 3 59-15,-4 1-3 0,4 1-43 16,0-1-5-16,0 7-8 0,0-8-13 0,4 3-33 16,-3 0 5-16,2-3-11 0,3 1-22 0,1 1 0 15,3-5 0-15,1 3-29 0,2-3 1 16,5 0-8-16,-2-3-13 0,5 0 7 0,6-3-88 15,-2 5-4-15,2-2-43 0,0 3-2 0,-6 2-21 16,6 2-136-16,-3-2-84 0,3 3-430 16,-6 6 56-16,2 0 128 0</inkml:trace>
  <inkml:trace contextRef="#ctx0" brushRef="#br0" timeOffset="56137.27">13262 14741 757 0,'0'0'264'0,"-17"10"-41"16,3 5-8-16,-6 8-8 0,-8 12-23 0,-12 17-2 16,2 5-16-16,-4 7-43 0,2 4 8 15,-1 4-29-15,-1-1-25 0,5 4 7 16,-1 0-20-16,1-4-15 0,2-4-13 0,4-5-5 15,1-4-52-15,10-12-28 0,-1-7-76 16,8-9-62-16,-2-5-281 0,12-5-234 0,0-5 14 16,3-5 94-16</inkml:trace>
  <inkml:trace contextRef="#ctx0" brushRef="#br0" timeOffset="56732.65">13709 14814 488 0,'-3'6'195'16,"0"0"5"-16,-1 5-44 0,-2 0-8 0,3 6-15 15,-2 1-7-15,5 0-9 0,-6 7-14 16,3 0-34-16,2 3-15 0,-2-1-3 0,3 0-23 16,0-1 0-16,0 3 0 0,0-9-53 0,0 5 22 15,0-7-30-15,0-3 15 0,3 2 33 0,-3-2-9 16,0-5-24-16,0-2 25 16,0-1-2-16,0-4-12 0,0-3 25 0,0 7 10 15,0-7 20-15,0 0-4 0,0 0-13 0,0 0-3 16,0 0 0-16,0-18 8 0,0 18 0 15,0-10-6-15,1 4-12 0,2-2 0 0,0 5-8 16,0-2 3-16,2-2-3 0,1-3 3 0,1 6 10 16,0 0 13-16,4-3-23 0,-1 2-11 0,3 0-9 15,-2-2-1-15,2 6-5 0,0-6-22 16,1 4 4-16,0-4 3 0,3 3-6 0,-4-2 16 16,1 1 3-16,-3-5-3 0,3 3 5 0,-1-1 16 15,-3-2 10-15,-3 2 7 0,0 1 21 16,0-3 0-16,-1 2 15 0,-3 1 1 0,1-3-4 15,0 3-9-15,-1 3-26 0,-2-2 38 16,-1-2-5-16,3 7-15 0,-3 1-2 16,0-7-11-16,0 7 15 0,0 0-20 0,0 0-10 15,0 0 17-15,0 0 11 0,-4 21-31 0,4-12 8 16,1 4 0-16,2 2 15 0,0 3-26 0,0 4 14 16,4 3-32-16,-1 0-4 0,2 3-13 15,2 4-1-15,0 0-83 0,1-4-24 0,-4-3-123 16,3 4-470-16,4-8 40 0,-4-6 108 0</inkml:trace>
  <inkml:trace contextRef="#ctx0" brushRef="#br0" timeOffset="56967.96">14041 14797 931 0,'-17'1'287'16,"10"2"-36"-16,-3 4-29 0,-4 0 9 0,4 4-39 16,-7 4-16-16,0 10-22 0,-7 10-13 0,0 5-11 15,1 3-12-15,-2 6-21 0,1 1-12 0,-6 14-8 16,5 1-31-16,5-11-16 0,-4 10-37 16,4-11-62-16,3 1-24 0,6-8-114 15,-6 1-41-15,7-11-556 0,3-4 113 0,4-9 38 16</inkml:trace>
  <inkml:trace contextRef="#ctx0" brushRef="#br0" timeOffset="57521.68">14431 14746 821 0,'0'0'292'0,"0"0"-34"0,1-6 1 15,-1 6-21-15,3-6-33 0,-3 6-26 16,3-3-20-16,-3 3-8 0,10-7-26 0,-7 5-5 16,4-4-20-16,1 6-15 0,1-2 7 0,1-3-8 15,1 4-20-15,-1 1-20 0,3-2-1 16,-1 2-17-16,1 0-8 0,1 2-13 0,-1-2-51 15,1 6 23-15,-4-4-5 0,0 6-13 0,1 1 13 16,-7-1 0-16,2 7-29 16,-3 0 16-16,-3 1-7 0,-3 3 12 0,0-1 2 0,-1 4-1 15,-3-2 17-15,0 1-5 0,0-4-3 16,1-1 24-16,2-3 14 0,-3 1 19 0,1-3 0 16,2-3 12-16,1 2 11 0,-1-3 5 15,1 1-28-15,3-2 7 0,-3-2-10 0,3-4 5 16,0 7 1-16,0-7 2 0,0 0-3 0,0 0-2 15,20-7-1-15,-10 4 6 0,-3-4-15 16,3 4-6-16,1-2 11 0,-1 1-11 0,0-1 0 16,1 1 8-16,-4 0-20 0,3 0-1 0,-1 1 16 15,-1 2-13-15,-1 1 1 0,-7 0-1 16,13 1 5-16,-6 5-18 0,-3 1 19 0,-1 2 14 16,-3 1-20-16,-3 5 13 0,2 1-3 0,-6 3-9 15,-3 2-4-15,3 0 1 16,-3 0-14-16,-4-2-4 0,4-1-5 0,-1-1-14 15,-2-1-17-15,4-2 5 0,1-3-36 0,4-2-100 16,-5-4-102-16,5-2-560 0,1 1 94 0,3-4 84 16,0 0 65-16</inkml:trace>
  <inkml:trace contextRef="#ctx0" brushRef="#br0" timeOffset="57724.68">14862 14648 680 0,'0'0'246'15,"0"-7"-8"-15,0 7-38 0,0 0-29 0,0 0-12 16,-14 23 0-16,4-6-39 0,-8 8-2 0,-1 15-24 16,-6 4-4-16,-8 11-13 0,2 4-11 0,-3-1-32 15,-2 1-37-15,6 1-40 0,-4 0-44 16,0 0-39-16,6-15-171 0,5 0-412 0,2 0 23 15</inkml:trace>
  <inkml:trace contextRef="#ctx0" brushRef="#br0" timeOffset="58274.75">15272 14797 642 0,'0'-6'282'0,"3"2"-11"0,-3 4-36 15,0-8-20-15,4 2-25 0,-4 3-11 16,0 3-20-16,3-11-19 0,0 10-4 0,0-3-28 16,-3 4 2-16,5-8-13 0,1 3-7 0,-2 4-16 15,2-2-8-15,-6 3 3 0,10-4-17 16,-2 4-14-16,-8 0 0 0,16 0 6 0,-9 4-13 16,1-2-13-16,-1 4-1 0,2 0 1 0,-2 1-15 15,1 6 5-15,-2 0-6 16,-3 4-15-16,1 4-7 0,-7 2-24 0,3 2 9 15,-4 0-1-15,1 0 8 0,-4-4 5 0,0 4-13 16,0-4 15-16,0-4 37 0,4-5-9 16,-4 3 29-16,0-5 0 0,3 3 0 0,1-5 2 15,-3-4 13-15,6 4-17 0,-1-6-1 0,1-2-2 16,0 0-11-16,0 0 1 0,11-10 17 0,0 0-12 16,2-5-8-16,0 4-1 0,5-4-1 15,6-3-9-15,-4 0 9 0,7-2-3 0,-3 2-3 16,3 3-13-16,1-3 11 0,-1 1-11 0,-2 2-20 15,-5 5-20-15,4-1-36 0,-3-3-83 16,1 6-32-16,-4-4-131 0,-4 7-502 0,3 3 110 16,-4-3 26-16</inkml:trace>
  <inkml:trace contextRef="#ctx0" brushRef="#br0" timeOffset="58478.78">15867 14501 877 0,'0'0'269'0,"0"0"20"0,-17 8-61 0,3 6-8 16,0 4-48-16,-16 14-88 0,2 7-4 16,-9 14 2-16,-2 4-18 0,-1 5-5 15,-1 5-19-15,-1 4-42 0,-1-2-47 0,-2-2-171 16,0 5-530-16,1-3 31 0,0-3 107 15</inkml:trace>
  <inkml:trace contextRef="#ctx0" brushRef="#br0" timeOffset="59081.21">17019 14445 665 0,'-8'8'197'0,"5"-3"-13"16,3 3-22-16,0 2-16 0,0 4-11 0,4 4-7 16,0 4-20-16,-1 3-8 15,4 4-29-15,6 16-4 0,4-2-62 0,-3 1-49 0,3-9-171 16,0 11-483-16,4-6 60 0</inkml:trace>
  <inkml:trace contextRef="#ctx0" brushRef="#br0" timeOffset="61314.24">17255 14415 545 0,'-10'-1'187'0,"10"1"-6"0,-21 2-9 15,4 5-31-15,-4 3-19 0,-6 4 1 0,-14 10 3 16,-4 2-24-16,-2 3-7 0,-11 15-23 16,3 2-1-16,-4 3-7 0,-2 2-33 15,7 3-6-15,-1-1-27 0,4 0-29 0,7-3-51 0,13-11-74 16,0-7-115-16,7 4-402 16,6-7 17-16</inkml:trace>
  <inkml:trace contextRef="#ctx0" brushRef="#br0" timeOffset="61863.78">17583 14140 903 0,'-4'-7'269'0,"4"7"-18"16,-3-3-36-16,3 3-23 0,0 0-11 15,-14 3-14-15,14-3-39 0,-16 8-8 16,8 2 3-16,-2-2-23 0,0 9-11 0,3-2-4 15,-3 6-13-15,3 0-3 0,0 2 13 16,1 1-29-16,3 1-14 0,1-2-3 0,2-3-11 16,2 2 8-16,4-3-2 0,0-2 2 0,1-1-7 15,0-4 2-15,4 2-10 0,2-4 0 0,5-3 8 16,-2-6-11-16,2-1 8 0,6-1-3 16,2-8-14-16,2-6 1 0,2 0 1 0,5-8 7 15,-1-6-2-15,-7 1-3 0,-6-2 1 0,-4 5-1 16,-3 0-8-16,-4-1-2 0,-6 1-2 15,2 0-3-15,-6-1 2 0,-3 1 8 0,-4 1-10 16,-3 0-3-16,-4-1 3 0,-3 10-10 0,-4-3 23 16,-2 8 7-16,-1 2-12 0,-4 2 12 15,-2 5-18-15,-1 2-2 0,0 5 13 16,0 0-18-16,0 3 7 0,1 2 3 0,6 3-2 16,4-3 2-16,2 6-13 0,1-2 5 0,4 3-12 15,6-1-14-15,3 1-53 0,5-4-43 16,2-3-78-16,4 4-629 0,6-5 93 0,1-3 50 15,-1-3 90-15</inkml:trace>
  <inkml:trace contextRef="#ctx0" brushRef="#br0" timeOffset="68955.95">17730 16581 401 0,'0'-5'203'15,"0"5"-50"-15,-7-5-7 0,7 5-3 16,-4-6 11-16,4 6-16 0,-3-4-33 0,3 4 8 16,-3-5 10-16,3 5-41 0,0 0-8 0,0 0-10 15,0 0-8-15,0 0 6 0,0 0-4 16,0 0-17-16,-1 15-2 0,2-5-1 0,-1 1-17 16,0 3 25-16,3 6-10 0,-3-1-1 0,3-1-17 15,-3 7 3-15,3-3 4 0,-2-2-25 16,-1-1 0-16,0 2 18 0,4-3-5 0,-4-1-23 15,3-1-8-15,0-4 18 0,-3 1-23 0,4-3-13 16,-1 0 16-16,0-2-11 0,-2 1-8 16,2-4 22-16,3-1-6 0,-1-4 2 15,1 3-7-15,-6-3 23 0,13-7-13 0,-6 2 13 16,4-1-13-16,-4 0 10 0,-1-3 13 0,5 1-7 16,-7 0 40-16,5 2-10 0,-5-1 3 15,2 1-13-15,-2 2 0 0,0-2-23 0,-1 4-13 16,-3 2 8-16,7-5-14 0,-7 5 1 0,6-2 26 15,-6 2 5-15,0 0-26 0,11 15 43 16,-4-8-30-16,-4 0-8 0,4 2 13 16,-1 1 6-16,-2 0 32 0,3-2-33 0,0 3-18 15,0-4 18-15,-1 2 6 0,5-2-4 0,-4-2 16 16,3 2-15-16,0-4-18 0,1-3 35 16,-1 0-4-16,4-3-19 0,-1-4 32 0,4-2-24 15,-3-4 90-15,3-2-21 0,-3-1 6 0,-1-2-21 16,-2 0 5-16,-1-1-21 0,4-1 16 15,-8-3-12-15,1 1-4 0,-1-1-4 0,-5 5 17 16,-1 0-25-16,0 0 10 0,-4 3-2 0,4-2-37 16,-6 6 19-16,-1 1-3 0,0-1-8 15,-3 4-12-15,3 3-6 0,-7 1 11 16,4-1-11-16,3 4-4 0,-3 0-19 0,-1 4 6 0,2-1-39 16,2 1-18-16,3 2-5 15,0-3-66-15,4 2-14 0,0-5-48 0,5 11-120 16,4-4-445-16,-2 0 114 0,10-2 65 0</inkml:trace>
  <inkml:trace contextRef="#ctx0" brushRef="#br0" timeOffset="69500.16">18417 16724 542 0,'-10'2'179'0,"-1"-1"-2"0,1 2-13 15,0-2-8-15,-4 4-13 0,4 0-38 0,0 0 64 16,-1 0 5-16,1 0-15 0,-4 5-26 16,7-2-18-16,-2-1-38 0,2 3-10 15,3-2-1-15,-3 1-22 0,4 0-11 0,3 0-8 16,0-2-30-16,3 2 3 0,0-3-8 0,1-2 7 16,0 0-2-16,2 0 2 0,-6-4 6 15,11 0-6-15,-11 0 8 0,14-2 3 0,-8 0 23 16,-6 2-3-16,14-4 10 0,-7 3 3 0,-7 1-10 15,10-3 7-15,-7 1 1 0,-3 2-6 16,10-4 8-16,-10 4 8 0,0 0-16 0,8-1 5 16,-8 1 1-16,0 0-21 0,0 0-6 0,0 0-1 15,10 1 7-15,-10-1 0 16,7 4 2-16,-7-4-23 0,9 6-2 0,-1-2 0 16,-1 0 13-16,3-1-29 0,1 1 27 0,2-1-17 15,-3-3-4-15,7 1 2 0,-4-1 11 0,2-1-16 16,1-2 13-16,-1-1-8 0,1-1 8 15,1-1-3-15,-3 0 3 0,0-2-3 0,-4 1 8 16,4-1 18-16,-4-3 0 0,-3 4 33 0,2 0-18 16,-8 0 8-16,6 1 0 0,-4 0 23 15,-2 0-12-15,2 0-9 0,-3 1-15 0,0 5-5 16,0-7 8-16,0 7 2 0,0-6 1 16,0 6-11-16,0 0 0 0,0 0-5 0,0 0 5 15,0 0-11-15,0 0-9 0,-10 17-6 16,10-10 14-16,3 3-19 0,0 2-7 0,-2-1-26 15,2 4-26-15,3 0-23 0,-2-2-43 0,2 1-25 16,-1 2-121-16,1-3-548 0,1-1 100 16,0-3 51-16,-4-1 131 0</inkml:trace>
  <inkml:trace contextRef="#ctx0" brushRef="#br0" timeOffset="69675.92">18592 16456 624 0,'0'0'156'0,"0"0"-12"0,0 0-32 16,0 0 1-16,10 23-80 0,-7-15-59 0,4 4-63 16,0 2-236-16,3 0-300 0</inkml:trace>
  <inkml:trace contextRef="#ctx0" brushRef="#br0" timeOffset="69971.7">18906 16349 583 0,'-4'-7'251'0,"4"7"-41"0,-3-4-26 0,3 4-5 16,0 0-40-16,0 0-11 0,0 0 0 0,0 0-18 15,-14 20-13-15,11-7-23 0,3 6 16 16,-3-1-1-16,-1 7-9 0,4 2-14 0,0 0-7 16,-3 2-3-16,3 0 1 0,3 0-27 0,-3 1 11 15,3 3-25-15,-2-3 9 0,2-2 11 16,0 0-15-16,0 0-1 0,5-5 3 16,-5 1-5-16,4-1-23 0,-1-4-5 0,1-1-18 15,1-2-6-15,-2-2-30 0,1-1 3 0,0-2-19 16,4 0-22-16,-2-4-31 0,-2-2-18 15,0-4-41-15,3 0-522 0,-3-1 36 0</inkml:trace>
  <inkml:trace contextRef="#ctx0" brushRef="#br0" timeOffset="70160.48">18875 16585 581 0,'0'0'207'0,"0"-4"-51"0,0 4 21 0,0 0-47 16,0 0-7-16,13-10-3 0,-2 5 13 0,2-1-33 15,2 0 39-15,8-2-35 0,1 0-83 16,4 0-131-16,5 1-599 0,-1-1 54 0</inkml:trace>
  <inkml:trace contextRef="#ctx0" brushRef="#br0" timeOffset="74252.23">19558 15133 737 0,'-6'-2'171'0,"6"2"34"0,-3-7 15 0,3 7-61 16,-7-4 10-16,7 4-36 0,-11 1 10 15,11-1-30-15,-16 10-18 0,5 0 4 0,-2 7-17 16,-5 4-2-16,-5 15-4 0,-1 5-9 0,-1 4-11 16,1 3-7-16,4 4 0 0,-1 3-16 15,1-3 3-15,6 1 2 0,0-3-23 0,4-3-15 16,7-9 3-16,0-4 15 0,6-8-51 0,0 6 22 15,7-4-7-15,1 2-28 0,6-3-18 0,3-2 26 16,12 1-116-16,-2-5-71 0,-9-8-62 16,6 2-465-16,3-3 94 0</inkml:trace>
  <inkml:trace contextRef="#ctx0" brushRef="#br0" timeOffset="74691.6">19713 15848 647 0,'-4'-6'179'0,"4"6"-12"0,0 0-34 16,-3-4-10-16,3 4-16 0,0 0-2 16,0 0-3-16,0 0-25 0,0 0-13 0,0 0-7 15,3-7 1-15,-3 7-1 0,7-7 9 16,-1 4-12-16,-1-5-10 0,1-1-16 0,1-4 8 15,0 1 25-15,-1-4-28 0,2-6 1 16,-2 2-11-16,1-3-5 0,-4-2-1 0,1 0 12 16,-1-2-4-16,1-3-22 0,-4 1 7 0,0 0 8 15,0 0-31-15,-4-1 8 0,4 4 23 16,0 1 56-16,-3 3 49 0,-1 4-18 0,4 1-21 16,-3 2-7-16,-3 4-5 0,5 2-18 0,-5 1 15 15,3 1-5-15,-5 7-3 16,8 0-12-16,0 0-13 0,-14 13 2 0,8-4-12 0,-1 7-1 15,3 0 11-15,1 2-13 0,0 7 3 0,3 0 4 16,0 3-19-16,6 4 9 0,-3 3-7 16,5-3-3-16,-1 1 8 0,3-2-10 15,1-2-18-15,2-1-14 0,-3-2-11 0,10-2-29 16,-6-2-3-16,3-4-63 0,-3-3-124 0,-4-5-127 16,7 1-436-16,-3-3 113 0,0-2 31 15</inkml:trace>
  <inkml:trace contextRef="#ctx0" brushRef="#br0" timeOffset="75191.36">20113 15495 650 0,'0'0'227'0,"0"0"-17"0,0 0-15 15,0 0-3-15,0-5-21 0,0 5 1 16,0 0-11-16,0 0-25 0,0 0 10 0,0 0-49 16,0 0 8-16,6-7-8 0,-6 7-12 15,0-3-9-15,0 3-17 0,3-9-5 0,-3 4 0 16,1 0 7-16,3-2-30 0,-1 1 2 15,0-1-2-15,0-1-3 0,-2 1-10 0,5-3 13 16,-3 2-6-16,1 1-2 0,-4-3-17 0,3 2 11 16,2-2 9-16,-5 0-8 0,3 1 0 15,0 0 2-15,-3 0-9 0,0-1 4 0,0 4-2 16,0-2-6-16,0 1 11 0,-3 0 13 0,0-1-8 16,3 1 10-16,-2 0-17 0,-1 2-1 0,0 0 13 15,0 0-12-15,-1 0 9 16,4 5-15-16,-6-7 6 0,6 7-1 0,-7-1 8 15,7 1-10-15,0 0-13 0,-14 8 18 0,10 1-5 16,-2 0-18-16,3 7 10 0,-1 0-3 16,1 7-2-16,-1 2 3 0,3 1-3 0,-2 2 7 15,3 4-7-15,3 4 11 0,-3 1-27 0,1 1-2 16,3 1-17-16,-4 0-11 0,3-3-11 16,0 0-40-16,-2 0-85 0,-1-7-94 0,3 0-561 15,0-1 102-15,-3-9 13 0,0 1 149 0</inkml:trace>
  <inkml:trace contextRef="#ctx0" brushRef="#br0" timeOffset="75399.5">20048 15695 473 0,'10'-12'166'16,"1"0"-4"-16,2 2-39 0,-3 0 5 0,4 0-6 15,-1 2-12-15,5-1-15 0,3-2-21 16,-2 2-28-16,2 0-69 0,3 0-64 0,-7 4-107 16,4-2-428-16</inkml:trace>
  <inkml:trace contextRef="#ctx0" brushRef="#br0" timeOffset="75661.67">20410 14904 499 0,'10'11'202'0,"-3"-3"10"0,-1 7-56 0,2 5 19 15,-1 3-14-15,6 4-13 0,4 16-20 0,-3 4 54 16,3 2 2-16,-4 5-51 0,2 1 11 15,-2 0-9-15,-2 4-17 0,-5 2-16 0,-2-1-7 16,2 7-8-16,-9-1-15 0,-1 1-23 16,-8 8-34-16,-9 1-66 0,-3 2-54 15,-11-3-87-15,-2 4-533 0,-11 1 27 0,0-7 17 16</inkml:trace>
  <inkml:trace contextRef="#ctx0" brushRef="#br0" timeOffset="76051.14">19661 15986 678 0,'0'-6'212'0,"-3"0"-2"0,3 3-5 15,0 3-23-15,-4-5-19 0,4 5-37 0,0 0 12 16,-16 8-15-16,5 4-8 0,1 3 8 15,-4 8-26-15,-9 14-15 0,2 6 0 0,-3 4-15 16,4 6-6-16,2 1 3 0,1 3-15 0,3 1-8 16,1-2-16-16,2 0-2 0,5 0-18 15,5 1-17-15,5-6-27 0,2-2-50 0,5-5-29 16,2-7-43-16,-1-10-3 0,-3-2-141 0,8-4-396 16,4-3 25-16,0-8 100 0</inkml:trace>
  <inkml:trace contextRef="#ctx0" brushRef="#br0" timeOffset="76593.89">19812 16758 880 0,'-4'-4'284'0,"1"1"-41"0,3 3-5 16,0 0-25-16,0-9-29 0,0 9-30 0,-3-4-8 15,3 4-24-15,3-8 14 0,0 2-26 0,0-1-13 16,-2 1-25-16,6-1 18 0,-4-5-13 0,1 5-16 16,-1-5-5-16,0 0-5 15,1-3 1-15,-1 0-29 0,0-3 7 0,-3 1 6 16,4-3-5-16,-4 0-11 0,0 0 6 0,-1 0-3 16,-2 0-2-16,3 1-4 0,-3 2 4 15,0 2 7-15,2 0-7 0,-2 2-1 0,0 2-5 16,0 3-9-16,-1 0 4 0,-3-1-10 0,3 7 7 15,-5-1-7-15,5 1 8 0,4 2-8 16,-17 3 5-16,13 1-15 0,-5 2 10 0,5-1-10 16,-2 4-3-16,5-2 13 0,-3 1-15 0,4 0 22 15,4 1-35-15,0 0 15 0,2 0-2 0,1-2-3 16,3 0-15-16,-2-2 12 0,2-2-2 16,3 0 23-16,1 0-10 0,-1-3 7 15,1-2 3-15,0 1-7 0,0-2 17 0,-1 1-10 16,-3-2-18-16,1 3 26 0,2-2 12 15,-6 2-17-15,0 0 7 0,3 1 3 0,-10 0-11 16,10-3 9-16,-10 3-14 0,11 2 18 0,-7 0 6 16,2 1 15-16,-3 2-21 0,1-1-2 0,-1 5 23 15,0 0-26-15,2 5 3 0,1 3 10 16,-3-2-31-16,1 2-2 0,-1 1-31 0,4 4-15 16,-1 0-54-16,2-1-87 0,-1-1-93 0,3 2-544 15,1-4 135-15,-2-5 10 0,1-1 80 16</inkml:trace>
  <inkml:trace contextRef="#ctx0" brushRef="#br0" timeOffset="76952.72">20219 16467 698 0,'-4'-6'236'0,"0"1"-19"0,1 1-55 0,0 0 19 15,3 4 6-15,-3-8-38 0,3 8-19 0,-1-7-9 16,1 7-32-16,0-6 1 0,0 6-14 15,4-7-6-15,-1 3-1 0,4 0-31 0,0-2 6 16,0 1-39-16,3 0-3 0,1-1-20 0,-1-3 0 16,0 1-12-16,1-3-19 0,-1 1-7 15,-1-2-16-15,-2-1-7 0,1 1 22 0,-2-2-7 16,-2-1 13-16,-1 2 8 0,-3 1-1 16,0 0 24-16,0 1 7 0,-3-1 10 15,-1 2 6-15,-2 0 20 0,1 2 5 0,-1-2-12 16,-1 3 1-16,0 5 32 0,-2-1-18 0,1 1-6 15,-2 1 37-15,-3 4-14 0,2 2-14 16,1 1-14-16,0 3 21 0,-1 3-2 0,4 3-14 16,-2 7 6-16,1 0-3 0,4 3-2 0,1 9-8 15,0-2 2-15,3 0-23 0,3 4-22 16,-3 1-37-16,7 11-22 0,0 2-18 0,-3-12-57 16,-1-6-133-16,4 4-425 0,-1-4 57 15</inkml:trace>
  <inkml:trace contextRef="#ctx0" brushRef="#br0" timeOffset="77112.58">20143 16740 468 0,'-3'-13'217'0,"0"2"-7"0,2 1-36 16,-2 2 8-16,3 0-33 0,3-2-24 16,1 1-15-16,-1-1 5 0,4 1-33 0,4-2-10 15,-1 1 15-15,3-1-31 0,5-3 3 0,2 4-13 16,-3 0-13-16,4-2-27 0,3 3-50 15,-4 0-7-15,4 2-13 0,0-1-154 0,-7 3-163 16,0 0-290-16,4 0 49 0</inkml:trace>
  <inkml:trace contextRef="#ctx0" brushRef="#br0" timeOffset="77359.06">20499 15973 491 0,'7'7'202'16,"6"1"-20"-16,-2 3 2 0,5 6-25 0,2 5-8 16,-2 3-13-16,6 16-7 0,1 1-16 0,-3 7 8 15,-5 4-29-15,-5 5-1 0,-7 6 6 16,-6 4-37-16,-4 21-67 0,-24 7-246 0,-9 26-484 15,-19-4 60-15,-17-2 122 0</inkml:trace>
  <inkml:trace contextRef="#ctx0" brushRef="#br0" timeOffset="87844.05">20977 15666 575 0,'0'0'249'16,"0"0"4"-16,-6-10-48 0,6 10-13 16,0 0 2-16,0 0-27 0,0 0-29 15,0 0-7-15,0 0-16 0,-1-5-3 0,1 5-4 0,0 0-26 16,0 0-5-16,0 0-1 0,0 0-12 0,0 0-15 15,0 0 15-15,0 0-26 16,0 0-4-16,0 0 17 0,0 0-13 0,0 0-2 16,0 0-15-16,25 0-4 0,-18-3 14 0,2-4-8 15,-2 2-2-15,4-7-1 0,2 1-10 0,-2-4 1 16,-1-2-1-16,3-6 3 0,-2 5-6 16,-1-6-4-16,-3 3 7 0,3-1 8 0,-3-2-8 15,-3 4-7-15,2 2 2 0,-3-2 3 0,1 8-3 16,-4-2 2-16,3 3 4 0,-3 2 9 15,0 0-15-15,-3 3-7 0,3 2 15 16,0 4-8-16,-10-3 2 0,10 3-4 0,-10 10 5 16,6-3-6-16,-3 4 6 0,0 3-3 0,4 0 0 15,0 3-2-15,3 0-1 0,0 1-2 16,0 0 0-16,3 3-5 0,3 0-5 0,-2 0 7 16,7 0 1-16,-4-3-14 0,3-3 6 0,4 2-13 15,-1-1-5-15,4-7-51 0,-3-1-19 0,3-1-42 16,0-4-50-16,-6 0-196 0,5-3-380 15,-2-3 80-15,0 0 49 0</inkml:trace>
  <inkml:trace contextRef="#ctx0" brushRef="#br0" timeOffset="88032.99">20991 14971 834 0,'0'0'279'16,"-4"-5"-51"-16,4 5-18 0,0 0-26 0,0 0-28 15,0 0-71-15,0 0-85 0,-3 25-256 16,11-10-484-16,1 5 118 0</inkml:trace>
  <inkml:trace contextRef="#ctx0" brushRef="#br0" timeOffset="88708.09">21303 16624 614 0,'0'0'246'0,"0"0"-3"15,0 0-38-15,0 0-1 0,0 0 22 16,0 0-42-16,0 0-13 0,0 0-35 0,3-13-8 15,-3 13-3-15,7-12-20 0,-1 5-18 0,0 0 13 16,2-2-13-16,-1-2-13 0,0-3 3 0,-1 0-26 16,2 0 3-16,1-3-5 0,-5 1-16 15,3-1 6-15,-1 0 1 0,-1-1-6 0,-2 3-11 16,0-2 10-16,0 1-18 0,-3 0 21 0,0 4-15 16,1-1 12-16,-1 4-7 0,-1-1 12 15,1 1-33-15,-3 1 8 0,3 1 5 16,-3 0-8-16,0 0-2 0,-2 6-3 0,5 1 0 15,-7-4 8-15,7 4-6 0,0 0-4 16,-13 8 7-16,13-1-7 0,-3 2-3 0,3 1 2 16,0 4-2-16,0-1-2 0,3 4 7 0,1-1-8 15,-1 2 6-15,4 3-11 0,4-3-7 16,-1 2-29-16,3-2-17 0,-2-2-21 0,5 0-31 16,-2-1-99-16,0-7-57 0,3 3-558 0,-1-2 129 15,-5-4 14-15,0 1 93 0</inkml:trace>
  <inkml:trace contextRef="#ctx0" brushRef="#br0" timeOffset="88859.3">21353 16079 645 0,'0'0'176'0,"0"0"-12"15,0 0-39-15,14 9-32 0,-4-1-47 0,0 1-103 16,4 2-112-16,7 8-465 0</inkml:trace>
  <inkml:trace contextRef="#ctx0" brushRef="#br0" timeOffset="89067.7">21805 16230 821 0,'0'0'271'0,"0"0"-30"0,0 0-5 16,0 0-27-16,0 0-32 0,0 0-18 0,0 0-8 15,-7 18-26-15,7-10 1 0,3 7-14 16,-3 4-53-16,4 4-18 0,-1 2-36 0,3 0-64 16,-5 3-53-16,2 4-52 0,-6-3-192 0,10 4-399 15,-4-5 97-15,1-3 36 0</inkml:trace>
  <inkml:trace contextRef="#ctx0" brushRef="#br0" timeOffset="89287.93">21712 16366 849 0,'-3'-5'269'0,"3"5"-44"15,3-6-15-15,-3 6-23 0,10-6-33 16,-2 3 2-16,2-1-21 0,3 2-7 0,1-1-43 0,3 1-39 16,3 0-33-16,1 0-77 15,-1 2-85-15,5-1-414 0,2 1-105 0,1-1 18 16</inkml:trace>
  <inkml:trace contextRef="#ctx0" brushRef="#br0" timeOffset="89455.78">22205 16211 601 0,'0'0'223'0,"0"0"-29"0,0 0-15 15,0 0-28-15,0 0 3 0,-7 15-31 16,4-8 0-16,6 2-29 0,-3 5-22 0,3 3 15 16,0 1-31-16,1 4-25 0,-1 0-26 15,1 3-10-15,3 0-36 0,0-2-153 16,-4-2-34-16,1 1-458 0,-1 0 41 0</inkml:trace>
  <inkml:trace contextRef="#ctx0" brushRef="#br0" timeOffset="89711.66">22379 16015 611 0,'13'16'197'0,"-2"2"-30"0,0 3-9 15,-2 1-4-15,1 3-18 0,1 9-8 0,-4 0-8 16,6 12-13-16,-6-4-37 0,-6-5-12 0,5 1-14 16,-6 0-49-16,-3-1-10 0,-4 11-26 15,-3-3-23-15,-7-3-108 0,2-12-69 0,-12 8-409 16,0-4 56-16</inkml:trace>
  <inkml:trace contextRef="#ctx0" brushRef="#br0" timeOffset="90119.32">21080 15906 537 0,'-4'-5'210'0,"-2"2"-41"15,2 0-5-15,4 3-13 0,-13 0-8 0,2 4-7 16,-2 3-21-16,-1 8-8 0,-3 5-9 16,-1 2 50-16,-6 16-79 0,1 7 11 0,6 4-11 15,3 4-23-15,0 7-3 0,8 2 1 0,6-1-6 16,6 4-7-16,5 9-13 0,6-3-51 15,13-4-16-15,8-5-66 0,4-15-103 16,11 2-524-16,3-11 66 0</inkml:trace>
  <inkml:trace contextRef="#ctx0" brushRef="#br0" timeOffset="95723.51">21121 14466 634 0,'0'-2'203'0,"-3"-4"-24"0,3 6 20 0,0-9-19 16,-3 6 14-16,3 3-33 0,-1-7-7 0,1 7-34 15,-4-6-12-15,4 6-3 0,0 0-16 16,0 0 1-16,0 0-18 0,0 0 4 16,0 0-4-16,0 0-8 0,0 25 0 0,0-10-8 15,4 3-7-15,-4-1-93 0,1 5 14 0,-1 4 30 16,3-1-18-16,0 0 8 0,-3 2-29 16,4-2 8-16,-1 0-33 0,0 0-2 0,-3-3-60 15,4-1-40-15,-1-1-8 0,-3-7-169 0,3 4-353 16,-3-2 38-16</inkml:trace>
  <inkml:trace contextRef="#ctx0" brushRef="#br0" timeOffset="96159.49">20995 14616 537 0,'0'0'195'0,"0"0"-16"16,0 0-49-16,0 0 1 0,6 25-3 16,-2-17-8-16,2 1-2 0,-2 6-26 0,3-4 0 15,0 4-23-15,-1 0 0 0,-2-3-2 16,2 1-3-16,2-1 15 0,-2-1-48 0,-2-2-5 15,2 1 27-15,-2-1-4 0,2-1-11 0,-1 2 3 16,1-4-25-16,-5 0 4 0,5-2 1 0,-3 3 7 16,0-4 0-16,1 3-5 0,-4-6 3 15,7 5 12-15,-3-4-5 0,-4-1-10 0,0 0-20 16,0 0 17-16,17-5-22 0,-11 1 25 0,2 0-13 16,-2-3 34-16,1-3-24 0,0 3-12 15,3-1-11-15,0-2 13 0,-3-2-4 16,4-1 4-16,-1 3 8 0,0-5-23 0,1 7 2 15,-1-4 3-15,0-1-13 0,0 3 21 0,0 2-16 16,0 1-23-16,1-2-27 0,-4 1-22 16,3 6-2-16,-1-4-51 0,-1 4-110 0,-4-3-13 15,2 8-455-15,-6-3 25 0</inkml:trace>
  <inkml:trace contextRef="#ctx0" brushRef="#br0" timeOffset="96318.52">21408 14691 468 0,'0'0'49'0,"-6"-2"-49"0,6 2-169 0</inkml:trace>
  <inkml:trace contextRef="#ctx0" brushRef="#br0" timeOffset="100303.82">23460 14865 519 0,'0'-7'282'0,"-1"4"-34"16,1 3-97-16,-3-8-20 0,3 8 4 0,-3-6-25 15,3 6 3-15,-4-3-34 0,4 3 8 0,0 0-2 16,0 0-26-16,-7 11 12 0,4-2-4 0,-4 6-13 15,4 3 7-15,-4 3-23 0,0 4-2 16,0-3-13-16,3 6-12 0,-2 1 4 0,-2 6 16 16,2-5-42-16,-1 2-12 0,4-5-15 0,-1-1-39 15,-2-1-35-15,3 0-42 0,-2 0-35 16,-2-1-129-16,4-6-360 0,-3 3 56 16</inkml:trace>
  <inkml:trace contextRef="#ctx0" brushRef="#br0" timeOffset="100799.96">23264 15179 893 0,'0'0'225'0,"0"-5"-18"15,0 5-25-15,0 0-5 0,0 0-24 16,0 0-32-16,0 0 4 0,0 0-20 0,-3 17 0 16,6-9-23-16,-3-1-3 0,0-1 3 0,0-2-20 15,0 6-16-15,0-3 18 0,0 0-11 16,4-1-12-16,-4 2 0 0,0-4-2 0,0 4-3 15,0-1-11-15,0 0 1 0,0-4-21 0,3 5 10 16,-3-1 1-16,0-7-6 16,1 8 15-16,-1-3-4 0,0 0-13 0,0-5 2 15,0 7 8-15,3-4-5 0,-3-3 2 0,0 7 3 16,3-3-3-16,-3-4-15 0,0 4 5 0,0-4 6 16,4 7-1-16,-4-7-3 0,0 0 4 15,6 1-1-15,-6-1 13 0,7 2-8 0,-7-2-84 16,0 0 0-16,17-5 13 0,-10 0 28 0,0 2-13 15,3-2-3-15,-3 1 8 0,3-2 8 16,1-1-5-16,2 2 12 0,0-1 1 0,1-1-24 16,-3 0-9-16,3 2-19 0,-1 0-5 0,1 0-64 15,-4 2-89-15,-3-4-162 0,4 6-294 16,2-3 16-16</inkml:trace>
  <inkml:trace contextRef="#ctx0" brushRef="#br0" timeOffset="104966.3">22519 16312 673 0,'-4'-2'217'0,"4"2"-4"0,-6-4-19 16,6 4-7-16,-6-2 0 0,6 2-46 0,0 0-26 16,-8-3 5-16,8 3-22 0,0 0 1 0,0 0-7 15,-13 0-25-15,13 0-8 0,0 0 20 0,-7 4-22 16,7-4-27-16,-7 3 9 0,3 1 12 16,4-4-10-16,-6 5-18 0,2 1 5 0,4-6-10 15,-3 7 2-15,0-4 6 0,3-3-8 0,0 8-28 16,0-8 20-16,-1 5-20 0,1-5 2 15,0 0 8-15,1 8-13 0,-1-8 0 0,0 0 21 16,6 1-8-16,-6-1-10 0,0 0 2 0,0 0-10 16,17-7 16-16,-13 1 2 0,-1 2 0 15,1-1-5-15,-4 1 12 0,3-2 6 0,0 0 0 16,-3 1 10-16,3-1-8 0,-3 6 16 16,1-8-92-16,-2 2 27 0,1 6 6 0,-6-7 15 15,3 3-15-15,3 4 13 0,-7-5-3 16,7 5-3-16,-11-2 9 0,11 2-11 0,-10 0 15 15,10 0-2-15,-10 3-3 0,10-3 8 0,-11 4-3 16,8-2-2-16,0 2 0 0,3-4 17 0,-4 5-12 16,1 1-3-16,3-6-7 0,0 7-18 15,0-7 0-15,0 6-3 0,0-6 15 0,6 5-22 16,-6-5-6-16,7 1-5 0,-7-1-25 0,14 0 0 16,-14 0 4-16,11-2-91 0,-1-1 2 15,-6 1-12-15,6-3-508 0,0 1 39 16</inkml:trace>
  <inkml:trace contextRef="#ctx0" brushRef="#br0" timeOffset="105300.28">22864 15896 680 0,'-3'-5'221'0,"3"5"-35"16,0 0 9-16,0 0-31 0,0 0-11 0,0 0 3 16,0 0-15-16,0 0-23 0,-17 19-21 15,6-6-12-15,1 6-6 0,-6 6-5 0,-5 13-10 16,-3 5-5-16,-1 1-8 0,-8 18 3 0,-2 0-3 16,1 1-5-16,-3-1-10 0,3-2 3 15,0-5-4-15,7-6-22 0,-1-5 13 0,0-1-11 16,1 1-2-16,3-6 18 0,0-1-8 0,7-10-18 15,0-3 10-15,4-5-7 0,2 1-3 16,0-1 13-16,1-4-18 0,1-2-33 0,1 0-26 16,2-1 20-16,-1-4-48 0,4 1 5 0,-1-3 3 15,4 0-5-15,-3 2 7 0,3-5-33 16,0-3 7-16,0 0-68 0,6 7-8 16,-6-7-67-16,7-3-440 0,-7 3 67 0</inkml:trace>
  <inkml:trace contextRef="#ctx0" brushRef="#br0" timeOffset="105691.61">22676 16648 785 0,'0'0'233'0,"0"0"-38"15,0 0-6-15,-17 14-22 0,14-10-19 16,0 1-12-16,-1 0-29 0,3 0 6 0,-2 0-21 16,3 0 5-16,0-5-25 0,-3 7-11 0,3-7-15 15,0 7-5-15,0-7-10 0,3 5 10 16,-3-5-20-16,4 2 9 0,-4-2-7 0,0 0 16 16,0 0-9-16,17-7-12 0,-14 3 5 0,-2-1 6 15,2-1 6-15,0-1-9 0,2 3 15 0,-3-2 5 16,-1-1-10-16,-1 1-5 15,3 1 27-15,-3-2-17 0,0 1-33 0,0 6 59 16,0-9-24-16,0 5-4 0,0 4-1 0,0-9 18 16,0 4-30-16,0 5 10 0,-3-7-3 15,3 7-5-15,0 0-20 0,-1-7-13 0,1 7 5 16,0 0-11-16,0 0-22 0,0 0-36 0,0 0-36 16,0 0-123-16,-4 12-222 0,12-8-341 15,-1 2 66-15,-1-5 42 0</inkml:trace>
  <inkml:trace contextRef="#ctx0" brushRef="#br0" timeOffset="106096.38">22981 16476 970 0,'0'0'286'16,"0"0"-35"-16,0 0-26 0,0 0-10 0,0 0-35 15,0 0-19-15,0 0-15 0,-10 11 0 0,6-6-18 16,-2 4-16-16,1-2-14 0,2 1-11 16,0 0-11-16,-1-1-9 0,1 3-16 0,0-3-10 15,0-1 0-15,-1 0-8 0,4-1-5 16,-3 0-7-16,-1-1 2 0,4 2-15 16,0-6 7-16,-1 6 8 0,1-6-5 0,0 6-8 15,0-6 3-15,0 0 0 0,8 3-16 0,-8-3 16 16,0 0 0-16,0 0-13 0,17-7 10 0,-11 6-5 15,-1-1 0-15,4 0 0 0,-2 0 6 16,0 1-6-16,3 0 2 0,0-1 14 0,-3 1-11 16,4 1-5-16,-1 0-2 0,0 0-1 0,-3 1-2 15,7 1 13-15,-7 0-10 0,5 3-11 16,-4-1 16-16,2 1 2 0,-3-1-20 0,1 3 2 16,-2 2 8-16,0 0-2 0,-5 2-16 0,2 0-8 15,-6 3-23-15,3 0-27 0,-7 4-24 16,1-2-69-16,-5 2-41 0,1-2-92 15,-2 2-466-15,0-2 56 0,-2 0 75 0</inkml:trace>
  <inkml:trace contextRef="#ctx0" brushRef="#br0" timeOffset="106336.1">22970 16421 642 0,'4'-8'246'16,"-1"1"-42"-16,0 0-14 0,1 3-13 0,3-3-26 16,0 0-11-16,3-4-14 0,4 3-9 15,-1-3-12-15,1 0-12 0,6 0-11 0,-2-1-24 16,2 1-9-16,1-3-41 0,0 7-44 0,1-2-54 16,-4-1-104-16,-4 4-80 15,3 0-420-15,1 0 52 0</inkml:trace>
  <inkml:trace contextRef="#ctx0" brushRef="#br0" timeOffset="106579.92">23350 15751 624 0,'24'25'202'15,"0"0"-2"-15,4 10-31 0,-1 3 59 0,2 4-8 16,-4 5-18-16,-1 1-36 0,-3 6-4 16,-1 14-11-16,-3 5-28 0,-13-12 2 0,-8 23-10 15,-9 0-28-15,-11 7-79 0,-13-6-172 0,-18 46-629 16,-10 0 96-16,-15-8 50 0</inkml:trace>
  <inkml:trace contextRef="#ctx0" brushRef="#br0" timeOffset="113040.71">17087 10331 540 0,'0'0'179'15,"0"0"-10"-15,-6-5 0 0,6 5-44 16,0 0 36-16,0 0 59 0,0 0-40 0,0 0-45 16,-5-4 34-16,5 4-23 0,0 0-3 0,0 0-32 15,-3-4-1-15,3 4-3 0,0 0-17 0,0 0-3 16,0 0-10-16,0 0-3 0,0 0-26 15,0 0-9-15,0 0 15 0,0 0-13 0,0 0 2 16,0 0-2-16,-6 14-13 0,6-8-7 16,0 0 7-16,0 3-8 0,0 4 8 0,3-3 8 15,-3 4-8-15,0-3-15 0,3 4 3 16,-3-3 7-16,3 3-13 0,-1-1-10 0,1 1 2 16,3-3 16-16,-2 4-20 0,-1-5-3 0,3 2 10 15,-2-4 0-15,3 1-3 0,3-2 11 16,-3 2-13-16,0-3 8 0,4-3-11 0,-1 0 8 15,0-4-7-15,4 0 20 0,-1-2-10 0,1-4-1 16,-1 3-12-16,2-5 10 0,-2 1-10 0,-3 0 10 16,4-4 11-16,-4-2-29 0,-3 2 20 15,3-3-4-15,-6 1 0 0,2-2 2 0,-3 0-8 16,-2-3 18-16,-1 3-4 0,-4-2-11 16,1 0-3-16,-4 1-2 0,0-1 8 0,0 4 7 15,-3 0-10-15,0-1 13 0,-4 4-8 16,1 2 2-16,-1-2 4 0,0 3-6 0,3 5 0 15,-2-4-8-15,3 6 3 0,-4-2-12 0,4 4-4 16,0-2-4-16,-1 6-19 0,5-2-22 16,-1 2-24-16,4 4-32 0,-1 2-70 0,0 0-138 15,8 1-502-15,0-1 113 0,2-2 33 0,1 0 100 16</inkml:trace>
  <inkml:trace contextRef="#ctx0" brushRef="#br0" timeOffset="116277.59">18903 10483 524 0,'-4'-2'172'0,"4"2"-11"0,0-9-23 16,0 5-10-16,-3-3 3 0,3 7-16 15,0-5 8-15,0 5-16 0,0-7 26 0,0 7-56 0,-4-8 15 16,4 8-20-16,0-7 2 15,0 7-17-15,0 0 12 0,0 0-10 0,0-6-18 16,0 6 7-16,0 0 19 0,0 0-24 0,0 0 6 16,0 0-6-16,11 22 16 0,-5-13-18 0,-2 7-8 15,2-1 8-15,2 2 3 0,-2 2-13 16,1 5-16-16,0-2 0 0,-1-1 26 0,-1 2-23 16,4-1 0-16,-5-2 8 0,2-2-3 0,-2-1-39 15,3-1 29-15,-3 1 5 0,2-3 3 16,-2-3-11-16,-1 2-20 0,3-3 4 0,-2-1-17 15,0 1-2-15,-1-2-11 0,1-2 23 16,-4 1-5-16,3-3-12 0,0 0-47 0,0 0-23 0,-3-4-102 16,0 0-62-16,0 0-51 15,0 0-394-15,1-11 51 0</inkml:trace>
  <inkml:trace contextRef="#ctx0" brushRef="#br0" timeOffset="117106.4">19046 9451 660 0,'-7'-1'246'0,"7"1"-26"0,-3-6-10 0,3 6-16 0,-10-1-2 16,10 1-36-16,-4-3 23 0,4 3-33 15,-7-5-7-15,7 5-22 0,-4-3 14 16,4 3 15-16,-3-6-46 0,3 6-11 0,0 0-12 16,-3-2 5-16,3 2 0 0,0 0-34 0,6-8 19 15,-5 3-23-15,2 1 2 0,4-2 7 16,-3 5-19-16,2-5-6 0,-2 5 5 0,2-5-7 15,-2 2-16-15,3 3 5 0,-3-3-4 0,-4 4 4 16,9-3-2-16,-9 3-6 0,7 0 4 0,-7 0-4 16,0 0 1-16,14 7 7 0,-11-3-10 15,-2 7 3-15,-1 0 7 0,0 0-22 0,0 6 7 16,-4-2-13-16,1 6 16 0,-5 0-6 16,2 2 6-16,-1-3-9 0,-3 2 12 0,2 2-6 15,-1-5 12-15,-1 2-12 0,3-3 3 16,-1-5-6-16,2 2-2 0,3-7 5 0,-1 4-2 15,-2-3 4-15,5-3-9 0,-2 1 1 0,3 1 9 16,0-8 10-16,0 4-21 0,0-4 13 0,10 0 16 16,-10 0-34-16,17-7 5 0,-3-1 8 15,-1 0-7-15,1-1 1 0,0 0 1 0,3 0 5 16,-3-3-2-16,6 2 4 0,-6-2 6 0,6 0-21 16,-6 4 8-16,3-2-15 0,1 3-42 15,-2-4-40-15,-2 4-72 0,0 0-103 0,-4 5-570 16,4-3 77-16,-4 4 89 0,0 1 71 0</inkml:trace>
  <inkml:trace contextRef="#ctx0" brushRef="#br0" timeOffset="118112.52">18919 8326 473 0,'-6'-1'212'16,"6"1"-20"-16,-10-4-35 0,10 4-35 0,-11-3 6 15,11 3 6-15,-7-2 17 0,4-2-6 0,3 4-11 16,-7-4-35-16,7 4 9 0,-7-2-16 16,7 2-15-16,-10-5 2 0,10 5-12 0,-4-1-6 15,4 1-20-15,-6-6 26 0,6 6-21 0,-7-1 18 16,7 1-13-16,0 0-20 0,-6 0 17 15,6 0-27-15,0 0 4 0,-5-6 14 0,5 6-24 16,0 0 11-16,0 0-6 0,0 0 1 16,0 0-19-16,0 0 19 0,8-9-8 0,-2 7-13 15,1 1 17-15,0-3 4 0,4 1-21 16,-1 3 2-16,-1-3-2 0,2-1 16 0,2 3-19 0,-3-1 6 16,1 1-8-16,-1 0 2 0,0 1 1 15,-10 0-4-15,18 0-14 0,-12 0-13 16,1 2 5-16,1 0-3 0,-5 3 0 0,0-2 16 15,1 5 10-15,-5 2-6 0,-2 0 4 0,0 2-11 16,-1-1 8-16,-3 3-6 0,0-1 6 16,-2-1 5-16,2 1 0 0,-1-1-5 0,2-2 4 15,-1-2-1-15,0 1 20 0,4-1-6 16,-4-1-17-16,3-1 7 0,-2-1-12 0,2 0 5 0,1-3 25 16,0 4-15-16,3-6-2 15,-1 7 4-15,1-7 11 0,0 0-8 0,1 4 3 16,-1-4 2-16,0 0 3 0,9 2 0 0,-9-2-19 15,10 0 22-15,-10 0-1 0,12 0-5 16,-3 0-2-16,-9 0 0 0,14 3-18 0,-7-2 2 16,0 1 16-16,-1-1 4 0,5 5-14 0,-1-5 4 15,-3 5 1-15,0-1 12 0,3 1-10 0,-3 1 6 16,-1 1 1-16,-2 2-4 0,-1-2 15 16,0 6-13-16,-2-3 8 0,-5 3-15 0,1 2-8 15,-1-3 5-15,-5 9-34 0,-2-3 1 0,-3 3 0 16,-6-1-21-16,-8 11-41 15,5-7 1-15,-11 5-27 0,3-4-48 0,0-14-102 16,4 9-405-16,-1-4-17 0,-2-5 76 0</inkml:trace>
  <inkml:trace contextRef="#ctx0" brushRef="#br0" timeOffset="119007.7">17412 8831 862 0,'0'0'271'16,"3"-6"-20"-16,-3 6-31 0,0 0-25 0,0 0-6 16,0 0-32-16,0 0-9 0,0 0-12 0,0 0-6 15,7 18-30-15,-7-8 8 0,0 5-6 16,1 2-20-16,-2 4 2 0,1 1-25 0,-3 6-10 15,3-3 7-15,-4 2-12 0,1 0 4 16,-1-1-25-16,1 0 11 0,0-1-4 0,-1-1-7 16,1-4-15-16,3-1-5 0,-3-1 2 15,0-5-3-15,2-1 6 0,1-2 0 0,0 2-3 16,0-5 13-16,-4-3-18 0,4 2 0 0,0-6-8 16,0 0 18-16,0 0-12 0,0 0 9 0,0 0 6 15,0 0-3-15,0 0 8 0,0 0-10 16,4-20 0-16,0 16-3 0,-4-1-10 0,3 1 10 15,3-2 10-15,-2 3-20 0,-1-4-3 0,1 5 8 16,3-3 5-16,0 3 3 0,0-3-13 0,2 4 15 16,2-1-7-16,-1-2-8 15,0 3 10-15,4 1-5 0,-4-1 2 0,0 1-4 16,1 0 4-16,-1 0-2 0,0 0-7 0,1 0 12 16,-1 1-13-16,0-1 18 0,0 0-10 15,-10 0-7-15,17 0 22 0,-9-1-20 0,-1-1 13 16,-1 0-16-16,1-4 0 0,-1-1-5 0,-1 1 3 15,-2 1 10-15,0-2 0 0,0 0 10 0,-3-3 3 16,0 2-18-16,0 1 18 16,-3-3-23-16,0 2 17 0,0-2 9 0,2 1 12 0,-3 2-8 15,-2-1 3-15,6 0 0 0,-4 1 3 0,4 5 2 16,-3-4-12-16,0 3 1 0,3 3-4 0,0 0 15 16,-7-3-30-16,7 3 10 15,-7 13 4-15,6-2-1 0,-2 4-6 0,3 8 20 16,0 3-12-16,0 0-10 0,0 13-3 0,4 12-13 15,6 2-38-15,-3 6-98 0,-7 6-283 0,10 11-426 16,-7-9 90-16,-3-2 36 0,0-6 146 16</inkml:trace>
  <inkml:trace contextRef="#ctx0" brushRef="#br0" timeOffset="130578.67">19426 17423 711 0,'0'0'302'16,"-7"-2"-41"-16,7 2-25 0,0 0-24 0,0 0-28 15,0 0-2-15,0 0-21 0,0 0-12 16,0 0-31-16,0 0-11 0,0 0-2 0,0 0 0 16,-4-4-23-16,4 4-21 0,0 0 9 0,0 0 1 15,0 0-7-15,0 0-10 0,20-2-11 16,-13 0 1-16,4-1-3 0,-1-1 2 16,3 0-12-16,2-2 2 0,1 0 1 0,-2-3-11 15,3 1 2-15,-3 1-4 0,3-4 4 0,-3 2-12 16,2-1-3-16,-5 0 3 0,3 0 0 15,-4 0-5-15,0-1 28 0,-6 1-34 0,5 1 1 16,-5-1 9-16,0 0-4 0,-1 2-13 0,-3 1 13 16,-3 1-1-16,-1-2 1 0,1 4-8 15,-4-1-5-15,-3 2 13 0,-1 3-8 0,-2 0 2 16,-1 3 1-16,-3 2-1 0,-1 2 14 0,-1 1-11 16,1 3 2-16,1 1-17 0,0 1 15 15,4 1-17-15,-1 0 14 0,7 0-17 16,0 1 20-16,1-1-18 0,1 1 23 0,5-2-25 15,1-1 12-15,3 1-2 0,2 1 3 0,4-2 4 16,0-1-7-16,5-3-3 0,5 0 14 16,0-3-4-16,1-1-2 0,6-3 8 0,-2-1-18 15,5-3 10-15,-3 0-11 0,4-1 11 0,-4-1 0 16,1 0 0-16,-1 0-2 0,-6 0-1 0,-1 0 6 16,-3-1 10-16,1-1-13 0,-2 0-3 15,-6 3 16-15,-2-2-13 0,-1 0-3 0,-1-1 3 16,-3 1-2-16,-3 0 4 0,0 1-2 15,0 5-2-15,-9-10-1 0,5 8 6 0,-7-1-19 16,1 0 16-16,-3 3 0 0,-1 0-10 16,1 1-10-16,-2 1 12 0,2 1 13 0,3-2-2 15,-4 0-8-15,4 3 7 0,3 1-17 0,-3-2-16 16,3 2 8-16,4 1-33 0,2-2 10 16,1 1-8-16,0-5-2 0,4 10 17 0,-1-6-4 15,4-1 12-15,4-2-5 0,2 1 3 0,1-4-6 16,0 2 19-16,-1 0 5 0,1-2 7 15,-1 0-7-15,1 1 7 0,-4-2 31 0,-3 3-13 16,1-2 8-16,2 2 13 0,-10 0 5 16,13-1-8-16,-6-1-3 0,-7 2 9 0,13 0-9 0,-13 0 1 15,7 2-6-15,-7-2-2 0,0 0 0 16,4 3-26-16,-4-3-2 0,3 4-13 16,-3-4 3-16,7 6-11 0,-6-3 5 0,5 1-12 15,-6-4 2-15,7 5 28 0,-1-4-17 16,2 1 7-16,-1-2 5 0,2 0 5 0,-9 0-12 15,21-5 10-15,-7-1-6 0,3-1 4 0,3-3-6 16,1-4 15-16,0-2-10 0,3-6 16 0,2-9 12 16,1 0-10-16,-6 2 3 0,0-7 7 15,-1-1-4-15,-5 4 9 0,-2 4 3 0,-4 7 13 16,-4 0 2-16,1 1 31 0,-5 4-20 0,2-1-5 16,0 6-11-16,-3-2 5 0,0 3-2 15,-3 2 10-15,3 3-5 0,-4-1-18 16,-2 5 5-16,6 2-12 0,0 0-3 0,-21 11 10 15,11 1-11-15,2 1 9 0,-2 7-8 0,1 3 2 16,2 2-7-16,-4 2-6 0,5 3 16 16,-1 1-13-16,4-5-5 0,-2 4 3 0,2-3-29 15,0 2-30-15,3-2-31 0,0 3-62 0,0-4-40 16,-1-1-23-16,-2-3-116 0,3-4-353 16,3 0-18-16,-3-4 39 0,1-2 125 0</inkml:trace>
  <inkml:trace contextRef="#ctx0" brushRef="#br0" timeOffset="130859.72">20184 17473 430 0,'-7'-19'179'0,"4"10"-18"0,-3 1-71 16,2 0 27-16,-2-1 14 0,1 1-36 0,2 1 20 16,0 0 8-16,-4-1 38 0,4-1-56 0,-1 5-10 15,1 0-3-15,3-2 2 0,0 0-27 16,0 6 12-16,3-10-7 0,4 2-11 0,0 3-4 16,4-2 2-16,-1 2-36 0,6-1 15 0,2 1 3 15,-1-2-33-15,3 4 12 0,-2-4 3 16,1 2 5-16,2 2-10 0,-3-1 3 0,1-1-8 15,-1 4 4-15,-5-2-11 0,2 0 6 0,-2 2-7 16,-2 1-2-16,2-2-11 0,-6-1 13 0,2 3 1 16,-1-1-9-16,-8 1-2 15,13 1 36-15,-13-1-24 0,7 5 16 0,-4-4-7 16,-3 5 7-16,0-6-16 0,0 10 9 0,0-4-16 16,0 2 7-16,-3-1-1 0,3 2-24 15,-4 0-8-15,1 2-15 0,-3 0-48 0,5-1-11 16,-5 2-92-16,2 0-115 0,0-1-428 0,1-1 51 15,3-3 134-15</inkml:trace>
  <inkml:trace contextRef="#ctx0" brushRef="#br0" timeOffset="131767.71">20537 17168 604 0,'0'0'217'0,"0"-7"-27"15,0 7-57-15,0-6-72 0,0 6 21 0,0 0-102 16,0 0 50-16,0 0-19 0,0 0-32 0,0 0-5 16,10 16 11-16,-7-7-18 0,0-1 23 15,2 2-19-15,1-2 32 0,1 3 0 0,-4-1 4 16,4-2 16-16,-1-1 18 0,-1 0 0 0,1 0 18 16,1-1 0-16,-4-2 15 0,3 1 21 15,-2 0-3-15,3-1-23 0,-3-1 13 0,-1 1-8 16,-3-4-2-16,4 5-16 0,-1-2 1 0,-3-3-1 15,7 3 10-15,-7-3-2 0,3 6-28 16,-3-6 3-16,4 2 14 0,-4-2-12 16,6 4 5-16,-6-4-28 0,0 0 18 0,4 2-15 15,-4-2 7-15,0 0-5 0,0 0-13 0,3 4 11 16,-3-4-14-16,0 0 3 0,0 0-2 16,0 0 2-16,0 0-10 0,18-5 3 0,-18 5 12 15,10-3-15-15,-7 1-10 0,-3 2 18 0,10-2-3 16,-2 0 5-16,-8 2-7 0,13-1-14 15,-6 1 27-15,-7 0-9 0,17 1 1 0,-17-1-3 16,13 0-12-16,-6 2 24 0,1-1-22 16,-8-1 34-16,12 1-22 0,-5-1-9 0,-7 0-6 15,11 2 11-15,-4 0-9 0,-7-2 17 16,10 1-9-16,-10-1-9 0,11-3 22 0,-5 1-15 16,-2-2-10-16,2 0 10 0,-2-2-5 0,2-1 2 15,-1-1 13-15,-2-1-2 0,0 2 2 16,0 0-2-16,-3-1-3 0,4-1 3 0,-4 2 4 15,0 0-14-15,0 0 2 0,3 1-18 0,-3 6 23 16,-3-11-15-16,-1 7-3 0,1 1-13 0,3 3 21 16,-7-2-20-16,7 2-3 0,0 0 2 15,-17 8-23-15,10-2 11 0,0 0-6 0,0 2-17 16,0 3-3-16,1-3 23 0,2 3-20 0,1-1-6 16,-4 0 18-16,6 1-7 15,-2-2 28-15,3 1-46 0,0-3 5 0,0 0 5 16,0-2 23-16,4 1-11 0,-4-6 22 0,7 4-27 15,0-4 24-15,-7 0 25 0,0 0-40 16,21-9 22-16,-12 3 21 0,-2-1-5 0,0 0 5 16,1-6 30-16,-2 1-7 0,1 1-5 0,-1 1 23 15,-2-1 7-15,3 0 34 0,-4 2 10 0,-2 1-23 16,2 1-2-16,-3 0-14 0,3 1 9 16,0 0-11-16,-2 0-21 0,-1 6-7 0,3-4 0 15,-3 4-10-15,0 0 5 0,0 0-1 0,6 16 1 16,-6-5-3-16,3 1-10 15,-2 3 18-15,-1 2 5 0,0 2-7 0,4 2 2 16,-1 3-21-16,0 2 26 0,-2 1-15 0,5 0 5 16,-3 5-8-16,1 0 2 0,-4-2-1 0,6-3-1 15,-6-1-5-15,5 1-21 0,-5-1 16 16,0-6 15-16,-3-1-12 0,1 1-19 0,-1-4 16 16,0 0-13-16,-1-1 0 0,-5-2-2 0,2-1 20 15,-1-5-3-15,-2-1-12 0,1-3-3 16,-3 0 3-16,-1-4 7 0,4-4-10 0,-2-1-8 15,1-6-9-15,0-1-4 0,-1-5-9 16,7-5-4-16,1 4-12 0,3-6 3 0,0 1 20 16,7-2 21-16,3-3-19 0,1 0-79 0,5 0-53 15,-2 2-147-15,24-6-329 0</inkml:trace>
  <inkml:trace contextRef="#ctx0" brushRef="#br0" timeOffset="132659.43">18454 17681 752 0,'-10'-2'269'15,"1"2"-113"-15,9 0-13 0,-21 2-17 16,11 3-14-16,-8 1-27 0,-3 3-8 0,2 1 5 16,-6 5-16-16,-2 1 3 0,-1 0 0 0,-9 9-28 15,3 2 5-15,0-2-5 0,6-4-5 16,4 0-23-16,0-2 28 0,7 1-13 16,0-5-2-16,1 3-34 0,5-1 16 0,4-2-26 15,0-1-5-15,4-1 12 0,3 0 4 16,0-3-3-16,3 4 2 0,7-3 23 0,-3 1-17 15,7 1 2-15,-1-3 33 0,5 3-38 0,2-3 20 16,0 2-12-16,1-2-14 0,-1 0 11 0,-5-2 0 16,5 0 18-16,-3 0-5 0,-3-2-13 15,-4 1 5-15,0-1 29 0,1 0-22 0,-4 1-4 16,-4 1 15-16,0 0 10 0,0 3-12 0,-9 1 7 16,3 1-8-16,-8 0 11 0,0 3-13 15,-2-1-15-15,-4 0 40 0,-4-1-20 0,1-3 18 16,-4 0 8-16,3 0-39 0,-2-4 34 0,-1-1-24 15,3 1-7-15,0-4 20 16,5 1-7-16,1-2-16 0,2 1-18 0,0 0-40 16,2 0-9-16,4-3-35 0,7 0-5 0,0 0 25 15,0 0-51-15,0 0-87 0,0 0 13 0,21-12-74 16,-4 6-402-16,0 0 20 0</inkml:trace>
  <inkml:trace contextRef="#ctx0" brushRef="#br0" timeOffset="132874.16">18413 18281 775 0,'0'0'277'0,"7"-4"-27"0,-7 4-9 16,7-3-31-16,-7 3-33 0,3-3 4 0,-3 3-32 15,8-4-11-15,-8 4-8 0,0 0-4 0,6-4-16 16,-6 4-15-16,0 0-11 0,4-2-30 16,-4 2-59-16,0 0 12 0,0 0-7 15,0 0-2-15,9 12-3 0,-8-5-8 0,-1 2-13 16,3 3-12-16,1 1-23 0,-4 2-42 0,4 1-63 15,-4-3-98-15,3 3-478 0,0-1 76 16,1 1 26-16</inkml:trace>
  <inkml:trace contextRef="#ctx0" brushRef="#br0" timeOffset="133047.51">18558 17792 673 0,'0'-4'184'0,"0"4"-107"16,0 0-3-16,0 0-15 0,0 0-31 0,0 0-54 15,-5 20-43-15,5-5-84 0,5 1-32 0,-2 5-193 16</inkml:trace>
  <inkml:trace contextRef="#ctx0" brushRef="#br0" timeOffset="134279.26">18799 18224 476 0,'8'-13'146'16,"-1"0"20"-16,-4 2 13 0,3-2-36 15,-5 2 6-15,-1 0-26 0,0 0-11 0,0 1 29 16,0-1-10-16,0 0-24 0,-4 0-4 0,1 1-11 16,0 2 18-16,-4-1-31 0,0 1 3 15,0 3-15-15,0 2-24 0,-3 0 11 0,-1 3-23 16,-2 3 7-16,-1 2-7 0,-3 3-3 0,0 3-5 15,0 1 13-15,0 3-31 0,4 2 10 16,1-2-35-16,-1 1 17 0,4-3-20 16,1 1-8-16,4 0-12 0,-2-3-16 0,6-3 13 15,0 1 13-15,3 1 7 0,1-4 6 16,3 1-11-16,0-5 36 0,3 1-25 0,0-3 14 16,1-2-12-16,2 1-2 0,-2-5 20 0,2-1-3 15,0-1 3-15,1-1 3 0,-4-1-18 16,1 0 25-16,-1-2-5 0,-3 2 18 0,3-2 0 15,-3 3 5-15,-3 0 8 0,2 0-8 0,-2 2 21 16,-1 0 12-16,0 1-20 0,0 1-20 16,-2-1-29-16,3 2 0 0,-4 4 14 0,0 0-30 15,0 0 14-15,0 0-8 0,10 15 6 16,-7-3 12-16,0 5 12 0,0 3-14 16,-2 6-19-16,5 5 21 0,-2 2-2 0,0 3 12 15,-4 2 3-15,3-1-23 0,0 1 25 0,-3 1 3 16,0-2-31-16,0 2 3 0,-3-3-16 15,3-7 16-15,-3-1-5 0,0-3-3 0,-2-1-3 16,2-5 6-16,-1-2 10 0,-2-4 7 0,2-3 8 16,-2-3-4-16,-2-4 12 0,2-1-18 15,-1-2 25-15,7 0-10 0,-17-10-4 0,10 3 4 16,0-6-7-16,-2-1-13 0,1-2 5 0,5-1-23 16,-1-2 20-16,1 1-7 0,3-3 17 15,3 2-9-15,-3-2-8 0,7 0 10 0,0 0-8 16,0 0 5-16,3 2-12 0,1-1 18 15,-1 2-3-15,6 1 12 0,-1 0-14 0,1 0-11 16,2 3 8-16,-1 1-3 0,0-1 13 16,3-1-15-16,0 5 2 0,1-1 3 0,-3 0-13 15,-2 1 11-15,-1 4 14 0,1-1-12 0,-2-1 10 16,-4 3-20-16,-3 0 23 0,4 1-3 16,-4-2 5-16,2 1 13 0,-5-1-7 0,2 2-6 15,-6 0-18-15,5-1 13 0,-5 5 8 0,-1-8 13 16,1 8-32-16,-7-4 6 0,7 4 8 15,-10-1-5-15,10 1-14 0,-17 2 9 0,10 2 12 16,-3 0-20-16,0 1 2 0,2 0 1 16,-1 2 7-16,-1 1-8 0,2 0-20 0,1 1-8 15,-2 1 10-15,5-2-35 0,1 2-18 16,3-3 50-16,-3 0-45 0,6-2 2 0,0 1 34 16,0-2-23-16,1-1 17 0,-4-3 34 15,13 1-16-15,-2-2 8 0,-1-2-25 0,0-1 20 16,4-1 15-16,-1-1 11 0,-2-1 22 0,-1 1 9 15,0 0 24-15,-2-1-6 0,1 1 14 16,-2 0-15-16,-3 0 13 0,2 1-15 0,-2 0 18 16,0 0 17-16,-1 0-12 0,0 0-34 0,-3 0 0 15,0 5-4-15,3-7-9 0,-3 7-7 16,0 0 44-16,1-6-44 0,-1 6-13 0,0 0-10 16,0 0-13-16,0 0 7 0,0 0-1 0,0 0 9 15,0 0-10-15,3 18 1 16,0-13-4-16,0 0-12 0,-2 1-18 0,6-2 15 15,-4 3 16-15,1 0-13 0,2-1-3 0,1 1 21 16,-1-1-16-16,2 1-5 0,-4-1 13 16,5-2 1-16,-2 1-1 0,1-2 5 0,-2 3 21 15,1-3-19-15,0-2 4 0,3 1 7 0,-3-2 12 16,-7 0 11-16,20-3-7 0,-9 1 7 16,-1-3-15-16,0 0 17 0,4-5-7 0,-4-2 8 15,7 0 4-15,-4-5 4 0,-2-1-11 16,0-7 7-16,2 0 4 0,-2-4-16 0,-2-1 5 15,-2-4-13-15,-3 2 13 0,3-4 13 16,-7 0-26-16,3-1 5 0,-3-1-2 0,-3 3 8 16,-1 4 9-16,0 3 80 0,1 4 6 0,-3 2-19 15,2 4-28-15,-2 2 10 0,2 1-12 16,-3 4-6-16,3 3-10 0,-2 4-12 0,2 2-1 16,4 2-2-16,-10 11-5 0,3 2 0 0,0 5-6 15,4 7-2-15,3 3-2 0,0 7 12 16,3 3-15-16,4 14 2 0,4 1-7 0,2-1-8 15,5-2-7-15,2 0-19 0,4 0-30 0,3-8-13 16,7-4-13-16,0-1-51 0,3-11-51 16,-1-2-79-16,-10-10-144 0,23-3-389 0,-6-7 89 15,-1-2 24-15</inkml:trace>
  <inkml:trace contextRef="#ctx0" brushRef="#br0" timeOffset="134657.72">20075 17737 875 0,'-10'5'271'16,"-4"2"-38"-16,-4 6-8 0,2 2-15 15,-2 6-38-15,-1 1-8 0,4 6-18 0,-1 10-6 16,-2 3-19-16,5 3-16 0,2 2-8 15,5-7-15-15,5-2-8 0,1 3-36 16,4 10-17-16,3-2-47 0,0-6-51 0,3-9-35 16,7 9-47-16,-4-11-97 0,5-5-525 0,-1-4 121 15,4-3 15-15</inkml:trace>
  <inkml:trace contextRef="#ctx0" brushRef="#br0" timeOffset="135067.37">20423 18298 560 0,'-6'-7'248'0,"2"2"-10"15,-2 0-58-15,3 3-17 0,3 2 4 16,-5-6-39-16,5 6 20 0,0 0 47 16,-3-5-26-16,3 5-3 0,0-5-7 0,0 5-3 15,3-8-49-15,2 1 1 0,1-2-8 0,1 1-6 16,0-2-14-16,6-3-14 0,-2-3 9 15,-1 0-6-15,4-4-18 0,-1 0 8 0,1-5-13 16,-1-1 5-16,0-3-10 0,-5 0 0 0,2-3-10 16,-3 1 5-16,1-2-8 15,-2 0-3-15,-3-2-14 0,1 5-4 0,-4 2 9 0,0 2-11 16,0-1 13-16,-1 4-26 0,-2 2 10 16,0 4 11-16,0 2-2 0,0 2-17 0,-2 2 22 15,2 2-21-15,-1 4 10 0,-2 4 8 16,6 1-26-16,0 0 15 0,-15 17 14 0,9-4-32 15,0 6 19-15,5 3 7 0,1 6-5 0,-3 2-5 16,7 6 16-16,-1 14-14 0,3 0-27 16,2-7-14-16,-2-8-9 0,1-2-16 0,0 0-3 15,4-2-64-15,-2-9-2 0,-2 0 23 0,7-5-15 16,-4-3-19-16,0-3-32 16,1-3-52-16,-1-3-33 0,0-5-218 0,4 1-199 0,-4-2 20 15</inkml:trace>
  <inkml:trace contextRef="#ctx0" brushRef="#br0" timeOffset="135598.93">20807 17964 596 0,'0'-4'215'15,"0"-2"5"-15,0 0 16 0,0 6-32 0,0-9-7 16,0 9-10-16,0-8-31 0,3 6-20 0,0-3 5 16,-2 1-23-16,5 0-11 0,-2-1-33 15,2 0 8-15,1 1-5 0,0-2-21 0,0 1 16 16,0-1-13-16,4 0 5 0,-5 0-15 0,4-4-21 15,0-1 5-15,-2 0-2 0,2-1-13 16,-1-3 17-16,-5 0-12 0,3-1-5 0,0 0 0 16,-1-2-10-16,-5 0 5 0,2 3-6 15,0-3 1-15,-3 5 13 0,0 1-1 0,-3-1 3 16,0 2 23-16,-1 1-25 0,1 2-3 16,-7 0-11-16,2 6-12 0,-1-1 5 0,9 3 36 15,-18 6-33-15,5 5 7 0,0 2-8 0,-2 3 19 16,5 5-8-16,-7 5 7 0,4 4-7 15,-2 10-3-15,2 5 0 0,3 2-7 0,-1-3 2 16,4-5-10-16,1-2 0 0,2 0-8 0,1-3-30 16,-1 1-11-16,1-1-38 0,3-4-1 15,0-2-35-15,0-6-58 0,0-2-50 16,0-1-2-16,3-1 54 0,-3-5 7 0,0-1-30 16,4-3-24-16,-4-5 14 0,0 1-44 0,0-5 5 15,0 0 8-15,0 0 30 0,0 0 90 16,0 0 41-16,0 0 20 0,0-20 75 0,-4 8 54 15,1 2 30-15,3-3 61 0,0 0 14 0,-3-3 25 16,-1 3-26-16,1-2 23 0,3 2-9 16,0-1 4-16,0 0-36 0,0 0 1 0,6-2-39 15,-2-1 5-15,6 2-10 0,-3-3 10 0,7 1-30 16,0 2 7-16,2-2-15 0,-1 3-16 16,4 1-2-16,2-2 5 0,0 5-36 0,-1-1-25 15,1 1-60-15,0 1-43 0,-2 3-61 0,-11 1-228 16,12 0-333-16,-2 2 23 0,2 0 139 15</inkml:trace>
  <inkml:trace contextRef="#ctx0" brushRef="#br0" timeOffset="135843.96">21193 17473 598 0,'6'0'259'0,"-6"0"-49"16,0 0-28-16,15 8 7 0,-9-1 29 0,4 6-29 16,1 6-35-16,-1 2 12 0,0 9-48 15,1 3 15-15,-1 12-18 0,0 4-2 16,0 5 2-16,-6 0-3 0,-1 1-7 0,-3-2-10 16,-3 3-10-16,0-3-24 0,-8 0-5 0,1 0-25 15,-4-2-10-15,-6-1-27 0,-4-3-22 16,-1 0-118-16,-5-2-209 0,6-6-475 0,-3-2 149 15,-1-5-7-15,1-7 132 0</inkml:trace>
  <inkml:trace contextRef="#ctx0" brushRef="#br0" timeOffset="136443.99">21579 18266 716 0,'0'0'295'0,"0"0"-37"16,-14 13-22-16,11-5-32 0,-4 3-27 0,1 4-31 15,-2 2-26-15,-2 1-40 0,3 3-16 16,-2-3-26-16,-2 1-33 0,1-1-100 0,0 0-2 16,-4-2-156-16,4 2-449 0,3-5 75 0</inkml:trace>
  <inkml:trace contextRef="#ctx0" brushRef="#br0" timeOffset="136614.34">21500 17813 355 0,'0'0'-46'0</inkml:trace>
  <inkml:trace contextRef="#ctx0" brushRef="#br0" timeOffset="137158.74">22198 17573 711 0,'0'0'289'16,"0"0"-28"-16,-3-7-5 0,3 7-56 0,0 0 13 15,-11 0-47-15,11 0 0 0,-23 8-10 0,9 1-43 16,-3 3 5-16,2 1-8 0,-5 3-21 16,0 3-7-16,2 2 0 0,-1 2-25 15,1 1-9-15,1 1-4 0,3 0-11 0,4 0 0 16,0-5-12-16,3 1-8 0,4-3 4 0,3-1-9 15,0 0 5-15,3 0 2 0,3-2 3 16,2 0 8-16,2 1-11 0,6-2 1 0,-1 0 7 16,1-1 2-16,5 0-4 0,0-3-3 0,-4 2-3 15,3 0-5-15,-6-4 3 0,3 2 7 16,-4-3-9-16,2 1 4 0,-5-1-7 0,0-1-11 16,-3-1 3-16,0 3 16 0,-4 1-1 0,0-1-18 15,-3 3 19-15,-6 1-9 0,-1 1-17 16,-4 3 2-16,-5 0 21 0,1 1-18 15,-5 2-3-15,-1 0-2 0,-2-3-23 0,3-3-5 16,2 2-14-16,2-3-32 0,4-2-47 0,0-1-68 16,1-3-73-16,1 0-288 0,6-4-165 15,4-2 21-15,0 0 103 0</inkml:trace>
  <inkml:trace contextRef="#ctx0" brushRef="#br0" timeOffset="137359.97">22509 17962 1003 0,'3'-2'289'0,"-3"2"-15"16,4-5-49-16,-4 5-20 0,0 0 5 0,3-3-44 15,-3 3-38-15,0 0 21 0,0 0-24 16,0 0-4-16,0 0-24 0,-4 21-18 0,1-13-10 16,0 4 11-16,0 0-50 0,0 4-4 0,2 0-39 15,-2 2-43-15,3 0-11 0,-7-3-127 16,3 3-136-16,7 0-479 0,-2-1 97 0,2-4 47 15</inkml:trace>
  <inkml:trace contextRef="#ctx0" brushRef="#br0" timeOffset="137517.15">22560 17731 877 0,'-4'-4'146'0,"4"4"-25"15,0 0-19-15,0 0-28 0,0 0-74 0,-9 11-43 16,9-1-54-16,0 2-47 0,0 1-96 0,3 5-39 16,0 2-36-16</inkml:trace>
  <inkml:trace contextRef="#ctx0" brushRef="#br0" timeOffset="138672.18">22789 18035 698 0,'10'-6'243'0,"1"-3"-102"0,-4 1 0 0,-1 0-18 16,4-4 13-16,-5 1-1 0,1 1-20 0,-2-3-28 15,-1 3 34-15,0-2-32 16,-3-1 16-16,0 3-28 0,-3-1-3 0,0 1-20 16,-1 3 5-16,-3-1-5 0,-3 1-11 0,3 3-10 15,-3 0 14-15,-4 3-27 0,1 2-2 16,-2 4-8-16,-1 2 36 0,-2 4-38 0,2 2 7 16,-2 2-12-16,5 3-19 0,-1 0 9 0,1 1-19 15,2-1 11-15,4-2-31 0,2-2 13 16,0 1-21-16,5-4-8 0,-3 1 16 0,6-4 21 15,3 1 9-15,-2-3-2 0,7-2-2 0,-1-2 5 16,0-2 9-16,1-2-4 16,2 1 13-16,0-3-19 0,3-2-4 0,-4-2 25 15,2 0-5-15,-4 0 28 0,0 1 0 0,1-1 13 16,-5 3 8-16,1-1-8 0,-1 0 13 16,-1 3-6-16,1-2 11 0,-3 1-28 0,1 0 7 15,-4 4-2-15,0 0-10 0,0 0 22 0,0 0-25 16,0 0-7-16,3 18-11 0,-6-8-5 15,0 3 8-15,2 4-3 0,-2 1-5 0,0 3 12 16,0 2 6-16,-1 4-13 0,-3 4-12 0,4-1 17 16,-4 2 16-16,4-4-55 0,-1 4 14 15,-3-7-26-15,3 0 5 0,-2 0-5 0,2-4-20 16,-2-3 20-16,3-1 0 0,-1-5 15 16,0-1 14-16,0-2-1 0,-2-3-18 0,1 0 18 15,0-3 18-15,5-3-10 0,-11 0 18 16,11 0-5-16,-13-7 5 0,10 1-8 0,-1-1 20 15,-2-1-14-15,3-2 6 0,1 1-4 0,-1-1-5 16,3-3-11-16,3 3 9 0,1-3-6 16,0 1 2-16,3-3 11 0,3 4-16 0,1-3-20 15,5-1 21-15,2 0-6 0,1 1 16 0,5-3-16 16,1 1-10-16,-1-1 13 0,6 1 15 16,-2-1 8-16,-1 0-18 0,0 0 16 0,1-1-40 15,-4 2 7-15,0-2 11 0,0 2 6 16,-7 2-15-16,3-1 5 0,-6 0-6 15,-3 0-14-15,1 2 12 0,-5 0 15 0,-3 1-17 16,3 0 2-16,-7 2-5 0,0 0 20 0,0 1-15 16,-7 1 3-16,3 1 12 0,-6 3-20 15,1 1 16-15,-2 0-19 0,-3 3 8 0,-3 2-15 16,4 0 41-16,-5 3-26 0,2 3 7 0,-2-1-22 16,1 4 23-16,3 0-3 0,1 0 5 15,2 1-25-15,1 1 0 0,0-1 2 0,7 1-15 16,-1-3-8-16,4 1 8 0,0-1 31 0,7-1-36 15,0-2 28-15,2-1 5 0,3 0-10 16,1-5 12-16,0 2 6 0,5-2-5 16,-1-5-3-16,0 0 15 0,4 0 39 0,-5-2-46 15,1 0 15-15,-3-1 18 0,0-2 15 16,-1 0 21-16,-2 3-5 0,-1-1 18 0,-3-2-8 16,2 3-3-16,-4 0-10 0,1 0-2 0,-2 2-6 15,-1-1 27-15,0-1-32 0,-3 6 8 0,1-5-8 16,-1 5-7-16,0 0-8 0,0 0 0 15,0 0-7-15,0 0 4 0,0 0-2 0,0 0 5 16,0 0-10-16,-4 20-18 0,4-11 2 0,0-1 1 16,0 2 19-16,3 2-47 0,-2-1-1 15,2-1 0-15,0 2-17 0,1 0 4 0,3-3-2 16,-1 0 23-16,-2-1 5 0,3-1-7 16,2 0 50-16,-1-4-22 0,-1-2-8 15,3-1 30-15,1-1-17 0,-1-2 5 0,0-3-1 16,4-2 4-16,-1 0 4 0,1-4 1 0,-1-1 2 15,2-4-13-15,-2-2 16 0,3-2-3 16,-2-4-18-16,-3-2 26 0,0-1-16 0,-2-3-7 16,-2-1 22-16,0-5-22 0,0-1-6 0,-7 2-12 15,0 1 13-15,0 0-3 0,-3 5 13 16,-1 4 17-16,-3 1 4 0,3 2-16 0,-2 3-8 16,0 3-5-16,-2 3 8 0,1 1 2 0,1 5-10 15,-1 2 5-15,3 2-2 0,-3 4-16 16,7 0 8-16,-16 14-7 0,9-1-9 15,-1 3 21-15,2 8-20 0,2 2 15 0,1 6 5 16,3 5-2-16,3 1 22 0,1 16-9 16,2-2-26-16,2-1 4 0,2-2-32 0,3-3-34 15,-2-9-10-15,6 3-25 0,-3-9-1 0,-1-8-55 16,5-1-4-16,-2-6-20 0,-2-5-97 16,14 3-394-16,-2-5 35 0</inkml:trace>
  <inkml:trace contextRef="#ctx0" brushRef="#br0" timeOffset="139051.14">24013 17381 767 0,'0'0'279'0,"-24"17"-23"0,10-2-5 16,0 8-38-16,-10 14-14 0,3 4-19 15,-1 7 14-15,0 1-20 0,3 4-36 0,-2 14-12 16,3 0-3-16,5-9-13 0,2 0-21 0,1 1-9 15,1-1-19-15,5-1-20 0,4-2 13 16,3-2-29-16,4-4-40 0,6-3-34 0,2-6-63 16,9-2 2-16,0-3 0 0,7-8 7 0,1-7-45 15,14 2-561-15,2-8-13 0,3-3 33 16,-3-4 119-16</inkml:trace>
  <inkml:trace contextRef="#ctx0" brushRef="#br0" timeOffset="139431.21">24475 17799 821 0,'0'0'282'0,"0"0"-37"15,0 0 1-15,0 0-21 0,-11 17-43 0,7-4 2 16,-2 3-33-16,1 5-2 0,-3 4 2 15,0 4-36-15,1 2-7 0,-2 1-14 0,2 2 1 16,-1 1-26-16,2 0-2 0,2-1-19 0,-2 0-12 16,2-2-23-16,-3-1-28 0,4-4-54 0,-1-4-44 15,4-2-120-15,-3-2-82 0,3-3-243 16,-3-3-146-16,6-4 28 0,-3-3 106 16</inkml:trace>
  <inkml:trace contextRef="#ctx0" brushRef="#br0" timeOffset="139812.57">24405 17618 645 0,'12'-12'266'0,"4"5"-38"0,2 0-3 0,-2 1-15 15,2 1-23-15,2 3-39 0,-3 0 8 16,4 1-10-16,0 2-38 0,-1 3 2 0,1 3-28 15,3 3 2-15,-1 3-7 0,-2 5-8 16,-1 1-10-16,-3 6-5 0,-3-2-8 0,-4 4-8 16,-3-2 3-16,-4 0-26 0,-3 1 6 15,-3 2 4-15,-4 1-19 0,-3 0 17 0,2-3-21 16,-5-6 13-16,-3 4 6 0,2-6-1 0,1-5 14 16,2-1 2-16,-3-2-6 0,0-2 37 15,1-1-31-15,3-4-6 0,2 0 32 0,1-2-11 16,-2-1-20-16,9 0 12 0,-15-3 11 0,9 2-26 15,6 1 18-15,-7-6-18 16,7 6 6-16,0-7-11 0,0 7 18 0,7-7-29 16,-1 2 4-16,-1 2 4 0,2 0-7 0,2 1-10 0,-2 1 4 15,4 0 9-15,-11 1-29 0,20 5-10 16,-6 0-16-16,-4 0-35 0,0 7-31 16,1 1-64-16,-1 1-74 0,0 3-389 0,1 2-139 15,-5 2 37-15,4 0 109 0</inkml:trace>
  <inkml:trace contextRef="#ctx0" brushRef="#br0" timeOffset="140205.44">24919 18106 529 0,'6'-13'231'0,"-2"3"-26"0,0 1 12 15,-4 1-28-15,6-2-7 0,-5 5-26 0,2-4-5 16,0 2-15-16,4-1-21 0,-1-1-15 15,2 2-8-15,-2 0-12 0,1-1-34 0,0 1-5 16,1-1 0-16,1 3-18 0,-2-3 5 0,0 2 20 16,4-1-32-16,-5-2-9 0,4-2 19 15,-3-1 15-15,3 0-31 0,-3-1-15 0,-3-4 18 16,2 0 7-16,-2-1-2 0,3-1 8 0,-4-2-18 16,-3 3 2-16,1 0 90 0,-1-1-8 15,-4 1-8-15,1-1-12 0,3 4 15 0,-5 1-31 16,2 2 8-16,0-1-13 0,0 4-4 15,-4 0 6-15,3 3-7 0,-2 1-10 0,-1 5-8 16,7 0-2-16,-17 8-3 0,6 2-5 16,1 3 10-16,0 6-10 0,-1 6 2 0,1 6-7 15,0 2 13-15,-1 14-8 0,1 2-13 0,1 1 15 16,-2 4-7-16,7-1-21 0,-2 1-4 16,2-1-32-16,-2 2-33 0,3-3-43 0,-5-2-31 15,1-11-210-15,1-3-468 0,4-3 110 0,-3-1 12 16,2-5 106-16</inkml:trace>
  <inkml:trace contextRef="#ctx0" brushRef="#br0" timeOffset="140383.47">24984 18162 601 0,'21'-11'184'15,"-1"1"-35"-15,-3 2-29 0,4 1-10 0,-2 1-41 16,4-2-38-16,0 1-51 0,1 0-57 0,3 2-74 16,-10 1-151-16,10-2-285 0</inkml:trace>
  <inkml:trace contextRef="#ctx0" brushRef="#br0" timeOffset="140653.75">25432 17379 583 0,'20'8'261'0,"-16"0"3"0,3 3-141 15,-1 6 7-15,1 6 32 0,0 8-29 0,7 18 10 16,-4 4-20-16,1 5-11 0,-5 6-9 0,-3 5 12 15,-9 12-33-15,-2 4 13 16,-8 2-13-16,-12 0-34 0,-9 4-22 0,-15 24-42 16,-16 0-572-16,-14 0-106 0,-17 12 29 0,-27-8 83 15</inkml:trace>
  <inkml:trace contextRef="#ctx0" brushRef="#br0" timeOffset="147434.66">15115 3334 652 0,'0'0'208'0,"16"-13"-40"16,-8 9-4-16,2-3-20 0,-3-1 27 0,2 2-7 15,2-4-36-15,-1 0 5 0,0-3-46 16,4 0 15-16,-3-3 3 0,3-1-20 0,-1 0-8 16,-3 1-26-16,1-5 8 0,-4 3-80 0,2 1 1 15,-1-3 10-15,-5 3-3 0,1 1 5 0,-1-5-10 16,0 5 8-16,-3 3 2 0,0-2 1 15,-3 1 32-15,3 1-45 0,-3 1 30 0,2 4-10 16,-5-2 8-16,2 3 2 0,-3-1-13 16,0 3 16-16,1 3-8 0,-5-2-18 0,4 4 24 15,7 0-16-15,-19 2-13 0,8 5 7 16,4 1 6-16,-3 2 15 0,2 5-12 0,-2 4 7 16,4 1-18-16,-1 5 11 0,0 6-1 15,3 5 1-15,1-1 19 0,3 5-19 0,0-2 15 16,3 16-3-16,0-1-10 0,2 2 13 0,2-3 0 15,2 0-3-15,-2-3 3 0,1-1-6 0,1 1-2 16,-2-11 18-16,-4-1-17 0,4-3 1 16,-3-4-4-16,-3 6-8 0,2-8 0 0,0-2-6 15,-3 1-35-15,-3 1-10 0,3-6-77 0,-4 1-21 16,0-10-84-16,1 5-476 16,-1-3 41-16</inkml:trace>
  <inkml:trace contextRef="#ctx0" brushRef="#br0" timeOffset="147714.46">14933 3634 665 0,'14'-13'238'0,"3"5"-33"15,0-1-21-15,1 1-12 16,2 1-19-16,0 2-22 0,7-4-1 0,-2-2-25 16,2 6 8-16,4-4-13 0,0 1-21 0,-1 1 3 15,-2 0-10-15,-1 0-8 0,1 3 2 0,-2 0-20 16,-2 0-15-16,-3-1-28 0,-4 3-14 16,0 0-9-16,-3 2-34 0,0-4-2 0,-4 4-70 15,-3 0-30-15,-7 0-120 0,14 0-467 0,-5 4 68 16</inkml:trace>
  <inkml:trace contextRef="#ctx0" brushRef="#br0" timeOffset="148204.29">16048 3371 711 0,'0'0'190'16,"0"0"-9"-16,0 0 9 0,0 0-19 0,0 0-20 15,0 0 0-15,31 8-13 0,-17-6-10 16,2-4-112-16,2 1 30 0,5 0-18 16,1 0 10-16,1-4 1 0,5 1-11 0,1 0-2 15,-3 0 4-15,5-3-7 0,-8 1-15 0,5 2 7 16,-5 0 11-16,-2 0-6 0,-2-2-7 16,-4 4-18-16,0-3 0 0,0 4-46 0,-7-2-18 15,3 0-13-15,-2 2-33 0,-4 1-24 0,-7 0-117 16,6 0-430-16,-6 0 8 0</inkml:trace>
  <inkml:trace contextRef="#ctx0" brushRef="#br0" timeOffset="148516.94">16393 3175 552 0,'0'0'197'0,"0"0"-5"0,0 0-17 16,11 14-24-16,-5-7 10 0,1-1-31 16,3 1-7-16,1 1 0 0,2 1-3 0,-2-1-12 15,2 0-26-15,5 0 7 0,-2 1 4 0,-1-1-27 16,1 0 3-16,2-2 0 16,-2 1-17-16,2 0 17 0,-2 0-3 0,-2 0-27 0,0-2 4 15,-3 2 6-15,-1-2-24 0,-1 3 6 16,-5-4 13-16,2 4 7 0,-4 2-18 15,-2 1 0-15,-5 1 1 0,-1 4-17 0,-8 3-9 16,-3 5-18-16,0 1-8 0,-13 4-46 0,9-3-61 16,3-2-93-16,-16 5-148 0,17-7-420 15,3-4 92-15,1-4 37 0</inkml:trace>
  <inkml:trace contextRef="#ctx0" brushRef="#br0" timeOffset="149206.97">16995 3206 455 0,'3'4'161'0,"1"-1"-4"16,2 3-17-16,-2 1-1 0,3 1 53 0,-3 0-18 16,2 1-26-16,-3 1-5 0,-2 0-7 15,2 3-23-15,0-1 10 0,0 1-31 0,-3-2-28 16,0 0 25-16,0 2-9 0,3-4-32 0,-3 1 1 15,0-3-21-15,0 0 5 0,0 0 1 16,2-3 1-16,-2-4-6 0,3 4 1 0,-3-4 11 16,0 0-13-16,10-8-10 0,-4-1 8 0,1-3-3 15,1 0 13-15,1-1 0 0,-2 0 2 16,3-1-5-16,-2 3-17 0,5-3 17 0,-6 3 0 16,4 0-23-16,-5 6 19 0,1-4-11 0,4 1 7 15,-5 2-2-15,4 4-7 0,-3-4 9 16,1 4-22-16,1 1 2 0,-2 1-3 15,-7 0 1-15,13 3-8 0,-5 3 12 0,-2-2-1 16,-2 3-6-16,2 0 5 0,-2 4-13 0,-1-4 21 16,4 2-34-16,-6 0 21 0,2-2 5 15,3-1-15-15,-5 2 8 0,2-6 20 0,0 4-13 16,-3-6 15-16,11 0 1 0,-11 0-11 0,13-8-5 16,-3 0 15-16,1-1 6 0,2-2-3 15,-3 0 5-15,5-3 23 0,1 2-33 0,-2 2 13 16,-1 1-28-16,-2-3 4 0,-1 3 11 15,0 5 3-15,-2-4-14 0,-1 2 11 16,-1 4-7-16,-2-4-4 0,2 4-4 0,-6 2 2 16,14-1-8-16,-14 1 26 0,10 4-25 0,-6 3 20 15,2-1-13-15,-1 5-8 0,-2 3-12 0,3 3-29 16,-6-1-27-16,0 1-44 0,1 1-108 16,2-3-64-16,-3 4-524 0,3-2 79 0,0-2 69 15,1-3 89-15</inkml:trace>
  <inkml:trace contextRef="#ctx0" brushRef="#br0" timeOffset="149563.64">17750 3235 798 0,'0'0'271'16,"3"-6"-35"-16,-3 6-24 0,0-3-12 0,0 3-23 16,0 0-34-16,0 0-12 0,0 0-9 15,0 0-4-15,0 0-21 0,0 0 6 0,0 20-16 16,0-12-8-16,0 2-7 0,0 2-11 0,4 0-10 15,-3-4-20-15,2 5-3 0,4-3-7 16,-4-3-6-16,3 1-2 0,5-3 2 0,-4 1 8 16,3-5-7-16,0-1-9 0,4-1 9 0,-1-2 4 15,2-3 1-15,1-2 7 0,-2 1 5 16,0-3 16-16,0 0-65 0,-4 1-22 16,0 1 15-16,1-1-20 0,-2 1 12 0,-2 2-10 15,-3-1 38-15,6 3 39 0,-6-1-15 16,2 2-3-16,-2-1-8 0,-4 4-5 0,6-7-3 15,-3 5 21-15,-3 2-23 0,5-3 21 0,-5 3-16 16,0 0-10-16,10 8 10 0,-7-3 3 0,0 2 5 16,1 6-13-16,2-2-21 0,2 3 3 15,-2-2-5-15,1 3-13 0,0-1-30 0,0-1-14 16,0 1-132-16,3-3-77 0,-4 1-39 0,5-3-412 16,-1-5 29-16,-3 2 137 15</inkml:trace>
  <inkml:trace contextRef="#ctx0" brushRef="#br0" timeOffset="149784.37">18171 2935 739 0,'0'0'302'16,"-3"-7"-18"-16,3 7-51 0,0 0-20 0,-4-3-21 15,4 3-16-15,0 0-22 0,0 0-11 0,3 17-15 16,-2-7-15-16,2 2 0 0,0 5-11 15,0 2-15-15,1 6-3 0,-1 0-9 0,4 8-37 16,-6 0-17-16,2 4-85 0,-3 2-180 0,0 3-588 16,0-5 67-16,-3 1 89 15,3-9 72-15</inkml:trace>
  <inkml:trace contextRef="#ctx0" brushRef="#br0" timeOffset="150143.67">18242 3410 691 0,'3'-4'274'0,"-3"4"-19"0,1-5-45 0,3 0-13 0,-4 5-17 15,3-4-4-15,-3 4-35 0,10-4-10 0,-7 4-11 16,4-3-23-16,1 2-2 16,1 1-23-16,1-5-16 0,1 2-15 0,-1-2-8 15,3 1-10-15,-1 0-18 0,1-3-2 0,-3 1-21 16,4-5 10-16,-4 1 3 0,1 0-10 15,-1 0 12-15,-4-3-7 0,-2 3 5 0,2 0 2 16,-6-2 13-16,4 2 6 0,-4 1 20 0,-4-1 0 16,4 1 2-16,-3 0 0 0,0 3 1 0,-1-2 2 15,1 5-3-15,0-5 8 0,-1 4-25 16,4 4 7-16,-10 0-8 0,10 0 8 0,-10 6 13 16,6 0-15-16,-2 3 12 0,-1 1-17 0,3 2 2 15,0 2 5-15,-2 1 5 16,6 0-25-16,0-2 0 0,0 2 20 0,0-1-18 15,3 3 0-15,0-5-7 0,5 3-19 0,-2-1-14 16,1-4 4-16,3 0-28 0,7-2-15 0,-3 0-10 16,3-6-151-16,0 2-533 0,4-4 0 15,0-4 49-15,-1 2 102 0</inkml:trace>
  <inkml:trace contextRef="#ctx0" brushRef="#br0" timeOffset="150360.91">18780 3211 762 0,'-1'-7'205'0,"1"7"-10"16,0 0-21-16,-6-4-36 0,6 4-15 16,0 0 0-16,0 0 2 0,0 0-15 0,0 0-5 15,0 0-20-15,0 0-11 0,0 0 5 16,10 17-5-16,-4-9-15 0,-2 1-18 0,2-1 8 16,5 3-11-16,-4 0-7 0,3 2 7 0,1-1-40 15,-1 1-6-15,0-2-43 0,7 2-28 16,-7-3-116-16,-3-1-112 0,7-1-425 0,-4 2 38 15</inkml:trace>
  <inkml:trace contextRef="#ctx0" brushRef="#br0" timeOffset="150512.09">19026 3125 796 0,'-4'-4'248'0,"4"4"-46"0,0 0-15 15,-7-2-18-15,7 2-18 0,-14 9-10 0,4 1-24 16,-13 10-9-16,2 1-8 0,-10 13-39 0,-6-1-45 16,-4 5-124-16,7 3-647 0,-1-5 38 0,1-2 141 15</inkml:trace>
  <inkml:trace contextRef="#ctx0" brushRef="#br0" timeOffset="151000.99">19614 3352 691 0,'6'1'235'0,"-6"-1"-20"0,24 0-13 0,-10-1-15 15,3 1 0-15,7-2-36 0,-1 2-15 16,2 0-13-16,5-4-8 0,1 3-13 16,0-2 1-16,3 3-11 0,0-3-13 0,1 2 0 15,-1-1-20-15,-3 1 0 0,0 0 3 16,0 1-39-16,-8-3 18 0,4 1 5 0,-3 2-23 15,-3 0-16-15,-1-1-30 0,-3 1-87 0,-3 0-25 16,0 0-109-16,-4-3-76 0,4 4-386 0,-7 0 51 16,-7-1 12-16</inkml:trace>
  <inkml:trace contextRef="#ctx0" brushRef="#br0" timeOffset="151296">20581 3201 773 0,'0'0'271'0,"0"0"-15"16,0 0-18-16,-4-6-23 0,4 6-13 0,-3-3-38 15,3 3-21-15,-7-4 3 0,7 4-36 16,-6-2-28-16,6 2-10 0,-8-2-13 16,8 2-6-16,-10 0-30 0,10 0-35 0,-10 2-32 0,10-2-86 15,-14 2-88-15,7 2-542 0,-2-2 84 16,1 0 8-16</inkml:trace>
  <inkml:trace contextRef="#ctx0" brushRef="#br0" timeOffset="151659">20136 3164 632 0,'0'0'217'0,"0"0"-35"0,0 0 5 15,0 0-21-15,17 17 11 0,-6-12-26 16,-4 1-13-16,6 2 3 0,1 1-39 0,-1-4-10 16,2 6-4-16,1-2-1 0,2 1-8 0,-2-2-15 15,-1 1 0-15,1 1 5 0,1-2-13 16,-3 1 11-16,0-1-26 0,-1 2 2 0,1-2-4 16,-7-1-6-16,3 1 5 0,-2-1-27 0,1 1 30 15,-5-1 15-15,-1 1 0 0,0 0-33 16,-6 2-66-16,-3 1-3 0,-4 3 33 15,-2 4 0-15,-7 1 16 0,-2 1-29 0,0-1 0 16,-3-1-30-16,4 0-23 0,-1 3-57 16,5-6-64-16,-2-1-593 0,1 3 102 0,7-6 53 15</inkml:trace>
  <inkml:trace contextRef="#ctx0" brushRef="#br0" timeOffset="152112.25">21141 3171 616 0,'-6'-2'290'0,"6"2"-57"16,0 0-36-16,-4-6-10 0,4 6-13 15,0 0-16-15,0 0-17 0,0 0-28 0,-16 8-13 0,8-1 4 16,1 3-9-16,-3 3-13 0,0 3 15 16,0 3-28-16,0 1-25 0,-1-1 10 15,7 0-11-15,1-2-17 0,0 1-1 0,0-1-9 16,3 0 4-16,3-2-15 0,0-1 8 0,1-3 3 15,6-1 24-15,3-2-34 0,-2-1-1 16,9-1 18-16,-2-6-21 0,2 0 6 0,1-6 2 16,3 3 11-16,0-5-21 0,-4 0 5 0,1-5 23 15,-1 2-13-15,-3-3-15 0,0-1 8 16,-6-2-11-16,1 3 19 0,-4-2-6 0,-4 1 0 16,-1-2 1-16,-3 3 12 0,-4-3 2 0,-6 2-4 15,0 3-11-15,-7-3-5 0,-7 6 0 16,-3 2 8-16,-1 3-10 0,-6 1-19 15,-4 6 6-15,-3 1-62 0,4 3-58 0,2-2-180 16,-9 14-486-16,9-3 46 0,5-1 107 0</inkml:trace>
  <inkml:trace contextRef="#ctx0" brushRef="#br0" timeOffset="152595.76">19842 3834 752 0,'-6'-5'251'0,"6"5"-18"16,-7-4-18-16,4 0-23 0,3 4-13 0,-7-4-10 15,7 4-39-15,-4-4-19 0,4 4-1 16,0 0-16-16,0 0-9 0,0 0-3 0,14 16-16 16,-4-3 6-16,4-1-21 0,6 5-7 0,4 5-1 15,10 6-4-15,3-3 7 0,2 4-11 16,-2-4-1-16,4 0-19 0,4-4 8 0,-4 1 0 16,0 1 3-16,-3-5-6 0,-9-6-12 0,-1 3-6 15,0-1-7-15,-1-3 3 0,-3-1-19 16,0 3-71-16,-4-5-77 0,-3-5-79 15,-3 3-563-15,0-1 66 0,-7 0 105 0</inkml:trace>
  <inkml:trace contextRef="#ctx0" brushRef="#br0" timeOffset="152937.2">20468 4001 611 0,'0'0'182'0,"0"0"-5"16,0 0-21-16,0 0-10 0,0 0 0 0,0 0-31 15,7 16-5-15,-4-8-13 16,0-2 3-16,1 5-5 0,-1-2-26 0,1 1 20 16,-1 0-30-16,1 3 0 0,0-5-5 0,-1 1 5 15,0 1-11-15,0-1 9 0,-2-1-27 16,2 1 86-16,0-4-4 0,-6 3 8 0,3-4-35 15,-3 4 17-15,-4 0-20 0,-7 1 3 0,-3 4-16 16,-4-4 5-16,-3 1-20 0,-4 4-11 16,-1-3 9-16,-3-1-42 0,5 3-23 0,-6-5-48 15,5 3-60-15,4-5-176 0,6 3-540 0,2-1 69 16,-2 0 90-16,5-1 105 16</inkml:trace>
  <inkml:trace contextRef="#ctx0" brushRef="#br0" timeOffset="153250.37">21251 4161 688 0,'0'0'271'0,"0"0"-30"0,3-2-6 0,-3 2-32 16,0 0-19-16,0 0-20 0,0 0-18 0,0 0-16 15,0 0 8-15,3 17-12 0,-2-7-16 0,-1 8 28 16,-4 6-23-16,-2 9-25 0,-4 19-21 15,-8 5-105-15,1 19-803 0,0-1 109 0,-4-1 26 16,4-2 116-16</inkml:trace>
  <inkml:trace contextRef="#ctx0" brushRef="#br0" timeOffset="177594.95">23633 4304 289 0,'0'0'133'15,"3"7"-10"-15,-1-2 2 0,-2-5-30 0,3 2 30 16,-3-2-10-16,7 3-79 0,-7-3 54 0,0 0 12 16,16-8-10-16,-5 4 3 0,-1-9-23 15,7 1 12-15,0-9-15 0,4 0 6 16,6-10-1-16,1-2-41 0,-2-3 8 0,2-3-20 16,-4 2-9-16,0-4-7 0,0-5-5 0,-7 5 8 15,0-5 10-15,-4 0-41 0,-2 1 26 16,-4 7-11-16,-1 4 21 0,-5 6 0 0,-1-2-26 15,0 4 33-15,-4 1-12 0,1 1 2 0,-4 4-5 16,0 3 3-16,-3 1-26 0,-3 7 18 0,1 0-13 16,-4 5 6-16,-1 3 12 0,-3 2-10 15,-4 6-19-15,-4 7 30 0,0 0-12 16,-9 15-1-16,0 3-3 0,2 2 7 0,4 4 3 16,3 7-3-16,2 0 11 0,-5 14 13 0,1 3-24 0,5 1 3 15,4 2 0-15,5-12 13 16,-1 2 0-16,6 2-16 0,0 3 8 0,5 4 11 15,-1-3 4-15,7 3 6 0,0-2 15 0,4 1-24 16,-1-2 14-16,8 3 18 0,2 10-11 16,0-2-10-16,2 1 16 0,1 2-16 0,5 5 0 15,0-3 5-15,-1 6-2 0,1 0 5 0,3 0-5 16,0 3-6-16,2 3-12 0,-5 3 0 16,3 0 5-16,-3 5-8 0,-1 0 23 0,-2 4-12 15,-2 3-13-15,1-1 2 0,-6 5-5 0,2 6 21 16,-9-3-19-16,2 3 3 0,-5 3-4 0,-5-2 14 15,-2 2-23-15,-2-5 19 0,-5 30 2 16,0-34 7-16,-5 0-9 0,-3-1-11 16,-9 20-8-16,6-27 1 0,-3-2 2 0,-4-3 0 15,-6-5 7-15,2 0 4 0,1-5-1 0,0-3 0 16,0-7-18-16,3 0-2 0,0-8 20 0,0-2-7 16,4-5 5-16,3-10-3 0,4-2 8 15,2-5-13-15,-2 0-26 0,3-2 11 0,7-8-16 16,-1-7-10-16,4-2 10 0,1-1 16 0,-1-3-39 15,4-3-2-15,-1-1-1 0,3-2 9 16,1 2 2-16,1-7 7 0,3 2 9 0,2-2 7 16,-2 0 5-16,2-2 7 0,4-1-9 0,1-3 10 15,2 1 10-15,2-3 7 0,1 1-1 16,2-2-6-16,2 1 10 0,4-1-26 16,0 1 11-16,3 3 5 0,1-2-2 0,2 2 9 15,-2 0 9-15,0 3-16 0,5 3 7 0,-2 3 11 16,7 6 3-16,2 6-16 0,-2 1 23 0,0 6-2 15,-4 4-13-15,-3 7 4 0,3 14 4 16,0 7 5-16,-3 4-14 0,-4 0 14 0,-2 6-6 16,-2 1-9-16,1 0 1 0,-7 8-9 0,0 4 17 15,2 1-17-15,-7 4 20 0,2 1-8 16,-1 3-2-16,-6 5-3 0,-4 4-2 16,1 6-8-16,-4-2-8 0,-4 2 8 0,1 3 8 15,-7-3 10-15,0 4-13 0,-8 27 3 0,2-3 5 16,2-29 10-16,0-2 5 0,-3 0-5 15,4 2-13-15,-2 4-5 0,8-3 11 0,-2-3 7 16,6-1 5-16,6-5-3 0,5 1-9 0,4-3 4 16,5-5-7-16,11-3 13 0,6-4 4 0,10-3-27 15,25 11 17-15,15-8 11 0,16-7-16 16,12-12 3-16,10-12-7 0,17-6 19 0,18-8-25 16,17-8 1-16,15-3-45 0,5-6-102 0,18 2-691 15,4-7 141-15,-4-3 8 0,3-5 56 16</inkml:trace>
  <inkml:trace contextRef="#ctx0" brushRef="#br0" timeOffset="182213.45">16513 16066 465 0,'0'0'146'16,"0"0"10"-16,0 0-30 0,21-8-19 0,-8 5 16 15,7-1-33-15,8-2-1 0,6-2-17 16,21-3-3-16,0 1-7 0,2-1 22 0,2-2-33 16,-1 2 16-16,3 3-19 0,-3-2 6 0,-6 2-18 15,-5 1-10-15,-8 1 7 0,-2 2-5 16,-3 1-5-16,-3-1 3 0,0 3-39 0,-7 1 13 16,-1-1-33-16,-2 1-24 0,0 1-4 0,-8 0-34 15,1 5-110-15,-11-1-173 0,4 1-275 16</inkml:trace>
  <inkml:trace contextRef="#ctx0" brushRef="#br0" timeOffset="182560.64">17023 15751 778 0,'0'0'212'0,"0"0"-12"0,0 0-24 16,0 0 4-16,-4 12-29 0,4-5-23 15,3 2-21-15,1-1-10 0,3 3-15 0,2-1-8 16,2 3 1-16,-1-1 9 0,8 1-7 16,-2-1-28-16,2 3 12 0,5-1-20 15,4-2 5-15,1 1-2 0,2-1-16 0,-2-1 10 16,-1-1 11-16,-2-1-34 0,-1-1 16 0,-4 0 5 15,0-2-13-15,-3 1 0 0,-3-2-13 16,0 2 5-16,-4-1 13 0,-6 4 1 0,-4 2-11 16,-4 11-6-16,-13 5 4 0,-14 15-9 0,-16 16-48 15,-11 7-12-15,-10 0-34 0,-5-4-93 0,-19 17-598 16,20-18 59-16,-3-4 48 0</inkml:trace>
  <inkml:trace contextRef="#ctx0" brushRef="#br0" timeOffset="185359.56">29059 5063 575 0,'26'5'208'0,"2"-2"-47"0,3-3 3 16,0 1-67-16,10-3-41 0,5-1 6 16,17-4 7-16,9 1-15 0,16-2-16 0,5-2 29 15,4 0-11-15,1 1-10 0,-6 1 10 16,-4-5 3-16,-18 5-28 0,1-1 0 0,-3 2-1 16,0-2-9-16,-12 5-6 0,2-2 6 15,-10 3 4-15,-11-1-27 0,-6 3-11 0,-3-2-8 16,-4 3-40-16,0 0-8 0,-4-4-59 0,-3 4-49 15,-5 0-166-15,1 0-327 0</inkml:trace>
  <inkml:trace contextRef="#ctx0" brushRef="#br0" timeOffset="185703.25">30374 4676 307 0,'0'0'120'0,"15"10"8"0,-9-3-10 16,1 0-8-16,0 2 13 0,3-2-57 16,1 2 57-16,1 0-44 0,3-1-17 0,-2 4-26 15,5 1 28-15,3-2 20 0,0-1-30 0,-2 2-8 16,2-2-3-16,-1 1 9 0,4 0 1 15,-3-1-4-15,2-2 5 0,1 1 0 16,0-1-8-16,0 0-13 0,-1-1 16 0,-2-1 22 16,-3-1-35-16,-1 2-13 0,-3-3 13 0,-1 2-13 15,-5 0 10-15,-5-1 1 0,-3 2-4 16,-11 7-2-16,-13 4 11 0,-20 10 53 0,-15 12-8 16,-15-1-38-16,-2 4-20 0,-10 1 15 0,-5 3-36 15,6-3-25-15,-1-3-157 0,7 2-253 16,14-4-276-16,21-11 14 0</inkml:trace>
  <inkml:trace contextRef="#ctx0" brushRef="#br0" timeOffset="186220.54">31909 4911 716 0,'0'0'282'16,"-1"-7"-39"-16,1 7-28 0,-8-1-8 16,8 1-17-16,-13 8-24 0,1 2-25 0,-5 3-16 15,2 6-12-15,-7 4-6 0,-3 10-14 0,6-6-6 16,-3 12-21-16,2-3 1 0,7-2 4 16,6-4-14-16,0-1-14 0,0-1-7 0,7-3-10 15,0 0 2-15,9-3 3 0,-1 0-6 0,5-3-4 16,5-4-3-16,3-4-21 0,5-4 11 0,2-1 15 15,3-8 2-15,3-2-7 16,4-6-8-16,11-5-4 0,-3-4 4 0,-3-4-3 16,-4 0-1-16,-2-4-1 0,-8 0 5 0,-6 2-15 15,-5 0 25-15,-5-2-15 0,-2-2 3 16,-3 8-5-16,-7-1 4 0,-4-3-25 0,-6 3 11 16,-2 2-21-16,-9 2-8 0,2 4 8 0,-13 3-13 15,-6 2 2-15,-8 3-9 0,1 5-14 16,-18 3 24-16,1 8-249 0,-4 3-76 0,14 3-446 15,-1 5 123-15,5 0 64 0</inkml:trace>
  <inkml:trace contextRef="#ctx0" brushRef="#br0" timeOffset="186732.31">28729 6935 885 0,'0'0'233'0,"-9"-1"-18"0,9 1-31 15,0 0-20-15,0 0-15 0,0 0-16 0,0 0-3 16,0 0-14-16,0 0 1 0,11 16-7 15,-1-12-20-15,4 3-16 0,4 0-10 16,1 0 10-16,8-3-20 0,8 3 8 0,7-2 14 16,15 0-14-16,8-1-14 0,2-4 4 0,3 0-1 15,4-6-15-15,4 3 7 0,13-3-2 0,1-1-3 16,-14 3-25-16,1-3 0 0,-7 1-26 16,-5 2-5-16,-5-2-20 0,-10 1-18 0,-11 2-39 15,-4 0-13-15,-6-1-63 0,-4 2-34 0,-6-3-89 16,0 4-451-16,-1-6 38 0,0 2 68 15</inkml:trace>
  <inkml:trace contextRef="#ctx0" brushRef="#br0" timeOffset="186988.21">29884 6726 488 0,'0'0'177'0,"9"9"-5"0,-2-2-11 0,6-1-15 15,3 3-18-15,2 1 0 0,10 1-8 16,2 3-13-16,-2-2-12 0,3 2-26 0,3 2-2 16,-2-4 7-16,-3 1-15 0,2 3 2 0,-2-5 3 15,-7 3-18-15,1-3 1 0,-5-1-9 16,0 3-12-16,-2-1 12 0,-3 1 21 0,-8-1-34 16,-2 2 6-16,-3 1 15 0,-6 2-15 15,-4 6 7-15,-11 2 8 0,-13 6-25 0,-8 2 10 16,-12 7-6-16,-4-5-25 0,8-6 0 15,-3-1-13-15,5-3-28 0,0 0-97 0,-20 4-220 16,40-12-413-16,8-5 96 0,6-3 55 0</inkml:trace>
  <inkml:trace contextRef="#ctx0" brushRef="#br0" timeOffset="187470.97">31575 6834 624 0,'-4'-6'205'0,"1"3"-59"16,-1-3-5-16,-2 4 4 0,-2 0-52 0,1-2 32 15,-2 3-30-15,-1 1-3 0,-4 5-15 0,0-2 10 16,-3 7-21-16,0 3-2 0,-3-1-15 16,-1 10-16-16,4 1 18 0,0 0-23 15,0 6 19-15,3-1-4 0,7 1-2 0,0 0-15 16,0 0 7-16,11-2 49 0,0-1 2 0,5 6-9 16,5-7-22-16,3-4 9 0,4 0-19 15,6-9 1-15,0 1 4 0,8-5-14 0,3-5 1 16,-1-5-4-16,3 0 0 0,12-11 2 0,0-2-7 15,-8-5-3-15,1-3 13 0,-8-2-18 16,-3-3 12-16,-6-5-2 0,-4 0-5 0,-5 2-10 16,-7 3 5-16,-3-4-8 0,-8 7 1 0,-1-1-9 15,-7 2-2-15,-7 0-2 0,-10 5-9 16,-11-5 9-16,-12 7-1 0,-4 8-12 0,-6 1 0 16,3 9-11-16,-10 7-48 0,-1 6-87 0,0 0-72 15,-6 16-563-15,13-10 97 0,-7 11 28 16</inkml:trace>
  <inkml:trace contextRef="#ctx0" brushRef="#br0" timeOffset="187939.87">29383 9011 494 0,'28'1'222'0,"3"-1"-12"15,3-1-33-15,11 0-6 0,19-2-17 0,5-3-11 16,7 2-17-16,1-2-6 0,-5 0-20 16,2 2-18-16,-7-1-11 0,0 4-12 0,-5 0-59 15,-10 1-2-15,-8 0-55 0,-3 1-2 16,-6-1-94-16,-6 1-85 0,-1 4-481 0,1-3 79 16</inkml:trace>
  <inkml:trace contextRef="#ctx0" brushRef="#br0" timeOffset="188236.64">30272 8694 634 0,'0'0'249'16,"-3"-3"-42"-16,3 3-5 0,0 0-18 15,0 0-20-15,0 0-20 0,0 0-4 0,27 10-14 16,-14-1-8-16,5-1-90 0,2 0-8 15,8 6-17-15,6-3 7 0,9 7 3 0,1 4 0 16,-1-3-19-16,-2-1 27 0,-1 4 5 16,-7-4-6-16,-7-3-5 0,1 2 1 0,-4 1-14 15,-8-3-4-15,-1 2 9 0,-7 1-7 0,-1-3-5 16,-4 3 21-16,-7 5-4 0,-5-3 6 0,-4 4-10 16,-11 9 7-16,-4-1-7 0,-6-3-13 15,1 2-10-15,0-6 2 0,3 1-26 0,5-4-17 16,4-5-41-16,5-6-121 0,7 3-506 0,4-3 48 15</inkml:trace>
  <inkml:trace contextRef="#ctx0" brushRef="#br0" timeOffset="188594.86">31920 8966 716 0,'-7'-8'264'0,"0"1"-54"16,-3 3 5-16,-7-2-18 0,0 0-31 0,-4 2-20 15,-3-1-13-15,0 5-18 0,-3 0 1 16,0 0-47-16,-2 7 25 0,-4 3-9 0,-1-2-6 16,7 7-10-16,0 1-2 0,2 2-11 15,3 1 3-15,0 5-38 0,12-6 17 0,0 3-25 16,6 0 0-16,4 1-24 0,3-4 11 0,6 0 3 15,2-3-3-15,7 0-5 0,6-6 10 16,3-1 3-16,4-5-6 0,2-2 6 0,2-2-1 16,3-4 14-16,2-4 2 0,9-7-3 0,-5-5-2 15,-2 2 13-15,-5-4 0 0,-6-1-8 16,-10 5 5-16,-1-5-2 0,-3-1-8 0,-4 2-11 16,-9 2 6-16,0 1-33 0,-8 1 2 15,-3 2-5-15,-8 2-23 0,-11 3-1 0,-11-1-27 16,-3 8-41-16,-9 5-46 0,-24 4-64 15,-13 5-577-15,-1 8 127 0,1 4 22 0</inkml:trace>
  <inkml:trace contextRef="#ctx0" brushRef="#br0" timeOffset="188959.31">29164 11101 673 0,'28'0'217'0,"-1"-3"-53"0,-2-2 13 0,-2 5-24 16,8-4-17-16,0-1-13 0,13 2-3 0,15-5-15 15,6 3 3-15,6-5-9 0,23 3-12 16,-3 0 11-16,-2-3-19 0,-11 6-12 16,-3-2-14-16,-3 0-7 0,0 2-2 0,-7-1-41 15,-3 4-16-15,-12 1-15 0,-11 1-77 0,-5 1-87 16,-4 2-151-16,-2-1-418 0,-5 1 152 15</inkml:trace>
  <inkml:trace contextRef="#ctx0" brushRef="#br0" timeOffset="189296.31">30119 10776 685 0,'11'0'216'0,"0"-1"-22"0,1 0-25 16,5 2-21-16,3-2-4 0,1 2-14 16,10 0-9-16,-1 4-22 0,6-2-9 0,0 6 2 15,6-3-12-15,-5 1-16 0,15 5 5 16,-9 0-18-16,-8-2-3 0,-1 1 6 0,11 6-26 16,-11-3 3-16,-7-3-5 0,-4 3-6 0,-5-3 6 15,1 4-1-15,-8 1 4 0,-4-1-22 16,-3 2 39-16,-4 1-23 0,-7 1 13 0,-3 7-8 15,-6 2 0-15,-10 7-20 0,-4 1 2 0,-3-3 8 16,-1 2-7-16,0-3-22 0,1-6 9 16,6-2-6-16,3-1-99 0,4-6-60 0,3-2-86 15,6 3-505-15,2-4 87 0,6-3 24 16</inkml:trace>
  <inkml:trace contextRef="#ctx0" brushRef="#br0" timeOffset="189779.44">31965 10843 494 0,'0'0'186'0,"6"-3"-6"15,-6 3-4-15,0 0 62 0,6-1-46 0,-6 1 5 16,0 0-15-16,0 0-39 0,0 0-12 16,-24 11-8-16,8-3-18 0,-3 2-8 0,-3 5-2 15,-5 3-8-15,-7 7-21 0,0 5 11 0,3-3-23 16,4 6 5-16,2-1-13 15,5-4-10-15,8-3-3 0,2 5 5 0,1-6-7 0,8-3 2 16,2 3-7-16,2-5-8 0,8 3 5 16,-1-5-8-16,10-2 11 0,0-5-1 0,5 0 1 15,5-5-16-15,1-3 3 0,0-5 2 16,8-4-17-16,11-7 22 0,1-4-7 0,-6 0-3 16,0-6-5-16,-5-3 6 0,-4-4 4 0,-7-1-5 15,-3-3 1-15,-8 5-4 0,-10 2-2 16,0 6-10-16,-6-3 8 0,-6 4-26 0,-5-1 18 15,-6-3-31-15,-9 8 5 0,-3 0 0 0,-18 2 6 16,-9 5-16-16,-8 7 8 0,0 5-49 16,-5 6-108-16,2 6-675 0,-11 11 148 0,4 1 29 15,4 2 102-15</inkml:trace>
  <inkml:trace contextRef="#ctx0" brushRef="#br0" timeOffset="190219.73">29736 12775 627 0,'5'8'263'0,"-3"-4"-9"0,6 0-27 16,0 1-19-16,8 0-26 0,2 2-11 0,9-3-22 15,8 0-11-15,7 2-5 16,16-3-18-16,7-2-15 0,2 0-8 0,5-3-15 16,7-1-8-16,17-3 10 0,6 2-15 0,-2-3 0 15,5 0-5-15,-9 0-15 0,0-1-3 0,-1 1-11 16,-3 3-35-16,-16-2 5 0,-7 6-41 16,2-1-23-16,-6 1-56 0,-13-1-57 0,-9 2-63 15,-4 0-449-15,-9 5-20 0,-9-5 46 0</inkml:trace>
  <inkml:trace contextRef="#ctx0" brushRef="#br0" timeOffset="190515.83">31199 12409 455 0,'0'0'205'0,"0"0"-21"15,0 0-12-15,24 6-3 0,-14-5-23 16,7 5-18-16,0-2-26 0,3 3 0 0,5 1-15 16,-2 2-10-16,8-2 0 0,-4 6-11 0,4 2-9 15,0 0-6-15,-4-3 23 0,1 3-25 16,-4 2-6-16,0 2 6 0,-4-1-21 16,-3-2-2-16,-3 0 7 0,-1-1-7 0,-6 1 27 15,-3 0-1-15,-4-1-6 0,-2 2-8 0,-6 6-10 16,-3-5 11-16,1 2-4 0,-11 4-9 15,-5 4 2-15,-2-4 5 0,-3 3 1 0,1-7-24 16,-4 5 8-16,6-3-16 0,4-5-40 0,0-2-3 16,3 1-74-16,7-4-108 0,1 0-212 0,2 1-302 15,5-5 82-15</inkml:trace>
  <inkml:trace contextRef="#ctx0" brushRef="#br0" timeOffset="190872.49">32368 12397 563 0,'0'0'225'0,"-13"3"-18"16,1 5-38-16,-7 0-5 0,3 9-26 0,-5 5-7 15,-11 10-6-15,8 4-7 0,-3 0-23 0,3 6 2 16,3-2-20-16,4 2 5 0,3-7-24 15,1 6-9-15,6 0-23 0,0-8-11 0,7-8-10 16,0 4-10-16,3-7-5 0,5 2 15 16,2-6-20-16,3-3 12 0,7-5 0 0,2-3 19 15,2-1-21-15,-1-6 15 0,8-6-13 16,3-2 8-16,11-9 26 0,-2-7 0 0,-4-2-3 16,-1-6-10-16,-1-4 0 0,-6-6-8 0,-1-4 16 15,-6 2-6-15,-10 1-7 0,0-6-5 16,-8 10-29-16,-9 5 6 0,-11-13-54 0,-2 7-26 15,-9 0-82-15,-15 5-114 0,5 1-444 0,-13 3 80 16</inkml:trace>
  <inkml:trace contextRef="#ctx0" brushRef="#br0" timeOffset="192046.21">31633 2283 473 0,'3'12'169'0,"-3"-1"-13"0,0 6-2 0,0 6-37 16,0 8 4-16,-3 8 9 0,2 16-22 16,-5 2-11-16,2 3 5 0,-2 4-7 0,2 4-26 15,-6 15-33-15,6 2-69 0,-5-4-144 0,8 13-524 16,-2 1 53-16</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19T08:01:09.999"/>
    </inkml:context>
    <inkml:brush xml:id="br0">
      <inkml:brushProperty name="width" value="0.05292" units="cm"/>
      <inkml:brushProperty name="height" value="0.05292" units="cm"/>
      <inkml:brushProperty name="color" value="#FF0000"/>
    </inkml:brush>
  </inkml:definitions>
  <inkml:trace contextRef="#ctx0" brushRef="#br0">17593 9408 158 0,'0'0'87'0,"0"0"-30"15,0 0-60-15,-10 0 11 0,10 0 81 0,0 0 1 16,0 0 10-16,-10 0 5 0,10 0-41 0,0 0 20 16,-8 0-7-16,8 0-26 0,0 0 13 0,-10 2 8 15,10-2-21-15,0 0-5 0,-9 1-13 16,9-1-2-16,0 0 15 0,0 0-25 0,-11 1 2 16,11-1-3-16,-4 4 11 0,4-4-11 0,0 0 11 15,0 0 2-15,0 0 11 16,-10 2 12-16,10-2-71 0,0 0 40 0,0 0 52 15,0 0-5-15,0 0-26 0,0 0-62 0,0 0 24 16,0 0 25-16,0 0-38 0,0 0 10 0,0 0 3 16,0 0-21-16,0 0 21 0,0 0 15 15,28 0-18-15,-12 0-5 0,-1-2 13 0,5-2-16 16,7 3 16-16,0-2-10 0,4 1 12 0,3-3 3 16,5 4-13-16,1-6 13 0,-2 4-18 0,2-4 8 15,-1 0-6-15,-2 6 21 0,0-6-30 16,-2 4 17-16,-5-4 3 0,1 2-1 0,-3 2 17 15,2-3-14-15,-5 5-10 0,2-5 36 0,-3 2-43 16,-4 2 7-16,-2-3-3 0,1 4 1 16,-1-2-13-16,0-1 12 0,-5 4 3 15,0-3-5-15,1-1 10 0,-4 1-10 0,1 3-12 16,-1-1 17-16,-3 0 0 0,2-2 13 0,-9 3-16 16,14-2 16-16,-10 2-7 0,-4 0-9 15,13-1 8-15,-13 1-17 0,8 0 27 0,-8 0-12 16,0 0-6-16,10-1-2 0,-10 1-23 0,0 0-43 15,0 0-6-15,0 0 8 0,0 0-54 0,0 0 11 16,0 0-21-16,0 0-44 0,-28 11-524 16,18-5 69-16</inkml:trace>
  <inkml:trace contextRef="#ctx0" brushRef="#br0" timeOffset="1370.21">17518 9425 337 0,'0'0'116'0,"0"0"-37"0,0 0 26 0,0 0-39 0,0 0-12 0,0 0 8 16,0 0-6-16,0 0 3 0,0 0-8 15,0 0-23-15,0 0 8 0,0 0 20 0,3 18-12 16,-3-11 4-16,0 1-19 0,-3 2-4 0,3 3 14 16,-3 0-14-16,0 4-7 0,2 0 23 15,-6 4-18-15,4-1-13 0,-1 4 3 0,-2 1 0 16,2 0 18-16,1 0 15 0,0 0-33 0,-5 0-1 15,5-2 16-15,-1 1 6 0,4-6-21 16,-6 7 2-16,3-2 5 0,2-3-7 0,-2-3-10 16,3 3 17-16,0-2-2 0,-3-2 5 0,3-4-10 15,0 5 13-15,0-5-19 0,0 1 6 16,0-3 25-16,0 1-22 0,0-2 2 16,0-2 10-16,0-1-8 0,0 1 21 0,3 0-18 15,-3 1-15-15,0-5 112 0,0 4-22 0,0-2-9 16,0-5-15-16,0 9-12 0,0-9-62 15,0 3-13-15,0-3 31 0,3 7-39 0,-3-7 55 16,0 0-21-16,0 6-6 0,0-6-4 0,0 0-3 16,0 3-3-16,0-3 21 0,0 0-28 0,0 7 23 15,0-7-11-15,0 0-12 0,0 0 10 16,0 0 0-16,1 3 0 0,-1-3 10 16,0 0-12-16,6 5 12 0,-6-5-10 0,7 1 10 15,-7-1-17-15,14 0 24 0,-4 0-11 0,-3 0-12 16,7-1 19-16,-1-1-8 0,1 2 0 15,0-4-7-15,6 4 12 0,3-3-10 0,-2-3 0 16,7 4 5-16,-1-4-10 0,4 5 8 0,-3-6 12 16,9 0-12-16,-3 4-6 0,0-4 6 15,0 3-3-15,-3 0 0 0,3-5 12 0,-3 7-6 16,-1-4-12-16,-2 2 14 0,3 0-23 0,-1-1 22 16,-5 0 1-16,5-2-13 0,-5 6 20 0,2-5-12 15,0 5 30-15,-3-6-38 0,0 4 8 16,-3 1-1-16,0-3-12 0,-2 3-3 0,2-3 13 15,-5 4-8-15,2-1 6 0,-5-1 7 0,2 1-2 16,-2-1-1-16,1 2-17 0,-4 0 17 16,0-2 6-16,1 1-23 0,-4 2 12 15,2-1-2-15,-9 1 8 0,15-3-6 0,-9 3 8 16,-6 0-13-16,10-4 14 0,-10 4-14 0,11 0 3 16,-11 0 18-16,7 0 2 0,-7 0-7 0,0 0 7 15,10-2-5-15,-10 2 21 0,6-1-13 16,-6 1-23-16,0 0 56 0,0 0-38 0,8-6 17 15,-8 6-12-15,0 0 8 0,3-3-8 0,-3-2-16 16,0 5 4-16,0-8 9 0,3 1-10 16,-3 2 10-16,0-4-22 0,0 0 12 0,0-3 5 15,0 1 23-15,0-3-28 0,0-1-5 16,0-3 18-16,-3 1-18 0,3-3 8 0,0-1-3 0,-3-6 5 16,3 7 13-16,0-7-20 15,0-1-3-15,0 2 13 0,0 1-3 0,-3-1 0 16,3 1 24-16,0-3-1 0,0 8-31 0,0-2-9 15,0 4-1-15,0 0 16 0,0-1-13 0,0 3 22 16,0 1 4-16,-1 0-16 0,2 4-7 16,-2-2 2-16,2 2-11 0,-1 4 1 0,0-3 23 15,-1 2-13-15,1 1 10 0,0-1-12 0,0 1-9 16,0 3 11-16,0-2 0 0,1 0-2 0,-1 6-3 16,-1-9 10-16,1 9-13 15,0-6 5-15,0 6-2 0,0-6 16 0,0 6-9 16,0-6-2-16,0 6-2 0,0 0 4 0,-4-9 8 15,4 9-12-15,0 0 2 0,0 0-3 0,0-2-4 16,0 2 25-16,0 0-6 0,0 0-9 16,0 0-18-16,0-6 17 0,0 6-12 0,0 0 10 15,0 0-3-15,0 0-4 0,0 0 7 0,0-7 5 16,0 7-10-16,0 0 12 0,0 0-12 0,-6-4 13 16,6 4 15-16,-7-6-18 0,0 5-10 15,-3-5 13-15,-4 5-6 0,-6-5-2 0,0 2 0 16,-8 2-28-16,-6-3-13 0,-8 5 5 15,-2-1-25-15,-24 1-11 0,-1 1-35 0,-2 4-67 16,2-1 46-16,-2 4-108 0,5-1-202 16,5 1-317-16,7 2 82 0</inkml:trace>
  <inkml:trace contextRef="#ctx0" brushRef="#br0" timeOffset="8690.12">17925 9943 238 0,'0'0'79'0,"0"0"3"0,0 0-31 16,0 0 10-16,0 0 9 0,0 0-24 16,0 0 5-16,0 0-20 0,0 0 30 0,0 0-33 15,0 0 0-15,0 0 8 0,0 0-21 0,0 0-25 16,0 0 10-16,0 0 13 0,0 0-28 16,0 0 4-16,0 0-19 0,0 0 14 15,0 0-37-15,0 0-17 0,0 0 1 0,0 0-92 0</inkml:trace>
  <inkml:trace contextRef="#ctx0" brushRef="#br0" timeOffset="11163.31">15258 9594 540 0,'14'-11'140'0,"-11"9"-17"0,4-3 8 16,0 4-3-16,0-2-21 0,3-1-4 0,0-1-4 15,4 0-24-15,0-2-1 0,3 3-2 0,3 0-1 16,4-6-17-16,3 3 10 0,4-1-26 16,0-3 6-16,3 3-8 0,3-5-5 0,-1 3 7 15,1 2 0-15,10-7-17 0,-5 5 7 0,-5 2-18 16,11-3 18-16,-4-1-20 0,-9 6-3 16,-1-3 13-16,3 2-21 0,-9 0 3 15,2-1 13-15,-5 1 10 0,2 4-5 0,-3-4-2 16,-1 0-27-16,-2 5 19 0,-3-4 7 15,1 4-7-15,-7-2-23 0,1 2 17 0,1-1 1 16,-4 2 7-16,0-4-12 0,-3 5 4 0,3-1 3 16,-3 0 5-16,-7 1 1 0,13-5-9 0,-5 5-4 15,-8 0 7-15,10-1 18 0,-10 1-8 16,13 0 1-16,-13 0-16 0,11 4 23 0,-5-2-31 16,-6-2 21-16,10 4-1 0,-6 1-4 0,3-1-8 15,-3 2 10-15,2 1-12 0,-2 1 4 16,2 2-12-16,-2-2 18 0,3 7-11 0,-3 0 14 15,2-2-9-15,1 5 1 0,-1 3-1 0,-1-1-17 16,4 3 33-16,-5 2-18 16,3 2-10-16,3 3 15 0,-6 2 2 0,5 0-30 15,-5-1 26-15,3 2-1 0,0-1 1 0,0 1 12 16,-1-1-30-16,1-2 25 0,-1 0-10 0,-1-4 3 16,-2 2-1-16,1-3-14 0,2 2 12 15,-3-2 2-15,1 1 3 0,-1-1-5 0,0-1 10 16,0-1-10-16,-1-2 6 0,1-5-19 0,-3 3 18 15,3 0-10-15,0-3 18 0,-3-3-6 16,1 4-4-16,-1-9-3 0,0 7 10 0,0-5-7 16,3-3 12-16,-3 3-23 0,0-2 3 15,0-2 3-15,0 0 27 0,3 0-4 0,-3 1-6 16,0-2-7-16,0-2-3 0,0-3 5 0,0 9 11 16,0-9-16-16,3 8-85 0,-3-8 80 15,0 2 8-15,0-2 15 0,0 6 15 0,0-6 21 16,0 0-41-16,0 7-54 0,0-7-7 15,0 0-6-15,-9 3 11 0,9-3 15 0,-7 6-13 16,-1-5-2-16,-2-1 2 0,-3 5 8 0,-5-3-8 16,-6 3-26-16,1 0 9 0,-12 3-4 0,-5 0-12 15,-15 7 36-15,-4-5-52 0,2 5 52 16,-4-5 0-16,2 0-6 0,-2 3 4 0,-4-2 12 16,7-3 2-16,0 0-2 0,3 1 36 15,11-2-16-15,2-1-25 0,5-1 20 0,2 2 29 16,2-6-13-16,5 6-19 0,0-3 16 15,4-1-22-15,0 2 17 0,5-2-11 0,1-1 16 16,4 4-5-16,0-4 0 0,1-2-7 0,3 6-19 16,-1-5-5-16,2 0 8 0,2 3-2 0,3-1 20 15,-3-1-21-15,7-2 13 0,-10 1 6 16,7 4-6-16,3-5-3 0,-10 2 9 0,10-2-6 16,-5 0 8-16,5 0 20 0,-6 5 21 0,6-5-13 15,0 0 3-15,-7 1 15 0,7-1-3 16,0 0 21-16,-7 1-13 0,7-1-18 15,0 0 16-15,0 0-8 0,-10 1 4 0,10-1-14 16,0 0 7-16,0 0 1 0,0 0 14 0,0 0-25 16,-13-2-5-16,13 2 28 0,0 0-23 15,-7-6 11-15,7 6-11 0,-4-7 10 0,1 6 10 16,3 1-20-16,-4-10-10 0,0 3 18 0,1-1-18 16,0-1 25-16,0 0-28 0,-1-3 19 0,1-4-1 15,-3 0 8-15,1-4-3 0,2-1 3 16,-1-3-34-16,1-1 19 0,0-5 2 0,-1-3 28 15,1-2-36-15,0 0 1 0,3-5-1 0,-3 0-10 16,3-12 13-16,0 7-5 0,0 4-5 0,0 0 2 16,3-14-8-16,0 12 6 15,0 10 5-15,-3-9 2 0,1 9-2 0,2-3-5 16,0 7-8-16,0 2 18 0,-3 1-8 0,4 2 3 16,-4 5 7-16,3 2-25 0,-3 2 15 0,0 0-17 15,4 2 37-15,-4 1-12 0,0 2-28 16,0 3 7-16,1-3-4 0,-1 3-14 0,0-1 1 15,3 1-1-15,-3 3-9 0,0-2-22 0,0 6 11 16,0-8-25-16,0 8 30 0,0-3-13 16,0 3-2-16,0 0 20 0,0 0-15 0,0 0-7 15,0 0-42-15,0 0 3 0,0 0-39 0,6 13-35 16,-6-6-54-16,0 1-510 0,3-1 77 0</inkml:trace>
  <inkml:trace contextRef="#ctx0" brushRef="#br0" timeOffset="14423.57">14899 7793 366 0,'0'0'202'0,"0"0"-15"15,-3-7-95-15,3 7 10 0,0 0-12 0,0 0-8 16,-3-3 17-16,3 3-40 0,0 0 0 0,0 0-5 15,0 0-18-15,0 0 10 0,0-7-5 0,0 7-21 16,0 0-4-16,0 0 4 0,0 0 3 16,16 0-13-16,-16 0 24 0,24 6-16 0,-10-5-16 15,4 2 8-15,9 5 1 0,0-1 1 0,7 3-9 16,11 7-3-16,3-1-5 0,2 5 23 16,2-1-3-16,0 3-10 0,3 2-5 15,12 7 31-15,-16-6-36 0,11 7 5 0,-11-7 10 16,11 7-12-16,-14-5 7 0,0 4-8 0,0-7 18 15,-1 6-32-15,-2-5 22 0,-4 0 10 16,0 1-12-16,3 1-6 0,-9-3-15 0,-2-6 5 16,-8-1 16-16,2-3 2 0,-3 3 10 0,0-1-20 15,-4-3 5-15,1-3 8 0,-4 4-16 16,0-5-5-16,-4 3 11 0,-1-4 4 0,1 0 9 16,-3-1-11-16,1 0 0 0,-2-5 5 0,-2 4 8 15,4-1-3-15,-4-2 23 0,-1 2-7 16,-2-4 33-16,2 1 61 0,-3 1-31 0,-3-4-58 15,5 6 2-15,-2-4-7 0,-3-2 30 16,7 4 16-16,-7-4-31 0,3 4-8 0,-3-4-2 16,0 0-8-16,0 0 8 0,0 0-13 15,0 0 15-15,0 0 0 0,0 0-33 0,0 0 5 16,0 0-7-16,0 0-34 0,0 0-43 0,0 0-34 16,0 0-7-16,0 0-54 0,0 0-54 0,-17-8-28 15,17 8-410-15,-10 0 55 0</inkml:trace>
  <inkml:trace contextRef="#ctx0" brushRef="#br0" timeOffset="14936.96">16250 8215 399 0,'6'6'135'0,"-2"1"-7"0,-1 2-110 15,4 4 31-15,1-2-3 0,1 3 54 0,-2-2 2 16,7 4 34-16,-4 2-16 0,3 1-40 0,1-2 7 15,-3 1-8-15,3 0-20 0,2 5-3 16,2-6 18-16,-2 3-28 0,-1 3 6 0,1-6-1 16,-2 2-5-16,0 2 3 0,0-4-8 0,-4 1-3 15,3 0-7-15,-2-3 10 0,-1 2-3 16,-4-3 6-16,5-3-4 0,-7 3-9 0,2-3 0 16,-2-3 28-16,2 3-21 0,-2-4-71 0,-1 0 133 15,1-1-8-15,-1-3-102 0,-3 3 33 16,4-4 56-16,-4-2 23 0,0 7-25 0,0-7-15 15,0 0-6-15,-7 6 18 0,0-5-7 16,7-1-11-16,-14-1 0 0,0-2-7 0,1 3 2 16,-2-2-15-16,-4 1 18 0,-5 1-29 0,-4 0-7 15,-3 0 5-15,-9 1-12 0,-1 4-11 16,-1-1-36-16,1 1-21 0,-3-2-27 0,-7 5-65 16,6 3-58-16,1 3-182 0,7 1-438 0,6-5 93 15,7 0 89-15</inkml:trace>
  <inkml:trace contextRef="#ctx0" brushRef="#br0" timeOffset="15923.43">14940 11791 573 0,'14'-15'176'0,"-3"6"-96"0,2-2 12 0,1 1 90 16,2-3-8-16,8-5 20 0,-2-1-40 16,11-9-11-16,1 3-20 0,4-9-8 15,4 6 3-15,1-6-21 0,12-7-12 0,1-4-14 16,1 2-12-16,4-3 10 0,1 0-15 0,3-4 8 0,-7 0-6 15,8 0 13-15,-2 0-20 16,1 0-11-16,-3 0-2 0,3 0 0 0,-7 4-8 16,-3-2 26-16,-1 5-19 0,-2-3-4 0,-12 11 0 15,2 2-5-15,-8 1-11 0,3 2 3 0,-6 1 5 16,-4 10-15-16,-3 1 7 0,-7 3-7 16,-3 1-11-16,0 4 16 0,-4 1 10 0,1 0 8 15,-2 1-8-15,-2 2-18 0,1-2 25 0,1 5-17 16,-5-4 5-16,2 5-10 0,-2-3 2 15,-1 1 18-15,2 0-33 0,-2 2 8 0,-3 2-26 16,6-8 7-16,-6 8 11 0,4-2-13 0,-4 2-2 16,3-5-3-16,-3 5 2 0,0 0 11 15,0 0-10-15,6-1-4 0,-6 1-9 16,0 0 0-16,0 0-21 0,0 0 3 0,0 0-36 16,0 0-54-16,0 0-89 0,0 0-39 0,-16 0-517 15,16 0 72-15,0 0 74 0</inkml:trace>
  <inkml:trace contextRef="#ctx0" brushRef="#br0" timeOffset="16438.41">15881 10611 442 0,'10'0'203'0,"0"0"-11"0,4-2-24 0,-1 1 1 15,4 1-35-15,0-3-17 0,1-1 19 16,3 3-29-16,-2-5 6 0,5 5-8 0,-3-4-18 16,3 0-13-16,0-2-92 0,-3 5 3 0,3-4 18 15,-4-1 2-15,0 4 5 0,1-4 0 16,-4 0 11-16,0 4-9 0,0-5 6 0,0 1-5 16,0 5 18-16,-3-4-41 0,0-1 25 0,0 3 3 15,-4-2 25-15,-1 5 1 0,2-2 5 0,-4-1 43 16,0 2 18-16,-1-1-18 0,2 1 13 15,-8 2-16-15,7-3 4 0,-7 3-17 16,9-1-14-16,-9 1-6 0,0 0-2 0,0 9 2 16,-3-1-7-16,-4 2-16 0,-2 7 0 15,1 0 6-15,-8 9-21 0,1 5 10 0,-5 10-3 16,-4 4-22-16,-7 16-29 0,4 1-81 0,-7 9-193 16,3-1-560-16,3-1 95 0,-2-2 46 0,3-5 102 15</inkml:trace>
  <inkml:trace contextRef="#ctx0" brushRef="#br0" timeOffset="25240.04">19938 6191 519 0,'0'0'200'0,"0"0"17"16,0 0-45-16,0 0-3 0,0 0-28 0,0 0-11 16,0 0-12-16,-13 0-21 0,13 0 3 15,-7 3-13-15,3 3-8 0,-6-3-10 0,3 5-7 16,-6 0-13-16,-1 1 7 0,0-1-31 0,0 4 24 15,1-3 7-15,-1 0-22 0,1 0 12 0,3-5-23 16,-1 3-5-16,4-1-3 0,-3 2 8 16,4-4-15-16,-2 2 2 0,4-3 10 0,-2 2-12 15,3 0-13-15,-1-2 8 0,4-3-3 16,0 8 10-16,0-8 3 0,3 7-8 0,-2-5-5 16,-1-2 7-16,16 5 6 0,-8-3-13 15,5-2 0-15,1 1 16 0,-1-1-14 0,1 2-12 16,0-2 12-16,-1 0-4 0,1 0 2 0,0 0 5 15,0 0-2-15,2 1 12 0,-2 4-30 0,-3-4 12 16,2 0 3-16,1 5-20 0,-4-4 7 16,1 4 23-16,-1-3-7 0,0 3-14 0,-4-4 1 15,5 4 2-15,-7-2 1 0,2 1 9 0,-2 1 11 16,-1-2 2-16,-3 3-9 0,0 1 24 16,-3 1-17-16,-4-2-13 0,-6 4 15 15,-1-3-20-15,0 4 21 0,-4-1-1 0,-5-3 0 16,6 3-15-16,-4-4-7 0,3 0 4 0,-1 1-17 15,5-4-16-15,-3 2-23 0,3 0-8 16,4-5-50-16,0 1-37 0,-4-4-81 0,7 2-526 16,0 0 65-16</inkml:trace>
  <inkml:trace contextRef="#ctx0" brushRef="#br0" timeOffset="25443.03">19924 6200 936 0,'1'-6'256'0,"-1"6"16"0,6-8-16 15,-2 1-41-15,6 3-21 0,3-5-15 0,9-3-30 16,11 1-11-16,19-3-13 0,6 2-32 0,11-2 17 16,15 3-41-16,-5 5-67 0,20-7-117 0,3 7-719 15,5-1 68-15,-1-3 106 0,0-5 46 16</inkml:trace>
  <inkml:trace contextRef="#ctx0" brushRef="#br0" timeOffset="37586.21">14509 8071 376 0,'1'4'143'0,"-1"-4"-2"15,3 6-11-15,0-4-25 0,-3-2-48 16,3 10-19-16,-2-7 16 0,3 2 5 16,-4 2-6-16,0 1-17 0,0 0 10 0,0 0 13 15,0 1-25-15,0 0 4 0,0 2 3 0,0 2 5 16,0-4-13-16,0 2 11 0,0-2-8 0,0 3-1 15,0-3 6-15,0-2-20 0,3-1 10 16,-3 1-11-16,0-1 18 0,3 0 14 0,1-2 12 16,-1 4 0-16,0-7 74 0,-3-1-87 0,18 0 44 15,-1-3-36-15,10-5-1 0,21-7-14 16,6-4-3-16,18-11 41 0,6 1-23 16,2-5-13-16,2-4 20 0,-1 3-30 0,2-4-13 15,9 3-48-15,-3-4-47 0,0 5-23 0,0-4-97 16,-4 2-56-16,0 4-487 0,-2-1 62 15,-2 2 28-15</inkml:trace>
  <inkml:trace contextRef="#ctx0" brushRef="#br0" timeOffset="38402.06">14519 11621 406 0,'5'15'205'0,"5"-1"13"0,-1-5-3 0,-2 0-56 16,4-1-67-16,-1-1 23 0,4-1-8 0,6-5 55 15,7-1-9-15,8-7-9 0,23-1-4 0,7-9-30 16,21-2-2-16,2-6-11 0,8-5-7 16,3 1-19-16,7-4-55 0,0 0-62 0,0 0-213 15,34-15-534-15,-7 5 68 0,-2-8 114 16</inkml:trace>
  <inkml:trace contextRef="#ctx0" brushRef="#br0" timeOffset="43547.59">13583 10288 99 0,'0'0'49'0,"0"0"-8"16,0 0-59-16,3-4 36 0,-3 4-31 0,0 0-2 15,0 0 17-15,0 0-12 0,0 0-64 0</inkml:trace>
  <inkml:trace contextRef="#ctx0" brushRef="#br0" timeOffset="43982.64">15439 9928 273 0,'0'0'80'0,"0"0"14"0,0 0-37 0,0 0 20 0,0 0-11 0,0 0-15 16,0 0-7-16,0 0-13 0,0 0-83 16,0 0-24-16,0 0-6 0</inkml:trace>
  <inkml:trace contextRef="#ctx0" brushRef="#br0" timeOffset="47152.05">17436 12591 591 0,'0'-10'220'16,"0"-3"-23"-16,-3 3-25 0,2-1 7 0,2 1-36 16,-1-1 16-16,0 1-16 0,0 2-2 15,3-4-34-15,-3-1 1 0,0 5-8 0,0-3 0 16,0-2-19-16,0 3-9 0,-3 0 5 0,2-3-23 16,-2 3 7-16,0-1 1 0,-1-3-14 15,-3 2-15-15,0-1 8 0,-3-2-12 16,0 2-6-16,-4-1 10 0,-2-1-13 0,-5 0 3 15,0 0-15-15,-7 2 5 0,-2-4-5 0,-4 7-16 16,-14-6 8-16,-3 2 15 0,-1 4-10 16,-2 2-2-16,6 1 2 0,-7-3 5 0,8 8-17 15,5-3 14-15,1 4-9 0,-3 2 4 0,3 4 3 16,-3-1-10-16,3 4 0 0,-11 2-3 0,1 6 6 16,3 3 7-16,-3 0-15 0,3 5 12 15,3 3-7-15,1 3-10 0,-7 10 20 16,3 5-5-16,4 4 8 0,6 2-11 0,0 5 3 0,11-9 8 15,3 3-6-15,0-1 14 0,6 2-6 0,2 4 13 16,2-4-5-16,7 0-10 16,4-1 9-16,3-4 4 0,6 6-8 0,5-4 7 15,3-1-4-15,6 2 4 0,5-6-2 0,1-1-8 16,9-2 16-16,3 2-11 0,5-9 11 16,13 7 4-16,5-5-12 0,7-6-10 0,5-7-23 15,8-1 28-15,5-8 7 0,6-3 6 0,3-5-3 16,-16-5-13-16,14-7 8 0,2-3 5 0,-6 0-5 15,-4-9 12-15,1-2 29 0,-4-4-46 16,-1-1 2-16,-5-8-30 0,-1-4 25 0,-3-5-7 16,-6-7-88-16,-2 0 29 0,-2-9 0 15,-7 1 28-15,-5-9-11 0,-5-1 21 0,-4-7 16 16,-4-1-26-16,-9 0 10 0,-10 2-26 16,-6 11 31-16,-8 4-7 0,-7-1-3 0,-7 3 18 15,-11-10-18-15,-13 7-3 0,-7 5 18 0,-14 5-15 16,-10 5-2-16,-10 5 7 0,-3 5 13 0,-8 5 7 15,0 4-9-15,-6 2-6 0,0 12 0 16,-1-1-15-16,1 3 13 0,17 10-1 0,-1-1-12 16,11 2-28-16,1 5-11 0,6 5-68 0,10 2-19 15,-4 6-148-15,19-1-481 0,9-4 112 16,7-3 26-16</inkml:trace>
  <inkml:trace contextRef="#ctx0" brushRef="#br0" timeOffset="48205.18">17552 5566 447 0,'-10'-5'149'0,"-1"3"-13"0,-2-4-8 16,-1 4-16-16,0 1-2 0,-6-2-33 0,-4 3-10 16,0 3 9-16,-6-3 11 0,-5 7-43 0,-6-3 30 15,-17 10-10-15,-1-1-5 0,2 3 5 0,-15 12-3 16,4 0-7-16,0 7 64 0,0 5-95 15,6 7 15-15,0 6 1 0,4 7 27 0,3 2-40 16,11 2 10-16,2 7 30 0,8-2-30 16,7 5-13-16,7 0-38 0,12-16 35 0,5 3 8 15,7-1-2-15,10 2-16 0,10 6 29 16,7-2-11-16,9-7-3 0,8-2 14 0,10-7 22 16,11-8-33-16,3 0 8 0,10-9-8 0,-1-6-45 15,8-4 45-15,7-6 13 0,-1-9-13 16,9-1-13-16,-2-12 31 0,3-3-5 0,-2-3-28 15,-7-11 23-15,0-6-26 0,-1-5 21 0,1-9 7 16,20-18-33-16,-7-11 29 0,-5-4-24 0,-9-6 8 16,-9-6-8-16,-12-7-15 0,-8-10 10 15,-15-1 5-15,-17 16-2 0,-10-7-3 0,-14-1 15 16,-13-8-7-16,-15 5-5 0,-26-16-3 0,-24 7 5 16,-17 15 3-16,-14 12-18 0,-24 13-18 0,-25 14-3 15,-19 15-53-15,-21 15-31 0,-14-3-92 16,-7 42-628-16,-3 8 101 0,3 10 56 0</inkml:trace>
  <inkml:trace contextRef="#ctx0" brushRef="#br0" timeOffset="55633.6">15320 8271 127 0,'0'0'54'15,"0"0"36"-15,0 0-16 0,0 0-20 0,0 0 5 16,0 0-11-16,0 0-20 0,0 0 52 16,4-3-60-16,-4 3 62 0,0 0-38 0,0 0 7 15,0 0 0-15,0 0-18 0,0 0-20 0,0 0 36 16,0 0 7-16,6-6-25 0,-6 6 5 16,0 0 10-16,0 0-92 0,0 0 33 0,0 0 13 15,0 0-21-15,0 0 1 0,0 0-6 16,4-4 8-16,-4 4 31 0,0 0-18 0,0 0 0 15,0 0 13-15,0 0-11 0,0 0 34 16,6-1-18-16,-6 1-19 0,0 0 22 0,0 0-19 16,0 0-7-16,0 0 15 0,3-4 3 0,-3 4-8 15,0 0-3-15,0 0 24 0,0 0-19 16,0 0-22-16,0 0 30 0,0 0 0 0,4-3 6 16,-4 3 9-16,0 0-43 0,0 0 18 0,0 0 18 15,0 0-20-15,0 0 20 0,0 0-13 16,0 0 0-16,0 0-15 0,7-1 10 0,-7 1-16 15,0 0 14-15,0 0-11 0,0 0 10 0,0 0 8 16,0 0-12-16,0 0 12 0,0 0 10 16,0 0-7-16,0 0-3 0,7-5-5 15,-7 5-8-15,0 0 1 0,0 0 12 0,0 0-5 16,0 0 8-16,0 0-11 0,0 0 41 16,0 0-33-16,0 0-15 0,0 0 15 0,0 0-23 15,0 0 21-15,0 0-26 0,0 0 26 0,0 0-11 16,0 0 8-16,0 0-5 0,10 0-6 0,-10 0 19 15,0 0-13-15,0 0-8 16,0 0 31-16,0 0 44 0,0 0-78 0,0 0 24 16,0 0-16-16,0 0 13 0,0 0 18 0,0 0-17 0,0 0 1 15,0 0 11-15,7-1-10 0,-7 1-8 16,0 0-5-16,0 0 25 0,0 0-22 16,0 0-9-16,0 0 22 0,0 0-6 0,0 0 13 15,0 0-26-15,0 0-15 0,7-2 28 16,-7 2-8-16,0 0-4 0,0 0 2 0,0 0 0 15,0 0-8-15,0 0 18 0,0 0-31 0,0 0 16 16,0 0-33-16,0 0-34 0,0 0 23 16,0 0-20-16,0 0-8 0,7 5-8 0,-7-5-53 15,0 5-187-15</inkml:trace>
  <inkml:trace contextRef="#ctx0" brushRef="#br0" timeOffset="56339.12">13528 10268 396 0,'0'0'156'0,"0"0"-71"0,0 0-75 0,0 0 0 0,0 0-45 16,0 0-35-16,0 0-232 0</inkml:trace>
  <inkml:trace contextRef="#ctx0" brushRef="#br0" timeOffset="57333">17324 12646 522 0,'-2'5'187'0,"2"-5"-31"0,0 0-21 16,0 0-2-16,0 0-20 0,0 0-11 0,0 0-12 16,0 0-5-16,0 0-14 0,0 0 6 0,0 0-18 15,0 0-11-15,0 0-4 0,0 0-8 16,0 0-3-16,0 0-20 0,0 0-13 0,0 0-5 16,0 0-18-16,0 0-18 0,0 0-44 0,0 0-50 15,0 0 19-15,0 0-22 0,-3 5-202 0,3-5-269 16</inkml:trace>
  <inkml:trace contextRef="#ctx0" brushRef="#br0" timeOffset="58401.77">14578 11801 483 0,'0'0'164'16,"0"0"0"-16,0 0-3 0,0 0-7 0,0 0-24 16,0 0-30-16,0 0 8 0,0 0-3 0,0 0-11 15,0 0-12-15,0 0-25 0,0 0 17 0,0 0-18 16,0 0-7-16,0 0 7 0,0 0-5 16,0 0-20-16,0 0 12 0,0 0-9 0,0 0 2 15,0 0 7-15,0 0-30 0,0 0 7 16,0 0-4-16,0 0-1 0,0 0 11 15,0 0-19-15,0 0 9 0,0 0-11 0,0 0 2 16,0 0 11-16,0 0 0 0,0 0 5 0,0 0-25 16,0 0 9-16,0 0-4 0,0 0 20 0,0 0-23 15,0 0 13-15,0 0-11 0,0 0-9 16,0 0 12-16,0 0-8 0,0 0 21 0,0 0 0 16,0 0-5-16,0 0 5 0,0 0-8 0,0 0-25 15,0 0 20-15,0 0 8 0,0 0-1 16,0 0-19-16,0 0-1 0,0 0 16 0,0 0-16 15,0 0-15-15,0 0-3 0,0 0 6 0,0 0 2 16,0 0-20-16,0 0-1 0,0 0-14 16,0 0-22-16,0 0-12 0,0 0-36 15,0 0-48-15,7 10-65 0,-7-10-94 0,3 4-358 16,-3-4 112-16</inkml:trace>
  <inkml:trace contextRef="#ctx0" brushRef="#br0" timeOffset="62951.56">17166 4857 371 0,'0'0'169'16,"0"0"-3"-16,0 0-25 0,0 0-8 0,0 0 8 16,7 10-8-16,-7-10-21 0,6 11-14 15,-5-5-73-15,2 2-4 0,0 1 7 0,1 1 5 16,2 5-10-16,2 0-15 0,-5-2 12 0,4 4-20 15,-1 0 13-15,4 4 13 0,-2-4 43 16,2 2 20-16,0-3-14 0,0 2-16 16,0-1 28-16,1-2 5 0,3-4-13 0,-4 2 36 15,4-3-33-15,-1-2 10 0,4-2-87 0,0-4 26 16,4-2-26-16,7-2 8 0,22-14 23 16,8-2-18-16,18-14 25 0,2-1-17 0,5-6 10 15,5-4 18-15,1-3-11 0,27-18-22 0,15-3-9 16,-2 4-48-16,-6-14-209 0,7 22-574 0,-4-1 94 15,-2-6 57-15</inkml:trace>
  <inkml:trace contextRef="#ctx0" brushRef="#br0" timeOffset="64150.33">15856 13815 442 0,'1'13'187'0,"-1"0"-33"0,3-3 2 15,-3 1-15-15,3-1-29 0,0 1-4 16,-2-3-60-16,2 0 1 0,0 1 2 16,1-2-15-16,-3 0 13 0,2-1-13 0,0-1 22 15,0-1 27-15,1 0-34 0,-1 1 16 0,3-3 107 16,2 1-23-16,2-5-13 0,3 0-25 0,8-4 9 15,7-5-32-15,16-11-5 0,4-2 2 16,17-7 5-16,3-6-13 0,11-3-12 0,10-5-3 16,31-13-21-16,6-6-17 0,10 2-95 0,-9-1-320 15,23-3-459-15,8-1 132 0,-5-9 30 16</inkml:trace>
  <inkml:trace contextRef="#ctx0" brushRef="#br0" timeOffset="68642.38">21029 7040 522 0,'0'0'176'0,"0"0"-40"0,0 4-11 0,0-4-9 15,0 6-11-15,0-6-16 0,-3 9 16 0,3-3-10 16,0 0-26-16,0 5 0 0,-1-1 8 16,1 1-21-16,-3 3 0 0,3 1-20 0,0-1-69 15,0 1 7-15,0 6 16 0,3-3 13 16,-2-1 68-16,2-1-4 0,0 1-8 16,1-1-8-16,2-3 16 0,1 2-3 0,4-2 5 15,2-3 5-15,8-2-8 0,6-4-25 0,7-5 31 16,10-1-92-16,21-9-6 0,18-11 29 0,6-4 58 15,6-1 0-15,4-9-4 0,27-8-6 16,-23 5 3-16,20-14 7 0,-6 2-28 0,-21 9-25 16,24-8-46-16,-22 11-14 0,-2 1-124 0,-11 1-142 15,11 4-465-15,-4 1 74 0,-10 2 59 0</inkml:trace>
  <inkml:trace contextRef="#ctx0" brushRef="#br0" timeOffset="69674.87">21726 11984 332 0,'0'7'123'0,"0"2"-13"0,4-3-18 15,-4 3 13-15,0-2 3 0,3 1-21 16,0-2 23-16,-3 1 38 0,1 1 3 15,2-1 3-15,0-1-11 0,-3-4-22 0,4 4-14 16,2-2 34-16,-3-3-49 0,8 2 39 0,3-3-37 16,6-5 16-16,15-4-15 0,23-10-13 15,16-12 0-15,9 1-8 0,6-5-71 0,13-2-8 16,35-11-21-16,6 0-41 0,1 3-102 0,0-2-174 16,10-3-437-16,-3 0 101 0,-5-8 34 0</inkml:trace>
  <inkml:trace contextRef="#ctx0" brushRef="#br0" timeOffset="74426.28">19279 6761 296 0,'3'-4'105'16,"-3"-2"-18"-16,0 6 34 0,3-9-45 15,0 7 9-15,-3 2-8 0,3-11 5 0,-2 8 12 16,-1-2 52-16,4 1-28 0,-1-3 18 0,0 1-8 15,-2 2-39-15,-1-3 42 0,3 4-1 0,0-3-38 16,-3 0-4-16,3 1 4 0,-2-1-3 16,2 0-4-16,-3-1-6 0,3 3-2 0,-3-3-11 15,0 2-4-15,0 1-14 0,0 4 14 16,-3-9-21-16,3 2 13 0,-3 2-19 16,3 5 4-16,-10-6-6 0,3 2-15 0,-1 2 8 15,-2 1-19-15,-3 2 9 0,-4 1-9 0,-1 4 9 16,-5 2-3-16,-4 7 4 0,-15 6-11 0,1 5-1 15,-3 6-8-15,-7 11 21 0,2 4-5 16,-5 5 2-16,3 5-12 0,-1 1 7 0,5 8-7 16,-2-1 14-16,2 2-27 0,5 3 8 0,-1 2 9 15,8 2-9-15,1-3 4 0,7 1 1 0,3-5 7 16,6-10 0-16,5-3-10 0,3 3-2 16,2-2-6-16,5-4-2 0,3-9 23 15,3-4-6-15,5 9 9 0,-1-7-6 0,6 5 5 16,4-5-7-16,0-1-8 0,7-3 3 0,-3-11 27 15,0-3-19-15,2-4 4 0,4-2-7 16,1-4 25-16,-1-5-20 0,4-1-1 0,0-6 32 16,9-6-34-16,12-6 70 0,3-9-47 0,13-6-13 15,-3-6-2-15,3-10 3 0,-3-6-3 16,1-8 17-16,2-1-22 0,-3-11 5 0,10-23-5 16,-3 1 5-16,-4-6 13 0,-20 14-24 0,-3 0 1 15,-5-4 10-15,-6-4-18 0,-3-2 10 0,-7 4 5 16,-9 3 19-16,-9 2-27 0,-6 14-1 15,-7-5 17-15,-7 14-5 0,-10-3-11 16,1 14-4-16,-5 4-3 0,-6 5 0 0,-1 3 7 16,-2 10 1-16,-1 3-13 0,4 9-8 0,0 3 13 15,4 8-2-15,2 2-52 0,-3 7 15 16,-6 7-37-16,-8 5-29 0,4 9-51 0,1 6-59 16,5 4-686-16,11 6 99 0,0 2 86 0,4 1 91 15</inkml:trace>
  <inkml:trace contextRef="#ctx0" brushRef="#br0" timeOffset="75525.75">21227 9351 709 0,'-10'-4'192'0,"3"-2"-8"16,-4-2-8-16,1 1-40 0,-3-1 13 0,-1-2-14 15,-3 2-40-15,-3-2-5 0,-2-2 7 0,-8 2-18 16,2-5-5-16,-6 5-2 0,-10-7-11 16,-7 6-4-16,-1-3 7 0,1 6-26 15,-7-7 3-15,-6 6-13 0,-2 2 8 0,-6 2 8 16,1-1-26-16,-4 5 10 0,-1 1-8 0,-2 1 11 15,-14 5-29-15,-1 2 19 0,-6 1-6 16,3 3 6-16,-3 3-14 0,7 6-12 0,-1 0 10 16,4 2-5-16,4 4 16 0,3 5-14 0,6 0 1 15,2 2-8-15,3 0 10 0,5 3-18 0,8 2 8 16,3 3 15-16,14-7-2 0,7 5-3 16,3 0 5-16,8 2-7 0,8 1 15 0,6-8-18 15,9 0 23-15,6-4-8 0,12 11 11 0,5-2-11 16,11-1 8-16,8-5-15 0,19 3-8 0,10-5 20 15,12-6-9-15,9-2 1 16,7-4 14-16,7-7-11 0,7-8-12 0,3-3 15 16,8-2-3-16,2-7-5 0,-3-1 1 0,-3-4 12 15,-1-6-5-15,-6-2-26 0,0-5 33 16,-3-9-30-16,19-10 26 0,-6-6-13 0,-31 3 20 16,14-13-21-16,-24 8 1 0,-7-4-82 0,-10-1 10 15,-4-3 5-15,-9 3-10 0,-11 6 30 0,-14 2-4 16,-12 5 25-16,-9-5 3 0,-9 9-3 15,-11-3 5-15,-13 1 5 0,-24 0 3 0,-11 1 3 16,-17 9-1-16,-6 7-10 0,-11 6-12 16,-10 5 25-16,-13 5-44 0,-11 9-38 0,-3 11-53 0,-48 10-226 15,16 4-428-15,7 7 124 16</inkml:trace>
  <inkml:trace contextRef="#ctx0" brushRef="#br0" timeOffset="113451.45">14113 8258 458 0,'3'10'153'0,"0"-2"-15"16,-3 1-12-16,5 0 2 0,-2 3-8 0,0-2 6 15,1-1-9-15,-1 1-9 0,0 1-8 0,1 0-39 16,2-2 24-16,-1 0-16 0,1-1-8 16,-2 2 16-16,2-3 10 0,-3-1-10 15,8 0-13-15,-4 0-18 0,6-5-33 0,1 1 76 16,9-4-4-16,5-1-11 0,24-13 0 0,19-10-2 16,11-8-3-16,7-5 5 0,31-12-5 15,3-6-7-15,0-1-19 0,1-2-27 0,2 1-50 16,0-1-58-16,-6-2-148 0,3 4-580 0,-7 0 76 15,-23 13 81-15</inkml:trace>
  <inkml:trace contextRef="#ctx0" brushRef="#br0" timeOffset="114407.04">14208 11690 460 0,'1'11'144'15,"-1"6"-29"-15,-1 1-3 0,1 4 11 0,0 3-28 16,0 0 5-16,0 0-29 0,0 3 11 16,4 0-7-16,0-2 4 0,0-2-20 0,2-4 15 15,1 4-20-15,-1-6-13 0,5 2-13 0,-1-8 38 16,3 1-17-16,2-1 36 0,5-9-32 15,3 1-7-15,8-10 13 0,24-2 54 0,7-10-8 16,17-10-16-16,10-5 1 0,3-6-11 16,23-18-2-16,-4 3-8 0,-19 8-18 0,21-12-2 15,-25 15-18-15,1-6-16 0,-7 7-17 16,-10 4-29-16,-3 3-13 0,-19 10-73 0,-8 5-142 16,-15 5-450-16,-3 7-15 0,-13 5 63 0</inkml:trace>
  <inkml:trace contextRef="#ctx0" brushRef="#br0" timeOffset="114875.19">13867 12186 616 0,'3'23'200'0,"4"-1"-34"0,-3-3-20 0,2-3-7 0,1 1-11 0,0-3-8 0,7 3-5 15,-4 0-10-15,4-2-15 0,3-3-67 0,0-2-31 16,3 2 62-16,7-9-29 15,-2 3 14-15,9-8-14 0,3-5 34 0,21-8-10 0,15-10-26 16,5-10-10-16,8-9 12 0,30-16 3 16,7-8-15-16,4-6 23 0,6-2-56 0,4-6-134 15,9 2-622-15,4-8 80 0</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19T08:03:13.503"/>
    </inkml:context>
    <inkml:brush xml:id="br0">
      <inkml:brushProperty name="width" value="0.05292" units="cm"/>
      <inkml:brushProperty name="height" value="0.05292" units="cm"/>
      <inkml:brushProperty name="color" value="#FF0000"/>
    </inkml:brush>
  </inkml:definitions>
  <inkml:trace contextRef="#ctx0" brushRef="#br0">13272 4936 197 0,'0'-4'35'0,"0"4"4"0,3-7-6 16,-3 7 11-16,0-5-11 0,0 5 90 15,0-9 15-15,0 9-15 0,1-7-3 0,-1 7-17 16,0-4 7-16,0 4 5 0,0-8-23 0,0 8-8 16,3-7 1-16,-3 7-8 15,0-6-13-15,0 6 12 0,0-4-17 0,0 4 16 16,0 0-11-16,0-8-3 0,0 8-7 0,0 0-6 16,0-6-9-16,0 6 22 0,0 0-12 15,-4-2-77-15,4 2 12 0,0 0-2 0,-3-6-10 16,3 6 13-16,0-6 35 0,0 6-17 0,-3-5-6 15,3 5-15-15,-4-4 18 0,4 4-2 0,-6-3 12 16,6 3-18-16,-8-1 19 16,8 1-24-16,-9-5 5 0,9 5 6 0,-10-1-1 0,10 1-7 15,-12 4 20-15,12-4-2 0,-13 2 25 0,4 0-30 16,1 4 35-16,1-2-41 16,-3 3 1-16,0 1-3 0,0 1 71 0,0 3-12 15,-2-2 7-15,3 1-12 0,-1 3 2 0,3-2-7 16,-4 2-3-16,1 3 5 0,0-2-10 0,3-2 5 15,0 3-13-15,0 1-8 0,1 0 14 16,1-1-24-16,-1 2 23 0,3 2-18 0,-1-3 8 16,1 2-10-16,3-1 3 0,-3 2 2 0,3-2 2 15,0 1-10-15,0 3-12 0,3-4 35 16,0 0-18-16,1 6 6 0,2-2 4 0,2-3 6 16,-2 1 0-16,4 0-26 0,1-2 15 0,-1-2-4 15,0 0 15-15,4-3-3 0,0 3-8 16,-4-2-2-16,4-5-15 0,-1 1 4 15,1 3 14-15,-1-4-24 0,2-2 8 0,1-1 13 0,-2 1 3 16,3-2 22-16,-3-1-9 0,-1 1 1 16,5-3-4-16,-5 0-3 0,0 1 8 0,2-3-5 15,-2 0 5-15,1-3-18 0,-1 1-8 16,2 0-3-16,1-4 24 0,-2 0-10 0,0 0 20 16,3-7-34-16,-4 1 21 0,5-4 8 0,-5 0 5 15,2-2-13-15,1-6-7 0,1-1 7 16,-3 0-36-16,0-6 39 0,-4 4-16 15,3-4 8-15,-5-1-12 0,2-1-1 0,-1 2-7 0,-2-1 2 16,-3-1 5-16,0 7 15 0,-4-4-22 16,0 5 12-16,-3 0-15 0,-2 0 8 15,-1 0-5-15,-1 5 7 0,-3-4 3 0,-1 4-13 16,1 1 0-16,-3 2 12 0,-4 1-12 0,0 5-2 16,-1-2-3-16,-3 3 5 0,-3 2-8 0,1 5 11 15,2-1-3-15,-3 1-8 0,1 5-7 16,2-1-3-16,-3 3-13 0,3-1 8 0,1 1-21 15,-1 0-12-15,1 2 15 0,0 2-31 0,2 2 14 16,-1 0-50-16,1 2-22 0,1-2-119 16,0 2-142-16,7 1-472 0,-4-2 128 0,4-3 49 15</inkml:trace>
  <inkml:trace contextRef="#ctx0" brushRef="#br0" timeOffset="1091.64">11943 5968 614 0,'0'0'248'0,"-1"-5"-38"0,1 5 13 0,-3-4-21 16,3 4-10-16,0 0-10 0,-7-6-6 15,7 6-48-15,-4-5 16 0,4 5-19 0,-6-3 0 16,2 0-15-16,4 3-28 0,-13-4 16 0,5 4-34 15,-1-2 23-15,-1 2-21 0,-1 0-9 16,-2 0 9-16,-2 0-10 0,2 2-7 0,-5 2-23 16,2-1 7-16,-2 2 8 0,-1-1-3 0,-2 3-12 15,0 5-11-15,-2-1 16 0,-4 5-5 16,2 0-11-16,1 2-2 0,0-1-3 0,4 5-15 16,-1-2 10-16,1 4 10 0,6 0-12 0,-3 1-1 15,4 0 14-15,6-5-9 0,-1 4-7 0,2 0 11 16,2-1 4-16,4-2-7 0,0 1 7 15,3-4-12-15,4 6-6 0,1 1 3 16,5 0 8-16,1-1 5 0,3-4-8 0,4 4 0 16,3-5 0-16,-1 0 10 0,1-1-10 0,4-6 13 15,2 2 10-15,1-3-22 0,-4-3-12 16,1-2 17-16,3-2 2 0,0 0-6 0,2-4-4 16,-2-4-8-16,3 1 7 0,4-2-2 0,-1-1-13 15,1-5-5-15,10-3 16 0,-3-2-11 16,-5-6 44-16,1 4-23 0,-2-5 4 0,-9 2 11 15,4-8-7-15,-10 4 9 0,-4 0-9 0,-2-2 4 16,-1-11 13-16,-3 9-12 0,-7-2-3 16,-1 6-18-16,-3-3 5 0,-6 3-3 0,-3-4-2 15,-4 0 11-15,-5 3-11 0,-9-11 5 0,-6 8 0 16,-2 4 3-16,-1 3-8 0,-8 4 2 16,3 3-7-16,4 5 13 0,-4 3-8 15,0 4-8-15,-2-1 18 0,6 4-7 0,-8 4-26 16,5-1 13-16,0 4-36 0,2 3-49 0,4 2-23 15,1 1-2-15,2 1-85 0,7 3-678 0,8-1 105 16,-1 1 76-16,7-5 47 0</inkml:trace>
  <inkml:trace contextRef="#ctx0" brushRef="#br0" timeOffset="2167.21">12346 7536 645 0,'7'-4'171'0,"-1"-3"-46"0,-3 3 42 16,5 0-1-16,-5-2 1 0,1 3-6 15,-1-2-25-15,-3 5 7 0,6-4-2 16,-2-2-13-16,-1 4-29 0,1-3 12 0,-4 5-12 15,4-8-27-15,-1 5 10 0,-3 3 5 16,3-8-13-16,-2 2 0 0,2 3-10 0,-3-2-12 16,0 5-4-16,3-7 16 0,-3 3-28 0,0 4 13 15,-3-9-3-15,3 4 0 0,0 5-18 0,-7-9 13 16,4 6-3-16,-1-2-20 0,-3 1 8 16,3 0 5-16,-5 1-1 0,2-1-2 0,-1 2-15 15,-2 0 3-15,0 2 2 0,-3 1-3 0,2 0-7 16,-2 5-3-16,-4-3 5 0,-1 4-7 15,1 2 4-15,-3 5-4 0,6-1 10 16,-9 6-13-16,5-1 0 0,4 6-8 0,-6-3 8 16,7 4 2-16,-2-2 1 0,5 1-3 0,1-3-5 15,2 1 10-15,-1 3-5 0,5 0-8 16,-1-2 13-16,4 1-5 0,-3-4-5 0,6 5-74 16,1-2 15-16,2 2 13 0,-1-5-11 0,2 2 26 15,2-3 1-15,1 3 4 0,4-5-7 0,0 0 20 16,3 1-5-16,0-5 0 0,1-1 7 15,5 1 1-15,-3-3-3 0,4-2-8 0,1-6 11 16,5 4 2-16,-6-5 13 0,1-1-10 0,5-2-5 16,-6-3 15-16,6 0 0 0,-5-5-3 15,2 2 11-15,0-4 2 0,-2-3-5 16,2-3 10-16,-1 0 3 0,-5-4-10 0,7-10 0 16,-7 4-6-16,-1-12 21 0,-3 7-28 0,-7 1 23 15,1 3-3-15,-5-4-7 0,-2-1 0 16,-1 5-3-16,-3 1 3 0,-3-5 2 0,-4-1-5 15,-4 4-10-15,-2 2 2 0,-4 2 14 0,0 1-6 16,-4 1-3-16,-3 2 1 0,-3 2-8 0,3 4 25 16,-3 0-10-16,-1 5-12 0,1 0 4 15,3 3-4-15,0 4-21 0,1 3 5 0,2 2 5 16,0 0-15-16,1 5-31 0,-1-1-41 0,0 7-15 16,8-3-13-16,-4 6-133 0,3 2-540 15,4 1 66-15,-1 1 70 0</inkml:trace>
  <inkml:trace contextRef="#ctx0" brushRef="#br0" timeOffset="3230.07">14198 7640 616 0,'0'-9'200'0,"-6"-1"0"0,6 4 4 15,-4-2 1-15,1 1-105 0,-4-1-10 16,3-1-1-16,1 1-30 0,-3 0 18 0,-1-1-21 15,3 2 3-15,-3 0 33 0,0-1-23 16,1 1-7-16,-1 3 71 0,-1-4 0 16,-1 2-31-16,-1 2-12 0,-1-3 10 0,4 1-39 15,-6 4 8-15,2 0-17 0,1-2 12 0,-3 4-6 16,-1 0-14-16,4 6-6 0,-8 1-10 0,5 1 6 16,-8 2 12-16,4 6-26 0,-3 4 6 15,2 2-3-15,1 3-15 0,-3 0 7 0,6 1 3 16,-3 1-16-16,4 2 16 0,2-1-20 0,1 2-6 15,3-2 11-15,4-3 15 0,-1 0-8 16,-3 0-2-16,7 0 9 0,0-3 4 0,4 3-13 16,0-4 12-16,5 3 11 0,1-2-18 15,5 2 5-15,4-4 12 0,2-2-22 0,0-1 5 0,7-2 5 16,-1 0-13-16,4-5 18 16,-5-3 7-16,9 3-12 0,-8-9 0 0,4 5 8 15,-1-6-13-15,5 0-3 0,-4-7 16 0,0 5-14 16,0-7-4-16,0-2-8 0,-1-2 26 15,-3-1-8-15,0-2-6 0,-6-2 9 0,3-2-6 16,-7-2 1-16,-3-3 12 0,-1-3-5 0,-2-4-23 16,-7 2 7-16,-1-4-1 0,-3 6-4 0,-4-7 6 15,-7-11 15-15,-5 4-13 0,-5 2-5 16,-3 5 16-16,-3-5-16 0,0 8-3 0,-4 3 11 16,7 6-8-16,0 7-2 0,0-2 10 15,7 4-29-15,-3 1-9 0,6 6-14 16,-3-2-12-16,7 3-23 0,-4 3-46 0,4 3-67 15,3 0-64-15,-1 3-387 0,2 1-165 0,3-2 48 16,3-2 84-16</inkml:trace>
  <inkml:trace contextRef="#ctx0" brushRef="#br0" timeOffset="4157.25">14773 6091 662 0,'-3'-6'244'0,"-5"3"-27"0,2-1-27 0,-1-1-16 0,1 1-5 0,-2 2-18 0,1-2-23 16,-3 2-13-16,3 2 3 0,-3 0-19 16,10 0-9-16,-23 2-8 0,12 2-13 0,-3 4-8 15,0 1 3-15,-5 1-10 0,1 5 8 0,1 4-6 16,-4 1-18-16,0 1 11 0,2 3 10 15,1 1-8-15,-6 10-13 0,7-4-4 16,3-5 9-16,1 2-17 0,-1 1 7 0,7-5-15 16,1 1 13-16,-1-5-8 0,4 4-16 0,-1-6 16 15,4 4 3-15,4-4 10 0,-1 0-13 16,4-1 5-16,-1 3-5 0,4-1 0 0,4-2-2 16,-1-3-1-16,5-2 34 0,-1-1-23 0,4 0 2 15,6-2-10-15,-3-6 2 0,4 3-7 0,-1-5 5 16,4-1 3-16,0-1-8 0,2-3 33 15,-1-1-20-15,2-4-13 0,0-4 48 0,6-6-48 16,2-6-7-16,-5 0-11 0,-2-7 10 0,-2 0-3 16,-5-3 9-16,-4-3-3 0,-1 0-13 15,-8-3 7-15,-5 1 6 0,0 7 2 16,-7-3-17-16,-2-3 15 0,-5 4-1 0,-7-13-4 16,-2 4-8-16,-5 2 3 0,-6 1 7 0,1 3 5 15,-7 3-25-15,2 3 18 0,-3 3-13 16,1 8-6-16,6 3 22 0,-1 1-19 0,5 6 3 15,-4 2 12-15,0 2-1 0,0 1-12 0,0 1 1 16,4 5-7-16,-1 0-17 0,5 5 4 0,-5 1-8 16,6 1-6-16,2 2-25 0,0 4 0 15,-1 0-59-15,7 3-43 0,0-1-44 0,0-4-92 16,4 7-553-16,3-1 87 0,3 0 59 0,1-2 92 16</inkml:trace>
  <inkml:trace contextRef="#ctx0" brushRef="#br0" timeOffset="5464.09">21921 5050 747 0,'-3'-5'238'0,"-1"2"-13"15,-3-1-46-15,0 2-33 0,-3 1 8 0,-4 2-16 16,-3 1-23-16,-3 2-5 0,-5 5-17 0,-8 1-6 16,2 0-13-16,-3 3-5 0,-7 6-18 15,4-4 13-15,6 1-15 0,3-3-6 0,1 1-15 16,9 0 3-16,-1-3-8 0,1 4-5 16,5 1-3-16,2-5 8 0,1 3-2 0,7-2-3 15,2 2 0-15,2 2-3 0,2-3 6 16,4 1-1-16,7 4-5 0,2-2 8 0,2-1-12 0,2 0 12 15,7-2-5-15,-3 2-23 0,4-1 7 16,-7-3 11-16,-1-1 0 0,0 2-1 16,-6-3 9-16,0-1-24 0,-1 0 3 0,-2 1 3 15,-4 2-6-15,-1-2 11 0,-2 4 5 0,-4-2 2 16,-4 4-2-16,-6 2-18 0,-4 1 20 0,-3 1-7 16,-7 2-21-16,-13 7 31 0,3-3-26 15,-5-4 11-15,5-3 17 0,4-3-25 0,-1-4 21 16,0 1-4-16,7-7-6 0,4 1-4 0,2-2-4 15,-1 0 9-15,5-4-7 0,4 0 8 16,3-4-5-16,3 0-1 0,4-4-12 16,4-1 15-16,6-4 13 0,3 0-16 0,5-3-9 15,6-5 9-15,-1 3-7 0,15-7 5 0,-10 5-5 16,9-4 3-16,-6 4 7 0,-7 7 2 0,2-3-17 16,-5 5 15-16,0 0 0 0,-7 1-5 15,3 3-18-15,-1 0-10 0,-4 3-5 0,1 2-18 16,-3-3 2-16,1 5-15 0,-2 0-25 0,-2 5-39 15,1-3-72-15,-2 1-59 0,1 4-511 0,0 0 110 16,-1 0 7-16</inkml:trace>
  <inkml:trace contextRef="#ctx0" brushRef="#br0" timeOffset="6854.59">21979 5503 673 0,'3'-3'268'0,"-3"3"4"0,0 0-39 0,4-8-31 16,-4 8-18-16,0 0-20 0,3-4-18 0,-3 4-10 16,0 0-26-16,0 0-8 0,7-2-23 15,-7 2-7-15,0 0-34 0,0 0-17 0,11 7 10 16,-11-7-8-16,0 0 0 0,7 2 2 16,-7-2 1-16,13-2-8 0,-7 0 2 0,2-3-9 15,-1-2-4-15,2-1 6 0,2-2 8 16,-1-1-9-16,0-3 9 0,-3 4-11 0,4-3 26 15,-5 0-13-15,1-1 13 0,-1 3 15 0,-1 2-10 16,-2-3 0-16,1 3 25 0,-4 0-20 16,0 2-5-16,0 0 8 0,-1 2-18 0,-2-1 7 15,-4 4-22-15,0-3 1 0,0 4 1 0,7 1 11 16,-24 6-1-16,8 1-18 0,2 2 0 0,0 2-5 16,-3 6-5-16,3-2 8 0,-3 9-8 15,4-5-15-15,-1 2-31 0,4 0 12 0,3-2-17 16,3 1-26-16,-3-3 8 0,7-4 5 0,4 1-7 15,3 0-11-15,0-3-23 16,6-2 10-16,1-1-15 0,3-2-28 0,3-4 15 16,1-2-8-16,-1 0 34 0,4-2 2 0,0-4 3 15,-3 0 38-15,2-3 75 0,1-1 27 0,-3 0 24 16,-4 1 43-16,1-4-33 0,-1 2 39 16,-4 1-9-16,-3 1-12 0,1-4 10 0,-1 3-112 15,-3 3 40-15,-1 0-25 0,2 0 23 0,-1 2 10 16,-4-1-11-16,3 2 1 0,-2 0 18 15,-1 1-49-15,-3 3 0 0,7-3 6 0,-7 3 9 16,0 0-10-16,0 0-7 0,-3 14-1 0,-1-7-20 16,4 3 3-16,-3-2-3 0,2 1-15 0,-2 0 2 15,0 3 8-15,0-6-8 0,3 1-15 16,0 0 8-16,-3 0 0 0,3 0-14 16,3-4 40-16,-3-3-4 0,0 6 3 0,0-6-7 15,9 1-1-15,-9-1 6 0,0 0 20 0,18-7 3 16,-11 1-8-16,0 1 18 0,3-1-18 15,-3 2 7-15,0-2 11 0,2 0-12 0,-1-1 17 16,-1 4-26-16,-1 0 0 0,-2-3 24 0,2 2-16 16,-1 2 8-16,-2-1-23 0,-3 3 17 0,7-4-7 15,-7 4 0-15,0 0 5 0,0 0-10 16,13 5 8-16,-13-5-1 0,7 8-22 16,-3-2 15-16,-1-2-11 0,0 2-1 0,1-1 14 0,-1 1-18 15,0 0 16-15,1-4-7 0,-1 4 12 16,1-3-11-16,0 2 22 0,-1-4 6 15,-3-1-22-15,13 2 21 0,-7-1 20 0,-6-1-21 16,15-1-5-16,-5-1 11 0,1 1-1 0,-1-2-2 16,0 1 5-16,2-1-15 0,-4 3-6 15,2-6 9-15,1 5 6 0,-1 0-1 0,0-1 2 16,1-2-3-16,-1 2-15 0,0 1 18 0,0 1-8 16,0-3-2-16,0 2-8 0,2 1 10 0,1 0 0 15,-3 0-4-15,4 0-17 0,-4 0 6 16,0 0 3-16,1 0-6 0,-1 0 13 0,0 0-8 15,3 0 9-15,-13 0-22 0,17-1 21 16,-9-1 0-16,2 1-7 0,0-5 7 0,0 4-8 0,-3-4 3 16,0-1-10-16,-1-1 3 15,-2 2 12-15,5-1-3 0,-7-2 8 0,1 2-2 16,0 1 2-16,-3-1 3 0,0 3-10 0,0-2 10 16,0 6-6-16,-3-8 1 0,0 5-18 0,3 3-1 15,-11-3 17-15,11 3 1 0,-17 3 3 16,10 0-22-16,-3 1 14 0,0 0-30 0,3 2 15 15,0 2-28-15,-3-1 16 0,6-1-11 0,-2 2-10 16,-1-1-16-16,4-1 14 0,3 1 2 16,-4-3 25-16,3 1-27 0,1-5 25 15,1 7-21-15,-1-7 24 0,12 2 12 0,-7-2-15 0,-5 0 31 16,18-5 4-16,-8 2-17 0,-1-1 21 16,-2 0-1-16,4 2 16 0,-4-3 7 15,3 1-5-15,-3 0-2 0,-1 1 13 0,-2-2-19 16,3 2 21-16,-4-1-2 0,-3 4-11 0,7-4-13 15,-7 4 3-15,7-5-7 0,-7 5 2 0,4-3-16 16,-4 3 1-16,0 0 7 0,0 0-7 16,0 0-1-16,13 8-12 0,-10-6 7 0,0 4-7 15,5 2 5-15,-1-4-3 0,3 3 6 0,0-1-8 16,4-1-1-16,3-1 1 0,0-2 0 16,3-2 0-16,0 0-3 0,1-3-20 15,3-2 25-15,1-4 0 0,-2 1-2 0,-2-2 15 0,3 1-5 16,-3 0 28-16,-5-5-15 0,1 6 5 15,-6 1 31-15,2-1-19 0,1 2 6 16,-4-1 10-16,-3 2 3 0,0 2-11 0,0-1-27 16,-4 2-4-16,-3 2 3 0,0 0-10 0,7 9-2 15,-8 3 2-15,-2-1 2 0,-3 7 14 0,-4 5-1 16,2 6-20-16,-2 3 23 0,-7 14 23 16,4 4-26-16,-1-5-12 0,-3 4-13 0,4 1 4 15,1-1 6-15,2-1-10 0,-3-2-5 0,6-7-8 16,4-6-16-16,-1-5 1 0,1-2-18 0,0-2-21 15,2 1-13-15,1-5-22 0,0-2-27 16,0-5-12-16,0 0 21 0,0-5-118 0,1-1-528 16,-1-4 70-16,0-2 78 0</inkml:trace>
  <inkml:trace contextRef="#ctx0" brushRef="#br0" timeOffset="7169.72">23264 5293 634 0,'7'-14'228'0,"-3"2"2"0,-1 4-30 0,1-1-26 0,-1 1 0 0,4 0-46 15,0 2-7-15,0-1-11 0,3 3-5 0,0-3-11 16,1 4-12-16,2-1-5 0,4 4-10 0,-4 0-14 16,1 1-4-16,0 4 20 0,4-1-31 15,-5 3-4-15,4 1 2 0,-4 0-11 0,0 3 3 16,-1 1-5-16,-2-1-10 0,1 1 8 0,-5 1-1 15,1 1-5-15,-4-1-7 0,0 0 18 16,-3-1-13-16,0 2 4 0,-6 0 6 0,-1-1 0 16,-4 2-7-16,-5 0-29 0,1 1-18 0,-1 0-28 15,-5-5-20-15,5-1-41 0,-2-5-100 16,0 1 28-16,2-4-18 0,3-4-463 0,2-4-26 16,-2-4 64-16</inkml:trace>
  <inkml:trace contextRef="#ctx0" brushRef="#br0" timeOffset="7561.68">23777 4676 762 0,'3'8'185'0,"-3"3"-19"15,2 3 100-15,-1 2-33 0,-2 5-8 0,1 4-40 16,-5 11 4-16,2 2-38 0,-1 14-2 0,-2 2-34 15,1 2 8-15,-4-2-16 0,2 2-10 16,3-1-2-16,-2-2-21 0,-1-6-15 16,0-9 5-16,4-7-25 0,3-6 4 0,-1-5 6 15,-2-3-8-15,3-2-5 0,0 1-3 0,0-4 18 16,0-1-36-16,0-7 14 0,4 2 17 16,-1-6-21-16,-3 0 14 0,19-10-22 0,-11 0 14 15,7-2-13-15,-2-2 3 0,0-3-19 0,5 4 24 16,-5-2-13-16,1 0 7 0,-1 4-5 15,-2 2-7-15,2-3 13 0,-3 3-24 0,1 2 16 16,-1 1-6-16,0 0 14 0,1 1-29 16,-1 2 16-16,0 2-8 0,1 1 10 0,2 0-5 15,-3 4-10-15,1 3-18 0,-1 0 8 16,4 4-31-16,-4 2-18 0,0-2-36 0,1 5-110 0,-8 1-89 16,4-2-585-16,-1 1 91 0,1-5 76 15,-4-2 100-15</inkml:trace>
  <inkml:trace contextRef="#ctx0" brushRef="#br0" timeOffset="7855.61">24303 5259 701 0,'-3'-9'320'0,"0"5"-33"0,3 4-14 15,-7-3-52-15,7 3-17 0,0 0-25 0,-19 10-10 0,8-3-23 16,0 3-7-16,0 4-9 0,0 2-20 15,-5 1-13-15,6 1 8 0,-1 0-56 16,4-1 10-16,1-2-8 0,0 0-13 0,5-4 3 16,-2 3 8-16,3-5-13 0,3-1 13 0,-2-3-21 15,8 1 8-15,1-5-6 0,1 2-14 0,2-7 19 16,2-2-14-16,1 1-26 0,-1-3 20 16,1-5 31-16,2-1-46 0,-2-1 13 0,-2 1-3 15,-1-3-2-15,-2 2 12 0,-4 1-17 0,3-1 7 16,-4 2-2-16,-2 1-11 0,0 2 8 15,-4 3-43-15,0-2-8 0,0 2-33 16,-4 1-21-16,4 0 8 0,0 6-75 0,-10-11-155 0,7 11-531 16,3 0 85-16,-10 6 100 0</inkml:trace>
  <inkml:trace contextRef="#ctx0" brushRef="#br0" timeOffset="8206.91">24553 5211 844 0,'6'-2'259'0,"-6"2"-37"15,0 0-14-15,0 0-19 0,12 2-15 0,-6 4-13 16,0-2-12-16,-2 3-26 0,-1 3-13 16,2 2-5-16,1-1-8 0,-2 6-7 15,-1-2-42-15,0 1 34 0,0 0-13 0,-2-5-10 16,2 6 0-16,0-4-10 0,1-3-13 0,-1 0-3 15,-2 0 3-15,-1-2-3 0,3-1 16 16,0-1-37-16,-3-2 27 0,0-4-9 0,4 4-12 16,-4-4 5-16,0 0 3 0,10-14 2 0,-3 6-2 15,0-3-21-15,-1-3 8 0,1 3 17 16,0-3-14-16,0-1 7 0,0 3 10 0,3-1-30 16,-1 1 7-16,-4 3-8 0,2 1-12 0,-1-1-38 15,1 1-37-15,1 2-28 0,1 4-27 16,-5-4-91-16,-1 4-163 0,4 1-422 15,-7 1 66-15,11 4 89 0</inkml:trace>
  <inkml:trace contextRef="#ctx0" brushRef="#br0" timeOffset="8527.68">24939 5338 941 0,'4'-4'249'15,"2"-4"-37"-15,-2 2-45 0,2-1-24 0,-1 3 54 16,3-2-13-16,-3 0-22 0,-2 1-11 0,1-1-29 15,2 4-11-15,-1-3-7 0,1 2-29 16,-2 2-24-16,-1-4-28 0,-3 5-13 16,8-3-10-16,-8 3-56 0,5-6 0 0,-5 6 30 15,7-2-5-15,-7 2 13 0,4-5-7 0,-4 5 4 16,0-4 3-16,0 4 13 0,0-7 10 16,0 7 3-16,-3-7 2 0,3 7 36 0,-4-8 11 15,0 5-14-15,-1-1 1 0,-3 0-6 0,4 0 3 16,-2 2-10-16,-2 0 12 0,8 2-17 15,-13-2-1-15,8 2-7 0,5 0 5 0,-16 4-5 16,10 2 0-16,-1-1 5 0,0 5 18 0,0 0-2 16,5 1 9-16,0 3-7 0,-1 1-13 0,8 0 21 15,1-1-21-15,4 4 21 0,11 3-26 16,9-4-59-16,18 0-92 0,13-4-765 16,7-1 109-16,22-8 47 0,13-4 113 0</inkml:trace>
  <inkml:trace contextRef="#ctx0" brushRef="#br0" timeOffset="14038.47">23767 6778 647 0,'0'-5'233'0,"0"5"-28"0,0-7-59 16,0 7 74-16,-3-7-13 0,3 1 41 0,0 6-68 16,-3-5-6-16,3 5-26 0,-5-6-12 15,-1 4-8-15,6 2-3 0,-12-4-17 0,12 4-11 16,-29 7-7-16,12 0-11 0,-3 2-15 0,-1 1-8 16,-4 6-2-16,1 2-10 0,1 0-4 0,3 3 1 15,2-2 0-15,1 5-12 0,0 0 6 16,7-5-14-16,0 3-3 0,2-3-13 0,5 2-3 15,-3-4 14-15,6 1-6 0,3-2 0 0,3 0-5 16,2-2 6-16,5 0-6 0,5 0-5 0,5-6-5 16,4 1-16-16,1-4 1 15,9-1-57-15,2-1-20 0,4-6-19 0,-5-5-65 16,14-13-147-16,-12 11-517 0,-3 0 67 0,5-7 92 16</inkml:trace>
  <inkml:trace contextRef="#ctx0" brushRef="#br0" timeOffset="14444.41">24171 6484 816 0,'0'0'264'0,"0"-6"-42"16,0 6-19-16,0 0-9 0,0 0-22 16,0 0-16-16,0 0-10 0,0 0-13 15,3 25-15-15,-6-11-14 0,3 4-9 0,0 1-13 16,-1 6 15-16,-2 5-15 0,0-3-18 0,0 6 3 15,1 2-11-15,-4 2-7 0,3-3-6 16,-1 0-9-16,-2-1 1 0,5 0 11 0,-2-5-17 16,0-5 1-16,-1-3-2 0,1 0-12 0,2-2 22 15,1-8 1-15,-3 0-6 0,3 2 46 16,0-3-48-16,0-2 12 0,0-3-17 0,4 0 10 16,-4-4-3-16,12 0 0 0,-12 0-17 0,15-12 7 15,-7 8-5-15,2-4 2 0,-1-1-7 0,1 2-13 16,1-2 18-16,-1 2 0 0,-3-1-5 15,4 1-8-15,-2 4 10 0,-2-3-7 16,4 3-8-16,-4-1 5 0,1 1-2 0,0 1-3 16,0 2 5-16,2 0-5 0,0 2-8 0,1-2 8 15,-1 3 10-15,0 3 3 0,1-4-18 16,2 6-26-16,0 1-5 0,-2-1-7 0,2 2-44 16,-2 1-41-16,-1-1-64 0,0-2-46 0,-3 1-90 15,3-1-514-15,-3 0 97 0,3-1 54 16,1-3 97-16</inkml:trace>
  <inkml:trace contextRef="#ctx0" brushRef="#br0" timeOffset="14789.89">24639 6936 545 0,'0'-4'286'0,"0"4"1"0,-1-13-8 16,-2 11-36-16,3 2-5 0,0-8-30 15,0 8-27-15,-6-2-27 0,6 2 5 0,0 0-24 16,-14 2-12-16,10 4-18 0,-3-3-10 0,-2 5-8 15,4 1-13-15,-3 0 0 0,0 4-15 16,1-2 0-16,0-1 8 0,3 2-24 0,1-2-10 16,3 0-12-16,-3-3 5 0,6 1 7 0,0 1 0 15,0-3-12-15,5-3-1 0,-1 3-7 0,6-4 0 16,1-2 7-16,0-1-17 0,3-3 4 16,0 0 11-16,0-3 0 0,0 0-8 0,0-4-4 15,-1 3 6-15,-4-5 4 0,-2 2-9 0,1 0 4 16,-5-3-9-16,1 2 6 15,-4 0-8-15,0 2 5 0,-3 0-2 0,-3 1-14 16,0 2 11-16,-4-1-7 0,0 2 1 0,-3 4-6 16,0 2 1-16,0 0-22 0,-4 1-8 0,4 4-25 15,-5-1-29-15,5 5-18 0,-3 3-53 16,2-2-54-16,-7 1-174 0,9 3-415 0,6-5 61 16,-1-1 93-16</inkml:trace>
  <inkml:trace contextRef="#ctx0" brushRef="#br0" timeOffset="15042.76">24888 6886 698 0,'5'-2'313'0,"-3"-3"-14"16,-2 5-40-16,0 0-3 0,0 0-52 16,0 0-19-16,0 0-9 0,10 12-30 0,-9-5-18 15,-1 5 10-15,0 3-22 0,3 1-9 0,-6 4-12 16,3 11-6-16,0-4-17 0,-4 8-8 0,0 3 0 15,0-2-10-15,-2 14-6 0,2-10-9 16,-2-5-19-16,0 3 8 0,1-4-2 0,-1-1-16 16,2-1-30-16,-2-7-8 0,5-4-1 0,-2 0-58 15,0-3 11-15,0-7 17 0,3 2-74 16,-8-5-195-16,8-4-501 0,0-4 99 0,0 0 29 16</inkml:trace>
  <inkml:trace contextRef="#ctx0" brushRef="#br0" timeOffset="15291.68">24939 6885 560 0,'1'-6'223'0,"5"2"-47"0,-2-2 6 16,2 4-23-16,-2-4-26 0,8 5 5 15,-7 0-28-15,5 1 5 0,-10 0-28 0,21 1-17 16,-8 0 1-16,-2 5 14 0,2-4-19 0,-2 7 14 15,2-3-32-15,1 2-4 0,-3 0-8 16,2-1 10-16,-2 2 0 0,-1-2-23 0,-1-1 10 16,-2 1-7-16,1 1-16 0,-5 1 0 0,-3-2 5 15,3 0 19-15,-6 1-24 0,0 1-18 16,-1-1-17-16,-6 1-29 0,-1 0-15 0,-3-1-23 16,1-1-34-16,-4 2-76 0,3-7 2 0,-6 4-186 15,6-5-326-15,4-1 126 0</inkml:trace>
  <inkml:trace contextRef="#ctx0" brushRef="#br0" timeOffset="15721.97">25537 6553 627 0,'0'0'268'0,"0"0"-24"15,0-3-29-15,0 3-29 0,0 0-1 16,0 0-44-16,0 0 2 0,-30 11-23 0,13-3-7 16,0 2-8-16,3 4-26 0,-6 2 13 0,2 0-12 15,-2 1-22-15,3 2 6 0,0 4-7 16,3-4-3-16,1-3-8 0,1 5-13 16,0-4 0-16,5-5-10 0,0 4 8 0,3-1-11 15,1-4 6-15,2 1 2 0,-2-1-18 0,6-1-7 16,-2 3 30-16,2-4-30 0,5 0 20 0,1 1-5 15,-2-3-13-15,4 1-15 0,-1 1 25 16,3-2 3-16,-2-4-10 0,-1 4 7 0,0-1 3 16,-2-2-13-16,2 2-5 0,-4-2 10 0,1 0-10 15,0-1-2-15,-3 3-6 0,-1-4 3 0,0 4 5 16,-6 1 0-16,0-3 0 16,-5 4-3-16,1 2-7 0,-6 1-5 0,-1-1-19 15,-1 2-1-15,-7 0-14 0,1-2-28 0,4 0 0 16,0-3 6-16,3 1 2 0,0 0-16 0,1-2-51 15,3-6-155-15,5 1-500 0,-1-1 71 16,6 0 86-16</inkml:trace>
  <inkml:trace contextRef="#ctx0" brushRef="#br0" timeOffset="16283.53">25729 6466 609 0,'4'-5'251'0,"-4"5"-19"0,0 0-37 0,0 0-8 16,0 0-16-16,7 18-20 0,-7-5-7 15,0 4-32-15,0 0-9 0,-1 7-3 0,-2 4-1 16,0 5-22-16,-2 6-8 0,-1 12 23 16,-1-1-45-16,-2 2 11 0,1 2-27 0,1-2-3 15,-1-2-61-15,-3-2-18 0,3-12-52 0,1-4-19 16,1-7-29-16,2-6 28 0,-2-2 18 0,5-2-18 15,-1-5 20-15,2-3-30 0,-2 0-2 16,2-7 27-16,0 0 47 0,0 0-24 0,0 0-4 16,0 0 20-16,8-24 17 0,-5 15 58 15,1-5 34-15,-4 3 55 0,3-5 8 0,0 5 2 16,0-4-16-16,-2 1 24 0,2 3 2 0,-3-3-20 16,3 3 25-16,-3 1-7 0,0-2 9 15,4 1-9-15,-3 4-21 0,2 0-5 0,0-2-7 16,2 1-6-16,0 4-13 0,2-3 3 15,4 0-2-15,2 0-11 0,1 3-13 0,-1-2 11 16,5-1-11-16,-2 5-2 0,2-4-5 0,-2 4-6 16,2-3 1-16,-1 4-13 0,-3-2 7 15,-1 1-12-15,1-3 2 0,-4 4 3 16,3 0-3-16,-5 0 8 0,-1-3-5 0,2 3-3 16,-9 1 0-16,14-1 3 0,-10 1-5 0,-4 0 12 15,10-2-12-15,-10 2-16 0,7-3 8 16,-7 3-10-16,0 0 2 0,0 0 11 0,12 6 0 15,-12-6-6-15,0 7 0 0,0-1 16 0,0-1-5 16,-2 1-11-16,-1 1-7 0,3 0 10 16,-4 2 3-16,4 1-16 0,-3-2 0 0,-1 3-20 15,4-1 2-15,-3 3-43 0,3-3-95 0,0-1-59 16,-4 4-146-16,5-5-427 0,-1-4 72 0,3 2 137 16</inkml:trace>
  <inkml:trace contextRef="#ctx0" brushRef="#br0" timeOffset="16470.49">26106 6641 837 0,'0'0'322'0,"0"-7"-61"16,0 7-25-16,0 0-24 0,6-2-28 0,-6 2-27 15,0 0-45-15,13 16-56 0,-9-10-22 16,0 7-80-16,-1-1-87 0,1 9-223 0,2-3-376 15,1 0 46-15</inkml:trace>
  <inkml:trace contextRef="#ctx0" brushRef="#br0" timeOffset="16690.43">26321 6810 877 0,'0'0'282'0,"0"-7"-39"0,0 7-51 16,-3-7-18-16,3 7-7 0,-1-4-16 15,1 4-41-15,0 0 10 0,-11-1-12 0,11 1 4 16,-11 9-32-16,3-2-9 0,0 2-7 0,-2 1 13 16,3 5-18-16,-3-3-16 0,6 4 3 0,-5 1-5 15,5 0-15-15,-2-2-16 0,5 2 8 16,-2-1-26-16,3-2-7 0,0-1-8 16,0 0 10-16,4-4-20 0,2 1-21 0,1-2 31 15,2-1-133-15,1-4-49 0,-2 3-325 0,5-4-245 16,0-3 127-16</inkml:trace>
  <inkml:trace contextRef="#ctx0" brushRef="#br0" timeOffset="16894.28">26553 6725 798 0,'0'0'264'0,"3"-7"-29"0,-3 7-15 0,3-2-25 15,-3 2-18-15,0 0-9 0,5 10-40 0,-2-2 3 16,0 1-8-16,-1 5-16 0,0-3-2 15,-2 6-13-15,3 1-15 0,-3 0-5 16,3 3-6-16,-3-2-7 0,0 4-25 0,0 0-16 16,-3 2-18-16,3-3-62 0,-3 2-33 0,1-3-99 15,-3-4-628-15,5-4 103 0,0 0 28 16</inkml:trace>
  <inkml:trace contextRef="#ctx0" brushRef="#br0" timeOffset="17221.9">26816 6748 655 0,'1'-6'271'0,"-1"6"-23"15,0 0-38-15,0 0-25 0,0 0-9 16,0 0-20-16,0 0 0 0,0 0-28 16,-21 15-5-16,11-6-31 0,-1 0-10 0,-2 2-7 15,1 4-1-15,-4 1-41 0,0-1 6 0,-2-1-6 16,1 1-18-16,3-1-2 0,1-4 5 0,2-1 7 15,1 0 6-15,4-2 8 0,-2 0 19 16,3 1 19-16,-3-4-13 0,7 1-13 0,0-3-15 16,1-2 36-16,0 6 0 0,0-6-16 0,5 6-23 15,-5-6 36-15,7 3-35 0,0-1-9 16,-7-2 11-16,10 6-10 0,-3-6 4 0,1 2 16 16,-2 2-28-16,1-2-5 0,2-1 5 0,-2 5-5 15,1-2-16-15,1 0-10 0,1 0-10 16,2 4-2-16,-2 1-62 0,3-5-154 15,7 7-644-15,-2 0 101 0,2 1 50 0,-2-3 66 16</inkml:trace>
  <inkml:trace contextRef="#ctx0" brushRef="#br0" timeOffset="18022.5">27479 6517 685 0,'3'-4'282'0,"-1"0"-18"0,-1-1-3 0,-1 5-49 16,1-6-4-16,-1 6-27 0,0 0-17 0,-2-6-13 15,2 6-18-15,-11-1-15 0,1 1-8 0,-2 1-15 16,-7 1-8-16,-2 4-28 16,-3-2 2-16,-4 3-5 0,-3 0-12 0,-2 3 2 15,5-4-15-15,2 1 5 0,3-2-16 0,1-1 3 16,1-1-8-16,7 3 8 0,0-4-5 15,1 3 3-15,3-3-11 0,-1-1 8 0,1 3-8 16,4-2 6-16,-1-2-1 0,7 0-10 0,-11 3 8 16,11-3 5-16,-6 4-3 0,6-4-2 0,-4 3 18 15,4-3-16-15,0 0-10 0,0 7-2 16,0-7-3-16,0 8-3 0,3-1 13 0,-3-3 3 16,1 4 0-16,-1 2 7 0,0 3-4 0,-1 2-14 15,1 3 21-15,-3 0-12 0,0 6 1 16,0 1-1-16,-1 2-6 0,-3 5 3 15,3 1 7-15,-2 0-7 0,-1 3 22 0,1-3-27 16,1 0 5-16,-1 2 7 0,-1 2-10 0,4-4-8 16,-4-4 21-16,4 0-2 0,0-2-14 15,-2-2 9-15,5-6 12 0,-3 3-3 0,0-5-15 16,3 1 36-16,-1-3-23 0,1 0-13 0,-3-4 8 16,3 3-8-16,0-4 31 0,0 0-26 0,3-3 16 15,-2 1-31-15,-1-1 25 0,6-3 11 16,2 2-31-16,2-5-5 0,0 0 12 0,7 1 1 15,0-2-5-15,3 0 12 0,3-3 0 0,3 1-20 16,0-3-10-16,2 2 20 0,2-1-23 16,-2 1-15-16,1 1-34 0,-3-4-38 0,3 3-84 15,-7-1-111-15,-2 1-608 0,-2-2 101 0,2 2 60 16,-6-5 127-16</inkml:trace>
  <inkml:trace contextRef="#ctx0" brushRef="#br0" timeOffset="18475.8">27709 6786 662 0,'0'0'215'0,"3"-2"-25"0,-3 2-19 16,0 0-4-16,0 0-32 0,0 0-4 15,0 0-21-15,0 0-13 0,-14 17-5 0,10-9-5 16,-2 0-2-16,-4 4-24 0,2 1 14 16,1-2-42-16,-2 1 13 0,2-4-13 0,0 1-2 15,3 1-18-15,-2-2 7 0,4-4-27 0,-3 3 1 16,2-1 12-16,2 0-4 0,-2-1 6 0,0 1 20 16,3-6-28-16,0 7 8 0,0-7 15 15,5 3-8-15,-5-3 8 0,5 4 10 0,1-2-4 16,-6-2-6-16,10 0 7 0,-10 0 4 0,15-2 9 15,-5 2-22-15,0-2 7 16,-10 2-8-16,17 0 11 0,-7 0-11 0,1 0-4 16,2 2 2-16,-2 0 2 0,2-2-5 0,-3 3 14 15,1 1-17-15,-1-2 14 0,3 4-16 0,-5-3-2 16,-1 4-13-16,3 0 28 0,-4 1-21 16,-1-2 6-16,-2 2 0 0,0 4-1 0,-6-2-7 15,0 0-5-15,-5 4-13 0,-2-3 8 0,-3 6-49 16,-1-2-15-16,-3 1-41 0,-4-1-46 15,3-4-62-15,-3-2-33 0,-2 1-474 0,2 1 21 16,5-8 85-16</inkml:trace>
  <inkml:trace contextRef="#ctx0" brushRef="#br0" timeOffset="18635.56">27866 6742 634 0,'10'-6'226'0,"4"-1"-19"0,-7 4 0 16,3 0-33-16,0-2-38 0,0 4-21 0,-3 1-36 15,3-2-35-15,1 2-52 0,2 1-97 16,1-1-568-16,-4 1 3 0</inkml:trace>
  <inkml:trace contextRef="#ctx0" brushRef="#br0" timeOffset="19167.64">28075 6446 755 0,'0'0'225'0,"0"-5"-13"0,0 5-12 0,6-6-39 16,-2 5 0-16,6-1-12 0,2-2-26 0,-1 2 7 15,3 1-27-15,3-3-19 0,1 1-7 16,2 2 13-16,0 0-34 0,-3-4-13 16,4 3-9-16,0 0 4 0,-5-1 0 0,2 2-4 15,1-2 14-15,-7 1-30 0,1 0-2 16,1-1-6-16,-1 3 16 0,-2-1-11 0,-1 0-5 16,-3-2-15-16,-7 3-5 0,14 0 7 0,-14 0-4 15,10 4-4-15,-4-2 9 0,-5 5 12 0,2 2-5 16,0 4 0-16,-3 0-7 0,0 10 4 15,0 0 1-15,-3 4 2 0,-2 6 3 0,-4 11 4 16,-1 6-9-16,0 0 5 0,3 0 7 0,0-1-5 16,-4 0 11-16,2-4-11 0,-1 2-5 15,6-6 5-15,-3-5-15 0,3-3 5 0,-2 0 5 16,3-1 11-16,2-4-16 0,-2 2 7 0,0-5-4 16,0 1-3-16,3-1 10 0,0-3 3 15,0-4-11-15,0-1 11 0,0-2-5 16,0-3 7-16,0 2 16 0,0-5-3 0,0 2 31 15,0-3-23-15,0 0 0 0,-2 1 25 0,2-1-17 16,0-2 27-16,1-2-45 0,-2 1-24 16,-2 1-4-16,3-6-3 0,-3 4 41 0,3-4-8 15,-10 5-15-15,-3-4-6 0,-5-1-25 0,-12 2-10 16,-8 5-31-16,-34 3-51 0,-24 8-366 0,-16 6-381 16,-39 1 137-16,-13 5 34 0</inkml:trace>
  <inkml:trace contextRef="#ctx0" brushRef="#br0" timeOffset="36191.37">9505 7553 376 0,'0'0'146'16,"0"0"-3"-16,0 0-30 0,0 0-29 0,0 0 19 16,-3-7-37-16,3 7 11 0,0 0-31 15,0 0 28-15,0 0-43 0,0 0 15 0,0 0-18 16,0 0-10-16,0 0 2 0,0 0 14 16,0 0-29-16,0 21 10 0,3-13 6 0,-2 3-1 15,2 2-7-15,0-1 0 0,0 8 7 16,0-1 6-16,1-1-11 0,-1 0 3 0,0 4-8 15,5 1-7-15,-4-3-6 0,2-3-2 0,0 1 23 16,1-1-10-16,-2-2 25 0,4 0-35 16,1-4 37-16,1 2 70 0,2-9 3 0,8 3 30 15,2-7-7-15,8 0-11 0,21-12-7 0,6-8-16 16,0 2 8-16,11-17-23 0,2-4-11 16,2-2-22-16,4-4 0 0,-1-3-26 0,2-2-51 15,5-2-83-15,-5-6-83 0,1 4-633 0,-7 0 139 16,0-2-9-16</inkml:trace>
  <inkml:trace contextRef="#ctx0" brushRef="#br0" timeOffset="37023.71">12608 9451 504 0,'1'9'148'15,"-1"-1"-7"-15,4 0-8 0,-4-1-15 0,3 3 2 16,0 0-30-16,-2-1-11 0,2 1 6 0,3-1-11 16,-2 1-5-16,-1-2 5 0,4 0-2 15,-3 3-8-15,2-4-8 0,1 0-25 0,0-1 38 16,4-1 33-16,-1 1 8 0,-1-4-74 0,9-2-8 15,3 0 29-15,10-4-27 0,19-8 4 16,8-5-4-16,25-10-12 0,3-6 16 0,6 1-1 16,3-8-10-16,28-10-13 0,-4-5-64 0,1-2-199 15,11-5-566-15,-2-6 112 0,-2-1 134 16</inkml:trace>
  <inkml:trace contextRef="#ctx0" brushRef="#br0" timeOffset="37942.68">15962 7981 279 0,'0'0'102'0,"0"0"18"15,0 0-40-15,0 0 12 0,0 0 8 0,-10 1-11 16,10-1 1-16,0 0 10 0,-3 4-11 16,3 3-79-16,-3-1 54 0,3-4 5 0,-1 5 13 15,-2 0-7-15,3-4-1 0,-3 5 0 0,3-1-15 16,0 1 2-16,-4 1-4 0,4-2 14 15,0 1-14-15,0-2 7 0,4 4-13 0,-4-5-15 16,0 2 28-16,3 1-16 0,0-1 4 16,-2-4-4-16,2 4-71 0,3-4 69 15,1 1 64-15,7-5-30 0,6-5 14 0,11-5-12 16,17-11 5-16,4-3 0 0,20-14-23 0,10-6-5 16,7-3-3-16,29-15-30 0,5-8-41 0,1 2-85 15,-1-20-189-15,3 14-566 0,5-4 130 16,-1-9 73-16</inkml:trace>
  <inkml:trace contextRef="#ctx0" brushRef="#br0" timeOffset="39842.08">10202 7443 519 0,'0'0'243'0,"0"0"-12"0,0 0-21 15,0 0-26-15,0 0-13 0,0 0 3 0,0 0-15 16,0 0-23-16,0 0-16 0,0 0-10 15,-10-10-5-15,10 10-28 0,-3-7 12 0,3 7-1 16,-3-8-17-16,2 5 26 0,1-4-27 16,-3 0 1-16,-1-1 3 0,1-2-12 15,2 1-8-15,-2-4 15 0,3 1-13 0,-3-4-20 16,3 0-8-16,-3-1 3 0,3-5-3 0,0 2 0 16,0-6-13-16,3-2 19 0,-3 2-4 0,3-2-9 15,0-3-1-15,1-2 19 0,0 0-26 16,0-3 5-16,2 4 5 0,-3 0-16 0,1 2-2 15,2-1 3-15,-1 6-5 0,1 0-1 0,1 0 13 16,-1 2-9-16,-2 0 9 0,4 0-15 16,-2 1 0-16,1 3-5 0,-1-2 5 15,1 2 2-15,4 3-9 0,-4-1 14 0,2 0-4 16,2 0 0-16,2 1-1 0,2-1-4 0,1 0 14 0,-1 1 1 16,4 0-5-16,-1 2-16 15,5 1 16-15,4-3-18 0,-2 1 12 0,2 1 1 16,0 2-8-16,4-4 5 0,-3 7 0 0,3-6-3 15,3 5 3-15,0-1 0 0,-3-1 10 16,3 4 8-16,0-2-23 0,0 1 2 0,0 1 6 16,-4 1-3-16,-2 4 0 0,3-3-3 0,-1 0 14 15,-2 2-6-15,0 0-5 0,2 1 5 0,1 2-10 16,-3-3 2-16,2 2-2 0,-6 1 13 16,0 0-16-16,0 1 11 0,0 0-6 15,-3-2 1-15,3 2-19 0,-4 0 16 0,1 0 8 16,-1 0-9-16,-3 0 6 0,0 0 6 15,-3 2-12-15,0-2 4 0,-1 0 20 0,0 0-31 16,-2 0 23-16,-1 0 0 0,-10 0 11 0,18 1-29 16,-12-1 24-16,1 1-1 0,-7-1-18 0,14 0 11 15,-14 0-3-15,10 0-10 0,-10 0 3 16,0 0 4-16,10 0 1 0,-10 0 2 0,0 0-8 16,11 0 13-16,-11 0-4 0,0 0-1 0,0 0-3 15,0 0-17-15,0 0-21 0,0 0-54 16,0 0-32-16,0 0-52 0,0 0-64 0,0 0-49 15,-24 5-550-15,24-5 69 0,-15-5 108 16</inkml:trace>
  <inkml:trace contextRef="#ctx0" brushRef="#br0" timeOffset="40233.68">11259 6093 383 0,'0'0'149'0,"-4"-5"12"0,4 5-43 0,0 0-5 0,-3-3-24 0,3 3 26 15,0 0-28-15,0 0-23 0,0 0 5 0,0 0 3 16,17 9-28-16,-11-3 4 0,1-2 3 0,4 3-7 16,-4-1-1-16,3 2 1 0,4-1-16 15,-1-3-2-15,-3 4 7 0,4 1 5 16,-1-2-7-16,2 0-3 0,-2-1 18 0,-2-1-15 15,5 1 5-15,-6-2 2 0,4 0 11 0,-4 2 0 16,1-3-26-16,-1-1 12 0,0 4-4 16,1-5 10-16,-1 0-18 0,-3 4 10 0,-1-4-10 15,2 1-7-15,-2 2-6 0,-6-4 26 0,10 3-28 16,-6-1-8-16,-4-2 2 0,6 6 3 16,-1-4 0-16,-5-2 47 0,-5 10-4 0,-1-3 11 15,-7 7-33-15,-5 1 30 0,-13 12-2 0,-9 6-8 16,2 3-10-16,-13 7-24 0,6 3-32 15,-3 4-54-15,-3 0-236 0,7 2-489 16,3-2 80-16,10-10 105 0</inkml:trace>
  <inkml:trace contextRef="#ctx0" brushRef="#br0" timeOffset="41457.17">12999 9322 440 0,'0'0'156'0,"-4"4"87"0,4-4-20 16,-6 5-39-16,6-5-28 0,-11 4 0 0,7 1-15 15,-6-2 5-15,1 1-18 0,-2 0-15 16,1 2 2-16,-8-2 5 0,2 3-53 0,-2 0 35 16,-2-4-28-16,-4 4 1 0,3-2-1 15,-3 2-13-15,4-4-10 0,-7-2-69 0,3 4 13 16,0-4 5-16,0 0 41 0,0-1-33 0,0 0 7 15,-3-1-4-15,2-3-1 0,-2 1-15 16,0-4 20-16,0 0 11 0,3-3-26 0,0 2 2 16,0-3 21-16,0-3-5 0,0-4 0 0,0 1 0 15,3-4-3-15,1 2 1 0,-3-6-9 0,8 0 11 16,-2 0-20-16,0 0 9 0,1-2-9 16,4-2 10-16,-1 0-16 0,3-1 10 0,-1 3 16 15,2-5-15-15,5 4-13 0,-5-2-11 16,4 2 26-16,2 3-7 0,-1-1 4 0,4-5-4 0,0 6 20 15,1-2-13-15,2-3-5 16,0-2 15-16,5 2-17 0,1-2 7 0,-2 1-13 16,4 3 5-16,-1-3-12 0,0 4 18 0,1-3 4 15,2 3-14-15,-3 7 9 0,1-3-12 0,-4 5 7 16,2-4 1-16,2 5 20 0,-4 2-18 16,0 0 0-16,-1 2-3 0,1-1 1 0,-3 5-1 15,3 0 11-15,-4 1-1 0,0-2-4 0,1 3-6 16,-1 0 1-16,0 3-1 0,1-3 1 15,-4 5-1-15,4-3-12 0,-4 5 15 0,6-8-15 16,-5 8 7-16,-1 0-8 0,6-7 16 16,-6 7 13-16,3-3-18 0,-3 3 13 0,0 0-16 15,7-2 16-15,-7 2 5 0,3-5-29 16,-3 5 9-16,0 0-4 0,0 0 19 0,8-1 5 16,-8 1-21-16,0 0 3 0,0 0-15 0,0 0-47 15,0 0-51-15,4-4-15 0,-4 4-36 0,0 0-89 16,0 0-47-16,0 0-468 0,0 0 100 15</inkml:trace>
  <inkml:trace contextRef="#ctx0" brushRef="#br0" timeOffset="41880.98">12100 8443 470 0,'0'0'167'16,"0"0"50"-16,0 0 24 0,0 0-44 0,0 0-5 0,21-17-23 0,-12 9-20 0,5-4-21 15,0-4 10-15,-1-3-15 0,5-2 12 16,1-4-12-16,2 1-5 0,7-9 0 0,-1 1-29 15,-3-3-9-15,-3 10 4 0,-1 2-15 0,-2 1-5 16,1-1-8-16,-4 8-15 0,-5-3 18 0,3 3-15 16,-2 4 12-16,-4-3-28 0,-1 5 18 15,1 1-7-15,3 0-14 0,-6 1-7 0,2 4 8 16,-2 2-11-16,-4 1-5 0,0 0 3 0,14 1 5 16,-7 7-5-16,2 2-3 0,-2 0 0 15,7 8-17-15,-4 4 22 0,5 0-7 0,1 3 2 16,2 1 5-16,1 8-15 0,2-6 11 0,4 6-6 15,2-2-3-15,0 2 9 0,-3-6-22 0,3 2-9 16,4 2-31-16,3-4-93 0,-3-8-163 16,10 7-584-16,0-2 103 0,0-3 76 15,-3-9 83-15</inkml:trace>
  <inkml:trace contextRef="#ctx0" brushRef="#br0" timeOffset="43255.57">16069 7428 534 0,'-4'-3'226'0,"4"3"2"0,-3-7-26 0,3 7-31 16,0 0-2-16,-4-3-23 0,4 3-10 0,0 0-21 16,0 0-28-16,0 0-5 0,0 0-18 15,0 0 8-15,0 0-16 0,0 0 16 0,0 0-14 16,8 14-4-16,-2-3-5 0,0-1-13 0,1 1-11 15,1 6 9-15,-1 4-1 0,2-2-13 16,1 5 1-16,1-1-1 0,-1 4 3 16,0 5-10-16,1-3-3 0,-4 3 3 0,2 1-13 0,-5 5 5 15,7 9 11-15,-8-7-9 0,-3-2 16 16,0-1 8-16,-3 2-5 0,0-3-24 16,-5 14 14-16,-2 0 19 0,-3-8-7 0,-2-1 8 15,-4 1-15-15,-2-3 20 0,3-9-23 0,-5 4 38 16,-4-2-5-16,-4-2-25 0,3-1 30 15,-6 2-5-15,-4-8-7 0,1 1-8 0,-4-4-67 16,-4-2-10-16,1-2 5 0,-4 0 5 0,7-7 24 16,0-2-27-16,0 0 11 0,0-4 8 15,-3-3 0-15,-1-3-6 0,-14-2 8 16,1-4 11-16,4 0 2 0,3-2-3 0,2-5-12 16,2 2 7-16,10 2 3 0,3-2-5 0,6 2 15 15,-3-1-2-15,4-4-3 0,-1 7 5 16,4-5-13-16,0 7 13 0,5-3 11 0,1 0-14 15,2 2 1-15,4 0-6 0,-1 0 8 0,2 2-7 16,1 2-14-16,1-2 37 0,2 1-24 16,-1 3 11-16,2-3-3 0,-1 3-13 0,4-1-2 15,-4 1 23-15,3-1-21 0,4 4-10 16,-7-3 26-16,7 3-21 0,-6-6 13 0,6 6 0 16,-7-4 5-16,7 4 6 0,-4-2-6 15,4 2-21-15,-7-5 14 0,7 5 4 0,0 0-4 0,0 0-1 16,-7-1 3-16,7 1-20 0,0 0 7 0,0 0 0 15,0 0-5-15,0 0-2 16,18-6-26-16,-8 6-34 0,-10 0-37 0,17 0-91 16,-7 0-71-16,3 2-494 0,-2 1 56 0,0-6 106 15</inkml:trace>
  <inkml:trace contextRef="#ctx0" brushRef="#br0" timeOffset="43627.25">15043 8125 647 0,'-7'0'225'0,"7"0"-7"0,-17 0-41 0,3 1-34 0,-3 5 8 0,-3-2-13 0,-5 4-30 15,-5 4 7-15,-1-2-15 0,-3 2-16 0,3 3-5 16,0-1-7-16,0-2-5 0,-2 4-19 15,5-1-4-15,-2 1-13 0,5-6-14 0,5 4 1 16,0-4-2-16,6-2-9 0,0 0-7 0,1 1-10 16,2-3 18-16,1-1-26 0,4 2 3 0,2-1 4 15,1-2 11-15,3 1 3 16,3 3-21-16,0-3 15 0,4 0-7 0,3 2 13 16,1 3-11-16,2-3 0 0,5 1 6 0,-2 2-8 15,2-2 4-15,6 6 17 0,-4-3-32 16,7 0 24-16,1 3-11 0,2 1 16 0,-2-3-8 15,3 3 2-15,-1 0 3 0,1 1-2 0,-3 0 5 16,2-3-11-16,1 3-2 0,-3 1-5 16,2 0-103-16,-2 2-110 0,6 3-567 0,-3 0 73 15</inkml:trace>
  <inkml:trace contextRef="#ctx0" brushRef="#br0" timeOffset="44772.89">14930 4672 591 0,'0'-5'197'0,"0"5"-33"16,0-7 5-16,0 7-21 0,0-9-7 16,4 5-18-16,-1-1-6 0,0-1-6 15,1-1-19-15,6 3-21 0,-3-4 4 0,3 0-11 16,4 0 5-16,-1-1-8 0,5 1 3 0,2-1-13 16,1 1-5-16,6 0-2 0,-3-1 5 15,3 2-16-15,0 2 5 0,1 2-22 0,2-3 12 16,1 5-8-16,3 1 3 0,0 1 0 0,5 5-33 15,1 1 15-15,12 4 11 0,-5 6 4 16,-2 4-7-16,-4 4 7 0,0 1-15 0,-3 7 11 16,-4 2-3-16,-6 5-11 0,-2 2 6 0,-5 2-3 15,-4 5 3-15,-6 2-11 0,1 4 6 16,-7-1 12-16,-2 2-5 0,-3 2 3 16,-3-4-8-16,-1 0 26 0,-3 0-26 0,0 0 5 15,-3-4 16-15,-4-3 17 0,1 3-25 0,-5-5-95 16,-1-1 44-16,-2 4 0 0,0-7 15 15,-3 0-26-15,1-4 6 0,-2 1 28 0,1-4-8 16,3-6 15-16,2-3-4 0,1-3-4 0,1 1 4 16,-3-4-9-16,6-1 11 0,0-2 3 0,1 0 15 15,2-4-16-15,1 1 11 0,0-2-8 16,3-3 2-16,0-1-9 0,1 3-6 0,2-4 23 16,-3 1 5-16,4-4-10 0,-1 3 1 0,0-3 29 15,1 3-14-15,-3-4 12 16,6-2 16-16,-4 6-1 0,4-6-22 0,-3 6 2 15,3-6-10-15,0 0-13 0,0 0 11 0,0 0 9 16,0 0-20-16,0 0-10 0,-14-10-3 0,14 10-22 16,-3-6-29-16,3 6-46 0,-4-7-79 15,1 0-34-15,3 5-573 0,-3-3 59 0,2-2 136 16</inkml:trace>
  <inkml:trace contextRef="#ctx0" brushRef="#br0" timeOffset="45107.11">15371 5823 558 0,'-3'-5'171'0,"3"5"-20"15,0 0-10-15,0 0-3 0,0 0 5 16,-10 18-27-16,6-9-19 0,0 3 5 0,-2-2-12 15,2 7-8-15,-2-1-21 0,-1 1 16 0,0 0 2 16,3 2-12-16,-2-1-11 0,2-3-17 16,-2 3 2-16,5-2 10 0,-2-2-5 15,0-2 0-15,-1 1-8 0,4-4-12 0,0 1 7 0,-1-2-12 16,2 0 14-16,-1-1 6 0,4 1-10 16,-1-4 15-16,1 0 10 0,5-4-17 15,1 0 20-15,8-1-11 0,3-6 1 0,6-1-13 16,4-2-16-16,16-6 11 0,2-2-10 0,1-3-1 15,2 3 11-15,0 0-3 0,2-3-33 16,4 5-52-16,-3 1-17 0,0 1-69 0,-1 0-177 16,0 3-492-16,-12 2 86 0,-5-3 81 0</inkml:trace>
  <inkml:trace contextRef="#ctx0" brushRef="#br0" timeOffset="46389.95">11925 4368 486 0,'-3'-2'246'16,"3"2"-26"-16,-4-7 10 0,1 1-25 0,0 3 2 16,0-2-15-16,3 5-10 0,-4-9-31 0,0 2-10 15,1 3-8-15,2-4-15 0,1 1-6 16,0 0-22-16,0-4-6 0,0-2-7 0,4 1-5 15,0-2 4-15,3-3-9 0,-1-1-21 0,4 0-2 16,1-1 9-16,2-1-30 0,5 0 29 16,-2-4-34-16,5 3 10 0,3 0-10 0,7-8 2 15,3 4 3-15,4 0-10 0,2 4 0 16,2-1 7-16,5 3 1 0,-2-2-3 0,3 3-16 16,-3 4 1-16,-4 1 17 0,-4 5-10 15,0-1 1-15,2 1-1 0,-5 3-5 0,0 1 0 16,-4-1-18-16,4 4 8 0,-3 1 10 0,0 3-5 15,0 2 3-15,0 1-1 0,0 2-14 0,2 3 17 16,-2 3-23-16,-3 2 10 0,2 2 13 16,1 7-20-16,-3 0 5 0,-7-3 5 0,5 10 2 15,-5-3 11-15,-4-4-11 0,0 1-2 0,-3 1-3 16,-1 3 1-16,-2-4 12 0,2 1-5 16,-3-1 7-16,-3 4-4 0,1-8-3 15,-1 1-5-15,-1 1-5 0,0-1 5 0,2-3-6 16,-5 2 6-16,1-4 8 0,2-1-6 0,-5 1 8 15,2-3-5-15,0-1 11 0,0-3-6 16,-3 0 5-16,1 1-20 0,2-4 15 0,1 0 18 16,-4-2 15-16,3-1-20 0,-3 4-36 0,3-4 59 15,-3-2-2-15,0 3 19 0,0-6 6 16,0 7-33-16,0-7 25 0,0 0-9 0,0 0-1 16,0 0-8-16,0 0-12 0,0 0-11 0,0 0-2 15,0 0 5-15,0 0 5 0,0 0-13 0,0 0 5 16,0 0-10-16,-13-13-7 0,13 13-16 15,0 0-5-15,-4-3-15 0,4 3-32 0,0 0-32 16,-6-4-93-16,6 4-112 0,-4-5-31 0,4 5-516 16,-7 1 75-16,7-1 132 15,0 0-3-15</inkml:trace>
  <inkml:trace contextRef="#ctx0" brushRef="#br0" timeOffset="46872.28">13005 4420 724 0,'0'0'256'0,"0"-4"-33"0,0 4-34 15,0 0-20-15,0 0-26 0,0 0 16 16,0 0-44-16,0 0 3 0,0 0-13 0,14 12-8 15,-10-6 0-15,2 1-22 0,-2 2-9 0,2 0-4 16,2 2-4-16,2 3-6 0,-4-5-14 0,1 4 13 16,4-1-10-16,-5-1 0 0,4 2-18 15,-2-2 5-15,-1-1-2 0,-1 2-21 0,1-3 18 16,0-2 13-16,0 2-10 0,0-5 2 0,-1 3 10 16,-2-1 6-16,2-3-3 0,-1 2 40 15,1-4-4-15,1 1-5 0,-7-2 12 16,16-7-20-16,-5 2 3 0,2-5-8 0,2-1-13 15,-2-5 0-15,4 3 3 0,-3-3-26 0,3 1 10 16,-4-2-2-16,2 2 10 0,1-2-16 16,-2-1-9-16,0 3 17 0,0-2 8 0,-4 2-26 15,0 4 21-15,1 1-13 0,-1-4-10 0,-4 6 25 16,1 0-25-16,-1-1 5 0,-1 4 0 16,1-1-16-16,-2 1 27 0,-1 1-35 0,1-1 14 15,-1 3-16-15,0-4-12 0,-3 6 2 0,5-3-2 16,-5 3-1-16,0 0-5 0,0 0-30 15,0 0-8-15,12 11-15 0,-12-4-72 16,0 1-87-16,0 0-139 0,1 0-508 0,-1 1 71 16,3-1 112-16,-3 0 32 0</inkml:trace>
  <inkml:trace contextRef="#ctx0" brushRef="#br0" timeOffset="54587.06">11177 6886 299 0,'0'-4'100'15,"3"0"-5"-15,-3 4-6 0,3-9-10 16,-3 9 8-16,1-4 26 0,-1 4-64 0,3-6 53 15,-3 6 36-15,3-6-38 0,-3 6-69 0,3-3 20 16,-3 3-15-16,0-8 7 0,0 8-27 16,0-7 40-16,0 7-17 0,0-9 7 0,-3 4-18 15,6 1 5-15,-3 4-2 0,-3-10 20 0,3 3-20 16,-3 0 7-16,2 0-20 0,-1 0 77 16,1 1-8-16,-2-2-11 0,0-3-9 0,0 1-3 15,-1 2-3-15,-4 0-17 0,2-2-3 0,-1 1 5 16,-2 1 8-16,-3 0-21 0,-1 1 5 15,-7 3-2-15,3 0 0 0,-4 1-13 16,-3 3 8-16,-4 0-13 0,-3 3 12 0,-3 5-14 16,-16 6-8-16,1 5-6 0,-2 8 19 0,-7 11-14 15,1 3 9-15,1 7 9 0,5 4 8 0,4 8-15 16,5 5-15-16,1 4 2 0,7 6 5 16,10 7-15-16,-3 0 10 0,13 2-2 0,0-2 2 15,11-3 10-15,6-13 6 0,11 8-19 0,3-2 6 16,10-6-5-16,4-6 7 15,10-5-10-15,4-1 5 0,2-10 5 0,5-2 13 0,-7-10-25 16,2-7 17-16,2 0 3 0,1-7 5 16,1-4-3-16,-7-7 9 0,1-6 1 0,-1-1-12 15,21-8 16-15,-3-6-11 0,14-4-8 16,-1-9 46-16,-3-6-20 0,-4-6-10 0,-7-4-8 16,-2-5 23-16,-4-5-28 0,-5-6 8 0,-1-7-6 15,-9-3 11-15,-5-5-13 0,-2-2 15 0,-5-2-20 16,-10 1-11-16,-2 4 14 0,-8 6 4 15,-8 6-4-15,-5-4-9 0,-5 5 6 0,-11-11-10 16,-9 9 9-16,-11 5 1 0,-11 8-8 0,-5 5 6 16,-12 5-11-16,-2 5 10 0,-4 7-10 15,-4 6-5-15,-3 4 5 0,13 7-5 16,-5 6-3-16,-2 4 8 0,1 1 0 0,2 4 2 16,2 6 6-16,9 1-16 0,4 5-30 0,8 1 5 15,2 6-47-15,13 1-1 0,4 6-14 16,8-8-61-16,12-9-67 0,5 13-611 0,6 0 63 15,3-1 72-15,7 2 141 0</inkml:trace>
  <inkml:trace contextRef="#ctx0" brushRef="#br0" timeOffset="55133.4">9874 8108 739 0,'0'0'256'0,"-4"-5"-20"0,4 5-44 16,0 0-5-16,0 0-11 0,0 0-30 0,-3 15-5 15,0-7-26-15,3 7-7 0,-3 2 2 16,2 1-18-16,-2 7-8 0,-4 9-20 0,1-1 5 16,-2 0-10-16,-2 16 5 0,0-6-15 15,-4 7-3-15,4-6-10 0,0 2-16 16,-4-3-2-16,7-3 3 0,-2-7-11 0,1-4-26 15,4-1-17-15,-2-6-15 0,2 1-42 0,1-2-15 16,3-7-20-16,-3 0-60 0,3-2-76 0,0 0-517 16,0-8 90-16,0 1 63 0</inkml:trace>
  <inkml:trace contextRef="#ctx0" brushRef="#br0" timeOffset="55492.71">9782 8051 629 0,'4'-5'174'0,"5"0"-15"0,1 0-16 0,2 1-10 16,4 0-20-16,1 2-18 0,3 1-6 0,1 1 3 15,0 1-28-15,3 1-7 0,-1 5-14 16,5 1 11-16,-4 0-8 0,3 7 5 15,-3-5-2-15,-3 7-11 0,-1-4-10 0,1-1-2 0,-5 5-5 16,-4-2 2-16,1 1 0 16,-4-4-11-16,-1 3 37 0,-5 0 7 0,-2-2-20 15,-2-1 23-15,-6 4-33 0,0-3 7 0,-6 3-13 16,-4-1 6-16,-3-1 5 0,-4-3 30 0,-4-1-38 16,0-1-10-16,-5-3 20 0,5 1-28 15,0-6 36-15,4-1-15 0,1 0-26 0,2-1 23 16,1 0 0-16,7-4-13 0,1 4-38 0,6-1 0 15,-1-2-23-15,7 4-18 0,3-5 2 16,-3 5-46-16,12-6-89 0,-3 5-72 0,4 1-455 16,2 1 28-16</inkml:trace>
  <inkml:trace contextRef="#ctx0" brushRef="#br0" timeOffset="56843.85">10189 8719 939 0,'0'0'269'16,"0"-7"-3"-16,0 7-46 0,-4-4-5 0,4 4 8 15,0-5-34-15,0 5-35 0,0 0-16 0,0 0-15 16,0 0 5-16,0 0-49 0,0 0 16 0,-17 16-11 16,14-7-9-16,-1 3-17 0,-2-2 1 15,3 1-15-15,2 3 10 0,-3-3-13 0,4 3-3 16,0-3-10-16,0 2 0 0,0-2 0 0,0-2-7 16,4 4-8-16,0-4 7 15,2 0-5-15,-2-1 1 0,5-1-6 0,-1-4 11 0,2-2-14 16,3 2-2-16,1-7 8 0,0 2-15 0,3-4 12 15,-3-3-5-15,3 1 5 0,3-3-15 16,-3-3 13-16,-2-3-3 0,-2 2 0 16,0-2 15-16,-5-1-20 0,-2 3 11 0,-2 1 4 15,-4-5-10-15,0 6 0 0,-4-3 6 0,-2 0-4 16,-5 5-25-16,-2-1 16 0,-1 2 7 16,0 3-10-16,-3-1 12 0,0 4 6 0,-1-1-8 15,2 5-2-15,-5 6-11 0,5-2-15 16,-2 3-8-16,1 7-38 0,4 3-79 0,2 2-90 15,4 0-543-15,4 2 21 0,6-3 5 16,4-1 102-16</inkml:trace>
  <inkml:trace contextRef="#ctx0" brushRef="#br0" timeOffset="57512.63">14332 9216 739 0,'0'0'274'0,"-7"-4"-59"0,7 4-5 0,0 0 0 0,-7-2-33 0,7 2-34 16,0 0 0-16,0 0-38 0,-6 8 0 15,6-4-5-15,0 5-5 0,-3 1-16 0,3 2-12 16,-1 9 7-16,-3 2-13 0,4 2-15 16,-6 6 0-16,2 3-7 0,1 1-6 0,-4 1-7 15,0 14 2-15,-3 0 0 0,6 0 5 0,-5-1 1 16,2 0-14-16,-1-11-2 0,2-4 0 0,2 3-23 15,1-8-21-15,0-1 3 0,0-1-38 16,2-8-3-16,1-1-26 0,0-1 11 0,0-2-11 16,0-2 11-16,0-6-31 0,4-2-116 15,-1-4-595-15,3-1 91 0,-6 0 113 16</inkml:trace>
  <inkml:trace contextRef="#ctx0" brushRef="#br0" timeOffset="57842.91">14397 9174 870 0,'4'-8'251'15,"-1"0"-21"-15,0 1-38 0,0 5-8 0,1-4-12 16,-1 3-16-16,7-4-15 0,-2 5-24 16,2-1-9-16,0 1-1 0,1 4-25 0,2 1 3 15,1-1-29-15,-1 2-2 0,0 3 5 16,2 2-21-16,-2 3 13 0,1-2-12 15,0 5-14-15,0-4 6 0,-4 6-8 0,-1-2-8 16,2-1 11-16,-7-1 2 0,-1 2 0 0,0 0 16 16,0-4-88-16,-6 4 9 0,0-3 19 0,-4 3 1 15,-3-1-24-15,-1-3 39 0,-2 3-5 16,-8-3 10-16,1-1-12 0,-4-2-11 0,0-1 20 16,0-3 4-16,3-1 6 0,-3-2-35 0,4-2 8 15,-1 1-8-15,1-3-10 0,3-1-13 16,7 2 5-16,-1-4-77 0,1 3-66 15,7-3-57-15,0 4-38 0,3-3-486 0,0 5 66 16</inkml:trace>
  <inkml:trace contextRef="#ctx0" brushRef="#br0" timeOffset="58125.83">14793 9536 778 0,'0'0'325'0,"0"0"-54"15,0 0-20-15,0 0-28 0,0 0-21 0,3 5-26 16,-3-5-12-16,5 8-31 0,-5-1 0 16,0 0 6-16,3 5-34 0,-3-1-6 0,0 6-12 15,-3 5-10-15,3-3-5 0,-1 9-16 16,-3-1 6-16,1 0-11 0,3-2-8 0,-3 5-12 15,0-3 0-15,2-2-39 0,2 3-35 0,-2-3-34 16,1 0-90-16,0-3-142 0,7-2-546 16,0-1 113-16,0-7 50 0,0-3 91 0</inkml:trace>
  <inkml:trace contextRef="#ctx0" brushRef="#br0" timeOffset="58694">17211 7596 865 0,'0'0'297'0,"0"0"-29"0,0 0-35 0,0 0-30 0,0 0-22 16,0 0-7-16,-1 22-41 0,-2-12 13 0,3 5-15 15,-3 2-26-15,0 5 2 0,1 3-17 16,2 1-6-16,-3 2-15 0,0 11-20 0,0-4 13 16,-1 4-1-16,4-3-5 0,-3 4-7 0,3-4-3 15,0 3-33-15,0-3 7 0,-3 2-25 16,6-5-41-16,-3-5-31 0,3-3-51 16,-3-2-28-16,0-5-56 0,0-1-52 0,-10 0-99 0,13-6-421 15,-2-4 75-15,2-2 59 16</inkml:trace>
  <inkml:trace contextRef="#ctx0" brushRef="#br0" timeOffset="58990.9">17211 7594 1008 0,'0'-8'312'0,"-1"4"-53"15,1-2-36-15,1 1-29 0,-1 5-20 0,3-6-8 16,3 2-12-16,1 3-18 0,1-1-24 15,1 2-9-15,5 3-9 0,3 1-7 16,0-1-2-16,0 4-8 0,1 0 2 0,2 2-28 16,1 0 0-16,0 1 1 0,-2 1-16 15,-1 1-13-15,-2-2 7 0,-2 0-9 0,-3 2-1 16,0-2 6-16,-2-2-6 0,-2 2-4 0,-4 0 9 16,-3-2-4-16,-6 6 7 0,-1-6-3 15,-7 3-17-15,-3 3 10 0,-4-3-5 0,-9 3 2 16,2-3-22-16,-3 1 1 0,0-2-4 0,4-7 3 15,0 3-32-15,4 0-40 0,5-4-93 16,-3 0-168-16,11-1-505 0,0-2 90 0,10 1 15 16,0 0 126-16</inkml:trace>
  <inkml:trace contextRef="#ctx0" brushRef="#br0" timeOffset="59364.02">17801 7850 936 0,'0'0'313'16,"7"-4"-83"-16,-7 4 0 0,4-3-48 0,-4 3-5 15,0 0-34-15,10 0-25 0,-10 0-16 0,0 0 3 16,0 0-18-16,14 0-18 0,-14 0 21 16,14 1-18-16,-4 4-21 0,0-3-10 0,1 4 5 15,-1-2-16-15,3 4 4 0,-2 1-4 16,2-1-1-16,-6 6-9 0,4-3-5 0,-5 3 3 15,1-3 8-15,-4 5-26 0,-3 0 13 16,-3-1 0-16,-1 2 5 0,-2 1 5 0,-8 4-26 16,1-4 3-16,-2 2 5 0,-2 2 0 0,0-4 8 15,4-3-5-15,-1-4 4 0,4 2-14 16,3-2 2-16,-3-4-13 0,3 1 16 0,0 0-1 16,4-3-2-16,2-1 5 0,1-4-10 0,11 3 13 15,3-5 2-15,13 1-12 0,4-6-1 16,20-3 16-16,4-2-34 0,9-1-17 0,16-2-8 15,8-3-49-15,1 1-66 0,-1-8-108 16,1 16-565-16,4-8 71 0,-4 0 105 0</inkml:trace>
  <inkml:trace contextRef="#ctx0" brushRef="#br0" timeOffset="60076.39">15808 4454 601 0,'8'-13'197'0,"-1"0"18"0,-1-2 18 16,1 3-33-16,-4 2-26 0,5-2 28 0,-2 3-61 15,-2-2-8-15,-1 2 44 0,0-3-44 16,1 3-44-16,-1 1-20 0,0 3 0 0,1-2 24 16,0 1-35-16,-4-1 6 0,3 3 8 15,-3-2-31-15,0 6 3 0,4-7 12 0,-4 7-15 16,0 0-5-16,0 0 5 0,0 0-6 0,0 0-22 15,3 21 0-15,-3-8 5 0,-3 2 25 0,2 7-30 16,-2 3 28-16,0 1-36 0,-1 7 26 16,0 0-31-16,-2 1-13 0,2 0 21 0,-2-1-18 15,-1-1-6-15,4 2-22 0,-2-9 2 16,2 1-7-16,-4-2-6 0,4-2-23 0,0-3-20 16,0-2-31-16,2 1 36 0,-2-3-79 15,3-4 30-15,-3 0 1 0,3-1-22 0,0-4-73 16,0-1-28-16,-4-1-152 0,8-1-245 0,-4-3 12 15</inkml:trace>
  <inkml:trace contextRef="#ctx0" brushRef="#br0" timeOffset="60391.2">15863 4318 698 0,'-3'-15'251'0,"0"4"8"0,3 0-42 15,0 1 19-15,0 6-29 16,0-3-5-16,0 1-17 0,0 6-4 0,0-8-35 15,0 8-13-15,3-10 0 0,4 8-28 0,-1-3-10 16,2 2 20-16,5-2-40 0,1 4 6 0,-1-1-6 16,5 1-29-16,-1 1-8 0,3 0 18 15,0 0-7-15,1 3-21 0,3 2-2 0,-7-2-1 16,4 0-4-16,-1 2-6 0,-3 1-10 0,1 2 13 16,-2-4-10-16,-2 3 12 0,-4-1-9 15,1 2-4-15,-4-2-4 0,-1 1 2 0,-6 1 3 16,0-1 5-16,-3 1-3 0,-7 2-5 15,-1 3 23-15,-9-2-36 0,0-2 1 0,-1 4-6 16,1-4-20-16,-4 1-44 0,3-1-33 16,0 0-95-16,4-10-89 0,0 8-572 0,7-4 73 15,3 1 76-15,1-4 121 0</inkml:trace>
  <inkml:trace contextRef="#ctx0" brushRef="#br0" timeOffset="60863.51">16352 4334 877 0,'0'0'256'0,"0"0"-33"16,3-6-10-16,-3 6-27 0,0 0-4 0,0 0-31 16,4-2-18-16,-4 2-10 15,0 0-3-15,17 0 16 0,-17 0-49 0,14 2-15 16,-3-1-11-16,-1 4 11 0,0-3-29 0,4 3-17 15,-4-1-5-15,0 1 9 0,1 1-20 16,1 1-7-16,-5 0-11 0,1 1-10 0,-2 0 1 16,-2 1 1-16,-1-1 6 0,-3 5-3 0,-3-3 0 15,-1 2-17-15,-6 3 1 0,3-2 1 16,-3-1-8-16,-4 2 11 0,4-3 2 0,0-1 10 16,-4 2 21-16,7-6-6 0,0 4-4 0,-2-5 15 15,4 2 20-15,-2-1 0 0,1-2 3 16,3 1-8-16,-1 2-2 0,1-4-8 15,0 0 23-15,3-3-29 0,-5 5 6 0,5-5 3 16,0 0 2-16,11 6 10 0,-11-6-18 0,10 1-2 16,-3 2 3-16,1-2-6 0,1 2 13 15,-2 0-5-15,0 3-11 0,4-4-1 0,-2 7 9 16,-2-1-7-16,0 5 2 0,0-3 10 0,-6 2-9 16,2 3 1-16,-3 3-1 0,-4-1-19 0,-6 5 26 15,-1 3-21-15,-13 8 8 0,-6-1-5 16,-8 2 21-16,-6-2-26 0,-14 3-36 0,-7 0-62 15,-4-3-17-15,-3 0-108 0,-26 0-104 0,19-5-421 16,-3-8 26-16,0-2 77 0</inkml:trace>
  <inkml:trace contextRef="#ctx0" brushRef="#br0" timeOffset="61477.56">10762 4071 790 0,'0'0'249'0,"0"-5"-32"0,0 5-25 16,0 0-25-16,0 0-29 0,0 0-10 0,0 0-13 15,0 0 3-15,1 26-11 0,-1-12-12 16,-1 6-3-16,-2 5-20 0,0 8 2 0,-1 0-15 16,-5 17 10-16,5 0-13 0,-6 4-22 0,3 0-4 15,0-1-14-15,0-2-16 0,0-9-39 16,7-9-14-16,0-3-37 0,4-5-20 0,-8-5-190 15,4-3 80-15,4-2-537 0,-1-1 71 0</inkml:trace>
  <inkml:trace contextRef="#ctx0" brushRef="#br0" timeOffset="61788.41">10701 3896 865 0,'7'-4'256'0,"-3"0"-13"0,6 1-31 0,0 2-17 15,4-4-24-15,-1 4-17 0,1 1-8 0,3 0-8 16,4 3-13-16,-3 1-9 0,4-1-24 16,-1 5-5-16,3-1-10 0,-4 3-8 0,1-2-10 15,-3 5-16-15,1-2 13 0,-4-2-4 16,-2 4-14-16,1-2 0 0,-4-1 1 0,-3-2 15 15,-1 5-8-15,-1-4-23 0,-5 2 0 16,-5 2 5-16,-1 1 10 0,-7 1-15 0,-2 2-5 16,-5 1-8-16,-4 1-2 0,0-3-13 0,-3-3-39 15,3 0-14-15,0 4-19 0,3-8-49 16,1-2-142-16,6 2-577 0,0-5 115 0,4 1 21 16,4-2 95-16</inkml:trace>
  <inkml:trace contextRef="#ctx0" brushRef="#br0" timeOffset="62306.34">11162 4184 511 0,'0'0'213'0,"0"0"-29"0,0 0-5 0,0 0-20 15,8 2-5-15,-8-2-14 0,0 14-12 0,-3-5-28 16,-1 0-5-16,3 4-11 0,-5 2-9 15,2 2-9-15,-2 4-9 0,-1-2 4 0,-3 3-7 16,3-1 10-16,0 0-23 0,0 0-11 0,0-5 9 16,3 1-19-16,-2-2 11 15,3-4 0-15,-1 1 12 0,1-3-25 0,0 1 10 16,0-3 21-16,2 0-26 0,1-4 23 0,0-3-15 16,0 5-8-16,0-5 13 0,0 0 7 0,0 0-25 15,0 0 3-15,0 0 22 0,0 0-48 16,14-14 33-16,-11 12-2 0,4-4 4 0,3 3-1 15,0-4-17-15,-3 0-7 0,4 5 11 0,-1-6 9 16,3 3-9-16,-2 1-11 0,2-3-5 16,2 1-10-16,-2 3-13 0,0-2 7 0,1 1-9 15,-1-2 4-15,-1 4-10 0,0-6 26 0,-1 2-20 16,0-1 2-16,-1 0 18 0,3-3-6 16,-3-1-1-16,-3-3-6 0,3 2 13 0,-2-4 25 15,-5 1 21-15,3 0-31 0,-2 2 16 16,-1-2 20-16,0 1 2 0,-2 3-12 0,2-4-48 15,-3 4 52-15,4 2 9 0,-4 0 10 16,0 2-28-16,0-1 2 0,0 3 3 0,0 5-11 16,0 0 4-16,0 0-1 0,0 0-5 0,-11 29-8 15,4-8 0-15,1 11-4 0,-5 16-16 16,4 10-39-16,1 3-33 0,3 7-69 0,-8 16-135 16,11 3-579-16,4-3 87 0,-1-2 125 0,0-14 39 15</inkml:trace>
  <inkml:trace contextRef="#ctx0" brushRef="#br0" timeOffset="66337.84">12626 7428 340 0,'3'-3'166'0,"-3"3"3"0,4-8 13 0,-4 6 7 0,3-5-30 16,0 3-16-16,-3 4-20 0,5-8 26 15,-2 4-31-15,-3 4-11 0,3-6 3 16,0 3-10-16,-3 3-100 0,0-7 20 0,0 7-9 15,4-7 35-15,-4 5-16 0,0 2 6 0,0-7-5 16,0 7 13-16,0-7-1 0,0 7-20 0,0-4 26 16,0 4 4-16,0 0-27 0,0-9 10 15,0 9-8-15,-4-7 5 0,1 3-17 0,3 4 4 16,-11-3-15-16,5 2 8 0,6 1-5 0,-17 0 20 16,9 0-15-16,-2 0-1 0,-3 1-6 15,-1-1-6-15,-2 3-3 0,-2 1 8 0,1-1-10 16,-3 3-3-16,-1-2 16 0,4 3 2 15,-7-2-12-15,0 3 9 0,3-3-12 0,2 2 5 16,-2 1-5-16,4 2 0 0,-1-2 13 16,-2 5-24-16,3-2-2 0,0 1 16 0,0-1-1 15,3 5 3-15,0-4 0 0,-3 5-2 0,4-2-3 16,2 2 28-16,-2-1-39 0,3 1 4 16,2 0-4-16,1 1 6 0,-2 2 13 0,5-3-9 15,-2 0 9-15,1 1 0 0,2 0-1 0,-3 2-15 16,5-1 11-16,1-1-1 0,-3 0-2 15,3-1 5-15,0 5 3 0,0-6-9 16,0 1-6-16,3 0 14 0,1 1 1 0,-1-1 2 16,0-1-13-16,2 1 6 0,1-2 9 0,-3-2 9 15,4 2-19-15,-3-1 3 0,6-3-13 16,-6 3 16-16,5-3-6 0,-2 3 6 0,0-6 2 16,0 2 5-16,0-3 3 0,3 1-5 0,-4 2 2 15,2-3-10-15,2-1 26 0,-3-2-6 16,4 2-15-16,-1-3 16 0,3 2 2 0,1-4 7 15,3 0 4-15,0-1-4 0,7 0-17 0,-4-1 15 16,4 0-12-16,1-5 14 0,5 3 1 16,-3-5-18-16,4 0 7 0,0-6-14 0,0 4 1 15,0-5 9-15,-1-2-6 0,-2 0 13 16,-1 1-21-16,7-9 16 0,-6 1-7 0,-5 6-4 16,-2-7 11-16,7-7 0 0,-5 4-8 15,-6 3-5-15,-3-5 1 0,-1 3-9 0,-3 0 6 16,1-4 4-16,-4 4 3 0,-1 1 3 0,-5-3 5 15,2 4-2-15,-3 6-6 0,-3-4 3 16,-1 0-6-16,1 3 1 0,0 2-13 0,-4 1 2 16,-1-3-2-16,-1 2 0 0,-1 6 8 0,-4-4-3 15,3 6-6-15,-6-2 12 0,0 2-4 16,-4 0 1-16,-3 3-11 0,1 0 34 0,-1 4-34 16,-3-2 13-16,-1 2 5 0,-2 3-15 0,-1-1 10 15,6-2-5-15,-5 3 11 0,2 0-27 0,2 3 9 16,-5-2 12-16,3-1-13 15,4 3 8-15,0-3 5 0,0 4-10 0,4-2-5 16,-4-1 12-16,3 5 3 0,-3-5 3 0,4 3-3 16,0 0-18-16,3 3 8 0,-1-4 5 15,5 4-7-15,-5-3-4 0,6 2-17 0,0 0 21 16,2 2 7-16,0-4-8 0,0 4 3 0,0-1-11 16,6 1-2-16,-2 1-5 0,1-1-10 0,5 2 0 15,-3-2-47-15,6 2-14 0,2-2-106 16,-9 5-97-16,14-2-491 0,-3 1 58 0,3-8 93 15</inkml:trace>
  <inkml:trace contextRef="#ctx0" brushRef="#br0" timeOffset="69866.59">21726 8661 453 0,'0'0'248'0,"4"-4"-77"0,-4 4-9 15,0 0 12-15,0-7 10 0,0 7-30 16,0 0-29-16,0 0 3 0,0-6-49 0,0 6-15 0,0 0-7 15,0 0-16-15,0 0 0 16,0 0-1-16,0 0-11 0,0 0-9 0,0 22 13 16,0-13-25-16,0 2 10 0,0 3 8 0,0 5-21 15,-4 5 15-15,0 1 1 0,1 1-6 0,-1 6 5 16,-2 2 4-16,3 0 9 0,-4 3-13 16,-4 8-2-16,4-6 0 0,1-5 0 0,-1-1 3 15,-3 1-1-15,3-1-12 0,0-4-6 0,1 3-4 16,1 1-21-16,-1-8 5 0,2 0 5 0,1 0-41 15,0-7-35-15,0-1-39 0,2 2-39 16,-2-8-114-16,3 3-451 0,-3-3 58 0</inkml:trace>
  <inkml:trace contextRef="#ctx0" brushRef="#br0" timeOffset="70241.53">21579 8750 724 0,'0'0'253'0,"0"-7"-15"0,0 7-10 0,4-10-31 16,2 5-23-16,1 3-28 0,4 0-5 15,-1-4-16-15,3 6-9 0,-2-3-6 0,2-1-5 16,4 4-18-16,-3 0 5 0,4 4-33 0,1-1-6 15,2-2 6-15,3 6-18 0,-4 0 5 0,4 3-15 16,0-3 2-16,-3 3-22 0,-1-1 1 16,-2 3 6-16,-2 0-10 0,-1-4 7 0,-3 2-4 15,0 1-1-15,-3-1-5 0,-5-1 15 0,3 0-7 16,-4-1 10-16,-3 2 0 0,0-2 13 16,-7 3 2-16,1 2-12 0,-4-5 2 0,-2 2-10 15,-1 3 15-15,-4-4-22 0,4 0 9 16,-2-1-12-16,-1-3-6 0,-2 1 16 0,5 1-20 0,-1-4-24 15,1 1-10-15,3-3-48 16,-1 3-16-16,1-4-71 0,3-5-132 0,1 6-518 16,6-1 86-16,0 0 70 0</inkml:trace>
  <inkml:trace contextRef="#ctx0" brushRef="#br0" timeOffset="70699.2">22349 8919 965 0,'0'0'273'0,"0"0"-42"0,0 0-19 0,0 0-15 16,0 0-35-16,-24 12-9 0,17-7-4 15,-4 2-14-15,-2 3-14 0,-5 5-27 0,2 0 6 16,-5 3-18-16,0 3-5 0,4 0 2 0,0 1-23 15,0-1 6-15,3 0-21 0,4-3-8 16,0 0 3-16,2 1 10 0,2-5-15 0,3 3-8 16,3-7 2-16,0 3 6 0,3-3-5 0,3-1-1 15,2-1 9-15,2 0-19 0,0-1 28 16,4-3-43-16,3 2 16 0,0-6-6 0,-3 0 8 16,7-3-3-16,-1-2 1 0,-3-2 2 15,4-2 2-15,0 0-10 0,-5-1 3 0,2-5 2 16,-2-1-4-16,-2 0 2 0,0-1 2 15,-4-1-10-15,0 0 5 0,-3 1 0 0,-4 2 6 16,1-4-8-16,-1 2 9 0,0 1-24 0,-3-1 22 16,-6 1-12-16,2 1-3 0,-2 0 7 0,-1 3-4 15,-4-3-8-15,4 7 2 0,-3-2-2 16,-3 3 0-16,3 0-8 0,0 6 6 0,-1-1-11 16,4 1-21-16,7 1-9 0,-21 3 1 0,14-2-4 15,-2 5-31-15,2 2-10 0,0-1-28 16,0 0-44-16,4-1-48 0,2 3-34 15,1-2-604-15,1 0 121 0,2 2 35 0</inkml:trace>
  <inkml:trace contextRef="#ctx0" brushRef="#br0" timeOffset="70822.75">22383 9006 519 0,'0'0'169'0,"0"0"-44"0,0 0-32 0,0 0 42 0,0 0-122 0,0 0-26 0,0 0-130 15,6 9-512-15</inkml:trace>
  <inkml:trace contextRef="#ctx0" brushRef="#br0" timeOffset="71543.75">22653 9506 606 0,'0'0'207'15,"-4"-6"-17"-15,4 6-6 0,0-6-38 0,0 6-26 16,0 0-4-16,0 0-11 0,-4-3-29 0,4 3-9 16,0 0 2-16,0 0-20 0,0 0-8 0,0 0 5 15,3 17-3-15,-2-9-12 0,-1 1 5 16,4 2 0-16,-1 4-3 0,4 2-15 0,-4-2 12 16,4 5-6-16,4 3-4 0,-1 4 8 0,0 1 5 15,13 9 21-15,-5-5-49 0,5 1 16 0,5 2-8 16,3-2 12-16,2-2-4 0,2-2 12 15,6 1-2-15,-3-8-8 0,6 1 2 0,1-2-14 16,-1-4 9-16,4-1-17 0,-1-5 12 16,-5 3 5-16,-4-10 1 0,2 3 25 0,-3-2-5 0,2-2 25 15,-5-1-48-15,0 2 16 16,0-3 9-16,-3 1-25 0,-3-2 8 0,-4-2-1 16,3 1 1-16,-7-1-11 0,4-2 13 0,-3 3-33 15,-8 0 74-15,4 1-40 0,-6-6 14 0,3 5-10 16,-4-2 8-16,0-1 26 0,1 1-31 15,-1-4-3-15,-4 6 0 0,1-5 0 0,-1 6-4 16,-1-2-9-16,1-3-2 0,-2 4-10 0,-4 1 2 16,6-5 5-16,-6 5-15 0,7-5-2 15,-7 5-19-15,9-2-7 0,-9 2-28 0,5-5-24 16,-5 5-32-16,0 0 17 0,0 0 3 16,0 0-49-16,0 0-58 0,0 0-162 0,0 0-456 15,0 0 80-15,0 0 87 0</inkml:trace>
  <inkml:trace contextRef="#ctx0" brushRef="#br0" timeOffset="71887.14">23782 9843 534 0,'0'0'233'0,"-2"-10"-28"0,2 10-23 0,0 0-16 0,-3-5-17 0,3 5-11 16,0 0-13-16,0 0-27 0,0 0-9 0,0 0-15 0,7 16 8 15,-4-9-25-15,0 0 14 16,2 3-12-16,-2-2-2 0,4 2-9 0,-1 4 1 16,1-3-11-16,0 3-7 0,0-5-5 0,0 4 9 15,2-2 1-15,-1-1-10 0,-1 0-1 16,1 0 6-16,-3-1-21 0,3 0 1 0,1-2-6 16,-5 2 10-16,3-5-2 0,-4 3 5 0,3 0-16 15,-1-4-9-15,-2 4 12 0,0-6 5 0,-3 6 5 16,0 0-7-16,-6 0-3 15,-2 2 11-15,-2 1 9 0,-3 0-9 0,-8 4-14 16,0-3-7-16,1 6 13 0,-7-1 7 0,0 1-28 0,2 4-30 16,-2-2-75-16,0-1-7 0,-8 13-131 15,11-6-548-15,7-6 79 0,3-2 119 16</inkml:trace>
  <inkml:trace contextRef="#ctx0" brushRef="#br0" timeOffset="72389.42">24352 9893 376 0,'0'16'161'0,"0"-7"-20"0,0-1-21 0,0 7 36 0,-3-3-51 16,3 4 18-16,-5 6-21 0,2 3-9 0,-4 0 19 15,4 2-27-15,-4 4-9 0,-1 1 12 0,-4 2-24 16,5 0-3-16,-7 10-30 0,4-9 15 0,3-2-16 15,-3-1 27-15,2 0-11 16,-1-4-18-16,2-5-13 0,2 2-33 0,-4-4-30 16,6-3-11-16,-4-2-97 0,4-4-13 0,3 0-502 15,-4-4 3-15</inkml:trace>
  <inkml:trace contextRef="#ctx0" brushRef="#br0" timeOffset="72703.22">24348 9882 609 0,'4'-6'194'0,"5"2"-56"0,1 0 8 16,1-1-30-16,0 3-9 15,1 0 6-15,0 2-8 0,1 2-29 0,4 2-14 16,-3-1-6-16,3 3 13 0,-2-2-18 0,1 6-2 15,-3-1-8-15,4 1-8 0,-6 1 6 16,3-3-16-16,-4 6 13 0,-1-3-11 0,-2-1 14 16,1 1-1-16,-2-2 3 0,-5 1 5 0,-1-1 18 15,-4-1-13-15,-2 2-28 0,-5 0 26 16,1 0-3-16,-5-1 3 0,-1-3-16 0,-5 4-10 16,-3-5-21-16,7 2-2 0,-4-6-20 0,-2 4 12 15,6-3-25-15,1-1-18 0,1-1-23 16,-2 0-65-16,7-8-104 0,0 8-517 15,6 0 97-15</inkml:trace>
  <inkml:trace contextRef="#ctx0" brushRef="#br0" timeOffset="72998.57">24885 10044 867 0,'3'-3'287'0,"-3"3"-18"16,0 0-26-16,5-5-26 0,-5 5-22 16,0 0-18-16,0 0-37 0,0 0 4 0,0 0-29 15,0 0-5-15,0 0-18 0,5 15-20 0,-5-5 5 16,0 4-11-16,0-1-7 0,-3 7-10 15,1 5 7-15,-3 0-20 0,1 10 2 0,1 0 3 16,-6 15-13-16,4 4-66 0,-2 0-52 0,1 3-404 16,-1 1-345-16,-1-8 89 0,2-8 151 15</inkml:trace>
  <inkml:trace contextRef="#ctx0" brushRef="#br0" timeOffset="75750.73">25398 10241 550 0,'0'0'205'0,"0"0"-19"0,0 0-6 0,0 0-4 16,0 0-17-16,0 0-5 0,0 0-24 0,0 0-17 16,-3-8-13-16,3 8-16 0,0 0-15 15,0 0 3-15,0 0-18 0,0 0-3 16,0 0-3-16,0 0 1 0,0 0-11 0,0 0 1 16,0 0 4-16,0 0-17 0,3 18-3 0,-3-11-8 15,3-2 16-15,-3 0-21 0,3 1-2 0,-2-2 15 16,2 2-20-16,-3 3 22 0,8-2-25 15,-6 0 15-15,5 1 9 0,3-1-4 16,-3-1 11-16,3 2-8 0,7-1-5 0,-3 1 2 16,9-3-2-16,-1-2 8 0,8 4 15 0,1-5-16 0,3-2 14 15,7 0 4-15,4 0-12 16,-1-2 2-16,21-5 0 0,-4 1-4 0,1 0 1 16,-1-7-7-16,4 5-5 0,1-3 5 0,-4-3 13 15,-1 4-31-15,1-5 0 0,-8 0 8 0,2 1 0 16,-9 0-3-16,-7 3-2 0,-9-3 20 15,0 5-5-15,-1-4 5 0,-5 3 11 0,-5 2 2 16,1-3-21-16,-4 4 31 0,-1 0 3 0,-1-3-39 16,-2 1 29-16,-3 1 4 0,1 0 4 15,-4 1 7-15,-1 3 12 0,1-2-25 0,0-2-20 16,-3 3 30-16,-1 2-23 0,0-3-7 16,1 3-3-16,-4 3-2 0,3-8-6 0,0 3-5 0,-3 5 16 15,4-4-36-15,-4 4 2 16,4-5-28-16,-4 5 26 0,0 0 5 0,0 0-49 15,0 0-36-15,0 0-35 0,-11 14-72 0,11-14-156 16,-10 7-546-16,5-3 118 0,-4 3 47 0,-1-1 94 16</inkml:trace>
  <inkml:trace contextRef="#ctx0" brushRef="#br0" timeOffset="78535.35">14432 7678 268 0,'3'-10'177'0,"-3"3"-18"15,0 3 17-15,0-2-2 0,0 1 41 0,0 5-43 16,0-10 7-16,3 7-28 0,-3-2-28 0,0 5 28 16,0-9-23-16,0 6-8 0,0-3-92 15,0 6 16-15,0-9 12 0,0 4-20 0,0 5-3 16,0-10-20-16,-3 6 18 0,3-3 2 0,0 0 8 15,-3 4-15-15,2-4 9 16,-3 0 17-16,4-1-22 0,-6 1 22 0,5-1-9 0,-2 1-2 16,-3-3-15-16,5 3 4 0,-5-1 1 15,-2 2-10-15,2-2-14 0,-1 1-2 0,-3-1 6 16,-1-1 4-16,1 2 0 0,-3 0 11 16,-1-1-29-16,1 5 11 0,-5-2 10 0,2 2-13 15,-2-3 5-15,0 4-2 0,2 1-3 0,-2 0 3 16,-1 1-3-16,-2 1 10 0,0 0-20 15,1 0 5-15,-4 5-8 0,0-2-4 0,3 3 6 16,-5 0-6-16,4 1 4 0,-2 0 3 0,0 2-8 16,-3 5 18-16,4-2-12 0,-2 2 1 15,1 2 4-15,0-2 15 0,8 2-16 16,-8 1-15-16,6-3 5 0,2 2 3 0,-2 4-5 16,2-3 5-16,4 1-1 0,-1-1-9 0,3 4-3 15,0-2-8-15,3 2 16 0,0 3 25 16,4-4-25-16,-1 4-19 0,1 3 6 0,3-8 8 15,0 5-3-15,3 2 15 0,1-2 11 0,-1 0-11 16,4-2 5-16,-1 2-20 0,-1-1 28 16,5 1-20-16,-1-7 7 0,-2 4 8 0,4-2-5 15,-1 2 13-15,3-4-18 0,1-3 5 16,0 3-3-16,0-1 31 0,2-4 0 0,2-1-15 16,3 2 12-16,-1-3 8 0,7-3 6 0,-3 1-11 15,4-1 12-15,3-2-12 0,2-4 16 16,-2 0-11-16,0 1-8 0,0-6 16 0,0 1-2 15,0 2-11-15,-1-5 23 0,1 2-18 16,-4-4 10-16,4 2-22 0,-3-7 4 0,3 3 1 16,-4 0-1-16,-1-5 75 0,-1 1-26 0,2-5 8 15,-3-2-11-15,-3 2 16 0,-1-1-31 16,-2-4-2-16,-2 0-11 0,1-2 11 0,-7 5 12 16,4-6-9-16,-7 2-29 0,0-1 5 0,-1 0 13 15,2 0-11-15,-5 2 9 0,-2-4-11 16,2 2-8-16,-3 0-9 0,-4-1 2 0,1 1-1 15,-1 0 9-15,-3 1-11 0,0-1 5 0,-2 2-12 16,-2-2 7-16,-3 1 18 0,0-1-17 16,-2 6-11-16,-2-4 10 0,1 4-3 0,-3 2 4 15,-1 1-4-15,-2 0-14 0,2 5 2 16,-3-1-1-16,0 1-4 0,0 2 10 0,0 1 3 16,-3 0-21-16,-1 1 23 0,1 1-2 15,0 3-6-15,6 2-20 0,-3 0 10 0,3-2 11 16,-3 6 4-16,5-3 1 0,1 1-6 0,1 0-17 15,0 2-3-15,4 1 2 0,-5 3-15 0,8-4-10 16,-1 4 18-16,1 0-18 0,0-3-3 16,0 4-12-16,6 1-6 0,-2-1-14 0,-1 5-4 15,4-4-58-15,-1 0-67 0,-3 2-118 16,7 1-527-16,0-3 77 0,0-1 90 16,0-4 50-16</inkml:trace>
  <inkml:trace contextRef="#ctx0" brushRef="#br0" timeOffset="81875.35">27349 9956 353 0,'3'-5'199'0,"-3"5"-17"0,4-7 20 16,-1 4-81-16,0-4 30 0,-3 7-28 15,2-8 84-15,-2 6 5 0,0 2-38 0,3-6-7 16,-3 6-11-16,0-9-20 0,0 9-19 16,0 0-14-16,3-2-9 0,-3 2-9 0,0 0-6 15,0 0-12-15,-6 18-8 0,3-10 2 0,-2 6-15 16,1 0-5-16,-2 3 3 0,0 6-3 16,2 0-6-16,-3 3-14 0,-3 0 7 0,3 6-10 15,0 3 2-15,-3-3-20 0,0 0 11 0,3-1 9 16,2 0 6-16,-4 1-26 0,2-5-8 0,4 1-30 15,-1-6 7-15,-2 1-38 16,3 1 0-16,-2-6-41 0,2-3-34 0,0 1-32 16,2-4-57-16,-5 1-36 0,6-4-484 0,-3-2 55 15,3-4 91-15</inkml:trace>
  <inkml:trace contextRef="#ctx0" brushRef="#br0" timeOffset="82199.08">27418 9883 762 0,'3'-5'241'16,"0"3"-44"-16,-3 2 3 0,11-8-34 0,-5 8-23 15,3-3-4-15,0 1-6 0,1 2-41 0,0 0 10 16,7 2-22-16,-3 1-14 0,3 4-2 0,-3-4-13 15,3 5 1-15,-1 0-14 0,-1 1 5 16,1 3-2-16,-1-2-7 0,-2-2-4 0,-2 3-1 16,-1 1-4-16,3-2 3 0,-5 0-2 0,1-3 2 15,-5 3 10-15,2-2-9 0,-5-2 17 16,-1 2 0-16,0-1-16 0,-4-3 6 0,-3 4-92 16,-2 1 5-16,-2-5 18 0,-2 0-26 0,1 1-5 15,-4-2 0-15,-1 3 7 0,6-5-22 16,-6 1-21-16,4-2-82 0,0 0-74 15,5 0-473-15,-2 1 25 0,7-1 105 0</inkml:trace>
  <inkml:trace contextRef="#ctx0" brushRef="#br0" timeOffset="82636.81">27917 10136 770 0,'0'0'264'0,"7"-3"-49"0,-7 3-16 15,0 0-12-15,10 0-20 0,-10 0-16 16,10 1-29-16,-10-1-9 0,14 7-18 0,-10-5-16 16,7 4 8-16,-6-2-10 0,3 4-5 0,-2-1-3 15,1 1-16-15,0-1 1 0,-4 3-15 0,4-2-27 16,-3 4 22-16,-4-3-6 0,3 0 10 15,-6 1-5-15,3 0-7 0,-4 0 12 0,-3 4-14 16,-3-3 19-16,0 3-7 0,-5-1-3 0,-1 0 8 16,-1-3-13-16,0 3-10 0,0-4-2 15,5 1-9-15,-4-2 16 0,6-2 0 0,0-2 3 16,1 3 10-16,1-3-13 0,-2 0 5 16,6-2-10-16,-3 3-5 0,3-4 12 0,4-1-4 15,0 7 4-15,0-7-14 0,0 0 1 16,25-1-9-16,-5-1 12 0,3-2-7 0,8 3-11 15,8-6-12-15,2 6-11 0,3-5-4 0,14 2-29 16,0-4-10-16,0 1-59 0,-13 0-74 16,-7 5-669-16,-1-5 85 0,-6 4 75 0,-4-2 91 15</inkml:trace>
  <inkml:trace contextRef="#ctx0" brushRef="#br0" timeOffset="83609.27">26943 9894 632 0,'-7'-4'266'0,"7"4"-48"0,-7-4-3 0,7 4-34 0,-4-3-7 15,4 3-33-15,0 0-18 0,0 0 13 0,-13 0-16 16,13 0-23-16,0 0-2 0,-10 5-8 0,6 0-5 15,4-5-18-15,-7 6-16 0,1-4 22 16,6 3-27-16,-4-3 1 0,1 3-14 0,3-5 6 16,-5 6-3-16,-1 0-7 0,6-6 0 0,-3 6 7 15,3-6-5-15,-3 3 5 0,3-3-12 16,-4 6-1-16,4-6 14 0,0 0-19 0,-6 3 8 16,6-3 3-16,-1 4 17 0,1-4-28 0,0 0 37 15,0 0-11-15,0 0-11 0,0 0 24 16,0 0-23-16,0 0-13 0,0 0 2 15,0 0 26-15,0 0-30 0,0 0 14 0,-12-9-12 16,12 9 3-16,-5-5 4 0,5 5-12 0,0 0-5 16,-4-5 5-16,4 5 7 0,0 0-7 0,-6-3 0 15,6 3-1-15,-6-3 6 0,6 3-7 16,-7-4-4-16,7 4-7 0,-14 0 13 0,14 0-10 16,-17 0 9-16,10 0-6 0,7 0 12 0,-17 0-6 15,10 0-17-15,7 0 18 0,-17 0-16 16,10 0 9-16,7 0-1 0,-11 0 0 0,11 0-8 15,-10 1 11-15,10-1 0 0,0 0-16 16,-13 3-2-16,13-3 7 0,0 0-15 0,-7 0 13 16,7 0 5-16,0 0 15 0,0 0-22 15,-10 0 22-15,10 0-28 0,0 0 8 0,0 0 0 16,0 0-5-16,0 0 2 0,0 0 0 0,20 6 8 16,-13-6 6-16,3 3-12 0,4-2 17 0,-1-1-14 15,2 0 6-15,1-1-3 0,1 1 2 16,-3 0 6-16,4-3-8 0,1 3 5 0,-4 0-2 15,1-2-6-15,2 4 3 0,-5-4 3 0,1 4-6 16,-1-2-10-16,1 3 16 0,-3-2-8 16,-2-1-8-16,-1 1 13 0,2 0-10 0,-3 3-6 15,2 1 1-15,-4-4 12 0,1 6 3 16,-3-1-5-16,-2 2-8 0,-1 2 11 0,-1-2-11 16,-5 9 8-16,0-1 5 0,-2 1 5 15,-2 7-23-15,-3 1 5 0,-1 1 21 0,0 2-28 16,0 2 17-16,-6 7-5 0,2 3 6 0,-2 1-16 15,7 3-28-15,3-9-85 0,2-14-99 0,5 13-640 16,3-5 102-16,6-4 38 0,5-4 95 16</inkml:trace>
  <inkml:trace contextRef="#ctx0" brushRef="#br0" timeOffset="90666.21">14947 5971 304 0,'0'0'77'0,"0"0"-18"0,0 0 2 16,0-5 6-16,0 5-11 0,0 0-2 16,0 0 10-16,0 0 10 0,0 0 64 0,0-7 3 0,0 7-3 15,0 0-12-15,0-6-24 16,0 6 8-16,0 0-20 0,0 0 4 0,0 0-9 16,0 0-8-16,0-7-8 0,0 7-3 0,0 0-22 15,0 0-59-15,0 0-6 0,0-5 18 0,0 5 14 16,0 0-22-16,0-6 11 0,0 6-12 15,0 0 22-15,0 0 39 0,0 0-21 0,0 0-39 16,0-7 19-16,0 7 20 0,0 0-10 0,0 0-8 16,0 0-15-16,0 0 3 0,-3-5-1 15,3 5 24-15,0 0-14 0,0 0-1 0,0 0-4 16,0 0 11-16,0 0-34 0,0 0-30 0,0 0-36 16,0 0 36-16,0 0-97 0,0 0-27 15,0 0-562-15,0 0 72 0</inkml:trace>
  <inkml:trace contextRef="#ctx0" brushRef="#br0" timeOffset="94026.81">28352 9993 284 0,'0'0'102'0,"0"0"-10"0,0 0 3 0,0 0-23 16,0 0-3-16,0 0 38 0,0 0-76 15,0 0 33-15,0 0-8 0,0 0-10 0,0 0 8 16,0 0-10-16,0 0-1 0,0 0-12 0,0 0 94 16,12 10 8-16,-8-6-20 0,3-2 15 15,3 4 0-15,0-3-10 0,3-2-100 0,2 4 20 16,2-3 59-16,7-2 3 0,0 2-23 0,7-2 15 15,6 0-13-15,4-2-12 0,0 2-6 16,0-2 6-16,21-4-13 0,-1-1-19 16,-1 2 9-16,-3-2-3 0,4-2 5 0,-6-3-18 15,-11 6 23-15,8-8 6 0,-12 6-29 0,-9-1 26 16,3 0-21-16,-7 3 15 0,-5-2-7 0,1-1 8 16,-6 3 2-16,0 3-38 0,-6-4 43 15,3 4 19-15,-4-4-45 0,0 5 11 0,1-3 21 16,-2 1-26-16,-2 0 4 0,-1 4 12 0,-6 0-6 15,12-5 2-15,-9 1-12 0,3 3-2 16,-6 1-4-16,7-2-20 0,-7 2-4 16,7-5-14-16,-7 5 10 0,9 0-25 0,-9 0-7 0,0 0-32 15,5-2 6-15,-5 2-11 0,0 0-9 0,0 0-47 16,0 0-82-16,0 0-184 16,0 0-453-16,0 0 105 0,-21 2 74 0</inkml:trace>
  <inkml:trace contextRef="#ctx0" brushRef="#br0" timeOffset="94450.97">29307 9668 709 0,'0'0'181'0,"-2"-7"6"0,2 7-33 0,0 0-6 0,0 0-15 0,0 0-15 16,0 0-16-16,14 15-4 0,-11-10-6 16,4 2-8-16,3 2-9 0,-3-3 1 0,3 4-17 15,1 1 10-15,-1-3-7 0,3 3-24 0,1-3 1 16,-1 1 12-16,1-1 0 0,0 0-97 16,5-1-8-16,-4 1 26 0,2-2 25 0,0-2-20 15,0 2 16-15,-6-3-4 0,3 2-4 0,-1-2-5 16,-6-2 30-16,4 4-28 0,-2-4 20 15,-2 0 27-15,0 1 17 0,0 1 5 0,-7-3-33 16,10 2 28-16,-6 0-3 0,-4-2-20 16,6 6-15-16,-6-6 13 0,-3 8 9 0,0-4-12 15,-1 6-5-15,-3-1 2 0,-3 2-4 16,0 0-6-16,0 3-3 0,3 3 11 0,-4-1-5 16,1 1 10-16,2 0-6 0,-4 1-9 0,2-2 2 15,3 1-30-15,1 0-1 0,-2-2-23 16,4 2-38-16,1-4 46 0,3 0-48 0,0 2-157 15,-3-3 3-15,9 3-484 0,-2-7 31 0</inkml:trace>
  <inkml:trace contextRef="#ctx0" brushRef="#br0" timeOffset="94766.65">30088 9750 545 0,'0'0'220'0,"0"0"-23"0,9 8-18 0,-9 2-23 0,0-2-2 16,0 6-3-16,-1-3-26 0,-1 7-4 0,-1 1-24 15,0 1-5-15,1 4-13 16,-3 0 6-16,-1 1-13 0,1 0-16 0,-1 1 8 15,-1 5-3-15,3-1-12 0,-2-4-6 0,1 5 3 16,-1-5-12-16,3-1-11 0,-4-1-5 16,4-6-34-16,0 2-19 0,1-2-27 0,-3-5-35 15,5 1-44-15,0-9-48 0,-4 7-567 0,4-5 78 16,0-3 46-16</inkml:trace>
  <inkml:trace contextRef="#ctx0" brushRef="#br0" timeOffset="95103.74">30151 9650 778 0,'0'0'266'0,"-5"-7"0"15,5 7-56-15,0-7-16 0,0 7-14 16,0 0-17-16,10-3-14 0,-3 3-26 0,-7 0-11 15,17 2-9-15,-7-1-8 0,4 3-14 0,-4-1-9 16,6 1 0-16,-4 0-13 0,1 3-13 16,1 3-10-16,2-2 5 0,-4-1-1 0,1 3-9 15,1 3-3-15,-4-1-5 0,0-2 8 16,0 3-13-16,-1-3-8 0,-4 0 3 16,1 1 0-16,-2-2-8 0,-4 0 23 0,4 0-15 15,-4 0 0-15,-7 1 2 0,3-3 0 0,-3 1 1 16,-4 0 4-16,-5 0-15 0,0-1 1 0,1-2 4 15,-1 2-26-15,-2-3-12 0,1 0-18 16,4-4-77-16,3 5-66 0,-11-3-131 0,14 1-525 16,-1 1 108-16,2-1 64 0</inkml:trace>
  <inkml:trace contextRef="#ctx0" brushRef="#br0" timeOffset="95619.57">30467 10058 770 0,'0'0'287'16,"8"-2"-3"-16,-8 2-33 0,3-5-29 16,-3 5-9-16,9-2-29 0,-9 2-23 0,11-5-10 15,-5 4-28-15,-6 1-8 0,17 0-7 0,-7 0-19 16,-10 0-1-16,18 0-4 0,-8 1-15 15,1 4-7-15,-1-3-19 0,-3 4 1 0,4-4-27 16,0 5 4-16,-6-1-11 0,5-2-12 0,-4 4 14 16,-4 1 6-16,1-1-2 0,0 0-14 15,-6 1 6-15,0-1 12 0,1 2-22 16,-7 1 4-16,-1-2-4 0,3 1 2 0,-7 0-10 16,4-2 2-16,0 1 8 0,-4-2-13 0,4 0 8 15,3-1 0-15,-2-1-5 0,1 1 20 0,1-4 3 16,1 4-11-16,1-4 1 0,-1 4-1 15,4-3 4-15,2-3-1 0,-8 4-8 0,8-4 16 16,-1 4-16-16,1-4 11 0,0 0 2 0,0 0 3 16,0 0-3-16,9 8 1 0,-7-6-1 15,4 2-20-15,-1-1 7 0,1-2 11 16,1 5-8-16,-4-5-11 0,4 6 19 0,4 0-16 16,-5 0 1-16,-2-1 9 0,2 4 9 0,0 1-22 15,-4-2 16-15,1 2 11 0,2 2-19 16,-5-2 3-16,0 3 16 0,-5-2-6 0,2 2 3 15,-5 3 2-15,0-4-5 0,-7 0 13 0,0 2-15 16,-5-5 20-16,-6 7-46 0,-2-4 5 0,1-10-104 16,-8 6-137-16,-9-2-621 0,0-6 79 15,-1-1 53-15,-20-7 124 0</inkml:trace>
  <inkml:trace contextRef="#ctx0" brushRef="#br0" timeOffset="105607.32">30430 9501 309 0,'0'0'100'0,"0"0"8"0,0 0 78 15,0 0-58-15,0 0 6 0,0 0 4 16,0 0-26-16,0 0-14 0,0 0-1 15,0 0 5-15,0 0-15 0,0 7 0 0,0-7 5 16,0 0-43-16,0 0 23 0,0 0-90 0,0 0 41 16,0 0-8-16,0 0 8 0,0 0 80 15,0 0-88-15,0 0 116 0,0 0-9 0,0 0-6 16,17-11-32-16,-10 1 13 0,2-1-7 0,3 1 5 16,1-6-13-16,0-3-29 0,8-5 9 0,-2 0-11 15,5-12 5-15,-2-3-15 0,5-1 13 16,-3-2-8-16,0-1 3 0,-1 0-26 0,0-3 7 15,0 2 9-15,0-3-31 0,-3 5 15 0,1-1-3 16,-4 6 6-16,-3 5-11 0,-4 2 23 0,1 4 1 16,-4 7-14-16,1-4 6 0,-6 7 15 15,4-1-20-15,0 2 4 0,-4 5-17 16,1-2 8-16,2 0-1 0,-4 3-2 0,3 0-15 16,-4 1-8-16,3 2-8 0,0 2-10 0,-2-3 0 15,-1 7-3-15,3-2 21 0,-3 2-21 16,3-5-27-16,-3 5 14 0,0 0-9 0,0 0-29 15,0 0-5-15,0 0 0 0,0 0-28 0,-3 16-28 16,0-10-88-16,-1-3-9 0,-3 4-57 0,1 0-514 16,-5 1 92-16,5-5 71 0</inkml:trace>
  <inkml:trace contextRef="#ctx0" brushRef="#br0" timeOffset="106083.12">30716 8651 685 0,'0'-7'231'0,"0"7"-39"15,0 0-33-15,0 0 2 0,0 0-10 16,0 0-26-16,0 0 3 0,0 0-15 0,0 0-26 15,0 0 2-15,0 0-17 0,0 0 5 0,0 0-21 16,0 0-5-16,0 0 24 0,0 0-19 0,0 0-41 16,0 0-7-16,15 5 5 15,-15-5-3-15,12-6 0 0,-2 3 6 0,0-4-14 16,1 2 3-16,4 1 24 0,-2-4-17 0,3 0 19 16,-3 0-11-16,0 1 6 0,3-1-5 15,0 1-1-15,-5 3 3 0,0-2 0 0,0-1-5 16,-2 4 8-16,-2-4-6 0,0 6-15 0,4-5-2 15,-5 5-8-15,-2-2 20 0,2-1-2 0,0 1-13 16,-6 3 10-16,11-2-7 0,-11 2-3 16,7 0-3-16,-7 0-7 0,0 0 23 0,15 4-21 15,-9 1 5-15,0-2 9 0,1 5-6 16,-3 2-6-16,7 3 9 0,-2-4-6 0,1 7 3 16,4 0-10-16,-3 1-3 0,2 2-28 15,4 4 6-15,1-4-70 0,-2 6-39 0,-1-3-27 16,-2-4-34-16,4 5-550 0,0-4 69 0,0-1 69 15</inkml:trace>
  <inkml:trace contextRef="#ctx0" brushRef="#br0" timeOffset="106689.09">30515 7918 642 0,'0'-7'184'0,"0"7"-28"0,0 0-28 0,0 0-10 0,0 0-10 0,0 0-21 16,0 0 10-16,0 0-15 0,0 0-5 0,3 22-13 15,-3-11 0-15,-3 3 5 0,3-1-33 16,-3 7-6-16,0-1 6 0,2 2-5 0,0 1 2 16,-5 3-5-16,2-2 8 0,1 2-5 0,-3 0 7 15,-1-1-25-15,4 1 15 0,0-7-7 0,1 1-32 16,-1 0 11-16,0-4-5 0,0 0-36 16,3-1-10-16,-2-4-26 0,0-1 18 15,-1 3-61-15,-4-6-164 0,4 0-443 0,3-5 64 16</inkml:trace>
  <inkml:trace contextRef="#ctx0" brushRef="#br0" timeOffset="107011.23">30467 7740 563 0,'0'0'186'0,"0"-7"17"16,0 7-27-16,8-2-14 0,-8 2-14 0,11-3-30 16,-11 3-11-16,15 3-2 0,-4-1-31 15,2 1 11-15,-2 4-8 0,5-1 5 0,-1 1-21 16,-2-2-15-16,3 5-5 0,-2 2 21 16,-3-2-37-16,3 0 16 0,-1 3-20 0,-3-3-4 15,-2 0 9-15,1 3-21 0,-2-4 13 0,-3 1-3 16,3 0-9-16,-7-2 17 0,0 0 7 15,0 1-22-15,-7-1 15 0,0 6 3 0,-3-7-14 16,-1 2 6-16,-2 0-12 0,-1-1-6 0,-3 0-3 16,1 0-23-16,1-4 3 0,2 3-38 0,-1-1 12 15,4-4-48-15,0 5-98 0,4-7-63 16,-2 1-469-16,6 1 33 0</inkml:trace>
  <inkml:trace contextRef="#ctx0" brushRef="#br0" timeOffset="107735.01">30901 7974 614 0,'7'-5'233'0,"-7"5"-18"0,0 0-18 0,0 0-26 16,0 0 11-16,0 0-31 0,7 7-13 0,-7-7-7 15,0 9-21-15,-3-1-13 0,3-1-7 16,-3 1-13-16,-2 3-13 0,-1 2 7 0,4-2-12 16,-6 4 0-16,1-2-3 0,2 2-10 0,-4 0-7 15,2 2 12-15,-1-3-23 0,-2-2 11 16,1 2-22-16,2-3-9 0,1 2 18 0,2-2 4 16,-3-4-22-16,3 1 5 0,1-1 23 0,0-3-21 15,1 2 16-15,-3 0-18 0,2-2 2 16,2 1-2-16,1-5 23 0,-1 3-11 0,1-3-4 15,0 0-6-15,0 0 0 0,0 0 1 16,0 0-3-16,11 1-1 0,-11-1-12 0,0 0 5 16,18-3 6-16,-11-1-19 0,1 3 8 15,0-2 3-15,3 3 2 0,-1-2 0 0,0-1-10 16,6 1 7-16,-4 1 6 0,2 0 0 0,-1-4-6 16,4 4 14-16,-3 1-29 0,0 0 20 15,2-3 1-15,-1-1-23 0,-2 4 12 0,3-1 11 16,-4-1-6-16,0 2 11 0,0-2-5 0,-2-1 2 15,0 1-2-15,2 1-8 16,-2-3 5-16,-5 1 8 0,6-4-21 0,-4 4 16 0,-1-4 7 16,1 2 6-16,2-1-14 0,-7-1 1 15,4 0 15-15,-2 0-3 0,-1 3-25 0,0-3-43 16,-3 0-11-16,3 2 79 0,-2 2 1 16,-1-5 4-16,0 8-4 0,3-9 17 0,-3 7 8 15,0 2-10-15,0-8-5 0,3 3 12 0,-3 5-20 16,0 0-2-16,0 0 12 0,0 0-28 15,0 0 11-15,0 0-6 0,0 0 5 0,-13 15 1 16,9-6-16-16,-2 0 18 0,2 4-13 0,-3-1 0 16,2 2 18-16,0 3-23 0,-1-2 8 0,-1 1-6 15,3-1 8-15,0 4-15 0,-2-3 3 16,2-1-1-16,-2 1 3 0,4 0 5 0,-3-1 0 16,1-1 16-16,1 0-24 0,-1-2 31 0,4-1-28 15,-3 2 0-15,0-2-5 0,3-3-15 16,-1 3-19-16,0-2 9 0,-1 1-14 0,-1 2 1 15,3-5-52-15,-3 4-18 0,3-1-89 0,-2-5-64 16,0 5-610-16,2-3 73 0,2-1 137 16,-2-6 8-16</inkml:trace>
  <inkml:trace contextRef="#ctx0" brushRef="#br0" timeOffset="107875.22">31212 8344 642 0,'4'-1'248'0,"-4"1"-48"0,0-8-59 0,0 8-26 0,4-3-102 0,-4 3 10 15,0 0-16-15,0 0-137 0,0 0-536 0</inkml:trace>
  <inkml:trace contextRef="#ctx0" brushRef="#br0" timeOffset="117484.08">30224 8157 570 0,'0'0'251'15,"0"0"-15"-15,7-1-42 0,-7 1 3 0,0 0-92 16,0 0 10-16,0 0-5 0,0 0-22 15,4-5-4-15,-4 5-28 0,0 0 29 0,0 0-26 16,0 0 2-16,0 0-2 0,0 0-13 0,0 0 13 16,-14-8-23-16,4 6 0 0,0-3-1 15,-4 4-1-15,-6-2-24 0,-4-1 18 0,-4 1 3 16,-1-3-18-16,-7 5 7 0,-5-6 3 0,0 4-13 16,0 1 6-16,-1-3-9 0,-1 3 4 0,-1-4-6 15,-1 6-3-15,-17-7 6 0,1 4 23 16,-1-2-36-16,-3 3 15 0,2 0-8 15,-2-4-2-15,-1 6 16 0,4-3-14 0,0-1-7 16,8 1 18-16,-8 2-16 0,1-5 14 0,2 5 14 16,-2 0-22-16,-1-4 7 0,7 4-15 0,-9 1 13 15,-1-2 7-15,0 2-10 0,0-1-13 16,5-3 19-16,4 4-6 0,12 0-8 0,-2 0 13 16,-18 4-12-16,2-3-8 0,7 1 7 0,8-2 3 15,-18 0 3-15,3 0 7 0,-3 1-5 0,3 1 0 16,-3-2 18-16,0 3-36 0,1-3 8 15,9 1 13-15,-7-1-18 0,1 1 22 0,7 1-19 16,9 1-11-16,-1-1 23 0,-4-2-15 16,-11 2 10-16,12-1 0 0,5 4-10 0,-3-3 15 15,2-2-5-15,-2 1 2 0,-12 4-4 16,-2-3 17-16,1 0-7 0,7 2-3 0,-9-1-8 16,11-2 24-16,7 3-26 0,-2-1 10 0,-1-3 5 15,-1 3-18-15,1 0 3 0,2-2 8 0,0 0-14 16,0 4 17-16,1-3 1 0,0 0-9 15,-1-1-1-15,2 6-7 0,-2-6 10 0,1 1-15 16,2 2 4-16,-2-1 11 0,0 2-2 0,-1-2 12 16,4 2-10-16,-2-3-3 0,0 5 9 0,0-6-6 15,1 6 2-15,-16 1 1 16,17-3 4-16,0 0-2 0,-1 1-28 0,-1-2 26 16,5 3-6-16,-17 1-7 0,0-1 15 0,1 3 0 15,9-3-10-15,1 0 10 0,-10 2 3 0,-3 0-8 16,1-1-8-16,1 2 19 0,0-2 7 15,4 1-29-15,-1 0 11 0,-2 4-2 0,10-4 7 16,6-1-18-16,-14 1 11 0,-2 2 2 0,10-2-6 16,6 0 4-16,-13 3 7 0,-1-1-2 0,8-3-11 15,7 0 5-15,-18 6 14 0,3-3-11 16,2 3-6-16,5-4 12 0,-7 0-4 16,11-2 6-16,4 2-13 0,1-1 15 0,-4 0-10 15,2-2 8-15,1 2-6 0,0 0 1 0,3-2 10 16,0 1-26-16,-1-1 18 0,1 1-8 15,6-2 11-15,2-1-11 0,2 1 9 0,-1 2-9 16,5-3 8-16,0-1-5 0,2 2-18 0,2-4 16 16,1 4 12-16,-1-4-5 0,2 5-10 0,4-4 10 15,-4 2-18-15,4-3 3 0,0 4 10 16,-1-5-8-16,4 0 1 0,-3 5 1 0,4-3 14 16,-2-1-21-16,1 2 18 0,1-2-15 0,-1-2 28 15,0 4-15-15,3-1-6 0,-3-2-2 16,1 4 8-16,-1-4-16 0,0 0 0 15,0 3 13-15,7-4-5 0,-10 6 7 0,4-6-4 16,6 0 12-16,-11 1-12 0,7 2 12 0,-2 0-10 16,6-3 7-16,-13 1 14 0,8 1-26 0,-1 1 5 15,6-3-3-15,-11 1 6 0,5 0-1 16,6-1-2-16,-14 3 11 0,10-2-11 0,4-1 12 16,-13 6-22-16,13-6 18 0,-8 0 0 0,8 0-3 15,-9 1 2-15,9-1-7 0,-10 5 11 16,10-5-14-16,0 0-10 0,-7 0 21 0,7 0 2 15,0 0-15-15,0 0-8 0,0 0-20 0,0 0-46 16,-8 1 32-16,8-1-119 0,1-9-169 0,-1 9-464 16,7-6 80-16,-3 2 71 0</inkml:trace>
  <inkml:trace contextRef="#ctx0" brushRef="#br0" timeOffset="117945.19">23236 8433 565 0,'-16'10'167'0,"12"-7"-19"0,-5 2-30 0,1 2 12 15,-2 3-20-15,0 0-20 0,-1 3 15 0,-2-3-18 16,-4 7-8-16,3-4-15 0,-3 0 3 15,4 4-6-15,-5-2-7 0,5 2 2 16,-1-3-20-16,0-3 0 0,5-1 13 0,-2 2-3 16,1-3-8-16,0-1-10 0,2 0 0 0,2-4 11 15,-1 3-16-15,3 0 74 0,-2 0-20 16,3-4 2-16,-2 1-20 0,2-1-5 0,3-3 12 16,-7 8-2-16,4-6-17 0,0 3 17 0,3-5-13 15,0 0 23-15,-4 3-28 0,4-3-10 16,0 0 7-16,0 7-22 0,0-7 15 15,0 0-6-15,7 6 1 0,0-4-8 0,-1 1-7 0,2 2 4 16,2-2 8-16,0 3-7 0,4 0-1 16,2-4 1-16,-1 6-1 0,1 0-5 15,5-1 6-15,0-1-3 0,-1 1-26 0,1 5 18 16,3-3 3-16,-4 1-15 0,4 0-32 0,-3-1-9 16,3 3-24-16,-5 0-43 0,-1-4-66 0,-4 7-144 15,6-5-525-15,-2 4 103 0,-2-4 84 16</inkml:trace>
  <inkml:trace contextRef="#ctx0" brushRef="#br0" timeOffset="118955.61">22495 9758 596 0,'0'0'159'0,"-3"-5"2"0,3 5-20 0,0 0-3 0,0 0-10 16,0 0-23-16,0 0 5 0,0 0 5 0,0 0-92 16,0 0-8-16,0 0 78 0,0 0 19 0,0 0-22 15,0 16-6-15,0-16-2 16,7 12-8-16,-7-8 11 0,4 4-29 0,-1 0 11 15,3 1-3-15,-2 0-13 0,-1 4 5 0,3-2-12 16,-1 2-6-16,2-1-10 0,-1 1 24 16,4-1-17-16,1 2-6 0,-1-2-17 0,0 2 19 15,1 0-3-15,2 0 8 0,1 1-18 0,-1-3 2 16,5 1 3-16,-1 2 16 0,0-5-1 0,3 5-7 16,1-5-11-16,3 4 21 0,3-3-12 15,1 4-9-15,2-5 6 0,1 0-11 16,-7-2 18-16,9 1-5 0,-5-1-2 0,0-1 0 15,2 0-6-15,-2-4-7 0,3 2-3 0,-1 0 0 16,1 0 11-16,-3-5 4 0,6 0-7 16,-4 4-28-16,4-2 41 0,-3-2-3 0,0 0 5 15,0-2-10-15,0-1-2 0,-1 2-11 0,-2 1-2 16,3 0-6-16,-7-3 8 0,3-3-7 16,-4 5 7-16,-2-1 1 0,0-3-6 0,0 3-3 15,-1-4 3-15,-3 4 18 0,-4-3-20 0,2 2 5 16,-5 2-72-16,3-5 15 0,-3 6 41 0,-3-1-40 15,0-2 20-15,0-1 20 16,0 4-15-16,0-2 30 0,-7 2-22 0,10-3 2 16,-7-1 6-16,-3 4 2 0,8-1 28 0,-8 1-31 15,0 0 10-15,10-1-7 0,-10 1 3 0,0 0-3 16,6-4-3-16,-6 4 5 0,0 0-17 16,7-2-16-16,-7 2-10 0,0 0-28 0,0 0 17 15,0 0-30-15,0 0-69 0,0 0-87 0,0 0-602 16,-13 8 88-16,9-4 89 0</inkml:trace>
  <inkml:trace contextRef="#ctx0" brushRef="#br0" timeOffset="119871.26">25272 10486 655 0,'0'0'197'0,"0"0"-10"0,0 0-29 0,0 0-17 0,0 0-13 0,0 0-18 15,0 0-12-15,0 0 4 0,0 0-12 16,0 0-14-16,0 0-9 0,6 4 2 0,1-1-8 0,-4 3-9 16,4-4 4-16,0 5 16 0,0 1-6 15,3 1-7-15,4-2-18 0,-1 1 28 16,5-1-33-16,2 2 15 0,4-2-15 0,0-1 13 15,7 1-1-15,-4-1-20 0,4-2 13 0,6 3-13 16,1-6 11-16,2 4-3 0,-1-3-18 16,2-2 23-16,-1 0-11 0,5-1-9 0,-4-2-1 15,7-1 8-15,12 2 3 0,-4-5-13 0,2 3-5 16,0-4 2-16,-3 1-2 0,0-2 5 0,-11 2-8 16,-2-1-15-16,-5 0 28 0,2 1-25 15,-3-1 7-15,-5-1 7 0,-1 5-4 16,-3-7-5-16,-2 7-8 0,-1-3 33 0,-7 0-16 15,5 6 4-15,-3-6 15 0,-5 2-21 0,3 0 21 16,-7-2-1-16,0 5 27 0,4-4 14 16,-4 1-35-16,-3-1 10 0,4 0-2 0,-5 2-14 15,1 0 4-15,1 1 12 0,-3-3-8 0,1 4-25 16,-4-4 10-16,4 6 8 0,-2-4-3 16,-4 4 5-16,6-4-15 0,-3 1-3 0,-3 3 6 15,4-7-6-15,-4 7 6 0,7-1-11 0,-7 1 8 16,3-6-5-16,-3 6-3 0,0 0-5 0,4-1-5 15,-4 1-26-15,0 0 11 16,0 0-46-16,0 0-37 0,0 0-9 0,0 0-13 16,0 0-108-16,0 0-159 0,0 0-509 0,0 0 118 15,0 0 72-15,0 0 89 0</inkml:trace>
  <inkml:trace contextRef="#ctx0" brushRef="#br0" timeOffset="120679.17">28088 10232 358 0,'0'0'151'0,"0"0"-26"0,0 0-20 16,0 0 10-16,0 0-28 0,0 0 11 0,0 0-16 16,0 0-31-16,7 4 33 0,-1 0-38 0,2-1 0 15,1-3 3-15,2 4 2 0,0-1 3 0,5-2 13 16,2 4 2-16,1-3 15 0,5 1-25 16,1 2-10-16,5-3 10 0,1-1 5 0,0 5-31 15,0-5 41-15,6-1-46 0,5 0 87 0,-1 0-20 16,2 0 2-16,-1-1 6 0,2-2-24 15,-3-1-20-15,17-1 31 0,0-5-26 0,0 6 12 16,-2-5-19-16,-2-5-24 0,-3 6 54 0,4-7-46 16,-7 3 5-16,0-3 21 0,-3 0-26 0,-8 3-1 15,-6-3-14-15,-1 6 7 16,-2-3 3-16,-4 0 10 0,-4 4-2 0,-3-1-21 0,-3 1 23 16,0 4 8-16,-4 0 12 0,0-5-20 15,1 3-33-15,-2 3 18 0,-2-3 7 16,0 5 8-16,0-4-15 0,-3 0 0 0,2 3 7 15,-2-3-15-15,2 4 5 0,-6 1 0 0,8-6-10 16,-5 5 8-16,-3 1-3 0,4-3-15 0,-4 3-13 16,6-4 7-16,-6 4-10 0,0 0-7 15,7-3-11-15,-7 3 1 0,0 0-31 0,0 0-6 16,0 0-51-16,0 0 3 0,0 0-87 0,0 0-151 16,-13 11-527-16,9-8 81 0,4-3 108 0,0 0 57 15</inkml:trace>
  <inkml:trace contextRef="#ctx0" brushRef="#br0" timeOffset="121494.17">30700 9666 811 0,'0'0'269'0,"0"0"-34"0,0 0 1 0,-10-9-139 0,10 9 10 0,0 0 11 16,0 0-5-16,0 0-13 0,-4-6-6 0,4 6 11 16,0 0-13-16,-1-8 1 0,1 8 17 0,-1-2-39 15,1 2 1-15,0 0-23 0,-5-6 10 16,5 6 12-16,0 0-15 0,-3-7-4 15,3 7-6-15,0 0-3 0,-1-6 1 0,1 6-19 16,-3-4 4-16,3 4 29 0,0-10-22 0,2 3 0 16,-2 3-8-16,2-3-20 0,1-5-3 15,4 2 0-15,0-7 3 0,0 4 15 0,6-7-26 16,1-5 8-16,2-2 8 0,6-13-3 0,2 5 1 16,-1-6-4-16,1-2 6 0,-3-3-10 15,3 3 10-15,-1-6-3 0,1 4 8 0,-3-3-11 16,3 3 6-16,-4 0 0 0,-2 2-3 0,1 0-20 15,-1 3-23-15,-8 11 30 0,1 1 11 16,-4 8 7-16,2-2-12 0,-5 4 10 16,5 3-6-16,-7 2-2 0,4-1-2 0,-2 4 15 15,-1 0-8-15,0-2 0 0,0 4-10 0,-2 0 13 16,3 4 0-16,-1-2-18 0,-3-1-13 0,3 3 8 16,-2-2-11-16,2 2-2 0,-3 4-26 15,3-6 21-15,-3 6-2 0,0-8-14 0,0 8 21 16,0 0-15-16,0 0-11 0,0 0-18 0,0 0-4 15,0 0-26-15,0 0-65 0,0 0 50 16,0 0-114-16,-18 10-147 0,12-4-380 0,-1-5 36 16,0 0 106-16</inkml:trace>
  <inkml:trace contextRef="#ctx0" brushRef="#br0" timeOffset="123530.68">29814 8026 517 0,'3'-1'250'0,"-3"1"-37"0,4-4-6 0,-4 4-5 16,3-3-7-16,-3 3 20 0,0 0-49 16,4-7-4-16,-4 7-19 0,0 0-30 0,2-3 12 15,-2 3-38-15,0 0 21 0,0 0-19 16,-11-8-4-16,3 7-14 0,4-4-12 0,4 5-5 15,-17-1-5-15,10-2-9 0,-3-2 9 16,-1 3-10-16,-2 1-1 0,0 0 0 0,-4-4-7 16,3 5-5-16,-3-1-1 0,-1 0-12 0,-2-4 5 15,0 4 2-15,-1-2-2 0,-2-1-5 0,2 1 5 16,-3 1 3-16,-1-2-9 0,-5 2-9 16,6 1 10-16,-6-4-3 0,2 4-8 0,-1-1 1 15,-3 1 2-15,-2-3 3 0,3 3 2 0,3-1 0 16,-3 1-10-16,-2 0 5 0,2-2-5 15,3 1 11-15,-2 1-14 0,-1 1 8 0,0-4-5 16,3 4 3-16,-2-2-6 0,-1 2 16 0,3-1-28 16,-5 2 22-16,2-1 6 0,0 0 0 0,3 2-3 15,-3-2-10-15,-2-2-5 16,2 2 2-16,0 2 19 0,-3-4-8 0,3 2-6 16,-3 0-2-16,0 2 10 0,-1-2-12 0,1 0-1 15,-3 0-2-15,6 0 10 0,-4 0 5 0,0 0-7 16,1 0 15-16,-2 0-18 0,1 0-5 15,4 0 2-15,-1 0 11 0,-1 0-6 0,0-2-7 16,1 2 3-16,2 0 4 0,-1-1-9 0,3 1 14 16,-2 0-9-16,7 0 7 0,-3-2 5 15,0 1-12-15,-2-3 4 0,1 4-7 16,0-3 2-16,1 3 3 0,-3-1 0 0,2-3 3 0,0 4-11 16,-4 0 6-16,3-3-3 0,-5 3 12 15,2-1-7-15,-3 1 11 0,-1-3-19 16,-3 0 16-16,1 3 7 0,-4 0-18 0,-1-2 1 15,-1 1-8-15,2-3 7 0,-1 4-2 0,-2-1-10 16,2-2 22-16,-1-1-12 0,-1 2 3 0,2 1-1 16,1-3 0-16,0 1 11 0,-3 1 5 15,3-3-16-15,5 2-12 0,2 2 15 0,-3-3-3 16,6 4 3-16,0-3-2 0,-2 3 7 0,5-1 3 16,-1-2-1-16,4 3-4 0,1-2-3 15,0 4-5-15,0-2 10 0,1 3-10 0,2-3-5 16,-3 1-1-16,3-1 19 0,1 0-16 15,-4 1 1-15,3 1 9 0,1-2 6 0,-1 3-23 16,0-2-1-16,1 0 16 0,-1-1-10 16,-2 2 18-16,3-1-8 0,-1 3 7 0,3-1-9 15,-2-3 20-15,-1 1-16 0,-2 4-7 0,3-4 15 16,-1-1 3-16,0 3-23 0,1-3 15 0,-1 3 0 16,1-2 0-16,-1 0-5 0,-2 1 5 15,1-1 0-15,-2 4 1 0,1-3-9 0,-1-2 6 16,0 1 2-16,-3 4-13 0,4-4 8 0,-6 0-3 15,3 1 11-15,4 1-8 16,-2-1-10-16,-6 0 15 0,2-1 3 0,1 4-6 16,4-3-15-16,-5-2 16 0,-3 3-11 0,1 0 3 15,2-2 5-15,1-1 5 0,3 1-5 0,-1 1 5 16,-2-2-7-16,1 4-1 0,4-3-7 16,-5 1-8-16,3-1 13 0,-4 3 8 0,5-3 2 15,-4 1-23-15,0-1 18 0,2 4 8 0,4-4-3 16,-9 1 10-16,6 3-15 0,0-4-3 15,-3 2 9-15,3 2-4 0,3-3 3 0,-2-1-5 16,-1 5 0-16,3-5 10 0,-3 5-20 0,4-3 13 16,-1 2 10-16,-3-2-16 0,4 3 6 15,-4-4-3-15,0 4-3 0,0-2 0 16,0 3-7-16,-3-4 10 0,0 2-7 0,2 2-6 16,-5 0 26-16,8-4-19 0,-5 4 6 0,1-1 6 15,2-1 4-15,-1 2-8 0,-2-1-2 16,0-2-7-16,2 3 4 0,-1-1 3 0,2-1-13 15,-1 0 21-15,-2 2 5 0,3 0-8 0,-2-3-15 16,3 3 2-16,-6 0 13 0,2 3-5 0,2-3 0 16,-2 0 3-16,1 1 2 0,1 1 0 15,-2-2-5-15,2-2 0 0,-2 3-10 0,3-1 15 16,1 2-8-16,-2-1 6 0,1-1-6 0,2 0 11 16,1 2-16-16,-1-1 3 0,2-4-3 15,3 3 3-15,0 1 5 0,-1-1 5 16,-1-1-7-16,4 0-1 0,-1 0 11 0,-2 2 10 15,2-1-16-15,1 1 1 0,-1 0 5 0,2-1-21 16,0-1 13-16,0 1 2 0,1 0-4 16,0 0 2-16,-1 3-5 0,0-4 2 0,0 1 6 15,4-2 7-15,-4 2-23 0,1-1 8 0,3 1 0 16,-4-3 18-16,4 4-16 0,-2-5 1 0,2 2 17 16,-2 2-18-16,0 0 6 0,2-4-3 15,0 4-8-15,-3-4 8 0,3 2-5 16,3 2 5-16,-4-4-5 0,1 3 5 0,3-4-5 0,-2 4 5 15,1-3 3-15,4 2 12 16,-5-2-20-16,5 0-8 0,-2 1 10 0,1-3 6 0,-1 4-8 16,6-5 5-16,-7 4-5 0,7-4 2 15,-7 2 3-15,4 2 10 0,3-4-10 0,-7 2 6 16,7-2 6-16,0 0-12 0,0 0-5 16,-7 7 0-16,7-7 3 0,0 0 12 0,-6 1-8 15,6-1-2-15,0 0 3 0,0 0 7 0,0 0 16 16,0 0-26-16,-4 2 0 0,4-2 28 15,0 0-5-15,0 0-28 0,0 0 23 0,0 0-18 16,-6 4 2-16,6-4-14 0,0 0-12 0,0 0-29 16,0 0-16-16,0 0 20 0,0 0-18 15,0 0-20-15,0 0-43 0,0 0-113 16,13 4-85-16,-7-4-514 0,-6 0 69 0,0 0 102 16</inkml:trace>
  <inkml:trace contextRef="#ctx0" brushRef="#br0" timeOffset="124014.13">23217 8299 409 0,'-7'4'179'0,"0"5"3"0,0 0-28 0,0 3-11 0,0 1-23 0,-4-1 3 0,-1 1-13 16,5 2 3-16,-7 0-36 0,4 0 10 0,3 0-13 15,-4-3 0-15,1 2-10 0,3-3-8 16,-2-1-28-16,1-1 16 0,2 0-11 15,2-2 6-15,-2 1-1 0,2-1-2 0,1-1-18 16,-1-2 20-16,0 1 3 0,4 2-10 0,-3-4 15 16,3-3-13-16,0 8 6 0,0-8-68 15,6 5-11-15,-1-3 19 0,-5-2-22 0,10 0 30 16,-10 0 8-16,13 0 20 0,-5 0-20 0,2-1 33 16,-1 0-23-16,2-4 26 0,-1 4-34 15,0 0 11-15,1-2 2 0,-1 0-5 0,0 3 8 16,1 0 0-16,-4-2-5 0,6 2-8 0,-6-1 10 15,7 2 0-15,-4-1 0 0,1 2-15 0,2-2 13 16,0 6-41-16,5-4-21 0,-1 3-46 16,0 0-84-16,0 2-72 0,3 1-458 0,1 1 7 15</inkml:trace>
  <inkml:trace contextRef="#ctx0" brushRef="#br0" timeOffset="125655.59">26161 11400 729 0,'-5'-7'248'15,"5"7"-35"-15,0-7-24 0,0 7-30 0,0 0-26 16,0 0-15-16,0 0-8 0,0 0 5 0,0 0-10 16,-6 20-13-16,9-8-18 0,-6 3 11 0,3 3 7 15,0 7-18-15,0 0-7 0,-4 14-19 16,1-3 9-16,3 6-11 0,0 12-13 0,-3 0 11 16,3 4 4-16,3-1-2 0,-3-2-18 0,0-3 6 15,3-9-1-15,1-8-2 0,-1 0-1 0,0 0-25 16,0-8 29-16,1 0-11 15,-3-4 2-15,2-5 6 0,0 0-23 0,0 0 15 0,-2-4-15 16,-1 3 17-16,3-9-10 0,-3 3 32 16,3 1-17-16,0-5-73 0,-2-3 22 0,-1-4 6 15,3 1-13-15,-3-1 7 0,0 0 6 16,8-18 5-16,-5 6-3 0,-3-4 13 0,0-5-15 16,0 3-11-16,0-7 26 0,-4 0-23 0,-3 5 15 15,0-1 3-15,-1 1-5 0,-5-2 2 16,-3 5-12-16,1 2 12 0,-4 3 3 0,1-1-10 15,-2 3 2-15,-4 2 2 0,0 1 9 0,3 6-3 16,3-1-21-16,-5 2 16 0,0 3 2 0,-2 4-5 16,2 1 16-16,-4 7-11 0,3 0-12 15,2 3 10-15,0 1-3 0,4-1 5 0,5 2-5 16,-1-1 16-16,4-1-21 0,-1 1 3 16,9 0 25-16,0-1-15 0,4-1 2 0,0-1 3 15,5-2-2-15,6 2 17 0,2 0-2 16,5-3-5-16,1-3 4 0,9-1 9 0,8-3-16 15,-1-4-5-15,8-2 13 0,2 0-3 0,18-8-2 16,-3-1-3-16,-1-2 28 0,-1-4-15 0,-4 0 25 16,-1-2-35-16,-6-5-3 0,-2 2-5 15,-2-3 3-15,-7 2-1 0,-8 1 6 0,-6 1-11 16,-4 2-12-16,-5 2-3 0,-5-3 3 16,-1 3 7-16,-5 5-7 0,-4-5-11 0,0 5-5 15,-7 2 26-15,-3-1-7 0,-4 1 6 16,-1 1 14-16,-7 2-10 0,2 0-1 0,-4 5 0 15,3 0 11-15,-3 2-8 0,2 3 3 0,-4 3 2 16,2 2-10-16,0 0 10 0,7 5 2 0,-3 2-1 16,8 1-4-16,-4 2 1 0,6 0-6 15,4 0 21-15,5 2-20 0,2-4 7 0,5-1-8 16,1 5 8-16,6-4 16 0,5 5 4 0,6-7-20 16,3 1 3-16,4-6-8 0,3-3 10 0,3 0 6 15,1-6-6-15,3 2 0 0,0-5 3 16,3-4-8-16,14-3 13 0,-1 0-15 0,-4-8 32 15,-5-2-29-15,-3 3 1 0,-11-2 3 16,-2 4-10-16,-9-3 13 0,0-3-15 0,-6 4 7 16,-3 0-5-16,-2 0-3 0,-7 1-7 15,-5 3 10-15,-3 0-20 0,-4-1-6 0,-4 3 23 16,-5 5 1-16,1-1-14 0,-4 2-4 0,-2 2 5 16,-3 1-3-16,2 1 10 0,0 3-5 0,-3 1-5 15,1 0 8-15,6 5-8 0,-4 0-5 16,4 0 13-16,5 0-3 0,-1 0 8 0,4 2-8 15,3-2 5-15,4 0 3 0,2-1-15 0,1 0 12 16,1-4 8-16,5 4-7 0,1-4 19 0,4-2-19 16,-1 0 7-16,3 0 5 0,-2-3 13 15,6 0-13-15,-3 0 10 0,-1-5 3 0,4 4 15 16,-4 1 3-16,-2-3-15 0,3 3 22 0,-7-3-30 16,4 2 25-16,-5 0 6 0,1-1 12 15,-7 2-12-15,13-1 2 0,-5 0-18 16,-8 1-8-16,12-3 21 0,-12 3-41 0,11 0 11 15,-11 0 1-15,11 0 4 0,-1 3-9 0,1-2-7 16,2 2 8-16,3-2-18 0,2 3 12 0,3-1-35 16,1-2-8-16,3 4 5 0,2-3-33 15,1 3-84-15,-1-3 20 0,0-2-85 0,0-7-128 16,-3 7-421-16,3-1 47 0,-2-6 47 0</inkml:trace>
  <inkml:trace contextRef="#ctx0" brushRef="#br0" timeOffset="126093.95">27712 11586 865 0,'0'-3'297'0,"-3"-4"-34"0,3 7-30 0,0 0-31 0,0 0-20 16,0 0-18-16,0 0-18 0,0 0-21 16,-11 25 1-16,7-5-24 0,-2 2-20 0,2 6 5 15,-5 2-3-15,4 8-7 0,-3 9-2 0,0 0-17 16,1 3-6-16,0-10 4 0,0-5 0 15,3-2-25-15,-2-2 5 0,2-5-6 0,1-1-4 16,-4-2-3-16,4-4-2 0,2-4-9 16,-2-4 14-16,0 3 12 0,3-4-9 0,-3-4-22 15,-1-2 3-15,4-4 6 0,0 0-19 16,0 0 8-16,-14-17-2 0,11 7-6 0,-4-5 6 16,1-2 12-16,-4-1 1 0,2 0 7 0,-2-1 5 15,0 1-5-15,-4 1-5 0,0 2 7 0,-3 2-12 16,1-1 5-16,-5 6-10 0,3 0 12 15,1 5 1-15,-3-1-24 0,6 7 1 0,-6-1 12 16,3 8-10-16,-1 4-10 0,1 2 5 0,0 4 2 16,0 2 13-16,7 3-2 0,3-2 0 15,1-3-16-15,3 5 10 0,3-2-2 16,3-3-10-16,4 4 15 0,2-6-12 0,4-1 12 16,-1-1-3-16,8 0-25 0,0-8 3 0,6 2-47 0,-3-3-33 15,1-6-28-15,7-4-23 16,-1-4-79-16,4-3-34 0,7-13-38 0,-1-1-486 15,-1-2 30-15,-1-10 126 0</inkml:trace>
  <inkml:trace contextRef="#ctx0" brushRef="#br0" timeOffset="126298.32">27999 11596 703 0,'3'-6'233'16,"-3"-1"-28"-16,0 7-31 0,0 0-10 15,0 0-5-15,0 0-19 0,0 0-35 0,-16 25 5 16,8-10-5-16,1 5-25 0,-3 9 7 0,-7 13-13 15,4 0-15-15,-2 3 15 0,-1 5-15 16,2 0-10-16,0 0-3 0,1 0 5 0,-1 0-15 16,1-3-18-16,2 1 7 0,1-3-7 0,5-9-43 15,0-5-21-15,1-6-1 0,0 0-45 16,4-7-10-16,-3-3 28 0,3 2-85 0,7-9-18 16,-3-1-40-16,1-4-98 0,3 1-361 0,-1-7 47 15</inkml:trace>
  <inkml:trace contextRef="#ctx0" brushRef="#br0" timeOffset="126635.98">28051 12130 739 0,'3'-12'287'0,"0"3"-46"16,-3 8 12-16,3-6-43 15,-3 7 25-15,-3-10-38 0,3 10-30 0,-3-5-6 16,-1 2-25-16,4 3-24 0,0 0-14 0,-20 7 9 16,13-1-15-16,-3 3-5 0,-1 2-12 15,-2 4-6-15,2 1-10 0,-2 2-13 0,3 0 10 16,-1 0-13-16,4-1-7 0,1 1-15 0,-1-3-1 15,4 0 6-15,3 0-8 0,0-5 5 0,3 1 7 16,3 1-9-16,1-4-1 0,3-4 1 16,4 1-8-16,0-3-3 0,6-4 16 0,3-3-16 15,-1-3-3-15,1-2 11 0,2-2-5 0,-1-3 5 16,0-5 5-16,-4 0-13 0,1 1 11 16,-5-2-11-16,-3 3 18 0,-5 0-17 15,-1 1-11-15,-4 2 0 0,-3-2 7 0,0 7-22 16,-3-3 10-16,-4 3 15 0,0 2-10 15,-2-1-8-15,-2 7 3 0,-2-4 10 0,2 7-23 16,-1 1 8-16,0 3-21 0,-2 4-10 0,1-1-5 16,2 6 0-16,4-2-28 0,-2 4-44 0,8 0-79 15,1-9-92-15,1 10-558 0,8-2 86 16,4-4 40-16,-1 3 104 0</inkml:trace>
  <inkml:trace contextRef="#ctx0" brushRef="#br0" timeOffset="126897.23">28614 12068 921 0,'3'-4'230'0,"-6"-5"-50"15,0 2 9-15,0 0-15 0,2 2-26 0,-5 2 1 16,1-4-11-16,-4 7-20 0,-1 0-13 16,10 0-10-16,-21 5-3 0,8 3-5 0,-1 0-18 15,2 4 10-15,-4 5-25 0,3 3-8 0,0-1-5 16,2 0-21-16,1 5-9 0,0-5-4 15,2 5-32-15,2 0 2 0,4-6 13 16,0 0-60-16,4 2 27 0,0-3-11 0,4-1-20 16,5-5-8-16,2-3-79 0,1 0-47 0,-3-2 9 15,2-5-175-15,6-1-320 0,0-5 42 16</inkml:trace>
  <inkml:trace contextRef="#ctx0" brushRef="#br0" timeOffset="127083">28854 12008 698 0,'13'-25'300'0,"-5"8"-3"0,-2 2-16 0,-3 5-91 15,-2 2-44-15,2 0 53 0,0-1-35 0,0 4 8 16,-1 2-21-16,-2 3-31 0,2-7-5 0,-2 7-20 16,0 0 2-16,0 0 0 0,-2 20-35 15,0-8 4-15,-4 6-7 0,2 3 3 16,-2 3-1-16,-2 1-7 0,1 4-29 0,-2 1-7 0,2-1-7 16,-1 3-4-16,-1 2-37 0,2-3-4 15,0-1-40-15,-2 0-54 0,-2-5-82 16,7-8-46-16,4 1-571 0,0-5 88 0,3-4 65 15</inkml:trace>
  <inkml:trace contextRef="#ctx0" brushRef="#br0" timeOffset="127395.3">29226 11900 808 0,'0'0'256'0,"0"0"-23"0,0 0-31 0,-21 9-15 16,5 3-13-16,0 0-20 0,-6 5-21 15,-5 1-7-15,-7 10-24 0,-1 1-25 0,4-2 2 16,-3 1-20-16,3 0-26 0,4-5-12 0,4-3-1 16,-1-3-40-16,6-2 27 0,3 0-7 15,-4-2 3-15,6-3 17 0,2-1 29 0,1-3 2 16,7-1 0-16,-1-3-5 0,4-2 6 0,0 0 19 16,0 0-7-16,0 0 0 0,16 5-20 15,-8-3 20-15,-8-2-18 0,17-2 10 0,-6 1 6 16,2 1-24-16,-3 1-2 0,4-1-5 15,2 2-1-15,-1-1-2 0,2 4 1 0,3-3 4 0,-2 4-8 16,2 1-4-16,1 2-11 0,2 0-30 16,-3 0-16-16,-2 2-15 0,-1 3-44 15,0-3-117-15,0 7-697 0,-3-2 115 0,-1 3 62 16,3-5 110-16</inkml:trace>
  <inkml:trace contextRef="#ctx0" brushRef="#br0" timeOffset="177682.54">25825 1494 381 0,'0'0'79'0,"-7"-6"146"16,7 0-56-16,-2 2-74 0,2 4 23 16,-2-8 53-16,-1 2-17 0,0 2 20 15,3 4 15-15,-3-8-50 0,2 2 19 0,1 6-17 16,-3-7-33-16,0 4 12 0,3 3-13 0,0-6-14 16,0 6-9-16,-3-7-7 0,3 7-21 15,0 0-7-15,0 0 5 0,0 0-19 0,0 0 6 16,0 0-10-16,-1 19 5 0,-3-6-3 0,4 3-10 15,-3 7 8-15,0 3-5 0,-4 6-3 0,3 2 7 16,-5 0-9-16,-2 12-11 0,1-1 10 16,0-8-14-16,2-4 12 0,-1 0-13 0,2-1-13 15,-4 2 3-15,4-4-23 0,0-2-8 0,1-3 8 16,-1-2-16-16,0 1-20 0,0-3 8 16,4-4-21-16,0-2-43 0,-1 0 7 0,1-4 18 15,0 0-35-15,2-6-60 0,-1-2-17 16,2 0-510-16,0-3 26 0,0 0 77 0</inkml:trace>
  <inkml:trace contextRef="#ctx0" brushRef="#br0" timeOffset="178175.37">25795 1438 478 0,'0'0'195'0,"0"-7"4"16,0 7-27-16,0-5-21 0,0 5-23 15,0 0-18-15,0 0-8 0,0 0 1 16,0 0-21-16,0 0 5 0,0 0-18 0,6 15-10 16,-2-6-1-16,-1 1 17 0,0 1-24 0,3 1 0 15,-2 1 0-15,4 2-10 0,-2-1-13 0,-2-1 3 16,5-1-10-16,-1 1 12 0,-1-5 5 16,-1 4-10-16,4-4 1 0,1 1 19 0,-1-3-7 15,0-2-8-15,4-1-9 0,0-3-9 0,3 0 8 16,3-5-3-16,1 0 1 0,3-3 7 0,-3-4 0 15,5-4-5-15,1-1 0 0,-3-1-5 16,-2-3-5-16,2 1 13 0,-5-2-19 0,2-1 1 16,-4 4 10-16,1-2-13 0,-6 4 0 0,0 5 26 15,-6 1-41-15,4 1 50 0,-2 0-4 0,-5 2-13 16,4 1 8-16,-4 2 2 16,2-1-30-16,-3 2 12 0,1 1-4 0,-3 3-35 15,0 0 32-15,0 0 10 0,-3 17-20 0,2-5-4 16,-5 4 4-16,-1 8 4 0,-4 5-2 0,2 4 11 15,-3 12 4-15,-1 2 5 0,4 0-4 16,2-9-1-16,0-2-22 0,0-2 12 0,3 1 7 16,-2-1-1-16,5 0-9 0,-2-7-15 0,3 3 13 15,0-4-23-15,3 0-28 0,1 1-8 0,1-2 18 16,0-3-23-16,3-1-23 16,1 0-53-16,1-7-55 0,-2-3-271 0,5-3-304 15,1-2 114-15,0-4 19 0</inkml:trace>
  <inkml:trace contextRef="#ctx0" brushRef="#br0" timeOffset="178554.93">26635 1702 726 0,'0'0'244'0,"0"0"-37"0,-3-6-25 0,3 6 10 0,0 0-21 0,-14 11-38 16,4-2-7-16,0 1-9 0,-4 3-17 0,2 4 3 15,-4 2-27-15,3 0-4 0,-1 4-3 0,3-2-2 16,-1-1-19-16,1 2 1 0,4-2-3 16,0 1 0-16,1-4-18 0,2-3-25 15,0 1 15-15,4-4-5 0,0 0-6 0,4 1 6 16,0-5 2-16,2 1-9 0,1-3-4 0,3-5 11 16,1 0-8-16,5-1 18 0,-1-5-5 15,4-3 8-15,-1-2 2 0,0-2-5 0,3-1-13 16,-5-1-2-16,-3-2 7 0,4-1 3 0,-6-3-18 15,-1 2 31-15,3-1-26 0,-6 1 15 0,0-2-17 16,-1 5 15-16,-1 0 2 0,-2 0-15 16,-3 3 6-16,0 1-9 0,0 0-9 0,-3 1 1 15,0 3 4-15,-2 0-8 0,-1 1 4 16,2 4-22-16,-2 0-38 0,-1 2-37 0,7 1-50 16,-14 4-1-16,7-1-92 0,1 6-555 15,-1-2 108-15,3 2 50 0</inkml:trace>
  <inkml:trace contextRef="#ctx0" brushRef="#br0" timeOffset="179118.67">26967 1800 716 0,'0'0'241'0,"0"0"-29"16,0 5-12-16,0-5-23 0,0 8-16 15,0-4-10-15,-3 0-21 0,0 6 1 0,-2-2-13 16,2 3-11-16,0 0-27 0,2-1-14 0,-5 1-4 16,6-1-34-16,-3-1 5 0,2 0-20 15,-2-3-13-15,3 1 23 0,0-2 18 0,0 0 23 16,0-5-3-16,4 5-5 0,-4-5-20 0,0 0 5 16,16-8-2-16,-8 1-6 0,5-3 28 0,-6 2-22 15,7-1 7-15,-5 1-15 0,2-3 17 16,0 3-4-16,-5 0 2 0,4 2-10 0,-3-3-3 15,0 5-10-15,0 0 0 0,-4-1 0 16,1 0-15-16,-1 3 4 0,-3 2 12 0,11-5-7 16,-11 5-4-16,9 0 13 0,-9 0-13 15,10 5-1-15,-10-5 1 0,10 6-10 0,-5 0 2 16,1-2 3-16,-2 2-3 0,4 1-3 0,-3-1-12 16,2-1 18-16,-3 0 2 0,3 1-15 0,-1-1 20 15,0-2-12-15,2 0 4 0,-1 0 11 16,3-2-18-16,-3-1 16 0,7-1-9 0,-1-1-4 15,1-2 5-15,2-3-6 0,-1 0 3 0,2 2 3 16,-3-1 18-16,-1-3-6 0,1 4 3 0,-4-2-15 16,-3 3-3-16,2-3 8 0,-1 4 23 15,-1-1-1-15,0 0-1 0,-1 0 1 16,0 2-9-16,-6 2-11 0,8-5-2 0,-5 4 10 0,-3 1-15 16,0 0-8-16,7-2 8 0,-7 2 4 15,0 0-6-15,7 8-4 0,-7-3-4 16,3 0-11-16,-3 2-3 0,4 3-7 0,-4-2-18 15,0 2-2-15,1 1-21 0,-1 0-44 0,0 2-81 16,0-2-47-16,0 0-309 0,3 1-294 0,0-4 101 16,4-2 58-16</inkml:trace>
  <inkml:trace contextRef="#ctx0" brushRef="#br0" timeOffset="179274.87">27486 1492 698 0,'0'0'256'0,"-1"-6"-23"0,1 6-43 15,-1-5-42-15,1 5-51 0,0 0-35 16,0 0-6-16,0 0-89 0,0 0-44 0,0 0-105 16,0 0-519-16,0 0 61 0</inkml:trace>
  <inkml:trace contextRef="#ctx0" brushRef="#br0" timeOffset="179526.64">27762 1198 744 0,'0'0'244'15,"1"-4"-12"-15,-1 4-40 0,0 0-20 0,0 0-26 16,0 0-5-16,0 0-13 0,0 20-11 0,0-4-4 15,0 4-11-15,-1 7-4 0,0 9 1 0,-4 15-29 16,2 4-6-16,1 3 10 0,-6 3-31 16,1-1 14-16,0 2-27 0,0-2-12 0,3-2-51 15,-2 0-34-15,3-3 16 0,-5-4-59 16,2 2 3-16,2-15-70 0,1-8-107 0,0-5-469 16,3-5 55-16,-1-3 101 0</inkml:trace>
  <inkml:trace contextRef="#ctx0" brushRef="#br0" timeOffset="180397.42">27752 1846 622 0,'4'-7'245'0,"1"3"-12"0,1-4-10 0,1 2-29 16,-1-1-17-16,4 0-29 0,1 2 1 0,2-1-26 15,2 1 2-15,-2 2-10 16,4-2 3-16,0 0-26 0,2 3 6 0,-4-1-17 15,2 1-1-15,0 0-14 0,1-1-4 0,-2 1-26 16,1 1 15-16,-3-1 0 0,0-1-7 0,-4 2 9 16,1 1 1-16,-1-1-3 0,-2 0 16 15,-8 1-26-15,13 0-3 0,-13 0-12 0,10 1-16 16,-10-1 28-16,9 2-20 0,-8 3 3 0,-1-1 7 16,0-4-8-16,-4 16 6 0,-2-5-16 15,-1 1-2-15,2 2 5 0,-4 1-3 0,-1 0 8 16,6-2-3-16,-6 2-10 0,3-1 0 15,3 0-2-15,1-1 7 0,-3-2-20 0,5 0 5 16,0-2 2-16,1-1-4 0,0 0 14 0,1-3-12 16,0 2 0-16,7-2 5 0,-3-2 5 15,6-1-10-15,-1-2-3 0,0-2 37 0,4-1-17 16,3-4 9-16,-3 1-3 0,2-4-23 16,-1 1 12-16,-2-3 1 0,4 0 10 0,-7 1-13 15,0-2 8-15,-2 1-5 0,0-1-11 0,-6 4 34 16,1-3-18-16,0 1-16 0,-3 3 3 0,-3-2 13 15,0 3-18-15,-1 0-6 0,-3 0 4 16,-3 1 12-16,0 0 5 0,0 0-5 0,2 3-5 16,-2-1-2-16,1 0 4 0,1 1 3 0,4-1-17 15,-2 2-14-15,1-1-2 16,5 3-21-16,-8-5 24 0,8 1 1 0,0 4-14 0,0-9 10 16,8 2 13-16,-3 1-8 0,5-4-6 15,1-2-4-15,7-1 2 0,-5-1-10 0,6-1 18 16,-4 0-5-16,5-3-8 0,-6 1 16 15,-1-2 12-15,4 2-25 0,-5-1 30 0,-1 1 6 16,-3-2 0-16,-4 5 20 0,2-1-8 0,-3 2 5 16,0 1 11-16,-3 1-10 0,-6 0-1 15,3 1 3-15,-4 3-8 0,-3-3-2 0,-4 5 0 16,-2 2-5-16,-2 0-1 0,4 3 4 16,-9 2-4-16,2 0-14 0,4 4 12 0,-2 0-5 15,0 0 0-15,5 3 5 0,-3 0-20 16,4 1 9-16,3 1-6 0,5-1-14 0,-4-2 0 15,8 1 3-15,0-1-7 0,3-1 19 0,4-1-4 16,2-1 2-16,5-3 8 0,3 1-10 0,2-3 5 16,3-1-3-16,7-2 3 0,2-2-6 15,-2-1 3-15,9 1 42 0,-3-1 6 0,-6-1-4 16,-1 2 18-16,-1-1-3 0,-8 2 15 0,3 1-22 16,-5-1 7-16,-1-1 10 0,-2 4-5 15,-2-3-28-15,-1 4 11 0,0-1-11 0,-10 1-6 16,14 3 9-16,-4 2-13 0,-4 3 5 15,2 1-5-15,-3 4 2 0,0 5 13 0,0 7 0 16,-3 1-12-16,6 8-4 0,-2 1-4 16,0 17-8-16,1 1-33 0,11 17-31 0,-5-16-103 15,7 15-713-15,-6-15 43 0,4-1 56 0,4-8 98 16</inkml:trace>
  <inkml:trace contextRef="#ctx0" brushRef="#br0" timeOffset="180866.21">26328 2978 865 0,'40'-15'281'16,"12"-2"-27"-16,6-1-19 0,20-8-2 0,17-5-61 16,9 1-11-16,39-15 8 0,1 5-34 0,6-3 24 15,-2-4-18-15,7 1-28 0,1-3-3 0,4-2 18 16,0 2-46-16,-2 1-3 0,-3 0-7 16,-6 2 4-16,-5 3-22 0,0 3-3 0,-32 11 6 15,-9 0-6-15,-4 7-5 0,-5 2 0 0,-10 4-8 16,-22 2-43-16,-1 4 23 0,-14 4-41 15,-10 2-69-15,-15 0-31 0,-2 7 13 16,-13-2-49-16,-4 5-53 0,-10 2-77 0,-13 7-548 16,-24 8 97-16,-29 12 56 0</inkml:trace>
  <inkml:trace contextRef="#ctx0" brushRef="#br0" timeOffset="181182.74">26444 3284 629 0,'27'-9'284'0,"20"-3"-41"0,12-7 13 0,25-5-38 16,17-4-80-16,39-13-30 0,10 3 4 16,4-6 4-16,10 0-19 0,5 0 41 15,7-2-2-15,4-3 12 0,0 1-7 0,4-2-28 16,1-3 4-16,-5-3-25 0,-2 2-12 0,-13-4 9 15,-11 2 9-15,-8 1-45 0,-6 7 24 16,-13 3-31-16,-35 13 18 0,-9 1-23 0,-6 6 23 16,-21 6 3-16,-8 1-26 0,-14 3 13 0,-5 6 10 15,-8 1-3-15,-6 2-30 0,-5 0-19 0,0 1-9 16,-3 2-3-16,-5 0 0 16,-2 3-3-16,0 0-7 0,-23 0-8 0,6 5-7 15,2 1-55-15,-8 3-76 0,-8 1-97 0,4 5-674 16,0 1 103-16,4-4 102 0,5-2 59 0</inkml:trace>
  <inkml:trace contextRef="#ctx0" brushRef="#br0" timeOffset="-184889.4">26608 3004 250 0,'0'0'190'0,"20"2"-37"16,-13-2-17-16,8 2 0 0,-3-2 7 16,-1 0-102-16,6 0 0 0,-1 2 8 0,-1-2 71 15,5-2-10-15,4 2-8 0,0 0 11 0,4-2-3 16,5 0-26-16,5 0 9 0,-1 0-27 16,8-4-2-16,14 0 3 0,-1 1 7 0,2-3-20 15,-1 2 7-15,2-2-10 0,-3-1-12 0,1-1 25 16,2 1-18-16,-3-4-23 0,1 1-59 15,2-2-5-15,1-2 3 0,-1 2 7 16,1 1-5-16,-1-5 5 0,14-2 19 0,-17 1 9 0,3 0 0 16,-2-2-14-16,-1 0 47 0,-3 1-27 15,3-4 5-15,-7 1-11 0,4-2 11 0,-2-3 7 16,-7 3 3-16,2 0 0 0,-1-2 2 16,-2-3 1-16,-4 1 15 0,0-2-11 0,-3 2-9 15,-1 0 19-15,-2-1-6 0,-3-1-4 0,-9 7 11 16,7-8-41-16,-3 7 25 0,-2-7 9 0,-2 7-4 15,-5 3 8-15,2-1 16 0,-3-1-16 16,-3 0-15-16,2-1 8 0,-5 0 12 0,3 4 13 16,-7-8-61-16,6 2 5 0,-3-1 15 0,-3 0-10 15,0 0 28-15,0 1-40 0,-3-4 32 0,2 5 8 16,-4-2-23-16,-1 0-2 16,-1-3 33-16,1 3-21 0,-2-7 8 0,0 1-15 15,-4 0 2-15,-1 1-2 0,1-3-11 0,-1 3 6 16,-6-12 17-16,1 7-4 0,0 7-11 0,0 0 0 15,-9-11 8-15,3 0-3 0,0 1-10 16,-1 1 33-16,5 7-12 0,-8-7 7 0,1 2-36 16,-1-1-20-16,-3 3 69 0,4-1 20 0,-4 2-7 15,-3-1-23-15,1 4-57 0,0-2-10 0,2 6 3 16,7 5 10-16,-14-10 18 0,1 2-16 0,-1 2 27 16,-3 0-24-16,3 1 2 0,-3-1 9 15,0 4 17-15,-4-1-23 0,2 1 13 0,-6 1 10 16,0 1-5-16,1 3-2 0,-3-2-6 15,-4 4-2-15,1 1-10 0,0 2 12 0,-6 1-17 16,2 4 2-16,3 3 15 0,7 2 6 0,-20-3 15 16,9 6-41-16,-13 2 20 0,0 1-15 15,-6 3 31-15,0 1-26 0,-5 1 6 0,-14 5-1 16,2 3-2-16,2 1-8 0,0 0 5 0,5 2 8 16,-5 2-3-16,0 0 11 0,-2 2-3 0,0 3-3 15,-2-1 19-15,-2 2-19 0,3 3-5 16,3 1 1-16,1 2-6 0,4 2 13 0,-2 1 0 15,4 0 8-15,-2 4-31 0,2 2 25 0,1 0-12 16,2 0 2-16,1 0 11 0,3-2 2 0,6 1 5 16,-2 2-20-16,4-2 5 0,6 4 18 15,3 0-13-15,4 2-13 0,2 4 10 16,1 1-7-16,4 3 0 0,7 0 10 0,3 3 5 16,3 4 3-16,10-7-21 0,3 1 20 0,5 0-12 15,0 6 3-15,6-2-11 0,6 5 8 0,2 1 5 16,6 3-3-16,3 10 1 0,5-1 2 0,8-1-11 15,1-3 4-15,10-3 2 0,0-2 15 16,11-5-25-16,2-5 12 0,11-4-5 0,1 0-7 16,9-6 7-16,3-3 11 0,5-3-16 15,-1-4 13-15,7-4 0 0,4-3-3 0,6-5 3 16,1-5-2-16,8-2 4 0,-1-3 4 16,3-3-4-16,-1-3-12 0,-3-5 25 0,7-4-28 15,0-2 26-15,4-4-23 0,2-1 7 0,1-4 3 16,-3-3 24-16,-4 0-24 0,-4-7 0 0,-2 3-8 15,-5-2 0-15,-3-1-7 0,-7-1-16 16,-6 0-20-16,-7-3-49 0,-17 10-13 0,-2-1-324 16,-17 4-339-16,-9 0 75 0,-12 4 102 0</inkml:trace>
  <inkml:trace contextRef="#ctx0" brushRef="#br0" timeOffset="-177719.41">25842 3196 373 0,'0'0'133'0,"0"0"-17"0,0 0-19 0,-3-4 0 16,3 4-18-16,0 0 11 0,0 0-26 15,6-8 15-15,-2 3-4 0,3 1-34 16,3-1-6-16,3-2 34 0,5 2-12 0,9-7-19 15,7 4-2-15,14-9-16 0,10-2-9 0,5 0 19 16,14-4 4-16,2-2-1 0,3 0 0 16,0-2-2-16,-2 2 56 0,4-5 18 0,8 2-41 15,1-1 20-15,2-1-12 0,1-1 7 0,0-1-15 16,-4 0 6-16,0-1 4 0,-3-1-3 0,0 1-19 16,0 0 1-16,-3-1-22 0,-1 3-5 15,-6 0 15-15,0 3-21 0,-5 2 16 0,-5-2-18 16,-11 7-3-16,-4 3 13 0,-5 1-15 15,-10 5 15-15,-10 3-20 0,-1-1 18 16,-5 3-31-16,-3 2-11 0,-5 0-4 0,1 2-3 16,-2 1 12-16,-7 1 4 0,-7 1-37 0,10 6-33 15,-7-1-25-15,-6 4-46 0,-4 0-60 0,-3 4-565 16,-7 3 44-16,-7 2 117 0</inkml:trace>
  <inkml:trace contextRef="#ctx0" brushRef="#br0" timeOffset="-177202.2">26153 3344 558 0,'0'0'215'0,"0"0"-18"0,0 0-13 16,-7-2-30-16,7 2-21 0,0 0-8 15,0 0 6-15,0 0-26 0,0 0-8 0,26-8 3 16,-11 1-24-16,5 1 9 0,5-2 7 0,9-3-15 16,17-5-13-16,3-3 7 0,5-2-4 15,16-5-13-15,0 0-13 0,7-5-3 0,6 1-5 16,1 0 19-16,1 2-11 0,2-3-13 0,0 0 2 16,-6 3-1-16,-4-1 4 0,-2-1-13 0,-6 4 3 15,-2-3 6-15,-1 3-6 16,-16 2 2-16,0 3-4 0,-3-1-6 0,-2 2 0 15,-2 1 3-15,-4 1-2 0,-9 5-14 0,-8 1 8 16,0 2 11-16,-6 1-16 0,0 1 13 0,-4 2 0 16,0 1 0-16,-7-1 0 0,0 2 0 15,1 1 7-15,-4 0-9 0,2-1-11 0,-5 4-16 16,3-3 4-16,-7 3-9 0,0 0-19 0,0 0-63 16,0 0-50-16,0 0-16 0,-11 15-87 15,2-11-558-15,2 3 59 0,2-1 105 0</inkml:trace>
  <inkml:trace contextRef="#ctx0" brushRef="#br0" timeOffset="-163804.89">27045 3784 355 0,'-3'-8'205'0,"3"8"-46"0,-3-5 17 16,3 5-17-16,0 0-3 0,-1-4-2 0,1 4-93 15,-3-4-10-15,3 4-10 0,0 0 26 16,0 0 12-16,0-9-43 0,0 9 28 0,0 0-5 15,0 0 2-15,0 0 3 0,-3-4-35 0,3 4 6 16,0 0-4-16,0 0-5 0,0 0-3 16,0 0-13-16,0 0 5 0,0 0 31 15,0 0-33-15,0 0 3 0,0 21-9 0,3-8 9 16,-3-1-4-16,3 8-12 0,-2 0 21 0,-1 4-8 16,0 4-3-16,0-3-2 0,3 4-8 15,-3 4-3-15,0-5 3 0,0 3-5 0,0-2 0 16,0 0 7-16,0 0 4 0,-3-4-19 0,3 0 23 15,0-1-7-15,-1-3 22 0,-2-3-25 0,3-1 28 16,0-1-28-16,-3-4 13 0,3 1-8 16,0-1 28-16,-3 1-17 0,3-5 2 0,-1-2 25 15,-6 1-22-15,4-2 12 0,-4-2-2 0,3 2-16 16,-2-3 3-16,0 1-3 0,6-3 6 16,-15 3-6-16,15-3 1 0,-13-5-9 0,7 4-4 15,-2-2 74-15,1-1-16 0,1 0-17 16,2 3 14-16,-3-5-17 0,0 0 0 0,3 2-13 15,-2-3 11-15,0 2-6 0,2 1-12 0,0-5 2 16,1 2 5-16,-1 0-18 0,1-1-2 16,0 1-1-16,3 2-1 0,0-5 1 0,0 4-4 15,0-2 7-15,0 0-15 0,3-5 0 0,-3 3-34 16,3 2-9-16,1-3-3 0,3 0-39 16,0 0-20-16,-1-3-33 0,-2 1-39 15,2-1-54-15,2 2-529 0,-1-2 87 0,-1 2 22 16</inkml:trace>
  <inkml:trace contextRef="#ctx0" brushRef="#br0" timeOffset="-163535.68">26841 3592 652 0,'-2'-7'238'0,"1"0"-20"15,1 4-24-15,-2-4-12 0,2 7-13 0,-3-8-8 16,0 4-30-16,3 4-3 0,0-6-28 0,0 6 5 16,-1-5-23-16,1 5-1 0,0 0-11 15,0 0-4-15,1-7-35 0,-1 7-26 0,0 0-20 16,0 0-80-16,0 0-151 0,14 8 0 0,-7-3-529 15,-1 0 89-15</inkml:trace>
  <inkml:trace contextRef="#ctx0" brushRef="#br0" timeOffset="-162935.43">27479 4042 445 0,'-6'-4'184'0,"-1"0"-33"0,3-4-15 0,-3 0 0 0,0 3-21 15,1-2 2-15,-1 1 9 0,0 1-21 16,-3-2-5-16,6 3 2 0,-3-2-25 16,-2 3 2-16,4-1-15 0,-4 4 3 0,2-1-19 15,7 1-2-15,-21 5 1 0,8-2 22 0,2 4-3 16,1 0-38-16,-3 4-10 0,2-1 0 16,1 5 18-16,3-1-13 0,0 3-13 0,0-1 13 15,2-3-12-15,0 5-4 0,5-3 14 16,-3-1-19-16,3-3-9 0,3 3 14 0,2-3-4 15,-3 2-16-15,4-5 8 0,2 0 2 0,-1-2-2 16,3-2 10-16,2-3-5 0,-2 1 5 16,-2-2 8-16,6-2 0 0,-4 0 5 0,2-4 23 15,-3-1-15-15,5 2-9 0,-5-2 1 16,4-2-7-16,-5-3 17 0,-1 5-15 0,1 1 12 16,-2-2 26-16,1 4-20 0,-4-5-26 0,0 5 103 15,1 0-11-15,-1 0-46 0,-3 0 21 16,4 0-8-16,0-2 8 0,-4 6-26 0,6-7 2 15,-6 7 3-15,4-1-17 0,-4 1 2 0,0 0-3 16,0 0 0-16,0 0 11 0,17 8-16 0,-12-2-3 16,-3-2-7-16,4 3-8 0,1 1-30 15,1 0 17-15,-2 1-48 0,1 0-36 0,3 4 21 16,-4-4-98-16,5 1-13 0,-4 0-81 16,1-3-211-16,-3 1-322 0,3-2 52 0,-2-2 101 15</inkml:trace>
  <inkml:trace contextRef="#ctx0" brushRef="#br0" timeOffset="-162513.83">27589 4013 622 0,'0'0'163'16,"0"0"4"-16,0 0-6 0,0 0-36 15,0 0 3-15,0 0-23 0,0 0 0 0,16 13-10 0,-12-5-8 16,3 1-10-16,0 2-8 0,0 2 5 16,-1 1-2-16,2 1 2 0,-1 2-10 15,2-2-20-15,-2-1 17 0,1 0-23 0,-2 0 80 16,1 0-33-16,0-6 2 0,-1 1-16 0,1 0 14 16,-3-2-39-16,1-3-72 0,0 3 39 0,1-4 10 15,-2 1-28-15,0-3 48 16,-4-1-27-16,0 0 22 0,16-2-17 0,-12-4 7 15,1-1 0-15,1-1-5 0,0-2-8 0,-2-1 29 16,2-3-29-16,-2-3-2 0,2 2 8 0,-1-2 2 16,1 1-11-16,-2-1 14 0,-1 0-18 15,0 1 2-15,1 3 18 0,-1 1-15 0,-3 0 2 16,3 3 6-16,1-2-11 0,-3 1-2 0,-1 5-11 16,3-2 6-16,-3 1-9 0,0-1-45 15,0 7 5-15,3-4-18 0,-3 4 8 0,0 0 5 16,0 0-29-16,0 0-63 0,0 0-36 0,0 19-46 15,0-10-34-15,-11 2-107 0,16 0-376 0,-2-3 79 16</inkml:trace>
  <inkml:trace contextRef="#ctx0" brushRef="#br0" timeOffset="-162076.45">28020 4025 783 0,'3'-7'202'16,"2"5"-13"-16,-5 2 32 0,1-10-58 15,-1 7 4-15,0 3-6 0,-3-10-38 0,0 5 7 16,0 2-20-16,-1-1 1 0,-3 1-12 0,7 3-17 16,-13-7 0-16,6 7-10 0,7 0-8 0,-16 0-5 15,5 4-8-15,4-1 8 0,-4 3-8 16,1 1-10-16,3 2-18 0,-4 1 3 16,2 1 2-16,2 4-8 0,2-1-4 0,-4 2 9 0,7-4-22 15,0 2-3-15,-1-3 2 16,3 3 11-16,0-3-8 0,0-1-5 0,0 2-5 0,3-2 5 15,0-2-8-15,-2 0-7 0,6 1 7 16,-3-3-10-16,-1-2 8 0,4-3-5 0,-1 3 17 16,2-3-7-16,-8-1-2 0,13-1 9 15,-6-3-10-15,4 0-4 0,-5-3 14 0,1 0-4 16,2-1 7-16,-5-1-13 0,4 1 6 0,-2-3-6 16,-2 3 5-16,-1-5 1 0,3 5 9 15,-2-2-1-15,0 2 6 0,-1-1 11 0,-1 2 3 16,0 3 2-16,-2-3 3 0,3 2-16 15,-3 1-2-15,5-1 0 0,-5 5 2 0,1-8 1 16,-1 8-9-16,1-3-4 0,-1 3-6 0,0 0 8 16,0 0-2-16,0 0-8 0,9 11 15 15,-8-4-10-15,3 2-10 0,-1-1 12 0,1 2 11 16,2 2-26-16,0 1 6 0,1-1-29 16,1 1 15-16,2 0-86 0,3 4-52 0,-9-1-284 15,16-4-350-15,6 2 48 0,-4-3 102 0</inkml:trace>
  <inkml:trace contextRef="#ctx0" brushRef="#br0" timeOffset="-161261.36">29298 3394 575 0,'0'-6'215'0,"-2"2"-2"0,-3-4-6 0,2 3-25 0,0 1-23 16,-1-2-13-16,-3 4-8 15,-4-3-10-15,0 4-18 0,-5 1-8 0,-1 6-20 0,-6-2 5 16,1 2-13-16,-1 3-15 0,-7 7 3 16,6-1-6-16,-4 1-18 0,4 1 19 15,3 1-14-15,1-1 1 0,2-1 2 0,2 2-26 16,2-2-4-16,4 0-4 0,0 2 12 0,2-3-19 16,2 1-3-16,3-5 8 0,2 3-12 0,2-2 7 15,2 1-10-15,0 1-5 0,4-2 7 16,4 4-2-16,5-4 2 0,2 3 6 0,3-1-8 15,5-1 10-15,1 3 8 0,-2 1-13 0,5-2-3 16,-5 0 3-16,2 1 5 0,-3 1-7 16,-4-1-3-16,1-3 7 0,0 8-4 0,-8-5 12 15,4 1-20-15,-6 1 15 0,-2 1 0 16,-2 2-8-16,0-4 8 0,-6 4 3 0,-2-3-3 16,-6 2-2-16,0 4-3 0,-6-6-3 15,-4 2-7-15,-3 1 23 0,-4-2-18 0,0-2 15 16,1-6-23-16,1 0 21 0,0-2-1 0,0-1-12 15,1-6 10-15,4 4 8 0,0-6-5 16,5-1 7-16,-7-4-17 0,6-2 7 0,2-1 5 16,0-3 18-16,2 1-12 0,2-5-16 0,0 0 20 15,7-2-22-15,0 5 17 0,0-4-7 0,7 0 12 16,-3-2-17-16,5 2 4 16,-2-3-2-16,7 4 1 0,0-1 17 0,0 1-18 0,2 1-13 15,2 2 21-15,-5-1-16 0,1 5 8 16,0-2 0-16,3 3-17 0,-4 2 4 15,1 0-20-15,-4 3 2 0,2-1-22 0,-3 3-34 16,1 3-28-16,3-3-26 0,-5 4 8 0,2-4-205 16,-3 5-440-16,3 2 44 0,-3 2 109 0</inkml:trace>
  <inkml:trace contextRef="#ctx0" brushRef="#br0" timeOffset="-160650.78">29432 3896 747 0,'0'0'238'0,"0"0"-13"0,6-4-30 0,-6 4-16 0,0 0-10 15,0 0-10-15,0 0-26 0,4 17-10 0,-1-10-8 16,-3-2-5-16,3 8-5 0,1-5-8 16,-4 3-25-16,3 2 10 0,4-4-8 0,-4 1-18 15,-2-2 8-15,5 2-2 0,-2-2-9 0,-1-2-14 16,4-2-3-16,0 1 7 0,0-3-22 15,2-2-1-15,-9 0 11 0,15-3-1 0,-5-4 4 16,0 0-14-16,0-1-4 0,-1-2 22 0,1 1-25 16,-5-4-11-16,6 1 21 0,-3-2-15 15,-3 3-3-15,2-3-10 0,-3 4-5 0,3 1 12 16,-4 0 16-16,0 2-13 0,1 0 11 0,-1 0 4 16,0 3-27-16,-3 0-1 0,0 4 18 15,0 0-12-15,0 0-1 0,0 0-2 16,0 0 25-16,5 21-17 0,-5-9 5 0,-5 9-3 15,5 0-18-15,0 4 21 0,0 5-14 0,-3 6 17 16,3 2 2-16,0 1-90 0,-3 1 38 16,3 0-32-16,-1 12 9 0,-2 2 1 0,3-11 20 15,-3-3 10-15,3-4-7 0,0 3 12 0,-3-11 16 16,3 0-18-16,-1 0 23 0,0-3-18 16,-4 0-8-16,1-6 21 0,2 3-1 15,-3-5 9-15,1 0-6 0,-2-1 8 0,-1-3 3 16,0-1-11-16,-3-2 8 0,3 0 8 0,-1-5-6 15,-4-1 1-15,2 1 12 0,3-5-20 16,7 0 2-16,-18-8-14 0,8 0 17 0,0-4-8 16,3-1 3-16,2-4 18 0,-3 1-29 0,6-2 14 15,0-4 2-15,-1 2 7 0,3-2 6 16,3-2-13-16,0-1 3 0,1 0-3 0,2 2 0 16,3-5 5-16,3 1 5 0,0 1-23 0,0-3 23 15,-1 4-22-15,5 0 7 0,1 0-44 16,1 0-18-16,-1 4-48 0,0-4-120 0,-10 4-144 15,13 2-366-15,-1 0 56 0,-6-1 55 0</inkml:trace>
  <inkml:trace contextRef="#ctx0" brushRef="#br0" timeOffset="-160245.75">29828 3816 634 0,'0'0'249'0,"0"0"-29"0,0 0-3 0,0 0-22 16,0 0-16-16,0 0-25 0,0 22-6 0,-4-14 1 16,4 6-27-16,0 1-6 0,-3 1-14 15,3 2-12-15,-2-1-9 0,-3 0-9 0,5 3-8 16,-3-2 13-16,0-3-23 0,3 0-19 16,-1-1-4-16,-2-3-10 0,3-1-6 15,-3 0 8-15,3-3 0 0,0-3 13 0,0-4-26 16,0 0-2-16,0 0 5 0,0 0-21 0,18-17 13 15,-13 5 26-15,3-1-31 0,1-3 10 0,-2 0 8 16,0 1 2-16,4 3 9 0,-1-3-6 16,0 2 7-16,1 1-17 0,-2 2 0 0,-2-3-3 15,1 5 8-15,1 1-10 0,-2 0 12 0,-3 2-9 16,6 4 1-16,-6-3-4 0,5 4 0 16,-9 0 10-16,11 5 0 0,0 0-3 0,-5 2 10 15,1 1-17-15,3 5 0 0,-1-1 7 16,-4 3 3-16,2 0-8 0,2 2-38 15,-1 0 5-15,-2-1-25 0,-2 0-40 0,3 1-37 16,-1-8-49-16,2 1-8 0,1 0-5 0,0-6-46 16,-4 0-550-16,3-4 87 0,2 0 53 15</inkml:trace>
  <inkml:trace contextRef="#ctx0" brushRef="#br0" timeOffset="-160009.68">30262 3778 721 0,'0'-7'264'0,"-3"3"-95"15,-1-4-49-15,1 2 29 16,2 3-11-16,-5-2 3 0,2 2-39 0,4 3-17 16,-11 0-1-16,11 0-23 0,-19 4 24 0,12 1-11 15,-2 4-12-15,-1 2-14 0,0 2-2 0,-2 4-12 16,2 2 4-16,3 3 13 0,2-1-20 16,0 1-8-16,0-1 13 0,4-1-26 0,1-1 10 15,-2-1-4-15,4 0-16 0,0-3 10 0,2 2-18 16,2-2 14-16,1-1-4 0,0-2-15 15,0 0-10-15,6-7-48 0,-2 0-1 0,0-2-46 16,2-1-51-16,0-5-102 0,4 1-461 0,-6-3 56 16</inkml:trace>
  <inkml:trace contextRef="#ctx0" brushRef="#br0" timeOffset="-159601.33">30378 3406 875 0,'0'0'223'0,"0"0"7"0,-4 21-20 16,4-6-39-16,0 3-12 0,1 1 0 0,-1 8-16 16,0 1-25-16,3 1-8 0,-3 1 0 0,0 5-23 15,4 1-8-15,-4 0-7 0,0 0-8 0,0-1 18 16,0-5-21-16,0-2-15 0,3-3-7 15,-2-1-11-15,-1-6 8 0,0-1 0 16,0-2-11-16,0-1 6 0,3-2-8 0,-3 0-13 16,3-7-69-16,-3 2 8 0,5-6 79 15,-5-1 3-15,0 0-16 0,0 0 8 0,16-8-5 16,-10 4 28-16,-2-2-12 0,2 1 9 0,-2-1-40 16,2 2 15-16,-1-1 5 0,1 0 0 0,-2 3 10 15,-1-4-30-15,3 4-3 0,-6 2 23 16,7-5-5-16,-7 5 7 0,11 0-7 15,-11 0-5-15,10 4 2 0,-3-1 16 0,-1 0-26 0,2 1 13 16,-2 2-8-16,1-2 11 16,-1 4-26-16,2-1-24 0,-4 3-19 0,4-1-60 15,-3 3-25-15,-2-3-82 0,2-6-38 0,-2 10-594 16,0-3 97-16,3 0 79 0</inkml:trace>
  <inkml:trace contextRef="#ctx0" brushRef="#br0" timeOffset="-159013.39">30662 3854 716 0,'0'0'231'16,"0"0"-27"-16,0-4-14 0,0 4-14 0,0 0-19 16,0 0-17-16,0 0-14 15,0 0-16-15,10 13-21 0,-6-8 6 0,-1 2-13 16,2-1 5-16,1 1-8 0,-3 1-27 0,4 2 12 15,-1 0-11-15,-2-5-1 0,4 5-6 0,-2 1 12 16,0-3-14-16,-2 1 2 0,2-1-23 16,-2 0 23-16,-1 1-33 0,4-5 10 0,-6 4-3 15,2-3-14-15,2 0 6 0,-3 0-4 0,1 0-5 16,-3-3-19-16,5 1 16 0,-5-3 0 16,1 7 3-16,-1-7 7 0,1 6-7 0,-1-6-8 15,0 0 28-15,0 0-16 0,0 0 9 16,0 0-4-16,0 0 6 0,0 0 0 0,0 0-2 15,0 0 4-15,0 0-7 0,0 0 2 16,-7-17 6-16,7 17-16 0,0-7 8 0,0 7 15 16,0-7-31-16,0 7 29 0,0 0 10 15,0-8-1-15,0 8 9 0,0-7-3 0,0 7-10 16,0 0-26-16,0-4 20 0,0 4 16 0,0 0-10 16,0-8 2-16,0 8-5 0,0 0-4 0,0-6-19 15,0 6 7-15,3-7 1 0,-3 7-3 16,2-7 1-16,-1 4 4 0,0-4 6 0,2 3-1 15,0-2-10-15,1-1-2 0,-1 3 0 0,1-4-6 16,1 0 8-16,-3 2 11 0,1-2-13 16,2 1-6-16,-3 0 1 0,5 1 2 0,-4-2-5 15,-2 2-16-15,2-1 22 0,0 4 6 16,2-2 6-16,-3 1-2 0,-2-2-19 16,0 6 18-16,6-7-7 0,-3 4 0 0,-3 3 0 15,2-5-8-15,-2 5 7 0,3-4-17 0,-3 4 13 16,0 0-14-16,3-7 19 0,-3 7-29 15,0 0-9-15,0 0-1 0,0 0-41 0,0 0-25 16,0 0-49-16,0 0-202 0,0 0-535 0,0 0 105 16,0 0 48-16,0 0 121 0</inkml:trace>
  <inkml:trace contextRef="#ctx0" brushRef="#br0" timeOffset="-155085.25">31001 4093 519 0,'8'2'113'16,"0"-1"81"-16,-1-1 3 0,-7 0-15 0,24-3 5 15,-14 2-51-15,4-3-3 0,-4 0-56 16,1-2-6-16,2-1 29 0,-3 3-36 0,-2-4 18 16,-1-1 8-16,2 1-26 0,1-3 23 15,-5 1 5-15,3-1-33 0,-6 1 53 0,4-2-9 16,-2 2-42-16,-4-1-7 0,3 0-11 0,-3 1 6 15,-3-1-11-15,3 1 13 0,-1-2-12 16,-2 3 2-16,0 1-3 0,-1-2-15 0,1 2 13 16,-3 1 5-16,1-1-10 0,-1 1 28 15,2 2-52-15,-2 0-4 0,2 1 7 0,-2 0 16 16,0 2-16-16,-2 0 8 0,8 2-18 0,-11 0-5 16,11 0-8-16,-13 0 5 0,6 2 16 15,3 3-16-15,-2-3 13 0,2 5-17 0,-3-1-4 16,4 1 3-16,1-2 3 0,-3 3-3 0,5 1 8 15,-3-1-23-15,0 2 18 0,3 0-26 0,0-2-15 16,0 0-3-16,3 4 3 0,-3-3 10 16,3 0-41-16,2-1-38 0,-3 1-11 15,1-1-51-15,1-1 11 0,-2-2 2 0,0 2-87 16,1-1 64-16,0-2-15 0,-9 0-103 0,6-4-281 16</inkml:trace>
  <inkml:trace contextRef="#ctx0" brushRef="#br0" timeOffset="-154442.37">31362 3863 519 0,'0'0'213'0,"0"0"-34"0,0 0-10 0,0 0-34 0,0 0 9 15,8 8-14-15,-8-1 3 0,0-1 39 16,0 1-13-16,0 2-21 0,0 0-13 0,0-1-7 16,0 1-11-16,0 1-4 0,0 0 4 0,0-2-35 15,0 4 10-15,3-3-5 0,-3 0-16 16,-3-2-22-16,6-2 9 0,-3 2-20 0,0 0 21 16,0-1 5-16,0-2-3 0,0-4-28 0,0 0 23 15,0 0-28-15,0 0 0 0,0 0 0 16,13-11-3-16,-9 2 11 0,2 0-11 15,-1-3 0-15,1 3 6 0,1-2-6 0,-1 2-12 16,-2 0 10-16,4-1-24 0,-5 0 34 0,3 6-5 16,-2-4-18-16,-1 2 11 0,2 3 9 15,-3-2-17-15,1 2-6 0,1-1 16 0,-4 4-13 16,7-3-15-16,-7 3 17 0,0 0-7 0,0 0 2 16,13 6 9-16,-9-4-12 0,3 5 4 15,-2-4 7-15,-3 3-2 0,4-2-1 0,-2 1 13 16,-1 2-15-16,3-3 21 0,-1 2-1 0,1-3-17 15,-2 2 2-15,-1 2 3 0,4-4 10 16,-1-2-6-16,2 1-14 0,-1 1-1 0,2-2 6 16,-9-1-6-16,18-4 11 0,-8 1 2 15,0 0-7-15,1-4-3 0,-1 2 7 0,0-2-1 16,0 1 6-16,-3-1-6 0,0 0 70 16,4 0-63-16,-3 3 13 0,-3-3 2 0,1 6-49 15,-5-3 32-15,5 1 7 0,0-1-1 0,-6 4 14 16,5-3-23-16,-5 3 17 0,5-3-22 15,-5 3 7-15,2-5 3 0,-2 5 10 0,0 0-13 16,0 0 8-16,0 0-5 0,10 8 5 0,-7-5-10 16,1 2 15-16,-2 1-16 0,0 2 4 15,1-4-14-15,0 3-12 0,2 2-1 16,-3-1-35-16,4 2-23 0,-2-2-52 0,0 0-101 0,-4 1-247 16,6-2-327-16,-2-1 2 15,2-4 113-15,-2 1 98 0</inkml:trace>
  <inkml:trace contextRef="#ctx0" brushRef="#br0" timeOffset="-154282.72">31796 3631 867 0,'-6'-6'346'0,"6"6"-47"0,0-4-48 0,0 4 3 15,0 0-73-15,-3-4-19 0,3 4-24 16,0 0-44-16,0 0-37 0,0 0-24 0,0 0-64 15,17 9-117-15,-12-1-149 0,0-3-486 16,2 2 81-16,3-1 83 0</inkml:trace>
  <inkml:trace contextRef="#ctx0" brushRef="#br0" timeOffset="-153873.42">31958 3617 962 0,'0'0'266'0,"0"0"18"0,0 0-25 15,0-6-19-15,0 6-27 0,0 0-26 0,0 0-6 16,0 0-27-16,0 0-11 0,0 0-22 0,0 0-24 16,3-7 10-16,-3 7-25 15,0 0-18-15,7 0 16 0,-7 0-24 0,13 2 8 16,-13-2-13-16,18 0-15 0,-8 0 5 0,0 0-3 16,0 3-2-16,0-3-8 0,-2 1-2 15,2-1-6-15,0 3 1 0,0-2-16 0,-1 2 0 16,-4 1 0-16,2 1 6 0,-1 3-1 0,2-3 3 15,-5 6-3-15,3-1 0 0,-5 1 3 0,-2 3 2 16,1 1-7-16,-3 2-11 0,-3 1 21 16,-2 3-20-16,2 1 4 0,-1 1 8 0,2-3-4 15,-3 2-6-15,0 1 20 0,3-5-20 0,0-2 3 16,-1-3 17-16,5 2-30 16,-2-1 7-16,0-5 21 0,-1 3-15 0,4-4 17 15,0 2-20-15,4 1-2 0,-1-7-1 0,1 4 24 16,2-2-24-16,4 0 18 0,-2-5-4 15,5 2-1-15,0-2-10 0,1-1 8 0,0-1-29 16,0-1 1-16,2 1-19 0,-1 0-58 0,-2-4-87 16,1-2-147-16,-1 6-582 0,-6-2 114 15,1-2 70-15,-2 2 94 0</inkml:trace>
  <inkml:trace contextRef="#ctx0" brushRef="#br0" timeOffset="-153423.4">32076 3879 593 0,'2'-8'205'0,"1"4"-21"0,0 0-17 0,1 0-8 0,4-2-26 0,-3 3-16 16,2-2-22-16,0 2 7 0,3-1-25 0,-3 0 0 16,4 1-10-16,-2 0-1 0,-2 0 1 0,4-1-24 15,-1 3 8-15,-3-2 1 0,4 2-1 16,-2-4 0-16,1 3-8 0,-3-3-19 15,4 4 1-15,-1-2 6 0,-1-1-3 0,1 0 3 0,-2 1-26 16,2 2 36-16,-3-3-18 0,3-2-5 16,-3 3-5-16,0-4-8 0,-1 2 7 15,-1 2 4-15,1-3 20 0,-2 3-26 0,-1-2 15 16,0 1-14-16,-1-2 27 0,-2 6 6 16,0-8-21-16,0 8 18 0,-2-8-13 0,-1 2 18 15,3 6-21-15,-5-3-2 0,-3 1 11 0,8 2-19 16,-14 1-2-16,14-1 15 0,-17 4-13 15,9 0 3-15,-2 3-18 0,0-1 18 0,0 5-10 16,0-1 2-16,3 1 11 0,4 1-11 0,-2 1 26 16,2 0-34-16,0-1 3 0,6 1-15 15,1 2 28-15,0-3-3 0,5 2-20 16,1-3 13-16,2-1-21 0,1-2 3 0,8 2-16 16,-1-5-4-16,2 0-29 0,1-4-49 0,4-5-38 15,3 0-92-15,0-2 13 0,-4-2-182 16,4-3-330-16,-3-3 77 0</inkml:trace>
  <inkml:trace contextRef="#ctx0" brushRef="#br0" timeOffset="-153017.91">32761 3388 982 0,'-3'-9'300'0,"0"5"-29"0,3-1-12 0,0 5-37 0,-1-7-9 0,1 7-31 15,-2-4-36-15,2 4 17 0,0 0-22 16,0 0-23-16,0 0-16 0,0 0-2 15,0 0-8-15,6 18-12 0,-1-6-14 0,-1 2-22 16,0 4 12-16,2 4-2 0,2 3-6 0,-4 2 1 16,2-2-18-16,-2 0-3 0,2 0 5 15,0-2-5-15,-1 1-7 0,1-3 2 0,-2-5 15 16,1 1-17-16,-3 0-3 0,1-5 20 0,3-2-12 16,-5 1-6-16,3-3 1 0,-4 1-6 15,3-2-7-15,0-2 27 0,-1-2-9 0,-2-3-11 16,0 0-7-16,0 0 5 0,0 0 2 0,0 0 11 15,-5-17-13-15,2 8-13 0,-1 3 12 16,-3-2 17-16,4 1-32 0,-1 1 11 16,-2-2-11-16,-1 1 16 0,-1 1 2 0,-1 3-22 15,-1 2 14-15,-3 1 9 0,0 2-14 0,-6 5 14 16,5 1-11-16,-6 2-3 0,3 5 8 16,0 2-20-16,-4 5 8 0,7 0-1 0,0 3 3 15,-2 0-2-15,9-3-9 0,-4-1-4 0,5 0-8 16,4-3 10-16,0-2-2 0,2 0 5 15,4-2-47-15,2-2-37 0,5-1-34 0,-4-5-54 16,3-3-422-16,4 1-231 0,-1-4 49 0,-3-4 95 16,4 0 28-16</inkml:trace>
  <inkml:trace contextRef="#ctx0" brushRef="#br0" timeOffset="-152040.34">31134 3896 783 0,'0'0'248'0,"-3"-4"-5"0,3 4-28 0,0 0-18 0,-4-4-41 16,4 4 21-16,0 0-16 0,0 0-2 16,0 0-3-16,-7-7-15 0,7 7-26 0,0 0 3 15,0 0-26-15,-7-3 0 0,7 3-18 0,0 0-2 16,0 0 2-16,0 0-10 15,0 0-5-15,-15 6-5 0,6-2-3 0,6 0-7 16,-1 4-11-16,-2-2 8 0,-1 4-26 0,3-1 6 16,-3 2 2-16,3 3 0 0,-2-1-3 0,0 0-2 15,2 3-15-15,1-2 2 0,0 1 8 16,1-1-8-16,-1 2-8 0,0-4 6 0,3 0-6 16,0 1 13-16,0-1 1 0,3-2-4 0,1 0 6 15,-3-2-5-15,2-2 0 0,0 1-3 16,1-3-3-16,5 1 26 0,-5-5-22 0,-4 0-1 15,17-4 10-15,-7 1-10 0,-3-2 21 0,4 1-8 16,-1-9 0-16,-1 5-16 0,-1-5 6 16,-1 1 2-16,1-1 3 0,-6-1-8 15,4-1 10-15,-3 3-7 0,-2-1-16 0,-1 2 8 16,-1 1-5-16,-2-2-5 0,0 2 10 16,-1 0-23-16,-2 3 2 0,0-1 19 0,-1 5-34 15,-1-2 0-15,0 5-20 0,8 0-85 0,-19 0-71 16,9 5-712-16,0 1 125 0,-1 1 62 0,1-2 112 15</inkml:trace>
  <inkml:trace contextRef="#ctx0" brushRef="#br0" timeOffset="-139186.22">25602 2708 588 0,'-10'0'185'16,"10"0"-4"-16,0 0-68 0,-10 0 35 15,10 0-84-15,0 0-20 0,0 0-6 0,-14 0 57 16,14 0-52-16,0 0-2 0,0 0-18 16,0 0-5-16,-10 2 5 0,10-2-5 0,0 0 5 15,0 0-7-15,0 0 12 0,0 0-5 16,0 0 0-16,0 0-3 0,41-2 1 0,-23-2 5 16,6 0 9-16,2-2-30 0,12-2 24 0,10-5 50 15,10 0 13-15,4-2-10 0,17-5 5 16,2-4-23-16,5 1 8 0,3-3-29 0,0 0-4 15,0 0 9-15,0-3-7 0,8-1-15 0,0 0 7 16,6-2-10-16,31-6 3 0,-29 5 7 0,2 0-15 16,-2-1 10-16,25-9-7 0,-24 8-1 15,0 2-7-15,23-9-5 0,-25 9 15 0,1-1-8 16,-2 1-5-16,3 0 0 0,-1-2 3 0,-2 1 3 16,-4 0-1-16,-1 2-13 0,-4 0 9 15,2 2 9-15,-1 0-20 0,-6 4 18 16,-3 2-20-16,-8-1-11 0,-3 0 31 0,-16 7-16 15,-4-1 16-15,-1-1-18 0,0 5 18 0,-8 1-10 16,-6 2 5-16,-12 3-1 0,-1 1 9 0,-7 2 4 16,-2 1-19-16,2-1 1 0,-7 5-4 15,-2-3 4-15,0 1 1 0,-5 1-8 0,1 1 8 16,-7 1-8-16,0 0-21 0,0 0 1 0,0 0-13 16,-13 15-37-16,2-8-34 0,0 2-91 0,-6 3-51 15,0 1-529-15,-4 1 55 0,-4 1 83 16</inkml:trace>
  <inkml:trace contextRef="#ctx0" brushRef="#br0" timeOffset="-138493.65">25873 3041 506 0,'0'0'203'0,"-10"0"-9"0,10 0-71 0,0 0-57 16,0 0 34-16,-7-3-20 0,7 3-1 0,0 0-30 0,0 0 76 0,10-11 11 15,-3 5-29-15,7-2 29 16,5-4-31-16,6-1-46 0,6 0 15 0,13-11-18 16,10 1 19-16,14-5-1 0,5-1-15 0,5-3 2 15,1-1 3-15,7-2-15 0,3-5 2 16,6-2-8-16,27-11 11 0,3-4-5 0,6 3-19 16,-6-2 9-16,1 0 7 0,1 3-3 0,2-4-14 15,-2 2-22-15,10 1 14 0,-4 4-24 0,-3-2 21 16,4-1 15-16,-1 2-35 0,-4 1 15 15,5 0 7-15,-4 1-2 0,0 4-8 16,-28 8 13-16,-2-1-12 0,-1 1-1 0,0 3 5 0,0 0-10 16,0 3 8-16,-3 0 10 0,-2 2-20 15,-4 2-1-15,-8 2 6 0,0 2-16 16,-20 6 8-16,-7 2 3 0,-3-1-1 0,-12 7-2 16,-6 0-7-16,-7 2 7 0,-6 1 5 0,2 1-10 15,-8 1 15-15,3 0 0 0,-5 0-10 0,-4 3 10 16,-2-2 11-16,0 3-6 0,-7 0 6 15,0 0-11-15,9 5 8 0,-11 0-34 0,2-5-24 16,-11 12-50-16,2-4-41 0,-1 2-55 0,-3-2-186 16,-2 4-403-16,1-1 40 0,1-2 98 0</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20T07:41:36.318"/>
    </inkml:context>
    <inkml:brush xml:id="br0">
      <inkml:brushProperty name="width" value="0.05292" units="cm"/>
      <inkml:brushProperty name="height" value="0.05292" units="cm"/>
      <inkml:brushProperty name="color" value="#C00000"/>
    </inkml:brush>
  </inkml:definitions>
  <inkml:trace contextRef="#ctx0" brushRef="#br0">6764 7217 348 0,'-8'-2'128'0,"8"2"-26"0,0 0-5 15,-7-4-17-15,7 4-14 0,0 0-15 0,0 0-2 16,-9-1 7-16,9 1-7 0,0 0-21 0,0 0-23 16,-10-1 31-16,10 1-28 0,0 0 2 0,0 0 26 15,-11 0-5-15,11 0-1 16,0 0-7-16,0 0-7 0,0 0 2 0,-13 0-3 15,13 0 0-15,0 0-10 0,-7 1 8 0,7-1-15 16,0 0 17-16,0 0 0 0,0 0 1 16,-8 1-14-16,8-1 3 0,0 0 8 0,0 0-18 15,-6 5 8-15,6-5-6 0,0 0 31 0,0 0 3 16,0 0-13-16,3 8-85 0,-3-8 121 16,6 2-31-16,-6-2 26 0,11 2 15 0,-4-1-16 15,3-1-4-15,1 3-57 0,2-3-15 16,0-3 10-16,2 3 3 0,5-1 7 0,-3 1-2 15,7-2 30-15,-3 1-25 0,5-3 8 0,-1 2 4 16,5 1-9-16,1 0-3 0,-3 0 28 0,2 1-13 16,1 0-10-16,0-1 20 0,-1 1-7 15,1 1 0-15,-6-1-18 0,2 1-8 0,-3 0 26 16,-1-1-8-16,1 3-15 0,-2 0 20 16,1-2-25-16,-3 0 17 0,-2 1-12 0,-2-1 23 15,-2 2-11-15,0-2 6 0,0-1 10 0,-1 3-10 16,-3-3-8-16,1 4-3 0,-1-4 3 0,-3 2 18 15,-7-2-3-15,14-1 8 0,-7 1 69 16,2 1-10-16,-9-1-5 0,11 0 13 0,-11 0 7 16,7 0-7-16,-7 0-8 0,0 0-6 0,10-1 6 15,-10 1-13-15,4-5-12 0,-4 5-1 16,0 0 3-16,7-3-28 0,-7 3-6 16,0 0-33-16,0 0-27 0,0 0-45 0,6-1-94 15,-6 1-13-15,0-4-63 0,0 4-506 0,0 0 70 16,0 0 82-16</inkml:trace>
  <inkml:trace contextRef="#ctx0" brushRef="#br0" timeOffset="2041.56">8565 7391 360 0,'0'0'118'0,"0"0"-10"0,0 0 17 16,0 0-25-16,-7-5-21 0,7 5-66 0,0 0-13 15,0 0 10-15,0 0-7 0,0 0 12 16,0 0-28-16,0 0 6 0,0 0 35 0,0 0-36 15,0 0 24-15,0 0-14 0,0 0 19 16,0 0 2-16,0 0 61 0,0 0 26 0,0 0-23 16,0 0 16-16,0 0-16 0,0 0-3 0,21-1-38 15,-21 1 39-15,10 1 4 0,-10-1 3 16,13-1-22-16,-13 1-7 0,18-2 9 0,-9 2-21 16,2 0-2-16,-1 0 15 0,1 0-28 0,3-1 0 15,-1 1-18-15,1-3 7 0,0 2 6 0,3 2 2 16,-4-1 16-16,1 0-21 0,3 0 5 15,0 0-5-15,-3 3-5 0,6-3-2 0,-3 1-11 16,0-1 6-16,3 0 4 0,1 2-5 0,-3-2-22 16,1 0 14-16,2 0 4 0,0 1-24 15,-1-1 36-15,1 0-18 0,-4 0 3 16,3-1 17-16,1 2-25 0,0-1 0 0,-1 0-56 16,1 0 0-16,3 0-3 0,-4 0 5 0,0 0 10 15,1 0 19-15,2 0-3 0,-1 0-11 0,2 0 19 16,0 0-16-16,-1 0 8 0,1 4 12 15,0-3 1-15,0 0 13 0,0-1-14 0,0 0 1 16,0 0 12-16,3 1-10 0,1 0 13 0,-1 4-10 16,-3-4 8-16,3-1-19 0,3 3 14 15,-8-3 1-15,2 1 1 0,0 2 3 16,-1-2-3-16,-2 2 23 0,0-3-18 0,3 4 5 16,-5-2 7-16,2-1-4 0,-1 2-3 0,1 0-2 15,0-2-1-15,0 0 1 0,-2 1-16 16,2-1 13-16,-1 2 15 0,1-2-7 0,-3 2-5 15,2-3-16-15,1 4 23 0,-1-3-7 0,3 0 2 16,-2 0 18-16,3 0-5 0,-3 1-26 0,2 1 18 16,1-2-15-16,-3-1 5 0,3 1-13 15,0 1 13-15,-3-2-5 0,3 1 13 0,0-1 15 16,-1 3-10-16,1-3-26 0,0 0 34 0,0 1-11 16,-1-1-8-16,-1 0 11 0,1 0-8 15,-2 0-20-15,2 0 33 0,-2 0-21 16,0 0 21-16,2 0-18 0,-2 0 3 0,0 0-21 15,3-1 5-15,-4 2 3 0,4-2 10 0,-3 1 2 16,2 0 32-16,-2 0-55 0,3-3 26 0,-3 3-5 16,2 0 3-16,-2 0 7 0,3 0-5 15,0-1-5-15,-1 1-5 0,2 0 20 0,2 0 1 16,-2 0-27-16,2 0 24 0,3 0-18 0,-2 0 3 16,-1 1-4-16,3-1-1 0,1 0 9 15,-4-1 3-15,4 1-10 0,-6 1 8 0,5-2 2 16,1 1 0-16,-4 0-2 0,4 0-1 0,-4-2-7 15,-2 2 10-15,2-1 18 0,-4 1 18 0,2 0-38 16,-1-1-1-16,0-2-2 0,-1 1 0 16,-2 2-2-16,3-1-19 0,-3 0 19 15,-1 1-8-15,-3 0 22 0,3-1-7 0,-3 0-12 16,-3 1 17-16,0 0-10 0,2-4 3 0,-4 4-1 16,1-1-7-16,-2 1 5 0,-1 0 13 15,-1-2-13-15,2 2-18 0,-11 0 28 0,14 0-18 16,-5 0 6-16,-9 0 4 0,15 0 1 0,-9-1 15 15,-6 1-28-15,10-3 5 0,-10 3 2 0,14 0-20 16,-14 0 36-16,10 0-6 16,-10 0-4-16,7-1 7 0,-7 1-15 0,8-2 8 15,-8 2 4-15,0 0-9 0,0 0 4 0,10-1 80 0,-10 1 0 16,0 0-8-16,0 0-33 0,9 0 0 16,-9 0 52-16,0 0-27 0,0 0 11 15,0 0-18-15,0 0 2 0,0 0-10 0,0 0-22 16,0 0 22-16,0 0 2 0,0 0-32 0,4-4-24 15,-4 4-12-15,0 0-90 0,0 0-82 0,0 0-294 16,0 0-305-16,-17 7 72 0,11-7 97 16</inkml:trace>
  <inkml:trace contextRef="#ctx0" brushRef="#br0" timeOffset="5852.59">8798 8249 209 0,'0'0'41'0,"6"-5"18"16,-6 5 0-16,0 0-31 0,7-1 16 0,-7 1 4 16,0 0-37-16,0 0-1 0,10 0 5 15,-10 0-2-15,0 0 28 0,0 0-36 0,11 0 16 16,-11 0 14-16,0 0-32 0,0 0-13 0,10 0 15 16,-10 0-49-16,0 0 34 15,0 0 10-15,7 0 8 0,-7 0-26 0,0 0 100 16,0 0-3-16,13 0 47 0,-13 0-27 0,0 0-14 15,10 0-85-15,-10 0 2 0,11 0-7 16,-11 0 5-16,17 0 8 0,-11-2-5 0,6-2 7 16,-2 3 3-16,2 0-6 0,0-1-25 0,1 2 21 15,1-1-13-15,-1-3 33 0,0 2 5 0,1 2-10 16,0-1-3-16,0 1-7 0,0-1 2 16,0-2-7-16,2 1 43 0,-1 1 13 0,1 1-72 15,1 0 5-15,0-3 11 0,0-1-8 16,-3 4 76-16,3 0 1 0,0-1-8 0,0-1-18 15,4 2-5-15,-7-1-10 0,3 0 4 16,0-2-19-16,0 3 22 0,-1-2-15 0,2 2 5 16,-4 0-12-16,9 2 2 0,-5-2-18 0,2 3 18 15,-2-3-1-15,5 1 12 0,-3-1-14 16,-2 1-2-16,6-1-8 0,-4 3 10 0,1-3-15 16,0 5 8-16,2-3 5 0,1-2-18 0,-3 1 15 15,3 4 5-15,-4-4-7 0,4 0 18 0,0-1-6 16,0 5-30-16,-1-4 17 0,1 0-7 15,-2 1 0-15,2-1 6 0,-1 3-14 0,1-3 13 16,-3 1-5-16,3-2 5 0,-1 0-2 0,-2 1-1 16,3 1 6-16,0 1 12 0,-4-2-27 15,7-1 12-15,-6 0-13 0,7 0-2 16,-5 0 2-16,4 0 6 0,-2 0-1 0,8 0 6 16,-2 0 15-16,0 0-1 0,3-1-11 0,0 1-9 15,1-3 8-15,-4 3 21 0,3-2-13 16,-3 2-3-16,3-1 0 0,-3 1-2 0,0 0 10 15,3-2 0-15,-4 1-13 0,1-3 2 0,0 4-4 16,-3-3 20-16,2 3-8 0,1-1-4 0,-7 1 4 16,3-1-2-16,0-2 0 0,1 1-19 15,2 2 14-15,-2-1-5 0,-1 1 7 0,4 0-13 16,0-1 14-16,-1 1-1 0,1 0-10 16,3-3 5-16,-3 3 13 0,0 0-21 15,3 0-7-15,-3 0 15 0,3 0-13 0,-4 0 14 16,1 0-12-16,0 0 19 0,0 3-10 0,-1-3 10 15,-5 1-3-15,-1-1 0 0,3 0-5 0,-3 1 5 16,0-1-15-16,0 2-2 0,0-2 14 16,0 3 4-16,-1-2-19 0,-2 0 5 0,3-1 6 15,-3 3-3-15,-1-3 8 0,1 1-6 0,0 2-7 16,-2-2 15-16,-1 1 11 0,-1-2-16 0,0 1-3 16,0 1 4-16,0 1-6 0,-4-2 5 15,2-1 2-15,-2 0-7 0,4 1 11 0,-3-1-17 16,0 0 4-16,-1 0 4 0,1 0 11 15,-1 2-3-15,-3-2-15 0,1 3 26 16,-1-3-24-16,0 0 11 0,-2-3-8 0,-8 3 10 16,16 3 0-16,-9-3 1 0,-7 0-6 0,14 0 13 15,-14 0-16-15,7 0 19 0,-7 0-14 0,0 0 27 16,10-3-27-16,-10 3-14 0,0 0-29 16,0 0-87-16,0 0-33 0,0 0-54 0,0 0-512 15,0 0 69-15,0 0 29 0</inkml:trace>
  <inkml:trace contextRef="#ctx0" brushRef="#br0" timeOffset="12975.98">6728 12091 179 0,'0'0'166'0,"0"0"-12"16,0 0-39-16,0 0-3 0,0-5-71 0,0 5 31 15,0 0-49-15,0 0 0 0,0 0 10 0,18-2-7 16,-18 2 18-16,13 0-6 0,-2 0 39 16,2 0 0-16,2 0-44 0,2-1 21 0,7 1-29 15,3 0 21-15,4 0-15 0,9-3 0 0,2 0-13 16,2 2 2-16,4 0-15 0,-1-1 28 0,2 2-27 15,12-2 27-15,-7 2-25 16,-8-3 81-16,21 3-2 0,-2-2-25 0,-3 2 19 16,3 0-9-16,-10 0-5 0,7-1-19 0,-8 0-14 15,-10-2 1-15,4 1 9 0,-7 1-16 0,4 1 8 16,-8 0-8-16,-2-2-2 0,-1 1 12 16,-4-3-25-16,-2 3 28 0,-4-1-13 0,0 0-2 15,-1-1 15-15,-5 1-6 0,-1 1 22 0,0 0-19 16,-4-2-20-16,1 1-38 0,-4 1-14 15,1 1 27-15,-4 0 12 0,0-3-8 0,2-1-7 16,-9 4-3-16,12 0 34 0,-6-1-16 0,-6 1 2 16,7-3 14-16,-7 3-42 0,9-4-2 0,-9 4-25 15,5-2-24-15,-5 2-51 16,0 0-56-16,0 0-3 0,0 0-153 0,0 0-372 16,-8 15 109-16</inkml:trace>
  <inkml:trace contextRef="#ctx0" brushRef="#br0" timeOffset="14125.56">6801 12959 174 0,'0'0'58'0,"-7"3"-37"0,7-3 40 16,0 0-12-16,0 0 15 0,0 0-33 0,-7 4 10 15,7-4 7-15,0 0-17 0,0 6 94 0,0-6-17 16,8 4-1-16,-2 0-99 0,4-1 43 15,0-2-20-15,4 5 28 0,4-5-18 0,5 4 15 16,4-3-2-16,4 0-13 0,10 0 8 16,4 1 32-16,2-3-29 0,1-3-4 0,14 2-48 0,3-3 16 15,0 0 68-15,-1 1 3 16,2-3-15-16,3 3-11 0,2-3-4 0,-3 2-1 16,4-2-10-16,-4-1 10 0,-2 1-15 0,-1 2 8 15,2-3-1-15,-8 5 6 0,-8-3 0 16,-7 4-21-16,-2-2 8 0,-1 0-5 0,-7 2-8 15,0 0-5-15,-3-1 8 0,-1 0-23 0,1-1-1 16,-7 3 19-16,-3-2-11 0,-4 2-5 0,0 0 19 16,-3 0-17-16,0 0 22 0,-7 0-37 15,5 0 54-15,-1 0-15 0,-4-1-15 0,-7 1-3 16,13-1 10-16,-6-1-23 0,-7 2-13 16,11-3-2-16,-11 3-52 0,0 0-109 0,0 0-185 0,0 0-389 15,3 0 85-15,-3 0 58 16</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2-20T08:04:09.904"/>
    </inkml:context>
    <inkml:brush xml:id="br0">
      <inkml:brushProperty name="width" value="0.05292" units="cm"/>
      <inkml:brushProperty name="height" value="0.05292" units="cm"/>
      <inkml:brushProperty name="color" value="#FF0000"/>
    </inkml:brush>
  </inkml:definitions>
  <inkml:trace contextRef="#ctx0" brushRef="#br0">16555 6517 20 0,'0'0'26'0,"0"0"-9"0,0 0 4 0,0 0 5 15,0 0 2-15,9-1-13 0,-9 1-12 16,0 0 27-16,0 0 1 0,0 0-5 0,0 0-49 15,0 0-23-15,7-3 25 0,-7 3-17 0,0 0 15 16,0 0 43-16,3-3-30 0,-3 3 5 0,0 0 7 16,0 0 14-16,0 0-24 15,4-3-7-15,-4 3 48 0,0 0-31 0,0 0 73 16,0 0 17-16,0 0 0 0,3-6-8 0,-3 6 16 16,0 0 3-16,0 0-50 0,0 0-35 15,0 0 34-15,0 0-37 0,4-3 44 0,-4 3-18 16,0 0-11-16,0 0 14 0,0 0-31 0,0 0-16 15,0 0 19-15,0 0 1 0,0 0 7 16,0 0-17-16,0 0 11 0,0 0-10 0,3 13 10 16,-2-7 28-16,2 2-46 0,-3 1 23 15,0-1-5-15,3 1 0 0,0 1 2 0,-2 2 3 0,2-1-10 16,0-2 0-16,0 2 23 16,1 1-18-16,3-2-3 0,-3-1-5 0,-1 0 16 15,3 0-11-15,-2-1-15 0,-1 2-2 0,5-3 7 16,-2 0-3-16,4-1 11 0,0-4-10 0,8-2 102 15,-1-2 2-15,7-5-25 0,20-14 8 16,4-6-3-16,17-6-11 0,3-9 6 0,4-2-20 16,3-4-1-16,10-2-10 0,22-16-2 0,5-1-3 15,2 4-8-15,2-1 3 0,-1 1-15 16,-1 3-62-16,2 6-61 0,-24 8-113 0,7 8-548 16,-6 1 72-16,-1 4 108 0</inkml:trace>
  <inkml:trace contextRef="#ctx0" brushRef="#br0" timeOffset="1166.1">16332 9003 314 0,'0'0'92'0,"0"0"3"15,0 0-23-15,0 0 0 0,0 0 4 0,0 0 29 16,0 0-15-16,-4-3-8 0,4 3-13 0,0 0-15 15,0 0 2-15,0 0 13 0,0 0 16 0,0 0-27 16,0 0-45-16,0 0 5 0,0 0-5 16,0 0-3-16,0 0 3 0,0 0 5 0,0 0 0 15,0 0 10-15,4 24 3 0,-1-15-24 0,1 7 27 16,-4 1-37-16,3 2 31 0,0 4-2 16,-2 2-31-16,2 0 25 0,-3 0-2 15,3 0-26-15,0 0 29 0,-2-1 2 0,-1-5-33 0,0-1 10 16,3 0 15-16,0-4-20 0,0 1 10 15,-2-5 13-15,3 5 84 0,3-6-58 16,2-6-29-16,4 1 29 0,2-8-24 0,15-6 16 16,15-11-10-16,20-16 15 0,7-7-8 0,3-10 10 15,4-2-2-15,20-17-15 0,-4-2 2 16,4 0 41-16,1 3 5 0,-1 2-10 0,0 3-7 16,-17 12-24-16,-1 10-53 0,-1-3-11 0,-5 8-82 15,-3 4-38-15,-35 12-184 0,15 6-390 0,-5 3 98 16</inkml:trace>
  <inkml:trace contextRef="#ctx0" brushRef="#br0" timeOffset="1713.89">16260 9356 396 0,'-4'5'177'0,"1"3"-26"0,0-1-21 16,0 7 1-16,3-4-8 0,0 2-113 0,0 2 3 15,3 3 25-15,-3 1-30 0,6-3 33 0,-2 3-10 16,2-1 12-16,-2-2-7 0,4 2-10 16,-2-3 22-16,1-2-15 0,2 1 21 0,2-2 69 15,-1-3 15-15,4-6-76 0,7 2 50 0,3-10 1 16,10-5-29-16,17-16 19 0,18-17-11 0,5-7 16 15,30-23-24-15,4-8-23 16,9-5-20-16,12-12-82 0,9-8-120 0,19-2-591 16,41-36 37-16,-7-10 86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r>
              <a:rPr lang="en-IN"/>
              <a:t>10-04-2026</a:t>
            </a:r>
          </a:p>
        </p:txBody>
      </p:sp>
      <p:sp>
        <p:nvSpPr>
          <p:cNvPr id="4" name="Slide Image Placeholder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EDAD58C3-5EFF-47C8-A3A8-AB1B06D7D308}" type="slidenum">
              <a:rPr lang="en-IN" smtClean="0"/>
              <a:t>‹#›</a:t>
            </a:fld>
            <a:endParaRPr lang="en-IN"/>
          </a:p>
        </p:txBody>
      </p:sp>
    </p:spTree>
    <p:extLst>
      <p:ext uri="{BB962C8B-B14F-4D97-AF65-F5344CB8AC3E}">
        <p14:creationId xmlns:p14="http://schemas.microsoft.com/office/powerpoint/2010/main" val="2050008095"/>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DAD58C3-5EFF-47C8-A3A8-AB1B06D7D308}" type="slidenum">
              <a:rPr lang="en-IN" smtClean="0"/>
              <a:t>15</a:t>
            </a:fld>
            <a:endParaRPr lang="en-IN"/>
          </a:p>
        </p:txBody>
      </p:sp>
      <p:sp>
        <p:nvSpPr>
          <p:cNvPr id="5" name="Date Placeholder 4">
            <a:extLst>
              <a:ext uri="{FF2B5EF4-FFF2-40B4-BE49-F238E27FC236}">
                <a16:creationId xmlns:a16="http://schemas.microsoft.com/office/drawing/2014/main" id="{CBBA2E3B-1D22-DAA9-76BC-1B855C993DCB}"/>
              </a:ext>
            </a:extLst>
          </p:cNvPr>
          <p:cNvSpPr>
            <a:spLocks noGrp="1"/>
          </p:cNvSpPr>
          <p:nvPr>
            <p:ph type="dt" idx="1"/>
          </p:nvPr>
        </p:nvSpPr>
        <p:spPr/>
        <p:txBody>
          <a:bodyPr/>
          <a:lstStyle/>
          <a:p>
            <a:r>
              <a:rPr lang="en-IN"/>
              <a:t>10-04-2026</a:t>
            </a:r>
          </a:p>
        </p:txBody>
      </p:sp>
    </p:spTree>
    <p:extLst>
      <p:ext uri="{BB962C8B-B14F-4D97-AF65-F5344CB8AC3E}">
        <p14:creationId xmlns:p14="http://schemas.microsoft.com/office/powerpoint/2010/main" val="4043843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9C9C0-85BA-E5D6-93F1-61B78B09F2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B0AA9-F876-C07F-71B9-688BDE2203B4}"/>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AC035A6E-E6F6-B9AD-444B-97A0EBAD19E4}"/>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3B747AD-A4BB-0677-E3B3-E0D76610F103}"/>
              </a:ext>
            </a:extLst>
          </p:cNvPr>
          <p:cNvSpPr>
            <a:spLocks noGrp="1"/>
          </p:cNvSpPr>
          <p:nvPr>
            <p:ph type="sldNum" sz="quarter" idx="5"/>
          </p:nvPr>
        </p:nvSpPr>
        <p:spPr/>
        <p:txBody>
          <a:bodyPr/>
          <a:lstStyle/>
          <a:p>
            <a:fld id="{EDAD58C3-5EFF-47C8-A3A8-AB1B06D7D308}" type="slidenum">
              <a:rPr lang="en-IN" smtClean="0"/>
              <a:t>16</a:t>
            </a:fld>
            <a:endParaRPr lang="en-IN"/>
          </a:p>
        </p:txBody>
      </p:sp>
      <p:sp>
        <p:nvSpPr>
          <p:cNvPr id="5" name="Date Placeholder 4">
            <a:extLst>
              <a:ext uri="{FF2B5EF4-FFF2-40B4-BE49-F238E27FC236}">
                <a16:creationId xmlns:a16="http://schemas.microsoft.com/office/drawing/2014/main" id="{FC5E4F92-1BA1-7188-8A68-ED41D548A6C4}"/>
              </a:ext>
            </a:extLst>
          </p:cNvPr>
          <p:cNvSpPr>
            <a:spLocks noGrp="1"/>
          </p:cNvSpPr>
          <p:nvPr>
            <p:ph type="dt" idx="1"/>
          </p:nvPr>
        </p:nvSpPr>
        <p:spPr/>
        <p:txBody>
          <a:bodyPr/>
          <a:lstStyle/>
          <a:p>
            <a:r>
              <a:rPr lang="en-IN"/>
              <a:t>10-04-2026</a:t>
            </a:r>
          </a:p>
        </p:txBody>
      </p:sp>
    </p:spTree>
    <p:extLst>
      <p:ext uri="{BB962C8B-B14F-4D97-AF65-F5344CB8AC3E}">
        <p14:creationId xmlns:p14="http://schemas.microsoft.com/office/powerpoint/2010/main" val="1691481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5079486D-A568-4512-97A1-83E8EED762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0694">
              <a:defRPr>
                <a:solidFill>
                  <a:schemeClr val="tx1"/>
                </a:solidFill>
                <a:latin typeface="Verdana" panose="020B0604030504040204" pitchFamily="34" charset="0"/>
                <a:ea typeface="MS PGothic" panose="020B0600070205080204" pitchFamily="34" charset="-128"/>
              </a:defRPr>
            </a:lvl1pPr>
            <a:lvl2pPr marL="751271" indent="-288950" defTabSz="940694">
              <a:defRPr>
                <a:solidFill>
                  <a:schemeClr val="tx1"/>
                </a:solidFill>
                <a:latin typeface="Verdana" panose="020B0604030504040204" pitchFamily="34" charset="0"/>
                <a:ea typeface="MS PGothic" panose="020B0600070205080204" pitchFamily="34" charset="-128"/>
              </a:defRPr>
            </a:lvl2pPr>
            <a:lvl3pPr marL="1155802" indent="-231160" defTabSz="940694">
              <a:defRPr>
                <a:solidFill>
                  <a:schemeClr val="tx1"/>
                </a:solidFill>
                <a:latin typeface="Verdana" panose="020B0604030504040204" pitchFamily="34" charset="0"/>
                <a:ea typeface="MS PGothic" panose="020B0600070205080204" pitchFamily="34" charset="-128"/>
              </a:defRPr>
            </a:lvl3pPr>
            <a:lvl4pPr marL="1618122" indent="-231160" defTabSz="940694">
              <a:defRPr>
                <a:solidFill>
                  <a:schemeClr val="tx1"/>
                </a:solidFill>
                <a:latin typeface="Verdana" panose="020B0604030504040204" pitchFamily="34" charset="0"/>
                <a:ea typeface="MS PGothic" panose="020B0600070205080204" pitchFamily="34" charset="-128"/>
              </a:defRPr>
            </a:lvl4pPr>
            <a:lvl5pPr marL="2080443" indent="-231160" defTabSz="940694">
              <a:defRPr>
                <a:solidFill>
                  <a:schemeClr val="tx1"/>
                </a:solidFill>
                <a:latin typeface="Verdana" panose="020B0604030504040204" pitchFamily="34" charset="0"/>
                <a:ea typeface="MS PGothic" panose="020B0600070205080204" pitchFamily="34" charset="-128"/>
              </a:defRPr>
            </a:lvl5pPr>
            <a:lvl6pPr marL="2542764" indent="-231160" defTabSz="94069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3005084" indent="-231160" defTabSz="94069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67405" indent="-231160" defTabSz="94069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929725" indent="-231160" defTabSz="94069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355255A-768F-4DA6-9FB2-D6327BA5FA1D}" type="slidenum">
              <a:rPr lang="en-US" altLang="en-US" smtClean="0">
                <a:latin typeface="Times New Roman" panose="02020603050405020304" pitchFamily="18" charset="0"/>
              </a:rPr>
              <a:pPr/>
              <a:t>33</a:t>
            </a:fld>
            <a:endParaRPr lang="en-US" altLang="en-US">
              <a:latin typeface="Times New Roman" panose="02020603050405020304" pitchFamily="18" charset="0"/>
            </a:endParaRPr>
          </a:p>
        </p:txBody>
      </p:sp>
      <p:sp>
        <p:nvSpPr>
          <p:cNvPr id="58370" name="Rectangle 2">
            <a:extLst>
              <a:ext uri="{FF2B5EF4-FFF2-40B4-BE49-F238E27FC236}">
                <a16:creationId xmlns:a16="http://schemas.microsoft.com/office/drawing/2014/main" id="{A1A371DD-73C6-47EE-A578-8E86506CF787}"/>
              </a:ext>
            </a:extLst>
          </p:cNvPr>
          <p:cNvSpPr>
            <a:spLocks noGrp="1" noRot="1" noChangeAspect="1" noChangeArrowheads="1" noTextEdit="1"/>
          </p:cNvSpPr>
          <p:nvPr>
            <p:ph type="sldImg"/>
          </p:nvPr>
        </p:nvSpPr>
        <p:spPr>
          <a:ln/>
        </p:spPr>
        <p:txBody>
          <a:bodyPr/>
          <a:lstStyle/>
          <a:p>
            <a:endParaRPr lang="en-IN"/>
          </a:p>
        </p:txBody>
      </p:sp>
      <p:sp>
        <p:nvSpPr>
          <p:cNvPr id="58371" name="Rectangle 3">
            <a:extLst>
              <a:ext uri="{FF2B5EF4-FFF2-40B4-BE49-F238E27FC236}">
                <a16:creationId xmlns:a16="http://schemas.microsoft.com/office/drawing/2014/main" id="{98E01DCC-7830-4805-92C8-F11675DBC9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729E996E-0C6F-C605-CD12-3B5F951119A1}"/>
              </a:ext>
            </a:extLst>
          </p:cNvPr>
          <p:cNvSpPr>
            <a:spLocks noGrp="1"/>
          </p:cNvSpPr>
          <p:nvPr>
            <p:ph type="dt" idx="1"/>
          </p:nvPr>
        </p:nvSpPr>
        <p:spPr/>
        <p:txBody>
          <a:bodyPr/>
          <a:lstStyle/>
          <a:p>
            <a:r>
              <a:rPr lang="en-IN"/>
              <a:t>10-04-2026</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1EFA09C3-CCE9-4618-9F0F-744AF0A9B7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F6BCBA1-9824-4D0D-B46E-F77E737E1BD9}" type="slidenum">
              <a:rPr lang="en-US" altLang="en-US" smtClean="0">
                <a:latin typeface="Times New Roman" panose="02020603050405020304" pitchFamily="18" charset="0"/>
              </a:rPr>
              <a:pPr/>
              <a:t>56</a:t>
            </a:fld>
            <a:endParaRPr lang="en-US" altLang="en-US">
              <a:latin typeface="Times New Roman" panose="02020603050405020304" pitchFamily="18" charset="0"/>
            </a:endParaRPr>
          </a:p>
        </p:txBody>
      </p:sp>
      <p:sp>
        <p:nvSpPr>
          <p:cNvPr id="29698" name="Rectangle 2">
            <a:extLst>
              <a:ext uri="{FF2B5EF4-FFF2-40B4-BE49-F238E27FC236}">
                <a16:creationId xmlns:a16="http://schemas.microsoft.com/office/drawing/2014/main" id="{26A9EEDA-A552-4242-97DB-1659999AC6C6}"/>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D36BC16F-9F0B-40A3-B2DD-E0047170E4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24ECB96B-9491-5554-4AA9-02E75B8E41E1}"/>
              </a:ext>
            </a:extLst>
          </p:cNvPr>
          <p:cNvSpPr>
            <a:spLocks noGrp="1"/>
          </p:cNvSpPr>
          <p:nvPr>
            <p:ph type="dt" idx="1"/>
          </p:nvPr>
        </p:nvSpPr>
        <p:spPr/>
        <p:txBody>
          <a:bodyPr/>
          <a:lstStyle/>
          <a:p>
            <a:r>
              <a:rPr lang="en-IN"/>
              <a:t>10-04-2026</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3E634DBD-1EC5-462D-BC22-327F348F05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9FC2B6B4-BF24-4262-A303-E000472979C4}" type="slidenum">
              <a:rPr lang="en-US" altLang="en-US" smtClean="0">
                <a:latin typeface="Times New Roman" panose="02020603050405020304" pitchFamily="18" charset="0"/>
              </a:rPr>
              <a:pPr/>
              <a:t>57</a:t>
            </a:fld>
            <a:endParaRPr lang="en-US" altLang="en-US">
              <a:latin typeface="Times New Roman" panose="02020603050405020304" pitchFamily="18" charset="0"/>
            </a:endParaRPr>
          </a:p>
        </p:txBody>
      </p:sp>
      <p:sp>
        <p:nvSpPr>
          <p:cNvPr id="33794" name="Rectangle 2">
            <a:extLst>
              <a:ext uri="{FF2B5EF4-FFF2-40B4-BE49-F238E27FC236}">
                <a16:creationId xmlns:a16="http://schemas.microsoft.com/office/drawing/2014/main" id="{A07EA455-67B3-4FB5-8874-BE2716912EF9}"/>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7F0F9981-F39D-4C6B-B808-D9D1D2A439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46B2B8CC-F2B1-8FD5-8391-474F986AE60D}"/>
              </a:ext>
            </a:extLst>
          </p:cNvPr>
          <p:cNvSpPr>
            <a:spLocks noGrp="1"/>
          </p:cNvSpPr>
          <p:nvPr>
            <p:ph type="dt" idx="1"/>
          </p:nvPr>
        </p:nvSpPr>
        <p:spPr/>
        <p:txBody>
          <a:bodyPr/>
          <a:lstStyle/>
          <a:p>
            <a:r>
              <a:rPr lang="en-IN"/>
              <a:t>10-04-2026</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C9A98-BDCA-0212-14FE-CFE1756097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160B145-0ED3-32BD-9F5F-53B6661B7B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B1438EA-E5DC-AC38-B594-8C59EAB6FBD9}"/>
              </a:ext>
            </a:extLst>
          </p:cNvPr>
          <p:cNvSpPr>
            <a:spLocks noGrp="1"/>
          </p:cNvSpPr>
          <p:nvPr>
            <p:ph type="dt" sz="half" idx="10"/>
          </p:nvPr>
        </p:nvSpPr>
        <p:spPr/>
        <p:txBody>
          <a:bodyPr/>
          <a:lstStyle/>
          <a:p>
            <a:fld id="{3CD5D553-1B02-448A-93B0-327F3776C745}" type="datetimeFigureOut">
              <a:rPr lang="en-IN" smtClean="0"/>
              <a:t>12-10-2026</a:t>
            </a:fld>
            <a:endParaRPr lang="en-IN"/>
          </a:p>
        </p:txBody>
      </p:sp>
      <p:sp>
        <p:nvSpPr>
          <p:cNvPr id="5" name="Footer Placeholder 4">
            <a:extLst>
              <a:ext uri="{FF2B5EF4-FFF2-40B4-BE49-F238E27FC236}">
                <a16:creationId xmlns:a16="http://schemas.microsoft.com/office/drawing/2014/main" id="{09983AE5-25BE-8C35-B147-2D9175F3D6B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3D0301E-1A69-0501-EF09-AF1D795921E7}"/>
              </a:ext>
            </a:extLst>
          </p:cNvPr>
          <p:cNvSpPr>
            <a:spLocks noGrp="1"/>
          </p:cNvSpPr>
          <p:nvPr>
            <p:ph type="sldNum" sz="quarter" idx="12"/>
          </p:nvPr>
        </p:nvSpPr>
        <p:spPr/>
        <p:txBody>
          <a:bodyPr/>
          <a:lstStyle/>
          <a:p>
            <a:fld id="{04540067-6651-420E-9E4C-AD84B396911B}" type="slidenum">
              <a:rPr lang="en-IN" smtClean="0"/>
              <a:t>‹#›</a:t>
            </a:fld>
            <a:endParaRPr lang="en-IN"/>
          </a:p>
        </p:txBody>
      </p:sp>
    </p:spTree>
    <p:extLst>
      <p:ext uri="{BB962C8B-B14F-4D97-AF65-F5344CB8AC3E}">
        <p14:creationId xmlns:p14="http://schemas.microsoft.com/office/powerpoint/2010/main" val="2024082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CDE9-2602-C55A-EE51-0CD7B028D59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3DDA89B-86BA-210F-F8D6-0D6A7F7078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BD0A20F-F8F8-AF49-E071-8048F5F37C9D}"/>
              </a:ext>
            </a:extLst>
          </p:cNvPr>
          <p:cNvSpPr>
            <a:spLocks noGrp="1"/>
          </p:cNvSpPr>
          <p:nvPr>
            <p:ph type="dt" sz="half" idx="10"/>
          </p:nvPr>
        </p:nvSpPr>
        <p:spPr/>
        <p:txBody>
          <a:bodyPr/>
          <a:lstStyle/>
          <a:p>
            <a:fld id="{3CD5D553-1B02-448A-93B0-327F3776C745}" type="datetimeFigureOut">
              <a:rPr lang="en-IN" smtClean="0"/>
              <a:t>12-10-2026</a:t>
            </a:fld>
            <a:endParaRPr lang="en-IN"/>
          </a:p>
        </p:txBody>
      </p:sp>
      <p:sp>
        <p:nvSpPr>
          <p:cNvPr id="5" name="Footer Placeholder 4">
            <a:extLst>
              <a:ext uri="{FF2B5EF4-FFF2-40B4-BE49-F238E27FC236}">
                <a16:creationId xmlns:a16="http://schemas.microsoft.com/office/drawing/2014/main" id="{50FAD882-28AE-7634-6CDE-531BCDEE28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5D11BC7-6354-F571-49B2-32FE68742494}"/>
              </a:ext>
            </a:extLst>
          </p:cNvPr>
          <p:cNvSpPr>
            <a:spLocks noGrp="1"/>
          </p:cNvSpPr>
          <p:nvPr>
            <p:ph type="sldNum" sz="quarter" idx="12"/>
          </p:nvPr>
        </p:nvSpPr>
        <p:spPr/>
        <p:txBody>
          <a:bodyPr/>
          <a:lstStyle/>
          <a:p>
            <a:fld id="{04540067-6651-420E-9E4C-AD84B396911B}" type="slidenum">
              <a:rPr lang="en-IN" smtClean="0"/>
              <a:t>‹#›</a:t>
            </a:fld>
            <a:endParaRPr lang="en-IN"/>
          </a:p>
        </p:txBody>
      </p:sp>
    </p:spTree>
    <p:extLst>
      <p:ext uri="{BB962C8B-B14F-4D97-AF65-F5344CB8AC3E}">
        <p14:creationId xmlns:p14="http://schemas.microsoft.com/office/powerpoint/2010/main" val="4096010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D544A-FF75-7F3B-DF86-D9C4E5336D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6024958-1D67-B8F8-EAA4-AC816E9A4A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C08050-F6D8-C3C2-D90C-BF020A752958}"/>
              </a:ext>
            </a:extLst>
          </p:cNvPr>
          <p:cNvSpPr>
            <a:spLocks noGrp="1"/>
          </p:cNvSpPr>
          <p:nvPr>
            <p:ph type="dt" sz="half" idx="10"/>
          </p:nvPr>
        </p:nvSpPr>
        <p:spPr/>
        <p:txBody>
          <a:bodyPr/>
          <a:lstStyle/>
          <a:p>
            <a:fld id="{3CD5D553-1B02-448A-93B0-327F3776C745}" type="datetimeFigureOut">
              <a:rPr lang="en-IN" smtClean="0"/>
              <a:t>12-10-2026</a:t>
            </a:fld>
            <a:endParaRPr lang="en-IN"/>
          </a:p>
        </p:txBody>
      </p:sp>
      <p:sp>
        <p:nvSpPr>
          <p:cNvPr id="5" name="Footer Placeholder 4">
            <a:extLst>
              <a:ext uri="{FF2B5EF4-FFF2-40B4-BE49-F238E27FC236}">
                <a16:creationId xmlns:a16="http://schemas.microsoft.com/office/drawing/2014/main" id="{C1869B78-6E43-5E57-105C-02D6239EF36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7FE9CA-8602-FF9D-C1E8-B20A4C4F5AC5}"/>
              </a:ext>
            </a:extLst>
          </p:cNvPr>
          <p:cNvSpPr>
            <a:spLocks noGrp="1"/>
          </p:cNvSpPr>
          <p:nvPr>
            <p:ph type="sldNum" sz="quarter" idx="12"/>
          </p:nvPr>
        </p:nvSpPr>
        <p:spPr/>
        <p:txBody>
          <a:bodyPr/>
          <a:lstStyle/>
          <a:p>
            <a:fld id="{04540067-6651-420E-9E4C-AD84B396911B}" type="slidenum">
              <a:rPr lang="en-IN" smtClean="0"/>
              <a:t>‹#›</a:t>
            </a:fld>
            <a:endParaRPr lang="en-IN"/>
          </a:p>
        </p:txBody>
      </p:sp>
    </p:spTree>
    <p:extLst>
      <p:ext uri="{BB962C8B-B14F-4D97-AF65-F5344CB8AC3E}">
        <p14:creationId xmlns:p14="http://schemas.microsoft.com/office/powerpoint/2010/main" val="3573342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2C0B-2826-52DB-FAB3-B13AD0BB02A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8D29BF1-23F2-416F-A334-BBEA475B10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76A6567-BAF7-BFBA-6FC8-A12AE1D9F6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A3F5CB1-8C5F-F091-685E-737655BF65F6}"/>
              </a:ext>
            </a:extLst>
          </p:cNvPr>
          <p:cNvSpPr>
            <a:spLocks noGrp="1"/>
          </p:cNvSpPr>
          <p:nvPr>
            <p:ph type="dt" sz="half" idx="10"/>
          </p:nvPr>
        </p:nvSpPr>
        <p:spPr/>
        <p:txBody>
          <a:bodyPr/>
          <a:lstStyle/>
          <a:p>
            <a:fld id="{3CD5D553-1B02-448A-93B0-327F3776C745}" type="datetimeFigureOut">
              <a:rPr lang="en-IN" smtClean="0"/>
              <a:t>12-10-2026</a:t>
            </a:fld>
            <a:endParaRPr lang="en-IN"/>
          </a:p>
        </p:txBody>
      </p:sp>
      <p:sp>
        <p:nvSpPr>
          <p:cNvPr id="6" name="Footer Placeholder 5">
            <a:extLst>
              <a:ext uri="{FF2B5EF4-FFF2-40B4-BE49-F238E27FC236}">
                <a16:creationId xmlns:a16="http://schemas.microsoft.com/office/drawing/2014/main" id="{5BF8E9A0-8EBF-5558-D5FD-4450F41E721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D6E53BF-FD15-1ADF-9D51-1A489DE0EFD2}"/>
              </a:ext>
            </a:extLst>
          </p:cNvPr>
          <p:cNvSpPr>
            <a:spLocks noGrp="1"/>
          </p:cNvSpPr>
          <p:nvPr>
            <p:ph type="sldNum" sz="quarter" idx="12"/>
          </p:nvPr>
        </p:nvSpPr>
        <p:spPr/>
        <p:txBody>
          <a:bodyPr/>
          <a:lstStyle/>
          <a:p>
            <a:fld id="{04540067-6651-420E-9E4C-AD84B396911B}" type="slidenum">
              <a:rPr lang="en-IN" smtClean="0"/>
              <a:t>‹#›</a:t>
            </a:fld>
            <a:endParaRPr lang="en-IN"/>
          </a:p>
        </p:txBody>
      </p:sp>
    </p:spTree>
    <p:extLst>
      <p:ext uri="{BB962C8B-B14F-4D97-AF65-F5344CB8AC3E}">
        <p14:creationId xmlns:p14="http://schemas.microsoft.com/office/powerpoint/2010/main" val="265585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9C82C-79EF-29FF-6E8A-FE0577AD86C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2248FF7-E926-6CBD-E768-9A32562D96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4F9107-D632-A9E6-F0F5-4E733BD52D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D55E548-1696-043B-1EE4-225D6D6129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AD8B89-08E7-82D2-D9AA-0E2C8946B3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27BC4E3-0AFF-B8A2-CCB9-782CC6680CAC}"/>
              </a:ext>
            </a:extLst>
          </p:cNvPr>
          <p:cNvSpPr>
            <a:spLocks noGrp="1"/>
          </p:cNvSpPr>
          <p:nvPr>
            <p:ph type="dt" sz="half" idx="10"/>
          </p:nvPr>
        </p:nvSpPr>
        <p:spPr/>
        <p:txBody>
          <a:bodyPr/>
          <a:lstStyle/>
          <a:p>
            <a:fld id="{3CD5D553-1B02-448A-93B0-327F3776C745}" type="datetimeFigureOut">
              <a:rPr lang="en-IN" smtClean="0"/>
              <a:t>12-10-2026</a:t>
            </a:fld>
            <a:endParaRPr lang="en-IN"/>
          </a:p>
        </p:txBody>
      </p:sp>
      <p:sp>
        <p:nvSpPr>
          <p:cNvPr id="8" name="Footer Placeholder 7">
            <a:extLst>
              <a:ext uri="{FF2B5EF4-FFF2-40B4-BE49-F238E27FC236}">
                <a16:creationId xmlns:a16="http://schemas.microsoft.com/office/drawing/2014/main" id="{C7B8C84F-4DF1-CB73-9E79-D21F632CE2A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0E67B75-FE9F-8124-A612-7DF1C741B14E}"/>
              </a:ext>
            </a:extLst>
          </p:cNvPr>
          <p:cNvSpPr>
            <a:spLocks noGrp="1"/>
          </p:cNvSpPr>
          <p:nvPr>
            <p:ph type="sldNum" sz="quarter" idx="12"/>
          </p:nvPr>
        </p:nvSpPr>
        <p:spPr/>
        <p:txBody>
          <a:bodyPr/>
          <a:lstStyle/>
          <a:p>
            <a:fld id="{04540067-6651-420E-9E4C-AD84B396911B}" type="slidenum">
              <a:rPr lang="en-IN" smtClean="0"/>
              <a:t>‹#›</a:t>
            </a:fld>
            <a:endParaRPr lang="en-IN"/>
          </a:p>
        </p:txBody>
      </p:sp>
    </p:spTree>
    <p:extLst>
      <p:ext uri="{BB962C8B-B14F-4D97-AF65-F5344CB8AC3E}">
        <p14:creationId xmlns:p14="http://schemas.microsoft.com/office/powerpoint/2010/main" val="3306527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E57C1-DB0B-FED5-EECA-A586FE83135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2064BCC-069F-943C-E3B9-D1CE1D2DBEC5}"/>
              </a:ext>
            </a:extLst>
          </p:cNvPr>
          <p:cNvSpPr>
            <a:spLocks noGrp="1"/>
          </p:cNvSpPr>
          <p:nvPr>
            <p:ph type="dt" sz="half" idx="10"/>
          </p:nvPr>
        </p:nvSpPr>
        <p:spPr/>
        <p:txBody>
          <a:bodyPr/>
          <a:lstStyle/>
          <a:p>
            <a:fld id="{3CD5D553-1B02-448A-93B0-327F3776C745}" type="datetimeFigureOut">
              <a:rPr lang="en-IN" smtClean="0"/>
              <a:t>12-10-2026</a:t>
            </a:fld>
            <a:endParaRPr lang="en-IN"/>
          </a:p>
        </p:txBody>
      </p:sp>
      <p:sp>
        <p:nvSpPr>
          <p:cNvPr id="4" name="Footer Placeholder 3">
            <a:extLst>
              <a:ext uri="{FF2B5EF4-FFF2-40B4-BE49-F238E27FC236}">
                <a16:creationId xmlns:a16="http://schemas.microsoft.com/office/drawing/2014/main" id="{3F9F7695-54DD-9E29-5048-D7F1E5BC6A3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484F31D-E88C-A1B3-B881-C86346821CD9}"/>
              </a:ext>
            </a:extLst>
          </p:cNvPr>
          <p:cNvSpPr>
            <a:spLocks noGrp="1"/>
          </p:cNvSpPr>
          <p:nvPr>
            <p:ph type="sldNum" sz="quarter" idx="12"/>
          </p:nvPr>
        </p:nvSpPr>
        <p:spPr/>
        <p:txBody>
          <a:bodyPr/>
          <a:lstStyle/>
          <a:p>
            <a:fld id="{04540067-6651-420E-9E4C-AD84B396911B}" type="slidenum">
              <a:rPr lang="en-IN" smtClean="0"/>
              <a:t>‹#›</a:t>
            </a:fld>
            <a:endParaRPr lang="en-IN"/>
          </a:p>
        </p:txBody>
      </p:sp>
    </p:spTree>
    <p:extLst>
      <p:ext uri="{BB962C8B-B14F-4D97-AF65-F5344CB8AC3E}">
        <p14:creationId xmlns:p14="http://schemas.microsoft.com/office/powerpoint/2010/main" val="2079165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D83A54-6433-4A68-250A-9D4D57D2BFB0}"/>
              </a:ext>
            </a:extLst>
          </p:cNvPr>
          <p:cNvSpPr>
            <a:spLocks noGrp="1"/>
          </p:cNvSpPr>
          <p:nvPr>
            <p:ph type="dt" sz="half" idx="10"/>
          </p:nvPr>
        </p:nvSpPr>
        <p:spPr/>
        <p:txBody>
          <a:bodyPr/>
          <a:lstStyle/>
          <a:p>
            <a:fld id="{3CD5D553-1B02-448A-93B0-327F3776C745}" type="datetimeFigureOut">
              <a:rPr lang="en-IN" smtClean="0"/>
              <a:t>12-10-2026</a:t>
            </a:fld>
            <a:endParaRPr lang="en-IN"/>
          </a:p>
        </p:txBody>
      </p:sp>
      <p:sp>
        <p:nvSpPr>
          <p:cNvPr id="3" name="Footer Placeholder 2">
            <a:extLst>
              <a:ext uri="{FF2B5EF4-FFF2-40B4-BE49-F238E27FC236}">
                <a16:creationId xmlns:a16="http://schemas.microsoft.com/office/drawing/2014/main" id="{180BE5F7-9C49-1FB3-2A34-837A877576C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54F3CF1-FD84-4F15-B01A-5C5DD40B6318}"/>
              </a:ext>
            </a:extLst>
          </p:cNvPr>
          <p:cNvSpPr>
            <a:spLocks noGrp="1"/>
          </p:cNvSpPr>
          <p:nvPr>
            <p:ph type="sldNum" sz="quarter" idx="12"/>
          </p:nvPr>
        </p:nvSpPr>
        <p:spPr/>
        <p:txBody>
          <a:bodyPr/>
          <a:lstStyle/>
          <a:p>
            <a:fld id="{04540067-6651-420E-9E4C-AD84B396911B}" type="slidenum">
              <a:rPr lang="en-IN" smtClean="0"/>
              <a:t>‹#›</a:t>
            </a:fld>
            <a:endParaRPr lang="en-IN"/>
          </a:p>
        </p:txBody>
      </p:sp>
    </p:spTree>
    <p:extLst>
      <p:ext uri="{BB962C8B-B14F-4D97-AF65-F5344CB8AC3E}">
        <p14:creationId xmlns:p14="http://schemas.microsoft.com/office/powerpoint/2010/main" val="747795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C75FB-921F-9CA4-3E10-6DA709D3A6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C194E4B-E996-9D67-424C-4F054ACC93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599A9FA-A2ED-EDE1-1D76-0AE80A1307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339E30-D213-E2EC-285F-91FDFD3DADB7}"/>
              </a:ext>
            </a:extLst>
          </p:cNvPr>
          <p:cNvSpPr>
            <a:spLocks noGrp="1"/>
          </p:cNvSpPr>
          <p:nvPr>
            <p:ph type="dt" sz="half" idx="10"/>
          </p:nvPr>
        </p:nvSpPr>
        <p:spPr/>
        <p:txBody>
          <a:bodyPr/>
          <a:lstStyle/>
          <a:p>
            <a:fld id="{3CD5D553-1B02-448A-93B0-327F3776C745}" type="datetimeFigureOut">
              <a:rPr lang="en-IN" smtClean="0"/>
              <a:t>12-10-2026</a:t>
            </a:fld>
            <a:endParaRPr lang="en-IN"/>
          </a:p>
        </p:txBody>
      </p:sp>
      <p:sp>
        <p:nvSpPr>
          <p:cNvPr id="6" name="Footer Placeholder 5">
            <a:extLst>
              <a:ext uri="{FF2B5EF4-FFF2-40B4-BE49-F238E27FC236}">
                <a16:creationId xmlns:a16="http://schemas.microsoft.com/office/drawing/2014/main" id="{EE858E09-8707-428A-0ABF-21A5E73ADEE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E827171-2559-FCD0-88AA-3F647D73A6C6}"/>
              </a:ext>
            </a:extLst>
          </p:cNvPr>
          <p:cNvSpPr>
            <a:spLocks noGrp="1"/>
          </p:cNvSpPr>
          <p:nvPr>
            <p:ph type="sldNum" sz="quarter" idx="12"/>
          </p:nvPr>
        </p:nvSpPr>
        <p:spPr/>
        <p:txBody>
          <a:bodyPr/>
          <a:lstStyle/>
          <a:p>
            <a:fld id="{04540067-6651-420E-9E4C-AD84B396911B}" type="slidenum">
              <a:rPr lang="en-IN" smtClean="0"/>
              <a:t>‹#›</a:t>
            </a:fld>
            <a:endParaRPr lang="en-IN"/>
          </a:p>
        </p:txBody>
      </p:sp>
    </p:spTree>
    <p:extLst>
      <p:ext uri="{BB962C8B-B14F-4D97-AF65-F5344CB8AC3E}">
        <p14:creationId xmlns:p14="http://schemas.microsoft.com/office/powerpoint/2010/main" val="1144504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A9E1A-26D3-EBF5-4552-8B2ADB6961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0839845-4B03-F130-3E31-27E5DE6A1B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0D11232-BEDB-420B-74CE-14B54BCC90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6DF39B-6B58-0C67-66BB-FEB3D4341193}"/>
              </a:ext>
            </a:extLst>
          </p:cNvPr>
          <p:cNvSpPr>
            <a:spLocks noGrp="1"/>
          </p:cNvSpPr>
          <p:nvPr>
            <p:ph type="dt" sz="half" idx="10"/>
          </p:nvPr>
        </p:nvSpPr>
        <p:spPr/>
        <p:txBody>
          <a:bodyPr/>
          <a:lstStyle/>
          <a:p>
            <a:fld id="{3CD5D553-1B02-448A-93B0-327F3776C745}" type="datetimeFigureOut">
              <a:rPr lang="en-IN" smtClean="0"/>
              <a:t>12-10-2026</a:t>
            </a:fld>
            <a:endParaRPr lang="en-IN"/>
          </a:p>
        </p:txBody>
      </p:sp>
      <p:sp>
        <p:nvSpPr>
          <p:cNvPr id="6" name="Footer Placeholder 5">
            <a:extLst>
              <a:ext uri="{FF2B5EF4-FFF2-40B4-BE49-F238E27FC236}">
                <a16:creationId xmlns:a16="http://schemas.microsoft.com/office/drawing/2014/main" id="{0C972FEE-48A3-C373-986F-16C147C8B5A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66B64C8-5BB8-6FD7-E8DA-D1A2256D4B06}"/>
              </a:ext>
            </a:extLst>
          </p:cNvPr>
          <p:cNvSpPr>
            <a:spLocks noGrp="1"/>
          </p:cNvSpPr>
          <p:nvPr>
            <p:ph type="sldNum" sz="quarter" idx="12"/>
          </p:nvPr>
        </p:nvSpPr>
        <p:spPr/>
        <p:txBody>
          <a:bodyPr/>
          <a:lstStyle/>
          <a:p>
            <a:fld id="{04540067-6651-420E-9E4C-AD84B396911B}" type="slidenum">
              <a:rPr lang="en-IN" smtClean="0"/>
              <a:t>‹#›</a:t>
            </a:fld>
            <a:endParaRPr lang="en-IN"/>
          </a:p>
        </p:txBody>
      </p:sp>
    </p:spTree>
    <p:extLst>
      <p:ext uri="{BB962C8B-B14F-4D97-AF65-F5344CB8AC3E}">
        <p14:creationId xmlns:p14="http://schemas.microsoft.com/office/powerpoint/2010/main" val="3544457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51F9B-BFB4-718D-833D-E458B3501A3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5D3F45A-4CC4-176B-D211-B1B0EB30B6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5768AB6-8201-5767-E367-A9CA1AFB1963}"/>
              </a:ext>
            </a:extLst>
          </p:cNvPr>
          <p:cNvSpPr>
            <a:spLocks noGrp="1"/>
          </p:cNvSpPr>
          <p:nvPr>
            <p:ph type="dt" sz="half" idx="10"/>
          </p:nvPr>
        </p:nvSpPr>
        <p:spPr/>
        <p:txBody>
          <a:bodyPr/>
          <a:lstStyle/>
          <a:p>
            <a:fld id="{3CD5D553-1B02-448A-93B0-327F3776C745}" type="datetimeFigureOut">
              <a:rPr lang="en-IN" smtClean="0"/>
              <a:t>12-10-2026</a:t>
            </a:fld>
            <a:endParaRPr lang="en-IN"/>
          </a:p>
        </p:txBody>
      </p:sp>
      <p:sp>
        <p:nvSpPr>
          <p:cNvPr id="5" name="Footer Placeholder 4">
            <a:extLst>
              <a:ext uri="{FF2B5EF4-FFF2-40B4-BE49-F238E27FC236}">
                <a16:creationId xmlns:a16="http://schemas.microsoft.com/office/drawing/2014/main" id="{57B02059-6AC9-CE1D-47E0-EB0D714131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454235F-9B5B-82F4-C8B2-E330DCF1B4A0}"/>
              </a:ext>
            </a:extLst>
          </p:cNvPr>
          <p:cNvSpPr>
            <a:spLocks noGrp="1"/>
          </p:cNvSpPr>
          <p:nvPr>
            <p:ph type="sldNum" sz="quarter" idx="12"/>
          </p:nvPr>
        </p:nvSpPr>
        <p:spPr/>
        <p:txBody>
          <a:bodyPr/>
          <a:lstStyle/>
          <a:p>
            <a:fld id="{04540067-6651-420E-9E4C-AD84B396911B}" type="slidenum">
              <a:rPr lang="en-IN" smtClean="0"/>
              <a:t>‹#›</a:t>
            </a:fld>
            <a:endParaRPr lang="en-IN"/>
          </a:p>
        </p:txBody>
      </p:sp>
    </p:spTree>
    <p:extLst>
      <p:ext uri="{BB962C8B-B14F-4D97-AF65-F5344CB8AC3E}">
        <p14:creationId xmlns:p14="http://schemas.microsoft.com/office/powerpoint/2010/main" val="3658791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0D2B0B-B94B-2394-4B60-01618C13A4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E844A7E-CC3F-B4DF-2445-706F2E3CB1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F3A7A02-01F1-AE79-D9FF-A833BAC67863}"/>
              </a:ext>
            </a:extLst>
          </p:cNvPr>
          <p:cNvSpPr>
            <a:spLocks noGrp="1"/>
          </p:cNvSpPr>
          <p:nvPr>
            <p:ph type="dt" sz="half" idx="10"/>
          </p:nvPr>
        </p:nvSpPr>
        <p:spPr/>
        <p:txBody>
          <a:bodyPr/>
          <a:lstStyle/>
          <a:p>
            <a:fld id="{3CD5D553-1B02-448A-93B0-327F3776C745}" type="datetimeFigureOut">
              <a:rPr lang="en-IN" smtClean="0"/>
              <a:t>12-10-2026</a:t>
            </a:fld>
            <a:endParaRPr lang="en-IN"/>
          </a:p>
        </p:txBody>
      </p:sp>
      <p:sp>
        <p:nvSpPr>
          <p:cNvPr id="5" name="Footer Placeholder 4">
            <a:extLst>
              <a:ext uri="{FF2B5EF4-FFF2-40B4-BE49-F238E27FC236}">
                <a16:creationId xmlns:a16="http://schemas.microsoft.com/office/drawing/2014/main" id="{4B7D0889-7C13-19D7-A053-03EBCB2D410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7CFA36-3F22-03C5-29C1-300EB6E2461C}"/>
              </a:ext>
            </a:extLst>
          </p:cNvPr>
          <p:cNvSpPr>
            <a:spLocks noGrp="1"/>
          </p:cNvSpPr>
          <p:nvPr>
            <p:ph type="sldNum" sz="quarter" idx="12"/>
          </p:nvPr>
        </p:nvSpPr>
        <p:spPr/>
        <p:txBody>
          <a:bodyPr/>
          <a:lstStyle/>
          <a:p>
            <a:fld id="{04540067-6651-420E-9E4C-AD84B396911B}" type="slidenum">
              <a:rPr lang="en-IN" smtClean="0"/>
              <a:t>‹#›</a:t>
            </a:fld>
            <a:endParaRPr lang="en-IN"/>
          </a:p>
        </p:txBody>
      </p:sp>
    </p:spTree>
    <p:extLst>
      <p:ext uri="{BB962C8B-B14F-4D97-AF65-F5344CB8AC3E}">
        <p14:creationId xmlns:p14="http://schemas.microsoft.com/office/powerpoint/2010/main" val="2288038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AB60AC-6B5B-52DB-6198-0DFD557CAD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FD42AD9-732E-5FA6-03D9-480991B930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37966B7-5BFF-F051-442F-CDE0E27968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D5D553-1B02-448A-93B0-327F3776C745}" type="datetimeFigureOut">
              <a:rPr lang="en-IN" smtClean="0"/>
              <a:t>12-10-2026</a:t>
            </a:fld>
            <a:endParaRPr lang="en-IN"/>
          </a:p>
        </p:txBody>
      </p:sp>
      <p:sp>
        <p:nvSpPr>
          <p:cNvPr id="5" name="Footer Placeholder 4">
            <a:extLst>
              <a:ext uri="{FF2B5EF4-FFF2-40B4-BE49-F238E27FC236}">
                <a16:creationId xmlns:a16="http://schemas.microsoft.com/office/drawing/2014/main" id="{BA947AB1-93BD-D85B-5ED1-435874E81E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6A3C3E2-48B0-1C74-2E4E-A7374B51D9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540067-6651-420E-9E4C-AD84B396911B}" type="slidenum">
              <a:rPr lang="en-IN" smtClean="0"/>
              <a:t>‹#›</a:t>
            </a:fld>
            <a:endParaRPr lang="en-IN"/>
          </a:p>
        </p:txBody>
      </p:sp>
    </p:spTree>
    <p:extLst>
      <p:ext uri="{BB962C8B-B14F-4D97-AF65-F5344CB8AC3E}">
        <p14:creationId xmlns:p14="http://schemas.microsoft.com/office/powerpoint/2010/main" val="1076339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ustomXml" Target="../ink/ink4.xml"/><Relationship Id="rId1" Type="http://schemas.openxmlformats.org/officeDocument/2006/relationships/slideLayout" Target="../slideLayouts/slideLayout2.xml"/><Relationship Id="rId5" Type="http://schemas.openxmlformats.org/officeDocument/2006/relationships/image" Target="../media/image1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customXml" Target="../ink/ink6.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customXml" Target="../ink/ink7.xml"/><Relationship Id="rId1" Type="http://schemas.openxmlformats.org/officeDocument/2006/relationships/slideLayout" Target="../slideLayouts/slideLayout2.xml"/><Relationship Id="rId6" Type="http://schemas.openxmlformats.org/officeDocument/2006/relationships/customXml" Target="../ink/ink9.xml"/><Relationship Id="rId5" Type="http://schemas.openxmlformats.org/officeDocument/2006/relationships/image" Target="../media/image36.png"/><Relationship Id="rId4" Type="http://schemas.openxmlformats.org/officeDocument/2006/relationships/customXml" Target="../ink/ink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ustomXml" Target="../ink/ink10.xml"/><Relationship Id="rId1" Type="http://schemas.openxmlformats.org/officeDocument/2006/relationships/slideLayout" Target="../slideLayouts/slideLayout2.xml"/><Relationship Id="rId5" Type="http://schemas.openxmlformats.org/officeDocument/2006/relationships/image" Target="../media/image4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customXml" Target="../ink/ink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7.png"/><Relationship Id="rId2" Type="http://schemas.openxmlformats.org/officeDocument/2006/relationships/customXml" Target="../ink/ink12.xml"/><Relationship Id="rId1" Type="http://schemas.openxmlformats.org/officeDocument/2006/relationships/slideLayout" Target="../slideLayouts/slideLayout2.xml"/><Relationship Id="rId6" Type="http://schemas.openxmlformats.org/officeDocument/2006/relationships/customXml" Target="../ink/ink14.xml"/><Relationship Id="rId5" Type="http://schemas.openxmlformats.org/officeDocument/2006/relationships/image" Target="../media/image56.png"/><Relationship Id="rId4" Type="http://schemas.openxmlformats.org/officeDocument/2006/relationships/customXml" Target="../ink/ink13.xml"/></Relationships>
</file>

<file path=ppt/slides/_rels/slide48.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9.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ustomXml" Target="../ink/ink1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png"/></Relationships>
</file>

<file path=ppt/slides/_rels/slide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7372D-0DA0-0C31-976D-642413C232FE}"/>
              </a:ext>
            </a:extLst>
          </p:cNvPr>
          <p:cNvSpPr>
            <a:spLocks noGrp="1"/>
          </p:cNvSpPr>
          <p:nvPr>
            <p:ph type="ctrTitle"/>
          </p:nvPr>
        </p:nvSpPr>
        <p:spPr/>
        <p:txBody>
          <a:bodyPr>
            <a:normAutofit/>
          </a:bodyPr>
          <a:lstStyle/>
          <a:p>
            <a:r>
              <a:rPr lang="en-IN" sz="6600" b="1" dirty="0">
                <a:solidFill>
                  <a:srgbClr val="C00000"/>
                </a:solidFill>
              </a:rPr>
              <a:t>Synchronization</a:t>
            </a:r>
          </a:p>
        </p:txBody>
      </p:sp>
    </p:spTree>
    <p:extLst>
      <p:ext uri="{BB962C8B-B14F-4D97-AF65-F5344CB8AC3E}">
        <p14:creationId xmlns:p14="http://schemas.microsoft.com/office/powerpoint/2010/main" val="2758521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E00845-7FEC-8B42-0F02-69F6C69710F8}"/>
              </a:ext>
            </a:extLst>
          </p:cNvPr>
          <p:cNvSpPr txBox="1"/>
          <p:nvPr/>
        </p:nvSpPr>
        <p:spPr>
          <a:xfrm>
            <a:off x="985520" y="751840"/>
            <a:ext cx="9164320" cy="1015663"/>
          </a:xfrm>
          <a:prstGeom prst="rect">
            <a:avLst/>
          </a:prstGeom>
          <a:noFill/>
        </p:spPr>
        <p:txBody>
          <a:bodyPr wrap="square" rtlCol="0">
            <a:spAutoFit/>
          </a:bodyPr>
          <a:lstStyle/>
          <a:p>
            <a:r>
              <a:rPr lang="en-IN" sz="2000" dirty="0">
                <a:latin typeface="Times New Roman" panose="02020603050405020304" pitchFamily="18" charset="0"/>
                <a:cs typeface="Times New Roman" panose="02020603050405020304" pitchFamily="18" charset="0"/>
              </a:rPr>
              <a:t>During execution, each process can only view its virtual addresses, it cannot</a:t>
            </a:r>
          </a:p>
          <a:p>
            <a:pPr marL="742950" lvl="1"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View another processes virtual address space.</a:t>
            </a:r>
          </a:p>
          <a:p>
            <a:pPr marL="742950" lvl="1"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Determine the physical address mapping</a:t>
            </a:r>
          </a:p>
        </p:txBody>
      </p:sp>
      <p:sp>
        <p:nvSpPr>
          <p:cNvPr id="8" name="Title 1">
            <a:extLst>
              <a:ext uri="{FF2B5EF4-FFF2-40B4-BE49-F238E27FC236}">
                <a16:creationId xmlns:a16="http://schemas.microsoft.com/office/drawing/2014/main" id="{8B10B88F-397A-6C3E-50A1-121ABC8C1D84}"/>
              </a:ext>
            </a:extLst>
          </p:cNvPr>
          <p:cNvSpPr>
            <a:spLocks noGrp="1"/>
          </p:cNvSpPr>
          <p:nvPr>
            <p:ph type="title"/>
          </p:nvPr>
        </p:nvSpPr>
        <p:spPr>
          <a:xfrm>
            <a:off x="238760" y="154284"/>
            <a:ext cx="6368974" cy="600075"/>
          </a:xfrm>
        </p:spPr>
        <p:txBody>
          <a:bodyPr vert="horz" lIns="91440" tIns="45720" rIns="91440" bIns="45720" rtlCol="0" anchor="ctr">
            <a:normAutofit fontScale="90000"/>
          </a:bodyPr>
          <a:lstStyle/>
          <a:p>
            <a:r>
              <a:rPr lang="en-IN" b="1" dirty="0">
                <a:solidFill>
                  <a:srgbClr val="C00000"/>
                </a:solidFill>
                <a:latin typeface="Times New Roman" panose="02020603050405020304" pitchFamily="18" charset="0"/>
                <a:cs typeface="Times New Roman" panose="02020603050405020304" pitchFamily="18" charset="0"/>
              </a:rPr>
              <a:t>Virtual Memory View</a:t>
            </a:r>
          </a:p>
        </p:txBody>
      </p:sp>
      <p:grpSp>
        <p:nvGrpSpPr>
          <p:cNvPr id="13" name="Group 12">
            <a:extLst>
              <a:ext uri="{FF2B5EF4-FFF2-40B4-BE49-F238E27FC236}">
                <a16:creationId xmlns:a16="http://schemas.microsoft.com/office/drawing/2014/main" id="{FD1257D8-3BA6-C328-4394-62E51597BC05}"/>
              </a:ext>
            </a:extLst>
          </p:cNvPr>
          <p:cNvGrpSpPr/>
          <p:nvPr/>
        </p:nvGrpSpPr>
        <p:grpSpPr>
          <a:xfrm>
            <a:off x="312774" y="1933019"/>
            <a:ext cx="6234000" cy="3472101"/>
            <a:chOff x="373734" y="2634059"/>
            <a:chExt cx="6234000" cy="3472101"/>
          </a:xfrm>
        </p:grpSpPr>
        <p:pic>
          <p:nvPicPr>
            <p:cNvPr id="12" name="Picture 11">
              <a:extLst>
                <a:ext uri="{FF2B5EF4-FFF2-40B4-BE49-F238E27FC236}">
                  <a16:creationId xmlns:a16="http://schemas.microsoft.com/office/drawing/2014/main" id="{62813A42-81A1-C5D9-01BB-8AEBD76C8FF7}"/>
                </a:ext>
              </a:extLst>
            </p:cNvPr>
            <p:cNvPicPr>
              <a:picLocks noChangeAspect="1"/>
            </p:cNvPicPr>
            <p:nvPr/>
          </p:nvPicPr>
          <p:blipFill>
            <a:blip r:embed="rId2"/>
            <a:stretch>
              <a:fillRect/>
            </a:stretch>
          </p:blipFill>
          <p:spPr>
            <a:xfrm>
              <a:off x="373734" y="2634059"/>
              <a:ext cx="6234000" cy="3472101"/>
            </a:xfrm>
            <a:prstGeom prst="rect">
              <a:avLst/>
            </a:prstGeom>
          </p:spPr>
        </p:pic>
        <p:sp>
          <p:nvSpPr>
            <p:cNvPr id="10" name="TextBox 9">
              <a:extLst>
                <a:ext uri="{FF2B5EF4-FFF2-40B4-BE49-F238E27FC236}">
                  <a16:creationId xmlns:a16="http://schemas.microsoft.com/office/drawing/2014/main" id="{E68C0C81-E7EE-DC4D-77F7-138CF90A0FD7}"/>
                </a:ext>
              </a:extLst>
            </p:cNvPr>
            <p:cNvSpPr txBox="1"/>
            <p:nvPr/>
          </p:nvSpPr>
          <p:spPr>
            <a:xfrm>
              <a:off x="660094" y="2651760"/>
              <a:ext cx="3332480" cy="1116000"/>
            </a:xfrm>
            <a:prstGeom prst="rect">
              <a:avLst/>
            </a:prstGeom>
            <a:solidFill>
              <a:schemeClr val="bg1"/>
            </a:solidFill>
          </p:spPr>
          <p:txBody>
            <a:bodyPr wrap="square" rtlCol="0">
              <a:spAutoFit/>
            </a:bodyPr>
            <a:lstStyle/>
            <a:p>
              <a:endParaRPr lang="en-IN" dirty="0"/>
            </a:p>
          </p:txBody>
        </p:sp>
      </p:grpSp>
      <p:grpSp>
        <p:nvGrpSpPr>
          <p:cNvPr id="15" name="Group 14">
            <a:extLst>
              <a:ext uri="{FF2B5EF4-FFF2-40B4-BE49-F238E27FC236}">
                <a16:creationId xmlns:a16="http://schemas.microsoft.com/office/drawing/2014/main" id="{86DAFDA6-50FB-03EB-0186-4D08DEFE0465}"/>
              </a:ext>
            </a:extLst>
          </p:cNvPr>
          <p:cNvGrpSpPr/>
          <p:nvPr/>
        </p:nvGrpSpPr>
        <p:grpSpPr>
          <a:xfrm>
            <a:off x="6433159" y="1798320"/>
            <a:ext cx="5758841" cy="3464560"/>
            <a:chOff x="6433159" y="1818640"/>
            <a:chExt cx="5758841" cy="3464560"/>
          </a:xfrm>
        </p:grpSpPr>
        <p:pic>
          <p:nvPicPr>
            <p:cNvPr id="5" name="Picture 4">
              <a:extLst>
                <a:ext uri="{FF2B5EF4-FFF2-40B4-BE49-F238E27FC236}">
                  <a16:creationId xmlns:a16="http://schemas.microsoft.com/office/drawing/2014/main" id="{3EFDAF48-6B52-21A0-FAE8-76365E1CB3E2}"/>
                </a:ext>
              </a:extLst>
            </p:cNvPr>
            <p:cNvPicPr>
              <a:picLocks noChangeAspect="1"/>
            </p:cNvPicPr>
            <p:nvPr/>
          </p:nvPicPr>
          <p:blipFill>
            <a:blip r:embed="rId3"/>
            <a:srcRect t="13172"/>
            <a:stretch>
              <a:fillRect/>
            </a:stretch>
          </p:blipFill>
          <p:spPr>
            <a:xfrm>
              <a:off x="6433159" y="2133599"/>
              <a:ext cx="5758841" cy="3149601"/>
            </a:xfrm>
            <a:prstGeom prst="rect">
              <a:avLst/>
            </a:prstGeom>
          </p:spPr>
        </p:pic>
        <p:sp>
          <p:nvSpPr>
            <p:cNvPr id="9" name="TextBox 8">
              <a:extLst>
                <a:ext uri="{FF2B5EF4-FFF2-40B4-BE49-F238E27FC236}">
                  <a16:creationId xmlns:a16="http://schemas.microsoft.com/office/drawing/2014/main" id="{3B5946EF-E3EF-4EE8-7EBA-056C42428F82}"/>
                </a:ext>
              </a:extLst>
            </p:cNvPr>
            <p:cNvSpPr txBox="1"/>
            <p:nvPr/>
          </p:nvSpPr>
          <p:spPr>
            <a:xfrm>
              <a:off x="6634480" y="1818640"/>
              <a:ext cx="3393440" cy="1056640"/>
            </a:xfrm>
            <a:prstGeom prst="rect">
              <a:avLst/>
            </a:prstGeom>
            <a:solidFill>
              <a:schemeClr val="bg1"/>
            </a:solidFill>
          </p:spPr>
          <p:txBody>
            <a:bodyPr wrap="square" rtlCol="0">
              <a:spAutoFit/>
            </a:bodyPr>
            <a:lstStyle/>
            <a:p>
              <a:endParaRPr lang="en-IN" dirty="0"/>
            </a:p>
          </p:txBody>
        </p:sp>
        <p:sp>
          <p:nvSpPr>
            <p:cNvPr id="14" name="TextBox 13">
              <a:extLst>
                <a:ext uri="{FF2B5EF4-FFF2-40B4-BE49-F238E27FC236}">
                  <a16:creationId xmlns:a16="http://schemas.microsoft.com/office/drawing/2014/main" id="{03724CA6-5856-E3F8-3FD7-2D63639AB2A1}"/>
                </a:ext>
              </a:extLst>
            </p:cNvPr>
            <p:cNvSpPr txBox="1"/>
            <p:nvPr/>
          </p:nvSpPr>
          <p:spPr>
            <a:xfrm>
              <a:off x="9599879" y="2346960"/>
              <a:ext cx="904240" cy="369332"/>
            </a:xfrm>
            <a:prstGeom prst="rect">
              <a:avLst/>
            </a:prstGeom>
            <a:solidFill>
              <a:schemeClr val="bg1"/>
            </a:solidFill>
          </p:spPr>
          <p:txBody>
            <a:bodyPr wrap="square" rtlCol="0">
              <a:spAutoFit/>
            </a:bodyPr>
            <a:lstStyle/>
            <a:p>
              <a:endParaRPr lang="en-IN" dirty="0"/>
            </a:p>
          </p:txBody>
        </p:sp>
      </p:grpSp>
      <p:sp>
        <p:nvSpPr>
          <p:cNvPr id="16" name="TextBox 15">
            <a:extLst>
              <a:ext uri="{FF2B5EF4-FFF2-40B4-BE49-F238E27FC236}">
                <a16:creationId xmlns:a16="http://schemas.microsoft.com/office/drawing/2014/main" id="{9C8A1E10-ACF1-E7AB-4278-F57870635EBD}"/>
              </a:ext>
            </a:extLst>
          </p:cNvPr>
          <p:cNvSpPr txBox="1"/>
          <p:nvPr/>
        </p:nvSpPr>
        <p:spPr>
          <a:xfrm>
            <a:off x="1290320" y="6035040"/>
            <a:ext cx="4521200" cy="461665"/>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How do process communicate? </a:t>
            </a:r>
          </a:p>
        </p:txBody>
      </p:sp>
      <p:sp>
        <p:nvSpPr>
          <p:cNvPr id="18" name="TextBox 17">
            <a:extLst>
              <a:ext uri="{FF2B5EF4-FFF2-40B4-BE49-F238E27FC236}">
                <a16:creationId xmlns:a16="http://schemas.microsoft.com/office/drawing/2014/main" id="{5127E34E-474B-FA58-37FA-7CCE8DAEFDB5}"/>
              </a:ext>
            </a:extLst>
          </p:cNvPr>
          <p:cNvSpPr txBox="1"/>
          <p:nvPr/>
        </p:nvSpPr>
        <p:spPr>
          <a:xfrm>
            <a:off x="5445760" y="6125030"/>
            <a:ext cx="4358640" cy="400110"/>
          </a:xfrm>
          <a:prstGeom prst="rect">
            <a:avLst/>
          </a:prstGeom>
          <a:noFill/>
        </p:spPr>
        <p:txBody>
          <a:bodyPr wrap="square">
            <a:spAutoFit/>
          </a:bodyPr>
          <a:lstStyle/>
          <a:p>
            <a:r>
              <a:rPr lang="en-IN" sz="2000" b="1" dirty="0">
                <a:highlight>
                  <a:srgbClr val="FFFF00"/>
                </a:highlight>
                <a:latin typeface="Times New Roman" panose="02020603050405020304" pitchFamily="18" charset="0"/>
                <a:cs typeface="Times New Roman" panose="02020603050405020304" pitchFamily="18" charset="0"/>
              </a:rPr>
              <a:t>IPC(Inter-Process Communication</a:t>
            </a:r>
            <a:endParaRPr lang="en-IN" sz="2000" b="1" dirty="0">
              <a:highlight>
                <a:srgbClr val="FFFF00"/>
              </a:highlight>
            </a:endParaRPr>
          </a:p>
        </p:txBody>
      </p:sp>
      <p:sp>
        <p:nvSpPr>
          <p:cNvPr id="19" name="TextBox 18">
            <a:extLst>
              <a:ext uri="{FF2B5EF4-FFF2-40B4-BE49-F238E27FC236}">
                <a16:creationId xmlns:a16="http://schemas.microsoft.com/office/drawing/2014/main" id="{7364E3A0-CD57-4FA6-C90B-7F59BA4A0A7A}"/>
              </a:ext>
            </a:extLst>
          </p:cNvPr>
          <p:cNvSpPr txBox="1"/>
          <p:nvPr/>
        </p:nvSpPr>
        <p:spPr>
          <a:xfrm>
            <a:off x="6329680" y="1950720"/>
            <a:ext cx="3952240" cy="400110"/>
          </a:xfrm>
          <a:prstGeom prst="rect">
            <a:avLst/>
          </a:prstGeom>
          <a:noFill/>
        </p:spPr>
        <p:txBody>
          <a:bodyPr wrap="square" rtlCol="0">
            <a:spAutoFit/>
          </a:bodyPr>
          <a:lstStyle/>
          <a:p>
            <a:r>
              <a:rPr lang="en-IN" sz="2000" b="1" dirty="0">
                <a:latin typeface="Times New Roman" panose="02020603050405020304" pitchFamily="18" charset="0"/>
                <a:cs typeface="Times New Roman" panose="02020603050405020304" pitchFamily="18" charset="0"/>
              </a:rPr>
              <a:t>When context switch happens?</a:t>
            </a:r>
          </a:p>
        </p:txBody>
      </p:sp>
    </p:spTree>
    <p:extLst>
      <p:ext uri="{BB962C8B-B14F-4D97-AF65-F5344CB8AC3E}">
        <p14:creationId xmlns:p14="http://schemas.microsoft.com/office/powerpoint/2010/main" val="35597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4A738-AB28-A7FA-8987-E1D6B86A2046}"/>
              </a:ext>
            </a:extLst>
          </p:cNvPr>
          <p:cNvSpPr>
            <a:spLocks noGrp="1"/>
          </p:cNvSpPr>
          <p:nvPr>
            <p:ph type="title"/>
          </p:nvPr>
        </p:nvSpPr>
        <p:spPr>
          <a:xfrm>
            <a:off x="289560" y="172085"/>
            <a:ext cx="10515600" cy="630555"/>
          </a:xfrm>
        </p:spPr>
        <p:txBody>
          <a:bodyPr vert="horz" lIns="91440" tIns="45720" rIns="91440" bIns="45720" rtlCol="0" anchor="ctr">
            <a:normAutofit fontScale="90000"/>
          </a:bodyPr>
          <a:lstStyle/>
          <a:p>
            <a:r>
              <a:rPr lang="en-IN" b="1" dirty="0">
                <a:solidFill>
                  <a:srgbClr val="C00000"/>
                </a:solidFill>
                <a:latin typeface="Times New Roman" panose="02020603050405020304" pitchFamily="18" charset="0"/>
                <a:cs typeface="Times New Roman" panose="02020603050405020304" pitchFamily="18" charset="0"/>
              </a:rPr>
              <a:t>Inter Process Communication (IPC)</a:t>
            </a:r>
          </a:p>
        </p:txBody>
      </p:sp>
      <p:sp>
        <p:nvSpPr>
          <p:cNvPr id="3" name="Content Placeholder 2">
            <a:extLst>
              <a:ext uri="{FF2B5EF4-FFF2-40B4-BE49-F238E27FC236}">
                <a16:creationId xmlns:a16="http://schemas.microsoft.com/office/drawing/2014/main" id="{6499494F-81F0-4B21-AA05-2DF689C25691}"/>
              </a:ext>
            </a:extLst>
          </p:cNvPr>
          <p:cNvSpPr>
            <a:spLocks noGrp="1"/>
          </p:cNvSpPr>
          <p:nvPr>
            <p:ph idx="1"/>
          </p:nvPr>
        </p:nvSpPr>
        <p:spPr>
          <a:xfrm>
            <a:off x="452120" y="728345"/>
            <a:ext cx="10515600" cy="1699895"/>
          </a:xfrm>
        </p:spPr>
        <p:txBody>
          <a:bodyPr>
            <a:normAutofit/>
          </a:bodyPr>
          <a:lstStyle/>
          <a:p>
            <a:r>
              <a:rPr lang="en-IN" sz="2400" dirty="0">
                <a:latin typeface="Times New Roman" panose="02020603050405020304" pitchFamily="18" charset="0"/>
                <a:cs typeface="Times New Roman" panose="02020603050405020304" pitchFamily="18" charset="0"/>
              </a:rPr>
              <a:t>Three ways</a:t>
            </a:r>
          </a:p>
          <a:p>
            <a:pPr lvl="1"/>
            <a:r>
              <a:rPr lang="en-IN" dirty="0">
                <a:latin typeface="Times New Roman" panose="02020603050405020304" pitchFamily="18" charset="0"/>
                <a:cs typeface="Times New Roman" panose="02020603050405020304" pitchFamily="18" charset="0"/>
              </a:rPr>
              <a:t>Shared memory</a:t>
            </a:r>
          </a:p>
          <a:p>
            <a:pPr lvl="1"/>
            <a:r>
              <a:rPr lang="en-IN" dirty="0">
                <a:latin typeface="Times New Roman" panose="02020603050405020304" pitchFamily="18" charset="0"/>
                <a:cs typeface="Times New Roman" panose="02020603050405020304" pitchFamily="18" charset="0"/>
              </a:rPr>
              <a:t>Message passing</a:t>
            </a:r>
          </a:p>
          <a:p>
            <a:pPr lvl="1"/>
            <a:r>
              <a:rPr lang="en-IN" dirty="0">
                <a:latin typeface="Times New Roman" panose="02020603050405020304" pitchFamily="18" charset="0"/>
                <a:cs typeface="Times New Roman" panose="02020603050405020304" pitchFamily="18" charset="0"/>
              </a:rPr>
              <a:t>Signals</a:t>
            </a:r>
          </a:p>
        </p:txBody>
      </p:sp>
      <p:pic>
        <p:nvPicPr>
          <p:cNvPr id="5" name="Picture 4">
            <a:extLst>
              <a:ext uri="{FF2B5EF4-FFF2-40B4-BE49-F238E27FC236}">
                <a16:creationId xmlns:a16="http://schemas.microsoft.com/office/drawing/2014/main" id="{F7769FDD-F99D-ACB9-E979-573663BD529A}"/>
              </a:ext>
            </a:extLst>
          </p:cNvPr>
          <p:cNvPicPr>
            <a:picLocks noChangeAspect="1"/>
          </p:cNvPicPr>
          <p:nvPr/>
        </p:nvPicPr>
        <p:blipFill>
          <a:blip r:embed="rId2"/>
          <a:stretch>
            <a:fillRect/>
          </a:stretch>
        </p:blipFill>
        <p:spPr>
          <a:xfrm>
            <a:off x="1076960" y="2253782"/>
            <a:ext cx="2072873" cy="3632034"/>
          </a:xfrm>
          <a:prstGeom prst="rect">
            <a:avLst/>
          </a:prstGeom>
        </p:spPr>
      </p:pic>
      <p:sp>
        <p:nvSpPr>
          <p:cNvPr id="6" name="TextBox 5">
            <a:extLst>
              <a:ext uri="{FF2B5EF4-FFF2-40B4-BE49-F238E27FC236}">
                <a16:creationId xmlns:a16="http://schemas.microsoft.com/office/drawing/2014/main" id="{56D768B2-EB53-AC6F-E174-934BCB0179B8}"/>
              </a:ext>
            </a:extLst>
          </p:cNvPr>
          <p:cNvSpPr txBox="1"/>
          <p:nvPr/>
        </p:nvSpPr>
        <p:spPr>
          <a:xfrm>
            <a:off x="580988" y="5806489"/>
            <a:ext cx="4996968" cy="646331"/>
          </a:xfrm>
          <a:prstGeom prst="rect">
            <a:avLst/>
          </a:prstGeom>
          <a:noFill/>
        </p:spPr>
        <p:txBody>
          <a:bodyPr wrap="square" rtlCol="0">
            <a:spAutoFit/>
          </a:bodyPr>
          <a:lstStyle/>
          <a:p>
            <a:r>
              <a:rPr lang="en-IN" dirty="0"/>
              <a:t>Adv: fast</a:t>
            </a:r>
          </a:p>
          <a:p>
            <a:r>
              <a:rPr lang="en-IN" dirty="0" err="1"/>
              <a:t>Disadv</a:t>
            </a:r>
            <a:r>
              <a:rPr lang="en-IN" dirty="0"/>
              <a:t>: error prone. Need Synchronization</a:t>
            </a:r>
          </a:p>
        </p:txBody>
      </p:sp>
      <p:pic>
        <p:nvPicPr>
          <p:cNvPr id="8" name="Picture 7">
            <a:extLst>
              <a:ext uri="{FF2B5EF4-FFF2-40B4-BE49-F238E27FC236}">
                <a16:creationId xmlns:a16="http://schemas.microsoft.com/office/drawing/2014/main" id="{22B3F611-C26D-7981-80DC-2E83666F1E1E}"/>
              </a:ext>
            </a:extLst>
          </p:cNvPr>
          <p:cNvPicPr>
            <a:picLocks noChangeAspect="1"/>
          </p:cNvPicPr>
          <p:nvPr/>
        </p:nvPicPr>
        <p:blipFill>
          <a:blip r:embed="rId3"/>
          <a:stretch>
            <a:fillRect/>
          </a:stretch>
        </p:blipFill>
        <p:spPr>
          <a:xfrm>
            <a:off x="5277426" y="2294422"/>
            <a:ext cx="1801670" cy="3412975"/>
          </a:xfrm>
          <a:prstGeom prst="rect">
            <a:avLst/>
          </a:prstGeom>
        </p:spPr>
      </p:pic>
      <p:sp>
        <p:nvSpPr>
          <p:cNvPr id="9" name="TextBox 8">
            <a:extLst>
              <a:ext uri="{FF2B5EF4-FFF2-40B4-BE49-F238E27FC236}">
                <a16:creationId xmlns:a16="http://schemas.microsoft.com/office/drawing/2014/main" id="{37033D0C-7BCA-1DF6-97FB-816E8DE091BD}"/>
              </a:ext>
            </a:extLst>
          </p:cNvPr>
          <p:cNvSpPr txBox="1"/>
          <p:nvPr/>
        </p:nvSpPr>
        <p:spPr>
          <a:xfrm>
            <a:off x="5155506" y="5787955"/>
            <a:ext cx="4996968" cy="923330"/>
          </a:xfrm>
          <a:prstGeom prst="rect">
            <a:avLst/>
          </a:prstGeom>
          <a:noFill/>
        </p:spPr>
        <p:txBody>
          <a:bodyPr wrap="square" rtlCol="0">
            <a:spAutoFit/>
          </a:bodyPr>
          <a:lstStyle/>
          <a:p>
            <a:r>
              <a:rPr lang="en-IN" dirty="0"/>
              <a:t>Adv: explicit sharing, less error prone</a:t>
            </a:r>
          </a:p>
          <a:p>
            <a:r>
              <a:rPr lang="en-IN" dirty="0" err="1"/>
              <a:t>Disadv</a:t>
            </a:r>
            <a:r>
              <a:rPr lang="en-IN" dirty="0"/>
              <a:t>: slow. Each call needs marshalling and </a:t>
            </a:r>
            <a:r>
              <a:rPr lang="en-IN" dirty="0" err="1"/>
              <a:t>demarshalling</a:t>
            </a:r>
            <a:endParaRPr lang="en-IN" dirty="0"/>
          </a:p>
        </p:txBody>
      </p:sp>
    </p:spTree>
    <p:extLst>
      <p:ext uri="{BB962C8B-B14F-4D97-AF65-F5344CB8AC3E}">
        <p14:creationId xmlns:p14="http://schemas.microsoft.com/office/powerpoint/2010/main" val="1993127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DFE9D-C30E-F470-BAC2-6A911EAF07EE}"/>
              </a:ext>
            </a:extLst>
          </p:cNvPr>
          <p:cNvSpPr>
            <a:spLocks noGrp="1"/>
          </p:cNvSpPr>
          <p:nvPr>
            <p:ph type="title"/>
          </p:nvPr>
        </p:nvSpPr>
        <p:spPr>
          <a:xfrm>
            <a:off x="604520" y="214575"/>
            <a:ext cx="10515600" cy="630555"/>
          </a:xfrm>
        </p:spPr>
        <p:txBody>
          <a:bodyPr>
            <a:normAutofit fontScale="90000"/>
          </a:bodyPr>
          <a:lstStyle/>
          <a:p>
            <a:r>
              <a:rPr lang="en-IN" b="1" dirty="0">
                <a:solidFill>
                  <a:srgbClr val="C00000"/>
                </a:solidFill>
                <a:latin typeface="Times New Roman" panose="02020603050405020304" pitchFamily="18" charset="0"/>
                <a:cs typeface="Times New Roman" panose="02020603050405020304" pitchFamily="18" charset="0"/>
              </a:rPr>
              <a:t>Need of Synchronization</a:t>
            </a:r>
          </a:p>
        </p:txBody>
      </p:sp>
      <p:sp>
        <p:nvSpPr>
          <p:cNvPr id="4" name="TextBox 3">
            <a:extLst>
              <a:ext uri="{FF2B5EF4-FFF2-40B4-BE49-F238E27FC236}">
                <a16:creationId xmlns:a16="http://schemas.microsoft.com/office/drawing/2014/main" id="{8A6D282B-5BA2-6F22-4CC0-EF42CA70B3C4}"/>
              </a:ext>
            </a:extLst>
          </p:cNvPr>
          <p:cNvSpPr txBox="1"/>
          <p:nvPr/>
        </p:nvSpPr>
        <p:spPr>
          <a:xfrm>
            <a:off x="4871258" y="1413164"/>
            <a:ext cx="3025833" cy="461665"/>
          </a:xfrm>
          <a:prstGeom prst="rect">
            <a:avLst/>
          </a:prstGeom>
          <a:noFill/>
        </p:spPr>
        <p:txBody>
          <a:bodyPr wrap="square" rtlCol="0">
            <a:spAutoFit/>
          </a:bodyPr>
          <a:lstStyle>
            <a:defPPr>
              <a:defRPr lang="en-US"/>
            </a:defPPr>
            <a:lvl1pPr>
              <a:defRPr sz="2400">
                <a:latin typeface="Times New Roman" panose="02020603050405020304" pitchFamily="18" charset="0"/>
                <a:cs typeface="Times New Roman" panose="02020603050405020304" pitchFamily="18" charset="0"/>
              </a:defRPr>
            </a:lvl1pPr>
          </a:lstStyle>
          <a:p>
            <a:r>
              <a:rPr lang="en-IN" dirty="0"/>
              <a:t>int counter=5</a:t>
            </a:r>
          </a:p>
        </p:txBody>
      </p:sp>
      <p:sp>
        <p:nvSpPr>
          <p:cNvPr id="5" name="TextBox 4">
            <a:extLst>
              <a:ext uri="{FF2B5EF4-FFF2-40B4-BE49-F238E27FC236}">
                <a16:creationId xmlns:a16="http://schemas.microsoft.com/office/drawing/2014/main" id="{A17CA8E4-047D-0030-ADD1-07C70D481790}"/>
              </a:ext>
            </a:extLst>
          </p:cNvPr>
          <p:cNvSpPr txBox="1"/>
          <p:nvPr/>
        </p:nvSpPr>
        <p:spPr>
          <a:xfrm>
            <a:off x="1565564" y="2180706"/>
            <a:ext cx="1942408" cy="2677656"/>
          </a:xfrm>
          <a:prstGeom prst="rect">
            <a:avLst/>
          </a:prstGeom>
          <a:noFill/>
          <a:ln w="12700">
            <a:solidFill>
              <a:schemeClr val="tx1"/>
            </a:solidFill>
          </a:ln>
        </p:spPr>
        <p:txBody>
          <a:bodyPr wrap="square" rtlCol="0">
            <a:spAutoFit/>
          </a:bodyPr>
          <a:lstStyle/>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 counter++</a:t>
            </a:r>
          </a:p>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D98500DC-F2E2-CE99-8FCD-5C0938FBE451}"/>
              </a:ext>
            </a:extLst>
          </p:cNvPr>
          <p:cNvSpPr txBox="1"/>
          <p:nvPr/>
        </p:nvSpPr>
        <p:spPr>
          <a:xfrm>
            <a:off x="8251767" y="2074329"/>
            <a:ext cx="1942408" cy="2677656"/>
          </a:xfrm>
          <a:prstGeom prst="rect">
            <a:avLst/>
          </a:prstGeom>
          <a:noFill/>
          <a:ln w="12700">
            <a:solidFill>
              <a:schemeClr val="tx1"/>
            </a:solidFill>
          </a:ln>
        </p:spPr>
        <p:txBody>
          <a:bodyPr wrap="square" rtlCol="0">
            <a:spAutoFit/>
          </a:bodyPr>
          <a:lstStyle/>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 counter--</a:t>
            </a:r>
          </a:p>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3AC887DB-439C-6891-F96E-7C2ABC01DFF5}"/>
              </a:ext>
            </a:extLst>
          </p:cNvPr>
          <p:cNvSpPr txBox="1"/>
          <p:nvPr/>
        </p:nvSpPr>
        <p:spPr>
          <a:xfrm>
            <a:off x="1565564" y="1674774"/>
            <a:ext cx="1529540"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program 1</a:t>
            </a:r>
          </a:p>
        </p:txBody>
      </p:sp>
      <p:sp>
        <p:nvSpPr>
          <p:cNvPr id="8" name="TextBox 7">
            <a:extLst>
              <a:ext uri="{FF2B5EF4-FFF2-40B4-BE49-F238E27FC236}">
                <a16:creationId xmlns:a16="http://schemas.microsoft.com/office/drawing/2014/main" id="{F6EA3CB4-9DDE-58E2-4DDF-230A93CB9BB4}"/>
              </a:ext>
            </a:extLst>
          </p:cNvPr>
          <p:cNvSpPr txBox="1"/>
          <p:nvPr/>
        </p:nvSpPr>
        <p:spPr>
          <a:xfrm>
            <a:off x="8251767" y="1593571"/>
            <a:ext cx="1529540"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program 2</a:t>
            </a:r>
          </a:p>
        </p:txBody>
      </p:sp>
      <p:graphicFrame>
        <p:nvGraphicFramePr>
          <p:cNvPr id="9" name="Table 8">
            <a:extLst>
              <a:ext uri="{FF2B5EF4-FFF2-40B4-BE49-F238E27FC236}">
                <a16:creationId xmlns:a16="http://schemas.microsoft.com/office/drawing/2014/main" id="{86AC1BE7-BD4D-EB7C-7944-1F28D17022D3}"/>
              </a:ext>
            </a:extLst>
          </p:cNvPr>
          <p:cNvGraphicFramePr>
            <a:graphicFrameLocks noGrp="1"/>
          </p:cNvGraphicFramePr>
          <p:nvPr>
            <p:extLst>
              <p:ext uri="{D42A27DB-BD31-4B8C-83A1-F6EECF244321}">
                <p14:modId xmlns:p14="http://schemas.microsoft.com/office/powerpoint/2010/main" val="1737560818"/>
              </p:ext>
            </p:extLst>
          </p:nvPr>
        </p:nvGraphicFramePr>
        <p:xfrm>
          <a:off x="3095104" y="5665907"/>
          <a:ext cx="6595688" cy="630554"/>
        </p:xfrm>
        <a:graphic>
          <a:graphicData uri="http://schemas.openxmlformats.org/drawingml/2006/table">
            <a:tbl>
              <a:tblPr firstRow="1" bandRow="1">
                <a:tableStyleId>{5C22544A-7EE6-4342-B048-85BDC9FD1C3A}</a:tableStyleId>
              </a:tblPr>
              <a:tblGrid>
                <a:gridCol w="824461">
                  <a:extLst>
                    <a:ext uri="{9D8B030D-6E8A-4147-A177-3AD203B41FA5}">
                      <a16:colId xmlns:a16="http://schemas.microsoft.com/office/drawing/2014/main" val="3258827216"/>
                    </a:ext>
                  </a:extLst>
                </a:gridCol>
                <a:gridCol w="824461">
                  <a:extLst>
                    <a:ext uri="{9D8B030D-6E8A-4147-A177-3AD203B41FA5}">
                      <a16:colId xmlns:a16="http://schemas.microsoft.com/office/drawing/2014/main" val="1714315705"/>
                    </a:ext>
                  </a:extLst>
                </a:gridCol>
                <a:gridCol w="824461">
                  <a:extLst>
                    <a:ext uri="{9D8B030D-6E8A-4147-A177-3AD203B41FA5}">
                      <a16:colId xmlns:a16="http://schemas.microsoft.com/office/drawing/2014/main" val="3805882505"/>
                    </a:ext>
                  </a:extLst>
                </a:gridCol>
                <a:gridCol w="824461">
                  <a:extLst>
                    <a:ext uri="{9D8B030D-6E8A-4147-A177-3AD203B41FA5}">
                      <a16:colId xmlns:a16="http://schemas.microsoft.com/office/drawing/2014/main" val="2834645413"/>
                    </a:ext>
                  </a:extLst>
                </a:gridCol>
                <a:gridCol w="824461">
                  <a:extLst>
                    <a:ext uri="{9D8B030D-6E8A-4147-A177-3AD203B41FA5}">
                      <a16:colId xmlns:a16="http://schemas.microsoft.com/office/drawing/2014/main" val="2492842392"/>
                    </a:ext>
                  </a:extLst>
                </a:gridCol>
                <a:gridCol w="824461">
                  <a:extLst>
                    <a:ext uri="{9D8B030D-6E8A-4147-A177-3AD203B41FA5}">
                      <a16:colId xmlns:a16="http://schemas.microsoft.com/office/drawing/2014/main" val="3753653881"/>
                    </a:ext>
                  </a:extLst>
                </a:gridCol>
                <a:gridCol w="824461">
                  <a:extLst>
                    <a:ext uri="{9D8B030D-6E8A-4147-A177-3AD203B41FA5}">
                      <a16:colId xmlns:a16="http://schemas.microsoft.com/office/drawing/2014/main" val="2798192063"/>
                    </a:ext>
                  </a:extLst>
                </a:gridCol>
                <a:gridCol w="824461">
                  <a:extLst>
                    <a:ext uri="{9D8B030D-6E8A-4147-A177-3AD203B41FA5}">
                      <a16:colId xmlns:a16="http://schemas.microsoft.com/office/drawing/2014/main" val="4255168628"/>
                    </a:ext>
                  </a:extLst>
                </a:gridCol>
              </a:tblGrid>
              <a:tr h="630554">
                <a:tc>
                  <a:txBody>
                    <a:bodyPr/>
                    <a:lstStyle/>
                    <a:p>
                      <a:r>
                        <a:rPr lang="en-IN" sz="3200" dirty="0">
                          <a:solidFill>
                            <a:schemeClr val="tx1"/>
                          </a:solidFill>
                          <a:latin typeface="Times New Roman" panose="02020603050405020304" pitchFamily="18" charset="0"/>
                          <a:cs typeface="Times New Roman" panose="02020603050405020304" pitchFamily="18" charset="0"/>
                        </a:rPr>
                        <a:t>p</a:t>
                      </a:r>
                      <a:r>
                        <a:rPr lang="en-IN" sz="3200" baseline="-25000" dirty="0">
                          <a:solidFill>
                            <a:schemeClr val="tx1"/>
                          </a:solidFill>
                          <a:latin typeface="Times New Roman" panose="02020603050405020304" pitchFamily="18" charset="0"/>
                          <a:cs typeface="Times New Roman" panose="02020603050405020304"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latin typeface="Times New Roman" panose="02020603050405020304" pitchFamily="18" charset="0"/>
                          <a:cs typeface="Times New Roman" panose="02020603050405020304" pitchFamily="18" charset="0"/>
                        </a:rPr>
                        <a:t>p</a:t>
                      </a:r>
                      <a:r>
                        <a:rPr lang="en-IN" sz="3200" baseline="-25000" dirty="0">
                          <a:solidFill>
                            <a:schemeClr val="tx1"/>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latin typeface="Times New Roman" panose="02020603050405020304" pitchFamily="18" charset="0"/>
                          <a:cs typeface="Times New Roman" panose="02020603050405020304" pitchFamily="18" charset="0"/>
                        </a:rPr>
                        <a:t>p</a:t>
                      </a:r>
                      <a:r>
                        <a:rPr lang="en-IN" sz="3200" baseline="-25000" dirty="0">
                          <a:solidFill>
                            <a:schemeClr val="tx1"/>
                          </a:solidFill>
                          <a:latin typeface="Times New Roman" panose="02020603050405020304" pitchFamily="18" charset="0"/>
                          <a:cs typeface="Times New Roman" panose="02020603050405020304" pitchFamily="18" charset="0"/>
                        </a:rPr>
                        <a:t>1</a:t>
                      </a:r>
                      <a:endParaRPr lang="en-IN" sz="32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latin typeface="Times New Roman" panose="02020603050405020304" pitchFamily="18" charset="0"/>
                          <a:cs typeface="Times New Roman" panose="02020603050405020304" pitchFamily="18" charset="0"/>
                        </a:rPr>
                        <a:t>p</a:t>
                      </a:r>
                      <a:r>
                        <a:rPr lang="en-IN" sz="3200" baseline="-25000" dirty="0">
                          <a:solidFill>
                            <a:schemeClr val="tx1"/>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latin typeface="Times New Roman" panose="02020603050405020304" pitchFamily="18" charset="0"/>
                          <a:cs typeface="Times New Roman" panose="02020603050405020304" pitchFamily="18" charset="0"/>
                        </a:rPr>
                        <a:t>p</a:t>
                      </a:r>
                      <a:r>
                        <a:rPr lang="en-IN" sz="3200" baseline="-25000" dirty="0">
                          <a:solidFill>
                            <a:schemeClr val="tx1"/>
                          </a:solidFill>
                          <a:latin typeface="Times New Roman" panose="02020603050405020304" pitchFamily="18" charset="0"/>
                          <a:cs typeface="Times New Roman" panose="02020603050405020304" pitchFamily="18" charset="0"/>
                        </a:rPr>
                        <a:t>1</a:t>
                      </a:r>
                      <a:endParaRPr lang="en-IN" sz="32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latin typeface="Times New Roman" panose="02020603050405020304" pitchFamily="18" charset="0"/>
                          <a:cs typeface="Times New Roman" panose="02020603050405020304" pitchFamily="18" charset="0"/>
                        </a:rPr>
                        <a:t>p</a:t>
                      </a:r>
                      <a:r>
                        <a:rPr lang="en-IN" sz="3200" baseline="-25000" dirty="0">
                          <a:solidFill>
                            <a:schemeClr val="tx1"/>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latin typeface="Times New Roman" panose="02020603050405020304" pitchFamily="18" charset="0"/>
                          <a:cs typeface="Times New Roman" panose="02020603050405020304" pitchFamily="18" charset="0"/>
                        </a:rPr>
                        <a:t>p</a:t>
                      </a:r>
                      <a:r>
                        <a:rPr lang="en-IN" sz="3200" baseline="-25000" dirty="0">
                          <a:solidFill>
                            <a:schemeClr val="tx1"/>
                          </a:solidFill>
                          <a:latin typeface="Times New Roman" panose="02020603050405020304" pitchFamily="18" charset="0"/>
                          <a:cs typeface="Times New Roman" panose="02020603050405020304" pitchFamily="18" charset="0"/>
                        </a:rPr>
                        <a:t>1</a:t>
                      </a:r>
                      <a:endParaRPr lang="en-IN" sz="32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latin typeface="Times New Roman" panose="02020603050405020304" pitchFamily="18" charset="0"/>
                          <a:cs typeface="Times New Roman" panose="02020603050405020304" pitchFamily="18" charset="0"/>
                        </a:rPr>
                        <a:t>p</a:t>
                      </a:r>
                      <a:r>
                        <a:rPr lang="en-IN" sz="3200" baseline="-25000" dirty="0">
                          <a:solidFill>
                            <a:schemeClr val="tx1"/>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8843679"/>
                  </a:ext>
                </a:extLst>
              </a:tr>
            </a:tbl>
          </a:graphicData>
        </a:graphic>
      </p:graphicFrame>
      <p:sp>
        <p:nvSpPr>
          <p:cNvPr id="10" name="TextBox 9">
            <a:extLst>
              <a:ext uri="{FF2B5EF4-FFF2-40B4-BE49-F238E27FC236}">
                <a16:creationId xmlns:a16="http://schemas.microsoft.com/office/drawing/2014/main" id="{9B5214D9-C983-5D5D-0EE4-BB811C9E4D6B}"/>
              </a:ext>
            </a:extLst>
          </p:cNvPr>
          <p:cNvSpPr txBox="1"/>
          <p:nvPr/>
        </p:nvSpPr>
        <p:spPr>
          <a:xfrm>
            <a:off x="1313408" y="5001489"/>
            <a:ext cx="10515600" cy="400110"/>
          </a:xfrm>
          <a:prstGeom prst="rect">
            <a:avLst/>
          </a:prstGeom>
          <a:noFill/>
        </p:spPr>
        <p:txBody>
          <a:bodyPr wrap="square" rtlCol="0">
            <a:spAutoFit/>
          </a:bodyPr>
          <a:lstStyle/>
          <a:p>
            <a:r>
              <a:rPr lang="en-IN" sz="2000" dirty="0">
                <a:latin typeface="Times New Roman" panose="02020603050405020304" pitchFamily="18" charset="0"/>
                <a:cs typeface="Times New Roman" panose="02020603050405020304" pitchFamily="18" charset="0"/>
              </a:rPr>
              <a:t>Program p1 and program p2 are executing at the same time on a single core in round robin fashion</a:t>
            </a:r>
          </a:p>
        </p:txBody>
      </p:sp>
      <p:sp>
        <p:nvSpPr>
          <p:cNvPr id="11" name="TextBox 10">
            <a:extLst>
              <a:ext uri="{FF2B5EF4-FFF2-40B4-BE49-F238E27FC236}">
                <a16:creationId xmlns:a16="http://schemas.microsoft.com/office/drawing/2014/main" id="{BE3DCD94-B2D6-52DB-1083-02D9FE664851}"/>
              </a:ext>
            </a:extLst>
          </p:cNvPr>
          <p:cNvSpPr txBox="1"/>
          <p:nvPr/>
        </p:nvSpPr>
        <p:spPr>
          <a:xfrm>
            <a:off x="4854633" y="1093378"/>
            <a:ext cx="2277687"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Shared variable</a:t>
            </a:r>
          </a:p>
        </p:txBody>
      </p:sp>
    </p:spTree>
    <p:extLst>
      <p:ext uri="{BB962C8B-B14F-4D97-AF65-F5344CB8AC3E}">
        <p14:creationId xmlns:p14="http://schemas.microsoft.com/office/powerpoint/2010/main" val="1416206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44C69F-4E76-88AE-D62B-67035E8B5681}"/>
              </a:ext>
            </a:extLst>
          </p:cNvPr>
          <p:cNvSpPr txBox="1"/>
          <p:nvPr/>
        </p:nvSpPr>
        <p:spPr>
          <a:xfrm>
            <a:off x="1587728" y="4767820"/>
            <a:ext cx="4882342" cy="1200329"/>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What is the value of counter?</a:t>
            </a:r>
          </a:p>
          <a:p>
            <a:pPr marL="742950" lvl="1"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Expected to be 5</a:t>
            </a:r>
          </a:p>
          <a:p>
            <a:pPr marL="742950" lvl="1"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It could also be 4 and 6 </a:t>
            </a:r>
          </a:p>
        </p:txBody>
      </p:sp>
      <p:sp>
        <p:nvSpPr>
          <p:cNvPr id="5" name="TextBox 4">
            <a:extLst>
              <a:ext uri="{FF2B5EF4-FFF2-40B4-BE49-F238E27FC236}">
                <a16:creationId xmlns:a16="http://schemas.microsoft.com/office/drawing/2014/main" id="{FCCB554F-C4FD-20A5-268A-8ED574177FD8}"/>
              </a:ext>
            </a:extLst>
          </p:cNvPr>
          <p:cNvSpPr txBox="1"/>
          <p:nvPr/>
        </p:nvSpPr>
        <p:spPr>
          <a:xfrm>
            <a:off x="4871258" y="997531"/>
            <a:ext cx="3025833" cy="461665"/>
          </a:xfrm>
          <a:prstGeom prst="rect">
            <a:avLst/>
          </a:prstGeom>
          <a:noFill/>
        </p:spPr>
        <p:txBody>
          <a:bodyPr wrap="square" rtlCol="0">
            <a:spAutoFit/>
          </a:bodyPr>
          <a:lstStyle>
            <a:defPPr>
              <a:defRPr lang="en-US"/>
            </a:defPPr>
            <a:lvl1pPr>
              <a:defRPr sz="2400">
                <a:latin typeface="Times New Roman" panose="02020603050405020304" pitchFamily="18" charset="0"/>
                <a:cs typeface="Times New Roman" panose="02020603050405020304" pitchFamily="18" charset="0"/>
              </a:defRPr>
            </a:lvl1pPr>
          </a:lstStyle>
          <a:p>
            <a:r>
              <a:rPr lang="en-IN" dirty="0"/>
              <a:t>int counter=5</a:t>
            </a:r>
          </a:p>
        </p:txBody>
      </p:sp>
      <p:sp>
        <p:nvSpPr>
          <p:cNvPr id="6" name="TextBox 5">
            <a:extLst>
              <a:ext uri="{FF2B5EF4-FFF2-40B4-BE49-F238E27FC236}">
                <a16:creationId xmlns:a16="http://schemas.microsoft.com/office/drawing/2014/main" id="{E7A82771-A61F-4D16-8DAB-22850828CE7F}"/>
              </a:ext>
            </a:extLst>
          </p:cNvPr>
          <p:cNvSpPr txBox="1"/>
          <p:nvPr/>
        </p:nvSpPr>
        <p:spPr>
          <a:xfrm>
            <a:off x="1565564" y="1765073"/>
            <a:ext cx="1942408" cy="2677656"/>
          </a:xfrm>
          <a:prstGeom prst="rect">
            <a:avLst/>
          </a:prstGeom>
          <a:noFill/>
          <a:ln w="12700">
            <a:solidFill>
              <a:schemeClr val="tx1"/>
            </a:solidFill>
          </a:ln>
        </p:spPr>
        <p:txBody>
          <a:bodyPr wrap="square" rtlCol="0">
            <a:spAutoFit/>
          </a:bodyPr>
          <a:lstStyle/>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 counter++</a:t>
            </a:r>
          </a:p>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DBA38BA7-A592-2BA8-18CD-9155815BC762}"/>
              </a:ext>
            </a:extLst>
          </p:cNvPr>
          <p:cNvSpPr txBox="1"/>
          <p:nvPr/>
        </p:nvSpPr>
        <p:spPr>
          <a:xfrm>
            <a:off x="8251767" y="1658696"/>
            <a:ext cx="1942408" cy="2677656"/>
          </a:xfrm>
          <a:prstGeom prst="rect">
            <a:avLst/>
          </a:prstGeom>
          <a:noFill/>
          <a:ln w="12700">
            <a:solidFill>
              <a:schemeClr val="tx1"/>
            </a:solidFill>
          </a:ln>
        </p:spPr>
        <p:txBody>
          <a:bodyPr wrap="square" rtlCol="0">
            <a:spAutoFit/>
          </a:bodyPr>
          <a:lstStyle/>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 counter--</a:t>
            </a:r>
          </a:p>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8819723C-6B65-6C90-BC96-59DCA8DDD054}"/>
              </a:ext>
            </a:extLst>
          </p:cNvPr>
          <p:cNvSpPr txBox="1"/>
          <p:nvPr/>
        </p:nvSpPr>
        <p:spPr>
          <a:xfrm>
            <a:off x="1565564" y="1259141"/>
            <a:ext cx="1594196"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program 1</a:t>
            </a:r>
          </a:p>
        </p:txBody>
      </p:sp>
      <p:sp>
        <p:nvSpPr>
          <p:cNvPr id="9" name="TextBox 8">
            <a:extLst>
              <a:ext uri="{FF2B5EF4-FFF2-40B4-BE49-F238E27FC236}">
                <a16:creationId xmlns:a16="http://schemas.microsoft.com/office/drawing/2014/main" id="{77AAB7BA-04FF-E8D6-11A7-E8D74FECEDD0}"/>
              </a:ext>
            </a:extLst>
          </p:cNvPr>
          <p:cNvSpPr txBox="1"/>
          <p:nvPr/>
        </p:nvSpPr>
        <p:spPr>
          <a:xfrm>
            <a:off x="8251767" y="1177938"/>
            <a:ext cx="1745673"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program 2</a:t>
            </a:r>
          </a:p>
        </p:txBody>
      </p:sp>
      <p:sp>
        <p:nvSpPr>
          <p:cNvPr id="10" name="TextBox 9">
            <a:extLst>
              <a:ext uri="{FF2B5EF4-FFF2-40B4-BE49-F238E27FC236}">
                <a16:creationId xmlns:a16="http://schemas.microsoft.com/office/drawing/2014/main" id="{E65315CB-4BFC-2863-E949-D1A7C87F1543}"/>
              </a:ext>
            </a:extLst>
          </p:cNvPr>
          <p:cNvSpPr txBox="1"/>
          <p:nvPr/>
        </p:nvSpPr>
        <p:spPr>
          <a:xfrm>
            <a:off x="4854633" y="677745"/>
            <a:ext cx="2277687"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Shared variable</a:t>
            </a:r>
          </a:p>
        </p:txBody>
      </p:sp>
    </p:spTree>
    <p:extLst>
      <p:ext uri="{BB962C8B-B14F-4D97-AF65-F5344CB8AC3E}">
        <p14:creationId xmlns:p14="http://schemas.microsoft.com/office/powerpoint/2010/main" val="885808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50BFBA6-5131-8C5C-9982-98E10B6DEE08}"/>
              </a:ext>
            </a:extLst>
          </p:cNvPr>
          <p:cNvSpPr txBox="1"/>
          <p:nvPr/>
        </p:nvSpPr>
        <p:spPr>
          <a:xfrm>
            <a:off x="4871258" y="530171"/>
            <a:ext cx="3025833" cy="461665"/>
          </a:xfrm>
          <a:prstGeom prst="rect">
            <a:avLst/>
          </a:prstGeom>
          <a:noFill/>
        </p:spPr>
        <p:txBody>
          <a:bodyPr wrap="square" rtlCol="0">
            <a:spAutoFit/>
          </a:bodyPr>
          <a:lstStyle>
            <a:defPPr>
              <a:defRPr lang="en-US"/>
            </a:defPPr>
            <a:lvl1pPr>
              <a:defRPr sz="2400">
                <a:latin typeface="Times New Roman" panose="02020603050405020304" pitchFamily="18" charset="0"/>
                <a:cs typeface="Times New Roman" panose="02020603050405020304" pitchFamily="18" charset="0"/>
              </a:defRPr>
            </a:lvl1pPr>
          </a:lstStyle>
          <a:p>
            <a:r>
              <a:rPr lang="en-IN" dirty="0"/>
              <a:t>int counter=5</a:t>
            </a:r>
          </a:p>
        </p:txBody>
      </p:sp>
      <p:sp>
        <p:nvSpPr>
          <p:cNvPr id="5" name="TextBox 4">
            <a:extLst>
              <a:ext uri="{FF2B5EF4-FFF2-40B4-BE49-F238E27FC236}">
                <a16:creationId xmlns:a16="http://schemas.microsoft.com/office/drawing/2014/main" id="{E5C0AF09-0A69-A19A-270B-43D3E5ED198D}"/>
              </a:ext>
            </a:extLst>
          </p:cNvPr>
          <p:cNvSpPr txBox="1"/>
          <p:nvPr/>
        </p:nvSpPr>
        <p:spPr>
          <a:xfrm>
            <a:off x="1565564" y="1196113"/>
            <a:ext cx="1634836" cy="2246769"/>
          </a:xfrm>
          <a:prstGeom prst="rect">
            <a:avLst/>
          </a:prstGeom>
          <a:noFill/>
          <a:ln w="12700">
            <a:solidFill>
              <a:schemeClr val="tx1"/>
            </a:solidFill>
          </a:ln>
        </p:spPr>
        <p:txBody>
          <a:bodyPr wrap="square" rtlCol="0">
            <a:spAutoFit/>
          </a:bodyPr>
          <a:lstStyle/>
          <a:p>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counter++</a:t>
            </a:r>
          </a:p>
          <a:p>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06B2E93F-B091-48B2-D36B-96D93FEBBEBC}"/>
              </a:ext>
            </a:extLst>
          </p:cNvPr>
          <p:cNvSpPr txBox="1"/>
          <p:nvPr/>
        </p:nvSpPr>
        <p:spPr>
          <a:xfrm>
            <a:off x="8251767" y="1191336"/>
            <a:ext cx="1942408" cy="2246769"/>
          </a:xfrm>
          <a:prstGeom prst="rect">
            <a:avLst/>
          </a:prstGeom>
          <a:noFill/>
          <a:ln w="12700">
            <a:solidFill>
              <a:schemeClr val="tx1"/>
            </a:solidFill>
          </a:ln>
        </p:spPr>
        <p:txBody>
          <a:bodyPr wrap="square" rtlCol="0">
            <a:spAutoFit/>
          </a:bodyPr>
          <a:lstStyle/>
          <a:p>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counter--</a:t>
            </a:r>
          </a:p>
          <a:p>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91BCE14D-7092-2BD3-0213-B627504F3E59}"/>
              </a:ext>
            </a:extLst>
          </p:cNvPr>
          <p:cNvSpPr txBox="1"/>
          <p:nvPr/>
        </p:nvSpPr>
        <p:spPr>
          <a:xfrm>
            <a:off x="1565564" y="791781"/>
            <a:ext cx="1533236"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program 1</a:t>
            </a:r>
          </a:p>
        </p:txBody>
      </p:sp>
      <p:sp>
        <p:nvSpPr>
          <p:cNvPr id="8" name="TextBox 7">
            <a:extLst>
              <a:ext uri="{FF2B5EF4-FFF2-40B4-BE49-F238E27FC236}">
                <a16:creationId xmlns:a16="http://schemas.microsoft.com/office/drawing/2014/main" id="{B4948EB0-5FAD-A811-A17B-D1283AA2C320}"/>
              </a:ext>
            </a:extLst>
          </p:cNvPr>
          <p:cNvSpPr txBox="1"/>
          <p:nvPr/>
        </p:nvSpPr>
        <p:spPr>
          <a:xfrm>
            <a:off x="8251767" y="710578"/>
            <a:ext cx="1796473"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program 2</a:t>
            </a:r>
          </a:p>
        </p:txBody>
      </p:sp>
      <p:sp>
        <p:nvSpPr>
          <p:cNvPr id="9" name="TextBox 8">
            <a:extLst>
              <a:ext uri="{FF2B5EF4-FFF2-40B4-BE49-F238E27FC236}">
                <a16:creationId xmlns:a16="http://schemas.microsoft.com/office/drawing/2014/main" id="{742D486E-6CDC-2D2C-3BCE-8BB338D70515}"/>
              </a:ext>
            </a:extLst>
          </p:cNvPr>
          <p:cNvSpPr txBox="1"/>
          <p:nvPr/>
        </p:nvSpPr>
        <p:spPr>
          <a:xfrm>
            <a:off x="4854633" y="210385"/>
            <a:ext cx="2277687"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Shared variable</a:t>
            </a:r>
          </a:p>
        </p:txBody>
      </p:sp>
      <p:sp>
        <p:nvSpPr>
          <p:cNvPr id="10" name="TextBox 9">
            <a:extLst>
              <a:ext uri="{FF2B5EF4-FFF2-40B4-BE49-F238E27FC236}">
                <a16:creationId xmlns:a16="http://schemas.microsoft.com/office/drawing/2014/main" id="{01819C09-498C-400A-C39F-EFAD198A1978}"/>
              </a:ext>
            </a:extLst>
          </p:cNvPr>
          <p:cNvSpPr txBox="1"/>
          <p:nvPr/>
        </p:nvSpPr>
        <p:spPr>
          <a:xfrm>
            <a:off x="1565564" y="4257040"/>
            <a:ext cx="1777076" cy="2088000"/>
          </a:xfrm>
          <a:prstGeom prst="rect">
            <a:avLst/>
          </a:prstGeom>
          <a:noFill/>
          <a:ln w="12700">
            <a:solidFill>
              <a:schemeClr val="tx1"/>
            </a:solidFill>
          </a:ln>
        </p:spPr>
        <p:txBody>
          <a:bodyPr wrap="square" rtlCol="0">
            <a:spAutoFit/>
          </a:bodyPr>
          <a:lstStyle/>
          <a:p>
            <a:endParaRPr lang="en-IN"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D527BCC7-6A3E-1582-C6FE-6B3E9DAB03B2}"/>
              </a:ext>
            </a:extLst>
          </p:cNvPr>
          <p:cNvSpPr txBox="1"/>
          <p:nvPr/>
        </p:nvSpPr>
        <p:spPr>
          <a:xfrm>
            <a:off x="1727200" y="4338320"/>
            <a:ext cx="1473200" cy="923330"/>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R1</a:t>
            </a:r>
            <a:r>
              <a:rPr lang="en-IN" dirty="0">
                <a:latin typeface="Times New Roman" panose="02020603050405020304" pitchFamily="18" charset="0"/>
                <a:cs typeface="Times New Roman" panose="02020603050405020304" pitchFamily="18" charset="0"/>
                <a:sym typeface="Wingdings" panose="05000000000000000000" pitchFamily="2" charset="2"/>
              </a:rPr>
              <a:t> counter</a:t>
            </a:r>
          </a:p>
          <a:p>
            <a:r>
              <a:rPr lang="en-IN" dirty="0">
                <a:latin typeface="Times New Roman" panose="02020603050405020304" pitchFamily="18" charset="0"/>
                <a:cs typeface="Times New Roman" panose="02020603050405020304" pitchFamily="18" charset="0"/>
                <a:sym typeface="Wingdings" panose="05000000000000000000" pitchFamily="2" charset="2"/>
              </a:rPr>
              <a:t>R1 R1+1</a:t>
            </a:r>
          </a:p>
          <a:p>
            <a:r>
              <a:rPr lang="en-IN" dirty="0">
                <a:latin typeface="Times New Roman" panose="02020603050405020304" pitchFamily="18" charset="0"/>
                <a:cs typeface="Times New Roman" panose="02020603050405020304" pitchFamily="18" charset="0"/>
                <a:sym typeface="Wingdings" panose="05000000000000000000" pitchFamily="2" charset="2"/>
              </a:rPr>
              <a:t>Counter R1</a:t>
            </a:r>
            <a:endParaRPr lang="en-IN" dirty="0">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4775F280-A63B-69B8-883E-32356DA54EAE}"/>
              </a:ext>
            </a:extLst>
          </p:cNvPr>
          <p:cNvCxnSpPr>
            <a:cxnSpLocks/>
          </p:cNvCxnSpPr>
          <p:nvPr/>
        </p:nvCxnSpPr>
        <p:spPr>
          <a:xfrm>
            <a:off x="1432560" y="5261650"/>
            <a:ext cx="2075412"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F2BD36A-983A-C8AA-60E5-763E37BDF217}"/>
              </a:ext>
            </a:extLst>
          </p:cNvPr>
          <p:cNvSpPr txBox="1"/>
          <p:nvPr/>
        </p:nvSpPr>
        <p:spPr>
          <a:xfrm>
            <a:off x="1733666" y="5323839"/>
            <a:ext cx="1473200" cy="923330"/>
          </a:xfrm>
          <a:prstGeom prst="rect">
            <a:avLst/>
          </a:prstGeom>
          <a:noFill/>
        </p:spPr>
        <p:txBody>
          <a:bodyPr wrap="square" rtlCol="0">
            <a:spAutoFit/>
          </a:bodyPr>
          <a:lstStyle/>
          <a:p>
            <a:r>
              <a:rPr lang="en-IN" dirty="0">
                <a:highlight>
                  <a:srgbClr val="FFFF00"/>
                </a:highlight>
                <a:latin typeface="Times New Roman" panose="02020603050405020304" pitchFamily="18" charset="0"/>
                <a:cs typeface="Times New Roman" panose="02020603050405020304" pitchFamily="18" charset="0"/>
              </a:rPr>
              <a:t>R2</a:t>
            </a:r>
            <a:r>
              <a:rPr lang="en-IN" dirty="0">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 counter</a:t>
            </a:r>
          </a:p>
          <a:p>
            <a:r>
              <a:rPr lang="en-IN" dirty="0">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R2 R2 - 1</a:t>
            </a:r>
          </a:p>
          <a:p>
            <a:r>
              <a:rPr lang="en-IN" dirty="0">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Counter R2</a:t>
            </a:r>
            <a:endParaRPr lang="en-IN" dirty="0">
              <a:highlight>
                <a:srgbClr val="FFFF00"/>
              </a:highlight>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7F62C65E-D7C6-4BD3-C839-9A3AE46CDFEC}"/>
              </a:ext>
            </a:extLst>
          </p:cNvPr>
          <p:cNvSpPr txBox="1"/>
          <p:nvPr/>
        </p:nvSpPr>
        <p:spPr>
          <a:xfrm>
            <a:off x="751840" y="4958080"/>
            <a:ext cx="1043710" cy="523220"/>
          </a:xfrm>
          <a:prstGeom prst="rect">
            <a:avLst/>
          </a:prstGeom>
          <a:noFill/>
        </p:spPr>
        <p:txBody>
          <a:bodyPr wrap="square" rtlCol="0">
            <a:spAutoFit/>
          </a:bodyPr>
          <a:lstStyle/>
          <a:p>
            <a:r>
              <a:rPr lang="en-IN" sz="1400" b="1" dirty="0">
                <a:highlight>
                  <a:srgbClr val="00FF00"/>
                </a:highlight>
                <a:latin typeface="Times New Roman" panose="02020603050405020304" pitchFamily="18" charset="0"/>
                <a:cs typeface="Times New Roman" panose="02020603050405020304" pitchFamily="18" charset="0"/>
              </a:rPr>
              <a:t>Context switch</a:t>
            </a:r>
          </a:p>
        </p:txBody>
      </p:sp>
      <p:sp>
        <p:nvSpPr>
          <p:cNvPr id="18" name="TextBox 17">
            <a:extLst>
              <a:ext uri="{FF2B5EF4-FFF2-40B4-BE49-F238E27FC236}">
                <a16:creationId xmlns:a16="http://schemas.microsoft.com/office/drawing/2014/main" id="{F38B7DE8-54CB-3478-080B-459321F13603}"/>
              </a:ext>
            </a:extLst>
          </p:cNvPr>
          <p:cNvSpPr txBox="1"/>
          <p:nvPr/>
        </p:nvSpPr>
        <p:spPr>
          <a:xfrm>
            <a:off x="1886066" y="6363265"/>
            <a:ext cx="1320800" cy="369332"/>
          </a:xfrm>
          <a:prstGeom prst="rect">
            <a:avLst/>
          </a:prstGeom>
          <a:noFill/>
        </p:spPr>
        <p:txBody>
          <a:bodyPr wrap="square">
            <a:spAutoFit/>
          </a:bodyPr>
          <a:lstStyle/>
          <a:p>
            <a:r>
              <a:rPr lang="en-IN" dirty="0">
                <a:latin typeface="Times New Roman" panose="02020603050405020304" pitchFamily="18" charset="0"/>
                <a:cs typeface="Times New Roman" panose="02020603050405020304" pitchFamily="18" charset="0"/>
              </a:rPr>
              <a:t>counter=5</a:t>
            </a:r>
          </a:p>
        </p:txBody>
      </p:sp>
      <p:sp>
        <p:nvSpPr>
          <p:cNvPr id="19" name="TextBox 18">
            <a:extLst>
              <a:ext uri="{FF2B5EF4-FFF2-40B4-BE49-F238E27FC236}">
                <a16:creationId xmlns:a16="http://schemas.microsoft.com/office/drawing/2014/main" id="{186B2A3C-E678-0ACD-68D0-A5650F56F8EF}"/>
              </a:ext>
            </a:extLst>
          </p:cNvPr>
          <p:cNvSpPr txBox="1"/>
          <p:nvPr/>
        </p:nvSpPr>
        <p:spPr>
          <a:xfrm>
            <a:off x="4613564" y="4216400"/>
            <a:ext cx="1777076" cy="2088000"/>
          </a:xfrm>
          <a:prstGeom prst="rect">
            <a:avLst/>
          </a:prstGeom>
          <a:noFill/>
          <a:ln w="12700">
            <a:solidFill>
              <a:schemeClr val="tx1"/>
            </a:solidFill>
          </a:ln>
        </p:spPr>
        <p:txBody>
          <a:bodyPr wrap="square" rtlCol="0">
            <a:spAutoFit/>
          </a:bodyPr>
          <a:lstStyle/>
          <a:p>
            <a:endParaRPr lang="en-IN"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3FF430F0-130E-047F-33B7-2895061574F5}"/>
              </a:ext>
            </a:extLst>
          </p:cNvPr>
          <p:cNvSpPr txBox="1"/>
          <p:nvPr/>
        </p:nvSpPr>
        <p:spPr>
          <a:xfrm>
            <a:off x="4775200" y="4297680"/>
            <a:ext cx="1473200" cy="369332"/>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R1</a:t>
            </a:r>
            <a:r>
              <a:rPr lang="en-IN" dirty="0">
                <a:latin typeface="Times New Roman" panose="02020603050405020304" pitchFamily="18" charset="0"/>
                <a:cs typeface="Times New Roman" panose="02020603050405020304" pitchFamily="18" charset="0"/>
                <a:sym typeface="Wingdings" panose="05000000000000000000" pitchFamily="2" charset="2"/>
              </a:rPr>
              <a:t> counter</a:t>
            </a:r>
          </a:p>
        </p:txBody>
      </p:sp>
      <p:cxnSp>
        <p:nvCxnSpPr>
          <p:cNvPr id="21" name="Straight Connector 20">
            <a:extLst>
              <a:ext uri="{FF2B5EF4-FFF2-40B4-BE49-F238E27FC236}">
                <a16:creationId xmlns:a16="http://schemas.microsoft.com/office/drawing/2014/main" id="{8E6918E6-E814-19E3-AACD-AA62ED8831CD}"/>
              </a:ext>
            </a:extLst>
          </p:cNvPr>
          <p:cNvCxnSpPr>
            <a:cxnSpLocks/>
          </p:cNvCxnSpPr>
          <p:nvPr/>
        </p:nvCxnSpPr>
        <p:spPr>
          <a:xfrm>
            <a:off x="4490720" y="4723170"/>
            <a:ext cx="224536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E4CCC47-CD93-8A54-08FA-7029C51419A1}"/>
              </a:ext>
            </a:extLst>
          </p:cNvPr>
          <p:cNvSpPr txBox="1"/>
          <p:nvPr/>
        </p:nvSpPr>
        <p:spPr>
          <a:xfrm>
            <a:off x="4781666" y="4775199"/>
            <a:ext cx="1473200" cy="923330"/>
          </a:xfrm>
          <a:prstGeom prst="rect">
            <a:avLst/>
          </a:prstGeom>
          <a:noFill/>
        </p:spPr>
        <p:txBody>
          <a:bodyPr wrap="square" rtlCol="0">
            <a:spAutoFit/>
          </a:bodyPr>
          <a:lstStyle/>
          <a:p>
            <a:r>
              <a:rPr lang="en-IN" dirty="0">
                <a:highlight>
                  <a:srgbClr val="FFFF00"/>
                </a:highlight>
                <a:latin typeface="Times New Roman" panose="02020603050405020304" pitchFamily="18" charset="0"/>
                <a:cs typeface="Times New Roman" panose="02020603050405020304" pitchFamily="18" charset="0"/>
              </a:rPr>
              <a:t>R2</a:t>
            </a:r>
            <a:r>
              <a:rPr lang="en-IN" dirty="0">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 counter</a:t>
            </a:r>
          </a:p>
          <a:p>
            <a:r>
              <a:rPr lang="en-IN" dirty="0">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R2 R2 - 1</a:t>
            </a:r>
          </a:p>
          <a:p>
            <a:r>
              <a:rPr lang="en-IN" dirty="0">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Counter R2</a:t>
            </a:r>
            <a:endParaRPr lang="en-IN" dirty="0">
              <a:highlight>
                <a:srgbClr val="FFFF00"/>
              </a:highlight>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228F36AD-DB9C-2A89-6989-5D3DE6C67FBF}"/>
              </a:ext>
            </a:extLst>
          </p:cNvPr>
          <p:cNvSpPr txBox="1"/>
          <p:nvPr/>
        </p:nvSpPr>
        <p:spPr>
          <a:xfrm>
            <a:off x="3799840" y="4409440"/>
            <a:ext cx="1043710" cy="523220"/>
          </a:xfrm>
          <a:prstGeom prst="rect">
            <a:avLst/>
          </a:prstGeom>
          <a:noFill/>
        </p:spPr>
        <p:txBody>
          <a:bodyPr wrap="square" rtlCol="0">
            <a:spAutoFit/>
          </a:bodyPr>
          <a:lstStyle/>
          <a:p>
            <a:r>
              <a:rPr lang="en-IN" sz="1400" b="1" dirty="0">
                <a:highlight>
                  <a:srgbClr val="00FF00"/>
                </a:highlight>
                <a:latin typeface="Times New Roman" panose="02020603050405020304" pitchFamily="18" charset="0"/>
                <a:cs typeface="Times New Roman" panose="02020603050405020304" pitchFamily="18" charset="0"/>
              </a:rPr>
              <a:t>Context switch</a:t>
            </a:r>
          </a:p>
        </p:txBody>
      </p:sp>
      <p:sp>
        <p:nvSpPr>
          <p:cNvPr id="24" name="TextBox 23">
            <a:extLst>
              <a:ext uri="{FF2B5EF4-FFF2-40B4-BE49-F238E27FC236}">
                <a16:creationId xmlns:a16="http://schemas.microsoft.com/office/drawing/2014/main" id="{D149FFC9-95F9-116C-5C1A-E1C27BD4DBA0}"/>
              </a:ext>
            </a:extLst>
          </p:cNvPr>
          <p:cNvSpPr txBox="1"/>
          <p:nvPr/>
        </p:nvSpPr>
        <p:spPr>
          <a:xfrm>
            <a:off x="4934066" y="6322625"/>
            <a:ext cx="1320800" cy="369332"/>
          </a:xfrm>
          <a:prstGeom prst="rect">
            <a:avLst/>
          </a:prstGeom>
          <a:noFill/>
        </p:spPr>
        <p:txBody>
          <a:bodyPr wrap="square">
            <a:spAutoFit/>
          </a:bodyPr>
          <a:lstStyle/>
          <a:p>
            <a:r>
              <a:rPr lang="en-IN" dirty="0">
                <a:latin typeface="Times New Roman" panose="02020603050405020304" pitchFamily="18" charset="0"/>
                <a:cs typeface="Times New Roman" panose="02020603050405020304" pitchFamily="18" charset="0"/>
              </a:rPr>
              <a:t>counter=6</a:t>
            </a:r>
          </a:p>
        </p:txBody>
      </p:sp>
      <p:sp>
        <p:nvSpPr>
          <p:cNvPr id="26" name="TextBox 25">
            <a:extLst>
              <a:ext uri="{FF2B5EF4-FFF2-40B4-BE49-F238E27FC236}">
                <a16:creationId xmlns:a16="http://schemas.microsoft.com/office/drawing/2014/main" id="{5F20EF0E-411B-8A03-56C3-10A0E26AE09B}"/>
              </a:ext>
            </a:extLst>
          </p:cNvPr>
          <p:cNvSpPr txBox="1"/>
          <p:nvPr/>
        </p:nvSpPr>
        <p:spPr>
          <a:xfrm>
            <a:off x="4786284" y="5709258"/>
            <a:ext cx="1795550" cy="646331"/>
          </a:xfrm>
          <a:prstGeom prst="rect">
            <a:avLst/>
          </a:prstGeom>
          <a:noFill/>
        </p:spPr>
        <p:txBody>
          <a:bodyPr wrap="square">
            <a:spAutoFit/>
          </a:bodyPr>
          <a:lstStyle/>
          <a:p>
            <a:r>
              <a:rPr lang="en-IN" dirty="0">
                <a:latin typeface="Times New Roman" panose="02020603050405020304" pitchFamily="18" charset="0"/>
                <a:cs typeface="Times New Roman" panose="02020603050405020304" pitchFamily="18" charset="0"/>
                <a:sym typeface="Wingdings" panose="05000000000000000000" pitchFamily="2" charset="2"/>
              </a:rPr>
              <a:t>R1 R1+1</a:t>
            </a:r>
          </a:p>
          <a:p>
            <a:r>
              <a:rPr lang="en-IN" dirty="0">
                <a:latin typeface="Times New Roman" panose="02020603050405020304" pitchFamily="18" charset="0"/>
                <a:cs typeface="Times New Roman" panose="02020603050405020304" pitchFamily="18" charset="0"/>
                <a:sym typeface="Wingdings" panose="05000000000000000000" pitchFamily="2" charset="2"/>
              </a:rPr>
              <a:t>Counter R1</a:t>
            </a:r>
            <a:endParaRPr lang="en-IN" dirty="0">
              <a:latin typeface="Times New Roman" panose="02020603050405020304" pitchFamily="18" charset="0"/>
              <a:cs typeface="Times New Roman" panose="02020603050405020304" pitchFamily="18" charset="0"/>
            </a:endParaRPr>
          </a:p>
        </p:txBody>
      </p:sp>
      <p:cxnSp>
        <p:nvCxnSpPr>
          <p:cNvPr id="29" name="Straight Connector 28">
            <a:extLst>
              <a:ext uri="{FF2B5EF4-FFF2-40B4-BE49-F238E27FC236}">
                <a16:creationId xmlns:a16="http://schemas.microsoft.com/office/drawing/2014/main" id="{8B3000B0-0ECB-8537-3F79-0590B9D710DE}"/>
              </a:ext>
            </a:extLst>
          </p:cNvPr>
          <p:cNvCxnSpPr>
            <a:cxnSpLocks/>
          </p:cNvCxnSpPr>
          <p:nvPr/>
        </p:nvCxnSpPr>
        <p:spPr>
          <a:xfrm>
            <a:off x="4460240" y="5688370"/>
            <a:ext cx="224536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9320FC7-B61E-8758-1002-6B5F3D08965C}"/>
              </a:ext>
            </a:extLst>
          </p:cNvPr>
          <p:cNvSpPr txBox="1"/>
          <p:nvPr/>
        </p:nvSpPr>
        <p:spPr>
          <a:xfrm>
            <a:off x="3769360" y="5374640"/>
            <a:ext cx="1043710" cy="523220"/>
          </a:xfrm>
          <a:prstGeom prst="rect">
            <a:avLst/>
          </a:prstGeom>
          <a:noFill/>
        </p:spPr>
        <p:txBody>
          <a:bodyPr wrap="square" rtlCol="0">
            <a:spAutoFit/>
          </a:bodyPr>
          <a:lstStyle/>
          <a:p>
            <a:r>
              <a:rPr lang="en-IN" sz="1400" b="1" dirty="0">
                <a:highlight>
                  <a:srgbClr val="00FF00"/>
                </a:highlight>
                <a:latin typeface="Times New Roman" panose="02020603050405020304" pitchFamily="18" charset="0"/>
                <a:cs typeface="Times New Roman" panose="02020603050405020304" pitchFamily="18" charset="0"/>
              </a:rPr>
              <a:t>Context switch</a:t>
            </a:r>
          </a:p>
        </p:txBody>
      </p:sp>
      <p:sp>
        <p:nvSpPr>
          <p:cNvPr id="31" name="TextBox 30">
            <a:extLst>
              <a:ext uri="{FF2B5EF4-FFF2-40B4-BE49-F238E27FC236}">
                <a16:creationId xmlns:a16="http://schemas.microsoft.com/office/drawing/2014/main" id="{D4FB697A-0DAA-5018-73A4-9736B3109BEB}"/>
              </a:ext>
            </a:extLst>
          </p:cNvPr>
          <p:cNvSpPr txBox="1"/>
          <p:nvPr/>
        </p:nvSpPr>
        <p:spPr>
          <a:xfrm>
            <a:off x="8027324" y="4145280"/>
            <a:ext cx="1777076" cy="2088000"/>
          </a:xfrm>
          <a:prstGeom prst="rect">
            <a:avLst/>
          </a:prstGeom>
          <a:noFill/>
          <a:ln w="12700">
            <a:solidFill>
              <a:schemeClr val="tx1"/>
            </a:solidFill>
          </a:ln>
        </p:spPr>
        <p:txBody>
          <a:bodyPr wrap="square" rtlCol="0">
            <a:spAutoFit/>
          </a:bodyPr>
          <a:lstStyle/>
          <a:p>
            <a:endParaRPr lang="en-IN" dirty="0">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id="{B64502AB-E642-C983-E054-C38D3F1EA24D}"/>
              </a:ext>
            </a:extLst>
          </p:cNvPr>
          <p:cNvSpPr txBox="1"/>
          <p:nvPr/>
        </p:nvSpPr>
        <p:spPr>
          <a:xfrm>
            <a:off x="8188960" y="4226560"/>
            <a:ext cx="1473200" cy="369332"/>
          </a:xfrm>
          <a:prstGeom prst="rect">
            <a:avLst/>
          </a:prstGeom>
          <a:noFill/>
        </p:spPr>
        <p:txBody>
          <a:bodyPr wrap="square" rtlCol="0">
            <a:spAutoFit/>
          </a:bodyPr>
          <a:lstStyle/>
          <a:p>
            <a:r>
              <a:rPr lang="en-IN" dirty="0">
                <a:highlight>
                  <a:srgbClr val="FFFF00"/>
                </a:highlight>
                <a:latin typeface="Times New Roman" panose="02020603050405020304" pitchFamily="18" charset="0"/>
                <a:cs typeface="Times New Roman" panose="02020603050405020304" pitchFamily="18" charset="0"/>
              </a:rPr>
              <a:t>R2</a:t>
            </a:r>
            <a:r>
              <a:rPr lang="en-IN" dirty="0">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 counter</a:t>
            </a:r>
          </a:p>
        </p:txBody>
      </p:sp>
      <p:cxnSp>
        <p:nvCxnSpPr>
          <p:cNvPr id="33" name="Straight Connector 32">
            <a:extLst>
              <a:ext uri="{FF2B5EF4-FFF2-40B4-BE49-F238E27FC236}">
                <a16:creationId xmlns:a16="http://schemas.microsoft.com/office/drawing/2014/main" id="{DDB3EF2E-C75C-8353-128C-5A788DE8C062}"/>
              </a:ext>
            </a:extLst>
          </p:cNvPr>
          <p:cNvCxnSpPr>
            <a:cxnSpLocks/>
          </p:cNvCxnSpPr>
          <p:nvPr/>
        </p:nvCxnSpPr>
        <p:spPr>
          <a:xfrm>
            <a:off x="7904480" y="4652050"/>
            <a:ext cx="224536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6A01C57-047B-B76F-B95F-C6FAE5752E25}"/>
              </a:ext>
            </a:extLst>
          </p:cNvPr>
          <p:cNvSpPr txBox="1"/>
          <p:nvPr/>
        </p:nvSpPr>
        <p:spPr>
          <a:xfrm>
            <a:off x="8195426" y="4704079"/>
            <a:ext cx="1473200" cy="923330"/>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R1</a:t>
            </a:r>
            <a:r>
              <a:rPr lang="en-IN" dirty="0">
                <a:latin typeface="Times New Roman" panose="02020603050405020304" pitchFamily="18" charset="0"/>
                <a:cs typeface="Times New Roman" panose="02020603050405020304" pitchFamily="18" charset="0"/>
                <a:sym typeface="Wingdings" panose="05000000000000000000" pitchFamily="2" charset="2"/>
              </a:rPr>
              <a:t> counter</a:t>
            </a:r>
          </a:p>
          <a:p>
            <a:r>
              <a:rPr lang="en-IN" dirty="0">
                <a:latin typeface="Times New Roman" panose="02020603050405020304" pitchFamily="18" charset="0"/>
                <a:cs typeface="Times New Roman" panose="02020603050405020304" pitchFamily="18" charset="0"/>
                <a:sym typeface="Wingdings" panose="05000000000000000000" pitchFamily="2" charset="2"/>
              </a:rPr>
              <a:t>R1 R1 + 1</a:t>
            </a:r>
          </a:p>
          <a:p>
            <a:r>
              <a:rPr lang="en-IN" dirty="0">
                <a:latin typeface="Times New Roman" panose="02020603050405020304" pitchFamily="18" charset="0"/>
                <a:cs typeface="Times New Roman" panose="02020603050405020304" pitchFamily="18" charset="0"/>
                <a:sym typeface="Wingdings" panose="05000000000000000000" pitchFamily="2" charset="2"/>
              </a:rPr>
              <a:t>Counter R1</a:t>
            </a:r>
            <a:endParaRPr lang="en-IN" dirty="0">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id="{A7924FFE-2CCC-7E04-83F9-8E88EA167003}"/>
              </a:ext>
            </a:extLst>
          </p:cNvPr>
          <p:cNvSpPr txBox="1"/>
          <p:nvPr/>
        </p:nvSpPr>
        <p:spPr>
          <a:xfrm>
            <a:off x="7213600" y="4338320"/>
            <a:ext cx="1043710" cy="523220"/>
          </a:xfrm>
          <a:prstGeom prst="rect">
            <a:avLst/>
          </a:prstGeom>
          <a:noFill/>
        </p:spPr>
        <p:txBody>
          <a:bodyPr wrap="square" rtlCol="0">
            <a:spAutoFit/>
          </a:bodyPr>
          <a:lstStyle/>
          <a:p>
            <a:r>
              <a:rPr lang="en-IN" sz="1400" b="1" dirty="0">
                <a:highlight>
                  <a:srgbClr val="00FF00"/>
                </a:highlight>
                <a:latin typeface="Times New Roman" panose="02020603050405020304" pitchFamily="18" charset="0"/>
                <a:cs typeface="Times New Roman" panose="02020603050405020304" pitchFamily="18" charset="0"/>
              </a:rPr>
              <a:t>Context switch</a:t>
            </a:r>
          </a:p>
        </p:txBody>
      </p:sp>
      <p:sp>
        <p:nvSpPr>
          <p:cNvPr id="36" name="TextBox 35">
            <a:extLst>
              <a:ext uri="{FF2B5EF4-FFF2-40B4-BE49-F238E27FC236}">
                <a16:creationId xmlns:a16="http://schemas.microsoft.com/office/drawing/2014/main" id="{762060C9-7483-F969-B689-01EF84C19107}"/>
              </a:ext>
            </a:extLst>
          </p:cNvPr>
          <p:cNvSpPr txBox="1"/>
          <p:nvPr/>
        </p:nvSpPr>
        <p:spPr>
          <a:xfrm>
            <a:off x="8347826" y="6251505"/>
            <a:ext cx="1320800" cy="369332"/>
          </a:xfrm>
          <a:prstGeom prst="rect">
            <a:avLst/>
          </a:prstGeom>
          <a:noFill/>
        </p:spPr>
        <p:txBody>
          <a:bodyPr wrap="square">
            <a:spAutoFit/>
          </a:bodyPr>
          <a:lstStyle/>
          <a:p>
            <a:r>
              <a:rPr lang="en-IN" dirty="0">
                <a:latin typeface="Times New Roman" panose="02020603050405020304" pitchFamily="18" charset="0"/>
                <a:cs typeface="Times New Roman" panose="02020603050405020304" pitchFamily="18" charset="0"/>
              </a:rPr>
              <a:t>counter=4</a:t>
            </a:r>
          </a:p>
        </p:txBody>
      </p:sp>
      <p:sp>
        <p:nvSpPr>
          <p:cNvPr id="37" name="TextBox 36">
            <a:extLst>
              <a:ext uri="{FF2B5EF4-FFF2-40B4-BE49-F238E27FC236}">
                <a16:creationId xmlns:a16="http://schemas.microsoft.com/office/drawing/2014/main" id="{86B0EBB6-7A2A-61AC-3378-0E4C2C7D31CC}"/>
              </a:ext>
            </a:extLst>
          </p:cNvPr>
          <p:cNvSpPr txBox="1"/>
          <p:nvPr/>
        </p:nvSpPr>
        <p:spPr>
          <a:xfrm>
            <a:off x="8200044" y="5638138"/>
            <a:ext cx="1795550" cy="646331"/>
          </a:xfrm>
          <a:prstGeom prst="rect">
            <a:avLst/>
          </a:prstGeom>
          <a:noFill/>
        </p:spPr>
        <p:txBody>
          <a:bodyPr wrap="square">
            <a:spAutoFit/>
          </a:bodyPr>
          <a:lstStyle/>
          <a:p>
            <a:r>
              <a:rPr lang="en-IN" dirty="0">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R2 R2 - 1</a:t>
            </a:r>
          </a:p>
          <a:p>
            <a:r>
              <a:rPr lang="en-IN" dirty="0">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Counter R2</a:t>
            </a:r>
            <a:endParaRPr lang="en-IN" dirty="0">
              <a:highlight>
                <a:srgbClr val="FFFF00"/>
              </a:highlight>
              <a:latin typeface="Times New Roman" panose="02020603050405020304" pitchFamily="18" charset="0"/>
              <a:cs typeface="Times New Roman" panose="02020603050405020304" pitchFamily="18" charset="0"/>
            </a:endParaRPr>
          </a:p>
        </p:txBody>
      </p:sp>
      <p:cxnSp>
        <p:nvCxnSpPr>
          <p:cNvPr id="38" name="Straight Connector 37">
            <a:extLst>
              <a:ext uri="{FF2B5EF4-FFF2-40B4-BE49-F238E27FC236}">
                <a16:creationId xmlns:a16="http://schemas.microsoft.com/office/drawing/2014/main" id="{3F2B760C-40A1-9D7A-BA12-B4439AAF00C1}"/>
              </a:ext>
            </a:extLst>
          </p:cNvPr>
          <p:cNvCxnSpPr>
            <a:cxnSpLocks/>
          </p:cNvCxnSpPr>
          <p:nvPr/>
        </p:nvCxnSpPr>
        <p:spPr>
          <a:xfrm>
            <a:off x="7874000" y="5617250"/>
            <a:ext cx="2245360"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293EF0DD-C495-FB1F-3E92-470A265C6F61}"/>
              </a:ext>
            </a:extLst>
          </p:cNvPr>
          <p:cNvSpPr txBox="1"/>
          <p:nvPr/>
        </p:nvSpPr>
        <p:spPr>
          <a:xfrm>
            <a:off x="7183120" y="5303520"/>
            <a:ext cx="1043710" cy="523220"/>
          </a:xfrm>
          <a:prstGeom prst="rect">
            <a:avLst/>
          </a:prstGeom>
          <a:noFill/>
        </p:spPr>
        <p:txBody>
          <a:bodyPr wrap="square" rtlCol="0">
            <a:spAutoFit/>
          </a:bodyPr>
          <a:lstStyle/>
          <a:p>
            <a:r>
              <a:rPr lang="en-IN" sz="1400" b="1" dirty="0">
                <a:highlight>
                  <a:srgbClr val="00FF00"/>
                </a:highlight>
                <a:latin typeface="Times New Roman" panose="02020603050405020304" pitchFamily="18" charset="0"/>
                <a:cs typeface="Times New Roman" panose="02020603050405020304" pitchFamily="18" charset="0"/>
              </a:rPr>
              <a:t>Context switch</a:t>
            </a:r>
          </a:p>
        </p:txBody>
      </p:sp>
      <p:sp>
        <p:nvSpPr>
          <p:cNvPr id="40" name="TextBox 39">
            <a:extLst>
              <a:ext uri="{FF2B5EF4-FFF2-40B4-BE49-F238E27FC236}">
                <a16:creationId xmlns:a16="http://schemas.microsoft.com/office/drawing/2014/main" id="{8C0F1896-A53D-4843-7EEC-88B52551FDAF}"/>
              </a:ext>
            </a:extLst>
          </p:cNvPr>
          <p:cNvSpPr txBox="1"/>
          <p:nvPr/>
        </p:nvSpPr>
        <p:spPr>
          <a:xfrm>
            <a:off x="1188720" y="3698240"/>
            <a:ext cx="1158240" cy="369332"/>
          </a:xfrm>
          <a:prstGeom prst="rect">
            <a:avLst/>
          </a:prstGeom>
          <a:noFill/>
        </p:spPr>
        <p:txBody>
          <a:bodyPr wrap="square" rtlCol="0">
            <a:spAutoFit/>
          </a:bodyPr>
          <a:lstStyle/>
          <a:p>
            <a:r>
              <a:rPr lang="en-IN" dirty="0"/>
              <a:t>P1,P2</a:t>
            </a:r>
          </a:p>
        </p:txBody>
      </p:sp>
      <p:sp>
        <p:nvSpPr>
          <p:cNvPr id="41" name="TextBox 40">
            <a:extLst>
              <a:ext uri="{FF2B5EF4-FFF2-40B4-BE49-F238E27FC236}">
                <a16:creationId xmlns:a16="http://schemas.microsoft.com/office/drawing/2014/main" id="{4216096D-C8C7-F8F5-0B89-49D45A5B788B}"/>
              </a:ext>
            </a:extLst>
          </p:cNvPr>
          <p:cNvSpPr txBox="1"/>
          <p:nvPr/>
        </p:nvSpPr>
        <p:spPr>
          <a:xfrm>
            <a:off x="8015318" y="3698240"/>
            <a:ext cx="1158240" cy="369332"/>
          </a:xfrm>
          <a:prstGeom prst="rect">
            <a:avLst/>
          </a:prstGeom>
          <a:noFill/>
        </p:spPr>
        <p:txBody>
          <a:bodyPr wrap="square" rtlCol="0">
            <a:spAutoFit/>
          </a:bodyPr>
          <a:lstStyle/>
          <a:p>
            <a:r>
              <a:rPr lang="en-IN" dirty="0"/>
              <a:t>P2,P1,P2</a:t>
            </a:r>
          </a:p>
        </p:txBody>
      </p:sp>
      <p:sp>
        <p:nvSpPr>
          <p:cNvPr id="42" name="TextBox 41">
            <a:extLst>
              <a:ext uri="{FF2B5EF4-FFF2-40B4-BE49-F238E27FC236}">
                <a16:creationId xmlns:a16="http://schemas.microsoft.com/office/drawing/2014/main" id="{BBD75469-BAD7-DDD2-08C1-DA97BD59516E}"/>
              </a:ext>
            </a:extLst>
          </p:cNvPr>
          <p:cNvSpPr txBox="1"/>
          <p:nvPr/>
        </p:nvSpPr>
        <p:spPr>
          <a:xfrm>
            <a:off x="4603404" y="3667760"/>
            <a:ext cx="1158240" cy="369332"/>
          </a:xfrm>
          <a:prstGeom prst="rect">
            <a:avLst/>
          </a:prstGeom>
          <a:noFill/>
        </p:spPr>
        <p:txBody>
          <a:bodyPr wrap="square" rtlCol="0">
            <a:spAutoFit/>
          </a:bodyPr>
          <a:lstStyle/>
          <a:p>
            <a:r>
              <a:rPr lang="en-IN" dirty="0"/>
              <a:t>P1,P2,P1</a:t>
            </a: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F2710936-8836-8706-3ED1-36D5E0232C67}"/>
                  </a:ext>
                </a:extLst>
              </p14:cNvPr>
              <p14:cNvContentPartPr/>
              <p14:nvPr/>
            </p14:nvContentPartPr>
            <p14:xfrm>
              <a:off x="539640" y="1548000"/>
              <a:ext cx="8968320" cy="2529360"/>
            </p14:xfrm>
          </p:contentPart>
        </mc:Choice>
        <mc:Fallback xmlns="">
          <p:pic>
            <p:nvPicPr>
              <p:cNvPr id="2" name="Ink 1">
                <a:extLst>
                  <a:ext uri="{FF2B5EF4-FFF2-40B4-BE49-F238E27FC236}">
                    <a16:creationId xmlns:a16="http://schemas.microsoft.com/office/drawing/2014/main" id="{F2710936-8836-8706-3ED1-36D5E0232C67}"/>
                  </a:ext>
                </a:extLst>
              </p:cNvPr>
              <p:cNvPicPr/>
              <p:nvPr/>
            </p:nvPicPr>
            <p:blipFill>
              <a:blip r:embed="rId3"/>
              <a:stretch>
                <a:fillRect/>
              </a:stretch>
            </p:blipFill>
            <p:spPr>
              <a:xfrm>
                <a:off x="530280" y="1538640"/>
                <a:ext cx="8987040" cy="2548080"/>
              </a:xfrm>
              <a:prstGeom prst="rect">
                <a:avLst/>
              </a:prstGeom>
            </p:spPr>
          </p:pic>
        </mc:Fallback>
      </mc:AlternateContent>
    </p:spTree>
    <p:extLst>
      <p:ext uri="{BB962C8B-B14F-4D97-AF65-F5344CB8AC3E}">
        <p14:creationId xmlns:p14="http://schemas.microsoft.com/office/powerpoint/2010/main" val="216254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41"/>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3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39"/>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37"/>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5" grpId="0"/>
      <p:bldP spid="16" grpId="0"/>
      <p:bldP spid="18" grpId="0"/>
      <p:bldP spid="19" grpId="0" animBg="1"/>
      <p:bldP spid="20" grpId="0"/>
      <p:bldP spid="22" grpId="0"/>
      <p:bldP spid="23" grpId="0"/>
      <p:bldP spid="24" grpId="0"/>
      <p:bldP spid="26" grpId="0"/>
      <p:bldP spid="30" grpId="0"/>
      <p:bldP spid="31" grpId="0" animBg="1"/>
      <p:bldP spid="32" grpId="0"/>
      <p:bldP spid="34" grpId="0"/>
      <p:bldP spid="35" grpId="0"/>
      <p:bldP spid="36" grpId="0"/>
      <p:bldP spid="37" grpId="0"/>
      <p:bldP spid="39" grpId="0"/>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659DB-556F-8C50-FF22-031436E09304}"/>
              </a:ext>
            </a:extLst>
          </p:cNvPr>
          <p:cNvSpPr>
            <a:spLocks noGrp="1"/>
          </p:cNvSpPr>
          <p:nvPr>
            <p:ph type="title"/>
          </p:nvPr>
        </p:nvSpPr>
        <p:spPr>
          <a:xfrm>
            <a:off x="838200" y="202565"/>
            <a:ext cx="10515600" cy="600075"/>
          </a:xfrm>
        </p:spPr>
        <p:txBody>
          <a:bodyPr vert="horz" lIns="91440" tIns="45720" rIns="91440" bIns="45720" rtlCol="0" anchor="ctr">
            <a:normAutofit fontScale="90000"/>
          </a:bodyPr>
          <a:lstStyle/>
          <a:p>
            <a:r>
              <a:rPr lang="en-IN" b="1" dirty="0">
                <a:solidFill>
                  <a:srgbClr val="C00000"/>
                </a:solidFill>
                <a:latin typeface="Times New Roman" panose="02020603050405020304" pitchFamily="18" charset="0"/>
                <a:cs typeface="Times New Roman" panose="02020603050405020304" pitchFamily="18" charset="0"/>
              </a:rPr>
              <a:t>Race Conditions</a:t>
            </a:r>
          </a:p>
        </p:txBody>
      </p:sp>
      <p:sp>
        <p:nvSpPr>
          <p:cNvPr id="3" name="Content Placeholder 2">
            <a:extLst>
              <a:ext uri="{FF2B5EF4-FFF2-40B4-BE49-F238E27FC236}">
                <a16:creationId xmlns:a16="http://schemas.microsoft.com/office/drawing/2014/main" id="{45F02F4F-AC99-EDA8-0BDF-E013D4AF021E}"/>
              </a:ext>
            </a:extLst>
          </p:cNvPr>
          <p:cNvSpPr>
            <a:spLocks noGrp="1"/>
          </p:cNvSpPr>
          <p:nvPr>
            <p:ph idx="1"/>
          </p:nvPr>
        </p:nvSpPr>
        <p:spPr>
          <a:xfrm>
            <a:off x="838200" y="928211"/>
            <a:ext cx="10515600" cy="2292509"/>
          </a:xfrm>
        </p:spPr>
        <p:txBody>
          <a:bodyPr/>
          <a:lstStyle/>
          <a:p>
            <a:r>
              <a:rPr lang="en-IN" dirty="0">
                <a:latin typeface="Times New Roman" panose="02020603050405020304" pitchFamily="18" charset="0"/>
                <a:cs typeface="Times New Roman" panose="02020603050405020304" pitchFamily="18" charset="0"/>
              </a:rPr>
              <a:t>A situation where several processes access and manipulate the same data (critical section) and the output depends on the order in which the access take place is known as </a:t>
            </a:r>
            <a:r>
              <a:rPr lang="en-IN" b="1" dirty="0">
                <a:latin typeface="Times New Roman" panose="02020603050405020304" pitchFamily="18" charset="0"/>
                <a:cs typeface="Times New Roman" panose="02020603050405020304" pitchFamily="18" charset="0"/>
              </a:rPr>
              <a:t>race condition</a:t>
            </a:r>
            <a:r>
              <a:rPr lang="en-IN" dirty="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To prevent race conditions by providing synchronization, which ensure only one process at a time manipulates the critical data.</a:t>
            </a:r>
          </a:p>
        </p:txBody>
      </p:sp>
      <p:grpSp>
        <p:nvGrpSpPr>
          <p:cNvPr id="14" name="Group 13">
            <a:extLst>
              <a:ext uri="{FF2B5EF4-FFF2-40B4-BE49-F238E27FC236}">
                <a16:creationId xmlns:a16="http://schemas.microsoft.com/office/drawing/2014/main" id="{3435774E-14DC-BF2F-C1CA-ABD2BDEDBC0D}"/>
              </a:ext>
            </a:extLst>
          </p:cNvPr>
          <p:cNvGrpSpPr/>
          <p:nvPr/>
        </p:nvGrpSpPr>
        <p:grpSpPr>
          <a:xfrm>
            <a:off x="1788160" y="3458051"/>
            <a:ext cx="4429760" cy="2246769"/>
            <a:chOff x="2286000" y="3620611"/>
            <a:chExt cx="4429760" cy="2246769"/>
          </a:xfrm>
        </p:grpSpPr>
        <p:sp>
          <p:nvSpPr>
            <p:cNvPr id="4" name="TextBox 3">
              <a:extLst>
                <a:ext uri="{FF2B5EF4-FFF2-40B4-BE49-F238E27FC236}">
                  <a16:creationId xmlns:a16="http://schemas.microsoft.com/office/drawing/2014/main" id="{5B360F7B-045D-DB01-07CE-13CF7BFEF8C4}"/>
                </a:ext>
              </a:extLst>
            </p:cNvPr>
            <p:cNvSpPr txBox="1"/>
            <p:nvPr/>
          </p:nvSpPr>
          <p:spPr>
            <a:xfrm>
              <a:off x="2307244" y="3620611"/>
              <a:ext cx="1634836" cy="2246769"/>
            </a:xfrm>
            <a:prstGeom prst="rect">
              <a:avLst/>
            </a:prstGeom>
            <a:noFill/>
            <a:ln w="12700">
              <a:solidFill>
                <a:schemeClr val="tx1"/>
              </a:solidFill>
            </a:ln>
          </p:spPr>
          <p:txBody>
            <a:bodyPr wrap="square" rtlCol="0">
              <a:spAutoFit/>
            </a:bodyPr>
            <a:lstStyle/>
            <a:p>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counter++</a:t>
              </a:r>
            </a:p>
            <a:p>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a:t>
              </a:r>
            </a:p>
          </p:txBody>
        </p:sp>
        <p:sp>
          <p:nvSpPr>
            <p:cNvPr id="5" name="Oval 4">
              <a:extLst>
                <a:ext uri="{FF2B5EF4-FFF2-40B4-BE49-F238E27FC236}">
                  <a16:creationId xmlns:a16="http://schemas.microsoft.com/office/drawing/2014/main" id="{E1878226-F847-00D1-F3F4-DC203E3FCDE5}"/>
                </a:ext>
              </a:extLst>
            </p:cNvPr>
            <p:cNvSpPr/>
            <p:nvPr/>
          </p:nvSpPr>
          <p:spPr>
            <a:xfrm>
              <a:off x="2286000" y="4531360"/>
              <a:ext cx="1473200" cy="45720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a16="http://schemas.microsoft.com/office/drawing/2014/main" id="{F0BC174C-3971-EDA9-325A-16CB878035D6}"/>
                </a:ext>
              </a:extLst>
            </p:cNvPr>
            <p:cNvSpPr txBox="1"/>
            <p:nvPr/>
          </p:nvSpPr>
          <p:spPr>
            <a:xfrm>
              <a:off x="4561840" y="4534654"/>
              <a:ext cx="2153920" cy="369332"/>
            </a:xfrm>
            <a:prstGeom prst="rect">
              <a:avLst/>
            </a:prstGeom>
            <a:noFill/>
          </p:spPr>
          <p:txBody>
            <a:bodyPr wrap="square" rtlCol="0">
              <a:spAutoFit/>
            </a:bodyPr>
            <a:lstStyle/>
            <a:p>
              <a:r>
                <a:rPr lang="en-IN" b="1" dirty="0"/>
                <a:t>Critical section</a:t>
              </a:r>
            </a:p>
          </p:txBody>
        </p:sp>
        <p:cxnSp>
          <p:nvCxnSpPr>
            <p:cNvPr id="8" name="Straight Arrow Connector 7">
              <a:extLst>
                <a:ext uri="{FF2B5EF4-FFF2-40B4-BE49-F238E27FC236}">
                  <a16:creationId xmlns:a16="http://schemas.microsoft.com/office/drawing/2014/main" id="{BC4F1C28-D609-740F-A409-404C3FACB6C4}"/>
                </a:ext>
              </a:extLst>
            </p:cNvPr>
            <p:cNvCxnSpPr>
              <a:cxnSpLocks/>
            </p:cNvCxnSpPr>
            <p:nvPr/>
          </p:nvCxnSpPr>
          <p:spPr>
            <a:xfrm flipH="1">
              <a:off x="3840480" y="4729480"/>
              <a:ext cx="720000"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pic>
        <p:nvPicPr>
          <p:cNvPr id="13" name="Picture 12" descr="Text&#10;&#10;Description automatically generated">
            <a:extLst>
              <a:ext uri="{FF2B5EF4-FFF2-40B4-BE49-F238E27FC236}">
                <a16:creationId xmlns:a16="http://schemas.microsoft.com/office/drawing/2014/main" id="{A7500A48-1BC3-EE50-6DDB-EFC76D58F29C}"/>
              </a:ext>
            </a:extLst>
          </p:cNvPr>
          <p:cNvPicPr>
            <a:picLocks noChangeAspect="1"/>
          </p:cNvPicPr>
          <p:nvPr/>
        </p:nvPicPr>
        <p:blipFill>
          <a:blip r:embed="rId2"/>
          <a:stretch>
            <a:fillRect/>
          </a:stretch>
        </p:blipFill>
        <p:spPr>
          <a:xfrm>
            <a:off x="7406640" y="3317223"/>
            <a:ext cx="3068320" cy="2977541"/>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7F12FD2C-A406-E4D1-AAE3-BCEB6EEC3858}"/>
                  </a:ext>
                </a:extLst>
              </p14:cNvPr>
              <p14:cNvContentPartPr/>
              <p14:nvPr/>
            </p14:nvContentPartPr>
            <p14:xfrm>
              <a:off x="1200240" y="711720"/>
              <a:ext cx="10209960" cy="4454280"/>
            </p14:xfrm>
          </p:contentPart>
        </mc:Choice>
        <mc:Fallback xmlns="">
          <p:pic>
            <p:nvPicPr>
              <p:cNvPr id="7" name="Ink 6">
                <a:extLst>
                  <a:ext uri="{FF2B5EF4-FFF2-40B4-BE49-F238E27FC236}">
                    <a16:creationId xmlns:a16="http://schemas.microsoft.com/office/drawing/2014/main" id="{7F12FD2C-A406-E4D1-AAE3-BCEB6EEC3858}"/>
                  </a:ext>
                </a:extLst>
              </p:cNvPr>
              <p:cNvPicPr/>
              <p:nvPr/>
            </p:nvPicPr>
            <p:blipFill>
              <a:blip r:embed="rId4"/>
              <a:stretch>
                <a:fillRect/>
              </a:stretch>
            </p:blipFill>
            <p:spPr>
              <a:xfrm>
                <a:off x="1190880" y="702360"/>
                <a:ext cx="10228680" cy="4473000"/>
              </a:xfrm>
              <a:prstGeom prst="rect">
                <a:avLst/>
              </a:prstGeom>
            </p:spPr>
          </p:pic>
        </mc:Fallback>
      </mc:AlternateContent>
    </p:spTree>
    <p:extLst>
      <p:ext uri="{BB962C8B-B14F-4D97-AF65-F5344CB8AC3E}">
        <p14:creationId xmlns:p14="http://schemas.microsoft.com/office/powerpoint/2010/main" val="1483118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225DD-E453-4382-255B-6D1A7CD9FF6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F897ABC-3097-368D-0A0C-B3A35F6DED96}"/>
              </a:ext>
            </a:extLst>
          </p:cNvPr>
          <p:cNvSpPr txBox="1"/>
          <p:nvPr/>
        </p:nvSpPr>
        <p:spPr>
          <a:xfrm>
            <a:off x="4871258" y="997531"/>
            <a:ext cx="3025833" cy="830997"/>
          </a:xfrm>
          <a:prstGeom prst="rect">
            <a:avLst/>
          </a:prstGeom>
          <a:noFill/>
        </p:spPr>
        <p:txBody>
          <a:bodyPr wrap="square" rtlCol="0">
            <a:spAutoFit/>
          </a:bodyPr>
          <a:lstStyle>
            <a:defPPr>
              <a:defRPr lang="en-US"/>
            </a:defPPr>
            <a:lvl1pPr>
              <a:defRPr sz="2400">
                <a:latin typeface="Times New Roman" panose="02020603050405020304" pitchFamily="18" charset="0"/>
                <a:cs typeface="Times New Roman" panose="02020603050405020304" pitchFamily="18" charset="0"/>
              </a:defRPr>
            </a:lvl1pPr>
          </a:lstStyle>
          <a:p>
            <a:r>
              <a:rPr lang="en-IN" dirty="0"/>
              <a:t>int counter=5</a:t>
            </a:r>
          </a:p>
          <a:p>
            <a:r>
              <a:rPr lang="en-IN" dirty="0" err="1"/>
              <a:t>lock_t</a:t>
            </a:r>
            <a:r>
              <a:rPr lang="en-IN" dirty="0"/>
              <a:t> L;</a:t>
            </a:r>
          </a:p>
        </p:txBody>
      </p:sp>
      <p:sp>
        <p:nvSpPr>
          <p:cNvPr id="6" name="TextBox 5">
            <a:extLst>
              <a:ext uri="{FF2B5EF4-FFF2-40B4-BE49-F238E27FC236}">
                <a16:creationId xmlns:a16="http://schemas.microsoft.com/office/drawing/2014/main" id="{BAC4BB11-17F9-6202-A337-C963500EED80}"/>
              </a:ext>
            </a:extLst>
          </p:cNvPr>
          <p:cNvSpPr txBox="1"/>
          <p:nvPr/>
        </p:nvSpPr>
        <p:spPr>
          <a:xfrm>
            <a:off x="1565564" y="1765073"/>
            <a:ext cx="1942408" cy="2677656"/>
          </a:xfrm>
          <a:prstGeom prst="rect">
            <a:avLst/>
          </a:prstGeom>
          <a:noFill/>
          <a:ln w="12700">
            <a:solidFill>
              <a:schemeClr val="tx1"/>
            </a:solidFill>
          </a:ln>
        </p:spPr>
        <p:txBody>
          <a:bodyPr wrap="square" rtlCol="0">
            <a:spAutoFit/>
          </a:bodyPr>
          <a:lstStyle/>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  lock(L)</a:t>
            </a:r>
          </a:p>
          <a:p>
            <a:r>
              <a:rPr lang="en-IN" sz="2400" dirty="0">
                <a:latin typeface="Times New Roman" panose="02020603050405020304" pitchFamily="18" charset="0"/>
                <a:cs typeface="Times New Roman" panose="02020603050405020304" pitchFamily="18" charset="0"/>
              </a:rPr>
              <a:t> counter++</a:t>
            </a:r>
          </a:p>
          <a:p>
            <a:r>
              <a:rPr lang="en-IN" sz="2400" dirty="0">
                <a:latin typeface="Times New Roman" panose="02020603050405020304" pitchFamily="18" charset="0"/>
                <a:cs typeface="Times New Roman" panose="02020603050405020304" pitchFamily="18" charset="0"/>
              </a:rPr>
              <a:t> unlock(L) </a:t>
            </a:r>
          </a:p>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0C247564-1945-30EB-1400-DA1A3CCA3006}"/>
              </a:ext>
            </a:extLst>
          </p:cNvPr>
          <p:cNvSpPr txBox="1"/>
          <p:nvPr/>
        </p:nvSpPr>
        <p:spPr>
          <a:xfrm>
            <a:off x="8251767" y="1658696"/>
            <a:ext cx="1942408" cy="2677656"/>
          </a:xfrm>
          <a:prstGeom prst="rect">
            <a:avLst/>
          </a:prstGeom>
          <a:noFill/>
          <a:ln w="12700">
            <a:solidFill>
              <a:schemeClr val="tx1"/>
            </a:solidFill>
          </a:ln>
        </p:spPr>
        <p:txBody>
          <a:bodyPr wrap="square" rtlCol="0">
            <a:spAutoFit/>
          </a:bodyPr>
          <a:lstStyle/>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  lock(L)</a:t>
            </a:r>
          </a:p>
          <a:p>
            <a:r>
              <a:rPr lang="en-IN" sz="2400" dirty="0">
                <a:latin typeface="Times New Roman" panose="02020603050405020304" pitchFamily="18" charset="0"/>
                <a:cs typeface="Times New Roman" panose="02020603050405020304" pitchFamily="18" charset="0"/>
              </a:rPr>
              <a:t>  counter++</a:t>
            </a:r>
          </a:p>
          <a:p>
            <a:r>
              <a:rPr lang="en-IN" sz="2400" dirty="0">
                <a:latin typeface="Times New Roman" panose="02020603050405020304" pitchFamily="18" charset="0"/>
                <a:cs typeface="Times New Roman" panose="02020603050405020304" pitchFamily="18" charset="0"/>
              </a:rPr>
              <a:t>  unlock(L) </a:t>
            </a:r>
          </a:p>
          <a:p>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376A021F-EEB5-9F08-8B3F-9D41C8D4F2C4}"/>
              </a:ext>
            </a:extLst>
          </p:cNvPr>
          <p:cNvSpPr txBox="1"/>
          <p:nvPr/>
        </p:nvSpPr>
        <p:spPr>
          <a:xfrm>
            <a:off x="1565564" y="1259141"/>
            <a:ext cx="1594196"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program 1</a:t>
            </a:r>
          </a:p>
        </p:txBody>
      </p:sp>
      <p:sp>
        <p:nvSpPr>
          <p:cNvPr id="9" name="TextBox 8">
            <a:extLst>
              <a:ext uri="{FF2B5EF4-FFF2-40B4-BE49-F238E27FC236}">
                <a16:creationId xmlns:a16="http://schemas.microsoft.com/office/drawing/2014/main" id="{558C0B20-3A02-7474-7521-542DF81C7B1D}"/>
              </a:ext>
            </a:extLst>
          </p:cNvPr>
          <p:cNvSpPr txBox="1"/>
          <p:nvPr/>
        </p:nvSpPr>
        <p:spPr>
          <a:xfrm>
            <a:off x="8251767" y="1177938"/>
            <a:ext cx="1745673"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program 2</a:t>
            </a:r>
          </a:p>
        </p:txBody>
      </p:sp>
      <p:sp>
        <p:nvSpPr>
          <p:cNvPr id="10" name="TextBox 9">
            <a:extLst>
              <a:ext uri="{FF2B5EF4-FFF2-40B4-BE49-F238E27FC236}">
                <a16:creationId xmlns:a16="http://schemas.microsoft.com/office/drawing/2014/main" id="{D2512B25-3EF8-0603-F56E-B1D46345813C}"/>
              </a:ext>
            </a:extLst>
          </p:cNvPr>
          <p:cNvSpPr txBox="1"/>
          <p:nvPr/>
        </p:nvSpPr>
        <p:spPr>
          <a:xfrm>
            <a:off x="4854633" y="677745"/>
            <a:ext cx="2277687" cy="400110"/>
          </a:xfrm>
          <a:prstGeom prst="rect">
            <a:avLst/>
          </a:prstGeom>
          <a:noFill/>
        </p:spPr>
        <p:txBody>
          <a:bodyPr wrap="square" rtlCol="0">
            <a:spAutoFit/>
          </a:bodyPr>
          <a:lstStyle/>
          <a:p>
            <a:r>
              <a:rPr lang="en-IN" sz="2000" b="1" u="sng" dirty="0">
                <a:latin typeface="Times New Roman" panose="02020603050405020304" pitchFamily="18" charset="0"/>
                <a:cs typeface="Times New Roman" panose="02020603050405020304" pitchFamily="18" charset="0"/>
              </a:rPr>
              <a:t>Shared variable</a:t>
            </a:r>
          </a:p>
        </p:txBody>
      </p:sp>
      <p:sp>
        <p:nvSpPr>
          <p:cNvPr id="3" name="TextBox 2">
            <a:extLst>
              <a:ext uri="{FF2B5EF4-FFF2-40B4-BE49-F238E27FC236}">
                <a16:creationId xmlns:a16="http://schemas.microsoft.com/office/drawing/2014/main" id="{B0B002B4-8C8B-BD52-DCEC-3B73C54EAFC5}"/>
              </a:ext>
            </a:extLst>
          </p:cNvPr>
          <p:cNvSpPr txBox="1"/>
          <p:nvPr/>
        </p:nvSpPr>
        <p:spPr>
          <a:xfrm>
            <a:off x="1565563" y="5029473"/>
            <a:ext cx="8027323" cy="646331"/>
          </a:xfrm>
          <a:prstGeom prst="rect">
            <a:avLst/>
          </a:prstGeom>
          <a:noFill/>
        </p:spPr>
        <p:txBody>
          <a:bodyPr wrap="square">
            <a:spAutoFit/>
          </a:bodyPr>
          <a:lstStyle/>
          <a:p>
            <a:r>
              <a:rPr lang="en-IN" sz="1800" dirty="0">
                <a:latin typeface="Times New Roman" panose="02020603050405020304" pitchFamily="18" charset="0"/>
                <a:cs typeface="Times New Roman" panose="02020603050405020304" pitchFamily="18" charset="0"/>
              </a:rPr>
              <a:t>lock(L): acquires lock L exclusively</a:t>
            </a:r>
          </a:p>
          <a:p>
            <a:r>
              <a:rPr lang="en-IN" dirty="0">
                <a:latin typeface="Times New Roman" panose="02020603050405020304" pitchFamily="18" charset="0"/>
                <a:cs typeface="Times New Roman" panose="02020603050405020304" pitchFamily="18" charset="0"/>
              </a:rPr>
              <a:t>   - ensures that only the process with L can access the Critical Section</a:t>
            </a:r>
            <a:endParaRPr lang="en-IN" dirty="0"/>
          </a:p>
        </p:txBody>
      </p:sp>
      <p:sp>
        <p:nvSpPr>
          <p:cNvPr id="11" name="TextBox 10">
            <a:extLst>
              <a:ext uri="{FF2B5EF4-FFF2-40B4-BE49-F238E27FC236}">
                <a16:creationId xmlns:a16="http://schemas.microsoft.com/office/drawing/2014/main" id="{66C1F160-476A-CAB6-94E4-ADCC059D7D53}"/>
              </a:ext>
            </a:extLst>
          </p:cNvPr>
          <p:cNvSpPr txBox="1"/>
          <p:nvPr/>
        </p:nvSpPr>
        <p:spPr>
          <a:xfrm>
            <a:off x="1565562" y="5780146"/>
            <a:ext cx="8027323" cy="646331"/>
          </a:xfrm>
          <a:prstGeom prst="rect">
            <a:avLst/>
          </a:prstGeom>
          <a:noFill/>
        </p:spPr>
        <p:txBody>
          <a:bodyPr wrap="square">
            <a:spAutoFit/>
          </a:bodyPr>
          <a:lstStyle/>
          <a:p>
            <a:r>
              <a:rPr lang="en-IN" sz="1800" dirty="0">
                <a:latin typeface="Times New Roman" panose="02020603050405020304" pitchFamily="18" charset="0"/>
                <a:cs typeface="Times New Roman" panose="02020603050405020304" pitchFamily="18" charset="0"/>
              </a:rPr>
              <a:t>unlock(L): release exclusive access to lock L</a:t>
            </a:r>
          </a:p>
          <a:p>
            <a:r>
              <a:rPr lang="en-IN" dirty="0">
                <a:latin typeface="Times New Roman" panose="02020603050405020304" pitchFamily="18" charset="0"/>
                <a:cs typeface="Times New Roman" panose="02020603050405020304" pitchFamily="18" charset="0"/>
              </a:rPr>
              <a:t>   - permitting other processes to access the critical section</a:t>
            </a:r>
            <a:endParaRPr lang="en-IN" dirty="0"/>
          </a:p>
        </p:txBody>
      </p:sp>
      <p:sp>
        <p:nvSpPr>
          <p:cNvPr id="12" name="Title 1">
            <a:extLst>
              <a:ext uri="{FF2B5EF4-FFF2-40B4-BE49-F238E27FC236}">
                <a16:creationId xmlns:a16="http://schemas.microsoft.com/office/drawing/2014/main" id="{1514BFBF-1F54-4C58-9BA4-EDE6849A499C}"/>
              </a:ext>
            </a:extLst>
          </p:cNvPr>
          <p:cNvSpPr>
            <a:spLocks noGrp="1"/>
          </p:cNvSpPr>
          <p:nvPr>
            <p:ph type="title"/>
          </p:nvPr>
        </p:nvSpPr>
        <p:spPr>
          <a:xfrm>
            <a:off x="838200" y="202565"/>
            <a:ext cx="10515600" cy="600075"/>
          </a:xfrm>
        </p:spPr>
        <p:txBody>
          <a:bodyPr vert="horz" lIns="91440" tIns="45720" rIns="91440" bIns="45720" rtlCol="0" anchor="ctr">
            <a:normAutofit fontScale="90000"/>
          </a:bodyPr>
          <a:lstStyle/>
          <a:p>
            <a:r>
              <a:rPr lang="en-IN" b="1" dirty="0">
                <a:solidFill>
                  <a:srgbClr val="C00000"/>
                </a:solidFill>
                <a:latin typeface="Times New Roman" panose="02020603050405020304" pitchFamily="18" charset="0"/>
                <a:cs typeface="Times New Roman" panose="02020603050405020304" pitchFamily="18" charset="0"/>
              </a:rPr>
              <a:t>Simple solution : Locks and Unlocks</a:t>
            </a: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15524DAB-9A50-FDE5-37A0-A9B0FE4BA303}"/>
                  </a:ext>
                </a:extLst>
              </p14:cNvPr>
              <p14:cNvContentPartPr/>
              <p14:nvPr/>
            </p14:nvContentPartPr>
            <p14:xfrm>
              <a:off x="1288800" y="1755000"/>
              <a:ext cx="4906080" cy="1814760"/>
            </p14:xfrm>
          </p:contentPart>
        </mc:Choice>
        <mc:Fallback xmlns="">
          <p:pic>
            <p:nvPicPr>
              <p:cNvPr id="2" name="Ink 1">
                <a:extLst>
                  <a:ext uri="{FF2B5EF4-FFF2-40B4-BE49-F238E27FC236}">
                    <a16:creationId xmlns:a16="http://schemas.microsoft.com/office/drawing/2014/main" id="{15524DAB-9A50-FDE5-37A0-A9B0FE4BA303}"/>
                  </a:ext>
                </a:extLst>
              </p:cNvPr>
              <p:cNvPicPr/>
              <p:nvPr/>
            </p:nvPicPr>
            <p:blipFill>
              <a:blip r:embed="rId3"/>
              <a:stretch>
                <a:fillRect/>
              </a:stretch>
            </p:blipFill>
            <p:spPr>
              <a:xfrm>
                <a:off x="1279440" y="1745640"/>
                <a:ext cx="4924800" cy="1833480"/>
              </a:xfrm>
              <a:prstGeom prst="rect">
                <a:avLst/>
              </a:prstGeom>
            </p:spPr>
          </p:pic>
        </mc:Fallback>
      </mc:AlternateContent>
    </p:spTree>
    <p:extLst>
      <p:ext uri="{BB962C8B-B14F-4D97-AF65-F5344CB8AC3E}">
        <p14:creationId xmlns:p14="http://schemas.microsoft.com/office/powerpoint/2010/main" val="3525178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D09B449-8E54-3A78-4B6B-4EFAF5276907}"/>
              </a:ext>
            </a:extLst>
          </p:cNvPr>
          <p:cNvSpPr txBox="1"/>
          <p:nvPr/>
        </p:nvSpPr>
        <p:spPr>
          <a:xfrm>
            <a:off x="594360" y="1170077"/>
            <a:ext cx="7630160" cy="4955203"/>
          </a:xfrm>
          <a:prstGeom prst="rect">
            <a:avLst/>
          </a:prstGeom>
          <a:noFill/>
        </p:spPr>
        <p:txBody>
          <a:bodyPr wrap="square">
            <a:spAutoFit/>
          </a:bodyPr>
          <a:lstStyle/>
          <a:p>
            <a:pPr marL="342900" indent="-34290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Consider a system of </a:t>
            </a:r>
            <a:r>
              <a:rPr lang="en-US" altLang="en-US" sz="2800" b="1" i="1" dirty="0">
                <a:latin typeface="Times New Roman" panose="02020603050405020304" pitchFamily="18" charset="0"/>
                <a:cs typeface="Times New Roman" panose="02020603050405020304" pitchFamily="18" charset="0"/>
              </a:rPr>
              <a:t>n</a:t>
            </a:r>
            <a:r>
              <a:rPr lang="en-US" altLang="en-US" sz="2800" b="1" dirty="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processes {</a:t>
            </a:r>
            <a:r>
              <a:rPr lang="en-US" altLang="en-US" sz="2800" b="1" i="1" dirty="0">
                <a:latin typeface="Times New Roman" panose="02020603050405020304" pitchFamily="18" charset="0"/>
                <a:cs typeface="Times New Roman" panose="02020603050405020304" pitchFamily="18" charset="0"/>
              </a:rPr>
              <a:t>p</a:t>
            </a:r>
            <a:r>
              <a:rPr lang="en-US" altLang="en-US" sz="2800" b="1" i="1" baseline="-25000" dirty="0">
                <a:latin typeface="Times New Roman" panose="02020603050405020304" pitchFamily="18" charset="0"/>
                <a:cs typeface="Times New Roman" panose="02020603050405020304" pitchFamily="18" charset="0"/>
              </a:rPr>
              <a:t>0</a:t>
            </a:r>
            <a:r>
              <a:rPr lang="en-US" altLang="en-US" sz="2800" b="1" i="1" dirty="0">
                <a:latin typeface="Times New Roman" panose="02020603050405020304" pitchFamily="18" charset="0"/>
                <a:cs typeface="Times New Roman" panose="02020603050405020304" pitchFamily="18" charset="0"/>
              </a:rPr>
              <a:t>, p</a:t>
            </a:r>
            <a:r>
              <a:rPr lang="en-US" altLang="en-US" sz="2800" b="1" i="1" baseline="-25000" dirty="0">
                <a:latin typeface="Times New Roman" panose="02020603050405020304" pitchFamily="18" charset="0"/>
                <a:cs typeface="Times New Roman" panose="02020603050405020304" pitchFamily="18" charset="0"/>
              </a:rPr>
              <a:t>1</a:t>
            </a:r>
            <a:r>
              <a:rPr lang="en-US" altLang="en-US" sz="2800" b="1" i="1" dirty="0">
                <a:latin typeface="Times New Roman" panose="02020603050405020304" pitchFamily="18" charset="0"/>
                <a:cs typeface="Times New Roman" panose="02020603050405020304" pitchFamily="18" charset="0"/>
              </a:rPr>
              <a:t>, … p</a:t>
            </a:r>
            <a:r>
              <a:rPr lang="en-US" altLang="en-US" sz="2800" b="1" i="1" baseline="-25000" dirty="0">
                <a:latin typeface="Times New Roman" panose="02020603050405020304" pitchFamily="18" charset="0"/>
                <a:cs typeface="Times New Roman" panose="02020603050405020304" pitchFamily="18" charset="0"/>
              </a:rPr>
              <a:t>n-1</a:t>
            </a:r>
            <a:r>
              <a:rPr lang="en-US" altLang="en-US" sz="2800" dirty="0">
                <a:latin typeface="Times New Roman" panose="02020603050405020304" pitchFamily="18" charset="0"/>
                <a:cs typeface="Times New Roman" panose="02020603050405020304" pitchFamily="18" charset="0"/>
              </a:rPr>
              <a:t>} where each process has common segment of code (known as </a:t>
            </a:r>
            <a:r>
              <a:rPr lang="en-US" altLang="en-US" sz="2800" b="1" dirty="0">
                <a:solidFill>
                  <a:srgbClr val="006699"/>
                </a:solidFill>
                <a:latin typeface="Times New Roman" panose="02020603050405020304" pitchFamily="18" charset="0"/>
                <a:cs typeface="Times New Roman" panose="02020603050405020304" pitchFamily="18" charset="0"/>
              </a:rPr>
              <a:t>critical section)</a:t>
            </a:r>
            <a:r>
              <a:rPr lang="en-US" altLang="en-US" sz="2800" dirty="0">
                <a:latin typeface="Times New Roman" panose="02020603050405020304" pitchFamily="18" charset="0"/>
                <a:cs typeface="Times New Roman" panose="02020603050405020304" pitchFamily="18" charset="0"/>
              </a:rPr>
              <a:t> like </a:t>
            </a:r>
            <a:r>
              <a:rPr lang="en-US" altLang="en-US" sz="2400" dirty="0">
                <a:latin typeface="Times New Roman" panose="02020603050405020304" pitchFamily="18" charset="0"/>
                <a:cs typeface="Times New Roman" panose="02020603050405020304" pitchFamily="18" charset="0"/>
              </a:rPr>
              <a:t>changing </a:t>
            </a:r>
            <a:r>
              <a:rPr lang="en-US" altLang="en-US" sz="2400" b="1" dirty="0">
                <a:latin typeface="Times New Roman" panose="02020603050405020304" pitchFamily="18" charset="0"/>
                <a:cs typeface="Times New Roman" panose="02020603050405020304" pitchFamily="18" charset="0"/>
              </a:rPr>
              <a:t>common variables</a:t>
            </a:r>
            <a:r>
              <a:rPr lang="en-US" altLang="en-US" sz="2400" dirty="0">
                <a:latin typeface="Times New Roman" panose="02020603050405020304" pitchFamily="18" charset="0"/>
                <a:cs typeface="Times New Roman" panose="02020603050405020304" pitchFamily="18" charset="0"/>
              </a:rPr>
              <a:t>, </a:t>
            </a:r>
            <a:r>
              <a:rPr lang="en-US" altLang="en-US" sz="2400" b="1" dirty="0">
                <a:latin typeface="Times New Roman" panose="02020603050405020304" pitchFamily="18" charset="0"/>
                <a:cs typeface="Times New Roman" panose="02020603050405020304" pitchFamily="18" charset="0"/>
              </a:rPr>
              <a:t>updating table, writing file</a:t>
            </a:r>
            <a:r>
              <a:rPr lang="en-US" altLang="en-US" sz="2400" dirty="0">
                <a:latin typeface="Times New Roman" panose="02020603050405020304" pitchFamily="18" charset="0"/>
                <a:cs typeface="Times New Roman" panose="02020603050405020304" pitchFamily="18" charset="0"/>
              </a:rPr>
              <a:t>, etc.</a:t>
            </a:r>
          </a:p>
          <a:p>
            <a:pPr marL="342900"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When one process in critical section, no other may be in its critical section</a:t>
            </a:r>
          </a:p>
          <a:p>
            <a:pPr marL="342900"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Solving Critical section (CS) problem means is to design a protocol for CS problem.</a:t>
            </a:r>
          </a:p>
          <a:p>
            <a:pPr marL="342900" indent="-34290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Each process must ask permission to enter critical section in </a:t>
            </a:r>
            <a:r>
              <a:rPr lang="en-US" altLang="en-US" sz="2800" b="1" dirty="0">
                <a:solidFill>
                  <a:srgbClr val="006699"/>
                </a:solidFill>
                <a:latin typeface="Times New Roman" panose="02020603050405020304" pitchFamily="18" charset="0"/>
                <a:cs typeface="Times New Roman" panose="02020603050405020304" pitchFamily="18" charset="0"/>
              </a:rPr>
              <a:t>entry section</a:t>
            </a:r>
            <a:r>
              <a:rPr lang="en-US" altLang="en-US" sz="2800" dirty="0">
                <a:latin typeface="Times New Roman" panose="02020603050405020304" pitchFamily="18" charset="0"/>
                <a:cs typeface="Times New Roman" panose="02020603050405020304" pitchFamily="18" charset="0"/>
              </a:rPr>
              <a:t>, may follow </a:t>
            </a:r>
            <a:r>
              <a:rPr lang="en-US" altLang="en-US" sz="2800" b="1" dirty="0">
                <a:solidFill>
                  <a:srgbClr val="006699"/>
                </a:solidFill>
                <a:latin typeface="Times New Roman" panose="02020603050405020304" pitchFamily="18" charset="0"/>
                <a:cs typeface="Times New Roman" panose="02020603050405020304" pitchFamily="18" charset="0"/>
              </a:rPr>
              <a:t>critical section </a:t>
            </a:r>
            <a:r>
              <a:rPr lang="en-US" altLang="en-US" sz="2800" dirty="0">
                <a:latin typeface="Times New Roman" panose="02020603050405020304" pitchFamily="18" charset="0"/>
                <a:cs typeface="Times New Roman" panose="02020603050405020304" pitchFamily="18" charset="0"/>
              </a:rPr>
              <a:t>with </a:t>
            </a:r>
            <a:r>
              <a:rPr lang="en-US" altLang="en-US" sz="2800" b="1" dirty="0">
                <a:solidFill>
                  <a:srgbClr val="006699"/>
                </a:solidFill>
                <a:latin typeface="Times New Roman" panose="02020603050405020304" pitchFamily="18" charset="0"/>
                <a:cs typeface="Times New Roman" panose="02020603050405020304" pitchFamily="18" charset="0"/>
              </a:rPr>
              <a:t>exit section</a:t>
            </a:r>
            <a:r>
              <a:rPr lang="en-US" altLang="en-US" sz="2800" dirty="0">
                <a:latin typeface="Times New Roman" panose="02020603050405020304" pitchFamily="18" charset="0"/>
                <a:cs typeface="Times New Roman" panose="02020603050405020304" pitchFamily="18" charset="0"/>
              </a:rPr>
              <a:t>, then </a:t>
            </a:r>
            <a:r>
              <a:rPr lang="en-US" altLang="en-US" sz="2800" b="1" dirty="0">
                <a:solidFill>
                  <a:srgbClr val="006699"/>
                </a:solidFill>
                <a:latin typeface="Times New Roman" panose="02020603050405020304" pitchFamily="18" charset="0"/>
                <a:cs typeface="Times New Roman" panose="02020603050405020304" pitchFamily="18" charset="0"/>
              </a:rPr>
              <a:t>remainder section</a:t>
            </a:r>
          </a:p>
        </p:txBody>
      </p:sp>
      <p:sp>
        <p:nvSpPr>
          <p:cNvPr id="6" name="Title 1">
            <a:extLst>
              <a:ext uri="{FF2B5EF4-FFF2-40B4-BE49-F238E27FC236}">
                <a16:creationId xmlns:a16="http://schemas.microsoft.com/office/drawing/2014/main" id="{A914B3F6-F827-A742-B9E6-5158FC291098}"/>
              </a:ext>
            </a:extLst>
          </p:cNvPr>
          <p:cNvSpPr>
            <a:spLocks noGrp="1"/>
          </p:cNvSpPr>
          <p:nvPr>
            <p:ph type="title"/>
          </p:nvPr>
        </p:nvSpPr>
        <p:spPr>
          <a:xfrm>
            <a:off x="594360" y="337164"/>
            <a:ext cx="6974840" cy="600075"/>
          </a:xfrm>
        </p:spPr>
        <p:txBody>
          <a:bodyPr vert="horz" lIns="91440" tIns="45720" rIns="91440" bIns="45720" rtlCol="0" anchor="ctr">
            <a:normAutofit fontScale="90000"/>
          </a:bodyPr>
          <a:lstStyle/>
          <a:p>
            <a:r>
              <a:rPr lang="en-IN" b="1" dirty="0">
                <a:solidFill>
                  <a:srgbClr val="C00000"/>
                </a:solidFill>
                <a:latin typeface="Times New Roman" panose="02020603050405020304" pitchFamily="18" charset="0"/>
                <a:cs typeface="Times New Roman" panose="02020603050405020304" pitchFamily="18" charset="0"/>
              </a:rPr>
              <a:t>Critical Section problem</a:t>
            </a:r>
          </a:p>
        </p:txBody>
      </p:sp>
      <p:pic>
        <p:nvPicPr>
          <p:cNvPr id="7" name="Picture 6" descr="Text&#10;&#10;Description automatically generated">
            <a:extLst>
              <a:ext uri="{FF2B5EF4-FFF2-40B4-BE49-F238E27FC236}">
                <a16:creationId xmlns:a16="http://schemas.microsoft.com/office/drawing/2014/main" id="{058F8F29-EDD8-F9C7-5711-2BD37784FB75}"/>
              </a:ext>
            </a:extLst>
          </p:cNvPr>
          <p:cNvPicPr>
            <a:picLocks noChangeAspect="1"/>
          </p:cNvPicPr>
          <p:nvPr/>
        </p:nvPicPr>
        <p:blipFill>
          <a:blip r:embed="rId2"/>
          <a:stretch>
            <a:fillRect/>
          </a:stretch>
        </p:blipFill>
        <p:spPr>
          <a:xfrm>
            <a:off x="8646160" y="1391589"/>
            <a:ext cx="3068320" cy="2977541"/>
          </a:xfrm>
          <a:prstGeom prst="rect">
            <a:avLst/>
          </a:prstGeom>
        </p:spPr>
      </p:pic>
    </p:spTree>
    <p:extLst>
      <p:ext uri="{BB962C8B-B14F-4D97-AF65-F5344CB8AC3E}">
        <p14:creationId xmlns:p14="http://schemas.microsoft.com/office/powerpoint/2010/main" val="1758958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39CC1D6-4719-1CB5-A3CA-9FF8E5963CFF}"/>
              </a:ext>
            </a:extLst>
          </p:cNvPr>
          <p:cNvSpPr txBox="1"/>
          <p:nvPr/>
        </p:nvSpPr>
        <p:spPr>
          <a:xfrm>
            <a:off x="466382" y="845799"/>
            <a:ext cx="8454098" cy="543557"/>
          </a:xfrm>
          <a:prstGeom prst="rect">
            <a:avLst/>
          </a:prstGeom>
        </p:spPr>
        <p:txBody>
          <a:bodyPr vert="horz" lIns="91440" tIns="45720" rIns="91440" bIns="45720" rtlCol="0" anchor="ctr">
            <a:noAutofit/>
          </a:bodyPr>
          <a:lstStyle>
            <a:lvl1pPr>
              <a:lnSpc>
                <a:spcPct val="90000"/>
              </a:lnSpc>
              <a:spcBef>
                <a:spcPct val="0"/>
              </a:spcBef>
              <a:buNone/>
              <a:defRPr sz="4400" b="1">
                <a:solidFill>
                  <a:srgbClr val="C00000"/>
                </a:solidFill>
                <a:latin typeface="Times New Roman" panose="02020603050405020304" pitchFamily="18" charset="0"/>
                <a:ea typeface="+mj-ea"/>
                <a:cs typeface="Times New Roman" panose="02020603050405020304" pitchFamily="18" charset="0"/>
              </a:defRPr>
            </a:lvl1pPr>
          </a:lstStyle>
          <a:p>
            <a:r>
              <a:rPr lang="en-US" altLang="en-US" sz="2800" dirty="0">
                <a:solidFill>
                  <a:schemeClr val="tx1"/>
                </a:solidFill>
              </a:rPr>
              <a:t>Requirements for solution to critical-section problem</a:t>
            </a:r>
            <a:endParaRPr lang="en-US" sz="2800" dirty="0">
              <a:solidFill>
                <a:schemeClr val="tx1"/>
              </a:solidFill>
            </a:endParaRPr>
          </a:p>
        </p:txBody>
      </p:sp>
      <p:sp>
        <p:nvSpPr>
          <p:cNvPr id="5" name="Rectangle 3">
            <a:extLst>
              <a:ext uri="{FF2B5EF4-FFF2-40B4-BE49-F238E27FC236}">
                <a16:creationId xmlns:a16="http://schemas.microsoft.com/office/drawing/2014/main" id="{B234F25D-9986-8E54-1740-9F427C2FC571}"/>
              </a:ext>
            </a:extLst>
          </p:cNvPr>
          <p:cNvSpPr>
            <a:spLocks noGrp="1" noChangeArrowheads="1"/>
          </p:cNvSpPr>
          <p:nvPr>
            <p:ph idx="1"/>
          </p:nvPr>
        </p:nvSpPr>
        <p:spPr>
          <a:xfrm>
            <a:off x="552509" y="1592556"/>
            <a:ext cx="7748211" cy="4530725"/>
          </a:xfrm>
        </p:spPr>
        <p:txBody>
          <a:bodyPr>
            <a:normAutofit fontScale="92500" lnSpcReduction="10000"/>
          </a:bodyPr>
          <a:lstStyle/>
          <a:p>
            <a:pPr marL="342900" indent="-342900">
              <a:buFont typeface="Monotype Sorts" pitchFamily="-84" charset="2"/>
              <a:buAutoNum type="arabicPeriod"/>
            </a:pPr>
            <a:r>
              <a:rPr lang="en-US" altLang="en-US" b="1" dirty="0">
                <a:solidFill>
                  <a:schemeClr val="accent2">
                    <a:lumMod val="75000"/>
                  </a:schemeClr>
                </a:solidFill>
                <a:latin typeface="Times New Roman" panose="02020603050405020304" pitchFamily="18" charset="0"/>
                <a:cs typeface="Times New Roman" panose="02020603050405020304" pitchFamily="18" charset="0"/>
              </a:rPr>
              <a:t>Mutual Exclusion </a:t>
            </a:r>
            <a:r>
              <a:rPr lang="en-US" altLang="en-US" dirty="0">
                <a:latin typeface="Times New Roman" panose="02020603050405020304" pitchFamily="18" charset="0"/>
                <a:cs typeface="Times New Roman" panose="02020603050405020304" pitchFamily="18" charset="0"/>
              </a:rPr>
              <a:t>- If process </a:t>
            </a:r>
            <a:r>
              <a:rPr lang="en-US" altLang="en-US" b="1" i="1" dirty="0">
                <a:latin typeface="Times New Roman" panose="02020603050405020304" pitchFamily="18" charset="0"/>
                <a:cs typeface="Times New Roman" panose="02020603050405020304" pitchFamily="18" charset="0"/>
              </a:rPr>
              <a:t>P</a:t>
            </a:r>
            <a:r>
              <a:rPr lang="en-US" altLang="en-US" b="1" i="1" baseline="-25000" dirty="0">
                <a:latin typeface="Times New Roman" panose="02020603050405020304" pitchFamily="18" charset="0"/>
                <a:cs typeface="Times New Roman" panose="02020603050405020304" pitchFamily="18" charset="0"/>
              </a:rPr>
              <a:t>i</a:t>
            </a:r>
            <a:r>
              <a:rPr lang="en-US" altLang="en-US" b="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is executing in its critical section, then no other processes can be executing in their critical sections</a:t>
            </a:r>
          </a:p>
          <a:p>
            <a:pPr marL="342900" indent="-342900">
              <a:buFont typeface="Monotype Sorts" pitchFamily="-84" charset="2"/>
              <a:buAutoNum type="arabicPeriod"/>
            </a:pPr>
            <a:r>
              <a:rPr lang="en-US" altLang="en-US" b="1" dirty="0">
                <a:solidFill>
                  <a:schemeClr val="accent2">
                    <a:lumMod val="75000"/>
                  </a:schemeClr>
                </a:solidFill>
                <a:latin typeface="Times New Roman" panose="02020603050405020304" pitchFamily="18" charset="0"/>
                <a:cs typeface="Times New Roman" panose="02020603050405020304" pitchFamily="18" charset="0"/>
              </a:rPr>
              <a:t>Progress </a:t>
            </a:r>
            <a:r>
              <a:rPr lang="en-US" altLang="en-US" dirty="0">
                <a:latin typeface="Times New Roman" panose="02020603050405020304" pitchFamily="18" charset="0"/>
                <a:cs typeface="Times New Roman" panose="02020603050405020304" pitchFamily="18" charset="0"/>
              </a:rPr>
              <a:t>- If no process is executing in its critical section and there exist some processes that wish to enter their critical section, then the selection of the process that will enter the critical section next cannot be postponed indefinitely</a:t>
            </a:r>
          </a:p>
          <a:p>
            <a:pPr marL="342900" indent="-342900">
              <a:buFont typeface="Monotype Sorts" pitchFamily="-84" charset="2"/>
              <a:buAutoNum type="arabicPeriod"/>
            </a:pPr>
            <a:r>
              <a:rPr lang="en-US" altLang="en-US" b="1" dirty="0">
                <a:solidFill>
                  <a:schemeClr val="accent2">
                    <a:lumMod val="75000"/>
                  </a:schemeClr>
                </a:solidFill>
                <a:latin typeface="Times New Roman" panose="02020603050405020304" pitchFamily="18" charset="0"/>
                <a:cs typeface="Times New Roman" panose="02020603050405020304" pitchFamily="18" charset="0"/>
              </a:rPr>
              <a:t>Bounded Waiting </a:t>
            </a:r>
            <a:r>
              <a:rPr lang="en-US" altLang="en-US" dirty="0">
                <a:latin typeface="Times New Roman" panose="02020603050405020304" pitchFamily="18" charset="0"/>
                <a:cs typeface="Times New Roman" panose="02020603050405020304" pitchFamily="18" charset="0"/>
              </a:rPr>
              <a:t>- A bound must exist on the number of times that other processes are allowed to enter their critical sections after a process has made a request to enter its critical section and before that request is granted</a:t>
            </a:r>
            <a:r>
              <a:rPr lang="en-US" altLang="en-US" dirty="0">
                <a:solidFill>
                  <a:srgbClr val="993300"/>
                </a:solidFill>
                <a:latin typeface="Times New Roman" panose="02020603050405020304" pitchFamily="18" charset="0"/>
                <a:cs typeface="Times New Roman" panose="02020603050405020304" pitchFamily="18" charset="0"/>
              </a:rPr>
              <a:t> </a:t>
            </a:r>
            <a:endParaRPr lang="en-US" altLang="en-US" dirty="0">
              <a:latin typeface="Times New Roman" panose="02020603050405020304" pitchFamily="18" charset="0"/>
              <a:cs typeface="Times New Roman" panose="02020603050405020304" pitchFamily="18" charset="0"/>
            </a:endParaRPr>
          </a:p>
          <a:p>
            <a:pPr lvl="1">
              <a:buSzPct val="125000"/>
            </a:pPr>
            <a:endParaRPr lang="en-US" altLang="en-US" dirty="0">
              <a:latin typeface="Times New Roman" panose="02020603050405020304" pitchFamily="18" charset="0"/>
              <a:cs typeface="Times New Roman" panose="02020603050405020304" pitchFamily="18" charset="0"/>
            </a:endParaRPr>
          </a:p>
        </p:txBody>
      </p:sp>
      <p:pic>
        <p:nvPicPr>
          <p:cNvPr id="6" name="Picture 5" descr="Text&#10;&#10;Description automatically generated">
            <a:extLst>
              <a:ext uri="{FF2B5EF4-FFF2-40B4-BE49-F238E27FC236}">
                <a16:creationId xmlns:a16="http://schemas.microsoft.com/office/drawing/2014/main" id="{F66C60AE-1B1E-0C1C-1B87-98CDD01E7C5E}"/>
              </a:ext>
            </a:extLst>
          </p:cNvPr>
          <p:cNvPicPr>
            <a:picLocks noChangeAspect="1"/>
          </p:cNvPicPr>
          <p:nvPr/>
        </p:nvPicPr>
        <p:blipFill>
          <a:blip r:embed="rId2"/>
          <a:stretch>
            <a:fillRect/>
          </a:stretch>
        </p:blipFill>
        <p:spPr>
          <a:xfrm>
            <a:off x="8839200" y="1940229"/>
            <a:ext cx="3068320" cy="2977541"/>
          </a:xfrm>
          <a:prstGeom prst="rect">
            <a:avLst/>
          </a:prstGeom>
        </p:spPr>
      </p:pic>
      <p:sp>
        <p:nvSpPr>
          <p:cNvPr id="7" name="Title 1">
            <a:extLst>
              <a:ext uri="{FF2B5EF4-FFF2-40B4-BE49-F238E27FC236}">
                <a16:creationId xmlns:a16="http://schemas.microsoft.com/office/drawing/2014/main" id="{AF673D7B-AA87-C259-A524-CAAACA851411}"/>
              </a:ext>
            </a:extLst>
          </p:cNvPr>
          <p:cNvSpPr>
            <a:spLocks noGrp="1"/>
          </p:cNvSpPr>
          <p:nvPr>
            <p:ph type="title"/>
          </p:nvPr>
        </p:nvSpPr>
        <p:spPr>
          <a:xfrm>
            <a:off x="238760" y="154284"/>
            <a:ext cx="3886200" cy="600075"/>
          </a:xfrm>
        </p:spPr>
        <p:txBody>
          <a:bodyPr vert="horz" lIns="91440" tIns="45720" rIns="91440" bIns="45720" rtlCol="0" anchor="ctr">
            <a:normAutofit fontScale="90000"/>
          </a:bodyPr>
          <a:lstStyle/>
          <a:p>
            <a:r>
              <a:rPr lang="en-IN" b="1" dirty="0">
                <a:solidFill>
                  <a:srgbClr val="C00000"/>
                </a:solidFill>
                <a:latin typeface="Times New Roman" panose="02020603050405020304" pitchFamily="18" charset="0"/>
                <a:cs typeface="Times New Roman" panose="02020603050405020304" pitchFamily="18" charset="0"/>
              </a:rPr>
              <a:t>Critical Section</a:t>
            </a:r>
          </a:p>
        </p:txBody>
      </p:sp>
    </p:spTree>
    <p:extLst>
      <p:ext uri="{BB962C8B-B14F-4D97-AF65-F5344CB8AC3E}">
        <p14:creationId xmlns:p14="http://schemas.microsoft.com/office/powerpoint/2010/main" val="3474644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7BEC1-05CB-5173-A390-08CB0346EAD1}"/>
              </a:ext>
            </a:extLst>
          </p:cNvPr>
          <p:cNvSpPr>
            <a:spLocks noGrp="1"/>
          </p:cNvSpPr>
          <p:nvPr>
            <p:ph type="title"/>
          </p:nvPr>
        </p:nvSpPr>
        <p:spPr>
          <a:xfrm>
            <a:off x="299720" y="182245"/>
            <a:ext cx="10515600" cy="650875"/>
          </a:xfrm>
        </p:spPr>
        <p:txBody>
          <a:bodyPr vert="horz" lIns="91440" tIns="45720" rIns="91440" bIns="45720" rtlCol="0" anchor="ctr">
            <a:normAutofit fontScale="90000"/>
          </a:bodyPr>
          <a:lstStyle/>
          <a:p>
            <a:r>
              <a:rPr lang="en-IN" b="1" dirty="0">
                <a:solidFill>
                  <a:srgbClr val="C00000"/>
                </a:solidFill>
                <a:latin typeface="Times New Roman" panose="02020603050405020304" pitchFamily="18" charset="0"/>
                <a:cs typeface="Times New Roman" panose="02020603050405020304" pitchFamily="18" charset="0"/>
              </a:rPr>
              <a:t>Solutions to CS problems</a:t>
            </a:r>
          </a:p>
        </p:txBody>
      </p:sp>
      <p:sp>
        <p:nvSpPr>
          <p:cNvPr id="4" name="Rectangle 2">
            <a:extLst>
              <a:ext uri="{FF2B5EF4-FFF2-40B4-BE49-F238E27FC236}">
                <a16:creationId xmlns:a16="http://schemas.microsoft.com/office/drawing/2014/main" id="{3A3D44C7-87B7-5BF6-8340-7E5D78699C87}"/>
              </a:ext>
            </a:extLst>
          </p:cNvPr>
          <p:cNvSpPr>
            <a:spLocks noGrp="1" noChangeArrowheads="1"/>
          </p:cNvSpPr>
          <p:nvPr>
            <p:ph idx="1"/>
          </p:nvPr>
        </p:nvSpPr>
        <p:spPr>
          <a:xfrm>
            <a:off x="838200" y="920750"/>
            <a:ext cx="10515600" cy="5541010"/>
          </a:xfrm>
        </p:spPr>
        <p:txBody>
          <a:bodyPr>
            <a:noAutofit/>
          </a:bodyPr>
          <a:lstStyle/>
          <a:p>
            <a:pPr eaLnBrk="1" hangingPunct="1"/>
            <a:r>
              <a:rPr lang="en-US" altLang="en-US" sz="2400" dirty="0">
                <a:latin typeface="Times New Roman" panose="02020603050405020304" pitchFamily="18" charset="0"/>
                <a:cs typeface="Times New Roman" panose="02020603050405020304" pitchFamily="18" charset="0"/>
              </a:rPr>
              <a:t>Interrupt-based Solution</a:t>
            </a:r>
          </a:p>
          <a:p>
            <a:pPr eaLnBrk="1" hangingPunct="1"/>
            <a:r>
              <a:rPr lang="en-US" altLang="en-US" sz="2400" dirty="0">
                <a:latin typeface="Times New Roman" panose="02020603050405020304" pitchFamily="18" charset="0"/>
                <a:cs typeface="Times New Roman" panose="02020603050405020304" pitchFamily="18" charset="0"/>
              </a:rPr>
              <a:t>Software-based solution</a:t>
            </a:r>
          </a:p>
          <a:p>
            <a:pPr lvl="1"/>
            <a:r>
              <a:rPr lang="en-US" altLang="en-US" dirty="0">
                <a:latin typeface="Times New Roman" panose="02020603050405020304" pitchFamily="18" charset="0"/>
                <a:cs typeface="Times New Roman" panose="02020603050405020304" pitchFamily="18" charset="0"/>
              </a:rPr>
              <a:t>Peterson’s algorithm(for two processes only)</a:t>
            </a:r>
          </a:p>
          <a:p>
            <a:pPr lvl="1"/>
            <a:r>
              <a:rPr lang="en-US" altLang="en-US" dirty="0">
                <a:latin typeface="Times New Roman" panose="02020603050405020304" pitchFamily="18" charset="0"/>
                <a:cs typeface="Times New Roman" panose="02020603050405020304" pitchFamily="18" charset="0"/>
              </a:rPr>
              <a:t>Bakery algorithm(for more than 2 processes)</a:t>
            </a:r>
          </a:p>
          <a:p>
            <a:r>
              <a:rPr lang="en-US" altLang="en-US" sz="2400" dirty="0">
                <a:latin typeface="Times New Roman" panose="02020603050405020304" pitchFamily="18" charset="0"/>
                <a:cs typeface="Times New Roman" panose="02020603050405020304" pitchFamily="18" charset="0"/>
              </a:rPr>
              <a:t>Hardware-based solution</a:t>
            </a:r>
          </a:p>
          <a:p>
            <a:pPr lvl="1"/>
            <a:r>
              <a:rPr lang="en-US" altLang="en-US" dirty="0">
                <a:latin typeface="Times New Roman" panose="02020603050405020304" pitchFamily="18" charset="0"/>
                <a:cs typeface="Times New Roman" panose="02020603050405020304" pitchFamily="18" charset="0"/>
              </a:rPr>
              <a:t>Memory barrier</a:t>
            </a:r>
          </a:p>
          <a:p>
            <a:pPr lvl="1"/>
            <a:r>
              <a:rPr lang="en-US" altLang="en-US" dirty="0">
                <a:latin typeface="Times New Roman" panose="02020603050405020304" pitchFamily="18" charset="0"/>
                <a:cs typeface="Times New Roman" panose="02020603050405020304" pitchFamily="18" charset="0"/>
              </a:rPr>
              <a:t>Hardware instructions (</a:t>
            </a:r>
            <a:r>
              <a:rPr lang="en-US" altLang="en-US" dirty="0" err="1">
                <a:latin typeface="Times New Roman" panose="02020603050405020304" pitchFamily="18" charset="0"/>
                <a:cs typeface="Times New Roman" panose="02020603050405020304" pitchFamily="18" charset="0"/>
              </a:rPr>
              <a:t>test_and_set</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compare_and_swap</a:t>
            </a:r>
            <a:r>
              <a:rPr lang="en-US" altLang="en-US" dirty="0">
                <a:latin typeface="Times New Roman" panose="02020603050405020304" pitchFamily="18" charset="0"/>
                <a:cs typeface="Times New Roman" panose="02020603050405020304" pitchFamily="18" charset="0"/>
              </a:rPr>
              <a:t>)</a:t>
            </a:r>
          </a:p>
          <a:p>
            <a:pPr lvl="1"/>
            <a:r>
              <a:rPr lang="en-US" altLang="en-US" dirty="0">
                <a:latin typeface="Times New Roman" panose="02020603050405020304" pitchFamily="18" charset="0"/>
                <a:cs typeface="Times New Roman" panose="02020603050405020304" pitchFamily="18" charset="0"/>
              </a:rPr>
              <a:t>Atomic variables</a:t>
            </a:r>
          </a:p>
          <a:p>
            <a:r>
              <a:rPr lang="en-US" altLang="en-US" sz="2400" dirty="0">
                <a:latin typeface="Times New Roman" panose="02020603050405020304" pitchFamily="18" charset="0"/>
                <a:cs typeface="Times New Roman" panose="02020603050405020304" pitchFamily="18" charset="0"/>
              </a:rPr>
              <a:t>Operating system designer solutions</a:t>
            </a:r>
          </a:p>
          <a:p>
            <a:pPr lvl="1"/>
            <a:r>
              <a:rPr lang="en-US" altLang="en-US" dirty="0">
                <a:latin typeface="Times New Roman" panose="02020603050405020304" pitchFamily="18" charset="0"/>
                <a:cs typeface="Times New Roman" panose="02020603050405020304" pitchFamily="18" charset="0"/>
              </a:rPr>
              <a:t>Mutex</a:t>
            </a:r>
          </a:p>
          <a:p>
            <a:pPr lvl="1"/>
            <a:r>
              <a:rPr lang="en-US" altLang="en-US" dirty="0">
                <a:latin typeface="Times New Roman" panose="02020603050405020304" pitchFamily="18" charset="0"/>
                <a:cs typeface="Times New Roman" panose="02020603050405020304" pitchFamily="18" charset="0"/>
              </a:rPr>
              <a:t>Semaphore</a:t>
            </a:r>
          </a:p>
          <a:p>
            <a:r>
              <a:rPr lang="en-US" altLang="en-US" dirty="0">
                <a:latin typeface="Times New Roman" panose="02020603050405020304" pitchFamily="18" charset="0"/>
                <a:cs typeface="Times New Roman" panose="02020603050405020304" pitchFamily="18" charset="0"/>
              </a:rPr>
              <a:t>Programming language construct</a:t>
            </a:r>
          </a:p>
          <a:p>
            <a:pPr lvl="1"/>
            <a:r>
              <a:rPr lang="en-US" altLang="en-US" dirty="0">
                <a:latin typeface="Times New Roman" panose="02020603050405020304" pitchFamily="18" charset="0"/>
                <a:cs typeface="Times New Roman" panose="02020603050405020304" pitchFamily="18" charset="0"/>
              </a:rPr>
              <a:t>Monitor(example : synchronized in java)</a:t>
            </a:r>
          </a:p>
        </p:txBody>
      </p:sp>
    </p:spTree>
    <p:extLst>
      <p:ext uri="{BB962C8B-B14F-4D97-AF65-F5344CB8AC3E}">
        <p14:creationId xmlns:p14="http://schemas.microsoft.com/office/powerpoint/2010/main" val="566490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C96383-7A37-9974-78B5-CE981878449D}"/>
              </a:ext>
            </a:extLst>
          </p:cNvPr>
          <p:cNvSpPr>
            <a:spLocks noGrp="1" noChangeArrowheads="1"/>
          </p:cNvSpPr>
          <p:nvPr>
            <p:ph idx="1"/>
          </p:nvPr>
        </p:nvSpPr>
        <p:spPr>
          <a:xfrm>
            <a:off x="811762" y="1103614"/>
            <a:ext cx="7724775" cy="1079749"/>
          </a:xfrm>
        </p:spPr>
        <p:txBody>
          <a:bodyPr>
            <a:normAutofit/>
          </a:bodyPr>
          <a:lstStyle/>
          <a:p>
            <a:r>
              <a:rPr lang="en-US" altLang="en-US" sz="2400" dirty="0">
                <a:latin typeface="Times New Roman" panose="02020603050405020304" pitchFamily="18" charset="0"/>
                <a:cs typeface="Times New Roman" panose="02020603050405020304" pitchFamily="18" charset="0"/>
              </a:rPr>
              <a:t>Disable the interrupts at entry section</a:t>
            </a:r>
          </a:p>
          <a:p>
            <a:r>
              <a:rPr lang="en-US" altLang="en-US" sz="2400" dirty="0">
                <a:latin typeface="Times New Roman" panose="02020603050405020304" pitchFamily="18" charset="0"/>
                <a:cs typeface="Times New Roman" panose="02020603050405020304" pitchFamily="18" charset="0"/>
              </a:rPr>
              <a:t>Enable the interrupts at exit section</a:t>
            </a:r>
          </a:p>
          <a:p>
            <a:pPr marL="0" indent="0">
              <a:buNone/>
            </a:pPr>
            <a:endParaRPr lang="en-US" altLang="en-US" sz="2400" dirty="0">
              <a:latin typeface="Times New Roman" panose="02020603050405020304" pitchFamily="18" charset="0"/>
              <a:cs typeface="Times New Roman" panose="02020603050405020304" pitchFamily="18" charset="0"/>
            </a:endParaRPr>
          </a:p>
        </p:txBody>
      </p:sp>
      <p:sp>
        <p:nvSpPr>
          <p:cNvPr id="8" name="Rectangle 2">
            <a:extLst>
              <a:ext uri="{FF2B5EF4-FFF2-40B4-BE49-F238E27FC236}">
                <a16:creationId xmlns:a16="http://schemas.microsoft.com/office/drawing/2014/main" id="{DCDF5B3A-7C1B-7B19-D1AF-824723A5470F}"/>
              </a:ext>
            </a:extLst>
          </p:cNvPr>
          <p:cNvSpPr>
            <a:spLocks noGrp="1" noChangeArrowheads="1"/>
          </p:cNvSpPr>
          <p:nvPr>
            <p:ph type="title"/>
          </p:nvPr>
        </p:nvSpPr>
        <p:spPr>
          <a:xfrm>
            <a:off x="653143" y="160522"/>
            <a:ext cx="8211457" cy="576262"/>
          </a:xfrm>
        </p:spPr>
        <p:txBody>
          <a:bodyPr>
            <a:normAutofit fontScale="90000"/>
          </a:bodyPr>
          <a:lstStyle/>
          <a:p>
            <a:pPr eaLnBrk="1" hangingPunct="1"/>
            <a:r>
              <a:rPr lang="en-US" altLang="en-US" b="1" dirty="0">
                <a:solidFill>
                  <a:srgbClr val="C00000"/>
                </a:solidFill>
                <a:latin typeface="Times New Roman" panose="02020603050405020304" pitchFamily="18" charset="0"/>
                <a:cs typeface="Times New Roman" panose="02020603050405020304" pitchFamily="18" charset="0"/>
              </a:rPr>
              <a:t>Interrupt-based Solution</a:t>
            </a:r>
          </a:p>
        </p:txBody>
      </p:sp>
      <p:grpSp>
        <p:nvGrpSpPr>
          <p:cNvPr id="19" name="Group 18">
            <a:extLst>
              <a:ext uri="{FF2B5EF4-FFF2-40B4-BE49-F238E27FC236}">
                <a16:creationId xmlns:a16="http://schemas.microsoft.com/office/drawing/2014/main" id="{B02FE1EC-1999-BEBC-ED63-5C41FA3AE1EE}"/>
              </a:ext>
            </a:extLst>
          </p:cNvPr>
          <p:cNvGrpSpPr/>
          <p:nvPr/>
        </p:nvGrpSpPr>
        <p:grpSpPr>
          <a:xfrm>
            <a:off x="8056880" y="1962690"/>
            <a:ext cx="3525520" cy="2487544"/>
            <a:chOff x="2499360" y="2312524"/>
            <a:chExt cx="3525520" cy="2487544"/>
          </a:xfrm>
        </p:grpSpPr>
        <p:sp>
          <p:nvSpPr>
            <p:cNvPr id="9" name="TextBox 8">
              <a:extLst>
                <a:ext uri="{FF2B5EF4-FFF2-40B4-BE49-F238E27FC236}">
                  <a16:creationId xmlns:a16="http://schemas.microsoft.com/office/drawing/2014/main" id="{7436A024-B829-0013-B5D7-FEBA55AB3816}"/>
                </a:ext>
              </a:extLst>
            </p:cNvPr>
            <p:cNvSpPr txBox="1"/>
            <p:nvPr/>
          </p:nvSpPr>
          <p:spPr>
            <a:xfrm>
              <a:off x="2499360" y="2312524"/>
              <a:ext cx="3413760" cy="400110"/>
            </a:xfrm>
            <a:prstGeom prst="rect">
              <a:avLst/>
            </a:prstGeom>
            <a:noFill/>
          </p:spPr>
          <p:txBody>
            <a:bodyPr wrap="square" rtlCol="0">
              <a:spAutoFit/>
            </a:bodyPr>
            <a:lstStyle/>
            <a:p>
              <a:r>
                <a:rPr lang="en-IN" sz="2000" b="1" dirty="0">
                  <a:latin typeface="Times New Roman" panose="02020603050405020304" pitchFamily="18" charset="0"/>
                  <a:cs typeface="Times New Roman" panose="02020603050405020304" pitchFamily="18" charset="0"/>
                </a:rPr>
                <a:t>While(true){</a:t>
              </a:r>
            </a:p>
          </p:txBody>
        </p:sp>
        <p:sp>
          <p:nvSpPr>
            <p:cNvPr id="11" name="TextBox 10">
              <a:extLst>
                <a:ext uri="{FF2B5EF4-FFF2-40B4-BE49-F238E27FC236}">
                  <a16:creationId xmlns:a16="http://schemas.microsoft.com/office/drawing/2014/main" id="{F5800152-BA45-B53F-9354-49ABA9275FFD}"/>
                </a:ext>
              </a:extLst>
            </p:cNvPr>
            <p:cNvSpPr txBox="1"/>
            <p:nvPr/>
          </p:nvSpPr>
          <p:spPr>
            <a:xfrm>
              <a:off x="3505200" y="3288505"/>
              <a:ext cx="2082800" cy="369332"/>
            </a:xfrm>
            <a:prstGeom prst="rect">
              <a:avLst/>
            </a:prstGeom>
            <a:noFill/>
            <a:ln w="12700">
              <a:noFill/>
            </a:ln>
          </p:spPr>
          <p:txBody>
            <a:bodyPr wrap="square">
              <a:spAutoFit/>
            </a:bodyPr>
            <a:lstStyle/>
            <a:p>
              <a:r>
                <a:rPr lang="en-IN" b="1" dirty="0">
                  <a:latin typeface="Times New Roman" panose="02020603050405020304" pitchFamily="18" charset="0"/>
                  <a:cs typeface="Times New Roman" panose="02020603050405020304" pitchFamily="18" charset="0"/>
                </a:rPr>
                <a:t> Critical Section</a:t>
              </a:r>
            </a:p>
          </p:txBody>
        </p:sp>
        <p:sp>
          <p:nvSpPr>
            <p:cNvPr id="13" name="TextBox 12">
              <a:extLst>
                <a:ext uri="{FF2B5EF4-FFF2-40B4-BE49-F238E27FC236}">
                  <a16:creationId xmlns:a16="http://schemas.microsoft.com/office/drawing/2014/main" id="{AE6AF1CA-0F12-DE41-7B11-E43D52DD4955}"/>
                </a:ext>
              </a:extLst>
            </p:cNvPr>
            <p:cNvSpPr txBox="1"/>
            <p:nvPr/>
          </p:nvSpPr>
          <p:spPr>
            <a:xfrm>
              <a:off x="3058160" y="2834830"/>
              <a:ext cx="2082800" cy="369332"/>
            </a:xfrm>
            <a:prstGeom prst="rect">
              <a:avLst/>
            </a:prstGeom>
            <a:noFill/>
            <a:ln w="19050">
              <a:solidFill>
                <a:schemeClr val="tx1"/>
              </a:solidFill>
            </a:ln>
          </p:spPr>
          <p:txBody>
            <a:bodyPr wrap="square">
              <a:spAutoFit/>
            </a:bodyPr>
            <a:lstStyle/>
            <a:p>
              <a:r>
                <a:rPr lang="en-IN" b="1" dirty="0">
                  <a:latin typeface="Times New Roman" panose="02020603050405020304" pitchFamily="18" charset="0"/>
                  <a:cs typeface="Times New Roman" panose="02020603050405020304" pitchFamily="18" charset="0"/>
                </a:rPr>
                <a:t>Disable interrupts</a:t>
              </a:r>
            </a:p>
          </p:txBody>
        </p:sp>
        <p:sp>
          <p:nvSpPr>
            <p:cNvPr id="14" name="TextBox 13">
              <a:extLst>
                <a:ext uri="{FF2B5EF4-FFF2-40B4-BE49-F238E27FC236}">
                  <a16:creationId xmlns:a16="http://schemas.microsoft.com/office/drawing/2014/main" id="{941C4404-7B4B-A9C3-16B8-E9D1A6995285}"/>
                </a:ext>
              </a:extLst>
            </p:cNvPr>
            <p:cNvSpPr txBox="1"/>
            <p:nvPr/>
          </p:nvSpPr>
          <p:spPr>
            <a:xfrm>
              <a:off x="3098800" y="3667950"/>
              <a:ext cx="2082800" cy="369332"/>
            </a:xfrm>
            <a:prstGeom prst="rect">
              <a:avLst/>
            </a:prstGeom>
            <a:noFill/>
            <a:ln w="19050">
              <a:solidFill>
                <a:schemeClr val="tx1"/>
              </a:solidFill>
            </a:ln>
          </p:spPr>
          <p:txBody>
            <a:bodyPr wrap="square">
              <a:spAutoFit/>
            </a:bodyPr>
            <a:lstStyle/>
            <a:p>
              <a:r>
                <a:rPr lang="en-IN" b="1" dirty="0">
                  <a:latin typeface="Times New Roman" panose="02020603050405020304" pitchFamily="18" charset="0"/>
                  <a:cs typeface="Times New Roman" panose="02020603050405020304" pitchFamily="18" charset="0"/>
                </a:rPr>
                <a:t>Enable interrupts</a:t>
              </a:r>
            </a:p>
          </p:txBody>
        </p:sp>
        <p:sp>
          <p:nvSpPr>
            <p:cNvPr id="15" name="TextBox 14">
              <a:extLst>
                <a:ext uri="{FF2B5EF4-FFF2-40B4-BE49-F238E27FC236}">
                  <a16:creationId xmlns:a16="http://schemas.microsoft.com/office/drawing/2014/main" id="{749E9978-37FD-E439-F5B0-58D270F8ACA1}"/>
                </a:ext>
              </a:extLst>
            </p:cNvPr>
            <p:cNvSpPr txBox="1"/>
            <p:nvPr/>
          </p:nvSpPr>
          <p:spPr>
            <a:xfrm>
              <a:off x="3576320" y="4045893"/>
              <a:ext cx="2082800" cy="369332"/>
            </a:xfrm>
            <a:prstGeom prst="rect">
              <a:avLst/>
            </a:prstGeom>
            <a:noFill/>
            <a:ln w="12700">
              <a:noFill/>
            </a:ln>
          </p:spPr>
          <p:txBody>
            <a:bodyPr wrap="square">
              <a:spAutoFit/>
            </a:bodyPr>
            <a:lstStyle/>
            <a:p>
              <a:r>
                <a:rPr lang="en-IN" b="1" dirty="0">
                  <a:latin typeface="Times New Roman" panose="02020603050405020304" pitchFamily="18" charset="0"/>
                  <a:cs typeface="Times New Roman" panose="02020603050405020304" pitchFamily="18" charset="0"/>
                </a:rPr>
                <a:t>Remainder Section</a:t>
              </a:r>
            </a:p>
          </p:txBody>
        </p:sp>
        <p:sp>
          <p:nvSpPr>
            <p:cNvPr id="16" name="TextBox 15">
              <a:extLst>
                <a:ext uri="{FF2B5EF4-FFF2-40B4-BE49-F238E27FC236}">
                  <a16:creationId xmlns:a16="http://schemas.microsoft.com/office/drawing/2014/main" id="{3AC6BBA5-03DD-3527-DDF3-59E2DCD9A645}"/>
                </a:ext>
              </a:extLst>
            </p:cNvPr>
            <p:cNvSpPr txBox="1"/>
            <p:nvPr/>
          </p:nvSpPr>
          <p:spPr>
            <a:xfrm>
              <a:off x="2611120" y="4399958"/>
              <a:ext cx="3413760" cy="400110"/>
            </a:xfrm>
            <a:prstGeom prst="rect">
              <a:avLst/>
            </a:prstGeom>
            <a:noFill/>
          </p:spPr>
          <p:txBody>
            <a:bodyPr wrap="square" rtlCol="0">
              <a:spAutoFit/>
            </a:bodyPr>
            <a:lstStyle/>
            <a:p>
              <a:r>
                <a:rPr lang="en-IN" sz="2000" b="1" dirty="0">
                  <a:latin typeface="Times New Roman" panose="02020603050405020304" pitchFamily="18" charset="0"/>
                  <a:cs typeface="Times New Roman" panose="02020603050405020304" pitchFamily="18" charset="0"/>
                </a:rPr>
                <a:t>}</a:t>
              </a:r>
              <a:endParaRPr lang="en-IN" b="1" dirty="0">
                <a:latin typeface="Times New Roman" panose="02020603050405020304" pitchFamily="18" charset="0"/>
                <a:cs typeface="Times New Roman" panose="02020603050405020304" pitchFamily="18" charset="0"/>
              </a:endParaRPr>
            </a:p>
          </p:txBody>
        </p:sp>
      </p:grpSp>
      <p:sp>
        <p:nvSpPr>
          <p:cNvPr id="18" name="TextBox 17">
            <a:extLst>
              <a:ext uri="{FF2B5EF4-FFF2-40B4-BE49-F238E27FC236}">
                <a16:creationId xmlns:a16="http://schemas.microsoft.com/office/drawing/2014/main" id="{ED3A31C9-75E2-1413-69F4-002C6189B3CD}"/>
              </a:ext>
            </a:extLst>
          </p:cNvPr>
          <p:cNvSpPr txBox="1"/>
          <p:nvPr/>
        </p:nvSpPr>
        <p:spPr>
          <a:xfrm>
            <a:off x="811762" y="3652647"/>
            <a:ext cx="7007497" cy="2800767"/>
          </a:xfrm>
          <a:prstGeom prst="rect">
            <a:avLst/>
          </a:prstGeom>
          <a:noFill/>
        </p:spPr>
        <p:txBody>
          <a:bodyPr wrap="square">
            <a:spAutoFit/>
          </a:bodyPr>
          <a:lstStyle/>
          <a:p>
            <a:pPr algn="l"/>
            <a:r>
              <a:rPr lang="en-US" sz="2200" u="sng" dirty="0">
                <a:latin typeface="Times New Roman" panose="02020603050405020304" pitchFamily="18" charset="0"/>
                <a:cs typeface="Times New Roman" panose="02020603050405020304" pitchFamily="18" charset="0"/>
              </a:rPr>
              <a:t>Disadvantage</a:t>
            </a:r>
            <a:r>
              <a:rPr lang="en-US" sz="2200" dirty="0">
                <a:latin typeface="Times New Roman" panose="02020603050405020304" pitchFamily="18" charset="0"/>
                <a:cs typeface="Times New Roman" panose="02020603050405020304" pitchFamily="18" charset="0"/>
              </a:rPr>
              <a:t>:</a:t>
            </a:r>
            <a:endParaRPr lang="en-US" sz="2200" b="0" i="0" u="none" strike="noStrike" baseline="0"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US" sz="2200" b="1" i="0" u="none" strike="noStrike" baseline="0" dirty="0">
                <a:latin typeface="Times New Roman" panose="02020603050405020304" pitchFamily="18" charset="0"/>
                <a:cs typeface="Times New Roman" panose="02020603050405020304" pitchFamily="18" charset="0"/>
              </a:rPr>
              <a:t>Not </a:t>
            </a:r>
            <a:r>
              <a:rPr lang="en-US" sz="2200" b="1" dirty="0">
                <a:latin typeface="Times New Roman" panose="02020603050405020304" pitchFamily="18" charset="0"/>
                <a:cs typeface="Times New Roman" panose="02020603050405020304" pitchFamily="18" charset="0"/>
              </a:rPr>
              <a:t>suitable for Multiprocessor Environment</a:t>
            </a:r>
            <a:r>
              <a:rPr lang="en-US" sz="2200" dirty="0">
                <a:latin typeface="Times New Roman" panose="02020603050405020304" pitchFamily="18" charset="0"/>
                <a:cs typeface="Times New Roman" panose="02020603050405020304" pitchFamily="18" charset="0"/>
              </a:rPr>
              <a:t>: </a:t>
            </a:r>
            <a:r>
              <a:rPr lang="en-US" sz="2200" b="0" i="0" u="none" strike="noStrike" baseline="0" dirty="0">
                <a:latin typeface="Times New Roman" panose="02020603050405020304" pitchFamily="18" charset="0"/>
                <a:cs typeface="Times New Roman" panose="02020603050405020304" pitchFamily="18" charset="0"/>
              </a:rPr>
              <a:t>Disabling interrupts on a multiprocessor can be time consuming, since  the message is passed to all the processors.</a:t>
            </a:r>
          </a:p>
          <a:p>
            <a:pPr marL="342900" indent="-342900" algn="l">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Long waiting</a:t>
            </a:r>
            <a:r>
              <a:rPr lang="en-US" sz="2200" dirty="0">
                <a:latin typeface="Times New Roman" panose="02020603050405020304" pitchFamily="18" charset="0"/>
                <a:cs typeface="Times New Roman" panose="02020603050405020304" pitchFamily="18" charset="0"/>
              </a:rPr>
              <a:t>: If critical section code runs long time(an hour) it results to starve(wait) for some processes or never enter CS.</a:t>
            </a:r>
            <a:endParaRPr lang="en-IN" sz="2200"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DAC515AF-A913-546C-86DF-11339E1936DC}"/>
              </a:ext>
            </a:extLst>
          </p:cNvPr>
          <p:cNvSpPr txBox="1"/>
          <p:nvPr/>
        </p:nvSpPr>
        <p:spPr>
          <a:xfrm>
            <a:off x="811762" y="2538562"/>
            <a:ext cx="6096000" cy="769441"/>
          </a:xfrm>
          <a:prstGeom prst="rect">
            <a:avLst/>
          </a:prstGeom>
          <a:noFill/>
        </p:spPr>
        <p:txBody>
          <a:bodyPr wrap="square">
            <a:spAutoFit/>
          </a:bodyPr>
          <a:lstStyle/>
          <a:p>
            <a:pPr algn="l"/>
            <a:r>
              <a:rPr lang="en-US" sz="2200" u="sng" dirty="0">
                <a:latin typeface="Times New Roman" panose="02020603050405020304" pitchFamily="18" charset="0"/>
                <a:cs typeface="Times New Roman" panose="02020603050405020304" pitchFamily="18" charset="0"/>
              </a:rPr>
              <a:t>Advantage</a:t>
            </a:r>
            <a:r>
              <a:rPr lang="en-US" sz="2200" dirty="0">
                <a:latin typeface="Times New Roman" panose="02020603050405020304" pitchFamily="18" charset="0"/>
                <a:cs typeface="Times New Roman" panose="02020603050405020304" pitchFamily="18" charset="0"/>
              </a:rPr>
              <a:t>:</a:t>
            </a:r>
          </a:p>
          <a:p>
            <a:pPr lvl="1"/>
            <a:r>
              <a:rPr lang="en-US" sz="2200" b="0" i="0" u="none" strike="noStrike" baseline="0" dirty="0">
                <a:latin typeface="Times New Roman" panose="02020603050405020304" pitchFamily="18" charset="0"/>
                <a:cs typeface="Times New Roman" panose="02020603050405020304" pitchFamily="18" charset="0"/>
              </a:rPr>
              <a:t>Works well in uniprocessor </a:t>
            </a:r>
            <a:r>
              <a:rPr lang="en-US" sz="2200" b="0" i="0" u="none" strike="noStrike" baseline="0" dirty="0" err="1">
                <a:latin typeface="Times New Roman" panose="02020603050405020304" pitchFamily="18" charset="0"/>
                <a:cs typeface="Times New Roman" panose="02020603050405020304" pitchFamily="18" charset="0"/>
              </a:rPr>
              <a:t>environement</a:t>
            </a:r>
            <a:r>
              <a:rPr lang="en-US" sz="2200" b="0" i="0" u="none" strike="noStrike" baseline="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a:t>
            </a:r>
            <a:endParaRPr lang="en-US" sz="22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637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FDE79C27-5B57-73E2-90B4-92AED47A43CE}"/>
              </a:ext>
            </a:extLst>
          </p:cNvPr>
          <p:cNvSpPr>
            <a:spLocks noGrp="1" noChangeArrowheads="1"/>
          </p:cNvSpPr>
          <p:nvPr>
            <p:ph type="title"/>
          </p:nvPr>
        </p:nvSpPr>
        <p:spPr>
          <a:xfrm>
            <a:off x="612503" y="231642"/>
            <a:ext cx="10360297" cy="576262"/>
          </a:xfrm>
        </p:spPr>
        <p:txBody>
          <a:bodyPr>
            <a:normAutofit fontScale="90000"/>
          </a:bodyPr>
          <a:lstStyle/>
          <a:p>
            <a:r>
              <a:rPr lang="en-US" altLang="en-US" b="1" dirty="0">
                <a:solidFill>
                  <a:srgbClr val="C00000"/>
                </a:solidFill>
                <a:latin typeface="Times New Roman" panose="02020603050405020304" pitchFamily="18" charset="0"/>
                <a:cs typeface="Times New Roman" panose="02020603050405020304" pitchFamily="18" charset="0"/>
              </a:rPr>
              <a:t>Software-based Solution: </a:t>
            </a:r>
            <a:r>
              <a:rPr lang="en-US" dirty="0">
                <a:latin typeface="Times New Roman" panose="02020603050405020304" pitchFamily="18" charset="0"/>
                <a:cs typeface="Times New Roman" panose="02020603050405020304" pitchFamily="18" charset="0"/>
              </a:rPr>
              <a:t>Peterson’s Solution </a:t>
            </a:r>
            <a:endParaRPr lang="en-US" altLang="en-US" b="1" dirty="0">
              <a:solidFill>
                <a:srgbClr val="C000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63C43E7-2F31-7699-15E9-1F688C3E8449}"/>
              </a:ext>
            </a:extLst>
          </p:cNvPr>
          <p:cNvSpPr txBox="1"/>
          <p:nvPr/>
        </p:nvSpPr>
        <p:spPr>
          <a:xfrm>
            <a:off x="1016000" y="1024980"/>
            <a:ext cx="10708640" cy="1107996"/>
          </a:xfrm>
          <a:prstGeom prst="rect">
            <a:avLst/>
          </a:prstGeom>
          <a:noFill/>
        </p:spPr>
        <p:txBody>
          <a:bodyPr wrap="square">
            <a:spAutoFit/>
          </a:bodyPr>
          <a:lstStyle/>
          <a:p>
            <a:pPr marL="342900" indent="-342900" algn="l">
              <a:buFont typeface="Arial" panose="020B0604020202020204" pitchFamily="34" charset="0"/>
              <a:buChar char="•"/>
            </a:pPr>
            <a:r>
              <a:rPr lang="en-US" sz="2200" b="0" i="0" u="none" strike="noStrike" baseline="0" dirty="0">
                <a:latin typeface="Times New Roman" panose="02020603050405020304" pitchFamily="18" charset="0"/>
                <a:cs typeface="Times New Roman" panose="02020603050405020304" pitchFamily="18" charset="0"/>
              </a:rPr>
              <a:t>Peterson’s Solution a classic software-based solution to the critical-section problem</a:t>
            </a:r>
            <a:r>
              <a:rPr lang="en-IN" sz="2200" b="0" i="0" u="none" strike="noStrike" baseline="0" dirty="0">
                <a:latin typeface="Times New Roman" panose="02020603050405020304" pitchFamily="18" charset="0"/>
                <a:cs typeface="Times New Roman" panose="02020603050405020304" pitchFamily="18" charset="0"/>
              </a:rPr>
              <a:t>.</a:t>
            </a:r>
          </a:p>
          <a:p>
            <a:pPr marL="342900" indent="-342900" algn="l">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It supports only </a:t>
            </a:r>
            <a:r>
              <a:rPr lang="en-IN" sz="2200" b="1" dirty="0">
                <a:latin typeface="Times New Roman" panose="02020603050405020304" pitchFamily="18" charset="0"/>
                <a:cs typeface="Times New Roman" panose="02020603050405020304" pitchFamily="18" charset="0"/>
              </a:rPr>
              <a:t>two</a:t>
            </a:r>
            <a:r>
              <a:rPr lang="en-IN" sz="2200" dirty="0">
                <a:latin typeface="Times New Roman" panose="02020603050405020304" pitchFamily="18" charset="0"/>
                <a:cs typeface="Times New Roman" panose="02020603050405020304" pitchFamily="18" charset="0"/>
              </a:rPr>
              <a:t> processes</a:t>
            </a:r>
          </a:p>
          <a:p>
            <a:pPr marL="342900" indent="-342900" algn="l">
              <a:buFont typeface="Arial" panose="020B0604020202020204" pitchFamily="34" charset="0"/>
              <a:buChar char="•"/>
            </a:pPr>
            <a:r>
              <a:rPr lang="en-IN" sz="2200" b="0" i="0" u="none" strike="noStrike" baseline="0" dirty="0">
                <a:latin typeface="Times New Roman" panose="02020603050405020304" pitchFamily="18" charset="0"/>
                <a:cs typeface="Times New Roman" panose="02020603050405020304" pitchFamily="18" charset="0"/>
              </a:rPr>
              <a:t>Assume </a:t>
            </a:r>
            <a:r>
              <a:rPr lang="en-IN" sz="2200" b="1" i="0" u="none" strike="noStrike" baseline="0" dirty="0">
                <a:latin typeface="Times New Roman" panose="02020603050405020304" pitchFamily="18" charset="0"/>
                <a:cs typeface="Times New Roman" panose="02020603050405020304" pitchFamily="18" charset="0"/>
              </a:rPr>
              <a:t>load</a:t>
            </a:r>
            <a:r>
              <a:rPr lang="en-IN" sz="2200" b="0" i="0" u="none" strike="noStrike" baseline="0" dirty="0">
                <a:latin typeface="Times New Roman" panose="02020603050405020304" pitchFamily="18" charset="0"/>
                <a:cs typeface="Times New Roman" panose="02020603050405020304" pitchFamily="18" charset="0"/>
              </a:rPr>
              <a:t> and </a:t>
            </a:r>
            <a:r>
              <a:rPr lang="en-IN" sz="2200" b="1" i="0" u="none" strike="noStrike" baseline="0" dirty="0">
                <a:latin typeface="Times New Roman" panose="02020603050405020304" pitchFamily="18" charset="0"/>
                <a:cs typeface="Times New Roman" panose="02020603050405020304" pitchFamily="18" charset="0"/>
              </a:rPr>
              <a:t>store</a:t>
            </a:r>
            <a:r>
              <a:rPr lang="en-IN" sz="2200" b="0" i="0" u="none" strike="noStrike" baseline="0" dirty="0">
                <a:latin typeface="Times New Roman" panose="02020603050405020304" pitchFamily="18" charset="0"/>
                <a:cs typeface="Times New Roman" panose="02020603050405020304" pitchFamily="18" charset="0"/>
              </a:rPr>
              <a:t> instructions are atomic</a:t>
            </a:r>
            <a:endParaRPr lang="en-US" sz="2200" b="0" i="0" u="none" strike="noStrike" baseline="0" dirty="0">
              <a:latin typeface="Times New Roman" panose="02020603050405020304" pitchFamily="18" charset="0"/>
              <a:cs typeface="Times New Roman" panose="02020603050405020304" pitchFamily="18" charset="0"/>
            </a:endParaRPr>
          </a:p>
        </p:txBody>
      </p:sp>
      <p:grpSp>
        <p:nvGrpSpPr>
          <p:cNvPr id="14" name="Group 13">
            <a:extLst>
              <a:ext uri="{FF2B5EF4-FFF2-40B4-BE49-F238E27FC236}">
                <a16:creationId xmlns:a16="http://schemas.microsoft.com/office/drawing/2014/main" id="{9880435D-54BF-9220-D2AB-695E646EDFCB}"/>
              </a:ext>
            </a:extLst>
          </p:cNvPr>
          <p:cNvGrpSpPr/>
          <p:nvPr/>
        </p:nvGrpSpPr>
        <p:grpSpPr>
          <a:xfrm>
            <a:off x="7608570" y="2369930"/>
            <a:ext cx="4420870" cy="3785652"/>
            <a:chOff x="3807622" y="2808605"/>
            <a:chExt cx="4874413" cy="3785652"/>
          </a:xfrm>
        </p:grpSpPr>
        <p:sp>
          <p:nvSpPr>
            <p:cNvPr id="9" name="Rectangle 3">
              <a:extLst>
                <a:ext uri="{FF2B5EF4-FFF2-40B4-BE49-F238E27FC236}">
                  <a16:creationId xmlns:a16="http://schemas.microsoft.com/office/drawing/2014/main" id="{14D92EA1-7BD7-E20C-D833-67A2D9D1D537}"/>
                </a:ext>
              </a:extLst>
            </p:cNvPr>
            <p:cNvSpPr>
              <a:spLocks noChangeArrowheads="1"/>
            </p:cNvSpPr>
            <p:nvPr/>
          </p:nvSpPr>
          <p:spPr bwMode="auto">
            <a:xfrm>
              <a:off x="3807622" y="2808605"/>
              <a:ext cx="4874413" cy="37856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buFont typeface="Monotype Sorts" pitchFamily="-84" charset="2"/>
                <a:buNone/>
              </a:pPr>
              <a:r>
                <a:rPr lang="en-US" altLang="en-US" sz="2000" b="1" dirty="0">
                  <a:solidFill>
                    <a:srgbClr val="000000"/>
                  </a:solidFill>
                  <a:latin typeface="Times New Roman" panose="02020603050405020304" pitchFamily="18" charset="0"/>
                  <a:cs typeface="Times New Roman" panose="02020603050405020304" pitchFamily="18" charset="0"/>
                </a:rPr>
                <a:t>while (true){ </a:t>
              </a:r>
            </a:p>
            <a:p>
              <a:pPr>
                <a:buFont typeface="Monotype Sorts" pitchFamily="-84" charset="2"/>
                <a:buNone/>
              </a:pPr>
              <a:endParaRPr lang="en-US" altLang="en-US" sz="2000" b="1"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b="1"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b="1"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b="1"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b="1"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b="1" dirty="0">
                  <a:solidFill>
                    <a:srgbClr val="000000"/>
                  </a:solidFill>
                  <a:latin typeface="Times New Roman" panose="02020603050405020304" pitchFamily="18" charset="0"/>
                  <a:cs typeface="Times New Roman" panose="02020603050405020304" pitchFamily="18" charset="0"/>
                </a:rPr>
                <a:t>	 /* critical section */</a:t>
              </a:r>
            </a:p>
            <a:p>
              <a:pPr>
                <a:buFont typeface="Monotype Sorts" pitchFamily="-84" charset="2"/>
                <a:buNone/>
              </a:pPr>
              <a:r>
                <a:rPr lang="en-US" altLang="en-US" sz="2000" b="1"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b="1"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b="1" dirty="0">
                  <a:solidFill>
                    <a:srgbClr val="000000"/>
                  </a:solidFill>
                  <a:latin typeface="Times New Roman" panose="02020603050405020304" pitchFamily="18" charset="0"/>
                  <a:cs typeface="Times New Roman" panose="02020603050405020304" pitchFamily="18" charset="0"/>
                </a:rPr>
                <a:t> 	/* remainder section */</a:t>
              </a:r>
            </a:p>
            <a:p>
              <a:pPr>
                <a:buFont typeface="Monotype Sorts" pitchFamily="-84" charset="2"/>
                <a:buNone/>
              </a:pPr>
              <a:r>
                <a:rPr lang="en-US" altLang="en-US" sz="2000" b="1"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b="1" dirty="0">
                  <a:solidFill>
                    <a:srgbClr val="000000"/>
                  </a:solidFill>
                  <a:latin typeface="Times New Roman" panose="02020603050405020304" pitchFamily="18" charset="0"/>
                  <a:cs typeface="Times New Roman" panose="02020603050405020304" pitchFamily="18" charset="0"/>
                </a:rPr>
                <a:t>}</a:t>
              </a:r>
            </a:p>
          </p:txBody>
        </p:sp>
        <p:sp>
          <p:nvSpPr>
            <p:cNvPr id="11" name="TextBox 10">
              <a:extLst>
                <a:ext uri="{FF2B5EF4-FFF2-40B4-BE49-F238E27FC236}">
                  <a16:creationId xmlns:a16="http://schemas.microsoft.com/office/drawing/2014/main" id="{A4F6CFED-EEFE-5219-3423-D87E54CBFB8D}"/>
                </a:ext>
              </a:extLst>
            </p:cNvPr>
            <p:cNvSpPr txBox="1"/>
            <p:nvPr/>
          </p:nvSpPr>
          <p:spPr>
            <a:xfrm>
              <a:off x="4456965" y="3265716"/>
              <a:ext cx="3474720" cy="1200329"/>
            </a:xfrm>
            <a:prstGeom prst="rect">
              <a:avLst/>
            </a:prstGeom>
            <a:noFill/>
            <a:ln w="12700">
              <a:solidFill>
                <a:schemeClr val="tx1"/>
              </a:solidFill>
            </a:ln>
          </p:spPr>
          <p:txBody>
            <a:bodyPr wrap="square">
              <a:spAutoFit/>
            </a:bodyPr>
            <a:lstStyle/>
            <a:p>
              <a:pPr>
                <a:buFont typeface="Monotype Sorts" pitchFamily="-84" charset="2"/>
                <a:buNone/>
              </a:pPr>
              <a:r>
                <a:rPr lang="en-US" altLang="en-US" sz="1800" b="1" dirty="0">
                  <a:solidFill>
                    <a:srgbClr val="000000"/>
                  </a:solidFill>
                  <a:latin typeface="Times New Roman" panose="02020603050405020304" pitchFamily="18" charset="0"/>
                  <a:cs typeface="Times New Roman" panose="02020603050405020304" pitchFamily="18" charset="0"/>
                </a:rPr>
                <a:t>flag[</a:t>
              </a:r>
              <a:r>
                <a:rPr lang="en-US" altLang="en-US" sz="1800" b="1" dirty="0" err="1">
                  <a:solidFill>
                    <a:srgbClr val="000000"/>
                  </a:solidFill>
                  <a:latin typeface="Times New Roman" panose="02020603050405020304" pitchFamily="18" charset="0"/>
                  <a:cs typeface="Times New Roman" panose="02020603050405020304" pitchFamily="18" charset="0"/>
                </a:rPr>
                <a:t>i</a:t>
              </a:r>
              <a:r>
                <a:rPr lang="en-US" altLang="en-US" sz="1800" b="1" dirty="0">
                  <a:solidFill>
                    <a:srgbClr val="000000"/>
                  </a:solidFill>
                  <a:latin typeface="Times New Roman" panose="02020603050405020304" pitchFamily="18" charset="0"/>
                  <a:cs typeface="Times New Roman" panose="02020603050405020304" pitchFamily="18" charset="0"/>
                </a:rPr>
                <a:t>] = true; </a:t>
              </a:r>
            </a:p>
            <a:p>
              <a:pPr>
                <a:buFont typeface="Monotype Sorts" pitchFamily="-84" charset="2"/>
                <a:buNone/>
              </a:pPr>
              <a:r>
                <a:rPr lang="en-US" altLang="en-US" sz="1800" b="1" dirty="0">
                  <a:solidFill>
                    <a:srgbClr val="000000"/>
                  </a:solidFill>
                  <a:latin typeface="Times New Roman" panose="02020603050405020304" pitchFamily="18" charset="0"/>
                  <a:cs typeface="Times New Roman" panose="02020603050405020304" pitchFamily="18" charset="0"/>
                </a:rPr>
                <a:t>turn = j; </a:t>
              </a:r>
            </a:p>
            <a:p>
              <a:pPr>
                <a:buFont typeface="Monotype Sorts" pitchFamily="-84" charset="2"/>
                <a:buNone/>
              </a:pPr>
              <a:r>
                <a:rPr lang="en-US" altLang="en-US" sz="1800" b="1" dirty="0">
                  <a:solidFill>
                    <a:srgbClr val="000000"/>
                  </a:solidFill>
                  <a:latin typeface="Times New Roman" panose="02020603050405020304" pitchFamily="18" charset="0"/>
                  <a:cs typeface="Times New Roman" panose="02020603050405020304" pitchFamily="18" charset="0"/>
                </a:rPr>
                <a:t>while (flag[j] &amp;&amp; turn = = j)</a:t>
              </a:r>
            </a:p>
            <a:p>
              <a:pPr>
                <a:buFont typeface="Monotype Sorts" pitchFamily="-84" charset="2"/>
                <a:buNone/>
              </a:pPr>
              <a:r>
                <a:rPr lang="en-US" altLang="en-US" sz="1800" b="1" dirty="0">
                  <a:solidFill>
                    <a:srgbClr val="000000"/>
                  </a:solidFill>
                  <a:latin typeface="Times New Roman" panose="02020603050405020304" pitchFamily="18" charset="0"/>
                  <a:cs typeface="Times New Roman" panose="02020603050405020304" pitchFamily="18" charset="0"/>
                </a:rPr>
                <a:t>	;</a:t>
              </a:r>
            </a:p>
          </p:txBody>
        </p:sp>
        <p:sp>
          <p:nvSpPr>
            <p:cNvPr id="13" name="TextBox 12">
              <a:extLst>
                <a:ext uri="{FF2B5EF4-FFF2-40B4-BE49-F238E27FC236}">
                  <a16:creationId xmlns:a16="http://schemas.microsoft.com/office/drawing/2014/main" id="{8F6A2D2C-5BC8-0B55-AD3F-0E02C13937EF}"/>
                </a:ext>
              </a:extLst>
            </p:cNvPr>
            <p:cNvSpPr txBox="1"/>
            <p:nvPr/>
          </p:nvSpPr>
          <p:spPr>
            <a:xfrm>
              <a:off x="4456965" y="5140201"/>
              <a:ext cx="3474720" cy="369332"/>
            </a:xfrm>
            <a:prstGeom prst="rect">
              <a:avLst/>
            </a:prstGeom>
            <a:noFill/>
            <a:ln w="12700">
              <a:solidFill>
                <a:schemeClr val="tx1"/>
              </a:solidFill>
            </a:ln>
          </p:spPr>
          <p:txBody>
            <a:bodyPr wrap="square">
              <a:spAutoFit/>
            </a:bodyPr>
            <a:lstStyle/>
            <a:p>
              <a:r>
                <a:rPr lang="en-US" altLang="en-US" sz="1800" b="1" dirty="0">
                  <a:solidFill>
                    <a:srgbClr val="000000"/>
                  </a:solidFill>
                  <a:latin typeface="Times New Roman" panose="02020603050405020304" pitchFamily="18" charset="0"/>
                  <a:cs typeface="Times New Roman" panose="02020603050405020304" pitchFamily="18" charset="0"/>
                </a:rPr>
                <a:t>flag[</a:t>
              </a:r>
              <a:r>
                <a:rPr lang="en-US" altLang="en-US" sz="1800" b="1" dirty="0" err="1">
                  <a:solidFill>
                    <a:srgbClr val="000000"/>
                  </a:solidFill>
                  <a:latin typeface="Times New Roman" panose="02020603050405020304" pitchFamily="18" charset="0"/>
                  <a:cs typeface="Times New Roman" panose="02020603050405020304" pitchFamily="18" charset="0"/>
                </a:rPr>
                <a:t>i</a:t>
              </a:r>
              <a:r>
                <a:rPr lang="en-US" altLang="en-US" sz="1800" b="1" dirty="0">
                  <a:solidFill>
                    <a:srgbClr val="000000"/>
                  </a:solidFill>
                  <a:latin typeface="Times New Roman" panose="02020603050405020304" pitchFamily="18" charset="0"/>
                  <a:cs typeface="Times New Roman" panose="02020603050405020304" pitchFamily="18" charset="0"/>
                </a:rPr>
                <a:t>] = false;</a:t>
              </a:r>
              <a:endParaRPr lang="en-IN" dirty="0"/>
            </a:p>
          </p:txBody>
        </p:sp>
      </p:grpSp>
      <p:sp>
        <p:nvSpPr>
          <p:cNvPr id="16" name="TextBox 15">
            <a:extLst>
              <a:ext uri="{FF2B5EF4-FFF2-40B4-BE49-F238E27FC236}">
                <a16:creationId xmlns:a16="http://schemas.microsoft.com/office/drawing/2014/main" id="{7E7A2354-8FB1-0D68-28EF-56630A86B662}"/>
              </a:ext>
            </a:extLst>
          </p:cNvPr>
          <p:cNvSpPr txBox="1"/>
          <p:nvPr/>
        </p:nvSpPr>
        <p:spPr>
          <a:xfrm>
            <a:off x="1016000" y="2584417"/>
            <a:ext cx="4907280" cy="923330"/>
          </a:xfrm>
          <a:prstGeom prst="rect">
            <a:avLst/>
          </a:prstGeom>
          <a:noFill/>
        </p:spPr>
        <p:txBody>
          <a:bodyPr wrap="square">
            <a:spAutoFit/>
          </a:bodyPr>
          <a:lstStyle/>
          <a:p>
            <a:pPr marL="285750" indent="-285750">
              <a:lnSpc>
                <a:spcPct val="90000"/>
              </a:lnSpc>
              <a:buFont typeface="Arial" panose="020B0604020202020204" pitchFamily="34" charset="0"/>
              <a:buChar char="•"/>
              <a:tabLst>
                <a:tab pos="739775" algn="l"/>
                <a:tab pos="1020763" algn="l"/>
                <a:tab pos="1257300" algn="l"/>
              </a:tabLst>
            </a:pPr>
            <a:r>
              <a:rPr lang="en-US" altLang="en-US" sz="2000" dirty="0">
                <a:solidFill>
                  <a:srgbClr val="000000"/>
                </a:solidFill>
                <a:latin typeface="Times New Roman" panose="02020603050405020304" pitchFamily="18" charset="0"/>
                <a:cs typeface="Times New Roman" panose="02020603050405020304" pitchFamily="18" charset="0"/>
              </a:rPr>
              <a:t>The two processes share two variables:</a:t>
            </a:r>
          </a:p>
          <a:p>
            <a:pPr lvl="2">
              <a:lnSpc>
                <a:spcPct val="90000"/>
              </a:lnSpc>
              <a:tabLst>
                <a:tab pos="739775" algn="l"/>
                <a:tab pos="1020763" algn="l"/>
                <a:tab pos="1257300" algn="l"/>
              </a:tabLst>
            </a:pPr>
            <a:r>
              <a:rPr lang="en-US" altLang="en-US" sz="2000" b="1" dirty="0">
                <a:latin typeface="Times New Roman" panose="02020603050405020304" pitchFamily="18" charset="0"/>
                <a:cs typeface="Times New Roman" panose="02020603050405020304" pitchFamily="18" charset="0"/>
              </a:rPr>
              <a:t>int turn; </a:t>
            </a:r>
          </a:p>
          <a:p>
            <a:pPr lvl="2">
              <a:lnSpc>
                <a:spcPct val="90000"/>
              </a:lnSpc>
              <a:tabLst>
                <a:tab pos="739775" algn="l"/>
                <a:tab pos="1020763" algn="l"/>
                <a:tab pos="1257300" algn="l"/>
              </a:tabLst>
            </a:pPr>
            <a:r>
              <a:rPr lang="en-US" altLang="en-US" sz="2000" b="1" dirty="0">
                <a:latin typeface="Times New Roman" panose="02020603050405020304" pitchFamily="18" charset="0"/>
                <a:cs typeface="Times New Roman" panose="02020603050405020304" pitchFamily="18" charset="0"/>
              </a:rPr>
              <a:t>boolean flag[2]</a:t>
            </a:r>
          </a:p>
        </p:txBody>
      </p:sp>
      <p:sp>
        <p:nvSpPr>
          <p:cNvPr id="18" name="TextBox 17">
            <a:extLst>
              <a:ext uri="{FF2B5EF4-FFF2-40B4-BE49-F238E27FC236}">
                <a16:creationId xmlns:a16="http://schemas.microsoft.com/office/drawing/2014/main" id="{5556CC74-0397-6FDD-6BC8-25B29EF227B3}"/>
              </a:ext>
            </a:extLst>
          </p:cNvPr>
          <p:cNvSpPr txBox="1"/>
          <p:nvPr/>
        </p:nvSpPr>
        <p:spPr>
          <a:xfrm>
            <a:off x="973633" y="3791659"/>
            <a:ext cx="6146800" cy="1477328"/>
          </a:xfrm>
          <a:prstGeom prst="rect">
            <a:avLst/>
          </a:prstGeom>
          <a:noFill/>
        </p:spPr>
        <p:txBody>
          <a:bodyPr wrap="square">
            <a:spAutoFit/>
          </a:bodyPr>
          <a:lstStyle/>
          <a:p>
            <a:pPr marL="342900" indent="-342900">
              <a:lnSpc>
                <a:spcPct val="90000"/>
              </a:lnSpc>
              <a:buFont typeface="Arial" panose="020B0604020202020204" pitchFamily="34" charset="0"/>
              <a:buChar char="•"/>
              <a:tabLst>
                <a:tab pos="739775" algn="l"/>
                <a:tab pos="1020763" algn="l"/>
                <a:tab pos="1257300" algn="l"/>
              </a:tabLst>
            </a:pPr>
            <a:r>
              <a:rPr lang="en-US" altLang="en-US" sz="2000" dirty="0">
                <a:solidFill>
                  <a:srgbClr val="000000"/>
                </a:solidFill>
                <a:latin typeface="Times New Roman" panose="02020603050405020304" pitchFamily="18" charset="0"/>
                <a:cs typeface="Times New Roman" panose="02020603050405020304" pitchFamily="18" charset="0"/>
              </a:rPr>
              <a:t>The variable </a:t>
            </a:r>
            <a:r>
              <a:rPr lang="en-US" altLang="en-US" sz="2000" b="1" dirty="0">
                <a:latin typeface="Times New Roman" panose="02020603050405020304" pitchFamily="18" charset="0"/>
                <a:cs typeface="Times New Roman" panose="02020603050405020304" pitchFamily="18" charset="0"/>
              </a:rPr>
              <a:t>turn</a:t>
            </a:r>
            <a:r>
              <a:rPr lang="en-US" altLang="en-US" sz="2000" dirty="0">
                <a:solidFill>
                  <a:srgbClr val="000000"/>
                </a:solidFill>
                <a:latin typeface="Times New Roman" panose="02020603050405020304" pitchFamily="18" charset="0"/>
                <a:cs typeface="Times New Roman" panose="02020603050405020304" pitchFamily="18" charset="0"/>
              </a:rPr>
              <a:t> indicates whose turn it is to enter the critical section</a:t>
            </a:r>
          </a:p>
          <a:p>
            <a:pPr marL="342900" indent="-342900">
              <a:lnSpc>
                <a:spcPct val="90000"/>
              </a:lnSpc>
              <a:buFont typeface="Arial" panose="020B0604020202020204" pitchFamily="34" charset="0"/>
              <a:buChar char="•"/>
              <a:tabLst>
                <a:tab pos="739775" algn="l"/>
                <a:tab pos="1020763" algn="l"/>
                <a:tab pos="1257300" algn="l"/>
              </a:tabLst>
            </a:pPr>
            <a:r>
              <a:rPr lang="en-US" altLang="en-US" sz="2000" dirty="0">
                <a:solidFill>
                  <a:srgbClr val="000000"/>
                </a:solidFill>
                <a:latin typeface="Times New Roman" panose="02020603050405020304" pitchFamily="18" charset="0"/>
                <a:cs typeface="Times New Roman" panose="02020603050405020304" pitchFamily="18" charset="0"/>
              </a:rPr>
              <a:t>The </a:t>
            </a:r>
            <a:r>
              <a:rPr lang="en-US" altLang="en-US" sz="2000" b="1" dirty="0">
                <a:latin typeface="Times New Roman" panose="02020603050405020304" pitchFamily="18" charset="0"/>
                <a:cs typeface="Times New Roman" panose="02020603050405020304" pitchFamily="18" charset="0"/>
              </a:rPr>
              <a:t>flag </a:t>
            </a:r>
            <a:r>
              <a:rPr lang="en-US" altLang="en-US" sz="2000" dirty="0">
                <a:solidFill>
                  <a:srgbClr val="000000"/>
                </a:solidFill>
                <a:latin typeface="Times New Roman" panose="02020603050405020304" pitchFamily="18" charset="0"/>
                <a:cs typeface="Times New Roman" panose="02020603050405020304" pitchFamily="18" charset="0"/>
              </a:rPr>
              <a:t>array is used to indicate if a process is ready to enter the critical section. </a:t>
            </a:r>
          </a:p>
          <a:p>
            <a:pPr lvl="1">
              <a:lnSpc>
                <a:spcPct val="90000"/>
              </a:lnSpc>
              <a:tabLst>
                <a:tab pos="739775" algn="l"/>
                <a:tab pos="1020763" algn="l"/>
                <a:tab pos="1257300" algn="l"/>
              </a:tabLst>
            </a:pPr>
            <a:r>
              <a:rPr lang="en-US" altLang="en-US" sz="2000" b="1" dirty="0">
                <a:latin typeface="Times New Roman" panose="02020603050405020304" pitchFamily="18" charset="0"/>
                <a:cs typeface="Times New Roman" panose="02020603050405020304" pitchFamily="18" charset="0"/>
              </a:rPr>
              <a:t>        flag[</a:t>
            </a:r>
            <a:r>
              <a:rPr lang="en-US" altLang="en-US" sz="2000" b="1" dirty="0" err="1">
                <a:latin typeface="Times New Roman" panose="02020603050405020304" pitchFamily="18" charset="0"/>
                <a:cs typeface="Times New Roman" panose="02020603050405020304" pitchFamily="18" charset="0"/>
              </a:rPr>
              <a:t>i</a:t>
            </a:r>
            <a:r>
              <a:rPr lang="en-US" altLang="en-US" sz="2000" b="1" dirty="0">
                <a:latin typeface="Times New Roman" panose="02020603050405020304" pitchFamily="18" charset="0"/>
                <a:cs typeface="Times New Roman" panose="02020603050405020304" pitchFamily="18" charset="0"/>
              </a:rPr>
              <a:t>] = </a:t>
            </a:r>
            <a:r>
              <a:rPr lang="en-US" altLang="en-US" sz="2000" b="1" i="1" dirty="0">
                <a:latin typeface="Times New Roman" panose="02020603050405020304" pitchFamily="18" charset="0"/>
                <a:cs typeface="Times New Roman" panose="02020603050405020304" pitchFamily="18" charset="0"/>
              </a:rPr>
              <a:t>true</a:t>
            </a:r>
            <a:r>
              <a:rPr lang="en-US" altLang="en-US" sz="2000" dirty="0">
                <a:solidFill>
                  <a:srgbClr val="000000"/>
                </a:solidFill>
                <a:latin typeface="Times New Roman" panose="02020603050405020304" pitchFamily="18" charset="0"/>
                <a:cs typeface="Times New Roman" panose="02020603050405020304" pitchFamily="18" charset="0"/>
              </a:rPr>
              <a:t>  implies that process </a:t>
            </a:r>
            <a:r>
              <a:rPr lang="en-US" altLang="en-US" sz="2000" b="1" dirty="0">
                <a:solidFill>
                  <a:srgbClr val="000000"/>
                </a:solidFill>
                <a:latin typeface="Times New Roman" panose="02020603050405020304" pitchFamily="18" charset="0"/>
                <a:cs typeface="Times New Roman" panose="02020603050405020304" pitchFamily="18" charset="0"/>
              </a:rPr>
              <a:t>P</a:t>
            </a:r>
            <a:r>
              <a:rPr lang="en-US" altLang="en-US" sz="2000" b="1" baseline="-25000" dirty="0">
                <a:solidFill>
                  <a:srgbClr val="000000"/>
                </a:solidFill>
                <a:latin typeface="Times New Roman" panose="02020603050405020304" pitchFamily="18" charset="0"/>
                <a:cs typeface="Times New Roman" panose="02020603050405020304" pitchFamily="18" charset="0"/>
              </a:rPr>
              <a:t>i</a:t>
            </a:r>
            <a:r>
              <a:rPr lang="en-US" altLang="en-US" sz="2000" dirty="0">
                <a:solidFill>
                  <a:srgbClr val="000000"/>
                </a:solidFill>
                <a:latin typeface="Times New Roman" panose="02020603050405020304" pitchFamily="18" charset="0"/>
                <a:cs typeface="Times New Roman" panose="02020603050405020304" pitchFamily="18" charset="0"/>
              </a:rPr>
              <a:t> is ready!</a:t>
            </a:r>
          </a:p>
        </p:txBody>
      </p:sp>
      <p:sp>
        <p:nvSpPr>
          <p:cNvPr id="19" name="TextBox 18">
            <a:extLst>
              <a:ext uri="{FF2B5EF4-FFF2-40B4-BE49-F238E27FC236}">
                <a16:creationId xmlns:a16="http://schemas.microsoft.com/office/drawing/2014/main" id="{E799A404-450D-BC8B-9F6D-4B4667160BAA}"/>
              </a:ext>
            </a:extLst>
          </p:cNvPr>
          <p:cNvSpPr txBox="1"/>
          <p:nvPr/>
        </p:nvSpPr>
        <p:spPr>
          <a:xfrm>
            <a:off x="8656320" y="6257026"/>
            <a:ext cx="2895600" cy="369332"/>
          </a:xfrm>
          <a:prstGeom prst="rect">
            <a:avLst/>
          </a:prstGeom>
          <a:noFill/>
        </p:spPr>
        <p:txBody>
          <a:bodyPr wrap="square" rtlCol="0">
            <a:spAutoFit/>
          </a:bodyPr>
          <a:lstStyle/>
          <a:p>
            <a:r>
              <a:rPr lang="en-IN" b="1" u="sng" dirty="0">
                <a:latin typeface="Times New Roman" panose="02020603050405020304" pitchFamily="18" charset="0"/>
                <a:cs typeface="Times New Roman" panose="02020603050405020304" pitchFamily="18" charset="0"/>
              </a:rPr>
              <a:t>Algorithm for Process </a:t>
            </a:r>
            <a:r>
              <a:rPr lang="en-IN" b="1" i="1" u="sng" dirty="0">
                <a:latin typeface="Times New Roman" panose="02020603050405020304" pitchFamily="18" charset="0"/>
                <a:cs typeface="Times New Roman" panose="02020603050405020304" pitchFamily="18" charset="0"/>
              </a:rPr>
              <a:t>P</a:t>
            </a:r>
            <a:r>
              <a:rPr lang="en-IN" b="1" i="1" u="sng" baseline="-25000" dirty="0">
                <a:latin typeface="Times New Roman" panose="02020603050405020304" pitchFamily="18" charset="0"/>
                <a:cs typeface="Times New Roman" panose="02020603050405020304" pitchFamily="18" charset="0"/>
              </a:rPr>
              <a:t>i</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F208CE16-8035-1F4D-8E90-3F62A3E961F9}"/>
                  </a:ext>
                </a:extLst>
              </p14:cNvPr>
              <p14:cNvContentPartPr/>
              <p14:nvPr/>
            </p14:nvContentPartPr>
            <p14:xfrm>
              <a:off x="4968720" y="3542760"/>
              <a:ext cx="765720" cy="246960"/>
            </p14:xfrm>
          </p:contentPart>
        </mc:Choice>
        <mc:Fallback xmlns="">
          <p:pic>
            <p:nvPicPr>
              <p:cNvPr id="3" name="Ink 2">
                <a:extLst>
                  <a:ext uri="{FF2B5EF4-FFF2-40B4-BE49-F238E27FC236}">
                    <a16:creationId xmlns:a16="http://schemas.microsoft.com/office/drawing/2014/main" id="{F208CE16-8035-1F4D-8E90-3F62A3E961F9}"/>
                  </a:ext>
                </a:extLst>
              </p:cNvPr>
              <p:cNvPicPr/>
              <p:nvPr/>
            </p:nvPicPr>
            <p:blipFill>
              <a:blip r:embed="rId5"/>
              <a:stretch>
                <a:fillRect/>
              </a:stretch>
            </p:blipFill>
            <p:spPr>
              <a:xfrm>
                <a:off x="4959360" y="3533400"/>
                <a:ext cx="784440" cy="265680"/>
              </a:xfrm>
              <a:prstGeom prst="rect">
                <a:avLst/>
              </a:prstGeom>
            </p:spPr>
          </p:pic>
        </mc:Fallback>
      </mc:AlternateContent>
    </p:spTree>
    <p:extLst>
      <p:ext uri="{BB962C8B-B14F-4D97-AF65-F5344CB8AC3E}">
        <p14:creationId xmlns:p14="http://schemas.microsoft.com/office/powerpoint/2010/main" val="305478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E93DFB1-2DC2-E70B-E442-BDEA3545ECAA}"/>
              </a:ext>
            </a:extLst>
          </p:cNvPr>
          <p:cNvGrpSpPr/>
          <p:nvPr/>
        </p:nvGrpSpPr>
        <p:grpSpPr>
          <a:xfrm>
            <a:off x="887093" y="1120250"/>
            <a:ext cx="4420870" cy="3785652"/>
            <a:chOff x="3807622" y="2808605"/>
            <a:chExt cx="4874413" cy="3785652"/>
          </a:xfrm>
        </p:grpSpPr>
        <p:sp>
          <p:nvSpPr>
            <p:cNvPr id="5" name="Rectangle 3">
              <a:extLst>
                <a:ext uri="{FF2B5EF4-FFF2-40B4-BE49-F238E27FC236}">
                  <a16:creationId xmlns:a16="http://schemas.microsoft.com/office/drawing/2014/main" id="{4E9EDF7C-7A63-9D98-C555-53902733894E}"/>
                </a:ext>
              </a:extLst>
            </p:cNvPr>
            <p:cNvSpPr>
              <a:spLocks noChangeArrowheads="1"/>
            </p:cNvSpPr>
            <p:nvPr/>
          </p:nvSpPr>
          <p:spPr bwMode="auto">
            <a:xfrm>
              <a:off x="3807622" y="2808605"/>
              <a:ext cx="4874413" cy="37856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while (true){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critical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remainder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6D1DE45D-48C7-5633-3C70-499F6D2855C7}"/>
                </a:ext>
              </a:extLst>
            </p:cNvPr>
            <p:cNvSpPr txBox="1"/>
            <p:nvPr/>
          </p:nvSpPr>
          <p:spPr>
            <a:xfrm>
              <a:off x="4456965" y="3265716"/>
              <a:ext cx="3474720" cy="1200329"/>
            </a:xfrm>
            <a:prstGeom prst="rect">
              <a:avLst/>
            </a:prstGeom>
            <a:noFill/>
            <a:ln w="12700">
              <a:solidFill>
                <a:schemeClr val="tx1"/>
              </a:solidFill>
            </a:ln>
          </p:spPr>
          <p:txBody>
            <a:bodyPr wrap="square">
              <a:spAutoFit/>
            </a:bodyPr>
            <a:lstStyle/>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flag[</a:t>
              </a:r>
              <a:r>
                <a:rPr lang="en-US" altLang="en-US" dirty="0">
                  <a:solidFill>
                    <a:srgbClr val="000000"/>
                  </a:solidFill>
                  <a:latin typeface="Times New Roman" panose="02020603050405020304" pitchFamily="18" charset="0"/>
                  <a:cs typeface="Times New Roman" panose="02020603050405020304" pitchFamily="18" charset="0"/>
                </a:rPr>
                <a:t>0</a:t>
              </a:r>
              <a:r>
                <a:rPr lang="en-US" altLang="en-US" sz="1800" dirty="0">
                  <a:solidFill>
                    <a:srgbClr val="000000"/>
                  </a:solidFill>
                  <a:latin typeface="Times New Roman" panose="02020603050405020304" pitchFamily="18" charset="0"/>
                  <a:cs typeface="Times New Roman" panose="02020603050405020304" pitchFamily="18" charset="0"/>
                </a:rPr>
                <a:t>] = true;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turn = 1;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while (flag[1] &amp;&amp; turn = = 1)</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	;</a:t>
              </a:r>
            </a:p>
          </p:txBody>
        </p:sp>
        <p:sp>
          <p:nvSpPr>
            <p:cNvPr id="7" name="TextBox 6">
              <a:extLst>
                <a:ext uri="{FF2B5EF4-FFF2-40B4-BE49-F238E27FC236}">
                  <a16:creationId xmlns:a16="http://schemas.microsoft.com/office/drawing/2014/main" id="{506F53BA-3BE5-AE50-649F-629E6C316987}"/>
                </a:ext>
              </a:extLst>
            </p:cNvPr>
            <p:cNvSpPr txBox="1"/>
            <p:nvPr/>
          </p:nvSpPr>
          <p:spPr>
            <a:xfrm>
              <a:off x="4456965" y="5140201"/>
              <a:ext cx="3474720" cy="369332"/>
            </a:xfrm>
            <a:prstGeom prst="rect">
              <a:avLst/>
            </a:prstGeom>
            <a:noFill/>
            <a:ln w="12700">
              <a:solidFill>
                <a:schemeClr val="tx1"/>
              </a:solidFill>
            </a:ln>
          </p:spPr>
          <p:txBody>
            <a:bodyPr wrap="square">
              <a:spAutoFit/>
            </a:bodyPr>
            <a:lstStyle/>
            <a:p>
              <a:r>
                <a:rPr lang="en-US" altLang="en-US" sz="1800" dirty="0">
                  <a:solidFill>
                    <a:srgbClr val="000000"/>
                  </a:solidFill>
                  <a:latin typeface="Times New Roman" panose="02020603050405020304" pitchFamily="18" charset="0"/>
                  <a:cs typeface="Times New Roman" panose="02020603050405020304" pitchFamily="18" charset="0"/>
                </a:rPr>
                <a:t>flag[</a:t>
              </a:r>
              <a:r>
                <a:rPr lang="en-US" altLang="en-US" dirty="0">
                  <a:solidFill>
                    <a:srgbClr val="000000"/>
                  </a:solidFill>
                  <a:latin typeface="Times New Roman" panose="02020603050405020304" pitchFamily="18" charset="0"/>
                  <a:cs typeface="Times New Roman" panose="02020603050405020304" pitchFamily="18" charset="0"/>
                </a:rPr>
                <a:t>0</a:t>
              </a:r>
              <a:r>
                <a:rPr lang="en-US" altLang="en-US" sz="1800" dirty="0">
                  <a:solidFill>
                    <a:srgbClr val="000000"/>
                  </a:solidFill>
                  <a:latin typeface="Times New Roman" panose="02020603050405020304" pitchFamily="18" charset="0"/>
                  <a:cs typeface="Times New Roman" panose="02020603050405020304" pitchFamily="18" charset="0"/>
                </a:rPr>
                <a:t>] = false;</a:t>
              </a:r>
              <a:endParaRPr lang="en-IN" dirty="0"/>
            </a:p>
          </p:txBody>
        </p:sp>
      </p:grpSp>
      <p:sp>
        <p:nvSpPr>
          <p:cNvPr id="9" name="TextBox 8">
            <a:extLst>
              <a:ext uri="{FF2B5EF4-FFF2-40B4-BE49-F238E27FC236}">
                <a16:creationId xmlns:a16="http://schemas.microsoft.com/office/drawing/2014/main" id="{40B52405-9F5B-1382-A803-072B8D28551E}"/>
              </a:ext>
            </a:extLst>
          </p:cNvPr>
          <p:cNvSpPr txBox="1"/>
          <p:nvPr/>
        </p:nvSpPr>
        <p:spPr>
          <a:xfrm>
            <a:off x="1168400" y="425786"/>
            <a:ext cx="1584960" cy="369332"/>
          </a:xfrm>
          <a:prstGeom prst="rect">
            <a:avLst/>
          </a:prstGeom>
          <a:noFill/>
        </p:spPr>
        <p:txBody>
          <a:bodyPr wrap="square">
            <a:spAutoFit/>
          </a:bodyPr>
          <a:lstStyle/>
          <a:p>
            <a:r>
              <a:rPr lang="en-IN" b="1" u="sng" dirty="0">
                <a:latin typeface="Times New Roman" panose="02020603050405020304" pitchFamily="18" charset="0"/>
                <a:cs typeface="Times New Roman" panose="02020603050405020304" pitchFamily="18" charset="0"/>
              </a:rPr>
              <a:t>Process </a:t>
            </a:r>
            <a:r>
              <a:rPr lang="en-IN" b="1" i="1" u="sng" dirty="0">
                <a:latin typeface="Times New Roman" panose="02020603050405020304" pitchFamily="18" charset="0"/>
                <a:cs typeface="Times New Roman" panose="02020603050405020304" pitchFamily="18" charset="0"/>
              </a:rPr>
              <a:t>P</a:t>
            </a:r>
            <a:r>
              <a:rPr lang="en-IN" b="1" i="1" u="sng" baseline="-25000" dirty="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10F7A02E-9DC3-8EC4-AF4D-F1488AAC57D7}"/>
              </a:ext>
            </a:extLst>
          </p:cNvPr>
          <p:cNvSpPr txBox="1"/>
          <p:nvPr/>
        </p:nvSpPr>
        <p:spPr>
          <a:xfrm>
            <a:off x="8707120" y="435946"/>
            <a:ext cx="1584960" cy="369332"/>
          </a:xfrm>
          <a:prstGeom prst="rect">
            <a:avLst/>
          </a:prstGeom>
          <a:noFill/>
        </p:spPr>
        <p:txBody>
          <a:bodyPr wrap="square">
            <a:spAutoFit/>
          </a:bodyPr>
          <a:lstStyle/>
          <a:p>
            <a:r>
              <a:rPr lang="en-IN" b="1" u="sng" dirty="0">
                <a:latin typeface="Times New Roman" panose="02020603050405020304" pitchFamily="18" charset="0"/>
                <a:cs typeface="Times New Roman" panose="02020603050405020304" pitchFamily="18" charset="0"/>
              </a:rPr>
              <a:t>Process </a:t>
            </a:r>
            <a:r>
              <a:rPr lang="en-IN" b="1" i="1" u="sng" dirty="0">
                <a:latin typeface="Times New Roman" panose="02020603050405020304" pitchFamily="18" charset="0"/>
                <a:cs typeface="Times New Roman" panose="02020603050405020304" pitchFamily="18" charset="0"/>
              </a:rPr>
              <a:t>P</a:t>
            </a:r>
            <a:r>
              <a:rPr lang="en-IN" b="1" i="1" u="sng" baseline="-25000" dirty="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p:txBody>
      </p:sp>
      <p:grpSp>
        <p:nvGrpSpPr>
          <p:cNvPr id="11" name="Group 10">
            <a:extLst>
              <a:ext uri="{FF2B5EF4-FFF2-40B4-BE49-F238E27FC236}">
                <a16:creationId xmlns:a16="http://schemas.microsoft.com/office/drawing/2014/main" id="{CB836317-D2F0-22C1-89CF-FE143DF1000A}"/>
              </a:ext>
            </a:extLst>
          </p:cNvPr>
          <p:cNvGrpSpPr/>
          <p:nvPr/>
        </p:nvGrpSpPr>
        <p:grpSpPr>
          <a:xfrm>
            <a:off x="7132322" y="1171050"/>
            <a:ext cx="4420870" cy="3785652"/>
            <a:chOff x="3807622" y="2808605"/>
            <a:chExt cx="4874413" cy="3785652"/>
          </a:xfrm>
        </p:grpSpPr>
        <p:sp>
          <p:nvSpPr>
            <p:cNvPr id="12" name="Rectangle 3">
              <a:extLst>
                <a:ext uri="{FF2B5EF4-FFF2-40B4-BE49-F238E27FC236}">
                  <a16:creationId xmlns:a16="http://schemas.microsoft.com/office/drawing/2014/main" id="{198068D2-34C8-8925-EBB5-DD24B5DAB273}"/>
                </a:ext>
              </a:extLst>
            </p:cNvPr>
            <p:cNvSpPr>
              <a:spLocks noChangeArrowheads="1"/>
            </p:cNvSpPr>
            <p:nvPr/>
          </p:nvSpPr>
          <p:spPr bwMode="auto">
            <a:xfrm>
              <a:off x="3807622" y="2808605"/>
              <a:ext cx="4874413" cy="37856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while (true){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critical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remainder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a:t>
              </a:r>
            </a:p>
          </p:txBody>
        </p:sp>
        <p:sp>
          <p:nvSpPr>
            <p:cNvPr id="13" name="TextBox 12">
              <a:extLst>
                <a:ext uri="{FF2B5EF4-FFF2-40B4-BE49-F238E27FC236}">
                  <a16:creationId xmlns:a16="http://schemas.microsoft.com/office/drawing/2014/main" id="{FAD55DBD-246D-9E0C-CEF1-6DC319D92740}"/>
                </a:ext>
              </a:extLst>
            </p:cNvPr>
            <p:cNvSpPr txBox="1"/>
            <p:nvPr/>
          </p:nvSpPr>
          <p:spPr>
            <a:xfrm>
              <a:off x="4456965" y="3265716"/>
              <a:ext cx="3474720" cy="1200329"/>
            </a:xfrm>
            <a:prstGeom prst="rect">
              <a:avLst/>
            </a:prstGeom>
            <a:noFill/>
            <a:ln w="12700">
              <a:solidFill>
                <a:schemeClr val="tx1"/>
              </a:solidFill>
            </a:ln>
          </p:spPr>
          <p:txBody>
            <a:bodyPr wrap="square">
              <a:spAutoFit/>
            </a:bodyPr>
            <a:lstStyle/>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flag[1] = true;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turn = 0;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while (flag[0] &amp;&amp; turn = = 0)</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	;</a:t>
              </a:r>
            </a:p>
          </p:txBody>
        </p:sp>
        <p:sp>
          <p:nvSpPr>
            <p:cNvPr id="14" name="TextBox 13">
              <a:extLst>
                <a:ext uri="{FF2B5EF4-FFF2-40B4-BE49-F238E27FC236}">
                  <a16:creationId xmlns:a16="http://schemas.microsoft.com/office/drawing/2014/main" id="{5C864E4D-5F31-EF6C-C200-A60103CE0129}"/>
                </a:ext>
              </a:extLst>
            </p:cNvPr>
            <p:cNvSpPr txBox="1"/>
            <p:nvPr/>
          </p:nvSpPr>
          <p:spPr>
            <a:xfrm>
              <a:off x="4456965" y="5140201"/>
              <a:ext cx="3474720" cy="369332"/>
            </a:xfrm>
            <a:prstGeom prst="rect">
              <a:avLst/>
            </a:prstGeom>
            <a:noFill/>
            <a:ln w="12700">
              <a:solidFill>
                <a:schemeClr val="tx1"/>
              </a:solidFill>
            </a:ln>
          </p:spPr>
          <p:txBody>
            <a:bodyPr wrap="square">
              <a:spAutoFit/>
            </a:bodyPr>
            <a:lstStyle/>
            <a:p>
              <a:r>
                <a:rPr lang="en-US" altLang="en-US" sz="1800" dirty="0">
                  <a:solidFill>
                    <a:srgbClr val="000000"/>
                  </a:solidFill>
                  <a:latin typeface="Times New Roman" panose="02020603050405020304" pitchFamily="18" charset="0"/>
                  <a:cs typeface="Times New Roman" panose="02020603050405020304" pitchFamily="18" charset="0"/>
                </a:rPr>
                <a:t>flag[</a:t>
              </a:r>
              <a:r>
                <a:rPr lang="en-US" altLang="en-US" dirty="0">
                  <a:solidFill>
                    <a:srgbClr val="000000"/>
                  </a:solidFill>
                  <a:latin typeface="Times New Roman" panose="02020603050405020304" pitchFamily="18" charset="0"/>
                  <a:cs typeface="Times New Roman" panose="02020603050405020304" pitchFamily="18" charset="0"/>
                </a:rPr>
                <a:t>1</a:t>
              </a:r>
              <a:r>
                <a:rPr lang="en-US" altLang="en-US" sz="1800" dirty="0">
                  <a:solidFill>
                    <a:srgbClr val="000000"/>
                  </a:solidFill>
                  <a:latin typeface="Times New Roman" panose="02020603050405020304" pitchFamily="18" charset="0"/>
                  <a:cs typeface="Times New Roman" panose="02020603050405020304" pitchFamily="18" charset="0"/>
                </a:rPr>
                <a:t>] = false;</a:t>
              </a:r>
              <a:endParaRPr lang="en-IN" dirty="0"/>
            </a:p>
          </p:txBody>
        </p:sp>
      </p:grpSp>
      <p:sp>
        <p:nvSpPr>
          <p:cNvPr id="15" name="TextBox 14">
            <a:extLst>
              <a:ext uri="{FF2B5EF4-FFF2-40B4-BE49-F238E27FC236}">
                <a16:creationId xmlns:a16="http://schemas.microsoft.com/office/drawing/2014/main" id="{4F23A442-7CF7-A935-C3DB-032EF039C557}"/>
              </a:ext>
            </a:extLst>
          </p:cNvPr>
          <p:cNvSpPr txBox="1"/>
          <p:nvPr/>
        </p:nvSpPr>
        <p:spPr>
          <a:xfrm>
            <a:off x="1091749" y="5231885"/>
            <a:ext cx="3535680" cy="1323439"/>
          </a:xfrm>
          <a:prstGeom prst="rect">
            <a:avLst/>
          </a:prstGeom>
          <a:noFill/>
        </p:spPr>
        <p:txBody>
          <a:bodyPr wrap="square" rtlCol="0">
            <a:spAutoFit/>
          </a:bodyPr>
          <a:lstStyle/>
          <a:p>
            <a:r>
              <a:rPr lang="en-IN" sz="2000" dirty="0">
                <a:latin typeface="Times New Roman" panose="02020603050405020304" pitchFamily="18" charset="0"/>
                <a:cs typeface="Times New Roman" panose="02020603050405020304" pitchFamily="18" charset="0"/>
              </a:rPr>
              <a:t>Conditions to be satisfied are</a:t>
            </a:r>
          </a:p>
          <a:p>
            <a:pPr marL="342900" indent="-342900">
              <a:buFont typeface="+mj-lt"/>
              <a:buAutoNum type="arabicPeriod"/>
            </a:pPr>
            <a:r>
              <a:rPr lang="en-IN" sz="2000" dirty="0">
                <a:latin typeface="Times New Roman" panose="02020603050405020304" pitchFamily="18" charset="0"/>
                <a:cs typeface="Times New Roman" panose="02020603050405020304" pitchFamily="18" charset="0"/>
              </a:rPr>
              <a:t>Mutual exclusion</a:t>
            </a:r>
          </a:p>
          <a:p>
            <a:pPr marL="342900" indent="-342900">
              <a:buFont typeface="+mj-lt"/>
              <a:buAutoNum type="arabicPeriod"/>
            </a:pPr>
            <a:r>
              <a:rPr lang="en-IN" sz="2000" dirty="0">
                <a:latin typeface="Times New Roman" panose="02020603050405020304" pitchFamily="18" charset="0"/>
                <a:cs typeface="Times New Roman" panose="02020603050405020304" pitchFamily="18" charset="0"/>
              </a:rPr>
              <a:t>Progress</a:t>
            </a:r>
          </a:p>
          <a:p>
            <a:pPr marL="342900" indent="-342900">
              <a:buFont typeface="+mj-lt"/>
              <a:buAutoNum type="arabicPeriod"/>
            </a:pPr>
            <a:r>
              <a:rPr lang="en-IN" sz="2000" dirty="0">
                <a:latin typeface="Times New Roman" panose="02020603050405020304" pitchFamily="18" charset="0"/>
                <a:cs typeface="Times New Roman" panose="02020603050405020304" pitchFamily="18" charset="0"/>
              </a:rPr>
              <a:t>Bounded waiting</a:t>
            </a:r>
          </a:p>
        </p:txBody>
      </p:sp>
    </p:spTree>
    <p:extLst>
      <p:ext uri="{BB962C8B-B14F-4D97-AF65-F5344CB8AC3E}">
        <p14:creationId xmlns:p14="http://schemas.microsoft.com/office/powerpoint/2010/main" val="188481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75177-652A-3E0F-8853-EC8DCAA1B51E}"/>
              </a:ext>
            </a:extLst>
          </p:cNvPr>
          <p:cNvSpPr>
            <a:spLocks noGrp="1"/>
          </p:cNvSpPr>
          <p:nvPr>
            <p:ph type="title"/>
          </p:nvPr>
        </p:nvSpPr>
        <p:spPr>
          <a:xfrm>
            <a:off x="508000" y="70174"/>
            <a:ext cx="10515600" cy="674156"/>
          </a:xfrm>
        </p:spPr>
        <p:txBody>
          <a:bodyPr>
            <a:normAutofit fontScale="90000"/>
          </a:bodyPr>
          <a:lstStyle/>
          <a:p>
            <a:r>
              <a:rPr lang="en-IN" dirty="0"/>
              <a:t>Mutual Exclusion</a:t>
            </a:r>
          </a:p>
        </p:txBody>
      </p:sp>
      <p:grpSp>
        <p:nvGrpSpPr>
          <p:cNvPr id="4" name="Group 3">
            <a:extLst>
              <a:ext uri="{FF2B5EF4-FFF2-40B4-BE49-F238E27FC236}">
                <a16:creationId xmlns:a16="http://schemas.microsoft.com/office/drawing/2014/main" id="{72D29E90-639F-E831-6E2A-A1F216FDEEB1}"/>
              </a:ext>
            </a:extLst>
          </p:cNvPr>
          <p:cNvGrpSpPr/>
          <p:nvPr/>
        </p:nvGrpSpPr>
        <p:grpSpPr>
          <a:xfrm>
            <a:off x="887093" y="1252330"/>
            <a:ext cx="3593467" cy="3396595"/>
            <a:chOff x="3807622" y="2808605"/>
            <a:chExt cx="4874413" cy="3477875"/>
          </a:xfrm>
        </p:grpSpPr>
        <p:sp>
          <p:nvSpPr>
            <p:cNvPr id="5" name="Rectangle 3">
              <a:extLst>
                <a:ext uri="{FF2B5EF4-FFF2-40B4-BE49-F238E27FC236}">
                  <a16:creationId xmlns:a16="http://schemas.microsoft.com/office/drawing/2014/main" id="{8E044BA7-F00B-1281-5D9D-2D6A69E1D44B}"/>
                </a:ext>
              </a:extLst>
            </p:cNvPr>
            <p:cNvSpPr>
              <a:spLocks noChangeArrowheads="1"/>
            </p:cNvSpPr>
            <p:nvPr/>
          </p:nvSpPr>
          <p:spPr bwMode="auto">
            <a:xfrm>
              <a:off x="3807622" y="2808605"/>
              <a:ext cx="4874413" cy="34778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while (true){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critical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remainder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D2DD194B-6E51-DC73-1644-0BE34F05FDD9}"/>
                </a:ext>
              </a:extLst>
            </p:cNvPr>
            <p:cNvSpPr txBox="1"/>
            <p:nvPr/>
          </p:nvSpPr>
          <p:spPr>
            <a:xfrm>
              <a:off x="4456963" y="3265716"/>
              <a:ext cx="4128599" cy="1229053"/>
            </a:xfrm>
            <a:prstGeom prst="rect">
              <a:avLst/>
            </a:prstGeom>
            <a:noFill/>
            <a:ln w="12700">
              <a:noFill/>
            </a:ln>
          </p:spPr>
          <p:txBody>
            <a:bodyPr wrap="square">
              <a:spAutoFit/>
            </a:bodyPr>
            <a:lstStyle/>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flag[</a:t>
              </a:r>
              <a:r>
                <a:rPr lang="en-US" altLang="en-US" dirty="0">
                  <a:solidFill>
                    <a:srgbClr val="000000"/>
                  </a:solidFill>
                  <a:latin typeface="Times New Roman" panose="02020603050405020304" pitchFamily="18" charset="0"/>
                  <a:cs typeface="Times New Roman" panose="02020603050405020304" pitchFamily="18" charset="0"/>
                </a:rPr>
                <a:t>0</a:t>
              </a:r>
              <a:r>
                <a:rPr lang="en-US" altLang="en-US" sz="1800" dirty="0">
                  <a:solidFill>
                    <a:srgbClr val="000000"/>
                  </a:solidFill>
                  <a:latin typeface="Times New Roman" panose="02020603050405020304" pitchFamily="18" charset="0"/>
                  <a:cs typeface="Times New Roman" panose="02020603050405020304" pitchFamily="18" charset="0"/>
                </a:rPr>
                <a:t>] = true;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turn = 1;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while (flag[1] &amp;&amp; turn = = 1)</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	;</a:t>
              </a:r>
            </a:p>
          </p:txBody>
        </p:sp>
        <p:sp>
          <p:nvSpPr>
            <p:cNvPr id="7" name="TextBox 6">
              <a:extLst>
                <a:ext uri="{FF2B5EF4-FFF2-40B4-BE49-F238E27FC236}">
                  <a16:creationId xmlns:a16="http://schemas.microsoft.com/office/drawing/2014/main" id="{26247B98-C568-C5C8-3E0C-3090B8B4A45B}"/>
                </a:ext>
              </a:extLst>
            </p:cNvPr>
            <p:cNvSpPr txBox="1"/>
            <p:nvPr/>
          </p:nvSpPr>
          <p:spPr>
            <a:xfrm>
              <a:off x="4456965" y="5140201"/>
              <a:ext cx="4128597" cy="378170"/>
            </a:xfrm>
            <a:prstGeom prst="rect">
              <a:avLst/>
            </a:prstGeom>
            <a:noFill/>
            <a:ln w="12700">
              <a:noFill/>
            </a:ln>
          </p:spPr>
          <p:txBody>
            <a:bodyPr wrap="square">
              <a:spAutoFit/>
            </a:bodyPr>
            <a:lstStyle/>
            <a:p>
              <a:r>
                <a:rPr lang="en-US" altLang="en-US" sz="1800" dirty="0">
                  <a:solidFill>
                    <a:srgbClr val="000000"/>
                  </a:solidFill>
                  <a:latin typeface="Times New Roman" panose="02020603050405020304" pitchFamily="18" charset="0"/>
                  <a:cs typeface="Times New Roman" panose="02020603050405020304" pitchFamily="18" charset="0"/>
                </a:rPr>
                <a:t>flag[</a:t>
              </a:r>
              <a:r>
                <a:rPr lang="en-US" altLang="en-US" dirty="0">
                  <a:solidFill>
                    <a:srgbClr val="000000"/>
                  </a:solidFill>
                  <a:latin typeface="Times New Roman" panose="02020603050405020304" pitchFamily="18" charset="0"/>
                  <a:cs typeface="Times New Roman" panose="02020603050405020304" pitchFamily="18" charset="0"/>
                </a:rPr>
                <a:t>0</a:t>
              </a:r>
              <a:r>
                <a:rPr lang="en-US" altLang="en-US" sz="1800" dirty="0">
                  <a:solidFill>
                    <a:srgbClr val="000000"/>
                  </a:solidFill>
                  <a:latin typeface="Times New Roman" panose="02020603050405020304" pitchFamily="18" charset="0"/>
                  <a:cs typeface="Times New Roman" panose="02020603050405020304" pitchFamily="18" charset="0"/>
                </a:rPr>
                <a:t>] = false;</a:t>
              </a:r>
              <a:endParaRPr lang="en-IN" dirty="0"/>
            </a:p>
          </p:txBody>
        </p:sp>
      </p:grpSp>
      <p:sp>
        <p:nvSpPr>
          <p:cNvPr id="8" name="TextBox 7">
            <a:extLst>
              <a:ext uri="{FF2B5EF4-FFF2-40B4-BE49-F238E27FC236}">
                <a16:creationId xmlns:a16="http://schemas.microsoft.com/office/drawing/2014/main" id="{C944BCC1-A84A-1E4A-2F51-52391EB7E3F0}"/>
              </a:ext>
            </a:extLst>
          </p:cNvPr>
          <p:cNvSpPr txBox="1"/>
          <p:nvPr/>
        </p:nvSpPr>
        <p:spPr>
          <a:xfrm>
            <a:off x="1168400" y="750906"/>
            <a:ext cx="1584960" cy="369332"/>
          </a:xfrm>
          <a:prstGeom prst="rect">
            <a:avLst/>
          </a:prstGeom>
          <a:noFill/>
        </p:spPr>
        <p:txBody>
          <a:bodyPr wrap="square">
            <a:spAutoFit/>
          </a:bodyPr>
          <a:lstStyle/>
          <a:p>
            <a:r>
              <a:rPr lang="en-IN" b="1" u="sng" dirty="0">
                <a:latin typeface="Times New Roman" panose="02020603050405020304" pitchFamily="18" charset="0"/>
                <a:cs typeface="Times New Roman" panose="02020603050405020304" pitchFamily="18" charset="0"/>
              </a:rPr>
              <a:t>Process </a:t>
            </a:r>
            <a:r>
              <a:rPr lang="en-IN" b="1" i="1" u="sng" dirty="0">
                <a:latin typeface="Times New Roman" panose="02020603050405020304" pitchFamily="18" charset="0"/>
                <a:cs typeface="Times New Roman" panose="02020603050405020304" pitchFamily="18" charset="0"/>
              </a:rPr>
              <a:t>P</a:t>
            </a:r>
            <a:r>
              <a:rPr lang="en-IN" b="1" i="1" u="sng" baseline="-25000" dirty="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F9CBD97C-53EC-51CE-F216-50EE6EEFC483}"/>
              </a:ext>
            </a:extLst>
          </p:cNvPr>
          <p:cNvSpPr txBox="1"/>
          <p:nvPr/>
        </p:nvSpPr>
        <p:spPr>
          <a:xfrm>
            <a:off x="9103360" y="659466"/>
            <a:ext cx="1584960" cy="369332"/>
          </a:xfrm>
          <a:prstGeom prst="rect">
            <a:avLst/>
          </a:prstGeom>
          <a:noFill/>
        </p:spPr>
        <p:txBody>
          <a:bodyPr wrap="square">
            <a:spAutoFit/>
          </a:bodyPr>
          <a:lstStyle/>
          <a:p>
            <a:r>
              <a:rPr lang="en-IN" b="1" u="sng" dirty="0">
                <a:latin typeface="Times New Roman" panose="02020603050405020304" pitchFamily="18" charset="0"/>
                <a:cs typeface="Times New Roman" panose="02020603050405020304" pitchFamily="18" charset="0"/>
              </a:rPr>
              <a:t>Process </a:t>
            </a:r>
            <a:r>
              <a:rPr lang="en-IN" b="1" i="1" u="sng" dirty="0">
                <a:latin typeface="Times New Roman" panose="02020603050405020304" pitchFamily="18" charset="0"/>
                <a:cs typeface="Times New Roman" panose="02020603050405020304" pitchFamily="18" charset="0"/>
              </a:rPr>
              <a:t>P</a:t>
            </a:r>
            <a:r>
              <a:rPr lang="en-IN" b="1" i="1" u="sng" baseline="-25000" dirty="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p:txBody>
      </p:sp>
      <p:grpSp>
        <p:nvGrpSpPr>
          <p:cNvPr id="10" name="Group 9">
            <a:extLst>
              <a:ext uri="{FF2B5EF4-FFF2-40B4-BE49-F238E27FC236}">
                <a16:creationId xmlns:a16="http://schemas.microsoft.com/office/drawing/2014/main" id="{B7ED4E5D-967F-0E51-EBDE-89FBC3E025D7}"/>
              </a:ext>
            </a:extLst>
          </p:cNvPr>
          <p:cNvGrpSpPr/>
          <p:nvPr/>
        </p:nvGrpSpPr>
        <p:grpSpPr>
          <a:xfrm>
            <a:off x="7945122" y="1171050"/>
            <a:ext cx="3687116" cy="3477875"/>
            <a:chOff x="4757141" y="2808605"/>
            <a:chExt cx="4307288" cy="3477875"/>
          </a:xfrm>
        </p:grpSpPr>
        <p:sp>
          <p:nvSpPr>
            <p:cNvPr id="11" name="Rectangle 3">
              <a:extLst>
                <a:ext uri="{FF2B5EF4-FFF2-40B4-BE49-F238E27FC236}">
                  <a16:creationId xmlns:a16="http://schemas.microsoft.com/office/drawing/2014/main" id="{C70F849B-5282-9950-6F40-0CCE99FE0083}"/>
                </a:ext>
              </a:extLst>
            </p:cNvPr>
            <p:cNvSpPr>
              <a:spLocks noChangeArrowheads="1"/>
            </p:cNvSpPr>
            <p:nvPr/>
          </p:nvSpPr>
          <p:spPr bwMode="auto">
            <a:xfrm>
              <a:off x="4757141" y="2808605"/>
              <a:ext cx="4307288" cy="34778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while (true){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critical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remainder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7BCCA23E-7685-1069-20DD-8548E821C11A}"/>
                </a:ext>
              </a:extLst>
            </p:cNvPr>
            <p:cNvSpPr txBox="1"/>
            <p:nvPr/>
          </p:nvSpPr>
          <p:spPr>
            <a:xfrm>
              <a:off x="5465825" y="3265716"/>
              <a:ext cx="3474720" cy="1200329"/>
            </a:xfrm>
            <a:prstGeom prst="rect">
              <a:avLst/>
            </a:prstGeom>
            <a:noFill/>
            <a:ln w="12700">
              <a:noFill/>
            </a:ln>
          </p:spPr>
          <p:txBody>
            <a:bodyPr wrap="square">
              <a:spAutoFit/>
            </a:bodyPr>
            <a:lstStyle/>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flag[1] = true;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turn = 0;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while (flag[0] &amp;&amp; turn = = 0)</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	;</a:t>
              </a:r>
            </a:p>
          </p:txBody>
        </p:sp>
        <p:sp>
          <p:nvSpPr>
            <p:cNvPr id="13" name="TextBox 12">
              <a:extLst>
                <a:ext uri="{FF2B5EF4-FFF2-40B4-BE49-F238E27FC236}">
                  <a16:creationId xmlns:a16="http://schemas.microsoft.com/office/drawing/2014/main" id="{9010D657-5570-1D19-C7DD-195064F25CDB}"/>
                </a:ext>
              </a:extLst>
            </p:cNvPr>
            <p:cNvSpPr txBox="1"/>
            <p:nvPr/>
          </p:nvSpPr>
          <p:spPr>
            <a:xfrm>
              <a:off x="5465825" y="5140201"/>
              <a:ext cx="3474720" cy="369332"/>
            </a:xfrm>
            <a:prstGeom prst="rect">
              <a:avLst/>
            </a:prstGeom>
            <a:noFill/>
            <a:ln w="12700">
              <a:noFill/>
            </a:ln>
          </p:spPr>
          <p:txBody>
            <a:bodyPr wrap="square">
              <a:spAutoFit/>
            </a:bodyPr>
            <a:lstStyle/>
            <a:p>
              <a:r>
                <a:rPr lang="en-US" altLang="en-US" sz="1800" dirty="0">
                  <a:solidFill>
                    <a:srgbClr val="000000"/>
                  </a:solidFill>
                  <a:latin typeface="Times New Roman" panose="02020603050405020304" pitchFamily="18" charset="0"/>
                  <a:cs typeface="Times New Roman" panose="02020603050405020304" pitchFamily="18" charset="0"/>
                </a:rPr>
                <a:t>flag[</a:t>
              </a:r>
              <a:r>
                <a:rPr lang="en-US" altLang="en-US" dirty="0">
                  <a:solidFill>
                    <a:srgbClr val="000000"/>
                  </a:solidFill>
                  <a:latin typeface="Times New Roman" panose="02020603050405020304" pitchFamily="18" charset="0"/>
                  <a:cs typeface="Times New Roman" panose="02020603050405020304" pitchFamily="18" charset="0"/>
                </a:rPr>
                <a:t>1</a:t>
              </a:r>
              <a:r>
                <a:rPr lang="en-US" altLang="en-US" sz="1800" dirty="0">
                  <a:solidFill>
                    <a:srgbClr val="000000"/>
                  </a:solidFill>
                  <a:latin typeface="Times New Roman" panose="02020603050405020304" pitchFamily="18" charset="0"/>
                  <a:cs typeface="Times New Roman" panose="02020603050405020304" pitchFamily="18" charset="0"/>
                </a:rPr>
                <a:t>] = false;</a:t>
              </a:r>
              <a:endParaRPr lang="en-IN" dirty="0"/>
            </a:p>
          </p:txBody>
        </p:sp>
      </p:grpSp>
      <p:graphicFrame>
        <p:nvGraphicFramePr>
          <p:cNvPr id="14" name="Table 13">
            <a:extLst>
              <a:ext uri="{FF2B5EF4-FFF2-40B4-BE49-F238E27FC236}">
                <a16:creationId xmlns:a16="http://schemas.microsoft.com/office/drawing/2014/main" id="{361C7150-F404-D9D4-451E-12734F4A12F8}"/>
              </a:ext>
            </a:extLst>
          </p:cNvPr>
          <p:cNvGraphicFramePr>
            <a:graphicFrameLocks noGrp="1"/>
          </p:cNvGraphicFramePr>
          <p:nvPr>
            <p:extLst>
              <p:ext uri="{D42A27DB-BD31-4B8C-83A1-F6EECF244321}">
                <p14:modId xmlns:p14="http://schemas.microsoft.com/office/powerpoint/2010/main" val="1058240315"/>
              </p:ext>
            </p:extLst>
          </p:nvPr>
        </p:nvGraphicFramePr>
        <p:xfrm>
          <a:off x="4783882" y="886481"/>
          <a:ext cx="2624235" cy="741680"/>
        </p:xfrm>
        <a:graphic>
          <a:graphicData uri="http://schemas.openxmlformats.org/drawingml/2006/table">
            <a:tbl>
              <a:tblPr firstRow="1" bandRow="1">
                <a:tableStyleId>{5C22544A-7EE6-4342-B048-85BDC9FD1C3A}</a:tableStyleId>
              </a:tblPr>
              <a:tblGrid>
                <a:gridCol w="874745">
                  <a:extLst>
                    <a:ext uri="{9D8B030D-6E8A-4147-A177-3AD203B41FA5}">
                      <a16:colId xmlns:a16="http://schemas.microsoft.com/office/drawing/2014/main" val="3572229261"/>
                    </a:ext>
                  </a:extLst>
                </a:gridCol>
                <a:gridCol w="874745">
                  <a:extLst>
                    <a:ext uri="{9D8B030D-6E8A-4147-A177-3AD203B41FA5}">
                      <a16:colId xmlns:a16="http://schemas.microsoft.com/office/drawing/2014/main" val="925672644"/>
                    </a:ext>
                  </a:extLst>
                </a:gridCol>
                <a:gridCol w="874745">
                  <a:extLst>
                    <a:ext uri="{9D8B030D-6E8A-4147-A177-3AD203B41FA5}">
                      <a16:colId xmlns:a16="http://schemas.microsoft.com/office/drawing/2014/main" val="582021771"/>
                    </a:ext>
                  </a:extLst>
                </a:gridCol>
              </a:tblGrid>
              <a:tr h="370840">
                <a:tc>
                  <a:txBody>
                    <a:bodyPr/>
                    <a:lstStyle/>
                    <a:p>
                      <a:pPr algn="ctr"/>
                      <a:r>
                        <a:rPr lang="en-IN" dirty="0">
                          <a:solidFill>
                            <a:schemeClr val="tx1"/>
                          </a:solidFill>
                        </a:rPr>
                        <a:t>flag[0]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turn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dirty="0">
                          <a:solidFill>
                            <a:schemeClr val="tx1"/>
                          </a:solidFill>
                        </a:rPr>
                        <a:t>flag[1]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8807321"/>
                  </a:ext>
                </a:extLst>
              </a:tr>
              <a:tr h="370840">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0 or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9479869"/>
                  </a:ext>
                </a:extLst>
              </a:tr>
            </a:tbl>
          </a:graphicData>
        </a:graphic>
      </p:graphicFrame>
      <p:graphicFrame>
        <p:nvGraphicFramePr>
          <p:cNvPr id="15" name="Table 14">
            <a:extLst>
              <a:ext uri="{FF2B5EF4-FFF2-40B4-BE49-F238E27FC236}">
                <a16:creationId xmlns:a16="http://schemas.microsoft.com/office/drawing/2014/main" id="{92F5C2ED-C152-CCE0-2CE4-57F881AE7F88}"/>
              </a:ext>
            </a:extLst>
          </p:cNvPr>
          <p:cNvGraphicFramePr>
            <a:graphicFrameLocks noGrp="1"/>
          </p:cNvGraphicFramePr>
          <p:nvPr>
            <p:extLst>
              <p:ext uri="{D42A27DB-BD31-4B8C-83A1-F6EECF244321}">
                <p14:modId xmlns:p14="http://schemas.microsoft.com/office/powerpoint/2010/main" val="4256736910"/>
              </p:ext>
            </p:extLst>
          </p:nvPr>
        </p:nvGraphicFramePr>
        <p:xfrm>
          <a:off x="4783882" y="1770312"/>
          <a:ext cx="2624235" cy="370840"/>
        </p:xfrm>
        <a:graphic>
          <a:graphicData uri="http://schemas.openxmlformats.org/drawingml/2006/table">
            <a:tbl>
              <a:tblPr firstRow="1" bandRow="1">
                <a:tableStyleId>{5C22544A-7EE6-4342-B048-85BDC9FD1C3A}</a:tableStyleId>
              </a:tblPr>
              <a:tblGrid>
                <a:gridCol w="874745">
                  <a:extLst>
                    <a:ext uri="{9D8B030D-6E8A-4147-A177-3AD203B41FA5}">
                      <a16:colId xmlns:a16="http://schemas.microsoft.com/office/drawing/2014/main" val="3615808289"/>
                    </a:ext>
                  </a:extLst>
                </a:gridCol>
                <a:gridCol w="874745">
                  <a:extLst>
                    <a:ext uri="{9D8B030D-6E8A-4147-A177-3AD203B41FA5}">
                      <a16:colId xmlns:a16="http://schemas.microsoft.com/office/drawing/2014/main" val="1389488254"/>
                    </a:ext>
                  </a:extLst>
                </a:gridCol>
                <a:gridCol w="874745">
                  <a:extLst>
                    <a:ext uri="{9D8B030D-6E8A-4147-A177-3AD203B41FA5}">
                      <a16:colId xmlns:a16="http://schemas.microsoft.com/office/drawing/2014/main" val="1120779642"/>
                    </a:ext>
                  </a:extLst>
                </a:gridCol>
              </a:tblGrid>
              <a:tr h="370840">
                <a:tc>
                  <a:txBody>
                    <a:bodyPr/>
                    <a:lstStyle/>
                    <a:p>
                      <a:pPr algn="ctr"/>
                      <a:r>
                        <a:rPr lang="en-IN" dirty="0">
                          <a:solidFill>
                            <a:schemeClr val="tx1"/>
                          </a:solidFill>
                        </a:rPr>
                        <a:t>true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5858263"/>
                  </a:ext>
                </a:extLst>
              </a:tr>
            </a:tbl>
          </a:graphicData>
        </a:graphic>
      </p:graphicFrame>
      <p:graphicFrame>
        <p:nvGraphicFramePr>
          <p:cNvPr id="16" name="Table 15">
            <a:extLst>
              <a:ext uri="{FF2B5EF4-FFF2-40B4-BE49-F238E27FC236}">
                <a16:creationId xmlns:a16="http://schemas.microsoft.com/office/drawing/2014/main" id="{56315955-9279-2387-E659-AEDC4DE0BD9B}"/>
              </a:ext>
            </a:extLst>
          </p:cNvPr>
          <p:cNvGraphicFramePr>
            <a:graphicFrameLocks noGrp="1"/>
          </p:cNvGraphicFramePr>
          <p:nvPr>
            <p:extLst>
              <p:ext uri="{D42A27DB-BD31-4B8C-83A1-F6EECF244321}">
                <p14:modId xmlns:p14="http://schemas.microsoft.com/office/powerpoint/2010/main" val="21795801"/>
              </p:ext>
            </p:extLst>
          </p:nvPr>
        </p:nvGraphicFramePr>
        <p:xfrm>
          <a:off x="4783882" y="2298922"/>
          <a:ext cx="2624235" cy="370840"/>
        </p:xfrm>
        <a:graphic>
          <a:graphicData uri="http://schemas.openxmlformats.org/drawingml/2006/table">
            <a:tbl>
              <a:tblPr firstRow="1" bandRow="1">
                <a:tableStyleId>{5C22544A-7EE6-4342-B048-85BDC9FD1C3A}</a:tableStyleId>
              </a:tblPr>
              <a:tblGrid>
                <a:gridCol w="874745">
                  <a:extLst>
                    <a:ext uri="{9D8B030D-6E8A-4147-A177-3AD203B41FA5}">
                      <a16:colId xmlns:a16="http://schemas.microsoft.com/office/drawing/2014/main" val="3746192233"/>
                    </a:ext>
                  </a:extLst>
                </a:gridCol>
                <a:gridCol w="874745">
                  <a:extLst>
                    <a:ext uri="{9D8B030D-6E8A-4147-A177-3AD203B41FA5}">
                      <a16:colId xmlns:a16="http://schemas.microsoft.com/office/drawing/2014/main" val="1233954772"/>
                    </a:ext>
                  </a:extLst>
                </a:gridCol>
                <a:gridCol w="874745">
                  <a:extLst>
                    <a:ext uri="{9D8B030D-6E8A-4147-A177-3AD203B41FA5}">
                      <a16:colId xmlns:a16="http://schemas.microsoft.com/office/drawing/2014/main" val="2557540446"/>
                    </a:ext>
                  </a:extLst>
                </a:gridCol>
              </a:tblGrid>
              <a:tr h="370840">
                <a:tc>
                  <a:txBody>
                    <a:bodyPr/>
                    <a:lstStyle/>
                    <a:p>
                      <a:pPr algn="ctr"/>
                      <a:r>
                        <a:rPr lang="en-IN" dirty="0">
                          <a:solidFill>
                            <a:schemeClr val="tx1"/>
                          </a:solidFill>
                        </a:rPr>
                        <a:t>true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5219587"/>
                  </a:ext>
                </a:extLst>
              </a:tr>
            </a:tbl>
          </a:graphicData>
        </a:graphic>
      </p:graphicFrame>
      <p:sp>
        <p:nvSpPr>
          <p:cNvPr id="17" name="Arrow: Right 16">
            <a:extLst>
              <a:ext uri="{FF2B5EF4-FFF2-40B4-BE49-F238E27FC236}">
                <a16:creationId xmlns:a16="http://schemas.microsoft.com/office/drawing/2014/main" id="{7457D0BD-B7CB-2C6D-03BD-28311D5123AE}"/>
              </a:ext>
            </a:extLst>
          </p:cNvPr>
          <p:cNvSpPr/>
          <p:nvPr/>
        </p:nvSpPr>
        <p:spPr>
          <a:xfrm>
            <a:off x="467360" y="179063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a:extLst>
              <a:ext uri="{FF2B5EF4-FFF2-40B4-BE49-F238E27FC236}">
                <a16:creationId xmlns:a16="http://schemas.microsoft.com/office/drawing/2014/main" id="{2E2F9663-1743-4E1B-5578-CB116706059C}"/>
              </a:ext>
            </a:extLst>
          </p:cNvPr>
          <p:cNvSpPr txBox="1"/>
          <p:nvPr/>
        </p:nvSpPr>
        <p:spPr>
          <a:xfrm>
            <a:off x="-211774" y="1628161"/>
            <a:ext cx="1005840" cy="369332"/>
          </a:xfrm>
          <a:prstGeom prst="rect">
            <a:avLst/>
          </a:prstGeom>
          <a:solidFill>
            <a:schemeClr val="bg1"/>
          </a:solidFill>
        </p:spPr>
        <p:txBody>
          <a:bodyPr wrap="square" rtlCol="0">
            <a:spAutoFit/>
          </a:bodyPr>
          <a:lstStyle/>
          <a:p>
            <a:endParaRPr lang="en-IN" dirty="0"/>
          </a:p>
        </p:txBody>
      </p:sp>
      <p:sp>
        <p:nvSpPr>
          <p:cNvPr id="19" name="Arrow: Right 18">
            <a:extLst>
              <a:ext uri="{FF2B5EF4-FFF2-40B4-BE49-F238E27FC236}">
                <a16:creationId xmlns:a16="http://schemas.microsoft.com/office/drawing/2014/main" id="{D724199B-07D2-AC11-2556-83AC06F56FC9}"/>
              </a:ext>
            </a:extLst>
          </p:cNvPr>
          <p:cNvSpPr/>
          <p:nvPr/>
        </p:nvSpPr>
        <p:spPr>
          <a:xfrm>
            <a:off x="457200" y="210559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BA995981-E8BA-E31C-6A84-E554D28C4484}"/>
              </a:ext>
            </a:extLst>
          </p:cNvPr>
          <p:cNvSpPr txBox="1"/>
          <p:nvPr/>
        </p:nvSpPr>
        <p:spPr>
          <a:xfrm>
            <a:off x="-221934" y="1943121"/>
            <a:ext cx="1005840" cy="369332"/>
          </a:xfrm>
          <a:prstGeom prst="rect">
            <a:avLst/>
          </a:prstGeom>
          <a:solidFill>
            <a:schemeClr val="bg1"/>
          </a:solidFill>
        </p:spPr>
        <p:txBody>
          <a:bodyPr wrap="square" rtlCol="0">
            <a:spAutoFit/>
          </a:bodyPr>
          <a:lstStyle/>
          <a:p>
            <a:endParaRPr lang="en-IN" dirty="0"/>
          </a:p>
        </p:txBody>
      </p:sp>
      <p:sp>
        <p:nvSpPr>
          <p:cNvPr id="21" name="Arrow: Right 20">
            <a:extLst>
              <a:ext uri="{FF2B5EF4-FFF2-40B4-BE49-F238E27FC236}">
                <a16:creationId xmlns:a16="http://schemas.microsoft.com/office/drawing/2014/main" id="{F2A8065C-8CA9-E40D-2756-6B582306EF95}"/>
              </a:ext>
            </a:extLst>
          </p:cNvPr>
          <p:cNvSpPr/>
          <p:nvPr/>
        </p:nvSpPr>
        <p:spPr>
          <a:xfrm>
            <a:off x="436880" y="237991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TextBox 21">
            <a:extLst>
              <a:ext uri="{FF2B5EF4-FFF2-40B4-BE49-F238E27FC236}">
                <a16:creationId xmlns:a16="http://schemas.microsoft.com/office/drawing/2014/main" id="{55915B8E-BC32-669E-E7C3-CB14E840F408}"/>
              </a:ext>
            </a:extLst>
          </p:cNvPr>
          <p:cNvSpPr txBox="1"/>
          <p:nvPr/>
        </p:nvSpPr>
        <p:spPr>
          <a:xfrm>
            <a:off x="-221934" y="2217441"/>
            <a:ext cx="1005840" cy="369332"/>
          </a:xfrm>
          <a:prstGeom prst="rect">
            <a:avLst/>
          </a:prstGeom>
          <a:solidFill>
            <a:schemeClr val="bg1"/>
          </a:solidFill>
        </p:spPr>
        <p:txBody>
          <a:bodyPr wrap="square" rtlCol="0">
            <a:spAutoFit/>
          </a:bodyPr>
          <a:lstStyle/>
          <a:p>
            <a:endParaRPr lang="en-IN" dirty="0"/>
          </a:p>
        </p:txBody>
      </p:sp>
      <p:sp>
        <p:nvSpPr>
          <p:cNvPr id="23" name="Arrow: Right 22">
            <a:extLst>
              <a:ext uri="{FF2B5EF4-FFF2-40B4-BE49-F238E27FC236}">
                <a16:creationId xmlns:a16="http://schemas.microsoft.com/office/drawing/2014/main" id="{4DD6EC91-F122-E5D4-21D6-287536A8FD59}"/>
              </a:ext>
            </a:extLst>
          </p:cNvPr>
          <p:cNvSpPr/>
          <p:nvPr/>
        </p:nvSpPr>
        <p:spPr>
          <a:xfrm>
            <a:off x="467360" y="325367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TextBox 23">
            <a:extLst>
              <a:ext uri="{FF2B5EF4-FFF2-40B4-BE49-F238E27FC236}">
                <a16:creationId xmlns:a16="http://schemas.microsoft.com/office/drawing/2014/main" id="{22575CB8-DABB-F153-A799-FD70DA3E4ED8}"/>
              </a:ext>
            </a:extLst>
          </p:cNvPr>
          <p:cNvSpPr txBox="1"/>
          <p:nvPr/>
        </p:nvSpPr>
        <p:spPr>
          <a:xfrm>
            <a:off x="-181294" y="3091201"/>
            <a:ext cx="1005840" cy="369332"/>
          </a:xfrm>
          <a:prstGeom prst="rect">
            <a:avLst/>
          </a:prstGeom>
          <a:solidFill>
            <a:schemeClr val="bg1"/>
          </a:solidFill>
        </p:spPr>
        <p:txBody>
          <a:bodyPr wrap="square" rtlCol="0">
            <a:spAutoFit/>
          </a:bodyPr>
          <a:lstStyle/>
          <a:p>
            <a:endParaRPr lang="en-IN" dirty="0"/>
          </a:p>
        </p:txBody>
      </p:sp>
      <p:sp>
        <p:nvSpPr>
          <p:cNvPr id="25" name="Arrow: Right 24">
            <a:extLst>
              <a:ext uri="{FF2B5EF4-FFF2-40B4-BE49-F238E27FC236}">
                <a16:creationId xmlns:a16="http://schemas.microsoft.com/office/drawing/2014/main" id="{8D2E8090-72BD-EC5C-35B7-76D8C4E771D7}"/>
              </a:ext>
            </a:extLst>
          </p:cNvPr>
          <p:cNvSpPr/>
          <p:nvPr/>
        </p:nvSpPr>
        <p:spPr>
          <a:xfrm>
            <a:off x="436880" y="362959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TextBox 25">
            <a:extLst>
              <a:ext uri="{FF2B5EF4-FFF2-40B4-BE49-F238E27FC236}">
                <a16:creationId xmlns:a16="http://schemas.microsoft.com/office/drawing/2014/main" id="{36ED6A17-F658-DA5E-E8F2-237F16AB349D}"/>
              </a:ext>
            </a:extLst>
          </p:cNvPr>
          <p:cNvSpPr txBox="1"/>
          <p:nvPr/>
        </p:nvSpPr>
        <p:spPr>
          <a:xfrm>
            <a:off x="-211774" y="3467121"/>
            <a:ext cx="1005840" cy="369332"/>
          </a:xfrm>
          <a:prstGeom prst="rect">
            <a:avLst/>
          </a:prstGeom>
          <a:solidFill>
            <a:schemeClr val="bg1"/>
          </a:solidFill>
        </p:spPr>
        <p:txBody>
          <a:bodyPr wrap="square" rtlCol="0">
            <a:spAutoFit/>
          </a:bodyPr>
          <a:lstStyle/>
          <a:p>
            <a:endParaRPr lang="en-IN" dirty="0"/>
          </a:p>
        </p:txBody>
      </p:sp>
      <p:graphicFrame>
        <p:nvGraphicFramePr>
          <p:cNvPr id="27" name="Table 26">
            <a:extLst>
              <a:ext uri="{FF2B5EF4-FFF2-40B4-BE49-F238E27FC236}">
                <a16:creationId xmlns:a16="http://schemas.microsoft.com/office/drawing/2014/main" id="{EC6B7183-4B2D-C719-6B00-29E20F764D82}"/>
              </a:ext>
            </a:extLst>
          </p:cNvPr>
          <p:cNvGraphicFramePr>
            <a:graphicFrameLocks noGrp="1"/>
          </p:cNvGraphicFramePr>
          <p:nvPr>
            <p:extLst>
              <p:ext uri="{D42A27DB-BD31-4B8C-83A1-F6EECF244321}">
                <p14:modId xmlns:p14="http://schemas.microsoft.com/office/powerpoint/2010/main" val="257905750"/>
              </p:ext>
            </p:extLst>
          </p:nvPr>
        </p:nvGraphicFramePr>
        <p:xfrm>
          <a:off x="4773722" y="3477482"/>
          <a:ext cx="2624235" cy="370840"/>
        </p:xfrm>
        <a:graphic>
          <a:graphicData uri="http://schemas.openxmlformats.org/drawingml/2006/table">
            <a:tbl>
              <a:tblPr firstRow="1" bandRow="1">
                <a:tableStyleId>{5C22544A-7EE6-4342-B048-85BDC9FD1C3A}</a:tableStyleId>
              </a:tblPr>
              <a:tblGrid>
                <a:gridCol w="874745">
                  <a:extLst>
                    <a:ext uri="{9D8B030D-6E8A-4147-A177-3AD203B41FA5}">
                      <a16:colId xmlns:a16="http://schemas.microsoft.com/office/drawing/2014/main" val="3746192233"/>
                    </a:ext>
                  </a:extLst>
                </a:gridCol>
                <a:gridCol w="874745">
                  <a:extLst>
                    <a:ext uri="{9D8B030D-6E8A-4147-A177-3AD203B41FA5}">
                      <a16:colId xmlns:a16="http://schemas.microsoft.com/office/drawing/2014/main" val="1233954772"/>
                    </a:ext>
                  </a:extLst>
                </a:gridCol>
                <a:gridCol w="874745">
                  <a:extLst>
                    <a:ext uri="{9D8B030D-6E8A-4147-A177-3AD203B41FA5}">
                      <a16:colId xmlns:a16="http://schemas.microsoft.com/office/drawing/2014/main" val="2557540446"/>
                    </a:ext>
                  </a:extLst>
                </a:gridCol>
              </a:tblGrid>
              <a:tr h="370840">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5219587"/>
                  </a:ext>
                </a:extLst>
              </a:tr>
            </a:tbl>
          </a:graphicData>
        </a:graphic>
      </p:graphicFrame>
      <p:sp>
        <p:nvSpPr>
          <p:cNvPr id="28" name="Arrow: Right 27">
            <a:extLst>
              <a:ext uri="{FF2B5EF4-FFF2-40B4-BE49-F238E27FC236}">
                <a16:creationId xmlns:a16="http://schemas.microsoft.com/office/drawing/2014/main" id="{1812E6ED-3360-5BA4-DB7B-FB62687B7C9C}"/>
              </a:ext>
            </a:extLst>
          </p:cNvPr>
          <p:cNvSpPr/>
          <p:nvPr/>
        </p:nvSpPr>
        <p:spPr>
          <a:xfrm>
            <a:off x="396240" y="407663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a:extLst>
              <a:ext uri="{FF2B5EF4-FFF2-40B4-BE49-F238E27FC236}">
                <a16:creationId xmlns:a16="http://schemas.microsoft.com/office/drawing/2014/main" id="{426D66F4-75C9-7985-7EE2-4D444E10E196}"/>
              </a:ext>
            </a:extLst>
          </p:cNvPr>
          <p:cNvSpPr txBox="1"/>
          <p:nvPr/>
        </p:nvSpPr>
        <p:spPr>
          <a:xfrm>
            <a:off x="-252414" y="3914161"/>
            <a:ext cx="1005840" cy="369332"/>
          </a:xfrm>
          <a:prstGeom prst="rect">
            <a:avLst/>
          </a:prstGeom>
          <a:solidFill>
            <a:schemeClr val="bg1"/>
          </a:solidFill>
        </p:spPr>
        <p:txBody>
          <a:bodyPr wrap="square" rtlCol="0">
            <a:spAutoFit/>
          </a:bodyPr>
          <a:lstStyle/>
          <a:p>
            <a:endParaRPr lang="en-IN" dirty="0"/>
          </a:p>
        </p:txBody>
      </p:sp>
    </p:spTree>
    <p:extLst>
      <p:ext uri="{BB962C8B-B14F-4D97-AF65-F5344CB8AC3E}">
        <p14:creationId xmlns:p14="http://schemas.microsoft.com/office/powerpoint/2010/main" val="2741209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DF109-F383-4B65-8AD0-547D29AF60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BA841-B1AC-0F6B-1C17-5B93AF6E82BE}"/>
              </a:ext>
            </a:extLst>
          </p:cNvPr>
          <p:cNvSpPr>
            <a:spLocks noGrp="1"/>
          </p:cNvSpPr>
          <p:nvPr>
            <p:ph type="title"/>
          </p:nvPr>
        </p:nvSpPr>
        <p:spPr>
          <a:xfrm>
            <a:off x="508000" y="70174"/>
            <a:ext cx="10515600" cy="674156"/>
          </a:xfrm>
        </p:spPr>
        <p:txBody>
          <a:bodyPr>
            <a:normAutofit fontScale="90000"/>
          </a:bodyPr>
          <a:lstStyle/>
          <a:p>
            <a:r>
              <a:rPr lang="en-IN" dirty="0"/>
              <a:t>Mutual Exclusion</a:t>
            </a:r>
          </a:p>
        </p:txBody>
      </p:sp>
      <p:grpSp>
        <p:nvGrpSpPr>
          <p:cNvPr id="4" name="Group 3">
            <a:extLst>
              <a:ext uri="{FF2B5EF4-FFF2-40B4-BE49-F238E27FC236}">
                <a16:creationId xmlns:a16="http://schemas.microsoft.com/office/drawing/2014/main" id="{65500E0E-37A3-D3D7-4C83-12DBBEF4BE77}"/>
              </a:ext>
            </a:extLst>
          </p:cNvPr>
          <p:cNvGrpSpPr/>
          <p:nvPr/>
        </p:nvGrpSpPr>
        <p:grpSpPr>
          <a:xfrm>
            <a:off x="887093" y="1252330"/>
            <a:ext cx="3593467" cy="3396595"/>
            <a:chOff x="3807622" y="2808605"/>
            <a:chExt cx="4874413" cy="3477875"/>
          </a:xfrm>
        </p:grpSpPr>
        <p:sp>
          <p:nvSpPr>
            <p:cNvPr id="5" name="Rectangle 3">
              <a:extLst>
                <a:ext uri="{FF2B5EF4-FFF2-40B4-BE49-F238E27FC236}">
                  <a16:creationId xmlns:a16="http://schemas.microsoft.com/office/drawing/2014/main" id="{C57280C8-B1F0-E83F-C27C-25CF3930E05D}"/>
                </a:ext>
              </a:extLst>
            </p:cNvPr>
            <p:cNvSpPr>
              <a:spLocks noChangeArrowheads="1"/>
            </p:cNvSpPr>
            <p:nvPr/>
          </p:nvSpPr>
          <p:spPr bwMode="auto">
            <a:xfrm>
              <a:off x="3807622" y="2808605"/>
              <a:ext cx="4874413" cy="34778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while (true){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critical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remainder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D57B1FEA-CFEC-FFA0-FFBE-683A7D67E1A4}"/>
                </a:ext>
              </a:extLst>
            </p:cNvPr>
            <p:cNvSpPr txBox="1"/>
            <p:nvPr/>
          </p:nvSpPr>
          <p:spPr>
            <a:xfrm>
              <a:off x="4456963" y="3265716"/>
              <a:ext cx="4128599" cy="1229053"/>
            </a:xfrm>
            <a:prstGeom prst="rect">
              <a:avLst/>
            </a:prstGeom>
            <a:noFill/>
            <a:ln w="12700">
              <a:noFill/>
            </a:ln>
          </p:spPr>
          <p:txBody>
            <a:bodyPr wrap="square">
              <a:spAutoFit/>
            </a:bodyPr>
            <a:lstStyle/>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flag[</a:t>
              </a:r>
              <a:r>
                <a:rPr lang="en-US" altLang="en-US" dirty="0">
                  <a:solidFill>
                    <a:srgbClr val="000000"/>
                  </a:solidFill>
                  <a:latin typeface="Times New Roman" panose="02020603050405020304" pitchFamily="18" charset="0"/>
                  <a:cs typeface="Times New Roman" panose="02020603050405020304" pitchFamily="18" charset="0"/>
                </a:rPr>
                <a:t>0</a:t>
              </a:r>
              <a:r>
                <a:rPr lang="en-US" altLang="en-US" sz="1800" dirty="0">
                  <a:solidFill>
                    <a:srgbClr val="000000"/>
                  </a:solidFill>
                  <a:latin typeface="Times New Roman" panose="02020603050405020304" pitchFamily="18" charset="0"/>
                  <a:cs typeface="Times New Roman" panose="02020603050405020304" pitchFamily="18" charset="0"/>
                </a:rPr>
                <a:t>] = true;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turn = 1;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while (flag[1] &amp;&amp; turn = = 1)</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	;</a:t>
              </a:r>
            </a:p>
          </p:txBody>
        </p:sp>
        <p:sp>
          <p:nvSpPr>
            <p:cNvPr id="7" name="TextBox 6">
              <a:extLst>
                <a:ext uri="{FF2B5EF4-FFF2-40B4-BE49-F238E27FC236}">
                  <a16:creationId xmlns:a16="http://schemas.microsoft.com/office/drawing/2014/main" id="{112D0BEF-5B78-096E-6EAB-1A51DBECBF8B}"/>
                </a:ext>
              </a:extLst>
            </p:cNvPr>
            <p:cNvSpPr txBox="1"/>
            <p:nvPr/>
          </p:nvSpPr>
          <p:spPr>
            <a:xfrm>
              <a:off x="4456965" y="5140201"/>
              <a:ext cx="4128597" cy="378170"/>
            </a:xfrm>
            <a:prstGeom prst="rect">
              <a:avLst/>
            </a:prstGeom>
            <a:noFill/>
            <a:ln w="12700">
              <a:noFill/>
            </a:ln>
          </p:spPr>
          <p:txBody>
            <a:bodyPr wrap="square">
              <a:spAutoFit/>
            </a:bodyPr>
            <a:lstStyle/>
            <a:p>
              <a:r>
                <a:rPr lang="en-US" altLang="en-US" sz="1800" dirty="0">
                  <a:solidFill>
                    <a:srgbClr val="000000"/>
                  </a:solidFill>
                  <a:latin typeface="Times New Roman" panose="02020603050405020304" pitchFamily="18" charset="0"/>
                  <a:cs typeface="Times New Roman" panose="02020603050405020304" pitchFamily="18" charset="0"/>
                </a:rPr>
                <a:t>flag[</a:t>
              </a:r>
              <a:r>
                <a:rPr lang="en-US" altLang="en-US" dirty="0">
                  <a:solidFill>
                    <a:srgbClr val="000000"/>
                  </a:solidFill>
                  <a:latin typeface="Times New Roman" panose="02020603050405020304" pitchFamily="18" charset="0"/>
                  <a:cs typeface="Times New Roman" panose="02020603050405020304" pitchFamily="18" charset="0"/>
                </a:rPr>
                <a:t>0</a:t>
              </a:r>
              <a:r>
                <a:rPr lang="en-US" altLang="en-US" sz="1800" dirty="0">
                  <a:solidFill>
                    <a:srgbClr val="000000"/>
                  </a:solidFill>
                  <a:latin typeface="Times New Roman" panose="02020603050405020304" pitchFamily="18" charset="0"/>
                  <a:cs typeface="Times New Roman" panose="02020603050405020304" pitchFamily="18" charset="0"/>
                </a:rPr>
                <a:t>] = false;</a:t>
              </a:r>
              <a:endParaRPr lang="en-IN" dirty="0"/>
            </a:p>
          </p:txBody>
        </p:sp>
      </p:grpSp>
      <p:sp>
        <p:nvSpPr>
          <p:cNvPr id="8" name="TextBox 7">
            <a:extLst>
              <a:ext uri="{FF2B5EF4-FFF2-40B4-BE49-F238E27FC236}">
                <a16:creationId xmlns:a16="http://schemas.microsoft.com/office/drawing/2014/main" id="{D9130206-16B1-D4C8-A4A7-019E5EAE8ED9}"/>
              </a:ext>
            </a:extLst>
          </p:cNvPr>
          <p:cNvSpPr txBox="1"/>
          <p:nvPr/>
        </p:nvSpPr>
        <p:spPr>
          <a:xfrm>
            <a:off x="1168400" y="750906"/>
            <a:ext cx="1584960" cy="369332"/>
          </a:xfrm>
          <a:prstGeom prst="rect">
            <a:avLst/>
          </a:prstGeom>
          <a:noFill/>
        </p:spPr>
        <p:txBody>
          <a:bodyPr wrap="square">
            <a:spAutoFit/>
          </a:bodyPr>
          <a:lstStyle/>
          <a:p>
            <a:r>
              <a:rPr lang="en-IN" b="1" u="sng" dirty="0">
                <a:latin typeface="Times New Roman" panose="02020603050405020304" pitchFamily="18" charset="0"/>
                <a:cs typeface="Times New Roman" panose="02020603050405020304" pitchFamily="18" charset="0"/>
              </a:rPr>
              <a:t>Process </a:t>
            </a:r>
            <a:r>
              <a:rPr lang="en-IN" b="1" i="1" u="sng" dirty="0">
                <a:latin typeface="Times New Roman" panose="02020603050405020304" pitchFamily="18" charset="0"/>
                <a:cs typeface="Times New Roman" panose="02020603050405020304" pitchFamily="18" charset="0"/>
              </a:rPr>
              <a:t>P</a:t>
            </a:r>
            <a:r>
              <a:rPr lang="en-IN" b="1" i="1" u="sng" baseline="-25000" dirty="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B3C0E555-7938-A5E9-5B7F-EB23DF2F6B40}"/>
              </a:ext>
            </a:extLst>
          </p:cNvPr>
          <p:cNvSpPr txBox="1"/>
          <p:nvPr/>
        </p:nvSpPr>
        <p:spPr>
          <a:xfrm>
            <a:off x="9103360" y="659466"/>
            <a:ext cx="1584960" cy="369332"/>
          </a:xfrm>
          <a:prstGeom prst="rect">
            <a:avLst/>
          </a:prstGeom>
          <a:noFill/>
        </p:spPr>
        <p:txBody>
          <a:bodyPr wrap="square">
            <a:spAutoFit/>
          </a:bodyPr>
          <a:lstStyle/>
          <a:p>
            <a:r>
              <a:rPr lang="en-IN" b="1" u="sng" dirty="0">
                <a:latin typeface="Times New Roman" panose="02020603050405020304" pitchFamily="18" charset="0"/>
                <a:cs typeface="Times New Roman" panose="02020603050405020304" pitchFamily="18" charset="0"/>
              </a:rPr>
              <a:t>Process </a:t>
            </a:r>
            <a:r>
              <a:rPr lang="en-IN" b="1" i="1" u="sng" dirty="0">
                <a:latin typeface="Times New Roman" panose="02020603050405020304" pitchFamily="18" charset="0"/>
                <a:cs typeface="Times New Roman" panose="02020603050405020304" pitchFamily="18" charset="0"/>
              </a:rPr>
              <a:t>P</a:t>
            </a:r>
            <a:r>
              <a:rPr lang="en-IN" b="1" i="1" u="sng" baseline="-25000" dirty="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p:txBody>
      </p:sp>
      <p:grpSp>
        <p:nvGrpSpPr>
          <p:cNvPr id="10" name="Group 9">
            <a:extLst>
              <a:ext uri="{FF2B5EF4-FFF2-40B4-BE49-F238E27FC236}">
                <a16:creationId xmlns:a16="http://schemas.microsoft.com/office/drawing/2014/main" id="{5A294B12-C1F5-A3D2-F5F7-FE55E50220DD}"/>
              </a:ext>
            </a:extLst>
          </p:cNvPr>
          <p:cNvGrpSpPr/>
          <p:nvPr/>
        </p:nvGrpSpPr>
        <p:grpSpPr>
          <a:xfrm>
            <a:off x="8442962" y="1171050"/>
            <a:ext cx="3687116" cy="3477875"/>
            <a:chOff x="5338722" y="2808605"/>
            <a:chExt cx="4307288" cy="3477875"/>
          </a:xfrm>
        </p:grpSpPr>
        <p:sp>
          <p:nvSpPr>
            <p:cNvPr id="11" name="Rectangle 3">
              <a:extLst>
                <a:ext uri="{FF2B5EF4-FFF2-40B4-BE49-F238E27FC236}">
                  <a16:creationId xmlns:a16="http://schemas.microsoft.com/office/drawing/2014/main" id="{B5396CC3-EAF6-331D-1DF1-989A43242A32}"/>
                </a:ext>
              </a:extLst>
            </p:cNvPr>
            <p:cNvSpPr>
              <a:spLocks noChangeArrowheads="1"/>
            </p:cNvSpPr>
            <p:nvPr/>
          </p:nvSpPr>
          <p:spPr bwMode="auto">
            <a:xfrm>
              <a:off x="5338722" y="2808605"/>
              <a:ext cx="4307288" cy="34778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while (true){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critical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remainder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7A1271F4-6AA5-FD4D-C1F4-B5F12F99BB90}"/>
                </a:ext>
              </a:extLst>
            </p:cNvPr>
            <p:cNvSpPr txBox="1"/>
            <p:nvPr/>
          </p:nvSpPr>
          <p:spPr>
            <a:xfrm>
              <a:off x="6047406" y="3265716"/>
              <a:ext cx="3474720" cy="1200329"/>
            </a:xfrm>
            <a:prstGeom prst="rect">
              <a:avLst/>
            </a:prstGeom>
            <a:noFill/>
            <a:ln w="12700">
              <a:noFill/>
            </a:ln>
          </p:spPr>
          <p:txBody>
            <a:bodyPr wrap="square">
              <a:spAutoFit/>
            </a:bodyPr>
            <a:lstStyle/>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flag[1] = true;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turn = 0; </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while (flag[0] &amp;&amp; turn = = 0)</a:t>
              </a:r>
            </a:p>
            <a:p>
              <a:pPr>
                <a:buFont typeface="Monotype Sorts" pitchFamily="-84" charset="2"/>
                <a:buNone/>
              </a:pPr>
              <a:r>
                <a:rPr lang="en-US" altLang="en-US" sz="1800" dirty="0">
                  <a:solidFill>
                    <a:srgbClr val="000000"/>
                  </a:solidFill>
                  <a:latin typeface="Times New Roman" panose="02020603050405020304" pitchFamily="18" charset="0"/>
                  <a:cs typeface="Times New Roman" panose="02020603050405020304" pitchFamily="18" charset="0"/>
                </a:rPr>
                <a:t>	;</a:t>
              </a:r>
            </a:p>
          </p:txBody>
        </p:sp>
        <p:sp>
          <p:nvSpPr>
            <p:cNvPr id="13" name="TextBox 12">
              <a:extLst>
                <a:ext uri="{FF2B5EF4-FFF2-40B4-BE49-F238E27FC236}">
                  <a16:creationId xmlns:a16="http://schemas.microsoft.com/office/drawing/2014/main" id="{35A9C4E2-BC33-4B9E-D62A-E0AD93D0E608}"/>
                </a:ext>
              </a:extLst>
            </p:cNvPr>
            <p:cNvSpPr txBox="1"/>
            <p:nvPr/>
          </p:nvSpPr>
          <p:spPr>
            <a:xfrm>
              <a:off x="6047406" y="5140201"/>
              <a:ext cx="3474720" cy="369332"/>
            </a:xfrm>
            <a:prstGeom prst="rect">
              <a:avLst/>
            </a:prstGeom>
            <a:noFill/>
            <a:ln w="12700">
              <a:noFill/>
            </a:ln>
          </p:spPr>
          <p:txBody>
            <a:bodyPr wrap="square">
              <a:spAutoFit/>
            </a:bodyPr>
            <a:lstStyle/>
            <a:p>
              <a:r>
                <a:rPr lang="en-US" altLang="en-US" sz="1800" dirty="0">
                  <a:solidFill>
                    <a:srgbClr val="000000"/>
                  </a:solidFill>
                  <a:latin typeface="Times New Roman" panose="02020603050405020304" pitchFamily="18" charset="0"/>
                  <a:cs typeface="Times New Roman" panose="02020603050405020304" pitchFamily="18" charset="0"/>
                </a:rPr>
                <a:t>flag[</a:t>
              </a:r>
              <a:r>
                <a:rPr lang="en-US" altLang="en-US" dirty="0">
                  <a:solidFill>
                    <a:srgbClr val="000000"/>
                  </a:solidFill>
                  <a:latin typeface="Times New Roman" panose="02020603050405020304" pitchFamily="18" charset="0"/>
                  <a:cs typeface="Times New Roman" panose="02020603050405020304" pitchFamily="18" charset="0"/>
                </a:rPr>
                <a:t>1</a:t>
              </a:r>
              <a:r>
                <a:rPr lang="en-US" altLang="en-US" sz="1800" dirty="0">
                  <a:solidFill>
                    <a:srgbClr val="000000"/>
                  </a:solidFill>
                  <a:latin typeface="Times New Roman" panose="02020603050405020304" pitchFamily="18" charset="0"/>
                  <a:cs typeface="Times New Roman" panose="02020603050405020304" pitchFamily="18" charset="0"/>
                </a:rPr>
                <a:t>] = false;</a:t>
              </a:r>
              <a:endParaRPr lang="en-IN" dirty="0"/>
            </a:p>
          </p:txBody>
        </p:sp>
      </p:grpSp>
      <p:graphicFrame>
        <p:nvGraphicFramePr>
          <p:cNvPr id="14" name="Table 13">
            <a:extLst>
              <a:ext uri="{FF2B5EF4-FFF2-40B4-BE49-F238E27FC236}">
                <a16:creationId xmlns:a16="http://schemas.microsoft.com/office/drawing/2014/main" id="{68764B10-D81F-C8F5-5EBD-D43174D88E54}"/>
              </a:ext>
            </a:extLst>
          </p:cNvPr>
          <p:cNvGraphicFramePr>
            <a:graphicFrameLocks noGrp="1"/>
          </p:cNvGraphicFramePr>
          <p:nvPr/>
        </p:nvGraphicFramePr>
        <p:xfrm>
          <a:off x="4783882" y="886481"/>
          <a:ext cx="2624235" cy="741680"/>
        </p:xfrm>
        <a:graphic>
          <a:graphicData uri="http://schemas.openxmlformats.org/drawingml/2006/table">
            <a:tbl>
              <a:tblPr firstRow="1" bandRow="1">
                <a:tableStyleId>{5C22544A-7EE6-4342-B048-85BDC9FD1C3A}</a:tableStyleId>
              </a:tblPr>
              <a:tblGrid>
                <a:gridCol w="874745">
                  <a:extLst>
                    <a:ext uri="{9D8B030D-6E8A-4147-A177-3AD203B41FA5}">
                      <a16:colId xmlns:a16="http://schemas.microsoft.com/office/drawing/2014/main" val="3572229261"/>
                    </a:ext>
                  </a:extLst>
                </a:gridCol>
                <a:gridCol w="874745">
                  <a:extLst>
                    <a:ext uri="{9D8B030D-6E8A-4147-A177-3AD203B41FA5}">
                      <a16:colId xmlns:a16="http://schemas.microsoft.com/office/drawing/2014/main" val="925672644"/>
                    </a:ext>
                  </a:extLst>
                </a:gridCol>
                <a:gridCol w="874745">
                  <a:extLst>
                    <a:ext uri="{9D8B030D-6E8A-4147-A177-3AD203B41FA5}">
                      <a16:colId xmlns:a16="http://schemas.microsoft.com/office/drawing/2014/main" val="582021771"/>
                    </a:ext>
                  </a:extLst>
                </a:gridCol>
              </a:tblGrid>
              <a:tr h="370840">
                <a:tc>
                  <a:txBody>
                    <a:bodyPr/>
                    <a:lstStyle/>
                    <a:p>
                      <a:pPr algn="ctr"/>
                      <a:r>
                        <a:rPr lang="en-IN" dirty="0">
                          <a:solidFill>
                            <a:schemeClr val="tx1"/>
                          </a:solidFill>
                        </a:rPr>
                        <a:t>flag[0]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turn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dirty="0">
                          <a:solidFill>
                            <a:schemeClr val="tx1"/>
                          </a:solidFill>
                        </a:rPr>
                        <a:t>flag[1]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8807321"/>
                  </a:ext>
                </a:extLst>
              </a:tr>
              <a:tr h="370840">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0 or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9479869"/>
                  </a:ext>
                </a:extLst>
              </a:tr>
            </a:tbl>
          </a:graphicData>
        </a:graphic>
      </p:graphicFrame>
      <p:graphicFrame>
        <p:nvGraphicFramePr>
          <p:cNvPr id="15" name="Table 14">
            <a:extLst>
              <a:ext uri="{FF2B5EF4-FFF2-40B4-BE49-F238E27FC236}">
                <a16:creationId xmlns:a16="http://schemas.microsoft.com/office/drawing/2014/main" id="{E66E8D58-9328-2864-6EF7-6DB94525CA4B}"/>
              </a:ext>
            </a:extLst>
          </p:cNvPr>
          <p:cNvGraphicFramePr>
            <a:graphicFrameLocks noGrp="1"/>
          </p:cNvGraphicFramePr>
          <p:nvPr>
            <p:extLst>
              <p:ext uri="{D42A27DB-BD31-4B8C-83A1-F6EECF244321}">
                <p14:modId xmlns:p14="http://schemas.microsoft.com/office/powerpoint/2010/main" val="741058035"/>
              </p:ext>
            </p:extLst>
          </p:nvPr>
        </p:nvGraphicFramePr>
        <p:xfrm>
          <a:off x="4783882" y="1617912"/>
          <a:ext cx="2624235" cy="370840"/>
        </p:xfrm>
        <a:graphic>
          <a:graphicData uri="http://schemas.openxmlformats.org/drawingml/2006/table">
            <a:tbl>
              <a:tblPr firstRow="1" bandRow="1">
                <a:tableStyleId>{5C22544A-7EE6-4342-B048-85BDC9FD1C3A}</a:tableStyleId>
              </a:tblPr>
              <a:tblGrid>
                <a:gridCol w="874745">
                  <a:extLst>
                    <a:ext uri="{9D8B030D-6E8A-4147-A177-3AD203B41FA5}">
                      <a16:colId xmlns:a16="http://schemas.microsoft.com/office/drawing/2014/main" val="3615808289"/>
                    </a:ext>
                  </a:extLst>
                </a:gridCol>
                <a:gridCol w="874745">
                  <a:extLst>
                    <a:ext uri="{9D8B030D-6E8A-4147-A177-3AD203B41FA5}">
                      <a16:colId xmlns:a16="http://schemas.microsoft.com/office/drawing/2014/main" val="1389488254"/>
                    </a:ext>
                  </a:extLst>
                </a:gridCol>
                <a:gridCol w="874745">
                  <a:extLst>
                    <a:ext uri="{9D8B030D-6E8A-4147-A177-3AD203B41FA5}">
                      <a16:colId xmlns:a16="http://schemas.microsoft.com/office/drawing/2014/main" val="1120779642"/>
                    </a:ext>
                  </a:extLst>
                </a:gridCol>
              </a:tblGrid>
              <a:tr h="370840">
                <a:tc>
                  <a:txBody>
                    <a:bodyPr/>
                    <a:lstStyle/>
                    <a:p>
                      <a:pPr algn="ctr"/>
                      <a:r>
                        <a:rPr lang="en-IN" dirty="0">
                          <a:solidFill>
                            <a:schemeClr val="tx1"/>
                          </a:solidFill>
                        </a:rPr>
                        <a:t>true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5858263"/>
                  </a:ext>
                </a:extLst>
              </a:tr>
            </a:tbl>
          </a:graphicData>
        </a:graphic>
      </p:graphicFrame>
      <p:graphicFrame>
        <p:nvGraphicFramePr>
          <p:cNvPr id="16" name="Table 15">
            <a:extLst>
              <a:ext uri="{FF2B5EF4-FFF2-40B4-BE49-F238E27FC236}">
                <a16:creationId xmlns:a16="http://schemas.microsoft.com/office/drawing/2014/main" id="{0DE4A588-58E4-FCEC-CBDE-615B50092CFC}"/>
              </a:ext>
            </a:extLst>
          </p:cNvPr>
          <p:cNvGraphicFramePr>
            <a:graphicFrameLocks noGrp="1"/>
          </p:cNvGraphicFramePr>
          <p:nvPr>
            <p:extLst>
              <p:ext uri="{D42A27DB-BD31-4B8C-83A1-F6EECF244321}">
                <p14:modId xmlns:p14="http://schemas.microsoft.com/office/powerpoint/2010/main" val="3800015665"/>
              </p:ext>
            </p:extLst>
          </p:nvPr>
        </p:nvGraphicFramePr>
        <p:xfrm>
          <a:off x="4783882" y="1983962"/>
          <a:ext cx="2624235" cy="370840"/>
        </p:xfrm>
        <a:graphic>
          <a:graphicData uri="http://schemas.openxmlformats.org/drawingml/2006/table">
            <a:tbl>
              <a:tblPr firstRow="1" bandRow="1">
                <a:tableStyleId>{5C22544A-7EE6-4342-B048-85BDC9FD1C3A}</a:tableStyleId>
              </a:tblPr>
              <a:tblGrid>
                <a:gridCol w="874745">
                  <a:extLst>
                    <a:ext uri="{9D8B030D-6E8A-4147-A177-3AD203B41FA5}">
                      <a16:colId xmlns:a16="http://schemas.microsoft.com/office/drawing/2014/main" val="3746192233"/>
                    </a:ext>
                  </a:extLst>
                </a:gridCol>
                <a:gridCol w="874745">
                  <a:extLst>
                    <a:ext uri="{9D8B030D-6E8A-4147-A177-3AD203B41FA5}">
                      <a16:colId xmlns:a16="http://schemas.microsoft.com/office/drawing/2014/main" val="1233954772"/>
                    </a:ext>
                  </a:extLst>
                </a:gridCol>
                <a:gridCol w="874745">
                  <a:extLst>
                    <a:ext uri="{9D8B030D-6E8A-4147-A177-3AD203B41FA5}">
                      <a16:colId xmlns:a16="http://schemas.microsoft.com/office/drawing/2014/main" val="2557540446"/>
                    </a:ext>
                  </a:extLst>
                </a:gridCol>
              </a:tblGrid>
              <a:tr h="370840">
                <a:tc>
                  <a:txBody>
                    <a:bodyPr/>
                    <a:lstStyle/>
                    <a:p>
                      <a:pPr algn="ctr"/>
                      <a:r>
                        <a:rPr lang="en-IN" dirty="0">
                          <a:solidFill>
                            <a:schemeClr val="tx1"/>
                          </a:solidFill>
                        </a:rPr>
                        <a:t>true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5219587"/>
                  </a:ext>
                </a:extLst>
              </a:tr>
            </a:tbl>
          </a:graphicData>
        </a:graphic>
      </p:graphicFrame>
      <p:sp>
        <p:nvSpPr>
          <p:cNvPr id="17" name="Arrow: Right 16">
            <a:extLst>
              <a:ext uri="{FF2B5EF4-FFF2-40B4-BE49-F238E27FC236}">
                <a16:creationId xmlns:a16="http://schemas.microsoft.com/office/drawing/2014/main" id="{17D1D8C1-B76C-90EB-7E21-AAAB8A1A6B94}"/>
              </a:ext>
            </a:extLst>
          </p:cNvPr>
          <p:cNvSpPr/>
          <p:nvPr/>
        </p:nvSpPr>
        <p:spPr>
          <a:xfrm>
            <a:off x="467360" y="179063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a:extLst>
              <a:ext uri="{FF2B5EF4-FFF2-40B4-BE49-F238E27FC236}">
                <a16:creationId xmlns:a16="http://schemas.microsoft.com/office/drawing/2014/main" id="{F46045EA-59DB-8B72-B430-17A2B76BF6E4}"/>
              </a:ext>
            </a:extLst>
          </p:cNvPr>
          <p:cNvSpPr txBox="1"/>
          <p:nvPr/>
        </p:nvSpPr>
        <p:spPr>
          <a:xfrm>
            <a:off x="93026" y="1628161"/>
            <a:ext cx="1005840" cy="369332"/>
          </a:xfrm>
          <a:prstGeom prst="rect">
            <a:avLst/>
          </a:prstGeom>
          <a:solidFill>
            <a:schemeClr val="bg1"/>
          </a:solidFill>
        </p:spPr>
        <p:txBody>
          <a:bodyPr wrap="square" rtlCol="0">
            <a:spAutoFit/>
          </a:bodyPr>
          <a:lstStyle/>
          <a:p>
            <a:endParaRPr lang="en-IN" dirty="0"/>
          </a:p>
        </p:txBody>
      </p:sp>
      <p:sp>
        <p:nvSpPr>
          <p:cNvPr id="19" name="Arrow: Right 18">
            <a:extLst>
              <a:ext uri="{FF2B5EF4-FFF2-40B4-BE49-F238E27FC236}">
                <a16:creationId xmlns:a16="http://schemas.microsoft.com/office/drawing/2014/main" id="{0AF8980B-C002-9707-52A2-2F8890FBD49B}"/>
              </a:ext>
            </a:extLst>
          </p:cNvPr>
          <p:cNvSpPr/>
          <p:nvPr/>
        </p:nvSpPr>
        <p:spPr>
          <a:xfrm>
            <a:off x="457200" y="210559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24CEC326-4D96-F7FB-BECD-3123783F0761}"/>
              </a:ext>
            </a:extLst>
          </p:cNvPr>
          <p:cNvSpPr txBox="1"/>
          <p:nvPr/>
        </p:nvSpPr>
        <p:spPr>
          <a:xfrm>
            <a:off x="82866" y="1943121"/>
            <a:ext cx="1005840" cy="369332"/>
          </a:xfrm>
          <a:prstGeom prst="rect">
            <a:avLst/>
          </a:prstGeom>
          <a:solidFill>
            <a:schemeClr val="bg1"/>
          </a:solidFill>
        </p:spPr>
        <p:txBody>
          <a:bodyPr wrap="square" rtlCol="0">
            <a:spAutoFit/>
          </a:bodyPr>
          <a:lstStyle/>
          <a:p>
            <a:endParaRPr lang="en-IN" dirty="0"/>
          </a:p>
        </p:txBody>
      </p:sp>
      <p:sp>
        <p:nvSpPr>
          <p:cNvPr id="21" name="Arrow: Right 20">
            <a:extLst>
              <a:ext uri="{FF2B5EF4-FFF2-40B4-BE49-F238E27FC236}">
                <a16:creationId xmlns:a16="http://schemas.microsoft.com/office/drawing/2014/main" id="{EC2B10A9-2464-83D8-2471-2472E9B73472}"/>
              </a:ext>
            </a:extLst>
          </p:cNvPr>
          <p:cNvSpPr/>
          <p:nvPr/>
        </p:nvSpPr>
        <p:spPr>
          <a:xfrm>
            <a:off x="436880" y="237991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TextBox 21">
            <a:extLst>
              <a:ext uri="{FF2B5EF4-FFF2-40B4-BE49-F238E27FC236}">
                <a16:creationId xmlns:a16="http://schemas.microsoft.com/office/drawing/2014/main" id="{9F7BEFD0-9B46-7392-5BF7-33BD3D6FB91C}"/>
              </a:ext>
            </a:extLst>
          </p:cNvPr>
          <p:cNvSpPr txBox="1"/>
          <p:nvPr/>
        </p:nvSpPr>
        <p:spPr>
          <a:xfrm>
            <a:off x="72706" y="2217441"/>
            <a:ext cx="1005840" cy="369332"/>
          </a:xfrm>
          <a:prstGeom prst="rect">
            <a:avLst/>
          </a:prstGeom>
          <a:solidFill>
            <a:schemeClr val="bg1"/>
          </a:solidFill>
        </p:spPr>
        <p:txBody>
          <a:bodyPr wrap="square" rtlCol="0">
            <a:spAutoFit/>
          </a:bodyPr>
          <a:lstStyle/>
          <a:p>
            <a:endParaRPr lang="en-IN" dirty="0"/>
          </a:p>
        </p:txBody>
      </p:sp>
      <p:sp>
        <p:nvSpPr>
          <p:cNvPr id="23" name="Arrow: Right 22">
            <a:extLst>
              <a:ext uri="{FF2B5EF4-FFF2-40B4-BE49-F238E27FC236}">
                <a16:creationId xmlns:a16="http://schemas.microsoft.com/office/drawing/2014/main" id="{A4030C1F-C517-2CC5-3F3B-0914AB212F3F}"/>
              </a:ext>
            </a:extLst>
          </p:cNvPr>
          <p:cNvSpPr/>
          <p:nvPr/>
        </p:nvSpPr>
        <p:spPr>
          <a:xfrm>
            <a:off x="447040" y="325367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TextBox 23">
            <a:extLst>
              <a:ext uri="{FF2B5EF4-FFF2-40B4-BE49-F238E27FC236}">
                <a16:creationId xmlns:a16="http://schemas.microsoft.com/office/drawing/2014/main" id="{967D2AEE-52EB-7884-14E4-209ADC649405}"/>
              </a:ext>
            </a:extLst>
          </p:cNvPr>
          <p:cNvSpPr txBox="1"/>
          <p:nvPr/>
        </p:nvSpPr>
        <p:spPr>
          <a:xfrm>
            <a:off x="82866" y="3091201"/>
            <a:ext cx="1005840" cy="369332"/>
          </a:xfrm>
          <a:prstGeom prst="rect">
            <a:avLst/>
          </a:prstGeom>
          <a:solidFill>
            <a:schemeClr val="bg1"/>
          </a:solidFill>
        </p:spPr>
        <p:txBody>
          <a:bodyPr wrap="square" rtlCol="0">
            <a:spAutoFit/>
          </a:bodyPr>
          <a:lstStyle/>
          <a:p>
            <a:endParaRPr lang="en-IN" dirty="0"/>
          </a:p>
        </p:txBody>
      </p:sp>
      <p:sp>
        <p:nvSpPr>
          <p:cNvPr id="25" name="Arrow: Right 24">
            <a:extLst>
              <a:ext uri="{FF2B5EF4-FFF2-40B4-BE49-F238E27FC236}">
                <a16:creationId xmlns:a16="http://schemas.microsoft.com/office/drawing/2014/main" id="{45B01D4A-F36B-F15F-FB41-3ADD831E2F09}"/>
              </a:ext>
            </a:extLst>
          </p:cNvPr>
          <p:cNvSpPr/>
          <p:nvPr/>
        </p:nvSpPr>
        <p:spPr>
          <a:xfrm>
            <a:off x="436880" y="362959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TextBox 25">
            <a:extLst>
              <a:ext uri="{FF2B5EF4-FFF2-40B4-BE49-F238E27FC236}">
                <a16:creationId xmlns:a16="http://schemas.microsoft.com/office/drawing/2014/main" id="{38D1F2BF-B26D-C72C-5CA5-B5DC32BC2B4F}"/>
              </a:ext>
            </a:extLst>
          </p:cNvPr>
          <p:cNvSpPr txBox="1"/>
          <p:nvPr/>
        </p:nvSpPr>
        <p:spPr>
          <a:xfrm>
            <a:off x="72706" y="3467121"/>
            <a:ext cx="1005840" cy="369332"/>
          </a:xfrm>
          <a:prstGeom prst="rect">
            <a:avLst/>
          </a:prstGeom>
          <a:solidFill>
            <a:schemeClr val="bg1"/>
          </a:solidFill>
        </p:spPr>
        <p:txBody>
          <a:bodyPr wrap="square" rtlCol="0">
            <a:spAutoFit/>
          </a:bodyPr>
          <a:lstStyle/>
          <a:p>
            <a:endParaRPr lang="en-IN" dirty="0"/>
          </a:p>
        </p:txBody>
      </p:sp>
      <p:graphicFrame>
        <p:nvGraphicFramePr>
          <p:cNvPr id="27" name="Table 26">
            <a:extLst>
              <a:ext uri="{FF2B5EF4-FFF2-40B4-BE49-F238E27FC236}">
                <a16:creationId xmlns:a16="http://schemas.microsoft.com/office/drawing/2014/main" id="{C27EB1F4-C3FD-E9EF-AE1D-B8148D861A85}"/>
              </a:ext>
            </a:extLst>
          </p:cNvPr>
          <p:cNvGraphicFramePr>
            <a:graphicFrameLocks noGrp="1"/>
          </p:cNvGraphicFramePr>
          <p:nvPr>
            <p:extLst>
              <p:ext uri="{D42A27DB-BD31-4B8C-83A1-F6EECF244321}">
                <p14:modId xmlns:p14="http://schemas.microsoft.com/office/powerpoint/2010/main" val="3246376037"/>
              </p:ext>
            </p:extLst>
          </p:nvPr>
        </p:nvGraphicFramePr>
        <p:xfrm>
          <a:off x="4804202" y="2756122"/>
          <a:ext cx="2624235" cy="370840"/>
        </p:xfrm>
        <a:graphic>
          <a:graphicData uri="http://schemas.openxmlformats.org/drawingml/2006/table">
            <a:tbl>
              <a:tblPr firstRow="1" bandRow="1">
                <a:tableStyleId>{5C22544A-7EE6-4342-B048-85BDC9FD1C3A}</a:tableStyleId>
              </a:tblPr>
              <a:tblGrid>
                <a:gridCol w="874745">
                  <a:extLst>
                    <a:ext uri="{9D8B030D-6E8A-4147-A177-3AD203B41FA5}">
                      <a16:colId xmlns:a16="http://schemas.microsoft.com/office/drawing/2014/main" val="3746192233"/>
                    </a:ext>
                  </a:extLst>
                </a:gridCol>
                <a:gridCol w="874745">
                  <a:extLst>
                    <a:ext uri="{9D8B030D-6E8A-4147-A177-3AD203B41FA5}">
                      <a16:colId xmlns:a16="http://schemas.microsoft.com/office/drawing/2014/main" val="1233954772"/>
                    </a:ext>
                  </a:extLst>
                </a:gridCol>
                <a:gridCol w="874745">
                  <a:extLst>
                    <a:ext uri="{9D8B030D-6E8A-4147-A177-3AD203B41FA5}">
                      <a16:colId xmlns:a16="http://schemas.microsoft.com/office/drawing/2014/main" val="2557540446"/>
                    </a:ext>
                  </a:extLst>
                </a:gridCol>
              </a:tblGrid>
              <a:tr h="370840">
                <a:tc>
                  <a:txBody>
                    <a:bodyPr/>
                    <a:lstStyle/>
                    <a:p>
                      <a:pPr algn="ctr"/>
                      <a:r>
                        <a:rPr lang="en-IN" dirty="0">
                          <a:solidFill>
                            <a:schemeClr val="tx1"/>
                          </a:solidFill>
                        </a:rPr>
                        <a:t>true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true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5219587"/>
                  </a:ext>
                </a:extLst>
              </a:tr>
            </a:tbl>
          </a:graphicData>
        </a:graphic>
      </p:graphicFrame>
      <p:sp>
        <p:nvSpPr>
          <p:cNvPr id="28" name="Arrow: Right 27">
            <a:extLst>
              <a:ext uri="{FF2B5EF4-FFF2-40B4-BE49-F238E27FC236}">
                <a16:creationId xmlns:a16="http://schemas.microsoft.com/office/drawing/2014/main" id="{B94C8309-F11C-9B19-A98E-44C0D168BBCA}"/>
              </a:ext>
            </a:extLst>
          </p:cNvPr>
          <p:cNvSpPr/>
          <p:nvPr/>
        </p:nvSpPr>
        <p:spPr>
          <a:xfrm>
            <a:off x="396240" y="407663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a:extLst>
              <a:ext uri="{FF2B5EF4-FFF2-40B4-BE49-F238E27FC236}">
                <a16:creationId xmlns:a16="http://schemas.microsoft.com/office/drawing/2014/main" id="{94C1B03E-E3D8-5E7A-FD44-CABC6FF27716}"/>
              </a:ext>
            </a:extLst>
          </p:cNvPr>
          <p:cNvSpPr txBox="1"/>
          <p:nvPr/>
        </p:nvSpPr>
        <p:spPr>
          <a:xfrm>
            <a:off x="82866" y="3914161"/>
            <a:ext cx="1005840" cy="369332"/>
          </a:xfrm>
          <a:prstGeom prst="rect">
            <a:avLst/>
          </a:prstGeom>
          <a:solidFill>
            <a:schemeClr val="bg1"/>
          </a:solidFill>
        </p:spPr>
        <p:txBody>
          <a:bodyPr wrap="square" rtlCol="0">
            <a:spAutoFit/>
          </a:bodyPr>
          <a:lstStyle/>
          <a:p>
            <a:endParaRPr lang="en-IN" dirty="0"/>
          </a:p>
        </p:txBody>
      </p:sp>
      <p:sp>
        <p:nvSpPr>
          <p:cNvPr id="3" name="Arrow: Right 2">
            <a:extLst>
              <a:ext uri="{FF2B5EF4-FFF2-40B4-BE49-F238E27FC236}">
                <a16:creationId xmlns:a16="http://schemas.microsoft.com/office/drawing/2014/main" id="{8791D95D-4262-4415-B424-3CF18834A767}"/>
              </a:ext>
            </a:extLst>
          </p:cNvPr>
          <p:cNvSpPr/>
          <p:nvPr/>
        </p:nvSpPr>
        <p:spPr>
          <a:xfrm>
            <a:off x="8168640" y="177031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a:extLst>
              <a:ext uri="{FF2B5EF4-FFF2-40B4-BE49-F238E27FC236}">
                <a16:creationId xmlns:a16="http://schemas.microsoft.com/office/drawing/2014/main" id="{38C0B740-3054-9E15-0300-CEC337184E62}"/>
              </a:ext>
            </a:extLst>
          </p:cNvPr>
          <p:cNvSpPr txBox="1"/>
          <p:nvPr/>
        </p:nvSpPr>
        <p:spPr>
          <a:xfrm>
            <a:off x="7824786" y="1587521"/>
            <a:ext cx="1005840" cy="369332"/>
          </a:xfrm>
          <a:prstGeom prst="rect">
            <a:avLst/>
          </a:prstGeom>
          <a:solidFill>
            <a:schemeClr val="bg1"/>
          </a:solidFill>
        </p:spPr>
        <p:txBody>
          <a:bodyPr wrap="square" rtlCol="0">
            <a:spAutoFit/>
          </a:bodyPr>
          <a:lstStyle/>
          <a:p>
            <a:endParaRPr lang="en-IN" dirty="0"/>
          </a:p>
        </p:txBody>
      </p:sp>
      <p:sp>
        <p:nvSpPr>
          <p:cNvPr id="31" name="TextBox 30">
            <a:extLst>
              <a:ext uri="{FF2B5EF4-FFF2-40B4-BE49-F238E27FC236}">
                <a16:creationId xmlns:a16="http://schemas.microsoft.com/office/drawing/2014/main" id="{2A026A67-3A1A-CC83-F973-70F59B3BA09E}"/>
              </a:ext>
            </a:extLst>
          </p:cNvPr>
          <p:cNvSpPr txBox="1"/>
          <p:nvPr/>
        </p:nvSpPr>
        <p:spPr>
          <a:xfrm>
            <a:off x="4783882" y="2379912"/>
            <a:ext cx="2614075" cy="369332"/>
          </a:xfrm>
          <a:prstGeom prst="rect">
            <a:avLst/>
          </a:prstGeom>
          <a:noFill/>
        </p:spPr>
        <p:txBody>
          <a:bodyPr wrap="square" rtlCol="0">
            <a:spAutoFit/>
          </a:bodyPr>
          <a:lstStyle/>
          <a:p>
            <a:pPr algn="ctr"/>
            <a:r>
              <a:rPr lang="en-IN" dirty="0">
                <a:highlight>
                  <a:srgbClr val="00FF00"/>
                </a:highlight>
                <a:latin typeface="Times New Roman" panose="02020603050405020304" pitchFamily="18" charset="0"/>
                <a:cs typeface="Times New Roman" panose="02020603050405020304" pitchFamily="18" charset="0"/>
              </a:rPr>
              <a:t>Context switch</a:t>
            </a:r>
          </a:p>
        </p:txBody>
      </p:sp>
      <p:sp>
        <p:nvSpPr>
          <p:cNvPr id="32" name="Arrow: Right 31">
            <a:extLst>
              <a:ext uri="{FF2B5EF4-FFF2-40B4-BE49-F238E27FC236}">
                <a16:creationId xmlns:a16="http://schemas.microsoft.com/office/drawing/2014/main" id="{7E180467-00F9-8808-97FD-BBB1E1108D67}"/>
              </a:ext>
            </a:extLst>
          </p:cNvPr>
          <p:cNvSpPr/>
          <p:nvPr/>
        </p:nvSpPr>
        <p:spPr>
          <a:xfrm>
            <a:off x="8178800" y="202431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TextBox 32">
            <a:extLst>
              <a:ext uri="{FF2B5EF4-FFF2-40B4-BE49-F238E27FC236}">
                <a16:creationId xmlns:a16="http://schemas.microsoft.com/office/drawing/2014/main" id="{EEC52FED-B9A3-D118-AAC9-0711CB69185A}"/>
              </a:ext>
            </a:extLst>
          </p:cNvPr>
          <p:cNvSpPr txBox="1"/>
          <p:nvPr/>
        </p:nvSpPr>
        <p:spPr>
          <a:xfrm>
            <a:off x="7845106" y="1892321"/>
            <a:ext cx="1005840" cy="369332"/>
          </a:xfrm>
          <a:prstGeom prst="rect">
            <a:avLst/>
          </a:prstGeom>
          <a:solidFill>
            <a:schemeClr val="bg1"/>
          </a:solidFill>
        </p:spPr>
        <p:txBody>
          <a:bodyPr wrap="square" rtlCol="0">
            <a:spAutoFit/>
          </a:bodyPr>
          <a:lstStyle/>
          <a:p>
            <a:endParaRPr lang="en-IN" dirty="0"/>
          </a:p>
        </p:txBody>
      </p:sp>
      <p:graphicFrame>
        <p:nvGraphicFramePr>
          <p:cNvPr id="34" name="Table 33">
            <a:extLst>
              <a:ext uri="{FF2B5EF4-FFF2-40B4-BE49-F238E27FC236}">
                <a16:creationId xmlns:a16="http://schemas.microsoft.com/office/drawing/2014/main" id="{D88DD546-E365-02A0-9055-1C2BB78AB2A3}"/>
              </a:ext>
            </a:extLst>
          </p:cNvPr>
          <p:cNvGraphicFramePr>
            <a:graphicFrameLocks noGrp="1"/>
          </p:cNvGraphicFramePr>
          <p:nvPr>
            <p:extLst>
              <p:ext uri="{D42A27DB-BD31-4B8C-83A1-F6EECF244321}">
                <p14:modId xmlns:p14="http://schemas.microsoft.com/office/powerpoint/2010/main" val="1462423784"/>
              </p:ext>
            </p:extLst>
          </p:nvPr>
        </p:nvGraphicFramePr>
        <p:xfrm>
          <a:off x="4804202" y="3132042"/>
          <a:ext cx="2624235" cy="370840"/>
        </p:xfrm>
        <a:graphic>
          <a:graphicData uri="http://schemas.openxmlformats.org/drawingml/2006/table">
            <a:tbl>
              <a:tblPr firstRow="1" bandRow="1">
                <a:tableStyleId>{5C22544A-7EE6-4342-B048-85BDC9FD1C3A}</a:tableStyleId>
              </a:tblPr>
              <a:tblGrid>
                <a:gridCol w="874745">
                  <a:extLst>
                    <a:ext uri="{9D8B030D-6E8A-4147-A177-3AD203B41FA5}">
                      <a16:colId xmlns:a16="http://schemas.microsoft.com/office/drawing/2014/main" val="3746192233"/>
                    </a:ext>
                  </a:extLst>
                </a:gridCol>
                <a:gridCol w="874745">
                  <a:extLst>
                    <a:ext uri="{9D8B030D-6E8A-4147-A177-3AD203B41FA5}">
                      <a16:colId xmlns:a16="http://schemas.microsoft.com/office/drawing/2014/main" val="1233954772"/>
                    </a:ext>
                  </a:extLst>
                </a:gridCol>
                <a:gridCol w="874745">
                  <a:extLst>
                    <a:ext uri="{9D8B030D-6E8A-4147-A177-3AD203B41FA5}">
                      <a16:colId xmlns:a16="http://schemas.microsoft.com/office/drawing/2014/main" val="2557540446"/>
                    </a:ext>
                  </a:extLst>
                </a:gridCol>
              </a:tblGrid>
              <a:tr h="370840">
                <a:tc>
                  <a:txBody>
                    <a:bodyPr/>
                    <a:lstStyle/>
                    <a:p>
                      <a:pPr algn="ctr"/>
                      <a:r>
                        <a:rPr lang="en-IN" dirty="0">
                          <a:solidFill>
                            <a:schemeClr val="tx1"/>
                          </a:solidFill>
                        </a:rPr>
                        <a:t>true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true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5219587"/>
                  </a:ext>
                </a:extLst>
              </a:tr>
            </a:tbl>
          </a:graphicData>
        </a:graphic>
      </p:graphicFrame>
      <p:sp>
        <p:nvSpPr>
          <p:cNvPr id="35" name="Arrow: Right 34">
            <a:extLst>
              <a:ext uri="{FF2B5EF4-FFF2-40B4-BE49-F238E27FC236}">
                <a16:creationId xmlns:a16="http://schemas.microsoft.com/office/drawing/2014/main" id="{71F56125-1693-847C-F727-5C70FAD6A099}"/>
              </a:ext>
            </a:extLst>
          </p:cNvPr>
          <p:cNvSpPr/>
          <p:nvPr/>
        </p:nvSpPr>
        <p:spPr>
          <a:xfrm>
            <a:off x="8168640" y="231895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TextBox 35">
            <a:extLst>
              <a:ext uri="{FF2B5EF4-FFF2-40B4-BE49-F238E27FC236}">
                <a16:creationId xmlns:a16="http://schemas.microsoft.com/office/drawing/2014/main" id="{6667ACC4-A770-B246-2E33-1B378CF36B94}"/>
              </a:ext>
            </a:extLst>
          </p:cNvPr>
          <p:cNvSpPr txBox="1"/>
          <p:nvPr/>
        </p:nvSpPr>
        <p:spPr>
          <a:xfrm>
            <a:off x="7875586" y="2186961"/>
            <a:ext cx="1005840" cy="369332"/>
          </a:xfrm>
          <a:prstGeom prst="rect">
            <a:avLst/>
          </a:prstGeom>
          <a:solidFill>
            <a:schemeClr val="bg1"/>
          </a:solidFill>
        </p:spPr>
        <p:txBody>
          <a:bodyPr wrap="square" rtlCol="0">
            <a:spAutoFit/>
          </a:bodyPr>
          <a:lstStyle/>
          <a:p>
            <a:endParaRPr lang="en-IN" dirty="0"/>
          </a:p>
        </p:txBody>
      </p:sp>
      <p:sp>
        <p:nvSpPr>
          <p:cNvPr id="37" name="TextBox 36">
            <a:extLst>
              <a:ext uri="{FF2B5EF4-FFF2-40B4-BE49-F238E27FC236}">
                <a16:creationId xmlns:a16="http://schemas.microsoft.com/office/drawing/2014/main" id="{5112C91F-DB4A-2AB1-795B-28AC72ABF178}"/>
              </a:ext>
            </a:extLst>
          </p:cNvPr>
          <p:cNvSpPr txBox="1"/>
          <p:nvPr/>
        </p:nvSpPr>
        <p:spPr>
          <a:xfrm>
            <a:off x="4814362" y="3477192"/>
            <a:ext cx="2614075" cy="369332"/>
          </a:xfrm>
          <a:prstGeom prst="rect">
            <a:avLst/>
          </a:prstGeom>
          <a:noFill/>
        </p:spPr>
        <p:txBody>
          <a:bodyPr wrap="square" rtlCol="0">
            <a:spAutoFit/>
          </a:bodyPr>
          <a:lstStyle/>
          <a:p>
            <a:pPr algn="ctr"/>
            <a:r>
              <a:rPr lang="en-IN" dirty="0">
                <a:highlight>
                  <a:srgbClr val="00FF00"/>
                </a:highlight>
                <a:latin typeface="Times New Roman" panose="02020603050405020304" pitchFamily="18" charset="0"/>
                <a:cs typeface="Times New Roman" panose="02020603050405020304" pitchFamily="18" charset="0"/>
              </a:rPr>
              <a:t>Context switch</a:t>
            </a:r>
          </a:p>
        </p:txBody>
      </p:sp>
      <p:graphicFrame>
        <p:nvGraphicFramePr>
          <p:cNvPr id="38" name="Table 37">
            <a:extLst>
              <a:ext uri="{FF2B5EF4-FFF2-40B4-BE49-F238E27FC236}">
                <a16:creationId xmlns:a16="http://schemas.microsoft.com/office/drawing/2014/main" id="{050E4489-B9BB-14BB-22C1-B0A8456ED708}"/>
              </a:ext>
            </a:extLst>
          </p:cNvPr>
          <p:cNvGraphicFramePr>
            <a:graphicFrameLocks noGrp="1"/>
          </p:cNvGraphicFramePr>
          <p:nvPr>
            <p:extLst>
              <p:ext uri="{D42A27DB-BD31-4B8C-83A1-F6EECF244321}">
                <p14:modId xmlns:p14="http://schemas.microsoft.com/office/powerpoint/2010/main" val="2260159626"/>
              </p:ext>
            </p:extLst>
          </p:nvPr>
        </p:nvGraphicFramePr>
        <p:xfrm>
          <a:off x="4814362" y="4899273"/>
          <a:ext cx="2624235" cy="370840"/>
        </p:xfrm>
        <a:graphic>
          <a:graphicData uri="http://schemas.openxmlformats.org/drawingml/2006/table">
            <a:tbl>
              <a:tblPr firstRow="1" bandRow="1">
                <a:tableStyleId>{5C22544A-7EE6-4342-B048-85BDC9FD1C3A}</a:tableStyleId>
              </a:tblPr>
              <a:tblGrid>
                <a:gridCol w="874745">
                  <a:extLst>
                    <a:ext uri="{9D8B030D-6E8A-4147-A177-3AD203B41FA5}">
                      <a16:colId xmlns:a16="http://schemas.microsoft.com/office/drawing/2014/main" val="3746192233"/>
                    </a:ext>
                  </a:extLst>
                </a:gridCol>
                <a:gridCol w="874745">
                  <a:extLst>
                    <a:ext uri="{9D8B030D-6E8A-4147-A177-3AD203B41FA5}">
                      <a16:colId xmlns:a16="http://schemas.microsoft.com/office/drawing/2014/main" val="1233954772"/>
                    </a:ext>
                  </a:extLst>
                </a:gridCol>
                <a:gridCol w="874745">
                  <a:extLst>
                    <a:ext uri="{9D8B030D-6E8A-4147-A177-3AD203B41FA5}">
                      <a16:colId xmlns:a16="http://schemas.microsoft.com/office/drawing/2014/main" val="2557540446"/>
                    </a:ext>
                  </a:extLst>
                </a:gridCol>
              </a:tblGrid>
              <a:tr h="370840">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true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5219587"/>
                  </a:ext>
                </a:extLst>
              </a:tr>
            </a:tbl>
          </a:graphicData>
        </a:graphic>
      </p:graphicFrame>
      <p:sp>
        <p:nvSpPr>
          <p:cNvPr id="39" name="TextBox 38">
            <a:extLst>
              <a:ext uri="{FF2B5EF4-FFF2-40B4-BE49-F238E27FC236}">
                <a16:creationId xmlns:a16="http://schemas.microsoft.com/office/drawing/2014/main" id="{CAE58DEA-7625-54BD-1A04-84EBC3C5C85D}"/>
              </a:ext>
            </a:extLst>
          </p:cNvPr>
          <p:cNvSpPr txBox="1"/>
          <p:nvPr/>
        </p:nvSpPr>
        <p:spPr>
          <a:xfrm>
            <a:off x="4814362" y="5407592"/>
            <a:ext cx="2614075" cy="369332"/>
          </a:xfrm>
          <a:prstGeom prst="rect">
            <a:avLst/>
          </a:prstGeom>
          <a:noFill/>
        </p:spPr>
        <p:txBody>
          <a:bodyPr wrap="square" rtlCol="0">
            <a:spAutoFit/>
          </a:bodyPr>
          <a:lstStyle/>
          <a:p>
            <a:pPr algn="ctr"/>
            <a:r>
              <a:rPr lang="en-IN" dirty="0">
                <a:highlight>
                  <a:srgbClr val="00FF00"/>
                </a:highlight>
                <a:latin typeface="Times New Roman" panose="02020603050405020304" pitchFamily="18" charset="0"/>
                <a:cs typeface="Times New Roman" panose="02020603050405020304" pitchFamily="18" charset="0"/>
              </a:rPr>
              <a:t>Context switch</a:t>
            </a:r>
          </a:p>
        </p:txBody>
      </p:sp>
      <p:sp>
        <p:nvSpPr>
          <p:cNvPr id="40" name="Arrow: Right 39">
            <a:extLst>
              <a:ext uri="{FF2B5EF4-FFF2-40B4-BE49-F238E27FC236}">
                <a16:creationId xmlns:a16="http://schemas.microsoft.com/office/drawing/2014/main" id="{38579C97-ECCC-5C04-F642-7B7378A3F91F}"/>
              </a:ext>
            </a:extLst>
          </p:cNvPr>
          <p:cNvSpPr/>
          <p:nvPr/>
        </p:nvSpPr>
        <p:spPr>
          <a:xfrm>
            <a:off x="8199120" y="308095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1" name="TextBox 40">
            <a:extLst>
              <a:ext uri="{FF2B5EF4-FFF2-40B4-BE49-F238E27FC236}">
                <a16:creationId xmlns:a16="http://schemas.microsoft.com/office/drawing/2014/main" id="{5DBD4C3E-0CF0-E808-C6C3-E094FEA22C00}"/>
              </a:ext>
            </a:extLst>
          </p:cNvPr>
          <p:cNvSpPr txBox="1"/>
          <p:nvPr/>
        </p:nvSpPr>
        <p:spPr>
          <a:xfrm>
            <a:off x="7875586" y="2918481"/>
            <a:ext cx="1005840" cy="369332"/>
          </a:xfrm>
          <a:prstGeom prst="rect">
            <a:avLst/>
          </a:prstGeom>
          <a:solidFill>
            <a:schemeClr val="bg1"/>
          </a:solidFill>
        </p:spPr>
        <p:txBody>
          <a:bodyPr wrap="square" rtlCol="0">
            <a:spAutoFit/>
          </a:bodyPr>
          <a:lstStyle/>
          <a:p>
            <a:endParaRPr lang="en-IN" dirty="0"/>
          </a:p>
        </p:txBody>
      </p:sp>
      <p:sp>
        <p:nvSpPr>
          <p:cNvPr id="42" name="Arrow: Right 41">
            <a:extLst>
              <a:ext uri="{FF2B5EF4-FFF2-40B4-BE49-F238E27FC236}">
                <a16:creationId xmlns:a16="http://schemas.microsoft.com/office/drawing/2014/main" id="{E47383D3-7ED9-69C3-ABC7-BE777E67E71F}"/>
              </a:ext>
            </a:extLst>
          </p:cNvPr>
          <p:cNvSpPr/>
          <p:nvPr/>
        </p:nvSpPr>
        <p:spPr>
          <a:xfrm>
            <a:off x="8209280" y="3558472"/>
            <a:ext cx="612773" cy="1397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TextBox 42">
            <a:extLst>
              <a:ext uri="{FF2B5EF4-FFF2-40B4-BE49-F238E27FC236}">
                <a16:creationId xmlns:a16="http://schemas.microsoft.com/office/drawing/2014/main" id="{7DC038D6-F460-CB52-B0D0-DFDE6DF7B92D}"/>
              </a:ext>
            </a:extLst>
          </p:cNvPr>
          <p:cNvSpPr txBox="1"/>
          <p:nvPr/>
        </p:nvSpPr>
        <p:spPr>
          <a:xfrm>
            <a:off x="7845106" y="3396001"/>
            <a:ext cx="1005840" cy="369332"/>
          </a:xfrm>
          <a:prstGeom prst="rect">
            <a:avLst/>
          </a:prstGeom>
          <a:solidFill>
            <a:schemeClr val="bg1"/>
          </a:solidFill>
        </p:spPr>
        <p:txBody>
          <a:bodyPr wrap="square" rtlCol="0">
            <a:spAutoFit/>
          </a:bodyPr>
          <a:lstStyle/>
          <a:p>
            <a:endParaRPr lang="en-IN" dirty="0"/>
          </a:p>
        </p:txBody>
      </p:sp>
      <p:graphicFrame>
        <p:nvGraphicFramePr>
          <p:cNvPr id="44" name="Table 43">
            <a:extLst>
              <a:ext uri="{FF2B5EF4-FFF2-40B4-BE49-F238E27FC236}">
                <a16:creationId xmlns:a16="http://schemas.microsoft.com/office/drawing/2014/main" id="{648BDB1E-204C-9585-11DE-80261649C0F6}"/>
              </a:ext>
            </a:extLst>
          </p:cNvPr>
          <p:cNvGraphicFramePr>
            <a:graphicFrameLocks noGrp="1"/>
          </p:cNvGraphicFramePr>
          <p:nvPr>
            <p:extLst>
              <p:ext uri="{D42A27DB-BD31-4B8C-83A1-F6EECF244321}">
                <p14:modId xmlns:p14="http://schemas.microsoft.com/office/powerpoint/2010/main" val="4242788819"/>
              </p:ext>
            </p:extLst>
          </p:nvPr>
        </p:nvGraphicFramePr>
        <p:xfrm>
          <a:off x="4855002" y="5813673"/>
          <a:ext cx="2624235" cy="370840"/>
        </p:xfrm>
        <a:graphic>
          <a:graphicData uri="http://schemas.openxmlformats.org/drawingml/2006/table">
            <a:tbl>
              <a:tblPr firstRow="1" bandRow="1">
                <a:tableStyleId>{5C22544A-7EE6-4342-B048-85BDC9FD1C3A}</a:tableStyleId>
              </a:tblPr>
              <a:tblGrid>
                <a:gridCol w="874745">
                  <a:extLst>
                    <a:ext uri="{9D8B030D-6E8A-4147-A177-3AD203B41FA5}">
                      <a16:colId xmlns:a16="http://schemas.microsoft.com/office/drawing/2014/main" val="3746192233"/>
                    </a:ext>
                  </a:extLst>
                </a:gridCol>
                <a:gridCol w="874745">
                  <a:extLst>
                    <a:ext uri="{9D8B030D-6E8A-4147-A177-3AD203B41FA5}">
                      <a16:colId xmlns:a16="http://schemas.microsoft.com/office/drawing/2014/main" val="1233954772"/>
                    </a:ext>
                  </a:extLst>
                </a:gridCol>
                <a:gridCol w="874745">
                  <a:extLst>
                    <a:ext uri="{9D8B030D-6E8A-4147-A177-3AD203B41FA5}">
                      <a16:colId xmlns:a16="http://schemas.microsoft.com/office/drawing/2014/main" val="2557540446"/>
                    </a:ext>
                  </a:extLst>
                </a:gridCol>
              </a:tblGrid>
              <a:tr h="370840">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5219587"/>
                  </a:ext>
                </a:extLst>
              </a:tr>
            </a:tbl>
          </a:graphicData>
        </a:graphic>
      </p:graphicFrame>
      <p:sp>
        <p:nvSpPr>
          <p:cNvPr id="45" name="TextBox 44">
            <a:extLst>
              <a:ext uri="{FF2B5EF4-FFF2-40B4-BE49-F238E27FC236}">
                <a16:creationId xmlns:a16="http://schemas.microsoft.com/office/drawing/2014/main" id="{AAA72C40-F7D7-9060-4C84-7473316AA7CE}"/>
              </a:ext>
            </a:extLst>
          </p:cNvPr>
          <p:cNvSpPr txBox="1"/>
          <p:nvPr/>
        </p:nvSpPr>
        <p:spPr>
          <a:xfrm>
            <a:off x="4824522" y="4137592"/>
            <a:ext cx="2614075" cy="369332"/>
          </a:xfrm>
          <a:prstGeom prst="rect">
            <a:avLst/>
          </a:prstGeom>
          <a:noFill/>
        </p:spPr>
        <p:txBody>
          <a:bodyPr wrap="square" rtlCol="0">
            <a:spAutoFit/>
          </a:bodyPr>
          <a:lstStyle/>
          <a:p>
            <a:pPr algn="ctr"/>
            <a:r>
              <a:rPr lang="en-IN" dirty="0">
                <a:highlight>
                  <a:srgbClr val="00FF00"/>
                </a:highlight>
                <a:latin typeface="Times New Roman" panose="02020603050405020304" pitchFamily="18" charset="0"/>
                <a:cs typeface="Times New Roman" panose="02020603050405020304" pitchFamily="18" charset="0"/>
              </a:rPr>
              <a:t>Context switch</a:t>
            </a:r>
          </a:p>
        </p:txBody>
      </p:sp>
      <p:sp>
        <p:nvSpPr>
          <p:cNvPr id="46" name="TextBox 45">
            <a:extLst>
              <a:ext uri="{FF2B5EF4-FFF2-40B4-BE49-F238E27FC236}">
                <a16:creationId xmlns:a16="http://schemas.microsoft.com/office/drawing/2014/main" id="{BADD2A53-E6B8-D8AC-E5A6-654ECDE2F57D}"/>
              </a:ext>
            </a:extLst>
          </p:cNvPr>
          <p:cNvSpPr txBox="1"/>
          <p:nvPr/>
        </p:nvSpPr>
        <p:spPr>
          <a:xfrm>
            <a:off x="4824522" y="3812472"/>
            <a:ext cx="2614075" cy="369332"/>
          </a:xfrm>
          <a:prstGeom prst="rect">
            <a:avLst/>
          </a:prstGeom>
          <a:noFill/>
        </p:spPr>
        <p:txBody>
          <a:bodyPr wrap="square" rtlCol="0">
            <a:spAutoFit/>
          </a:bodyPr>
          <a:lstStyle/>
          <a:p>
            <a:pPr algn="ctr"/>
            <a:r>
              <a:rPr lang="en-IN" dirty="0">
                <a:highlight>
                  <a:srgbClr val="FFFF00"/>
                </a:highlight>
                <a:latin typeface="Times New Roman" panose="02020603050405020304" pitchFamily="18" charset="0"/>
                <a:cs typeface="Times New Roman" panose="02020603050405020304" pitchFamily="18" charset="0"/>
              </a:rPr>
              <a:t>P</a:t>
            </a:r>
            <a:r>
              <a:rPr lang="en-IN" baseline="-25000" dirty="0">
                <a:highlight>
                  <a:srgbClr val="FFFF00"/>
                </a:highlight>
                <a:latin typeface="Times New Roman" panose="02020603050405020304" pitchFamily="18" charset="0"/>
                <a:cs typeface="Times New Roman" panose="02020603050405020304" pitchFamily="18" charset="0"/>
              </a:rPr>
              <a:t>1</a:t>
            </a:r>
            <a:r>
              <a:rPr lang="en-IN" dirty="0">
                <a:highlight>
                  <a:srgbClr val="FFFF00"/>
                </a:highlight>
                <a:latin typeface="Times New Roman" panose="02020603050405020304" pitchFamily="18" charset="0"/>
                <a:cs typeface="Times New Roman" panose="02020603050405020304" pitchFamily="18" charset="0"/>
              </a:rPr>
              <a:t> is in CS</a:t>
            </a:r>
          </a:p>
        </p:txBody>
      </p:sp>
      <p:sp>
        <p:nvSpPr>
          <p:cNvPr id="47" name="TextBox 46">
            <a:extLst>
              <a:ext uri="{FF2B5EF4-FFF2-40B4-BE49-F238E27FC236}">
                <a16:creationId xmlns:a16="http://schemas.microsoft.com/office/drawing/2014/main" id="{373D44D4-0D3C-EA23-3A1F-B977B1DCCE93}"/>
              </a:ext>
            </a:extLst>
          </p:cNvPr>
          <p:cNvSpPr txBox="1"/>
          <p:nvPr/>
        </p:nvSpPr>
        <p:spPr>
          <a:xfrm>
            <a:off x="4834682" y="4452552"/>
            <a:ext cx="2614075" cy="369332"/>
          </a:xfrm>
          <a:prstGeom prst="rect">
            <a:avLst/>
          </a:prstGeom>
          <a:noFill/>
        </p:spPr>
        <p:txBody>
          <a:bodyPr wrap="square" rtlCol="0">
            <a:spAutoFit/>
          </a:bodyPr>
          <a:lstStyle/>
          <a:p>
            <a:pPr algn="ctr"/>
            <a:r>
              <a:rPr lang="en-IN" dirty="0">
                <a:highlight>
                  <a:srgbClr val="00FF00"/>
                </a:highlight>
                <a:latin typeface="Times New Roman" panose="02020603050405020304" pitchFamily="18" charset="0"/>
                <a:cs typeface="Times New Roman" panose="02020603050405020304" pitchFamily="18" charset="0"/>
              </a:rPr>
              <a:t>Context switch</a:t>
            </a:r>
          </a:p>
        </p:txBody>
      </p:sp>
    </p:spTree>
    <p:extLst>
      <p:ext uri="{BB962C8B-B14F-4D97-AF65-F5344CB8AC3E}">
        <p14:creationId xmlns:p14="http://schemas.microsoft.com/office/powerpoint/2010/main" val="69001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38"/>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9"/>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2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44"/>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3" grpId="0" animBg="1"/>
      <p:bldP spid="30" grpId="0" animBg="1"/>
      <p:bldP spid="31" grpId="0"/>
      <p:bldP spid="32" grpId="0" animBg="1"/>
      <p:bldP spid="33" grpId="0" animBg="1"/>
      <p:bldP spid="35" grpId="0" animBg="1"/>
      <p:bldP spid="36" grpId="0" animBg="1"/>
      <p:bldP spid="37" grpId="0"/>
      <p:bldP spid="39" grpId="0"/>
      <p:bldP spid="40" grpId="0" animBg="1"/>
      <p:bldP spid="41" grpId="0" animBg="1"/>
      <p:bldP spid="42" grpId="0" animBg="1"/>
      <p:bldP spid="43" grpId="0" animBg="1"/>
      <p:bldP spid="45" grpId="0"/>
      <p:bldP spid="46" grpId="0"/>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42EA6A-E0C5-BB8E-64F0-8DD6BFB3BFE1}"/>
              </a:ext>
            </a:extLst>
          </p:cNvPr>
          <p:cNvSpPr txBox="1"/>
          <p:nvPr/>
        </p:nvSpPr>
        <p:spPr>
          <a:xfrm>
            <a:off x="1148080" y="631428"/>
            <a:ext cx="10119360" cy="2031325"/>
          </a:xfrm>
          <a:prstGeom prst="rect">
            <a:avLst/>
          </a:prstGeom>
          <a:noFill/>
        </p:spPr>
        <p:txBody>
          <a:bodyPr wrap="square">
            <a:spAutoFit/>
          </a:bodyPr>
          <a:lstStyle/>
          <a:p>
            <a:pPr marL="342900" indent="-342900" algn="l">
              <a:buFont typeface="Arial" panose="020B0604020202020204" pitchFamily="34" charset="0"/>
              <a:buChar char="•"/>
            </a:pPr>
            <a:r>
              <a:rPr lang="en-US" sz="2100" dirty="0">
                <a:latin typeface="Times New Roman" panose="02020603050405020304" pitchFamily="18" charset="0"/>
                <a:cs typeface="Times New Roman" panose="02020603050405020304" pitchFamily="18" charset="0"/>
              </a:rPr>
              <a:t>E</a:t>
            </a:r>
            <a:r>
              <a:rPr lang="en-US" sz="2100" b="0" i="0" u="none" strike="noStrike" baseline="0" dirty="0">
                <a:latin typeface="Times New Roman" panose="02020603050405020304" pitchFamily="18" charset="0"/>
                <a:cs typeface="Times New Roman" panose="02020603050405020304" pitchFamily="18" charset="0"/>
              </a:rPr>
              <a:t>ach </a:t>
            </a:r>
            <a:r>
              <a:rPr lang="en-US" sz="2100" b="0" i="1" u="none" strike="noStrike" baseline="0" dirty="0">
                <a:latin typeface="Times New Roman" panose="02020603050405020304" pitchFamily="18" charset="0"/>
                <a:cs typeface="Times New Roman" panose="02020603050405020304" pitchFamily="18" charset="0"/>
              </a:rPr>
              <a:t>P</a:t>
            </a:r>
            <a:r>
              <a:rPr lang="en-US" sz="2100" b="0" i="1" u="none" strike="noStrike" baseline="-25000" dirty="0">
                <a:latin typeface="Times New Roman" panose="02020603050405020304" pitchFamily="18" charset="0"/>
                <a:cs typeface="Times New Roman" panose="02020603050405020304" pitchFamily="18" charset="0"/>
              </a:rPr>
              <a:t>i</a:t>
            </a:r>
            <a:r>
              <a:rPr lang="en-US" sz="2100" b="0" i="1" u="none" strike="noStrike" baseline="0" dirty="0">
                <a:latin typeface="Times New Roman" panose="02020603050405020304" pitchFamily="18" charset="0"/>
                <a:cs typeface="Times New Roman" panose="02020603050405020304" pitchFamily="18" charset="0"/>
              </a:rPr>
              <a:t> </a:t>
            </a:r>
            <a:r>
              <a:rPr lang="en-US" sz="2100" b="0" i="0" u="none" strike="noStrike" baseline="0" dirty="0">
                <a:latin typeface="Times New Roman" panose="02020603050405020304" pitchFamily="18" charset="0"/>
                <a:cs typeface="Times New Roman" panose="02020603050405020304" pitchFamily="18" charset="0"/>
              </a:rPr>
              <a:t>enters its critical section only if either flag[j] = false or turn = </a:t>
            </a:r>
            <a:r>
              <a:rPr lang="en-US" sz="2100" b="0" i="0" u="none" strike="noStrike" baseline="0" dirty="0" err="1">
                <a:latin typeface="Times New Roman" panose="02020603050405020304" pitchFamily="18" charset="0"/>
                <a:cs typeface="Times New Roman" panose="02020603050405020304" pitchFamily="18" charset="0"/>
              </a:rPr>
              <a:t>i</a:t>
            </a:r>
            <a:r>
              <a:rPr lang="en-US" sz="2100" b="0" i="0" u="none" strike="noStrike" baseline="0" dirty="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en-US" sz="2100" dirty="0">
                <a:latin typeface="Times New Roman" panose="02020603050405020304" pitchFamily="18" charset="0"/>
                <a:cs typeface="Times New Roman" panose="02020603050405020304" pitchFamily="18" charset="0"/>
              </a:rPr>
              <a:t>If </a:t>
            </a:r>
            <a:r>
              <a:rPr lang="en-US" sz="2100" i="1" dirty="0">
                <a:latin typeface="Times New Roman" panose="02020603050405020304" pitchFamily="18" charset="0"/>
                <a:cs typeface="Times New Roman" panose="02020603050405020304" pitchFamily="18" charset="0"/>
              </a:rPr>
              <a:t>P</a:t>
            </a:r>
            <a:r>
              <a:rPr lang="en-US" sz="2100" i="1" baseline="-25000" dirty="0">
                <a:latin typeface="Times New Roman" panose="02020603050405020304" pitchFamily="18" charset="0"/>
                <a:cs typeface="Times New Roman" panose="02020603050405020304" pitchFamily="18" charset="0"/>
              </a:rPr>
              <a:t>i</a:t>
            </a:r>
            <a:r>
              <a:rPr lang="en-US" sz="2100" i="1"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is in critical section i.e.,  it sets the </a:t>
            </a:r>
            <a:r>
              <a:rPr lang="en-US" sz="2100" b="1" i="1" dirty="0">
                <a:latin typeface="Times New Roman" panose="02020603050405020304" pitchFamily="18" charset="0"/>
                <a:cs typeface="Times New Roman" panose="02020603050405020304" pitchFamily="18" charset="0"/>
              </a:rPr>
              <a:t>turn =j and flag[</a:t>
            </a:r>
            <a:r>
              <a:rPr lang="en-US" sz="2100" b="1" i="1" dirty="0" err="1">
                <a:latin typeface="Times New Roman" panose="02020603050405020304" pitchFamily="18" charset="0"/>
                <a:cs typeface="Times New Roman" panose="02020603050405020304" pitchFamily="18" charset="0"/>
              </a:rPr>
              <a:t>i</a:t>
            </a:r>
            <a:r>
              <a:rPr lang="en-US" sz="2100" b="1" i="1" dirty="0">
                <a:latin typeface="Times New Roman" panose="02020603050405020304" pitchFamily="18" charset="0"/>
                <a:cs typeface="Times New Roman" panose="02020603050405020304" pitchFamily="18" charset="0"/>
              </a:rPr>
              <a:t>]=true</a:t>
            </a:r>
            <a:r>
              <a:rPr lang="en-US" sz="2100" dirty="0">
                <a:latin typeface="Times New Roman" panose="02020603050405020304" pitchFamily="18" charset="0"/>
                <a:cs typeface="Times New Roman" panose="02020603050405020304" pitchFamily="18" charset="0"/>
              </a:rPr>
              <a:t>, if </a:t>
            </a:r>
            <a:r>
              <a:rPr lang="en-US" sz="2100" i="1" dirty="0" err="1">
                <a:latin typeface="Times New Roman" panose="02020603050405020304" pitchFamily="18" charset="0"/>
                <a:cs typeface="Times New Roman" panose="02020603050405020304" pitchFamily="18" charset="0"/>
              </a:rPr>
              <a:t>P</a:t>
            </a:r>
            <a:r>
              <a:rPr lang="en-US" sz="2100" i="1" baseline="-25000" dirty="0" err="1">
                <a:latin typeface="Times New Roman" panose="02020603050405020304" pitchFamily="18" charset="0"/>
                <a:cs typeface="Times New Roman" panose="02020603050405020304" pitchFamily="18" charset="0"/>
              </a:rPr>
              <a:t>j</a:t>
            </a:r>
            <a:r>
              <a:rPr lang="en-US" sz="2100" i="1" baseline="-25000" dirty="0">
                <a:latin typeface="Times New Roman" panose="02020603050405020304" pitchFamily="18" charset="0"/>
                <a:cs typeface="Times New Roman" panose="02020603050405020304" pitchFamily="18" charset="0"/>
              </a:rPr>
              <a:t> </a:t>
            </a:r>
            <a:r>
              <a:rPr lang="en-US" sz="2100" i="1"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wants to enter the critical section then it sets </a:t>
            </a:r>
            <a:r>
              <a:rPr lang="en-US" sz="2100" b="1" i="1" dirty="0">
                <a:latin typeface="Times New Roman" panose="02020603050405020304" pitchFamily="18" charset="0"/>
                <a:cs typeface="Times New Roman" panose="02020603050405020304" pitchFamily="18" charset="0"/>
              </a:rPr>
              <a:t>flag[j]=true and turn= </a:t>
            </a:r>
            <a:r>
              <a:rPr lang="en-US" sz="2100" b="1" i="1" dirty="0" err="1">
                <a:latin typeface="Times New Roman" panose="02020603050405020304" pitchFamily="18" charset="0"/>
                <a:cs typeface="Times New Roman" panose="02020603050405020304" pitchFamily="18" charset="0"/>
              </a:rPr>
              <a:t>i</a:t>
            </a:r>
            <a:r>
              <a:rPr lang="en-US" sz="2100" b="1" i="1"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 </a:t>
            </a:r>
            <a:r>
              <a:rPr lang="en-US" sz="2100" i="1" dirty="0" err="1">
                <a:latin typeface="Times New Roman" panose="02020603050405020304" pitchFamily="18" charset="0"/>
                <a:cs typeface="Times New Roman" panose="02020603050405020304" pitchFamily="18" charset="0"/>
              </a:rPr>
              <a:t>P</a:t>
            </a:r>
            <a:r>
              <a:rPr lang="en-US" sz="2100" i="1" baseline="-25000" dirty="0" err="1">
                <a:latin typeface="Times New Roman" panose="02020603050405020304" pitchFamily="18" charset="0"/>
                <a:cs typeface="Times New Roman" panose="02020603050405020304" pitchFamily="18" charset="0"/>
              </a:rPr>
              <a:t>j</a:t>
            </a:r>
            <a:r>
              <a:rPr lang="en-US" sz="2100" i="1" baseline="-25000" dirty="0">
                <a:latin typeface="Times New Roman" panose="02020603050405020304" pitchFamily="18" charset="0"/>
                <a:cs typeface="Times New Roman" panose="02020603050405020304" pitchFamily="18" charset="0"/>
              </a:rPr>
              <a:t> </a:t>
            </a:r>
            <a:r>
              <a:rPr lang="en-US" sz="2100" i="1" dirty="0">
                <a:latin typeface="Times New Roman" panose="02020603050405020304" pitchFamily="18" charset="0"/>
                <a:cs typeface="Times New Roman" panose="02020603050405020304" pitchFamily="18" charset="0"/>
              </a:rPr>
              <a:t>‘s </a:t>
            </a:r>
            <a:r>
              <a:rPr lang="en-US" sz="2100" dirty="0">
                <a:latin typeface="Times New Roman" panose="02020603050405020304" pitchFamily="18" charset="0"/>
                <a:cs typeface="Times New Roman" panose="02020603050405020304" pitchFamily="18" charset="0"/>
              </a:rPr>
              <a:t>while loop is executed successfully which holds </a:t>
            </a:r>
            <a:r>
              <a:rPr lang="en-US" sz="2100" i="1" dirty="0" err="1">
                <a:latin typeface="Times New Roman" panose="02020603050405020304" pitchFamily="18" charset="0"/>
                <a:cs typeface="Times New Roman" panose="02020603050405020304" pitchFamily="18" charset="0"/>
              </a:rPr>
              <a:t>P</a:t>
            </a:r>
            <a:r>
              <a:rPr lang="en-US" sz="2100" i="1" baseline="-25000" dirty="0" err="1">
                <a:latin typeface="Times New Roman" panose="02020603050405020304" pitchFamily="18" charset="0"/>
                <a:cs typeface="Times New Roman" panose="02020603050405020304" pitchFamily="18" charset="0"/>
              </a:rPr>
              <a:t>j</a:t>
            </a:r>
            <a:r>
              <a:rPr lang="en-US" sz="2100" i="1" baseline="-25000" dirty="0">
                <a:latin typeface="Times New Roman" panose="02020603050405020304" pitchFamily="18" charset="0"/>
                <a:cs typeface="Times New Roman" panose="02020603050405020304" pitchFamily="18" charset="0"/>
              </a:rPr>
              <a:t>  </a:t>
            </a:r>
            <a:r>
              <a:rPr lang="en-US" sz="2100" i="1"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until  </a:t>
            </a:r>
            <a:r>
              <a:rPr lang="en-US" sz="2100" i="1" dirty="0">
                <a:latin typeface="Times New Roman" panose="02020603050405020304" pitchFamily="18" charset="0"/>
                <a:cs typeface="Times New Roman" panose="02020603050405020304" pitchFamily="18" charset="0"/>
              </a:rPr>
              <a:t>P</a:t>
            </a:r>
            <a:r>
              <a:rPr lang="en-US" sz="2100" i="1" baseline="-25000" dirty="0">
                <a:latin typeface="Times New Roman" panose="02020603050405020304" pitchFamily="18" charset="0"/>
                <a:cs typeface="Times New Roman" panose="02020603050405020304" pitchFamily="18" charset="0"/>
              </a:rPr>
              <a:t>i</a:t>
            </a:r>
            <a:r>
              <a:rPr lang="en-US" sz="2100" dirty="0">
                <a:latin typeface="Times New Roman" panose="02020603050405020304" pitchFamily="18" charset="0"/>
                <a:cs typeface="Times New Roman" panose="02020603050405020304" pitchFamily="18" charset="0"/>
              </a:rPr>
              <a:t>   executes flag[</a:t>
            </a:r>
            <a:r>
              <a:rPr lang="en-US" sz="2100" dirty="0" err="1">
                <a:latin typeface="Times New Roman" panose="02020603050405020304" pitchFamily="18" charset="0"/>
                <a:cs typeface="Times New Roman" panose="02020603050405020304" pitchFamily="18" charset="0"/>
              </a:rPr>
              <a:t>i</a:t>
            </a:r>
            <a:r>
              <a:rPr lang="en-US" sz="2100" dirty="0">
                <a:latin typeface="Times New Roman" panose="02020603050405020304" pitchFamily="18" charset="0"/>
                <a:cs typeface="Times New Roman" panose="02020603050405020304" pitchFamily="18" charset="0"/>
              </a:rPr>
              <a:t>]=false (which is the only the possibility)  or turn = </a:t>
            </a:r>
            <a:r>
              <a:rPr lang="en-US" sz="2100" dirty="0" err="1">
                <a:latin typeface="Times New Roman" panose="02020603050405020304" pitchFamily="18" charset="0"/>
                <a:cs typeface="Times New Roman" panose="02020603050405020304" pitchFamily="18" charset="0"/>
              </a:rPr>
              <a:t>i</a:t>
            </a:r>
            <a:r>
              <a:rPr lang="en-US" sz="2100" dirty="0">
                <a:latin typeface="Times New Roman" panose="02020603050405020304" pitchFamily="18" charset="0"/>
                <a:cs typeface="Times New Roman" panose="02020603050405020304" pitchFamily="18" charset="0"/>
              </a:rPr>
              <a:t> because </a:t>
            </a:r>
            <a:r>
              <a:rPr lang="en-US" sz="2100" i="1" dirty="0">
                <a:latin typeface="Times New Roman" panose="02020603050405020304" pitchFamily="18" charset="0"/>
                <a:cs typeface="Times New Roman" panose="02020603050405020304" pitchFamily="18" charset="0"/>
              </a:rPr>
              <a:t>P</a:t>
            </a:r>
            <a:r>
              <a:rPr lang="en-US" sz="2100" i="1" baseline="-25000" dirty="0">
                <a:latin typeface="Times New Roman" panose="02020603050405020304" pitchFamily="18" charset="0"/>
                <a:cs typeface="Times New Roman" panose="02020603050405020304" pitchFamily="18" charset="0"/>
              </a:rPr>
              <a:t>i</a:t>
            </a:r>
            <a:r>
              <a:rPr lang="en-US" sz="2100" dirty="0">
                <a:latin typeface="Times New Roman" panose="02020603050405020304" pitchFamily="18" charset="0"/>
                <a:cs typeface="Times New Roman" panose="02020603050405020304" pitchFamily="18" charset="0"/>
              </a:rPr>
              <a:t> cannot go back execute turn = </a:t>
            </a:r>
            <a:r>
              <a:rPr lang="en-US" sz="2100" dirty="0" err="1">
                <a:latin typeface="Times New Roman" panose="02020603050405020304" pitchFamily="18" charset="0"/>
                <a:cs typeface="Times New Roman" panose="02020603050405020304" pitchFamily="18" charset="0"/>
              </a:rPr>
              <a:t>i</a:t>
            </a:r>
            <a:r>
              <a:rPr lang="en-US" sz="2100" dirty="0">
                <a:latin typeface="Times New Roman" panose="02020603050405020304" pitchFamily="18" charset="0"/>
                <a:cs typeface="Times New Roman" panose="02020603050405020304" pitchFamily="18" charset="0"/>
              </a:rPr>
              <a:t>. Which holds mutual exclusion.</a:t>
            </a:r>
            <a:endParaRPr lang="en-IN" sz="2100" baseline="-25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F4928D7-B42B-C034-D707-E16D43A3FE5B}"/>
              </a:ext>
            </a:extLst>
          </p:cNvPr>
          <p:cNvSpPr txBox="1"/>
          <p:nvPr/>
        </p:nvSpPr>
        <p:spPr>
          <a:xfrm>
            <a:off x="894080" y="223520"/>
            <a:ext cx="3586480" cy="400110"/>
          </a:xfrm>
          <a:prstGeom prst="rect">
            <a:avLst/>
          </a:prstGeom>
          <a:noFill/>
        </p:spPr>
        <p:txBody>
          <a:bodyPr wrap="square" rtlCol="0">
            <a:spAutoFit/>
          </a:bodyPr>
          <a:lstStyle/>
          <a:p>
            <a:r>
              <a:rPr lang="en-US" sz="2000" u="sng" dirty="0">
                <a:latin typeface="Times New Roman" panose="02020603050405020304" pitchFamily="18" charset="0"/>
                <a:cs typeface="Times New Roman" panose="02020603050405020304" pitchFamily="18" charset="0"/>
              </a:rPr>
              <a:t>Mutual Exclusion is satisfied</a:t>
            </a:r>
            <a:endParaRPr lang="en-IN" sz="2000" u="sng"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112298C1-1921-B8AB-E60B-A6A445567DF9}"/>
              </a:ext>
            </a:extLst>
          </p:cNvPr>
          <p:cNvSpPr txBox="1"/>
          <p:nvPr/>
        </p:nvSpPr>
        <p:spPr>
          <a:xfrm>
            <a:off x="894080" y="2804160"/>
            <a:ext cx="5323840" cy="415498"/>
          </a:xfrm>
          <a:prstGeom prst="rect">
            <a:avLst/>
          </a:prstGeom>
          <a:noFill/>
        </p:spPr>
        <p:txBody>
          <a:bodyPr wrap="square" rtlCol="0">
            <a:spAutoFit/>
          </a:bodyPr>
          <a:lstStyle/>
          <a:p>
            <a:r>
              <a:rPr lang="en-US" sz="2100" u="sng" dirty="0">
                <a:latin typeface="Times New Roman" panose="02020603050405020304" pitchFamily="18" charset="0"/>
                <a:cs typeface="Times New Roman" panose="02020603050405020304" pitchFamily="18" charset="0"/>
              </a:rPr>
              <a:t>Progress and Bounded waiting is satisfied</a:t>
            </a:r>
            <a:endParaRPr lang="en-IN" sz="2100" u="sng"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E5F90C87-AF17-5383-A5F6-B5BC1F7A17BD}"/>
              </a:ext>
            </a:extLst>
          </p:cNvPr>
          <p:cNvSpPr txBox="1"/>
          <p:nvPr/>
        </p:nvSpPr>
        <p:spPr>
          <a:xfrm>
            <a:off x="1163320" y="3204270"/>
            <a:ext cx="9865360" cy="3000821"/>
          </a:xfrm>
          <a:prstGeom prst="rect">
            <a:avLst/>
          </a:prstGeom>
          <a:noFill/>
        </p:spPr>
        <p:txBody>
          <a:bodyPr wrap="square">
            <a:spAutoFit/>
          </a:bodyPr>
          <a:lstStyle/>
          <a:p>
            <a:pPr marL="342900" indent="-342900">
              <a:buFont typeface="Arial" panose="020B0604020202020204" pitchFamily="34" charset="0"/>
              <a:buChar char="•"/>
            </a:pPr>
            <a:r>
              <a:rPr lang="en-US" sz="2100" i="1" dirty="0">
                <a:latin typeface="Times New Roman" panose="02020603050405020304" pitchFamily="18" charset="0"/>
                <a:cs typeface="Times New Roman" panose="02020603050405020304" pitchFamily="18" charset="0"/>
              </a:rPr>
              <a:t>P</a:t>
            </a:r>
            <a:r>
              <a:rPr lang="en-US" sz="2100" i="1" baseline="-25000" dirty="0">
                <a:latin typeface="Times New Roman" panose="02020603050405020304" pitchFamily="18" charset="0"/>
                <a:cs typeface="Times New Roman" panose="02020603050405020304" pitchFamily="18" charset="0"/>
              </a:rPr>
              <a:t>i</a:t>
            </a:r>
            <a:r>
              <a:rPr lang="en-US" sz="2100" b="0" i="1" u="none" strike="noStrike" baseline="0" dirty="0">
                <a:latin typeface="Times New Roman" panose="02020603050405020304" pitchFamily="18" charset="0"/>
                <a:cs typeface="Times New Roman" panose="02020603050405020304" pitchFamily="18" charset="0"/>
              </a:rPr>
              <a:t> </a:t>
            </a:r>
            <a:r>
              <a:rPr lang="en-US" sz="2100" b="0" i="0" u="none" strike="noStrike" baseline="0" dirty="0">
                <a:latin typeface="Times New Roman" panose="02020603050405020304" pitchFamily="18" charset="0"/>
                <a:cs typeface="Times New Roman" panose="02020603050405020304" pitchFamily="18" charset="0"/>
              </a:rPr>
              <a:t>can be prevented from entering the critical section only if it is stuck in the while loop with the condition flag[j] == true and turn == j.</a:t>
            </a:r>
          </a:p>
          <a:p>
            <a:pPr marL="342900" indent="-342900">
              <a:buFont typeface="Arial" panose="020B0604020202020204" pitchFamily="34" charset="0"/>
              <a:buChar char="•"/>
            </a:pPr>
            <a:r>
              <a:rPr lang="en-US" sz="2100" dirty="0">
                <a:latin typeface="Times New Roman" panose="02020603050405020304" pitchFamily="18" charset="0"/>
                <a:cs typeface="Times New Roman" panose="02020603050405020304" pitchFamily="18" charset="0"/>
              </a:rPr>
              <a:t>flag[j]= false is possible in two cases : </a:t>
            </a:r>
          </a:p>
          <a:p>
            <a:pPr marL="800100" lvl="1" indent="-342900">
              <a:buFont typeface="Arial" panose="020B0604020202020204" pitchFamily="34" charset="0"/>
              <a:buChar char="•"/>
            </a:pPr>
            <a:r>
              <a:rPr lang="en-US" sz="2100" i="1" dirty="0" err="1">
                <a:latin typeface="Times New Roman" panose="02020603050405020304" pitchFamily="18" charset="0"/>
                <a:cs typeface="Times New Roman" panose="02020603050405020304" pitchFamily="18" charset="0"/>
              </a:rPr>
              <a:t>P</a:t>
            </a:r>
            <a:r>
              <a:rPr lang="en-US" sz="2100" i="1" baseline="-25000" dirty="0" err="1">
                <a:latin typeface="Times New Roman" panose="02020603050405020304" pitchFamily="18" charset="0"/>
                <a:cs typeface="Times New Roman" panose="02020603050405020304" pitchFamily="18" charset="0"/>
              </a:rPr>
              <a:t>j</a:t>
            </a:r>
            <a:r>
              <a:rPr lang="en-US" sz="2100" dirty="0">
                <a:latin typeface="Times New Roman" panose="02020603050405020304" pitchFamily="18" charset="0"/>
                <a:cs typeface="Times New Roman" panose="02020603050405020304" pitchFamily="18" charset="0"/>
              </a:rPr>
              <a:t> is not in the CS (not interested to enter CS) or</a:t>
            </a:r>
          </a:p>
          <a:p>
            <a:pPr marL="800100" lvl="1" indent="-342900">
              <a:buFont typeface="Arial" panose="020B0604020202020204" pitchFamily="34" charset="0"/>
              <a:buChar char="•"/>
            </a:pPr>
            <a:r>
              <a:rPr lang="en-US" sz="2100" i="1" dirty="0" err="1">
                <a:latin typeface="Times New Roman" panose="02020603050405020304" pitchFamily="18" charset="0"/>
                <a:cs typeface="Times New Roman" panose="02020603050405020304" pitchFamily="18" charset="0"/>
              </a:rPr>
              <a:t>P</a:t>
            </a:r>
            <a:r>
              <a:rPr lang="en-US" sz="2100" i="1" baseline="-25000" dirty="0" err="1">
                <a:latin typeface="Times New Roman" panose="02020603050405020304" pitchFamily="18" charset="0"/>
                <a:cs typeface="Times New Roman" panose="02020603050405020304" pitchFamily="18" charset="0"/>
              </a:rPr>
              <a:t>j</a:t>
            </a:r>
            <a:r>
              <a:rPr lang="en-US" sz="2100" dirty="0">
                <a:latin typeface="Times New Roman" panose="02020603050405020304" pitchFamily="18" charset="0"/>
                <a:cs typeface="Times New Roman" panose="02020603050405020304" pitchFamily="18" charset="0"/>
              </a:rPr>
              <a:t> exits CS.  </a:t>
            </a:r>
          </a:p>
          <a:p>
            <a:pPr marL="342900" indent="-342900">
              <a:buFont typeface="Arial" panose="020B0604020202020204" pitchFamily="34" charset="0"/>
              <a:buChar char="•"/>
            </a:pPr>
            <a:r>
              <a:rPr lang="en-US" sz="2100" dirty="0">
                <a:latin typeface="Times New Roman" panose="02020603050405020304" pitchFamily="18" charset="0"/>
                <a:cs typeface="Times New Roman" panose="02020603050405020304" pitchFamily="18" charset="0"/>
              </a:rPr>
              <a:t>The above scenario satisfies Progress.</a:t>
            </a:r>
          </a:p>
          <a:p>
            <a:pPr marL="342900" indent="-342900">
              <a:buFont typeface="Arial" panose="020B0604020202020204" pitchFamily="34" charset="0"/>
              <a:buChar char="•"/>
            </a:pPr>
            <a:r>
              <a:rPr lang="en-US" sz="2100" dirty="0">
                <a:latin typeface="Times New Roman" panose="02020603050405020304" pitchFamily="18" charset="0"/>
                <a:cs typeface="Times New Roman" panose="02020603050405020304" pitchFamily="18" charset="0"/>
              </a:rPr>
              <a:t>If </a:t>
            </a:r>
            <a:r>
              <a:rPr lang="en-US" sz="2100" i="1" dirty="0" err="1">
                <a:latin typeface="Times New Roman" panose="02020603050405020304" pitchFamily="18" charset="0"/>
                <a:cs typeface="Times New Roman" panose="02020603050405020304" pitchFamily="18" charset="0"/>
              </a:rPr>
              <a:t>P</a:t>
            </a:r>
            <a:r>
              <a:rPr lang="en-US" sz="2100" i="1" baseline="-25000" dirty="0" err="1">
                <a:latin typeface="Times New Roman" panose="02020603050405020304" pitchFamily="18" charset="0"/>
                <a:cs typeface="Times New Roman" panose="02020603050405020304" pitchFamily="18" charset="0"/>
              </a:rPr>
              <a:t>j</a:t>
            </a:r>
            <a:r>
              <a:rPr lang="en-US" sz="2100" dirty="0">
                <a:latin typeface="Times New Roman" panose="02020603050405020304" pitchFamily="18" charset="0"/>
                <a:cs typeface="Times New Roman" panose="02020603050405020304" pitchFamily="18" charset="0"/>
              </a:rPr>
              <a:t> wants to enter CS then it will set flag[j=true and turn= </a:t>
            </a:r>
            <a:r>
              <a:rPr lang="en-US" sz="2100" dirty="0" err="1">
                <a:latin typeface="Times New Roman" panose="02020603050405020304" pitchFamily="18" charset="0"/>
                <a:cs typeface="Times New Roman" panose="02020603050405020304" pitchFamily="18" charset="0"/>
              </a:rPr>
              <a:t>i</a:t>
            </a:r>
            <a:r>
              <a:rPr lang="en-US" sz="2100" dirty="0">
                <a:latin typeface="Times New Roman" panose="02020603050405020304" pitchFamily="18" charset="0"/>
                <a:cs typeface="Times New Roman" panose="02020603050405020304" pitchFamily="18" charset="0"/>
              </a:rPr>
              <a:t> which allows </a:t>
            </a:r>
            <a:r>
              <a:rPr lang="en-US" sz="2100" i="1" dirty="0">
                <a:latin typeface="Times New Roman" panose="02020603050405020304" pitchFamily="18" charset="0"/>
                <a:cs typeface="Times New Roman" panose="02020603050405020304" pitchFamily="18" charset="0"/>
              </a:rPr>
              <a:t>P</a:t>
            </a:r>
            <a:r>
              <a:rPr lang="en-US" sz="2100" i="1" baseline="-25000" dirty="0">
                <a:latin typeface="Times New Roman" panose="02020603050405020304" pitchFamily="18" charset="0"/>
                <a:cs typeface="Times New Roman" panose="02020603050405020304" pitchFamily="18" charset="0"/>
              </a:rPr>
              <a:t>i</a:t>
            </a:r>
            <a:r>
              <a:rPr lang="en-US" sz="2100" dirty="0">
                <a:latin typeface="Times New Roman" panose="02020603050405020304" pitchFamily="18" charset="0"/>
                <a:cs typeface="Times New Roman" panose="02020603050405020304" pitchFamily="18" charset="0"/>
              </a:rPr>
              <a:t> ‘s while loop failed and enter into CS,  i.e., </a:t>
            </a:r>
            <a:r>
              <a:rPr lang="en-US" sz="2100" i="1" dirty="0">
                <a:latin typeface="Times New Roman" panose="02020603050405020304" pitchFamily="18" charset="0"/>
                <a:cs typeface="Times New Roman" panose="02020603050405020304" pitchFamily="18" charset="0"/>
              </a:rPr>
              <a:t>P</a:t>
            </a:r>
            <a:r>
              <a:rPr lang="en-US" sz="2100" i="1" baseline="-25000" dirty="0">
                <a:latin typeface="Times New Roman" panose="02020603050405020304" pitchFamily="18" charset="0"/>
                <a:cs typeface="Times New Roman" panose="02020603050405020304" pitchFamily="18" charset="0"/>
              </a:rPr>
              <a:t>i  </a:t>
            </a:r>
            <a:r>
              <a:rPr lang="en-US" sz="2100" i="1" dirty="0">
                <a:latin typeface="Times New Roman" panose="02020603050405020304" pitchFamily="18" charset="0"/>
                <a:cs typeface="Times New Roman" panose="02020603050405020304" pitchFamily="18" charset="0"/>
              </a:rPr>
              <a:t> enter CS after </a:t>
            </a:r>
            <a:r>
              <a:rPr lang="en-US" sz="2100" i="1" dirty="0" err="1">
                <a:latin typeface="Times New Roman" panose="02020603050405020304" pitchFamily="18" charset="0"/>
                <a:cs typeface="Times New Roman" panose="02020603050405020304" pitchFamily="18" charset="0"/>
              </a:rPr>
              <a:t>P</a:t>
            </a:r>
            <a:r>
              <a:rPr lang="en-US" sz="2100" i="1" baseline="-25000" dirty="0" err="1">
                <a:latin typeface="Times New Roman" panose="02020603050405020304" pitchFamily="18" charset="0"/>
                <a:cs typeface="Times New Roman" panose="02020603050405020304" pitchFamily="18" charset="0"/>
              </a:rPr>
              <a:t>j</a:t>
            </a:r>
            <a:r>
              <a:rPr lang="en-US" sz="2100" i="1"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executes one instruction turn=</a:t>
            </a:r>
            <a:r>
              <a:rPr lang="en-US" sz="2100" dirty="0" err="1">
                <a:latin typeface="Times New Roman" panose="02020603050405020304" pitchFamily="18" charset="0"/>
                <a:cs typeface="Times New Roman" panose="02020603050405020304" pitchFamily="18" charset="0"/>
              </a:rPr>
              <a:t>i</a:t>
            </a:r>
            <a:r>
              <a:rPr lang="en-US" sz="2100" dirty="0">
                <a:latin typeface="Times New Roman" panose="02020603050405020304" pitchFamily="18" charset="0"/>
                <a:cs typeface="Times New Roman" panose="02020603050405020304" pitchFamily="18" charset="0"/>
              </a:rPr>
              <a:t>, which satisfies bounded waiting. </a:t>
            </a:r>
            <a:endParaRPr lang="en-IN"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9818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8DB6B631-64BF-8860-F09A-FBBAA4E31875}"/>
              </a:ext>
            </a:extLst>
          </p:cNvPr>
          <p:cNvGrpSpPr/>
          <p:nvPr/>
        </p:nvGrpSpPr>
        <p:grpSpPr>
          <a:xfrm>
            <a:off x="1168400" y="1330026"/>
            <a:ext cx="3596640" cy="3191026"/>
            <a:chOff x="1168400" y="476586"/>
            <a:chExt cx="3596640" cy="3191026"/>
          </a:xfrm>
        </p:grpSpPr>
        <p:grpSp>
          <p:nvGrpSpPr>
            <p:cNvPr id="9" name="Group 8">
              <a:extLst>
                <a:ext uri="{FF2B5EF4-FFF2-40B4-BE49-F238E27FC236}">
                  <a16:creationId xmlns:a16="http://schemas.microsoft.com/office/drawing/2014/main" id="{530D91DA-8DBE-305A-B68A-AD80FFB85CC9}"/>
                </a:ext>
              </a:extLst>
            </p:cNvPr>
            <p:cNvGrpSpPr/>
            <p:nvPr/>
          </p:nvGrpSpPr>
          <p:grpSpPr>
            <a:xfrm>
              <a:off x="1168400" y="476586"/>
              <a:ext cx="3596640" cy="3191026"/>
              <a:chOff x="1168400" y="476586"/>
              <a:chExt cx="3596640" cy="3191026"/>
            </a:xfrm>
          </p:grpSpPr>
          <p:sp>
            <p:nvSpPr>
              <p:cNvPr id="4" name="Rectangle 3">
                <a:extLst>
                  <a:ext uri="{FF2B5EF4-FFF2-40B4-BE49-F238E27FC236}">
                    <a16:creationId xmlns:a16="http://schemas.microsoft.com/office/drawing/2014/main" id="{E051B566-1043-E506-0E08-6A4628EC3EB2}"/>
                  </a:ext>
                </a:extLst>
              </p:cNvPr>
              <p:cNvSpPr>
                <a:spLocks noChangeArrowheads="1"/>
              </p:cNvSpPr>
              <p:nvPr/>
            </p:nvSpPr>
            <p:spPr bwMode="auto">
              <a:xfrm>
                <a:off x="1171573" y="805290"/>
                <a:ext cx="3593467" cy="286232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while (true){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critical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remainder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6BF97D1F-793F-742D-B2D6-ECF47F050D37}"/>
                  </a:ext>
                </a:extLst>
              </p:cNvPr>
              <p:cNvSpPr txBox="1"/>
              <p:nvPr/>
            </p:nvSpPr>
            <p:spPr>
              <a:xfrm>
                <a:off x="1706880" y="1252974"/>
                <a:ext cx="1808480" cy="646331"/>
              </a:xfrm>
              <a:prstGeom prst="rect">
                <a:avLst/>
              </a:prstGeom>
              <a:noFill/>
              <a:ln w="9525">
                <a:solidFill>
                  <a:schemeClr val="tx1"/>
                </a:solidFill>
              </a:ln>
            </p:spPr>
            <p:txBody>
              <a:bodyPr wrap="square">
                <a:spAutoFit/>
              </a:bodyPr>
              <a:lstStyle/>
              <a:p>
                <a:r>
                  <a:rPr lang="en-US" altLang="en-US" dirty="0">
                    <a:solidFill>
                      <a:srgbClr val="000000"/>
                    </a:solidFill>
                    <a:latin typeface="Times New Roman" panose="02020603050405020304" pitchFamily="18" charset="0"/>
                    <a:cs typeface="Times New Roman" panose="02020603050405020304" pitchFamily="18" charset="0"/>
                  </a:rPr>
                  <a:t>w</a:t>
                </a:r>
                <a:r>
                  <a:rPr lang="en-US" altLang="en-US" sz="1800" dirty="0">
                    <a:solidFill>
                      <a:srgbClr val="000000"/>
                    </a:solidFill>
                    <a:latin typeface="Times New Roman" panose="02020603050405020304" pitchFamily="18" charset="0"/>
                    <a:cs typeface="Times New Roman" panose="02020603050405020304" pitchFamily="18" charset="0"/>
                  </a:rPr>
                  <a:t>hile(turn = = 1)</a:t>
                </a:r>
              </a:p>
              <a:p>
                <a:r>
                  <a:rPr lang="en-US" dirty="0">
                    <a:solidFill>
                      <a:srgbClr val="000000"/>
                    </a:solidFill>
                    <a:latin typeface="Times New Roman" panose="02020603050405020304" pitchFamily="18" charset="0"/>
                    <a:cs typeface="Times New Roman" panose="02020603050405020304" pitchFamily="18" charset="0"/>
                  </a:rPr>
                  <a:t>         ;</a:t>
                </a:r>
                <a:endParaRPr lang="en-IN" dirty="0"/>
              </a:p>
            </p:txBody>
          </p:sp>
          <p:sp>
            <p:nvSpPr>
              <p:cNvPr id="7" name="TextBox 6">
                <a:extLst>
                  <a:ext uri="{FF2B5EF4-FFF2-40B4-BE49-F238E27FC236}">
                    <a16:creationId xmlns:a16="http://schemas.microsoft.com/office/drawing/2014/main" id="{9B3FA506-93B3-6E6B-5762-3908C6F6C697}"/>
                  </a:ext>
                </a:extLst>
              </p:cNvPr>
              <p:cNvSpPr txBox="1"/>
              <p:nvPr/>
            </p:nvSpPr>
            <p:spPr>
              <a:xfrm>
                <a:off x="1168400" y="476586"/>
                <a:ext cx="1584960" cy="369332"/>
              </a:xfrm>
              <a:prstGeom prst="rect">
                <a:avLst/>
              </a:prstGeom>
              <a:noFill/>
            </p:spPr>
            <p:txBody>
              <a:bodyPr wrap="square">
                <a:spAutoFit/>
              </a:bodyPr>
              <a:lstStyle/>
              <a:p>
                <a:r>
                  <a:rPr lang="en-IN" b="1" u="sng" dirty="0">
                    <a:latin typeface="Times New Roman" panose="02020603050405020304" pitchFamily="18" charset="0"/>
                    <a:cs typeface="Times New Roman" panose="02020603050405020304" pitchFamily="18" charset="0"/>
                  </a:rPr>
                  <a:t>Process </a:t>
                </a:r>
                <a:r>
                  <a:rPr lang="en-IN" b="1" i="1" u="sng" dirty="0">
                    <a:latin typeface="Times New Roman" panose="02020603050405020304" pitchFamily="18" charset="0"/>
                    <a:cs typeface="Times New Roman" panose="02020603050405020304" pitchFamily="18" charset="0"/>
                  </a:rPr>
                  <a:t>P</a:t>
                </a:r>
                <a:r>
                  <a:rPr lang="en-IN" b="1" i="1" u="sng" baseline="-25000" dirty="0">
                    <a:latin typeface="Times New Roman" panose="02020603050405020304" pitchFamily="18" charset="0"/>
                    <a:cs typeface="Times New Roman" panose="02020603050405020304" pitchFamily="18" charset="0"/>
                  </a:rPr>
                  <a:t>0</a:t>
                </a:r>
                <a:endParaRPr lang="en-IN" dirty="0">
                  <a:latin typeface="Times New Roman" panose="02020603050405020304" pitchFamily="18" charset="0"/>
                  <a:cs typeface="Times New Roman" panose="02020603050405020304" pitchFamily="18" charset="0"/>
                </a:endParaRPr>
              </a:p>
            </p:txBody>
          </p:sp>
        </p:grpSp>
        <p:sp>
          <p:nvSpPr>
            <p:cNvPr id="8" name="TextBox 7">
              <a:extLst>
                <a:ext uri="{FF2B5EF4-FFF2-40B4-BE49-F238E27FC236}">
                  <a16:creationId xmlns:a16="http://schemas.microsoft.com/office/drawing/2014/main" id="{846A6249-65D6-49C3-F320-4A528E2E4D55}"/>
                </a:ext>
              </a:extLst>
            </p:cNvPr>
            <p:cNvSpPr txBox="1"/>
            <p:nvPr/>
          </p:nvSpPr>
          <p:spPr>
            <a:xfrm>
              <a:off x="1717040" y="2390894"/>
              <a:ext cx="1808480" cy="369332"/>
            </a:xfrm>
            <a:prstGeom prst="rect">
              <a:avLst/>
            </a:prstGeom>
            <a:noFill/>
            <a:ln w="9525">
              <a:solidFill>
                <a:schemeClr val="tx1"/>
              </a:solidFill>
            </a:ln>
          </p:spPr>
          <p:txBody>
            <a:bodyPr wrap="square">
              <a:spAutoFit/>
            </a:bodyPr>
            <a:lstStyle/>
            <a:p>
              <a:r>
                <a:rPr lang="en-US" altLang="en-US" sz="1800" dirty="0">
                  <a:solidFill>
                    <a:srgbClr val="000000"/>
                  </a:solidFill>
                  <a:latin typeface="Times New Roman" panose="02020603050405020304" pitchFamily="18" charset="0"/>
                  <a:cs typeface="Times New Roman" panose="02020603050405020304" pitchFamily="18" charset="0"/>
                </a:rPr>
                <a:t>turn = 1</a:t>
              </a:r>
              <a:r>
                <a:rPr lang="en-IN" altLang="en-US" sz="1800" dirty="0">
                  <a:solidFill>
                    <a:srgbClr val="000000"/>
                  </a:solidFill>
                  <a:latin typeface="Times New Roman" panose="02020603050405020304" pitchFamily="18" charset="0"/>
                  <a:cs typeface="Times New Roman" panose="02020603050405020304" pitchFamily="18" charset="0"/>
                </a:rPr>
                <a:t>;</a:t>
              </a:r>
              <a:endParaRPr lang="en-US" altLang="en-US" sz="1800" dirty="0">
                <a:solidFill>
                  <a:srgbClr val="000000"/>
                </a:solidFill>
                <a:latin typeface="Times New Roman" panose="02020603050405020304" pitchFamily="18" charset="0"/>
                <a:cs typeface="Times New Roman" panose="02020603050405020304" pitchFamily="18" charset="0"/>
              </a:endParaRPr>
            </a:p>
          </p:txBody>
        </p:sp>
      </p:grpSp>
      <p:grpSp>
        <p:nvGrpSpPr>
          <p:cNvPr id="17" name="Group 16">
            <a:extLst>
              <a:ext uri="{FF2B5EF4-FFF2-40B4-BE49-F238E27FC236}">
                <a16:creationId xmlns:a16="http://schemas.microsoft.com/office/drawing/2014/main" id="{CBA95E0E-7E21-D9F0-42B5-DDCAF22CDFEC}"/>
              </a:ext>
            </a:extLst>
          </p:cNvPr>
          <p:cNvGrpSpPr/>
          <p:nvPr/>
        </p:nvGrpSpPr>
        <p:grpSpPr>
          <a:xfrm>
            <a:off x="7924800" y="1340186"/>
            <a:ext cx="3596640" cy="3191026"/>
            <a:chOff x="7924800" y="486746"/>
            <a:chExt cx="3596640" cy="3191026"/>
          </a:xfrm>
        </p:grpSpPr>
        <p:grpSp>
          <p:nvGrpSpPr>
            <p:cNvPr id="10" name="Group 9">
              <a:extLst>
                <a:ext uri="{FF2B5EF4-FFF2-40B4-BE49-F238E27FC236}">
                  <a16:creationId xmlns:a16="http://schemas.microsoft.com/office/drawing/2014/main" id="{AD990E19-CEC1-605C-66F1-41CC464FFD67}"/>
                </a:ext>
              </a:extLst>
            </p:cNvPr>
            <p:cNvGrpSpPr/>
            <p:nvPr/>
          </p:nvGrpSpPr>
          <p:grpSpPr>
            <a:xfrm>
              <a:off x="7924800" y="486746"/>
              <a:ext cx="3596640" cy="3191026"/>
              <a:chOff x="1168400" y="476586"/>
              <a:chExt cx="3596640" cy="3191026"/>
            </a:xfrm>
          </p:grpSpPr>
          <p:sp>
            <p:nvSpPr>
              <p:cNvPr id="11" name="Rectangle 10">
                <a:extLst>
                  <a:ext uri="{FF2B5EF4-FFF2-40B4-BE49-F238E27FC236}">
                    <a16:creationId xmlns:a16="http://schemas.microsoft.com/office/drawing/2014/main" id="{0A54A67E-22A2-8084-0174-008DE176135C}"/>
                  </a:ext>
                </a:extLst>
              </p:cNvPr>
              <p:cNvSpPr>
                <a:spLocks noChangeArrowheads="1"/>
              </p:cNvSpPr>
              <p:nvPr/>
            </p:nvSpPr>
            <p:spPr bwMode="auto">
              <a:xfrm>
                <a:off x="1171573" y="805290"/>
                <a:ext cx="3593467" cy="286232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while (true){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critical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remainder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9C422286-8C94-F4BA-39E6-4CE4225D36BC}"/>
                  </a:ext>
                </a:extLst>
              </p:cNvPr>
              <p:cNvSpPr txBox="1"/>
              <p:nvPr/>
            </p:nvSpPr>
            <p:spPr>
              <a:xfrm>
                <a:off x="1706880" y="1252974"/>
                <a:ext cx="1808480" cy="646331"/>
              </a:xfrm>
              <a:prstGeom prst="rect">
                <a:avLst/>
              </a:prstGeom>
              <a:noFill/>
              <a:ln w="9525">
                <a:solidFill>
                  <a:schemeClr val="tx1"/>
                </a:solidFill>
              </a:ln>
            </p:spPr>
            <p:txBody>
              <a:bodyPr wrap="square">
                <a:spAutoFit/>
              </a:bodyPr>
              <a:lstStyle/>
              <a:p>
                <a:r>
                  <a:rPr lang="en-US" altLang="en-US" dirty="0">
                    <a:solidFill>
                      <a:srgbClr val="000000"/>
                    </a:solidFill>
                    <a:latin typeface="Times New Roman" panose="02020603050405020304" pitchFamily="18" charset="0"/>
                    <a:cs typeface="Times New Roman" panose="02020603050405020304" pitchFamily="18" charset="0"/>
                  </a:rPr>
                  <a:t>w</a:t>
                </a:r>
                <a:r>
                  <a:rPr lang="en-US" altLang="en-US" sz="1800" dirty="0">
                    <a:solidFill>
                      <a:srgbClr val="000000"/>
                    </a:solidFill>
                    <a:latin typeface="Times New Roman" panose="02020603050405020304" pitchFamily="18" charset="0"/>
                    <a:cs typeface="Times New Roman" panose="02020603050405020304" pitchFamily="18" charset="0"/>
                  </a:rPr>
                  <a:t>hile(turn = = 0)</a:t>
                </a:r>
              </a:p>
              <a:p>
                <a:r>
                  <a:rPr lang="en-US" dirty="0">
                    <a:solidFill>
                      <a:srgbClr val="000000"/>
                    </a:solidFill>
                    <a:latin typeface="Times New Roman" panose="02020603050405020304" pitchFamily="18" charset="0"/>
                    <a:cs typeface="Times New Roman" panose="02020603050405020304" pitchFamily="18" charset="0"/>
                  </a:rPr>
                  <a:t>         ;</a:t>
                </a:r>
                <a:endParaRPr lang="en-IN" dirty="0"/>
              </a:p>
            </p:txBody>
          </p:sp>
          <p:sp>
            <p:nvSpPr>
              <p:cNvPr id="13" name="TextBox 12">
                <a:extLst>
                  <a:ext uri="{FF2B5EF4-FFF2-40B4-BE49-F238E27FC236}">
                    <a16:creationId xmlns:a16="http://schemas.microsoft.com/office/drawing/2014/main" id="{43002DCF-3E38-5FDA-99F0-861EE20961E0}"/>
                  </a:ext>
                </a:extLst>
              </p:cNvPr>
              <p:cNvSpPr txBox="1"/>
              <p:nvPr/>
            </p:nvSpPr>
            <p:spPr>
              <a:xfrm>
                <a:off x="1168400" y="476586"/>
                <a:ext cx="1584960" cy="369332"/>
              </a:xfrm>
              <a:prstGeom prst="rect">
                <a:avLst/>
              </a:prstGeom>
              <a:noFill/>
            </p:spPr>
            <p:txBody>
              <a:bodyPr wrap="square">
                <a:spAutoFit/>
              </a:bodyPr>
              <a:lstStyle/>
              <a:p>
                <a:r>
                  <a:rPr lang="en-IN" b="1" u="sng" dirty="0">
                    <a:latin typeface="Times New Roman" panose="02020603050405020304" pitchFamily="18" charset="0"/>
                    <a:cs typeface="Times New Roman" panose="02020603050405020304" pitchFamily="18" charset="0"/>
                  </a:rPr>
                  <a:t>Process </a:t>
                </a:r>
                <a:r>
                  <a:rPr lang="en-IN" b="1" i="1" u="sng" dirty="0">
                    <a:latin typeface="Times New Roman" panose="02020603050405020304" pitchFamily="18" charset="0"/>
                    <a:cs typeface="Times New Roman" panose="02020603050405020304" pitchFamily="18" charset="0"/>
                  </a:rPr>
                  <a:t>P</a:t>
                </a:r>
                <a:r>
                  <a:rPr lang="en-IN" b="1" i="1" u="sng" baseline="-25000" dirty="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p:txBody>
          </p:sp>
        </p:grpSp>
        <p:sp>
          <p:nvSpPr>
            <p:cNvPr id="14" name="TextBox 13">
              <a:extLst>
                <a:ext uri="{FF2B5EF4-FFF2-40B4-BE49-F238E27FC236}">
                  <a16:creationId xmlns:a16="http://schemas.microsoft.com/office/drawing/2014/main" id="{8A0295C4-06C5-8A71-6B54-BEE0651CE8CA}"/>
                </a:ext>
              </a:extLst>
            </p:cNvPr>
            <p:cNvSpPr txBox="1"/>
            <p:nvPr/>
          </p:nvSpPr>
          <p:spPr>
            <a:xfrm>
              <a:off x="8463280" y="2524760"/>
              <a:ext cx="1808480" cy="369332"/>
            </a:xfrm>
            <a:prstGeom prst="rect">
              <a:avLst/>
            </a:prstGeom>
            <a:noFill/>
            <a:ln w="9525">
              <a:solidFill>
                <a:schemeClr val="tx1"/>
              </a:solidFill>
            </a:ln>
          </p:spPr>
          <p:txBody>
            <a:bodyPr wrap="square">
              <a:spAutoFit/>
            </a:bodyPr>
            <a:lstStyle/>
            <a:p>
              <a:r>
                <a:rPr lang="en-US" altLang="en-US" sz="1800" dirty="0">
                  <a:solidFill>
                    <a:srgbClr val="000000"/>
                  </a:solidFill>
                  <a:latin typeface="Times New Roman" panose="02020603050405020304" pitchFamily="18" charset="0"/>
                  <a:cs typeface="Times New Roman" panose="02020603050405020304" pitchFamily="18" charset="0"/>
                </a:rPr>
                <a:t>turn = </a:t>
              </a:r>
              <a:r>
                <a:rPr lang="en-US" altLang="en-US" dirty="0">
                  <a:solidFill>
                    <a:srgbClr val="000000"/>
                  </a:solidFill>
                  <a:latin typeface="Times New Roman" panose="02020603050405020304" pitchFamily="18" charset="0"/>
                  <a:cs typeface="Times New Roman" panose="02020603050405020304" pitchFamily="18" charset="0"/>
                </a:rPr>
                <a:t>0</a:t>
              </a:r>
              <a:r>
                <a:rPr lang="en-IN" altLang="en-US" sz="1800" dirty="0">
                  <a:solidFill>
                    <a:srgbClr val="000000"/>
                  </a:solidFill>
                  <a:latin typeface="Times New Roman" panose="02020603050405020304" pitchFamily="18" charset="0"/>
                  <a:cs typeface="Times New Roman" panose="02020603050405020304" pitchFamily="18" charset="0"/>
                </a:rPr>
                <a:t>;</a:t>
              </a:r>
              <a:endParaRPr lang="en-US" altLang="en-US" sz="1800" dirty="0">
                <a:solidFill>
                  <a:srgbClr val="000000"/>
                </a:solidFill>
                <a:latin typeface="Times New Roman" panose="02020603050405020304" pitchFamily="18" charset="0"/>
                <a:cs typeface="Times New Roman" panose="02020603050405020304" pitchFamily="18" charset="0"/>
              </a:endParaRPr>
            </a:p>
          </p:txBody>
        </p:sp>
      </p:grpSp>
      <p:sp>
        <p:nvSpPr>
          <p:cNvPr id="15" name="TextBox 14">
            <a:extLst>
              <a:ext uri="{FF2B5EF4-FFF2-40B4-BE49-F238E27FC236}">
                <a16:creationId xmlns:a16="http://schemas.microsoft.com/office/drawing/2014/main" id="{EC443A39-9597-6CAC-1B99-225353D25461}"/>
              </a:ext>
            </a:extLst>
          </p:cNvPr>
          <p:cNvSpPr txBox="1"/>
          <p:nvPr/>
        </p:nvSpPr>
        <p:spPr>
          <a:xfrm>
            <a:off x="4114800" y="5136347"/>
            <a:ext cx="5730240"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Strictly alternate the sequence</a:t>
            </a:r>
          </a:p>
          <a:p>
            <a:r>
              <a:rPr lang="en-IN" sz="2800" b="1" i="1" dirty="0">
                <a:latin typeface="Times New Roman" panose="02020603050405020304" pitchFamily="18" charset="0"/>
                <a:cs typeface="Times New Roman" panose="02020603050405020304" pitchFamily="18" charset="0"/>
              </a:rPr>
              <a:t>P</a:t>
            </a:r>
            <a:r>
              <a:rPr lang="en-IN" sz="2800" b="1" i="1" baseline="-25000" dirty="0">
                <a:latin typeface="Times New Roman" panose="02020603050405020304" pitchFamily="18" charset="0"/>
                <a:cs typeface="Times New Roman" panose="02020603050405020304" pitchFamily="18" charset="0"/>
              </a:rPr>
              <a:t>0, </a:t>
            </a:r>
            <a:r>
              <a:rPr lang="en-IN" sz="2800" b="1" i="1" dirty="0">
                <a:latin typeface="Times New Roman" panose="02020603050405020304" pitchFamily="18" charset="0"/>
                <a:cs typeface="Times New Roman" panose="02020603050405020304" pitchFamily="18" charset="0"/>
              </a:rPr>
              <a:t>P</a:t>
            </a:r>
            <a:r>
              <a:rPr lang="en-IN" sz="2800" b="1" i="1" baseline="-25000" dirty="0">
                <a:latin typeface="Times New Roman" panose="02020603050405020304" pitchFamily="18" charset="0"/>
                <a:cs typeface="Times New Roman" panose="02020603050405020304" pitchFamily="18" charset="0"/>
              </a:rPr>
              <a:t>1,</a:t>
            </a:r>
            <a:r>
              <a:rPr lang="en-IN" sz="2800" b="1" i="1" dirty="0">
                <a:latin typeface="Times New Roman" panose="02020603050405020304" pitchFamily="18" charset="0"/>
                <a:cs typeface="Times New Roman" panose="02020603050405020304" pitchFamily="18" charset="0"/>
              </a:rPr>
              <a:t> P</a:t>
            </a:r>
            <a:r>
              <a:rPr lang="en-IN" sz="2800" b="1" i="1" baseline="-25000" dirty="0">
                <a:latin typeface="Times New Roman" panose="02020603050405020304" pitchFamily="18" charset="0"/>
                <a:cs typeface="Times New Roman" panose="02020603050405020304" pitchFamily="18" charset="0"/>
              </a:rPr>
              <a:t>0, </a:t>
            </a:r>
            <a:r>
              <a:rPr lang="en-IN" sz="2800" b="1" i="1" dirty="0">
                <a:latin typeface="Times New Roman" panose="02020603050405020304" pitchFamily="18" charset="0"/>
                <a:cs typeface="Times New Roman" panose="02020603050405020304" pitchFamily="18" charset="0"/>
              </a:rPr>
              <a:t>P</a:t>
            </a:r>
            <a:r>
              <a:rPr lang="en-IN" sz="2800" b="1" i="1" baseline="-25000" dirty="0">
                <a:latin typeface="Times New Roman" panose="02020603050405020304" pitchFamily="18" charset="0"/>
                <a:cs typeface="Times New Roman" panose="02020603050405020304" pitchFamily="18" charset="0"/>
              </a:rPr>
              <a:t>1, </a:t>
            </a:r>
            <a:r>
              <a:rPr lang="en-IN" sz="2800" b="1" i="1" dirty="0">
                <a:latin typeface="Times New Roman" panose="02020603050405020304" pitchFamily="18" charset="0"/>
                <a:cs typeface="Times New Roman" panose="02020603050405020304" pitchFamily="18" charset="0"/>
              </a:rPr>
              <a:t>P</a:t>
            </a:r>
            <a:r>
              <a:rPr lang="en-IN" sz="2800" b="1" i="1" baseline="-25000" dirty="0">
                <a:latin typeface="Times New Roman" panose="02020603050405020304" pitchFamily="18" charset="0"/>
                <a:cs typeface="Times New Roman" panose="02020603050405020304" pitchFamily="18" charset="0"/>
              </a:rPr>
              <a:t>0, </a:t>
            </a:r>
            <a:r>
              <a:rPr lang="en-IN" sz="2800" b="1" i="1" dirty="0">
                <a:latin typeface="Times New Roman" panose="02020603050405020304" pitchFamily="18" charset="0"/>
                <a:cs typeface="Times New Roman" panose="02020603050405020304" pitchFamily="18" charset="0"/>
              </a:rPr>
              <a:t>P</a:t>
            </a:r>
            <a:r>
              <a:rPr lang="en-IN" sz="2800" b="1" i="1" baseline="-25000" dirty="0">
                <a:latin typeface="Times New Roman" panose="02020603050405020304" pitchFamily="18" charset="0"/>
                <a:cs typeface="Times New Roman" panose="02020603050405020304" pitchFamily="18" charset="0"/>
              </a:rPr>
              <a:t>1, </a:t>
            </a:r>
            <a:r>
              <a:rPr lang="en-IN" sz="2800" b="1" i="1" dirty="0">
                <a:latin typeface="Times New Roman" panose="02020603050405020304" pitchFamily="18" charset="0"/>
                <a:cs typeface="Times New Roman" panose="02020603050405020304" pitchFamily="18" charset="0"/>
              </a:rPr>
              <a:t>P</a:t>
            </a:r>
            <a:r>
              <a:rPr lang="en-IN" sz="2800" b="1" i="1" baseline="-25000" dirty="0">
                <a:latin typeface="Times New Roman" panose="02020603050405020304" pitchFamily="18" charset="0"/>
                <a:cs typeface="Times New Roman" panose="02020603050405020304" pitchFamily="18" charset="0"/>
              </a:rPr>
              <a:t>0, </a:t>
            </a:r>
            <a:r>
              <a:rPr lang="en-IN" sz="2800" b="1" i="1" dirty="0">
                <a:latin typeface="Times New Roman" panose="02020603050405020304" pitchFamily="18" charset="0"/>
                <a:cs typeface="Times New Roman" panose="02020603050405020304" pitchFamily="18" charset="0"/>
              </a:rPr>
              <a:t>P</a:t>
            </a:r>
            <a:r>
              <a:rPr lang="en-IN" sz="2800" b="1" i="1" baseline="-25000" dirty="0">
                <a:latin typeface="Times New Roman" panose="02020603050405020304" pitchFamily="18" charset="0"/>
                <a:cs typeface="Times New Roman" panose="02020603050405020304" pitchFamily="18" charset="0"/>
              </a:rPr>
              <a:t>1</a:t>
            </a:r>
            <a:endParaRPr lang="en-IN" sz="280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B41579F3-DEE9-3CE3-5464-51CE3F362A9F}"/>
              </a:ext>
            </a:extLst>
          </p:cNvPr>
          <p:cNvSpPr txBox="1"/>
          <p:nvPr/>
        </p:nvSpPr>
        <p:spPr>
          <a:xfrm>
            <a:off x="751840" y="399824"/>
            <a:ext cx="4541520" cy="461665"/>
          </a:xfrm>
          <a:prstGeom prst="rect">
            <a:avLst/>
          </a:prstGeom>
          <a:noFill/>
        </p:spPr>
        <p:txBody>
          <a:bodyPr wrap="square" rtlCol="0">
            <a:spAutoFit/>
          </a:bodyPr>
          <a:lstStyle/>
          <a:p>
            <a:r>
              <a:rPr lang="en-US" sz="2400" b="1" u="sng" dirty="0"/>
              <a:t>Software Solution (Attempt-1)</a:t>
            </a:r>
            <a:endParaRPr lang="en-IN" sz="2400" b="1" u="sng" dirty="0"/>
          </a:p>
        </p:txBody>
      </p:sp>
      <p:sp>
        <p:nvSpPr>
          <p:cNvPr id="20" name="TextBox 19">
            <a:extLst>
              <a:ext uri="{FF2B5EF4-FFF2-40B4-BE49-F238E27FC236}">
                <a16:creationId xmlns:a16="http://schemas.microsoft.com/office/drawing/2014/main" id="{05CF741B-AAB4-BDC2-44FF-4A2AF9B39A56}"/>
              </a:ext>
            </a:extLst>
          </p:cNvPr>
          <p:cNvSpPr txBox="1"/>
          <p:nvPr/>
        </p:nvSpPr>
        <p:spPr>
          <a:xfrm>
            <a:off x="5176520" y="1299248"/>
            <a:ext cx="2250442" cy="707886"/>
          </a:xfrm>
          <a:prstGeom prst="rect">
            <a:avLst/>
          </a:prstGeom>
          <a:noFill/>
        </p:spPr>
        <p:txBody>
          <a:bodyPr wrap="square">
            <a:spAutoFit/>
          </a:bodyPr>
          <a:lstStyle/>
          <a:p>
            <a:r>
              <a:rPr lang="en-US" altLang="en-US" sz="2000" u="sng" dirty="0">
                <a:solidFill>
                  <a:srgbClr val="000000"/>
                </a:solidFill>
                <a:latin typeface="Times New Roman" panose="02020603050405020304" pitchFamily="18" charset="0"/>
                <a:cs typeface="Times New Roman" panose="02020603050405020304" pitchFamily="18" charset="0"/>
              </a:rPr>
              <a:t>Shared variable</a:t>
            </a:r>
          </a:p>
          <a:p>
            <a:r>
              <a:rPr lang="en-US" altLang="en-US" sz="2000" dirty="0">
                <a:solidFill>
                  <a:srgbClr val="000000"/>
                </a:solidFill>
                <a:latin typeface="Times New Roman" panose="02020603050405020304" pitchFamily="18" charset="0"/>
                <a:cs typeface="Times New Roman" panose="02020603050405020304" pitchFamily="18" charset="0"/>
              </a:rPr>
              <a:t>int turn;</a:t>
            </a:r>
            <a:endParaRPr lang="en-IN" sz="2000" dirty="0"/>
          </a:p>
        </p:txBody>
      </p:sp>
    </p:spTree>
    <p:extLst>
      <p:ext uri="{BB962C8B-B14F-4D97-AF65-F5344CB8AC3E}">
        <p14:creationId xmlns:p14="http://schemas.microsoft.com/office/powerpoint/2010/main" val="2117870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3A2C5-00FD-7A0D-7971-FB284D0D056C}"/>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82C02F6B-A231-3D7F-0731-F08DF612D7AD}"/>
              </a:ext>
            </a:extLst>
          </p:cNvPr>
          <p:cNvGrpSpPr/>
          <p:nvPr/>
        </p:nvGrpSpPr>
        <p:grpSpPr>
          <a:xfrm>
            <a:off x="802640" y="740746"/>
            <a:ext cx="3596640" cy="3498803"/>
            <a:chOff x="1168400" y="476586"/>
            <a:chExt cx="3596640" cy="3498803"/>
          </a:xfrm>
        </p:grpSpPr>
        <p:grpSp>
          <p:nvGrpSpPr>
            <p:cNvPr id="9" name="Group 8">
              <a:extLst>
                <a:ext uri="{FF2B5EF4-FFF2-40B4-BE49-F238E27FC236}">
                  <a16:creationId xmlns:a16="http://schemas.microsoft.com/office/drawing/2014/main" id="{3487805F-6259-DE2E-01F8-E7DC2A9CC615}"/>
                </a:ext>
              </a:extLst>
            </p:cNvPr>
            <p:cNvGrpSpPr/>
            <p:nvPr/>
          </p:nvGrpSpPr>
          <p:grpSpPr>
            <a:xfrm>
              <a:off x="1168400" y="476586"/>
              <a:ext cx="3596640" cy="3498803"/>
              <a:chOff x="1168400" y="476586"/>
              <a:chExt cx="3596640" cy="3498803"/>
            </a:xfrm>
          </p:grpSpPr>
          <p:sp>
            <p:nvSpPr>
              <p:cNvPr id="4" name="Rectangle 3">
                <a:extLst>
                  <a:ext uri="{FF2B5EF4-FFF2-40B4-BE49-F238E27FC236}">
                    <a16:creationId xmlns:a16="http://schemas.microsoft.com/office/drawing/2014/main" id="{E1F492E4-CB29-CDC3-DE06-C2457FA64C0C}"/>
                  </a:ext>
                </a:extLst>
              </p:cNvPr>
              <p:cNvSpPr>
                <a:spLocks noChangeArrowheads="1"/>
              </p:cNvSpPr>
              <p:nvPr/>
            </p:nvSpPr>
            <p:spPr bwMode="auto">
              <a:xfrm>
                <a:off x="1171573" y="805290"/>
                <a:ext cx="3593467" cy="31700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while (true){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critical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remainder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33FE9964-9E68-FCE5-E14A-EBD450A756E3}"/>
                  </a:ext>
                </a:extLst>
              </p:cNvPr>
              <p:cNvSpPr txBox="1"/>
              <p:nvPr/>
            </p:nvSpPr>
            <p:spPr>
              <a:xfrm>
                <a:off x="1706880" y="1252974"/>
                <a:ext cx="3058160" cy="1015663"/>
              </a:xfrm>
              <a:prstGeom prst="rect">
                <a:avLst/>
              </a:prstGeom>
              <a:noFill/>
              <a:ln w="9525">
                <a:solidFill>
                  <a:schemeClr val="tx1"/>
                </a:solidFill>
              </a:ln>
            </p:spPr>
            <p:txBody>
              <a:bodyPr wrap="square">
                <a:spAutoFit/>
              </a:bodyPr>
              <a:lstStyle/>
              <a:p>
                <a:r>
                  <a:rPr lang="en-US" altLang="en-US" sz="2000" dirty="0">
                    <a:solidFill>
                      <a:srgbClr val="000000"/>
                    </a:solidFill>
                    <a:latin typeface="Times New Roman" panose="02020603050405020304" pitchFamily="18" charset="0"/>
                    <a:cs typeface="Times New Roman" panose="02020603050405020304" pitchFamily="18" charset="0"/>
                  </a:rPr>
                  <a:t>while(P</a:t>
                </a:r>
                <a:r>
                  <a:rPr lang="en-US" altLang="en-US" sz="2000" baseline="-25000" dirty="0">
                    <a:solidFill>
                      <a:srgbClr val="000000"/>
                    </a:solidFill>
                    <a:latin typeface="Times New Roman" panose="02020603050405020304" pitchFamily="18" charset="0"/>
                    <a:cs typeface="Times New Roman" panose="02020603050405020304" pitchFamily="18" charset="0"/>
                  </a:rPr>
                  <a:t>1 </a:t>
                </a:r>
                <a:r>
                  <a:rPr lang="en-US" altLang="en-US" sz="2000" dirty="0">
                    <a:solidFill>
                      <a:srgbClr val="000000"/>
                    </a:solidFill>
                    <a:latin typeface="Times New Roman" panose="02020603050405020304" pitchFamily="18" charset="0"/>
                    <a:cs typeface="Times New Roman" panose="02020603050405020304" pitchFamily="18" charset="0"/>
                  </a:rPr>
                  <a:t>_ inside= = true)</a:t>
                </a:r>
              </a:p>
              <a:p>
                <a:r>
                  <a:rPr lang="en-US" altLang="en-US" sz="2000" dirty="0">
                    <a:solidFill>
                      <a:srgbClr val="000000"/>
                    </a:solidFill>
                    <a:latin typeface="Times New Roman" panose="02020603050405020304" pitchFamily="18" charset="0"/>
                    <a:cs typeface="Times New Roman" panose="02020603050405020304" pitchFamily="18" charset="0"/>
                  </a:rPr>
                  <a:t>       </a:t>
                </a:r>
                <a:r>
                  <a:rPr lang="en-US" sz="2000" dirty="0">
                    <a:solidFill>
                      <a:srgbClr val="000000"/>
                    </a:solidFill>
                    <a:latin typeface="Times New Roman" panose="02020603050405020304" pitchFamily="18" charset="0"/>
                    <a:cs typeface="Times New Roman" panose="02020603050405020304" pitchFamily="18" charset="0"/>
                  </a:rPr>
                  <a:t>         ;</a:t>
                </a:r>
              </a:p>
              <a:p>
                <a:r>
                  <a:rPr lang="en-US" sz="2000" dirty="0">
                    <a:solidFill>
                      <a:srgbClr val="000000"/>
                    </a:solidFill>
                    <a:latin typeface="Times New Roman" panose="02020603050405020304" pitchFamily="18" charset="0"/>
                    <a:cs typeface="Times New Roman" panose="02020603050405020304" pitchFamily="18" charset="0"/>
                  </a:rPr>
                  <a:t> </a:t>
                </a:r>
                <a:r>
                  <a:rPr lang="en-US" altLang="en-US" sz="2000" dirty="0">
                    <a:solidFill>
                      <a:srgbClr val="000000"/>
                    </a:solidFill>
                    <a:latin typeface="Times New Roman" panose="02020603050405020304" pitchFamily="18" charset="0"/>
                    <a:cs typeface="Times New Roman" panose="02020603050405020304" pitchFamily="18" charset="0"/>
                  </a:rPr>
                  <a:t>P</a:t>
                </a:r>
                <a:r>
                  <a:rPr lang="en-US" altLang="en-US" sz="2000" baseline="-25000" dirty="0">
                    <a:solidFill>
                      <a:srgbClr val="000000"/>
                    </a:solidFill>
                    <a:latin typeface="Times New Roman" panose="02020603050405020304" pitchFamily="18" charset="0"/>
                    <a:cs typeface="Times New Roman" panose="02020603050405020304" pitchFamily="18" charset="0"/>
                  </a:rPr>
                  <a:t>0 </a:t>
                </a:r>
                <a:r>
                  <a:rPr lang="en-US" altLang="en-US" sz="2000" dirty="0">
                    <a:solidFill>
                      <a:srgbClr val="000000"/>
                    </a:solidFill>
                    <a:latin typeface="Times New Roman" panose="02020603050405020304" pitchFamily="18" charset="0"/>
                    <a:cs typeface="Times New Roman" panose="02020603050405020304" pitchFamily="18" charset="0"/>
                  </a:rPr>
                  <a:t>_ inside = true</a:t>
                </a:r>
                <a:endParaRPr lang="en-IN" sz="2000" dirty="0"/>
              </a:p>
            </p:txBody>
          </p:sp>
          <p:sp>
            <p:nvSpPr>
              <p:cNvPr id="7" name="TextBox 6">
                <a:extLst>
                  <a:ext uri="{FF2B5EF4-FFF2-40B4-BE49-F238E27FC236}">
                    <a16:creationId xmlns:a16="http://schemas.microsoft.com/office/drawing/2014/main" id="{34330533-30BC-E8D1-6DE8-75C66735196B}"/>
                  </a:ext>
                </a:extLst>
              </p:cNvPr>
              <p:cNvSpPr txBox="1"/>
              <p:nvPr/>
            </p:nvSpPr>
            <p:spPr>
              <a:xfrm>
                <a:off x="1168400" y="476586"/>
                <a:ext cx="1584960" cy="400110"/>
              </a:xfrm>
              <a:prstGeom prst="rect">
                <a:avLst/>
              </a:prstGeom>
              <a:noFill/>
            </p:spPr>
            <p:txBody>
              <a:bodyPr wrap="square">
                <a:spAutoFit/>
              </a:bodyPr>
              <a:lstStyle/>
              <a:p>
                <a:r>
                  <a:rPr lang="en-IN" sz="2000" b="1" u="sng" dirty="0">
                    <a:latin typeface="Times New Roman" panose="02020603050405020304" pitchFamily="18" charset="0"/>
                    <a:cs typeface="Times New Roman" panose="02020603050405020304" pitchFamily="18" charset="0"/>
                  </a:rPr>
                  <a:t>Process </a:t>
                </a:r>
                <a:r>
                  <a:rPr lang="en-IN" sz="2000" b="1" i="1" u="sng" dirty="0">
                    <a:latin typeface="Times New Roman" panose="02020603050405020304" pitchFamily="18" charset="0"/>
                    <a:cs typeface="Times New Roman" panose="02020603050405020304" pitchFamily="18" charset="0"/>
                  </a:rPr>
                  <a:t>P</a:t>
                </a:r>
                <a:r>
                  <a:rPr lang="en-IN" sz="2000" b="1" i="1" u="sng" baseline="-25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p:txBody>
          </p:sp>
        </p:grpSp>
        <p:sp>
          <p:nvSpPr>
            <p:cNvPr id="8" name="TextBox 7">
              <a:extLst>
                <a:ext uri="{FF2B5EF4-FFF2-40B4-BE49-F238E27FC236}">
                  <a16:creationId xmlns:a16="http://schemas.microsoft.com/office/drawing/2014/main" id="{0319C016-5D61-46A7-DF06-BFD47F66B784}"/>
                </a:ext>
              </a:extLst>
            </p:cNvPr>
            <p:cNvSpPr txBox="1"/>
            <p:nvPr/>
          </p:nvSpPr>
          <p:spPr>
            <a:xfrm>
              <a:off x="1717040" y="2746494"/>
              <a:ext cx="2865120" cy="400110"/>
            </a:xfrm>
            <a:prstGeom prst="rect">
              <a:avLst/>
            </a:prstGeom>
            <a:noFill/>
            <a:ln w="9525">
              <a:solidFill>
                <a:schemeClr val="tx1"/>
              </a:solidFill>
            </a:ln>
          </p:spPr>
          <p:txBody>
            <a:bodyPr wrap="square">
              <a:spAutoFit/>
            </a:bodyPr>
            <a:lstStyle/>
            <a:p>
              <a:r>
                <a:rPr lang="en-US" altLang="en-US" sz="2000" dirty="0">
                  <a:solidFill>
                    <a:srgbClr val="000000"/>
                  </a:solidFill>
                  <a:latin typeface="Times New Roman" panose="02020603050405020304" pitchFamily="18" charset="0"/>
                  <a:cs typeface="Times New Roman" panose="02020603050405020304" pitchFamily="18" charset="0"/>
                </a:rPr>
                <a:t>P</a:t>
              </a:r>
              <a:r>
                <a:rPr lang="en-US" altLang="en-US" sz="2000" baseline="-25000" dirty="0">
                  <a:solidFill>
                    <a:srgbClr val="000000"/>
                  </a:solidFill>
                  <a:latin typeface="Times New Roman" panose="02020603050405020304" pitchFamily="18" charset="0"/>
                  <a:cs typeface="Times New Roman" panose="02020603050405020304" pitchFamily="18" charset="0"/>
                </a:rPr>
                <a:t>0 </a:t>
              </a:r>
              <a:r>
                <a:rPr lang="en-US" altLang="en-US" sz="2000" dirty="0">
                  <a:solidFill>
                    <a:srgbClr val="000000"/>
                  </a:solidFill>
                  <a:latin typeface="Times New Roman" panose="02020603050405020304" pitchFamily="18" charset="0"/>
                  <a:cs typeface="Times New Roman" panose="02020603050405020304" pitchFamily="18" charset="0"/>
                </a:rPr>
                <a:t>_ inside = false</a:t>
              </a:r>
              <a:r>
                <a:rPr lang="en-IN" altLang="en-US" sz="2000" dirty="0">
                  <a:solidFill>
                    <a:srgbClr val="000000"/>
                  </a:solidFill>
                  <a:latin typeface="Times New Roman" panose="02020603050405020304" pitchFamily="18" charset="0"/>
                  <a:cs typeface="Times New Roman" panose="02020603050405020304" pitchFamily="18" charset="0"/>
                </a:rPr>
                <a:t>;</a:t>
              </a:r>
              <a:endParaRPr lang="en-US" altLang="en-US" sz="2000" dirty="0">
                <a:solidFill>
                  <a:srgbClr val="000000"/>
                </a:solidFill>
                <a:latin typeface="Times New Roman" panose="02020603050405020304" pitchFamily="18" charset="0"/>
                <a:cs typeface="Times New Roman" panose="02020603050405020304" pitchFamily="18" charset="0"/>
              </a:endParaRPr>
            </a:p>
          </p:txBody>
        </p:sp>
      </p:grpSp>
      <p:sp>
        <p:nvSpPr>
          <p:cNvPr id="15" name="TextBox 14">
            <a:extLst>
              <a:ext uri="{FF2B5EF4-FFF2-40B4-BE49-F238E27FC236}">
                <a16:creationId xmlns:a16="http://schemas.microsoft.com/office/drawing/2014/main" id="{5D1E0380-3337-82AF-E97F-56FF6BFE58DA}"/>
              </a:ext>
            </a:extLst>
          </p:cNvPr>
          <p:cNvSpPr txBox="1"/>
          <p:nvPr/>
        </p:nvSpPr>
        <p:spPr>
          <a:xfrm>
            <a:off x="3842066" y="4325204"/>
            <a:ext cx="573024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No Strictly alternate the sequence</a:t>
            </a:r>
          </a:p>
          <a:p>
            <a:r>
              <a:rPr lang="en-US" sz="2400" dirty="0">
                <a:latin typeface="Times New Roman" panose="02020603050405020304" pitchFamily="18" charset="0"/>
                <a:cs typeface="Times New Roman" panose="02020603050405020304" pitchFamily="18" charset="0"/>
              </a:rPr>
              <a:t>But, both processes is in CS</a:t>
            </a:r>
          </a:p>
        </p:txBody>
      </p:sp>
      <p:sp>
        <p:nvSpPr>
          <p:cNvPr id="18" name="TextBox 17">
            <a:extLst>
              <a:ext uri="{FF2B5EF4-FFF2-40B4-BE49-F238E27FC236}">
                <a16:creationId xmlns:a16="http://schemas.microsoft.com/office/drawing/2014/main" id="{469E9E00-68FF-894F-D586-6B4474AA8EF1}"/>
              </a:ext>
            </a:extLst>
          </p:cNvPr>
          <p:cNvSpPr txBox="1"/>
          <p:nvPr/>
        </p:nvSpPr>
        <p:spPr>
          <a:xfrm>
            <a:off x="751840" y="206784"/>
            <a:ext cx="4541520" cy="461665"/>
          </a:xfrm>
          <a:prstGeom prst="rect">
            <a:avLst/>
          </a:prstGeom>
          <a:noFill/>
        </p:spPr>
        <p:txBody>
          <a:bodyPr wrap="square" rtlCol="0">
            <a:spAutoFit/>
          </a:bodyPr>
          <a:lstStyle/>
          <a:p>
            <a:r>
              <a:rPr lang="en-US" sz="2400" b="1" u="sng" dirty="0"/>
              <a:t>Software Solution (Attempt-2)</a:t>
            </a:r>
            <a:endParaRPr lang="en-IN" sz="2400" b="1" u="sng" dirty="0"/>
          </a:p>
        </p:txBody>
      </p:sp>
      <p:grpSp>
        <p:nvGrpSpPr>
          <p:cNvPr id="2" name="Group 1">
            <a:extLst>
              <a:ext uri="{FF2B5EF4-FFF2-40B4-BE49-F238E27FC236}">
                <a16:creationId xmlns:a16="http://schemas.microsoft.com/office/drawing/2014/main" id="{6D4A6C90-B141-71B6-66B4-0A80FD780A7A}"/>
              </a:ext>
            </a:extLst>
          </p:cNvPr>
          <p:cNvGrpSpPr/>
          <p:nvPr/>
        </p:nvGrpSpPr>
        <p:grpSpPr>
          <a:xfrm>
            <a:off x="7772400" y="638983"/>
            <a:ext cx="3596640" cy="3498803"/>
            <a:chOff x="1168400" y="476586"/>
            <a:chExt cx="3596640" cy="3498803"/>
          </a:xfrm>
        </p:grpSpPr>
        <p:grpSp>
          <p:nvGrpSpPr>
            <p:cNvPr id="3" name="Group 2">
              <a:extLst>
                <a:ext uri="{FF2B5EF4-FFF2-40B4-BE49-F238E27FC236}">
                  <a16:creationId xmlns:a16="http://schemas.microsoft.com/office/drawing/2014/main" id="{5A24DC8A-3125-F600-7CD3-C6F901C39504}"/>
                </a:ext>
              </a:extLst>
            </p:cNvPr>
            <p:cNvGrpSpPr/>
            <p:nvPr/>
          </p:nvGrpSpPr>
          <p:grpSpPr>
            <a:xfrm>
              <a:off x="1168400" y="476586"/>
              <a:ext cx="3596640" cy="3498803"/>
              <a:chOff x="1168400" y="476586"/>
              <a:chExt cx="3596640" cy="3498803"/>
            </a:xfrm>
          </p:grpSpPr>
          <p:sp>
            <p:nvSpPr>
              <p:cNvPr id="19" name="Rectangle 18">
                <a:extLst>
                  <a:ext uri="{FF2B5EF4-FFF2-40B4-BE49-F238E27FC236}">
                    <a16:creationId xmlns:a16="http://schemas.microsoft.com/office/drawing/2014/main" id="{5CF5AA79-FEA5-5AEC-0472-FBFFBFC88C42}"/>
                  </a:ext>
                </a:extLst>
              </p:cNvPr>
              <p:cNvSpPr>
                <a:spLocks noChangeArrowheads="1"/>
              </p:cNvSpPr>
              <p:nvPr/>
            </p:nvSpPr>
            <p:spPr bwMode="auto">
              <a:xfrm>
                <a:off x="1171573" y="805290"/>
                <a:ext cx="3593467" cy="31700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while (true){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critical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a:t>
                </a:r>
              </a:p>
              <a:p>
                <a:pPr>
                  <a:buFont typeface="Monotype Sorts" pitchFamily="-84" charset="2"/>
                  <a:buNone/>
                </a:pPr>
                <a:endParaRPr lang="en-US" altLang="en-US" sz="2000"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 	/* remainder section */</a:t>
                </a:r>
              </a:p>
              <a:p>
                <a:pPr>
                  <a:buFont typeface="Monotype Sorts" pitchFamily="-84" charset="2"/>
                  <a:buNone/>
                </a:pPr>
                <a:r>
                  <a:rPr lang="en-US" altLang="en-US" sz="2000" dirty="0">
                    <a:solidFill>
                      <a:srgbClr val="000000"/>
                    </a:solidFill>
                    <a:latin typeface="Times New Roman" panose="02020603050405020304" pitchFamily="18" charset="0"/>
                    <a:cs typeface="Times New Roman" panose="02020603050405020304" pitchFamily="18" charset="0"/>
                  </a:rPr>
                  <a:t>}</a:t>
                </a:r>
              </a:p>
            </p:txBody>
          </p:sp>
          <p:sp>
            <p:nvSpPr>
              <p:cNvPr id="20" name="TextBox 19">
                <a:extLst>
                  <a:ext uri="{FF2B5EF4-FFF2-40B4-BE49-F238E27FC236}">
                    <a16:creationId xmlns:a16="http://schemas.microsoft.com/office/drawing/2014/main" id="{C964E57B-4D9C-626D-6DAA-00F68325C720}"/>
                  </a:ext>
                </a:extLst>
              </p:cNvPr>
              <p:cNvSpPr txBox="1"/>
              <p:nvPr/>
            </p:nvSpPr>
            <p:spPr>
              <a:xfrm>
                <a:off x="1706880" y="1252974"/>
                <a:ext cx="3058160" cy="1015663"/>
              </a:xfrm>
              <a:prstGeom prst="rect">
                <a:avLst/>
              </a:prstGeom>
              <a:noFill/>
              <a:ln w="9525">
                <a:solidFill>
                  <a:schemeClr val="tx1"/>
                </a:solidFill>
              </a:ln>
            </p:spPr>
            <p:txBody>
              <a:bodyPr wrap="square">
                <a:spAutoFit/>
              </a:bodyPr>
              <a:lstStyle/>
              <a:p>
                <a:r>
                  <a:rPr lang="en-US" altLang="en-US" sz="2000" dirty="0">
                    <a:solidFill>
                      <a:srgbClr val="000000"/>
                    </a:solidFill>
                    <a:latin typeface="Times New Roman" panose="02020603050405020304" pitchFamily="18" charset="0"/>
                    <a:cs typeface="Times New Roman" panose="02020603050405020304" pitchFamily="18" charset="0"/>
                  </a:rPr>
                  <a:t>while(P</a:t>
                </a:r>
                <a:r>
                  <a:rPr lang="en-US" altLang="en-US" sz="2000" baseline="-25000" dirty="0">
                    <a:solidFill>
                      <a:srgbClr val="000000"/>
                    </a:solidFill>
                    <a:latin typeface="Times New Roman" panose="02020603050405020304" pitchFamily="18" charset="0"/>
                    <a:cs typeface="Times New Roman" panose="02020603050405020304" pitchFamily="18" charset="0"/>
                  </a:rPr>
                  <a:t>0 </a:t>
                </a:r>
                <a:r>
                  <a:rPr lang="en-US" altLang="en-US" sz="2000" dirty="0">
                    <a:solidFill>
                      <a:srgbClr val="000000"/>
                    </a:solidFill>
                    <a:latin typeface="Times New Roman" panose="02020603050405020304" pitchFamily="18" charset="0"/>
                    <a:cs typeface="Times New Roman" panose="02020603050405020304" pitchFamily="18" charset="0"/>
                  </a:rPr>
                  <a:t>_ inside= = true)</a:t>
                </a:r>
              </a:p>
              <a:p>
                <a:r>
                  <a:rPr lang="en-US" altLang="en-US" sz="2000" dirty="0">
                    <a:solidFill>
                      <a:srgbClr val="000000"/>
                    </a:solidFill>
                    <a:latin typeface="Times New Roman" panose="02020603050405020304" pitchFamily="18" charset="0"/>
                    <a:cs typeface="Times New Roman" panose="02020603050405020304" pitchFamily="18" charset="0"/>
                  </a:rPr>
                  <a:t>       </a:t>
                </a:r>
                <a:r>
                  <a:rPr lang="en-US" sz="2000" dirty="0">
                    <a:solidFill>
                      <a:srgbClr val="000000"/>
                    </a:solidFill>
                    <a:latin typeface="Times New Roman" panose="02020603050405020304" pitchFamily="18" charset="0"/>
                    <a:cs typeface="Times New Roman" panose="02020603050405020304" pitchFamily="18" charset="0"/>
                  </a:rPr>
                  <a:t>         ;</a:t>
                </a:r>
              </a:p>
              <a:p>
                <a:r>
                  <a:rPr lang="en-US" sz="2000" dirty="0">
                    <a:solidFill>
                      <a:srgbClr val="000000"/>
                    </a:solidFill>
                    <a:latin typeface="Times New Roman" panose="02020603050405020304" pitchFamily="18" charset="0"/>
                    <a:cs typeface="Times New Roman" panose="02020603050405020304" pitchFamily="18" charset="0"/>
                  </a:rPr>
                  <a:t> </a:t>
                </a:r>
                <a:r>
                  <a:rPr lang="en-US" altLang="en-US" sz="2000" dirty="0">
                    <a:solidFill>
                      <a:srgbClr val="000000"/>
                    </a:solidFill>
                    <a:latin typeface="Times New Roman" panose="02020603050405020304" pitchFamily="18" charset="0"/>
                    <a:cs typeface="Times New Roman" panose="02020603050405020304" pitchFamily="18" charset="0"/>
                  </a:rPr>
                  <a:t>P</a:t>
                </a:r>
                <a:r>
                  <a:rPr lang="en-US" altLang="en-US" sz="2000" baseline="-25000" dirty="0">
                    <a:solidFill>
                      <a:srgbClr val="000000"/>
                    </a:solidFill>
                    <a:latin typeface="Times New Roman" panose="02020603050405020304" pitchFamily="18" charset="0"/>
                    <a:cs typeface="Times New Roman" panose="02020603050405020304" pitchFamily="18" charset="0"/>
                  </a:rPr>
                  <a:t>1 </a:t>
                </a:r>
                <a:r>
                  <a:rPr lang="en-US" altLang="en-US" sz="2000" dirty="0">
                    <a:solidFill>
                      <a:srgbClr val="000000"/>
                    </a:solidFill>
                    <a:latin typeface="Times New Roman" panose="02020603050405020304" pitchFamily="18" charset="0"/>
                    <a:cs typeface="Times New Roman" panose="02020603050405020304" pitchFamily="18" charset="0"/>
                  </a:rPr>
                  <a:t>_ inside = true</a:t>
                </a:r>
                <a:endParaRPr lang="en-IN" sz="2000" dirty="0"/>
              </a:p>
            </p:txBody>
          </p:sp>
          <p:sp>
            <p:nvSpPr>
              <p:cNvPr id="21" name="TextBox 20">
                <a:extLst>
                  <a:ext uri="{FF2B5EF4-FFF2-40B4-BE49-F238E27FC236}">
                    <a16:creationId xmlns:a16="http://schemas.microsoft.com/office/drawing/2014/main" id="{9C02BCD7-B1EA-B8F0-A404-914DCD7A74DC}"/>
                  </a:ext>
                </a:extLst>
              </p:cNvPr>
              <p:cNvSpPr txBox="1"/>
              <p:nvPr/>
            </p:nvSpPr>
            <p:spPr>
              <a:xfrm>
                <a:off x="1168400" y="476586"/>
                <a:ext cx="1584960" cy="400110"/>
              </a:xfrm>
              <a:prstGeom prst="rect">
                <a:avLst/>
              </a:prstGeom>
              <a:noFill/>
            </p:spPr>
            <p:txBody>
              <a:bodyPr wrap="square">
                <a:spAutoFit/>
              </a:bodyPr>
              <a:lstStyle/>
              <a:p>
                <a:r>
                  <a:rPr lang="en-IN" sz="2000" b="1" u="sng" dirty="0">
                    <a:latin typeface="Times New Roman" panose="02020603050405020304" pitchFamily="18" charset="0"/>
                    <a:cs typeface="Times New Roman" panose="02020603050405020304" pitchFamily="18" charset="0"/>
                  </a:rPr>
                  <a:t>Process </a:t>
                </a:r>
                <a:r>
                  <a:rPr lang="en-IN" sz="2000" b="1" i="1" u="sng" dirty="0">
                    <a:latin typeface="Times New Roman" panose="02020603050405020304" pitchFamily="18" charset="0"/>
                    <a:cs typeface="Times New Roman" panose="02020603050405020304" pitchFamily="18" charset="0"/>
                  </a:rPr>
                  <a:t>P</a:t>
                </a:r>
                <a:r>
                  <a:rPr lang="en-IN" sz="2000" b="1" i="1" u="sng" baseline="-25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p:txBody>
          </p:sp>
        </p:grpSp>
        <p:sp>
          <p:nvSpPr>
            <p:cNvPr id="5" name="TextBox 4">
              <a:extLst>
                <a:ext uri="{FF2B5EF4-FFF2-40B4-BE49-F238E27FC236}">
                  <a16:creationId xmlns:a16="http://schemas.microsoft.com/office/drawing/2014/main" id="{1DB65853-3228-F4C3-8EF5-B65E5809003A}"/>
                </a:ext>
              </a:extLst>
            </p:cNvPr>
            <p:cNvSpPr txBox="1"/>
            <p:nvPr/>
          </p:nvSpPr>
          <p:spPr>
            <a:xfrm>
              <a:off x="1717040" y="2746494"/>
              <a:ext cx="2865120" cy="400110"/>
            </a:xfrm>
            <a:prstGeom prst="rect">
              <a:avLst/>
            </a:prstGeom>
            <a:noFill/>
            <a:ln w="9525">
              <a:solidFill>
                <a:schemeClr val="tx1"/>
              </a:solidFill>
            </a:ln>
          </p:spPr>
          <p:txBody>
            <a:bodyPr wrap="square">
              <a:spAutoFit/>
            </a:bodyPr>
            <a:lstStyle/>
            <a:p>
              <a:r>
                <a:rPr lang="en-US" altLang="en-US" sz="2000" dirty="0">
                  <a:solidFill>
                    <a:srgbClr val="000000"/>
                  </a:solidFill>
                  <a:latin typeface="Times New Roman" panose="02020603050405020304" pitchFamily="18" charset="0"/>
                  <a:cs typeface="Times New Roman" panose="02020603050405020304" pitchFamily="18" charset="0"/>
                </a:rPr>
                <a:t>P</a:t>
              </a:r>
              <a:r>
                <a:rPr lang="en-US" altLang="en-US" sz="2000" baseline="-25000" dirty="0">
                  <a:solidFill>
                    <a:srgbClr val="000000"/>
                  </a:solidFill>
                  <a:latin typeface="Times New Roman" panose="02020603050405020304" pitchFamily="18" charset="0"/>
                  <a:cs typeface="Times New Roman" panose="02020603050405020304" pitchFamily="18" charset="0"/>
                </a:rPr>
                <a:t>1 </a:t>
              </a:r>
              <a:r>
                <a:rPr lang="en-US" altLang="en-US" sz="2000" dirty="0">
                  <a:solidFill>
                    <a:srgbClr val="000000"/>
                  </a:solidFill>
                  <a:latin typeface="Times New Roman" panose="02020603050405020304" pitchFamily="18" charset="0"/>
                  <a:cs typeface="Times New Roman" panose="02020603050405020304" pitchFamily="18" charset="0"/>
                </a:rPr>
                <a:t>_ inside = false</a:t>
              </a:r>
              <a:r>
                <a:rPr lang="en-IN" altLang="en-US" sz="2000" dirty="0">
                  <a:solidFill>
                    <a:srgbClr val="000000"/>
                  </a:solidFill>
                  <a:latin typeface="Times New Roman" panose="02020603050405020304" pitchFamily="18" charset="0"/>
                  <a:cs typeface="Times New Roman" panose="02020603050405020304" pitchFamily="18" charset="0"/>
                </a:rPr>
                <a:t>;</a:t>
              </a:r>
              <a:endParaRPr lang="en-US" altLang="en-US" sz="2000" dirty="0">
                <a:solidFill>
                  <a:srgbClr val="000000"/>
                </a:solidFill>
                <a:latin typeface="Times New Roman" panose="02020603050405020304" pitchFamily="18" charset="0"/>
                <a:cs typeface="Times New Roman" panose="02020603050405020304" pitchFamily="18" charset="0"/>
              </a:endParaRPr>
            </a:p>
          </p:txBody>
        </p:sp>
      </p:grpSp>
      <p:sp>
        <p:nvSpPr>
          <p:cNvPr id="23" name="TextBox 22">
            <a:extLst>
              <a:ext uri="{FF2B5EF4-FFF2-40B4-BE49-F238E27FC236}">
                <a16:creationId xmlns:a16="http://schemas.microsoft.com/office/drawing/2014/main" id="{3FE5D2B3-D87E-74E6-217B-870CE7BACE26}"/>
              </a:ext>
            </a:extLst>
          </p:cNvPr>
          <p:cNvSpPr txBox="1"/>
          <p:nvPr/>
        </p:nvSpPr>
        <p:spPr>
          <a:xfrm>
            <a:off x="4399280" y="798784"/>
            <a:ext cx="3291840" cy="646331"/>
          </a:xfrm>
          <a:prstGeom prst="rect">
            <a:avLst/>
          </a:prstGeom>
          <a:noFill/>
        </p:spPr>
        <p:txBody>
          <a:bodyPr wrap="square">
            <a:spAutoFit/>
          </a:bodyPr>
          <a:lstStyle/>
          <a:p>
            <a:r>
              <a:rPr lang="en-US" altLang="en-US" sz="1800" dirty="0">
                <a:solidFill>
                  <a:srgbClr val="000000"/>
                </a:solidFill>
                <a:latin typeface="Times New Roman" panose="02020603050405020304" pitchFamily="18" charset="0"/>
                <a:cs typeface="Times New Roman" panose="02020603050405020304" pitchFamily="18" charset="0"/>
              </a:rPr>
              <a:t>Shared variables</a:t>
            </a:r>
          </a:p>
          <a:p>
            <a:r>
              <a:rPr lang="en-US" altLang="en-US" sz="1800" dirty="0">
                <a:solidFill>
                  <a:srgbClr val="000000"/>
                </a:solidFill>
                <a:latin typeface="Times New Roman" panose="02020603050405020304" pitchFamily="18" charset="0"/>
                <a:cs typeface="Times New Roman" panose="02020603050405020304" pitchFamily="18" charset="0"/>
              </a:rPr>
              <a:t>boolean P</a:t>
            </a:r>
            <a:r>
              <a:rPr lang="en-US" altLang="en-US" baseline="-25000" dirty="0">
                <a:solidFill>
                  <a:srgbClr val="000000"/>
                </a:solidFill>
                <a:latin typeface="Times New Roman" panose="02020603050405020304" pitchFamily="18" charset="0"/>
                <a:cs typeface="Times New Roman" panose="02020603050405020304" pitchFamily="18" charset="0"/>
              </a:rPr>
              <a:t>0</a:t>
            </a:r>
            <a:r>
              <a:rPr lang="en-US" altLang="en-US" sz="1800" baseline="-25000" dirty="0">
                <a:solidFill>
                  <a:srgbClr val="000000"/>
                </a:solidFill>
                <a:latin typeface="Times New Roman" panose="02020603050405020304" pitchFamily="18" charset="0"/>
                <a:cs typeface="Times New Roman" panose="02020603050405020304" pitchFamily="18" charset="0"/>
              </a:rPr>
              <a:t> </a:t>
            </a:r>
            <a:r>
              <a:rPr lang="en-US" altLang="en-US" sz="1800" dirty="0">
                <a:solidFill>
                  <a:srgbClr val="000000"/>
                </a:solidFill>
                <a:latin typeface="Times New Roman" panose="02020603050405020304" pitchFamily="18" charset="0"/>
                <a:cs typeface="Times New Roman" panose="02020603050405020304" pitchFamily="18" charset="0"/>
              </a:rPr>
              <a:t>_ inside</a:t>
            </a:r>
            <a:r>
              <a:rPr lang="en-US" altLang="en-US" dirty="0">
                <a:solidFill>
                  <a:srgbClr val="000000"/>
                </a:solidFill>
                <a:latin typeface="Times New Roman" panose="02020603050405020304" pitchFamily="18" charset="0"/>
                <a:cs typeface="Times New Roman" panose="02020603050405020304" pitchFamily="18" charset="0"/>
              </a:rPr>
              <a:t>, P</a:t>
            </a:r>
            <a:r>
              <a:rPr lang="en-US" altLang="en-US" baseline="-25000" dirty="0">
                <a:solidFill>
                  <a:srgbClr val="000000"/>
                </a:solidFill>
                <a:latin typeface="Times New Roman" panose="02020603050405020304" pitchFamily="18" charset="0"/>
                <a:cs typeface="Times New Roman" panose="02020603050405020304" pitchFamily="18" charset="0"/>
              </a:rPr>
              <a:t>1 </a:t>
            </a:r>
            <a:r>
              <a:rPr lang="en-US" altLang="en-US" dirty="0">
                <a:solidFill>
                  <a:srgbClr val="000000"/>
                </a:solidFill>
                <a:latin typeface="Times New Roman" panose="02020603050405020304" pitchFamily="18" charset="0"/>
                <a:cs typeface="Times New Roman" panose="02020603050405020304" pitchFamily="18" charset="0"/>
              </a:rPr>
              <a:t>_ inside;</a:t>
            </a:r>
            <a:endParaRPr lang="en-IN" dirty="0"/>
          </a:p>
        </p:txBody>
      </p:sp>
    </p:spTree>
    <p:extLst>
      <p:ext uri="{BB962C8B-B14F-4D97-AF65-F5344CB8AC3E}">
        <p14:creationId xmlns:p14="http://schemas.microsoft.com/office/powerpoint/2010/main" val="3593673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E0FA50-5C74-ED37-A388-F7E2D0451390}"/>
              </a:ext>
            </a:extLst>
          </p:cNvPr>
          <p:cNvSpPr txBox="1">
            <a:spLocks/>
          </p:cNvSpPr>
          <p:nvPr/>
        </p:nvSpPr>
        <p:spPr>
          <a:xfrm>
            <a:off x="507308" y="226946"/>
            <a:ext cx="8229600" cy="576262"/>
          </a:xfrm>
          <a:prstGeom prst="rect">
            <a:avLst/>
          </a:prstGeom>
        </p:spPr>
        <p:txBody>
          <a:bodyPr vert="horz" lIns="91440" tIns="45720" rIns="91440" bIns="45720" rtlCol="0" anchor="ctr">
            <a:normAutofit fontScale="67500" lnSpcReduction="20000"/>
          </a:bodyPr>
          <a:lstStyle>
            <a:lvl1pPr>
              <a:lnSpc>
                <a:spcPct val="90000"/>
              </a:lnSpc>
              <a:spcBef>
                <a:spcPct val="0"/>
              </a:spcBef>
              <a:buNone/>
              <a:defRPr sz="4400" b="1">
                <a:solidFill>
                  <a:srgbClr val="C00000"/>
                </a:solidFill>
                <a:latin typeface="Times New Roman" panose="02020603050405020304" pitchFamily="18" charset="0"/>
                <a:ea typeface="+mj-ea"/>
                <a:cs typeface="Times New Roman" panose="02020603050405020304" pitchFamily="18" charset="0"/>
              </a:defRPr>
            </a:lvl1pPr>
          </a:lstStyle>
          <a:p>
            <a:r>
              <a:rPr lang="en-US" altLang="en-US" dirty="0"/>
              <a:t>Peterson’s Solution and Modern Architecture</a:t>
            </a:r>
          </a:p>
        </p:txBody>
      </p:sp>
      <p:sp>
        <p:nvSpPr>
          <p:cNvPr id="6" name="Content Placeholder 2">
            <a:extLst>
              <a:ext uri="{FF2B5EF4-FFF2-40B4-BE49-F238E27FC236}">
                <a16:creationId xmlns:a16="http://schemas.microsoft.com/office/drawing/2014/main" id="{FC1C65B2-A394-FE6C-504E-3B9D88EC6317}"/>
              </a:ext>
            </a:extLst>
          </p:cNvPr>
          <p:cNvSpPr>
            <a:spLocks noGrp="1"/>
          </p:cNvSpPr>
          <p:nvPr>
            <p:ph idx="1"/>
          </p:nvPr>
        </p:nvSpPr>
        <p:spPr>
          <a:xfrm>
            <a:off x="887730" y="2323798"/>
            <a:ext cx="7727950" cy="3394496"/>
          </a:xfrm>
        </p:spPr>
        <p:txBody>
          <a:bodyPr>
            <a:noAutofit/>
          </a:bodyPr>
          <a:lstStyle/>
          <a:p>
            <a:r>
              <a:rPr lang="en-US" altLang="en-US" sz="2200" dirty="0">
                <a:latin typeface="Times New Roman" panose="02020603050405020304" pitchFamily="18" charset="0"/>
                <a:cs typeface="Times New Roman" panose="02020603050405020304" pitchFamily="18" charset="0"/>
              </a:rPr>
              <a:t>Two threads share the data:</a:t>
            </a:r>
            <a:br>
              <a:rPr lang="en-US" altLang="en-US" sz="2200" dirty="0">
                <a:latin typeface="Times New Roman" panose="02020603050405020304" pitchFamily="18" charset="0"/>
                <a:cs typeface="Times New Roman" panose="02020603050405020304" pitchFamily="18" charset="0"/>
              </a:rPr>
            </a:br>
            <a:r>
              <a:rPr lang="en-US" altLang="en-US" sz="2200" dirty="0">
                <a:latin typeface="Times New Roman" panose="02020603050405020304" pitchFamily="18" charset="0"/>
                <a:cs typeface="Times New Roman" panose="02020603050405020304" pitchFamily="18" charset="0"/>
              </a:rPr>
              <a:t>      boolean flag = false;</a:t>
            </a:r>
            <a:br>
              <a:rPr lang="en-US" altLang="en-US" sz="2200" dirty="0">
                <a:latin typeface="Times New Roman" panose="02020603050405020304" pitchFamily="18" charset="0"/>
                <a:cs typeface="Times New Roman" panose="02020603050405020304" pitchFamily="18" charset="0"/>
              </a:rPr>
            </a:br>
            <a:r>
              <a:rPr lang="en-US" altLang="en-US" sz="2200" dirty="0">
                <a:latin typeface="Times New Roman" panose="02020603050405020304" pitchFamily="18" charset="0"/>
                <a:cs typeface="Times New Roman" panose="02020603050405020304" pitchFamily="18" charset="0"/>
              </a:rPr>
              <a:t>   int x = 0;</a:t>
            </a:r>
          </a:p>
          <a:p>
            <a:r>
              <a:rPr lang="en-US" altLang="en-US" sz="2200" dirty="0">
                <a:latin typeface="Times New Roman" panose="02020603050405020304" pitchFamily="18" charset="0"/>
                <a:cs typeface="Times New Roman" panose="02020603050405020304" pitchFamily="18" charset="0"/>
              </a:rPr>
              <a:t>Thread 1 performs</a:t>
            </a:r>
            <a:br>
              <a:rPr lang="en-US" altLang="en-US" sz="2200" dirty="0">
                <a:latin typeface="Times New Roman" panose="02020603050405020304" pitchFamily="18" charset="0"/>
                <a:cs typeface="Times New Roman" panose="02020603050405020304" pitchFamily="18" charset="0"/>
              </a:rPr>
            </a:br>
            <a:r>
              <a:rPr lang="en-US" altLang="en-US" sz="2200" dirty="0">
                <a:latin typeface="Times New Roman" panose="02020603050405020304" pitchFamily="18" charset="0"/>
                <a:cs typeface="Times New Roman" panose="02020603050405020304" pitchFamily="18" charset="0"/>
              </a:rPr>
              <a:t>      while (!flag)</a:t>
            </a:r>
            <a:br>
              <a:rPr lang="en-US" altLang="en-US" sz="2200" dirty="0">
                <a:latin typeface="Times New Roman" panose="02020603050405020304" pitchFamily="18" charset="0"/>
                <a:cs typeface="Times New Roman" panose="02020603050405020304" pitchFamily="18" charset="0"/>
              </a:rPr>
            </a:br>
            <a:r>
              <a:rPr lang="en-US" altLang="en-US" sz="2200" dirty="0">
                <a:latin typeface="Times New Roman" panose="02020603050405020304" pitchFamily="18" charset="0"/>
                <a:cs typeface="Times New Roman" panose="02020603050405020304" pitchFamily="18" charset="0"/>
              </a:rPr>
              <a:t>	;</a:t>
            </a:r>
            <a:br>
              <a:rPr lang="en-US" altLang="en-US" sz="2200" dirty="0">
                <a:latin typeface="Times New Roman" panose="02020603050405020304" pitchFamily="18" charset="0"/>
                <a:cs typeface="Times New Roman" panose="02020603050405020304" pitchFamily="18" charset="0"/>
              </a:rPr>
            </a:br>
            <a:r>
              <a:rPr lang="en-US" altLang="en-US" sz="2200" dirty="0">
                <a:latin typeface="Times New Roman" panose="02020603050405020304" pitchFamily="18" charset="0"/>
                <a:cs typeface="Times New Roman" panose="02020603050405020304" pitchFamily="18" charset="0"/>
              </a:rPr>
              <a:t>   print x</a:t>
            </a:r>
          </a:p>
          <a:p>
            <a:r>
              <a:rPr lang="en-US" altLang="en-US" sz="2200" dirty="0">
                <a:latin typeface="Times New Roman" panose="02020603050405020304" pitchFamily="18" charset="0"/>
                <a:cs typeface="Times New Roman" panose="02020603050405020304" pitchFamily="18" charset="0"/>
              </a:rPr>
              <a:t>Thread 2 performs</a:t>
            </a:r>
            <a:br>
              <a:rPr lang="en-US" altLang="en-US" sz="2200" dirty="0">
                <a:latin typeface="Times New Roman" panose="02020603050405020304" pitchFamily="18" charset="0"/>
                <a:cs typeface="Times New Roman" panose="02020603050405020304" pitchFamily="18" charset="0"/>
              </a:rPr>
            </a:br>
            <a:r>
              <a:rPr lang="en-US" altLang="en-US" sz="2200" dirty="0">
                <a:latin typeface="Times New Roman" panose="02020603050405020304" pitchFamily="18" charset="0"/>
                <a:cs typeface="Times New Roman" panose="02020603050405020304" pitchFamily="18" charset="0"/>
              </a:rPr>
              <a:t>       x = 100;</a:t>
            </a:r>
            <a:br>
              <a:rPr lang="en-US" altLang="en-US" sz="2200" dirty="0">
                <a:latin typeface="Times New Roman" panose="02020603050405020304" pitchFamily="18" charset="0"/>
                <a:cs typeface="Times New Roman" panose="02020603050405020304" pitchFamily="18" charset="0"/>
              </a:rPr>
            </a:br>
            <a:r>
              <a:rPr lang="en-US" altLang="en-US" sz="2200" dirty="0">
                <a:latin typeface="Times New Roman" panose="02020603050405020304" pitchFamily="18" charset="0"/>
                <a:cs typeface="Times New Roman" panose="02020603050405020304" pitchFamily="18" charset="0"/>
              </a:rPr>
              <a:t>   flag = true</a:t>
            </a:r>
          </a:p>
          <a:p>
            <a:r>
              <a:rPr lang="en-US" altLang="en-US" sz="2200" dirty="0">
                <a:latin typeface="Times New Roman" panose="02020603050405020304" pitchFamily="18" charset="0"/>
                <a:cs typeface="Times New Roman" panose="02020603050405020304" pitchFamily="18" charset="0"/>
              </a:rPr>
              <a:t>What is the expected output? </a:t>
            </a:r>
          </a:p>
          <a:p>
            <a:pPr marL="0" indent="0">
              <a:buNone/>
            </a:pPr>
            <a:r>
              <a:rPr lang="en-US" altLang="en-US" sz="2200" dirty="0">
                <a:latin typeface="Times New Roman" panose="02020603050405020304" pitchFamily="18" charset="0"/>
                <a:cs typeface="Times New Roman" panose="02020603050405020304" pitchFamily="18" charset="0"/>
              </a:rPr>
              <a:t>            </a:t>
            </a:r>
          </a:p>
          <a:p>
            <a:pPr marL="0" indent="0">
              <a:buNone/>
            </a:pPr>
            <a:r>
              <a:rPr lang="en-US" altLang="en-US" sz="2200" dirty="0">
                <a:latin typeface="Times New Roman" panose="02020603050405020304" pitchFamily="18" charset="0"/>
                <a:cs typeface="Times New Roman" panose="02020603050405020304" pitchFamily="18" charset="0"/>
              </a:rPr>
              <a:t> </a:t>
            </a:r>
          </a:p>
        </p:txBody>
      </p:sp>
      <p:sp>
        <p:nvSpPr>
          <p:cNvPr id="7" name="TextBox 6">
            <a:extLst>
              <a:ext uri="{FF2B5EF4-FFF2-40B4-BE49-F238E27FC236}">
                <a16:creationId xmlns:a16="http://schemas.microsoft.com/office/drawing/2014/main" id="{135B45FA-EA6C-EF87-3323-E230D90E0231}"/>
              </a:ext>
            </a:extLst>
          </p:cNvPr>
          <p:cNvSpPr txBox="1"/>
          <p:nvPr/>
        </p:nvSpPr>
        <p:spPr>
          <a:xfrm>
            <a:off x="650240" y="763136"/>
            <a:ext cx="10891520" cy="1446550"/>
          </a:xfrm>
          <a:prstGeom prst="rect">
            <a:avLst/>
          </a:prstGeom>
          <a:noFill/>
        </p:spPr>
        <p:txBody>
          <a:bodyPr wrap="square" rtlCol="0">
            <a:spAutoFit/>
          </a:bodyPr>
          <a:lstStyle/>
          <a:p>
            <a:pPr marL="285750" indent="-28575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To improve performance, processors or compilers may reorder the instructions that have no dependency.</a:t>
            </a:r>
          </a:p>
          <a:p>
            <a:pPr marL="285750" indent="-28575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For single thread applications it produces same result, but multithreaded applications may produce inconsistent or unpredictable results</a:t>
            </a:r>
          </a:p>
        </p:txBody>
      </p:sp>
      <p:sp>
        <p:nvSpPr>
          <p:cNvPr id="9" name="TextBox 8">
            <a:extLst>
              <a:ext uri="{FF2B5EF4-FFF2-40B4-BE49-F238E27FC236}">
                <a16:creationId xmlns:a16="http://schemas.microsoft.com/office/drawing/2014/main" id="{17AE305F-1D03-102A-586D-E1FE800C2E5A}"/>
              </a:ext>
            </a:extLst>
          </p:cNvPr>
          <p:cNvSpPr txBox="1"/>
          <p:nvPr/>
        </p:nvSpPr>
        <p:spPr>
          <a:xfrm>
            <a:off x="4561840" y="5718294"/>
            <a:ext cx="599440" cy="400110"/>
          </a:xfrm>
          <a:prstGeom prst="rect">
            <a:avLst/>
          </a:prstGeom>
          <a:noFill/>
        </p:spPr>
        <p:txBody>
          <a:bodyPr wrap="square">
            <a:spAutoFit/>
          </a:bodyPr>
          <a:lstStyle/>
          <a:p>
            <a:r>
              <a:rPr lang="en-US" altLang="en-US" sz="2000" b="1" dirty="0">
                <a:latin typeface="Times New Roman" panose="02020603050405020304" pitchFamily="18" charset="0"/>
                <a:cs typeface="Times New Roman" panose="02020603050405020304" pitchFamily="18" charset="0"/>
              </a:rPr>
              <a:t>100</a:t>
            </a:r>
            <a:endParaRPr lang="en-IN" sz="2000" b="1" dirty="0"/>
          </a:p>
        </p:txBody>
      </p:sp>
    </p:spTree>
    <p:extLst>
      <p:ext uri="{BB962C8B-B14F-4D97-AF65-F5344CB8AC3E}">
        <p14:creationId xmlns:p14="http://schemas.microsoft.com/office/powerpoint/2010/main" val="353010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9BDDE46-D8D6-73D7-2871-A21CE65DAC78}"/>
              </a:ext>
            </a:extLst>
          </p:cNvPr>
          <p:cNvSpPr txBox="1"/>
          <p:nvPr/>
        </p:nvSpPr>
        <p:spPr>
          <a:xfrm>
            <a:off x="741680" y="1031157"/>
            <a:ext cx="4937760" cy="5016758"/>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a:t>
            </a:r>
            <a:r>
              <a:rPr lang="en-US" sz="2000" b="1" dirty="0">
                <a:latin typeface="Times New Roman" panose="02020603050405020304" pitchFamily="18" charset="0"/>
                <a:cs typeface="Times New Roman" panose="02020603050405020304" pitchFamily="18" charset="0"/>
              </a:rPr>
              <a:t>memory barrier/memory fences</a:t>
            </a:r>
            <a:r>
              <a:rPr lang="en-US" sz="2000" dirty="0">
                <a:latin typeface="Times New Roman" panose="02020603050405020304" pitchFamily="18" charset="0"/>
                <a:cs typeface="Times New Roman" panose="02020603050405020304" pitchFamily="18" charset="0"/>
              </a:rPr>
              <a:t> is an instruction that requires the processor to apply an ordering constraint between memory operations that occur before and after the memory barrier instruction in the program. </a:t>
            </a:r>
          </a:p>
          <a:p>
            <a:pPr marL="285750" indent="-285750">
              <a:buFont typeface="Arial" panose="020B0604020202020204" pitchFamily="34" charset="0"/>
              <a:buChar char="•"/>
            </a:pPr>
            <a:r>
              <a:rPr lang="en-US" altLang="en-US" sz="2000" dirty="0">
                <a:latin typeface="Times New Roman" panose="02020603050405020304" pitchFamily="18" charset="0"/>
                <a:cs typeface="Times New Roman" panose="02020603050405020304" pitchFamily="18" charset="0"/>
              </a:rPr>
              <a:t>A </a:t>
            </a:r>
            <a:r>
              <a:rPr lang="en-US" altLang="en-US" sz="2000" b="1" dirty="0">
                <a:latin typeface="Times New Roman" panose="02020603050405020304" pitchFamily="18" charset="0"/>
                <a:cs typeface="Times New Roman" panose="02020603050405020304" pitchFamily="18" charset="0"/>
              </a:rPr>
              <a:t>memory barrier </a:t>
            </a:r>
            <a:r>
              <a:rPr lang="en-US" altLang="en-US" sz="2000" dirty="0">
                <a:latin typeface="Times New Roman" panose="02020603050405020304" pitchFamily="18" charset="0"/>
                <a:cs typeface="Times New Roman" panose="02020603050405020304" pitchFamily="18" charset="0"/>
              </a:rPr>
              <a:t>is an instruction that forces any change in memory to be propagated (made visible) to all other processors.</a:t>
            </a:r>
          </a:p>
          <a:p>
            <a:pPr marL="285750" indent="-285750">
              <a:buFont typeface="Arial" panose="020B0604020202020204" pitchFamily="34" charset="0"/>
              <a:buChar char="•"/>
            </a:pPr>
            <a:r>
              <a:rPr lang="en-US" altLang="en-US" sz="2000" dirty="0">
                <a:latin typeface="Times New Roman" panose="02020603050405020304" pitchFamily="18" charset="0"/>
                <a:cs typeface="Times New Roman" panose="02020603050405020304" pitchFamily="18" charset="0"/>
              </a:rPr>
              <a:t>When a memory barrier instruction is performed, the system ensures that all loads and stores are completed before any subsequent load or store operations are performed.</a:t>
            </a:r>
          </a:p>
          <a:p>
            <a:endParaRPr lang="en-US" altLang="en-US" sz="2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A6440BE-EDF8-CEDE-6543-714EE347F355}"/>
              </a:ext>
            </a:extLst>
          </p:cNvPr>
          <p:cNvSpPr txBox="1"/>
          <p:nvPr/>
        </p:nvSpPr>
        <p:spPr>
          <a:xfrm>
            <a:off x="731520" y="55106"/>
            <a:ext cx="6096000" cy="701731"/>
          </a:xfrm>
          <a:prstGeom prst="rect">
            <a:avLst/>
          </a:prstGeom>
        </p:spPr>
        <p:txBody>
          <a:bodyPr vert="horz" lIns="91440" tIns="45720" rIns="91440" bIns="45720" rtlCol="0" anchor="ctr">
            <a:normAutofit fontScale="97500"/>
          </a:bodyPr>
          <a:lstStyle>
            <a:defPPr>
              <a:defRPr lang="en-US"/>
            </a:defPPr>
            <a:lvl1pPr>
              <a:lnSpc>
                <a:spcPct val="90000"/>
              </a:lnSpc>
              <a:spcBef>
                <a:spcPct val="0"/>
              </a:spcBef>
              <a:buNone/>
              <a:defRPr sz="4400" b="1">
                <a:solidFill>
                  <a:srgbClr val="C00000"/>
                </a:solidFill>
                <a:latin typeface="Times New Roman" panose="02020603050405020304" pitchFamily="18" charset="0"/>
                <a:ea typeface="+mj-ea"/>
                <a:cs typeface="Times New Roman" panose="02020603050405020304" pitchFamily="18" charset="0"/>
              </a:defRPr>
            </a:lvl1pPr>
          </a:lstStyle>
          <a:p>
            <a:r>
              <a:rPr lang="en-US" altLang="en-US" dirty="0"/>
              <a:t>Memory Barrier </a:t>
            </a:r>
            <a:endParaRPr lang="en-IN" dirty="0"/>
          </a:p>
        </p:txBody>
      </p:sp>
      <p:sp>
        <p:nvSpPr>
          <p:cNvPr id="9" name="TextBox 8">
            <a:extLst>
              <a:ext uri="{FF2B5EF4-FFF2-40B4-BE49-F238E27FC236}">
                <a16:creationId xmlns:a16="http://schemas.microsoft.com/office/drawing/2014/main" id="{79C1C97E-65D0-D383-03E2-3276EA08FECA}"/>
              </a:ext>
            </a:extLst>
          </p:cNvPr>
          <p:cNvSpPr txBox="1"/>
          <p:nvPr/>
        </p:nvSpPr>
        <p:spPr>
          <a:xfrm>
            <a:off x="5923280" y="1114520"/>
            <a:ext cx="5455920" cy="4401205"/>
          </a:xfrm>
          <a:prstGeom prst="rect">
            <a:avLst/>
          </a:prstGeom>
          <a:noFill/>
        </p:spPr>
        <p:txBody>
          <a:bodyPr wrap="square">
            <a:spAutoFit/>
          </a:bodyPr>
          <a:lstStyle/>
          <a:p>
            <a:pPr marL="285750" indent="-285750">
              <a:buFont typeface="Arial" panose="020B0604020202020204" pitchFamily="34" charset="0"/>
              <a:buChar char="•"/>
            </a:pPr>
            <a:r>
              <a:rPr lang="en-US" altLang="en-US" sz="2000" dirty="0">
                <a:latin typeface="Times New Roman" panose="02020603050405020304" pitchFamily="18" charset="0"/>
                <a:cs typeface="Times New Roman" panose="02020603050405020304" pitchFamily="18" charset="0"/>
              </a:rPr>
              <a:t>Thread 1 now performs</a:t>
            </a:r>
            <a:br>
              <a:rPr lang="en-US" altLang="en-US" sz="2000" dirty="0">
                <a:latin typeface="Times New Roman" panose="02020603050405020304" pitchFamily="18" charset="0"/>
                <a:cs typeface="Times New Roman" panose="02020603050405020304" pitchFamily="18" charset="0"/>
              </a:rPr>
            </a:br>
            <a:r>
              <a:rPr lang="en-US" altLang="en-US" sz="2000" dirty="0">
                <a:latin typeface="Times New Roman" panose="02020603050405020304" pitchFamily="18" charset="0"/>
                <a:cs typeface="Times New Roman" panose="02020603050405020304" pitchFamily="18" charset="0"/>
              </a:rPr>
              <a:t>     </a:t>
            </a:r>
            <a:r>
              <a:rPr lang="en-US" altLang="en-US" sz="2000" b="1" dirty="0">
                <a:latin typeface="Times New Roman" panose="02020603050405020304" pitchFamily="18" charset="0"/>
                <a:cs typeface="Times New Roman" panose="02020603050405020304" pitchFamily="18" charset="0"/>
              </a:rPr>
              <a:t>while (!flag)</a:t>
            </a:r>
            <a:br>
              <a:rPr lang="en-US" altLang="en-US" sz="2000" b="1" dirty="0">
                <a:latin typeface="Times New Roman" panose="02020603050405020304" pitchFamily="18" charset="0"/>
                <a:cs typeface="Times New Roman" panose="02020603050405020304" pitchFamily="18" charset="0"/>
              </a:rPr>
            </a:b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memory_barrier</a:t>
            </a:r>
            <a:r>
              <a:rPr lang="en-US" altLang="en-US" sz="2000" b="1" dirty="0">
                <a:latin typeface="Times New Roman" panose="02020603050405020304" pitchFamily="18" charset="0"/>
                <a:cs typeface="Times New Roman" panose="02020603050405020304" pitchFamily="18" charset="0"/>
              </a:rPr>
              <a:t>();</a:t>
            </a:r>
            <a:br>
              <a:rPr lang="en-US" altLang="en-US" sz="2000" b="1" dirty="0">
                <a:latin typeface="Times New Roman" panose="02020603050405020304" pitchFamily="18" charset="0"/>
                <a:cs typeface="Times New Roman" panose="02020603050405020304" pitchFamily="18" charset="0"/>
              </a:rPr>
            </a:br>
            <a:r>
              <a:rPr lang="en-US" altLang="en-US" sz="2000" b="1" dirty="0">
                <a:latin typeface="Times New Roman" panose="02020603050405020304" pitchFamily="18" charset="0"/>
                <a:cs typeface="Times New Roman" panose="02020603050405020304" pitchFamily="18" charset="0"/>
              </a:rPr>
              <a:t>     print x</a:t>
            </a:r>
          </a:p>
          <a:p>
            <a:endParaRPr lang="en-US" altLang="en-US" sz="2000" dirty="0">
              <a:latin typeface="Times New Roman" panose="02020603050405020304" pitchFamily="18" charset="0"/>
              <a:cs typeface="Times New Roman" panose="02020603050405020304" pitchFamily="18" charset="0"/>
            </a:endParaRPr>
          </a:p>
          <a:p>
            <a:r>
              <a:rPr lang="en-US" altLang="en-US" sz="2000" dirty="0">
                <a:latin typeface="Times New Roman" panose="02020603050405020304" pitchFamily="18" charset="0"/>
                <a:cs typeface="Times New Roman" panose="02020603050405020304" pitchFamily="18" charset="0"/>
              </a:rPr>
              <a:t>Thread 2 now performs</a:t>
            </a:r>
            <a:br>
              <a:rPr lang="en-US" altLang="en-US" sz="2000" dirty="0">
                <a:latin typeface="Times New Roman" panose="02020603050405020304" pitchFamily="18" charset="0"/>
                <a:cs typeface="Times New Roman" panose="02020603050405020304" pitchFamily="18" charset="0"/>
              </a:rPr>
            </a:br>
            <a:r>
              <a:rPr lang="en-US" altLang="en-US" sz="2000" dirty="0">
                <a:latin typeface="Times New Roman" panose="02020603050405020304" pitchFamily="18" charset="0"/>
                <a:cs typeface="Times New Roman" panose="02020603050405020304" pitchFamily="18" charset="0"/>
              </a:rPr>
              <a:t>     </a:t>
            </a:r>
            <a:r>
              <a:rPr lang="en-US" altLang="en-US" sz="2000" b="1" dirty="0">
                <a:latin typeface="Times New Roman" panose="02020603050405020304" pitchFamily="18" charset="0"/>
                <a:cs typeface="Times New Roman" panose="02020603050405020304" pitchFamily="18" charset="0"/>
              </a:rPr>
              <a:t>x = 100;</a:t>
            </a:r>
            <a:br>
              <a:rPr lang="en-US" altLang="en-US" sz="2000" b="1" dirty="0">
                <a:latin typeface="Times New Roman" panose="02020603050405020304" pitchFamily="18" charset="0"/>
                <a:cs typeface="Times New Roman" panose="02020603050405020304" pitchFamily="18" charset="0"/>
              </a:rPr>
            </a:b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memory_barrier</a:t>
            </a:r>
            <a:r>
              <a:rPr lang="en-US" altLang="en-US" sz="2000" b="1" dirty="0">
                <a:latin typeface="Times New Roman" panose="02020603050405020304" pitchFamily="18" charset="0"/>
                <a:cs typeface="Times New Roman" panose="02020603050405020304" pitchFamily="18" charset="0"/>
              </a:rPr>
              <a:t>();</a:t>
            </a:r>
            <a:br>
              <a:rPr lang="en-US" altLang="en-US" sz="2000" b="1" dirty="0">
                <a:latin typeface="Times New Roman" panose="02020603050405020304" pitchFamily="18" charset="0"/>
                <a:cs typeface="Times New Roman" panose="02020603050405020304" pitchFamily="18" charset="0"/>
              </a:rPr>
            </a:br>
            <a:r>
              <a:rPr lang="en-US" altLang="en-US" sz="2000" b="1" dirty="0">
                <a:latin typeface="Times New Roman" panose="02020603050405020304" pitchFamily="18" charset="0"/>
                <a:cs typeface="Times New Roman" panose="02020603050405020304" pitchFamily="18" charset="0"/>
              </a:rPr>
              <a:t>     flag = true</a:t>
            </a:r>
          </a:p>
          <a:p>
            <a:endParaRPr lang="en-US" alt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en-US" sz="2000" dirty="0">
                <a:latin typeface="Times New Roman" panose="02020603050405020304" pitchFamily="18" charset="0"/>
                <a:cs typeface="Times New Roman" panose="02020603050405020304" pitchFamily="18" charset="0"/>
              </a:rPr>
              <a:t>For Thread 1 we are guaranteed that  that the value of flag is loaded before the value of x.</a:t>
            </a:r>
          </a:p>
          <a:p>
            <a:pPr marL="285750" indent="-285750">
              <a:buFont typeface="Arial" panose="020B0604020202020204" pitchFamily="34" charset="0"/>
              <a:buChar char="•"/>
            </a:pPr>
            <a:r>
              <a:rPr lang="en-US" altLang="en-US" sz="2000" dirty="0">
                <a:latin typeface="Times New Roman" panose="02020603050405020304" pitchFamily="18" charset="0"/>
                <a:cs typeface="Times New Roman" panose="02020603050405020304" pitchFamily="18" charset="0"/>
              </a:rPr>
              <a:t>For Thread 2 we ensure that the assignment to x occurs before the assignment flag.</a:t>
            </a:r>
          </a:p>
        </p:txBody>
      </p:sp>
    </p:spTree>
    <p:extLst>
      <p:ext uri="{BB962C8B-B14F-4D97-AF65-F5344CB8AC3E}">
        <p14:creationId xmlns:p14="http://schemas.microsoft.com/office/powerpoint/2010/main" val="2563034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FE9BB4A-36FB-55F6-D61A-08141B5E3D52}"/>
              </a:ext>
            </a:extLst>
          </p:cNvPr>
          <p:cNvSpPr>
            <a:spLocks noGrp="1" noChangeArrowheads="1"/>
          </p:cNvSpPr>
          <p:nvPr>
            <p:ph type="title"/>
          </p:nvPr>
        </p:nvSpPr>
        <p:spPr>
          <a:xfrm>
            <a:off x="612503" y="231642"/>
            <a:ext cx="10360297" cy="576262"/>
          </a:xfrm>
        </p:spPr>
        <p:txBody>
          <a:bodyPr>
            <a:normAutofit fontScale="90000"/>
          </a:bodyPr>
          <a:lstStyle/>
          <a:p>
            <a:r>
              <a:rPr lang="en-US" altLang="en-US" b="1" dirty="0">
                <a:solidFill>
                  <a:srgbClr val="C00000"/>
                </a:solidFill>
                <a:latin typeface="Times New Roman" panose="02020603050405020304" pitchFamily="18" charset="0"/>
                <a:cs typeface="Times New Roman" panose="02020603050405020304" pitchFamily="18" charset="0"/>
              </a:rPr>
              <a:t>Hardware-based Solution</a:t>
            </a:r>
            <a:r>
              <a:rPr lang="en-US" dirty="0">
                <a:latin typeface="Times New Roman" panose="02020603050405020304" pitchFamily="18" charset="0"/>
                <a:cs typeface="Times New Roman" panose="02020603050405020304" pitchFamily="18" charset="0"/>
              </a:rPr>
              <a:t> </a:t>
            </a:r>
            <a:endParaRPr lang="en-US" altLang="en-US" b="1" dirty="0">
              <a:solidFill>
                <a:srgbClr val="C000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616D92A-54CB-56A4-168E-F2FAEA56E4F2}"/>
              </a:ext>
            </a:extLst>
          </p:cNvPr>
          <p:cNvSpPr txBox="1"/>
          <p:nvPr/>
        </p:nvSpPr>
        <p:spPr>
          <a:xfrm>
            <a:off x="1046480" y="905917"/>
            <a:ext cx="9926320" cy="1938992"/>
          </a:xfrm>
          <a:prstGeom prst="rect">
            <a:avLst/>
          </a:prstGeom>
          <a:noFill/>
        </p:spPr>
        <p:txBody>
          <a:bodyPr wrap="square">
            <a:spAutoFit/>
          </a:bodyPr>
          <a:lstStyle/>
          <a:p>
            <a:pPr algn="l"/>
            <a:r>
              <a:rPr lang="en-US" sz="2000" b="0" i="0" u="none" strike="noStrike" baseline="0" dirty="0">
                <a:solidFill>
                  <a:srgbClr val="000000"/>
                </a:solidFill>
                <a:latin typeface="Times New Roman" panose="02020603050405020304" pitchFamily="18" charset="0"/>
                <a:cs typeface="Times New Roman" panose="02020603050405020304" pitchFamily="18" charset="0"/>
              </a:rPr>
              <a:t>Many modern computer systems provide special hardware instructions </a:t>
            </a:r>
            <a:r>
              <a:rPr lang="en-US" sz="2000" dirty="0">
                <a:solidFill>
                  <a:srgbClr val="000000"/>
                </a:solidFill>
                <a:latin typeface="Times New Roman" panose="02020603050405020304" pitchFamily="18" charset="0"/>
                <a:cs typeface="Times New Roman" panose="02020603050405020304" pitchFamily="18" charset="0"/>
              </a:rPr>
              <a:t>that </a:t>
            </a:r>
            <a:endParaRPr lang="en-US" sz="2000" b="0" i="0" u="none" strike="noStrike" baseline="0" dirty="0">
              <a:solidFill>
                <a:srgbClr val="000000"/>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en-US" sz="2000" dirty="0" err="1">
                <a:solidFill>
                  <a:srgbClr val="000000"/>
                </a:solidFill>
                <a:latin typeface="Times New Roman" panose="02020603050405020304" pitchFamily="18" charset="0"/>
                <a:cs typeface="Times New Roman" panose="02020603050405020304" pitchFamily="18" charset="0"/>
              </a:rPr>
              <a:t>Test_and_set</a:t>
            </a:r>
            <a:endParaRPr lang="en-US" sz="2000" dirty="0">
              <a:solidFill>
                <a:srgbClr val="000000"/>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en-US" sz="2000" dirty="0" err="1">
                <a:solidFill>
                  <a:srgbClr val="000000"/>
                </a:solidFill>
                <a:latin typeface="Times New Roman" panose="02020603050405020304" pitchFamily="18" charset="0"/>
                <a:cs typeface="Times New Roman" panose="02020603050405020304" pitchFamily="18" charset="0"/>
              </a:rPr>
              <a:t>Compare_and_swap</a:t>
            </a:r>
            <a:endParaRPr lang="en-US" sz="2000" dirty="0">
              <a:solidFill>
                <a:srgbClr val="000000"/>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endParaRPr lang="en-US" sz="2000" dirty="0">
              <a:solidFill>
                <a:srgbClr val="000000"/>
              </a:solidFill>
              <a:latin typeface="Times New Roman" panose="02020603050405020304" pitchFamily="18" charset="0"/>
              <a:cs typeface="Times New Roman" panose="02020603050405020304" pitchFamily="18" charset="0"/>
            </a:endParaRPr>
          </a:p>
          <a:p>
            <a:pPr algn="l"/>
            <a:r>
              <a:rPr lang="en-US" sz="2000" b="0" i="0" u="none" strike="noStrike" baseline="0" dirty="0">
                <a:solidFill>
                  <a:srgbClr val="000000"/>
                </a:solidFill>
                <a:latin typeface="Times New Roman" panose="02020603050405020304" pitchFamily="18" charset="0"/>
                <a:cs typeface="Times New Roman" panose="02020603050405020304" pitchFamily="18" charset="0"/>
              </a:rPr>
              <a:t>that allow us either to test and modify the content of a word or to swap the contents of two words </a:t>
            </a:r>
            <a:r>
              <a:rPr lang="en-US" sz="2000" b="1" i="0" u="none" strike="noStrike" baseline="0" dirty="0">
                <a:latin typeface="Times New Roman" panose="02020603050405020304" pitchFamily="18" charset="0"/>
                <a:cs typeface="Times New Roman" panose="02020603050405020304" pitchFamily="18" charset="0"/>
              </a:rPr>
              <a:t>atomically</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—that is, as one uninterruptible unit.</a:t>
            </a:r>
            <a:endParaRPr lang="en-IN" sz="2000" dirty="0">
              <a:latin typeface="Times New Roman" panose="02020603050405020304" pitchFamily="18" charset="0"/>
              <a:cs typeface="Times New Roman" panose="02020603050405020304" pitchFamily="18" charset="0"/>
            </a:endParaRPr>
          </a:p>
        </p:txBody>
      </p:sp>
      <p:sp>
        <p:nvSpPr>
          <p:cNvPr id="2" name="Content Placeholder 2">
            <a:extLst>
              <a:ext uri="{FF2B5EF4-FFF2-40B4-BE49-F238E27FC236}">
                <a16:creationId xmlns:a16="http://schemas.microsoft.com/office/drawing/2014/main" id="{4CB64829-2022-4FF6-978C-39C13801A795}"/>
              </a:ext>
            </a:extLst>
          </p:cNvPr>
          <p:cNvSpPr>
            <a:spLocks noGrp="1"/>
          </p:cNvSpPr>
          <p:nvPr>
            <p:ph idx="1"/>
          </p:nvPr>
        </p:nvSpPr>
        <p:spPr>
          <a:xfrm>
            <a:off x="762000" y="3149277"/>
            <a:ext cx="5445760" cy="2802806"/>
          </a:xfrm>
        </p:spPr>
        <p:txBody>
          <a:bodyPr>
            <a:noAutofit/>
          </a:bodyPr>
          <a:lstStyle/>
          <a:p>
            <a:pPr>
              <a:lnSpc>
                <a:spcPct val="100000"/>
              </a:lnSpc>
            </a:pPr>
            <a:r>
              <a:rPr lang="en-US" altLang="en-US" sz="2000" dirty="0">
                <a:latin typeface="Times New Roman" panose="02020603050405020304" pitchFamily="18" charset="0"/>
                <a:cs typeface="Times New Roman" panose="02020603050405020304" pitchFamily="18" charset="0"/>
              </a:rPr>
              <a:t>Definition</a:t>
            </a:r>
          </a:p>
          <a:p>
            <a:pPr>
              <a:lnSpc>
                <a:spcPct val="100000"/>
              </a:lnSpc>
              <a:buFont typeface="Monotype Sorts" pitchFamily="-84" charset="2"/>
              <a:buNone/>
              <a:tabLst>
                <a:tab pos="739775" algn="l"/>
                <a:tab pos="1020763" algn="l"/>
                <a:tab pos="1257300" algn="l"/>
              </a:tabLst>
            </a:pPr>
            <a:r>
              <a:rPr lang="en-US" altLang="en-US" sz="2000" b="1" dirty="0">
                <a:solidFill>
                  <a:srgbClr val="000000"/>
                </a:solidFill>
                <a:latin typeface="Times New Roman" panose="02020603050405020304" pitchFamily="18" charset="0"/>
                <a:cs typeface="Times New Roman" panose="02020603050405020304" pitchFamily="18" charset="0"/>
              </a:rPr>
              <a:t>      boolean test_and_set (boolean *target)</a:t>
            </a:r>
          </a:p>
          <a:p>
            <a:pPr>
              <a:lnSpc>
                <a:spcPct val="100000"/>
              </a:lnSpc>
              <a:buFont typeface="Monotype Sorts" pitchFamily="-84" charset="2"/>
              <a:buNone/>
              <a:tabLst>
                <a:tab pos="739775" algn="l"/>
                <a:tab pos="1020763" algn="l"/>
                <a:tab pos="1257300" algn="l"/>
              </a:tabLst>
            </a:pPr>
            <a:r>
              <a:rPr lang="en-US" altLang="en-US" sz="2000" b="1" dirty="0">
                <a:solidFill>
                  <a:srgbClr val="000000"/>
                </a:solidFill>
                <a:latin typeface="Times New Roman" panose="02020603050405020304" pitchFamily="18" charset="0"/>
                <a:cs typeface="Times New Roman" panose="02020603050405020304" pitchFamily="18" charset="0"/>
              </a:rPr>
              <a:t>        {</a:t>
            </a:r>
          </a:p>
          <a:p>
            <a:pPr>
              <a:lnSpc>
                <a:spcPct val="100000"/>
              </a:lnSpc>
              <a:buFont typeface="Monotype Sorts" pitchFamily="-84" charset="2"/>
              <a:buNone/>
              <a:tabLst>
                <a:tab pos="739775" algn="l"/>
                <a:tab pos="1020763" algn="l"/>
                <a:tab pos="1257300" algn="l"/>
              </a:tabLst>
            </a:pPr>
            <a:r>
              <a:rPr lang="en-US" altLang="en-US" sz="2000" b="1" dirty="0">
                <a:solidFill>
                  <a:srgbClr val="000000"/>
                </a:solidFill>
                <a:latin typeface="Times New Roman" panose="02020603050405020304" pitchFamily="18" charset="0"/>
                <a:cs typeface="Times New Roman" panose="02020603050405020304" pitchFamily="18" charset="0"/>
              </a:rPr>
              <a:t>               boolean </a:t>
            </a:r>
            <a:r>
              <a:rPr lang="en-US" altLang="en-US" sz="2000" b="1" dirty="0" err="1">
                <a:solidFill>
                  <a:srgbClr val="000000"/>
                </a:solidFill>
                <a:latin typeface="Times New Roman" panose="02020603050405020304" pitchFamily="18" charset="0"/>
                <a:cs typeface="Times New Roman" panose="02020603050405020304" pitchFamily="18" charset="0"/>
              </a:rPr>
              <a:t>rv</a:t>
            </a:r>
            <a:r>
              <a:rPr lang="en-US" altLang="en-US" sz="2000" b="1" dirty="0">
                <a:solidFill>
                  <a:srgbClr val="000000"/>
                </a:solidFill>
                <a:latin typeface="Times New Roman" panose="02020603050405020304" pitchFamily="18" charset="0"/>
                <a:cs typeface="Times New Roman" panose="02020603050405020304" pitchFamily="18" charset="0"/>
              </a:rPr>
              <a:t> = *target;</a:t>
            </a:r>
          </a:p>
          <a:p>
            <a:pPr>
              <a:lnSpc>
                <a:spcPct val="100000"/>
              </a:lnSpc>
              <a:buFont typeface="Monotype Sorts" pitchFamily="-84" charset="2"/>
              <a:buNone/>
              <a:tabLst>
                <a:tab pos="739775" algn="l"/>
                <a:tab pos="1020763" algn="l"/>
                <a:tab pos="1257300" algn="l"/>
              </a:tabLst>
            </a:pPr>
            <a:r>
              <a:rPr lang="en-US" altLang="en-US" sz="2000" b="1" dirty="0">
                <a:solidFill>
                  <a:srgbClr val="000000"/>
                </a:solidFill>
                <a:latin typeface="Times New Roman" panose="02020603050405020304" pitchFamily="18" charset="0"/>
                <a:cs typeface="Times New Roman" panose="02020603050405020304" pitchFamily="18" charset="0"/>
              </a:rPr>
              <a:t>               *target = true;</a:t>
            </a:r>
          </a:p>
          <a:p>
            <a:pPr>
              <a:lnSpc>
                <a:spcPct val="100000"/>
              </a:lnSpc>
              <a:buFont typeface="Monotype Sorts" pitchFamily="-84" charset="2"/>
              <a:buNone/>
              <a:tabLst>
                <a:tab pos="739775" algn="l"/>
                <a:tab pos="1020763" algn="l"/>
                <a:tab pos="1257300" algn="l"/>
              </a:tabLst>
            </a:pPr>
            <a:r>
              <a:rPr lang="en-US" altLang="en-US" sz="2000" b="1" dirty="0">
                <a:solidFill>
                  <a:srgbClr val="000000"/>
                </a:solidFill>
                <a:latin typeface="Times New Roman" panose="02020603050405020304" pitchFamily="18" charset="0"/>
                <a:cs typeface="Times New Roman" panose="02020603050405020304" pitchFamily="18" charset="0"/>
              </a:rPr>
              <a:t>               return </a:t>
            </a:r>
            <a:r>
              <a:rPr lang="en-US" altLang="en-US" sz="2000" b="1" dirty="0" err="1">
                <a:solidFill>
                  <a:srgbClr val="000000"/>
                </a:solidFill>
                <a:latin typeface="Times New Roman" panose="02020603050405020304" pitchFamily="18" charset="0"/>
                <a:cs typeface="Times New Roman" panose="02020603050405020304" pitchFamily="18" charset="0"/>
              </a:rPr>
              <a:t>rv</a:t>
            </a:r>
            <a:r>
              <a:rPr lang="en-US" altLang="en-US" sz="2000" b="1" dirty="0">
                <a:solidFill>
                  <a:srgbClr val="000000"/>
                </a:solidFill>
                <a:latin typeface="Times New Roman" panose="02020603050405020304" pitchFamily="18" charset="0"/>
                <a:cs typeface="Times New Roman" panose="02020603050405020304" pitchFamily="18" charset="0"/>
              </a:rPr>
              <a:t>:</a:t>
            </a:r>
          </a:p>
          <a:p>
            <a:pPr>
              <a:lnSpc>
                <a:spcPct val="100000"/>
              </a:lnSpc>
              <a:buFont typeface="Monotype Sorts" pitchFamily="-84" charset="2"/>
              <a:buNone/>
              <a:tabLst>
                <a:tab pos="739775" algn="l"/>
                <a:tab pos="1020763" algn="l"/>
                <a:tab pos="1257300" algn="l"/>
              </a:tabLst>
            </a:pPr>
            <a:r>
              <a:rPr lang="en-US" altLang="en-US" sz="2000" b="1" dirty="0">
                <a:solidFill>
                  <a:srgbClr val="000000"/>
                </a:solidFill>
                <a:latin typeface="Times New Roman" panose="02020603050405020304" pitchFamily="18" charset="0"/>
                <a:cs typeface="Times New Roman" panose="02020603050405020304" pitchFamily="18" charset="0"/>
              </a:rPr>
              <a:t>        }</a:t>
            </a:r>
            <a:endParaRPr lang="en-US" altLang="en-US" sz="2000" dirty="0">
              <a:solidFill>
                <a:srgbClr val="0000FF"/>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078817E4-4621-31F7-64CD-117C21EA5932}"/>
              </a:ext>
            </a:extLst>
          </p:cNvPr>
          <p:cNvSpPr txBox="1"/>
          <p:nvPr/>
        </p:nvSpPr>
        <p:spPr>
          <a:xfrm>
            <a:off x="6009640" y="3429109"/>
            <a:ext cx="6096000" cy="1323439"/>
          </a:xfrm>
          <a:prstGeom prst="rect">
            <a:avLst/>
          </a:prstGeom>
          <a:noFill/>
        </p:spPr>
        <p:txBody>
          <a:bodyPr wrap="square">
            <a:spAutoFit/>
          </a:bodyPr>
          <a:lstStyle/>
          <a:p>
            <a:pPr>
              <a:lnSpc>
                <a:spcPct val="100000"/>
              </a:lnSpc>
            </a:pPr>
            <a:r>
              <a:rPr lang="en-US" altLang="en-US" sz="2000" u="sng" dirty="0">
                <a:latin typeface="Times New Roman" panose="02020603050405020304" pitchFamily="18" charset="0"/>
                <a:cs typeface="Times New Roman" panose="02020603050405020304" pitchFamily="18" charset="0"/>
              </a:rPr>
              <a:t>Properties</a:t>
            </a:r>
          </a:p>
          <a:p>
            <a:pPr lvl="1">
              <a:lnSpc>
                <a:spcPct val="100000"/>
              </a:lnSpc>
            </a:pPr>
            <a:r>
              <a:rPr lang="en-US" altLang="en-US" sz="2000" dirty="0">
                <a:latin typeface="Times New Roman" panose="02020603050405020304" pitchFamily="18" charset="0"/>
                <a:cs typeface="Times New Roman" panose="02020603050405020304" pitchFamily="18" charset="0"/>
              </a:rPr>
              <a:t>Executed atomically</a:t>
            </a:r>
          </a:p>
          <a:p>
            <a:pPr lvl="1">
              <a:lnSpc>
                <a:spcPct val="100000"/>
              </a:lnSpc>
            </a:pPr>
            <a:r>
              <a:rPr lang="en-US" altLang="en-US" sz="2000" dirty="0">
                <a:latin typeface="Times New Roman" panose="02020603050405020304" pitchFamily="18" charset="0"/>
                <a:cs typeface="Times New Roman" panose="02020603050405020304" pitchFamily="18" charset="0"/>
              </a:rPr>
              <a:t>Returns the original value of passed parameter</a:t>
            </a:r>
          </a:p>
          <a:p>
            <a:pPr lvl="1">
              <a:lnSpc>
                <a:spcPct val="100000"/>
              </a:lnSpc>
            </a:pPr>
            <a:r>
              <a:rPr lang="en-US" altLang="en-US" sz="2000" dirty="0">
                <a:latin typeface="Times New Roman" panose="02020603050405020304" pitchFamily="18" charset="0"/>
                <a:cs typeface="Times New Roman" panose="02020603050405020304" pitchFamily="18" charset="0"/>
              </a:rPr>
              <a:t>Set the new value of passed parameter to </a:t>
            </a:r>
            <a:r>
              <a:rPr lang="en-US" altLang="en-US" sz="2000" b="1" dirty="0">
                <a:solidFill>
                  <a:srgbClr val="000000"/>
                </a:solidFill>
                <a:latin typeface="Times New Roman" panose="02020603050405020304" pitchFamily="18" charset="0"/>
                <a:cs typeface="Times New Roman" panose="02020603050405020304" pitchFamily="18" charset="0"/>
              </a:rPr>
              <a:t>true</a:t>
            </a:r>
            <a:endParaRPr lang="en-US" alt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3313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EAFB8E-4077-D67C-1557-AB5F0EE6BEE1}"/>
              </a:ext>
            </a:extLst>
          </p:cNvPr>
          <p:cNvSpPr>
            <a:spLocks noGrp="1" noChangeArrowheads="1"/>
          </p:cNvSpPr>
          <p:nvPr>
            <p:ph idx="1"/>
          </p:nvPr>
        </p:nvSpPr>
        <p:spPr>
          <a:xfrm>
            <a:off x="912495" y="584200"/>
            <a:ext cx="7054850" cy="5067300"/>
          </a:xfrm>
        </p:spPr>
        <p:txBody>
          <a:bodyPr>
            <a:noAutofit/>
          </a:bodyPr>
          <a:lstStyle/>
          <a:p>
            <a:pPr>
              <a:lnSpc>
                <a:spcPct val="90000"/>
              </a:lnSpc>
              <a:tabLst>
                <a:tab pos="741363" algn="l"/>
                <a:tab pos="1022350" algn="l"/>
                <a:tab pos="1258888" algn="l"/>
              </a:tabLst>
            </a:pPr>
            <a:r>
              <a:rPr lang="en-US" altLang="en-US" sz="1800" dirty="0">
                <a:latin typeface="Times New Roman" panose="02020603050405020304" pitchFamily="18" charset="0"/>
                <a:cs typeface="Times New Roman" panose="02020603050405020304" pitchFamily="18" charset="0"/>
              </a:rPr>
              <a:t>Shared boolean variable </a:t>
            </a:r>
            <a:r>
              <a:rPr lang="en-US" altLang="en-US" sz="1800" b="1" dirty="0">
                <a:latin typeface="Times New Roman" panose="02020603050405020304" pitchFamily="18" charset="0"/>
                <a:cs typeface="Times New Roman" panose="02020603050405020304" pitchFamily="18" charset="0"/>
              </a:rPr>
              <a:t>lock</a:t>
            </a:r>
            <a:r>
              <a:rPr lang="en-US" altLang="en-US" sz="1800" dirty="0">
                <a:latin typeface="Times New Roman" panose="02020603050405020304" pitchFamily="18" charset="0"/>
                <a:cs typeface="Times New Roman" panose="02020603050405020304" pitchFamily="18" charset="0"/>
              </a:rPr>
              <a:t>, initialized to </a:t>
            </a:r>
            <a:r>
              <a:rPr lang="en-US" altLang="en-US" sz="1800" b="1" dirty="0">
                <a:latin typeface="Times New Roman" panose="02020603050405020304" pitchFamily="18" charset="0"/>
                <a:cs typeface="Times New Roman" panose="02020603050405020304" pitchFamily="18" charset="0"/>
              </a:rPr>
              <a:t>false</a:t>
            </a:r>
          </a:p>
          <a:p>
            <a:pPr>
              <a:lnSpc>
                <a:spcPct val="90000"/>
              </a:lnSpc>
              <a:tabLst>
                <a:tab pos="741363" algn="l"/>
                <a:tab pos="1022350" algn="l"/>
                <a:tab pos="1258888" algn="l"/>
              </a:tabLst>
            </a:pPr>
            <a:r>
              <a:rPr lang="en-US" altLang="en-US" sz="1800" dirty="0">
                <a:latin typeface="Times New Roman" panose="02020603050405020304" pitchFamily="18" charset="0"/>
                <a:cs typeface="Times New Roman" panose="02020603050405020304" pitchFamily="18" charset="0"/>
              </a:rPr>
              <a:t>Solution:</a:t>
            </a:r>
            <a:endParaRPr lang="en-US" altLang="en-US" sz="1800" b="1" dirty="0">
              <a:latin typeface="Times New Roman" panose="02020603050405020304" pitchFamily="18" charset="0"/>
              <a:cs typeface="Times New Roman" panose="02020603050405020304" pitchFamily="18" charset="0"/>
            </a:endParaRP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a:t>
            </a:r>
            <a:r>
              <a:rPr lang="en-US" altLang="en-US" sz="1800" b="1" dirty="0">
                <a:solidFill>
                  <a:srgbClr val="000000"/>
                </a:solidFill>
                <a:latin typeface="Times New Roman" panose="02020603050405020304" pitchFamily="18" charset="0"/>
                <a:cs typeface="Times New Roman" panose="02020603050405020304" pitchFamily="18" charset="0"/>
              </a:rPr>
              <a:t>do {</a:t>
            </a:r>
            <a:br>
              <a:rPr lang="en-US" altLang="en-US" sz="1800" b="1" dirty="0">
                <a:solidFill>
                  <a:srgbClr val="000000"/>
                </a:solidFill>
                <a:latin typeface="Times New Roman" panose="02020603050405020304" pitchFamily="18" charset="0"/>
                <a:cs typeface="Times New Roman" panose="02020603050405020304" pitchFamily="18" charset="0"/>
              </a:rPr>
            </a:br>
            <a:r>
              <a:rPr lang="en-US" altLang="en-US" sz="1800" b="1" dirty="0">
                <a:solidFill>
                  <a:srgbClr val="000000"/>
                </a:solidFill>
                <a:latin typeface="Times New Roman" panose="02020603050405020304" pitchFamily="18" charset="0"/>
                <a:cs typeface="Times New Roman" panose="02020603050405020304" pitchFamily="18" charset="0"/>
              </a:rPr>
              <a:t>          while (test_and_set(&amp;lock)) </a:t>
            </a:r>
          </a:p>
          <a:p>
            <a:pPr>
              <a:buFont typeface="Monotype Sorts" pitchFamily="-84" charset="2"/>
              <a:buNone/>
              <a:tabLst>
                <a:tab pos="741363" algn="l"/>
                <a:tab pos="1022350" algn="l"/>
                <a:tab pos="1258888" algn="l"/>
              </a:tabLst>
            </a:pPr>
            <a:r>
              <a:rPr lang="en-US" altLang="en-US" sz="1800" b="1" dirty="0">
                <a:solidFill>
                  <a:srgbClr val="000000"/>
                </a:solidFill>
                <a:latin typeface="Times New Roman" panose="02020603050405020304" pitchFamily="18" charset="0"/>
                <a:cs typeface="Times New Roman" panose="02020603050405020304" pitchFamily="18" charset="0"/>
              </a:rPr>
              <a:t>             ; /* do nothing */ </a:t>
            </a:r>
            <a:br>
              <a:rPr lang="en-US" altLang="en-US" sz="1800" b="1" dirty="0">
                <a:solidFill>
                  <a:srgbClr val="000000"/>
                </a:solidFill>
                <a:latin typeface="Times New Roman" panose="02020603050405020304" pitchFamily="18" charset="0"/>
                <a:cs typeface="Times New Roman" panose="02020603050405020304" pitchFamily="18" charset="0"/>
              </a:rPr>
            </a:br>
            <a:endParaRPr lang="en-US" altLang="en-US" sz="1800" b="1"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tabLst>
                <a:tab pos="741363" algn="l"/>
                <a:tab pos="1022350" algn="l"/>
                <a:tab pos="1258888" algn="l"/>
              </a:tabLst>
            </a:pPr>
            <a:r>
              <a:rPr lang="en-US" altLang="en-US" sz="1800" b="1" dirty="0">
                <a:solidFill>
                  <a:srgbClr val="000000"/>
                </a:solidFill>
                <a:latin typeface="Times New Roman" panose="02020603050405020304" pitchFamily="18" charset="0"/>
                <a:cs typeface="Times New Roman" panose="02020603050405020304" pitchFamily="18" charset="0"/>
              </a:rPr>
              <a:t>                 /* critical section */ </a:t>
            </a:r>
            <a:br>
              <a:rPr lang="en-US" altLang="en-US" sz="1800" b="1" dirty="0">
                <a:solidFill>
                  <a:srgbClr val="000000"/>
                </a:solidFill>
                <a:latin typeface="Times New Roman" panose="02020603050405020304" pitchFamily="18" charset="0"/>
                <a:cs typeface="Times New Roman" panose="02020603050405020304" pitchFamily="18" charset="0"/>
              </a:rPr>
            </a:br>
            <a:endParaRPr lang="en-US" altLang="en-US" sz="1800" b="1" dirty="0">
              <a:solidFill>
                <a:srgbClr val="000000"/>
              </a:solidFill>
              <a:latin typeface="Times New Roman" panose="02020603050405020304" pitchFamily="18" charset="0"/>
              <a:cs typeface="Times New Roman" panose="02020603050405020304" pitchFamily="18" charset="0"/>
            </a:endParaRPr>
          </a:p>
          <a:p>
            <a:pPr>
              <a:buFont typeface="Monotype Sorts" pitchFamily="-84" charset="2"/>
              <a:buNone/>
              <a:tabLst>
                <a:tab pos="741363" algn="l"/>
                <a:tab pos="1022350" algn="l"/>
                <a:tab pos="1258888" algn="l"/>
              </a:tabLst>
            </a:pPr>
            <a:r>
              <a:rPr lang="en-US" altLang="en-US" sz="1800" b="1" dirty="0">
                <a:solidFill>
                  <a:srgbClr val="000000"/>
                </a:solidFill>
                <a:latin typeface="Times New Roman" panose="02020603050405020304" pitchFamily="18" charset="0"/>
                <a:cs typeface="Times New Roman" panose="02020603050405020304" pitchFamily="18" charset="0"/>
              </a:rPr>
              <a:t>          lock = false; </a:t>
            </a:r>
          </a:p>
          <a:p>
            <a:pPr>
              <a:buFont typeface="Monotype Sorts" pitchFamily="-84" charset="2"/>
              <a:buNone/>
              <a:tabLst>
                <a:tab pos="741363" algn="l"/>
                <a:tab pos="1022350" algn="l"/>
                <a:tab pos="1258888" algn="l"/>
              </a:tabLst>
            </a:pPr>
            <a:r>
              <a:rPr lang="en-US" altLang="en-US" sz="1800" b="1" dirty="0">
                <a:solidFill>
                  <a:srgbClr val="000000"/>
                </a:solidFill>
                <a:latin typeface="Times New Roman" panose="02020603050405020304" pitchFamily="18" charset="0"/>
                <a:cs typeface="Times New Roman" panose="02020603050405020304" pitchFamily="18" charset="0"/>
              </a:rPr>
              <a:t>                 /* remainder section */ </a:t>
            </a:r>
          </a:p>
          <a:p>
            <a:pPr>
              <a:buFont typeface="Monotype Sorts" pitchFamily="-84" charset="2"/>
              <a:buNone/>
              <a:tabLst>
                <a:tab pos="741363" algn="l"/>
                <a:tab pos="1022350" algn="l"/>
                <a:tab pos="1258888" algn="l"/>
              </a:tabLst>
            </a:pPr>
            <a:r>
              <a:rPr lang="en-US" altLang="en-US" sz="1800" b="1" dirty="0">
                <a:solidFill>
                  <a:srgbClr val="000000"/>
                </a:solidFill>
                <a:latin typeface="Times New Roman" panose="02020603050405020304" pitchFamily="18" charset="0"/>
                <a:cs typeface="Times New Roman" panose="02020603050405020304" pitchFamily="18" charset="0"/>
              </a:rPr>
              <a:t>       } while (true);</a:t>
            </a:r>
          </a:p>
          <a:p>
            <a:pPr>
              <a:buFont typeface="Monotype Sorts" pitchFamily="-84" charset="2"/>
              <a:buNone/>
              <a:tabLst>
                <a:tab pos="741363" algn="l"/>
                <a:tab pos="1022350" algn="l"/>
                <a:tab pos="1258888" algn="l"/>
              </a:tabLst>
            </a:pPr>
            <a:endParaRPr lang="en-US" altLang="en-US" sz="1800" b="1" dirty="0">
              <a:solidFill>
                <a:srgbClr val="000000"/>
              </a:solidFill>
              <a:latin typeface="Times New Roman" panose="02020603050405020304" pitchFamily="18" charset="0"/>
              <a:cs typeface="Times New Roman" panose="02020603050405020304" pitchFamily="18" charset="0"/>
            </a:endParaRPr>
          </a:p>
          <a:p>
            <a:pPr>
              <a:lnSpc>
                <a:spcPct val="90000"/>
              </a:lnSpc>
              <a:buFont typeface="Monotype Sorts" pitchFamily="-84" charset="2"/>
              <a:buNone/>
              <a:tabLst>
                <a:tab pos="741363" algn="l"/>
                <a:tab pos="1022350" algn="l"/>
                <a:tab pos="1258888" algn="l"/>
              </a:tabLst>
            </a:pPr>
            <a:endParaRPr lang="en-US" altLang="en-US" sz="1800" dirty="0">
              <a:latin typeface="Times New Roman" panose="02020603050405020304" pitchFamily="18" charset="0"/>
              <a:cs typeface="Times New Roman" panose="02020603050405020304" pitchFamily="18" charset="0"/>
            </a:endParaRPr>
          </a:p>
          <a:p>
            <a:pPr>
              <a:lnSpc>
                <a:spcPct val="90000"/>
              </a:lnSpc>
              <a:buFont typeface="Monotype Sorts" pitchFamily="-84" charset="2"/>
              <a:buNone/>
              <a:tabLst>
                <a:tab pos="741363" algn="l"/>
                <a:tab pos="1022350" algn="l"/>
                <a:tab pos="1258888" algn="l"/>
              </a:tabLst>
            </a:pPr>
            <a:r>
              <a:rPr lang="en-US" altLang="en-US" sz="1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828715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220FE1D-9B7E-1B1C-C7DC-998EB82A68DE}"/>
              </a:ext>
            </a:extLst>
          </p:cNvPr>
          <p:cNvSpPr>
            <a:spLocks noGrp="1"/>
          </p:cNvSpPr>
          <p:nvPr>
            <p:ph idx="1"/>
          </p:nvPr>
        </p:nvSpPr>
        <p:spPr>
          <a:xfrm>
            <a:off x="806449" y="1046451"/>
            <a:ext cx="8815071" cy="2663102"/>
          </a:xfrm>
        </p:spPr>
        <p:txBody>
          <a:bodyPr>
            <a:noAutofit/>
          </a:bodyPr>
          <a:lstStyle/>
          <a:p>
            <a:r>
              <a:rPr lang="en-US" altLang="en-US" sz="1800" dirty="0">
                <a:latin typeface="Times New Roman" panose="02020603050405020304" pitchFamily="18" charset="0"/>
                <a:cs typeface="Times New Roman" panose="02020603050405020304" pitchFamily="18" charset="0"/>
              </a:rPr>
              <a:t>Definition</a:t>
            </a: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int </a:t>
            </a:r>
            <a:r>
              <a:rPr lang="en-US" altLang="en-US" sz="1800" b="1" dirty="0" err="1">
                <a:latin typeface="Times New Roman" panose="02020603050405020304" pitchFamily="18" charset="0"/>
                <a:cs typeface="Times New Roman" panose="02020603050405020304" pitchFamily="18" charset="0"/>
              </a:rPr>
              <a:t>compare_and_swap</a:t>
            </a:r>
            <a:r>
              <a:rPr lang="en-US" altLang="en-US" sz="1800" b="1" dirty="0">
                <a:latin typeface="Times New Roman" panose="02020603050405020304" pitchFamily="18" charset="0"/>
                <a:cs typeface="Times New Roman" panose="02020603050405020304" pitchFamily="18" charset="0"/>
              </a:rPr>
              <a:t>(int *value, int expected, int </a:t>
            </a:r>
            <a:r>
              <a:rPr lang="en-US" altLang="en-US" sz="1800" b="1" dirty="0" err="1">
                <a:latin typeface="Times New Roman" panose="02020603050405020304" pitchFamily="18" charset="0"/>
                <a:cs typeface="Times New Roman" panose="02020603050405020304" pitchFamily="18" charset="0"/>
              </a:rPr>
              <a:t>new_value</a:t>
            </a:r>
            <a:r>
              <a:rPr lang="en-US" altLang="en-US" sz="1800" b="1" dirty="0">
                <a:latin typeface="Times New Roman" panose="02020603050405020304" pitchFamily="18" charset="0"/>
                <a:cs typeface="Times New Roman" panose="02020603050405020304" pitchFamily="18" charset="0"/>
              </a:rPr>
              <a:t>)</a:t>
            </a: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                  </a:t>
            </a: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int temp = *value; </a:t>
            </a: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if (*value == expected) </a:t>
            </a: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*value = </a:t>
            </a:r>
            <a:r>
              <a:rPr lang="en-US" altLang="en-US" sz="1800" b="1" dirty="0" err="1">
                <a:latin typeface="Times New Roman" panose="02020603050405020304" pitchFamily="18" charset="0"/>
                <a:cs typeface="Times New Roman" panose="02020603050405020304" pitchFamily="18" charset="0"/>
              </a:rPr>
              <a:t>new_value</a:t>
            </a:r>
            <a:r>
              <a:rPr lang="en-US" altLang="en-US" sz="1800" b="1" dirty="0">
                <a:latin typeface="Times New Roman" panose="02020603050405020304" pitchFamily="18" charset="0"/>
                <a:cs typeface="Times New Roman" panose="02020603050405020304" pitchFamily="18" charset="0"/>
              </a:rPr>
              <a:t>; </a:t>
            </a: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return temp; </a:t>
            </a: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 </a:t>
            </a:r>
            <a:endParaRPr lang="en-US" altLang="en-US" sz="1800" dirty="0">
              <a:latin typeface="Times New Roman" panose="02020603050405020304" pitchFamily="18" charset="0"/>
              <a:cs typeface="Times New Roman" panose="02020603050405020304" pitchFamily="18" charset="0"/>
            </a:endParaRPr>
          </a:p>
          <a:p>
            <a:r>
              <a:rPr lang="en-US" altLang="en-US" sz="1800" dirty="0">
                <a:latin typeface="Times New Roman" panose="02020603050405020304" pitchFamily="18" charset="0"/>
                <a:cs typeface="Times New Roman" panose="02020603050405020304" pitchFamily="18" charset="0"/>
              </a:rPr>
              <a:t>Properties</a:t>
            </a:r>
          </a:p>
          <a:p>
            <a:pPr lvl="1"/>
            <a:r>
              <a:rPr lang="en-US" altLang="en-US" sz="1800" dirty="0">
                <a:latin typeface="Times New Roman" panose="02020603050405020304" pitchFamily="18" charset="0"/>
                <a:cs typeface="Times New Roman" panose="02020603050405020304" pitchFamily="18" charset="0"/>
              </a:rPr>
              <a:t>Executed atomically</a:t>
            </a:r>
          </a:p>
          <a:p>
            <a:pPr lvl="1"/>
            <a:r>
              <a:rPr lang="en-US" altLang="en-US" sz="1800" dirty="0">
                <a:latin typeface="Times New Roman" panose="02020603050405020304" pitchFamily="18" charset="0"/>
                <a:cs typeface="Times New Roman" panose="02020603050405020304" pitchFamily="18" charset="0"/>
              </a:rPr>
              <a:t>Returns the original value of passed parameter </a:t>
            </a:r>
            <a:r>
              <a:rPr lang="en-US" altLang="en-US" sz="1800" b="1" dirty="0">
                <a:latin typeface="Times New Roman" panose="02020603050405020304" pitchFamily="18" charset="0"/>
                <a:cs typeface="Times New Roman" panose="02020603050405020304" pitchFamily="18" charset="0"/>
              </a:rPr>
              <a:t>value</a:t>
            </a:r>
            <a:endParaRPr lang="en-US" altLang="en-US" sz="1800" dirty="0">
              <a:latin typeface="Times New Roman" panose="02020603050405020304" pitchFamily="18" charset="0"/>
              <a:cs typeface="Times New Roman" panose="02020603050405020304" pitchFamily="18" charset="0"/>
            </a:endParaRPr>
          </a:p>
          <a:p>
            <a:pPr lvl="1"/>
            <a:r>
              <a:rPr lang="en-US" altLang="en-US" sz="1800" dirty="0">
                <a:latin typeface="Times New Roman" panose="02020603050405020304" pitchFamily="18" charset="0"/>
                <a:cs typeface="Times New Roman" panose="02020603050405020304" pitchFamily="18" charset="0"/>
              </a:rPr>
              <a:t>Set  the variable </a:t>
            </a:r>
            <a:r>
              <a:rPr lang="en-US" altLang="en-US" sz="1800" b="1" dirty="0">
                <a:latin typeface="Times New Roman" panose="02020603050405020304" pitchFamily="18" charset="0"/>
                <a:cs typeface="Times New Roman" panose="02020603050405020304" pitchFamily="18" charset="0"/>
              </a:rPr>
              <a:t>value</a:t>
            </a:r>
            <a:r>
              <a:rPr lang="en-US" altLang="en-US" sz="1800" dirty="0">
                <a:latin typeface="Times New Roman" panose="02020603050405020304" pitchFamily="18" charset="0"/>
                <a:cs typeface="Times New Roman" panose="02020603050405020304" pitchFamily="18" charset="0"/>
              </a:rPr>
              <a:t> the value of the passed parameter </a:t>
            </a:r>
            <a:r>
              <a:rPr lang="en-US" altLang="en-US" sz="1800" b="1" dirty="0" err="1">
                <a:latin typeface="Times New Roman" panose="02020603050405020304" pitchFamily="18" charset="0"/>
                <a:cs typeface="Times New Roman" panose="02020603050405020304" pitchFamily="18" charset="0"/>
              </a:rPr>
              <a:t>new_value</a:t>
            </a:r>
            <a:r>
              <a:rPr lang="en-US" altLang="en-US" sz="1800" dirty="0">
                <a:latin typeface="Times New Roman" panose="02020603050405020304" pitchFamily="18" charset="0"/>
                <a:cs typeface="Times New Roman" panose="02020603050405020304" pitchFamily="18" charset="0"/>
              </a:rPr>
              <a:t> but only if </a:t>
            </a:r>
            <a:r>
              <a:rPr lang="en-US" altLang="en-US" sz="1800" b="1" dirty="0">
                <a:latin typeface="Times New Roman" panose="02020603050405020304" pitchFamily="18" charset="0"/>
                <a:cs typeface="Times New Roman" panose="02020603050405020304" pitchFamily="18" charset="0"/>
              </a:rPr>
              <a:t>*value == expected </a:t>
            </a:r>
            <a:r>
              <a:rPr lang="en-US" altLang="en-US" sz="1800" dirty="0">
                <a:latin typeface="Times New Roman" panose="02020603050405020304" pitchFamily="18" charset="0"/>
                <a:cs typeface="Times New Roman" panose="02020603050405020304" pitchFamily="18" charset="0"/>
              </a:rPr>
              <a:t>is true. That is, the swap takes place only under this condition.</a:t>
            </a:r>
          </a:p>
          <a:p>
            <a:pPr lvl="1"/>
            <a:endParaRPr lang="en-US" altLang="en-US" sz="18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9AFA94E-6940-1249-132F-1061DAC7D1F8}"/>
              </a:ext>
            </a:extLst>
          </p:cNvPr>
          <p:cNvSpPr txBox="1"/>
          <p:nvPr/>
        </p:nvSpPr>
        <p:spPr>
          <a:xfrm>
            <a:off x="254000" y="379214"/>
            <a:ext cx="5567680" cy="461665"/>
          </a:xfrm>
          <a:prstGeom prst="rect">
            <a:avLst/>
          </a:prstGeom>
          <a:noFill/>
        </p:spPr>
        <p:txBody>
          <a:bodyPr wrap="square">
            <a:spAutoFit/>
          </a:bodyPr>
          <a:lstStyle/>
          <a:p>
            <a:pPr lvl="1"/>
            <a:r>
              <a:rPr lang="en-US" sz="2400" b="1" dirty="0" err="1">
                <a:solidFill>
                  <a:srgbClr val="C00000"/>
                </a:solidFill>
                <a:latin typeface="Times New Roman" panose="02020603050405020304" pitchFamily="18" charset="0"/>
                <a:cs typeface="Times New Roman" panose="02020603050405020304" pitchFamily="18" charset="0"/>
              </a:rPr>
              <a:t>Compare_and_swap</a:t>
            </a:r>
            <a:endParaRPr lang="en-US"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841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198494-ED11-1A87-4E9B-ACEFC7BB5FFE}"/>
              </a:ext>
            </a:extLst>
          </p:cNvPr>
          <p:cNvSpPr>
            <a:spLocks noGrp="1" noChangeArrowheads="1"/>
          </p:cNvSpPr>
          <p:nvPr>
            <p:ph idx="1"/>
          </p:nvPr>
        </p:nvSpPr>
        <p:spPr>
          <a:xfrm>
            <a:off x="827088" y="1211263"/>
            <a:ext cx="9190672" cy="4333875"/>
          </a:xfrm>
        </p:spPr>
        <p:txBody>
          <a:bodyPr>
            <a:noAutofit/>
          </a:bodyPr>
          <a:lstStyle/>
          <a:p>
            <a:pPr>
              <a:lnSpc>
                <a:spcPct val="90000"/>
              </a:lnSpc>
              <a:tabLst>
                <a:tab pos="741363" algn="l"/>
                <a:tab pos="1022350" algn="l"/>
                <a:tab pos="1258888" algn="l"/>
              </a:tabLst>
            </a:pPr>
            <a:r>
              <a:rPr lang="en-US" altLang="en-US" sz="1800" dirty="0">
                <a:latin typeface="Times New Roman" panose="02020603050405020304" pitchFamily="18" charset="0"/>
                <a:cs typeface="Times New Roman" panose="02020603050405020304" pitchFamily="18" charset="0"/>
              </a:rPr>
              <a:t>Shared integer  </a:t>
            </a:r>
            <a:r>
              <a:rPr lang="en-US" altLang="ja-JP" sz="1800" b="1" dirty="0">
                <a:latin typeface="Times New Roman" panose="02020603050405020304" pitchFamily="18" charset="0"/>
                <a:cs typeface="Times New Roman" panose="02020603050405020304" pitchFamily="18" charset="0"/>
              </a:rPr>
              <a:t>lock</a:t>
            </a:r>
            <a:r>
              <a:rPr lang="en-US" altLang="ja-JP" sz="1800" dirty="0">
                <a:latin typeface="Times New Roman" panose="02020603050405020304" pitchFamily="18" charset="0"/>
                <a:cs typeface="Times New Roman" panose="02020603050405020304" pitchFamily="18" charset="0"/>
              </a:rPr>
              <a:t>  initialized to 0; </a:t>
            </a:r>
          </a:p>
          <a:p>
            <a:pPr>
              <a:lnSpc>
                <a:spcPct val="90000"/>
              </a:lnSpc>
              <a:tabLst>
                <a:tab pos="741363" algn="l"/>
                <a:tab pos="1022350" algn="l"/>
                <a:tab pos="1258888" algn="l"/>
              </a:tabLst>
            </a:pPr>
            <a:r>
              <a:rPr lang="en-US" altLang="en-US" sz="1800" dirty="0">
                <a:latin typeface="Times New Roman" panose="02020603050405020304" pitchFamily="18" charset="0"/>
                <a:cs typeface="Times New Roman" panose="02020603050405020304" pitchFamily="18" charset="0"/>
              </a:rPr>
              <a:t>Solution:</a:t>
            </a: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while (true){</a:t>
            </a:r>
            <a:br>
              <a:rPr lang="en-US" altLang="en-US" sz="1800" b="1" dirty="0">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    		while (</a:t>
            </a:r>
            <a:r>
              <a:rPr lang="en-US" altLang="en-US" sz="1800" b="1" dirty="0" err="1">
                <a:latin typeface="Times New Roman" panose="02020603050405020304" pitchFamily="18" charset="0"/>
                <a:cs typeface="Times New Roman" panose="02020603050405020304" pitchFamily="18" charset="0"/>
              </a:rPr>
              <a:t>compare_and_swap</a:t>
            </a:r>
            <a:r>
              <a:rPr lang="en-US" altLang="en-US" sz="1800" b="1" dirty="0">
                <a:latin typeface="Times New Roman" panose="02020603050405020304" pitchFamily="18" charset="0"/>
                <a:cs typeface="Times New Roman" panose="02020603050405020304" pitchFamily="18" charset="0"/>
              </a:rPr>
              <a:t>(&amp;lock, 0, 1) != 0) </a:t>
            </a: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 /* do nothing */ </a:t>
            </a:r>
            <a:br>
              <a:rPr lang="en-US" altLang="en-US" sz="1800" b="1" dirty="0">
                <a:latin typeface="Times New Roman" panose="02020603050405020304" pitchFamily="18" charset="0"/>
                <a:cs typeface="Times New Roman" panose="02020603050405020304" pitchFamily="18" charset="0"/>
              </a:rPr>
            </a:br>
            <a:endParaRPr lang="en-US" altLang="en-US" sz="1800" b="1" dirty="0">
              <a:latin typeface="Times New Roman" panose="02020603050405020304" pitchFamily="18" charset="0"/>
              <a:cs typeface="Times New Roman" panose="02020603050405020304" pitchFamily="18" charset="0"/>
            </a:endParaRP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 critical section */ </a:t>
            </a:r>
            <a:br>
              <a:rPr lang="en-US" altLang="en-US" sz="1800" b="1" dirty="0">
                <a:latin typeface="Times New Roman" panose="02020603050405020304" pitchFamily="18" charset="0"/>
                <a:cs typeface="Times New Roman" panose="02020603050405020304" pitchFamily="18" charset="0"/>
              </a:rPr>
            </a:br>
            <a:endParaRPr lang="en-US" altLang="en-US" sz="1800" b="1" dirty="0">
              <a:latin typeface="Times New Roman" panose="02020603050405020304" pitchFamily="18" charset="0"/>
              <a:cs typeface="Times New Roman" panose="02020603050405020304" pitchFamily="18" charset="0"/>
            </a:endParaRP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lock = 0; </a:t>
            </a:r>
            <a:br>
              <a:rPr lang="en-US" altLang="en-US" sz="1800" b="1" dirty="0">
                <a:latin typeface="Times New Roman" panose="02020603050405020304" pitchFamily="18" charset="0"/>
                <a:cs typeface="Times New Roman" panose="02020603050405020304" pitchFamily="18" charset="0"/>
              </a:rPr>
            </a:br>
            <a:endParaRPr lang="en-US" altLang="en-US" sz="1800" b="1" dirty="0">
              <a:latin typeface="Times New Roman" panose="02020603050405020304" pitchFamily="18" charset="0"/>
              <a:cs typeface="Times New Roman" panose="02020603050405020304" pitchFamily="18" charset="0"/>
            </a:endParaRP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 remainder section */ </a:t>
            </a:r>
          </a:p>
          <a:p>
            <a:pPr>
              <a:buFont typeface="Monotype Sorts" pitchFamily="-84" charset="2"/>
              <a:buNone/>
              <a:tabLst>
                <a:tab pos="741363" algn="l"/>
                <a:tab pos="1022350" algn="l"/>
                <a:tab pos="1258888" algn="l"/>
              </a:tabLst>
            </a:pPr>
            <a:r>
              <a:rPr lang="en-US" altLang="en-US" sz="1800" b="1" dirty="0">
                <a:latin typeface="Times New Roman" panose="02020603050405020304" pitchFamily="18" charset="0"/>
                <a:cs typeface="Times New Roman" panose="02020603050405020304" pitchFamily="18" charset="0"/>
              </a:rPr>
              <a:t>      } </a:t>
            </a:r>
          </a:p>
          <a:p>
            <a:pPr>
              <a:buFont typeface="Monotype Sorts" pitchFamily="-84" charset="2"/>
              <a:buNone/>
              <a:tabLst>
                <a:tab pos="741363" algn="l"/>
                <a:tab pos="1022350" algn="l"/>
                <a:tab pos="1258888" algn="l"/>
              </a:tabLst>
            </a:pPr>
            <a:endParaRPr lang="en-US" altLang="en-US" sz="1800" b="1" dirty="0">
              <a:latin typeface="Times New Roman" panose="02020603050405020304" pitchFamily="18" charset="0"/>
              <a:cs typeface="Times New Roman" panose="02020603050405020304" pitchFamily="18" charset="0"/>
            </a:endParaRPr>
          </a:p>
          <a:p>
            <a:pPr>
              <a:tabLst>
                <a:tab pos="741363" algn="l"/>
                <a:tab pos="1022350" algn="l"/>
                <a:tab pos="1258888" algn="l"/>
              </a:tabLst>
            </a:pPr>
            <a:r>
              <a:rPr lang="en-US" altLang="en-US" sz="1800" dirty="0">
                <a:latin typeface="Times New Roman" panose="02020603050405020304" pitchFamily="18" charset="0"/>
                <a:cs typeface="Times New Roman" panose="02020603050405020304" pitchFamily="18" charset="0"/>
              </a:rPr>
              <a:t>Does it solve the critical-section problem?</a:t>
            </a:r>
          </a:p>
          <a:p>
            <a:pPr marL="0" indent="0">
              <a:buNone/>
              <a:tabLst>
                <a:tab pos="741363" algn="l"/>
                <a:tab pos="1022350" algn="l"/>
                <a:tab pos="1258888" algn="l"/>
              </a:tabLst>
            </a:pPr>
            <a:endParaRPr lang="en-US" altLang="en-US" sz="1800" b="1" dirty="0">
              <a:latin typeface="Times New Roman" panose="02020603050405020304" pitchFamily="18" charset="0"/>
              <a:cs typeface="Times New Roman" panose="02020603050405020304" pitchFamily="18" charset="0"/>
            </a:endParaRPr>
          </a:p>
          <a:p>
            <a:pPr>
              <a:lnSpc>
                <a:spcPct val="90000"/>
              </a:lnSpc>
              <a:buFont typeface="Monotype Sorts" pitchFamily="-84" charset="2"/>
              <a:buNone/>
              <a:tabLst>
                <a:tab pos="741363" algn="l"/>
                <a:tab pos="1022350" algn="l"/>
                <a:tab pos="1258888" algn="l"/>
              </a:tabLst>
            </a:pPr>
            <a:r>
              <a:rPr lang="en-US" altLang="en-US" sz="1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396955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2223D5E-37E9-2B54-F454-526464BB354B}"/>
              </a:ext>
            </a:extLst>
          </p:cNvPr>
          <p:cNvSpPr>
            <a:spLocks noGrp="1"/>
          </p:cNvSpPr>
          <p:nvPr>
            <p:ph type="title"/>
          </p:nvPr>
        </p:nvSpPr>
        <p:spPr>
          <a:xfrm>
            <a:off x="457200" y="224522"/>
            <a:ext cx="8229600" cy="576262"/>
          </a:xfrm>
        </p:spPr>
        <p:txBody>
          <a:bodyPr vert="horz" lIns="91440" tIns="45720" rIns="91440" bIns="45720" rtlCol="0" anchor="ctr">
            <a:normAutofit fontScale="90000"/>
          </a:bodyPr>
          <a:lstStyle/>
          <a:p>
            <a:r>
              <a:rPr lang="en-US" altLang="en-US" b="1" dirty="0">
                <a:solidFill>
                  <a:srgbClr val="C00000"/>
                </a:solidFill>
                <a:latin typeface="Times New Roman" panose="02020603050405020304" pitchFamily="18" charset="0"/>
                <a:cs typeface="Times New Roman" panose="02020603050405020304" pitchFamily="18" charset="0"/>
              </a:rPr>
              <a:t>Atomic Variables</a:t>
            </a:r>
          </a:p>
        </p:txBody>
      </p:sp>
      <p:sp>
        <p:nvSpPr>
          <p:cNvPr id="5" name="Content Placeholder 2">
            <a:extLst>
              <a:ext uri="{FF2B5EF4-FFF2-40B4-BE49-F238E27FC236}">
                <a16:creationId xmlns:a16="http://schemas.microsoft.com/office/drawing/2014/main" id="{69B2B651-BE55-1A81-6496-738434228472}"/>
              </a:ext>
            </a:extLst>
          </p:cNvPr>
          <p:cNvSpPr>
            <a:spLocks noGrp="1"/>
          </p:cNvSpPr>
          <p:nvPr>
            <p:ph idx="1"/>
          </p:nvPr>
        </p:nvSpPr>
        <p:spPr>
          <a:xfrm>
            <a:off x="786130" y="918529"/>
            <a:ext cx="9180830" cy="3165791"/>
          </a:xfrm>
        </p:spPr>
        <p:txBody>
          <a:bodyPr>
            <a:normAutofit lnSpcReduction="10000"/>
          </a:bodyPr>
          <a:lstStyle/>
          <a:p>
            <a:r>
              <a:rPr lang="en-US" altLang="en-US" sz="2000" dirty="0">
                <a:latin typeface="Times New Roman" panose="02020603050405020304" pitchFamily="18" charset="0"/>
                <a:cs typeface="Times New Roman" panose="02020603050405020304" pitchFamily="18" charset="0"/>
              </a:rPr>
              <a:t>Typically, instructions such as compare-and-swap are used as building blocks for other synchronization tools.</a:t>
            </a:r>
          </a:p>
          <a:p>
            <a:r>
              <a:rPr lang="en-US" altLang="en-US" sz="2000" dirty="0">
                <a:latin typeface="Times New Roman" panose="02020603050405020304" pitchFamily="18" charset="0"/>
                <a:cs typeface="Times New Roman" panose="02020603050405020304" pitchFamily="18" charset="0"/>
              </a:rPr>
              <a:t>An </a:t>
            </a:r>
            <a:r>
              <a:rPr lang="en-US" altLang="en-US" sz="2000" b="1" dirty="0">
                <a:latin typeface="Times New Roman" panose="02020603050405020304" pitchFamily="18" charset="0"/>
                <a:cs typeface="Times New Roman" panose="02020603050405020304" pitchFamily="18" charset="0"/>
              </a:rPr>
              <a:t>atomic variable </a:t>
            </a:r>
            <a:r>
              <a:rPr lang="en-US" altLang="en-US" sz="2000" dirty="0">
                <a:latin typeface="Times New Roman" panose="02020603050405020304" pitchFamily="18" charset="0"/>
                <a:cs typeface="Times New Roman" panose="02020603050405020304" pitchFamily="18" charset="0"/>
              </a:rPr>
              <a:t>is a tool that provides </a:t>
            </a:r>
            <a:r>
              <a:rPr lang="en-US" altLang="en-US" sz="2000" i="1" dirty="0">
                <a:latin typeface="Times New Roman" panose="02020603050405020304" pitchFamily="18" charset="0"/>
                <a:cs typeface="Times New Roman" panose="02020603050405020304" pitchFamily="18" charset="0"/>
              </a:rPr>
              <a:t>atomic</a:t>
            </a:r>
            <a:r>
              <a:rPr lang="en-US" altLang="en-US" sz="2000" dirty="0">
                <a:latin typeface="Times New Roman" panose="02020603050405020304" pitchFamily="18" charset="0"/>
                <a:cs typeface="Times New Roman" panose="02020603050405020304" pitchFamily="18" charset="0"/>
              </a:rPr>
              <a:t> (uninterruptible) updates on basic data types such as integers and </a:t>
            </a:r>
            <a:r>
              <a:rPr lang="en-US" altLang="en-US" sz="2000" dirty="0" err="1">
                <a:latin typeface="Times New Roman" panose="02020603050405020304" pitchFamily="18" charset="0"/>
                <a:cs typeface="Times New Roman" panose="02020603050405020304" pitchFamily="18" charset="0"/>
              </a:rPr>
              <a:t>booleans</a:t>
            </a:r>
            <a:r>
              <a:rPr lang="en-US" altLang="en-US" sz="2000" dirty="0">
                <a:latin typeface="Times New Roman" panose="02020603050405020304" pitchFamily="18" charset="0"/>
                <a:cs typeface="Times New Roman" panose="02020603050405020304" pitchFamily="18" charset="0"/>
              </a:rPr>
              <a:t>.</a:t>
            </a:r>
          </a:p>
          <a:p>
            <a:r>
              <a:rPr lang="en-US" altLang="en-US" sz="2000" dirty="0">
                <a:latin typeface="Times New Roman" panose="02020603050405020304" pitchFamily="18" charset="0"/>
                <a:cs typeface="Times New Roman" panose="02020603050405020304" pitchFamily="18" charset="0"/>
              </a:rPr>
              <a:t>For example:</a:t>
            </a:r>
          </a:p>
          <a:p>
            <a:pPr lvl="1"/>
            <a:r>
              <a:rPr lang="en-US" altLang="en-US" sz="2000" dirty="0">
                <a:latin typeface="Times New Roman" panose="02020603050405020304" pitchFamily="18" charset="0"/>
                <a:cs typeface="Times New Roman" panose="02020603050405020304" pitchFamily="18" charset="0"/>
              </a:rPr>
              <a:t>Let </a:t>
            </a:r>
            <a:r>
              <a:rPr lang="en-US" altLang="en-US" sz="2000" b="1" dirty="0">
                <a:latin typeface="Times New Roman" panose="02020603050405020304" pitchFamily="18" charset="0"/>
                <a:cs typeface="Times New Roman" panose="02020603050405020304" pitchFamily="18" charset="0"/>
              </a:rPr>
              <a:t>sequence </a:t>
            </a:r>
            <a:r>
              <a:rPr lang="en-US" altLang="en-US" sz="2000" dirty="0">
                <a:latin typeface="Times New Roman" panose="02020603050405020304" pitchFamily="18" charset="0"/>
                <a:cs typeface="Times New Roman" panose="02020603050405020304" pitchFamily="18" charset="0"/>
              </a:rPr>
              <a:t>be an atomic variable </a:t>
            </a:r>
          </a:p>
          <a:p>
            <a:pPr lvl="1"/>
            <a:r>
              <a:rPr lang="en-US" altLang="en-US" sz="2000" dirty="0">
                <a:latin typeface="Times New Roman" panose="02020603050405020304" pitchFamily="18" charset="0"/>
                <a:cs typeface="Times New Roman" panose="02020603050405020304" pitchFamily="18" charset="0"/>
              </a:rPr>
              <a:t>Let  </a:t>
            </a:r>
            <a:r>
              <a:rPr lang="en-US" altLang="en-US" sz="2000" b="1" dirty="0">
                <a:latin typeface="Times New Roman" panose="02020603050405020304" pitchFamily="18" charset="0"/>
                <a:cs typeface="Times New Roman" panose="02020603050405020304" pitchFamily="18" charset="0"/>
              </a:rPr>
              <a:t>increment()</a:t>
            </a:r>
            <a:r>
              <a:rPr lang="en-US" altLang="en-US" sz="2000" dirty="0">
                <a:latin typeface="Times New Roman" panose="02020603050405020304" pitchFamily="18" charset="0"/>
                <a:cs typeface="Times New Roman" panose="02020603050405020304" pitchFamily="18" charset="0"/>
              </a:rPr>
              <a:t> be operation on the atomic variable </a:t>
            </a:r>
            <a:r>
              <a:rPr lang="en-US" altLang="en-US" sz="2000" b="1" dirty="0">
                <a:latin typeface="Times New Roman" panose="02020603050405020304" pitchFamily="18" charset="0"/>
                <a:cs typeface="Times New Roman" panose="02020603050405020304" pitchFamily="18" charset="0"/>
              </a:rPr>
              <a:t>sequence</a:t>
            </a:r>
            <a:r>
              <a:rPr lang="en-US" altLang="en-US" sz="2000" dirty="0">
                <a:latin typeface="Times New Roman" panose="02020603050405020304" pitchFamily="18" charset="0"/>
                <a:cs typeface="Times New Roman" panose="02020603050405020304" pitchFamily="18" charset="0"/>
              </a:rPr>
              <a:t> </a:t>
            </a:r>
          </a:p>
          <a:p>
            <a:pPr lvl="1"/>
            <a:r>
              <a:rPr lang="en-US" altLang="en-US" sz="2000" dirty="0">
                <a:latin typeface="Times New Roman" panose="02020603050405020304" pitchFamily="18" charset="0"/>
                <a:cs typeface="Times New Roman" panose="02020603050405020304" pitchFamily="18" charset="0"/>
              </a:rPr>
              <a:t>The Command:</a:t>
            </a:r>
          </a:p>
          <a:p>
            <a:pPr marL="457200" lvl="1" indent="0">
              <a:buNone/>
            </a:pPr>
            <a:r>
              <a:rPr lang="en-US" altLang="en-US" sz="2000" b="1" dirty="0">
                <a:latin typeface="Times New Roman" panose="02020603050405020304" pitchFamily="18" charset="0"/>
                <a:cs typeface="Times New Roman" panose="02020603050405020304" pitchFamily="18" charset="0"/>
              </a:rPr>
              <a:t>     increment(&amp;sequence);</a:t>
            </a:r>
            <a:r>
              <a:rPr lang="en-US" altLang="en-US" sz="2000" dirty="0">
                <a:latin typeface="Times New Roman" panose="02020603050405020304" pitchFamily="18" charset="0"/>
                <a:cs typeface="Times New Roman" panose="02020603050405020304" pitchFamily="18" charset="0"/>
              </a:rPr>
              <a:t>  ensures </a:t>
            </a:r>
            <a:r>
              <a:rPr lang="en-US" altLang="en-US" sz="2000" b="1" dirty="0">
                <a:latin typeface="Times New Roman" panose="02020603050405020304" pitchFamily="18" charset="0"/>
                <a:cs typeface="Times New Roman" panose="02020603050405020304" pitchFamily="18" charset="0"/>
              </a:rPr>
              <a:t>sequence</a:t>
            </a:r>
            <a:r>
              <a:rPr lang="en-US" altLang="en-US" sz="2000" dirty="0">
                <a:latin typeface="Times New Roman" panose="02020603050405020304" pitchFamily="18" charset="0"/>
                <a:cs typeface="Times New Roman" panose="02020603050405020304" pitchFamily="18" charset="0"/>
              </a:rPr>
              <a:t> is incremented without interruption:</a:t>
            </a:r>
            <a:br>
              <a:rPr lang="en-US" altLang="en-US" sz="2000" dirty="0">
                <a:latin typeface="Times New Roman" panose="02020603050405020304" pitchFamily="18" charset="0"/>
                <a:cs typeface="Times New Roman" panose="02020603050405020304" pitchFamily="18" charset="0"/>
              </a:rPr>
            </a:br>
            <a:endParaRPr lang="en-US" altLang="en-US" sz="2000" dirty="0">
              <a:latin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F6C273B5-5EB3-3CDE-2EFD-A8DDD8F1FCF3}"/>
              </a:ext>
            </a:extLst>
          </p:cNvPr>
          <p:cNvSpPr txBox="1">
            <a:spLocks/>
          </p:cNvSpPr>
          <p:nvPr/>
        </p:nvSpPr>
        <p:spPr>
          <a:xfrm>
            <a:off x="786130" y="3840480"/>
            <a:ext cx="8229600" cy="27085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1800" dirty="0">
                <a:latin typeface="Times New Roman" panose="02020603050405020304" pitchFamily="18" charset="0"/>
                <a:cs typeface="Times New Roman" panose="02020603050405020304" pitchFamily="18" charset="0"/>
              </a:rPr>
              <a:t>The </a:t>
            </a:r>
            <a:r>
              <a:rPr lang="en-US" altLang="en-US" sz="1800" b="1" dirty="0">
                <a:latin typeface="Times New Roman" panose="02020603050405020304" pitchFamily="18" charset="0"/>
                <a:cs typeface="Times New Roman" panose="02020603050405020304" pitchFamily="18" charset="0"/>
              </a:rPr>
              <a:t>increment()</a:t>
            </a:r>
            <a:r>
              <a:rPr lang="en-US" altLang="en-US" sz="1800" dirty="0">
                <a:latin typeface="Times New Roman" panose="02020603050405020304" pitchFamily="18" charset="0"/>
                <a:cs typeface="Times New Roman" panose="02020603050405020304" pitchFamily="18" charset="0"/>
              </a:rPr>
              <a:t> function can be implemented as follows:</a:t>
            </a:r>
            <a:br>
              <a:rPr lang="en-US" altLang="en-US" sz="1800" dirty="0">
                <a:latin typeface="Times New Roman" panose="02020603050405020304" pitchFamily="18" charset="0"/>
                <a:cs typeface="Times New Roman" panose="02020603050405020304" pitchFamily="18" charset="0"/>
              </a:rPr>
            </a:br>
            <a:br>
              <a:rPr lang="en-US" altLang="en-US" sz="1800" dirty="0">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void increment(</a:t>
            </a:r>
            <a:r>
              <a:rPr lang="en-US" altLang="en-US" sz="1800" b="1" dirty="0" err="1">
                <a:latin typeface="Times New Roman" panose="02020603050405020304" pitchFamily="18" charset="0"/>
                <a:cs typeface="Times New Roman" panose="02020603050405020304" pitchFamily="18" charset="0"/>
              </a:rPr>
              <a:t>atomic_int</a:t>
            </a:r>
            <a:r>
              <a:rPr lang="en-US" altLang="en-US" sz="1800" b="1" dirty="0">
                <a:latin typeface="Times New Roman" panose="02020603050405020304" pitchFamily="18" charset="0"/>
                <a:cs typeface="Times New Roman" panose="02020603050405020304" pitchFamily="18" charset="0"/>
              </a:rPr>
              <a:t> *v)</a:t>
            </a:r>
            <a:br>
              <a:rPr lang="en-US" altLang="en-US" sz="1800" b="1" dirty="0">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a:t>
            </a:r>
            <a:br>
              <a:rPr lang="en-US" altLang="en-US" sz="1800" b="1" dirty="0">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	int temp;</a:t>
            </a:r>
            <a:br>
              <a:rPr lang="en-US" altLang="en-US" sz="1800" b="1" dirty="0">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	do {</a:t>
            </a:r>
            <a:br>
              <a:rPr lang="en-US" altLang="en-US" sz="1800" b="1" dirty="0">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		temp = *v;</a:t>
            </a:r>
            <a:br>
              <a:rPr lang="en-US" altLang="en-US" sz="1800" b="1" dirty="0">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	}</a:t>
            </a:r>
            <a:br>
              <a:rPr lang="en-US" altLang="en-US" sz="1800" b="1" dirty="0">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	while (temp != (</a:t>
            </a:r>
            <a:r>
              <a:rPr lang="en-US" altLang="en-US" sz="1800" b="1" dirty="0" err="1">
                <a:latin typeface="Times New Roman" panose="02020603050405020304" pitchFamily="18" charset="0"/>
                <a:cs typeface="Times New Roman" panose="02020603050405020304" pitchFamily="18" charset="0"/>
              </a:rPr>
              <a:t>compare_and_swap</a:t>
            </a:r>
            <a:r>
              <a:rPr lang="en-US" altLang="en-US" sz="1800" b="1" dirty="0">
                <a:latin typeface="Times New Roman" panose="02020603050405020304" pitchFamily="18" charset="0"/>
                <a:cs typeface="Times New Roman" panose="02020603050405020304" pitchFamily="18" charset="0"/>
              </a:rPr>
              <a:t>(v,temp,temp+1));</a:t>
            </a:r>
            <a:br>
              <a:rPr lang="en-US" altLang="en-US" sz="1800" b="1" dirty="0">
                <a:latin typeface="Times New Roman" panose="02020603050405020304" pitchFamily="18" charset="0"/>
                <a:cs typeface="Times New Roman" panose="02020603050405020304" pitchFamily="18" charset="0"/>
              </a:rPr>
            </a:br>
            <a:r>
              <a:rPr lang="en-US" altLang="en-US" sz="1800" b="1" dirty="0">
                <a:latin typeface="Times New Roman" panose="02020603050405020304" pitchFamily="18" charset="0"/>
                <a:cs typeface="Times New Roman" panose="02020603050405020304" pitchFamily="18" charset="0"/>
              </a:rPr>
              <a:t>} </a:t>
            </a:r>
            <a:endParaRPr lang="en-US" alt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1039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FDB90CA-3788-7470-B36F-555AE9B73375}"/>
              </a:ext>
            </a:extLst>
          </p:cNvPr>
          <p:cNvSpPr>
            <a:spLocks noGrp="1"/>
          </p:cNvSpPr>
          <p:nvPr>
            <p:ph type="title"/>
          </p:nvPr>
        </p:nvSpPr>
        <p:spPr>
          <a:xfrm>
            <a:off x="457200" y="224522"/>
            <a:ext cx="8229600" cy="576262"/>
          </a:xfrm>
        </p:spPr>
        <p:txBody>
          <a:bodyPr vert="horz" lIns="91440" tIns="45720" rIns="91440" bIns="45720" rtlCol="0" anchor="ctr">
            <a:normAutofit fontScale="90000"/>
          </a:bodyPr>
          <a:lstStyle/>
          <a:p>
            <a:r>
              <a:rPr lang="en-US" altLang="en-US" b="1" dirty="0">
                <a:solidFill>
                  <a:srgbClr val="C00000"/>
                </a:solidFill>
                <a:latin typeface="Times New Roman" panose="02020603050405020304" pitchFamily="18" charset="0"/>
                <a:cs typeface="Times New Roman" panose="02020603050405020304" pitchFamily="18" charset="0"/>
              </a:rPr>
              <a:t>OS solutions</a:t>
            </a:r>
          </a:p>
        </p:txBody>
      </p:sp>
      <p:sp>
        <p:nvSpPr>
          <p:cNvPr id="6" name="TextBox 5">
            <a:extLst>
              <a:ext uri="{FF2B5EF4-FFF2-40B4-BE49-F238E27FC236}">
                <a16:creationId xmlns:a16="http://schemas.microsoft.com/office/drawing/2014/main" id="{552119CE-43CF-47E3-B859-85654BB631D5}"/>
              </a:ext>
            </a:extLst>
          </p:cNvPr>
          <p:cNvSpPr txBox="1"/>
          <p:nvPr/>
        </p:nvSpPr>
        <p:spPr>
          <a:xfrm>
            <a:off x="1301115" y="2205195"/>
            <a:ext cx="6096000" cy="1200329"/>
          </a:xfrm>
          <a:prstGeom prst="rect">
            <a:avLst/>
          </a:prstGeom>
          <a:noFill/>
        </p:spPr>
        <p:txBody>
          <a:bodyPr wrap="square">
            <a:spAutoFit/>
          </a:bodyPr>
          <a:lstStyle/>
          <a:p>
            <a:pPr marL="285750" indent="-28575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Mutex</a:t>
            </a:r>
          </a:p>
          <a:p>
            <a:pPr marL="285750" indent="-28575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Semaphore</a:t>
            </a:r>
          </a:p>
          <a:p>
            <a:pPr marL="285750" indent="-28575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Monitor(programming language Construct)</a:t>
            </a:r>
            <a:endParaRPr lang="en-IN" sz="2400" dirty="0"/>
          </a:p>
        </p:txBody>
      </p:sp>
      <p:sp>
        <p:nvSpPr>
          <p:cNvPr id="8" name="TextBox 7">
            <a:extLst>
              <a:ext uri="{FF2B5EF4-FFF2-40B4-BE49-F238E27FC236}">
                <a16:creationId xmlns:a16="http://schemas.microsoft.com/office/drawing/2014/main" id="{397FDDAD-8DD1-9EA3-110D-23AE20509E1A}"/>
              </a:ext>
            </a:extLst>
          </p:cNvPr>
          <p:cNvSpPr txBox="1"/>
          <p:nvPr/>
        </p:nvSpPr>
        <p:spPr>
          <a:xfrm>
            <a:off x="838199" y="814164"/>
            <a:ext cx="10353676" cy="757130"/>
          </a:xfrm>
          <a:prstGeom prst="rect">
            <a:avLst/>
          </a:prstGeom>
          <a:noFill/>
        </p:spPr>
        <p:txBody>
          <a:bodyPr wrap="square">
            <a:spAutoFit/>
          </a:bodyPr>
          <a:lstStyle/>
          <a:p>
            <a:pPr marL="342900" indent="-342900">
              <a:lnSpc>
                <a:spcPct val="9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Hardware solutions are complicated and generally inaccessible to application programmers</a:t>
            </a:r>
          </a:p>
        </p:txBody>
      </p:sp>
      <p:sp>
        <p:nvSpPr>
          <p:cNvPr id="10" name="TextBox 9">
            <a:extLst>
              <a:ext uri="{FF2B5EF4-FFF2-40B4-BE49-F238E27FC236}">
                <a16:creationId xmlns:a16="http://schemas.microsoft.com/office/drawing/2014/main" id="{20D87FB7-BAFC-0D08-57E5-0F14FFD5C126}"/>
              </a:ext>
            </a:extLst>
          </p:cNvPr>
          <p:cNvSpPr txBox="1"/>
          <p:nvPr/>
        </p:nvSpPr>
        <p:spPr>
          <a:xfrm>
            <a:off x="838198" y="1593071"/>
            <a:ext cx="9315452" cy="424732"/>
          </a:xfrm>
          <a:prstGeom prst="rect">
            <a:avLst/>
          </a:prstGeom>
          <a:noFill/>
        </p:spPr>
        <p:txBody>
          <a:bodyPr wrap="square">
            <a:spAutoFit/>
          </a:bodyPr>
          <a:lstStyle/>
          <a:p>
            <a:pPr marL="285750" indent="-285750">
              <a:lnSpc>
                <a:spcPct val="9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OS designers build software tools to solve critical section problem</a:t>
            </a:r>
          </a:p>
        </p:txBody>
      </p:sp>
    </p:spTree>
    <p:extLst>
      <p:ext uri="{BB962C8B-B14F-4D97-AF65-F5344CB8AC3E}">
        <p14:creationId xmlns:p14="http://schemas.microsoft.com/office/powerpoint/2010/main" val="225697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1804A5-19CD-AC3B-7C25-F83624401C05}"/>
              </a:ext>
            </a:extLst>
          </p:cNvPr>
          <p:cNvSpPr>
            <a:spLocks noGrp="1" noChangeArrowheads="1"/>
          </p:cNvSpPr>
          <p:nvPr>
            <p:ph idx="1"/>
          </p:nvPr>
        </p:nvSpPr>
        <p:spPr>
          <a:xfrm>
            <a:off x="532447" y="1074016"/>
            <a:ext cx="10278427" cy="3402733"/>
          </a:xfrm>
        </p:spPr>
        <p:txBody>
          <a:bodyPr>
            <a:noAutofit/>
          </a:bodyPr>
          <a:lstStyle/>
          <a:p>
            <a:r>
              <a:rPr lang="en-US" altLang="en-US" sz="2400" dirty="0">
                <a:latin typeface="Times New Roman" panose="02020603050405020304" pitchFamily="18" charset="0"/>
                <a:cs typeface="Times New Roman" panose="02020603050405020304" pitchFamily="18" charset="0"/>
              </a:rPr>
              <a:t>A boolean variable indicating if </a:t>
            </a:r>
            <a:r>
              <a:rPr lang="en-US" altLang="en-US" sz="2400" b="1" dirty="0">
                <a:latin typeface="Times New Roman" panose="02020603050405020304" pitchFamily="18" charset="0"/>
                <a:cs typeface="Times New Roman" panose="02020603050405020304" pitchFamily="18" charset="0"/>
              </a:rPr>
              <a:t>lock</a:t>
            </a:r>
            <a:r>
              <a:rPr lang="en-US" altLang="en-US" sz="2400" dirty="0">
                <a:latin typeface="Times New Roman" panose="02020603050405020304" pitchFamily="18" charset="0"/>
                <a:cs typeface="Times New Roman" panose="02020603050405020304" pitchFamily="18" charset="0"/>
              </a:rPr>
              <a:t> is available or not</a:t>
            </a:r>
          </a:p>
          <a:p>
            <a:pPr>
              <a:lnSpc>
                <a:spcPct val="90000"/>
              </a:lnSpc>
            </a:pPr>
            <a:r>
              <a:rPr lang="en-US" altLang="en-US" sz="2400" dirty="0">
                <a:latin typeface="Times New Roman" panose="02020603050405020304" pitchFamily="18" charset="0"/>
                <a:cs typeface="Times New Roman" panose="02020603050405020304" pitchFamily="18" charset="0"/>
              </a:rPr>
              <a:t>Protect a critical section  by </a:t>
            </a:r>
          </a:p>
          <a:p>
            <a:pPr lvl="1">
              <a:lnSpc>
                <a:spcPct val="90000"/>
              </a:lnSpc>
            </a:pPr>
            <a:r>
              <a:rPr lang="en-US" altLang="en-US" dirty="0">
                <a:latin typeface="Times New Roman" panose="02020603050405020304" pitchFamily="18" charset="0"/>
                <a:cs typeface="Times New Roman" panose="02020603050405020304" pitchFamily="18" charset="0"/>
              </a:rPr>
              <a:t>First </a:t>
            </a:r>
            <a:r>
              <a:rPr lang="en-US" altLang="en-US" b="1" dirty="0">
                <a:latin typeface="Times New Roman" panose="02020603050405020304" pitchFamily="18" charset="0"/>
                <a:cs typeface="Times New Roman" panose="02020603050405020304" pitchFamily="18" charset="0"/>
              </a:rPr>
              <a:t>acquire()</a:t>
            </a:r>
            <a:r>
              <a:rPr lang="en-US" altLang="en-US" dirty="0">
                <a:latin typeface="Times New Roman" panose="02020603050405020304" pitchFamily="18" charset="0"/>
                <a:cs typeface="Times New Roman" panose="02020603050405020304" pitchFamily="18" charset="0"/>
              </a:rPr>
              <a:t> a lock </a:t>
            </a:r>
          </a:p>
          <a:p>
            <a:pPr lvl="1">
              <a:lnSpc>
                <a:spcPct val="90000"/>
              </a:lnSpc>
            </a:pPr>
            <a:r>
              <a:rPr lang="en-US" altLang="en-US" dirty="0">
                <a:latin typeface="Times New Roman" panose="02020603050405020304" pitchFamily="18" charset="0"/>
                <a:cs typeface="Times New Roman" panose="02020603050405020304" pitchFamily="18" charset="0"/>
              </a:rPr>
              <a:t>Then </a:t>
            </a:r>
            <a:r>
              <a:rPr lang="en-US" altLang="en-US" b="1" dirty="0">
                <a:latin typeface="Times New Roman" panose="02020603050405020304" pitchFamily="18" charset="0"/>
                <a:cs typeface="Times New Roman" panose="02020603050405020304" pitchFamily="18" charset="0"/>
              </a:rPr>
              <a:t>release()</a:t>
            </a:r>
            <a:r>
              <a:rPr lang="en-US" altLang="en-US" dirty="0">
                <a:latin typeface="Times New Roman" panose="02020603050405020304" pitchFamily="18" charset="0"/>
                <a:cs typeface="Times New Roman" panose="02020603050405020304" pitchFamily="18" charset="0"/>
              </a:rPr>
              <a:t> the lock</a:t>
            </a:r>
          </a:p>
          <a:p>
            <a:pPr>
              <a:lnSpc>
                <a:spcPct val="90000"/>
              </a:lnSpc>
            </a:pPr>
            <a:r>
              <a:rPr lang="en-US" altLang="en-US" sz="2400" dirty="0">
                <a:latin typeface="Times New Roman" panose="02020603050405020304" pitchFamily="18" charset="0"/>
                <a:cs typeface="Times New Roman" panose="02020603050405020304" pitchFamily="18" charset="0"/>
              </a:rPr>
              <a:t>Calls to </a:t>
            </a:r>
            <a:r>
              <a:rPr lang="en-US" altLang="en-US" sz="2400" b="1" dirty="0">
                <a:latin typeface="Times New Roman" panose="02020603050405020304" pitchFamily="18" charset="0"/>
                <a:cs typeface="Times New Roman" panose="02020603050405020304" pitchFamily="18" charset="0"/>
              </a:rPr>
              <a:t>acquire()</a:t>
            </a:r>
            <a:r>
              <a:rPr lang="en-US" altLang="en-US" sz="2400" dirty="0">
                <a:latin typeface="Times New Roman" panose="02020603050405020304" pitchFamily="18" charset="0"/>
                <a:cs typeface="Times New Roman" panose="02020603050405020304" pitchFamily="18" charset="0"/>
              </a:rPr>
              <a:t> and </a:t>
            </a:r>
            <a:r>
              <a:rPr lang="en-US" altLang="en-US" sz="2400" b="1" dirty="0">
                <a:latin typeface="Times New Roman" panose="02020603050405020304" pitchFamily="18" charset="0"/>
                <a:cs typeface="Times New Roman" panose="02020603050405020304" pitchFamily="18" charset="0"/>
              </a:rPr>
              <a:t>release()</a:t>
            </a:r>
            <a:r>
              <a:rPr lang="en-US" altLang="en-US" sz="2400" dirty="0">
                <a:latin typeface="Times New Roman" panose="02020603050405020304" pitchFamily="18" charset="0"/>
                <a:cs typeface="Times New Roman" panose="02020603050405020304" pitchFamily="18" charset="0"/>
              </a:rPr>
              <a:t> must be </a:t>
            </a:r>
            <a:r>
              <a:rPr lang="en-US" altLang="en-US" sz="2400" b="1" dirty="0">
                <a:solidFill>
                  <a:srgbClr val="006699"/>
                </a:solidFill>
                <a:latin typeface="Times New Roman" panose="02020603050405020304" pitchFamily="18" charset="0"/>
                <a:cs typeface="Times New Roman" panose="02020603050405020304" pitchFamily="18" charset="0"/>
              </a:rPr>
              <a:t>atomic</a:t>
            </a:r>
          </a:p>
          <a:p>
            <a:pPr lvl="1">
              <a:lnSpc>
                <a:spcPct val="90000"/>
              </a:lnSpc>
            </a:pPr>
            <a:r>
              <a:rPr lang="en-US" altLang="en-US" dirty="0">
                <a:latin typeface="Times New Roman" panose="02020603050405020304" pitchFamily="18" charset="0"/>
                <a:cs typeface="Times New Roman" panose="02020603050405020304" pitchFamily="18" charset="0"/>
              </a:rPr>
              <a:t>Usually implemented via hardware atomic instructions such as compare-and-swap.</a:t>
            </a:r>
          </a:p>
        </p:txBody>
      </p:sp>
      <p:sp>
        <p:nvSpPr>
          <p:cNvPr id="5" name="Rectangle 2">
            <a:extLst>
              <a:ext uri="{FF2B5EF4-FFF2-40B4-BE49-F238E27FC236}">
                <a16:creationId xmlns:a16="http://schemas.microsoft.com/office/drawing/2014/main" id="{5B58F582-EEF2-B2C3-BE57-D4D1B6BCBA36}"/>
              </a:ext>
            </a:extLst>
          </p:cNvPr>
          <p:cNvSpPr>
            <a:spLocks noGrp="1" noChangeArrowheads="1"/>
          </p:cNvSpPr>
          <p:nvPr>
            <p:ph type="title"/>
          </p:nvPr>
        </p:nvSpPr>
        <p:spPr>
          <a:xfrm>
            <a:off x="457200" y="132762"/>
            <a:ext cx="8229600" cy="701731"/>
          </a:xfrm>
        </p:spPr>
        <p:txBody>
          <a:bodyPr vert="horz" lIns="91440" tIns="45720" rIns="91440" bIns="45720" rtlCol="0" anchor="ctr">
            <a:normAutofit/>
          </a:bodyPr>
          <a:lstStyle/>
          <a:p>
            <a:r>
              <a:rPr lang="en-US" altLang="en-US" b="1">
                <a:solidFill>
                  <a:srgbClr val="C00000"/>
                </a:solidFill>
                <a:latin typeface="Times New Roman" panose="02020603050405020304" pitchFamily="18" charset="0"/>
                <a:cs typeface="Times New Roman" panose="02020603050405020304" pitchFamily="18" charset="0"/>
              </a:rPr>
              <a:t>Mutex Locks</a:t>
            </a:r>
            <a:endParaRPr lang="en-US" altLang="en-US" b="1" dirty="0">
              <a:solidFill>
                <a:srgbClr val="C0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A765D42B-ACE8-28D3-5A00-18AA49FF9524}"/>
                  </a:ext>
                </a:extLst>
              </p14:cNvPr>
              <p14:cNvContentPartPr/>
              <p14:nvPr/>
            </p14:nvContentPartPr>
            <p14:xfrm>
              <a:off x="940680" y="1443600"/>
              <a:ext cx="10197720" cy="2648520"/>
            </p14:xfrm>
          </p:contentPart>
        </mc:Choice>
        <mc:Fallback xmlns="">
          <p:pic>
            <p:nvPicPr>
              <p:cNvPr id="2" name="Ink 1">
                <a:extLst>
                  <a:ext uri="{FF2B5EF4-FFF2-40B4-BE49-F238E27FC236}">
                    <a16:creationId xmlns:a16="http://schemas.microsoft.com/office/drawing/2014/main" id="{A765D42B-ACE8-28D3-5A00-18AA49FF9524}"/>
                  </a:ext>
                </a:extLst>
              </p:cNvPr>
              <p:cNvPicPr/>
              <p:nvPr/>
            </p:nvPicPr>
            <p:blipFill>
              <a:blip r:embed="rId3"/>
              <a:stretch>
                <a:fillRect/>
              </a:stretch>
            </p:blipFill>
            <p:spPr>
              <a:xfrm>
                <a:off x="931320" y="1434240"/>
                <a:ext cx="10216440" cy="2667240"/>
              </a:xfrm>
              <a:prstGeom prst="rect">
                <a:avLst/>
              </a:prstGeom>
            </p:spPr>
          </p:pic>
        </mc:Fallback>
      </mc:AlternateContent>
    </p:spTree>
    <p:extLst>
      <p:ext uri="{BB962C8B-B14F-4D97-AF65-F5344CB8AC3E}">
        <p14:creationId xmlns:p14="http://schemas.microsoft.com/office/powerpoint/2010/main" val="3053144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AA8D7A-3A2C-0B5E-DC78-D32ABB1ADF45}"/>
              </a:ext>
            </a:extLst>
          </p:cNvPr>
          <p:cNvPicPr>
            <a:picLocks noChangeAspect="1"/>
          </p:cNvPicPr>
          <p:nvPr/>
        </p:nvPicPr>
        <p:blipFill>
          <a:blip r:embed="rId2"/>
          <a:stretch>
            <a:fillRect/>
          </a:stretch>
        </p:blipFill>
        <p:spPr>
          <a:xfrm>
            <a:off x="6440851" y="756920"/>
            <a:ext cx="5117224" cy="2037521"/>
          </a:xfrm>
          <a:prstGeom prst="rect">
            <a:avLst/>
          </a:prstGeom>
        </p:spPr>
      </p:pic>
      <p:sp>
        <p:nvSpPr>
          <p:cNvPr id="6" name="Rectangle 2">
            <a:extLst>
              <a:ext uri="{FF2B5EF4-FFF2-40B4-BE49-F238E27FC236}">
                <a16:creationId xmlns:a16="http://schemas.microsoft.com/office/drawing/2014/main" id="{38A69B12-B5ED-4BF2-8E8B-1C59D1675B69}"/>
              </a:ext>
            </a:extLst>
          </p:cNvPr>
          <p:cNvSpPr>
            <a:spLocks noChangeArrowheads="1"/>
          </p:cNvSpPr>
          <p:nvPr/>
        </p:nvSpPr>
        <p:spPr bwMode="auto">
          <a:xfrm>
            <a:off x="1484394" y="887889"/>
            <a:ext cx="437792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Monotype Sorts" pitchFamily="-84" charset="2"/>
              <a:buNone/>
            </a:pPr>
            <a:r>
              <a:rPr lang="en-US" altLang="en-US" sz="2400" b="1" dirty="0">
                <a:solidFill>
                  <a:srgbClr val="000000"/>
                </a:solidFill>
                <a:latin typeface="Times New Roman" panose="02020603050405020304" pitchFamily="18" charset="0"/>
                <a:cs typeface="Times New Roman" panose="02020603050405020304" pitchFamily="18" charset="0"/>
              </a:rPr>
              <a:t>while (true) { </a:t>
            </a:r>
          </a:p>
          <a:p>
            <a:pPr>
              <a:buFont typeface="Monotype Sorts" pitchFamily="-84" charset="2"/>
              <a:buNone/>
            </a:pPr>
            <a:r>
              <a:rPr lang="en-US" altLang="en-US" sz="2400" b="1" dirty="0">
                <a:solidFill>
                  <a:srgbClr val="000000"/>
                </a:solidFill>
                <a:latin typeface="Times New Roman" panose="02020603050405020304" pitchFamily="18" charset="0"/>
                <a:cs typeface="Times New Roman" panose="02020603050405020304" pitchFamily="18" charset="0"/>
              </a:rPr>
              <a:t>	</a:t>
            </a:r>
            <a:r>
              <a:rPr lang="en-US" altLang="en-US" sz="2400" b="1" dirty="0">
                <a:solidFill>
                  <a:srgbClr val="000000"/>
                </a:solidFill>
                <a:highlight>
                  <a:srgbClr val="00FF00"/>
                </a:highlight>
                <a:latin typeface="Times New Roman" panose="02020603050405020304" pitchFamily="18" charset="0"/>
                <a:cs typeface="Times New Roman" panose="02020603050405020304" pitchFamily="18" charset="0"/>
              </a:rPr>
              <a:t>acquire lock </a:t>
            </a:r>
          </a:p>
          <a:p>
            <a:pPr>
              <a:buFont typeface="Monotype Sorts" pitchFamily="-84" charset="2"/>
              <a:buNone/>
            </a:pPr>
            <a:r>
              <a:rPr lang="en-US" altLang="en-US" sz="2400" b="1" dirty="0">
                <a:solidFill>
                  <a:srgbClr val="000000"/>
                </a:solidFill>
                <a:latin typeface="Times New Roman" panose="02020603050405020304" pitchFamily="18" charset="0"/>
                <a:cs typeface="Times New Roman" panose="02020603050405020304" pitchFamily="18" charset="0"/>
              </a:rPr>
              <a:t>	    critical section </a:t>
            </a:r>
          </a:p>
          <a:p>
            <a:pPr>
              <a:buFont typeface="Monotype Sorts" pitchFamily="-84" charset="2"/>
              <a:buNone/>
            </a:pPr>
            <a:r>
              <a:rPr lang="en-US" altLang="en-US" sz="2400" b="1" dirty="0">
                <a:solidFill>
                  <a:srgbClr val="000000"/>
                </a:solidFill>
                <a:latin typeface="Times New Roman" panose="02020603050405020304" pitchFamily="18" charset="0"/>
                <a:cs typeface="Times New Roman" panose="02020603050405020304" pitchFamily="18" charset="0"/>
              </a:rPr>
              <a:t>	</a:t>
            </a:r>
            <a:r>
              <a:rPr lang="en-US" altLang="en-US" sz="2400" b="1" dirty="0">
                <a:solidFill>
                  <a:srgbClr val="000000"/>
                </a:solidFill>
                <a:highlight>
                  <a:srgbClr val="00FF00"/>
                </a:highlight>
                <a:latin typeface="Times New Roman" panose="02020603050405020304" pitchFamily="18" charset="0"/>
                <a:cs typeface="Times New Roman" panose="02020603050405020304" pitchFamily="18" charset="0"/>
              </a:rPr>
              <a:t>release lock </a:t>
            </a:r>
          </a:p>
          <a:p>
            <a:pPr>
              <a:buFont typeface="Monotype Sorts" pitchFamily="-84" charset="2"/>
              <a:buNone/>
            </a:pPr>
            <a:r>
              <a:rPr lang="en-US" altLang="en-US" sz="2400" b="1" dirty="0">
                <a:solidFill>
                  <a:srgbClr val="000000"/>
                </a:solidFill>
                <a:latin typeface="Times New Roman" panose="02020603050405020304" pitchFamily="18" charset="0"/>
                <a:cs typeface="Times New Roman" panose="02020603050405020304" pitchFamily="18" charset="0"/>
              </a:rPr>
              <a:t>                remainder section </a:t>
            </a:r>
          </a:p>
          <a:p>
            <a:pPr>
              <a:buFont typeface="Monotype Sorts" pitchFamily="-84" charset="2"/>
              <a:buNone/>
            </a:pPr>
            <a:r>
              <a:rPr lang="en-US" altLang="en-US" sz="2400" b="1" dirty="0">
                <a:solidFill>
                  <a:srgbClr val="000000"/>
                </a:solidFill>
                <a:latin typeface="Times New Roman" panose="02020603050405020304" pitchFamily="18" charset="0"/>
                <a:cs typeface="Times New Roman" panose="02020603050405020304" pitchFamily="18" charset="0"/>
              </a:rPr>
              <a:t>} </a:t>
            </a:r>
          </a:p>
        </p:txBody>
      </p:sp>
      <p:pic>
        <p:nvPicPr>
          <p:cNvPr id="7" name="Picture 6">
            <a:extLst>
              <a:ext uri="{FF2B5EF4-FFF2-40B4-BE49-F238E27FC236}">
                <a16:creationId xmlns:a16="http://schemas.microsoft.com/office/drawing/2014/main" id="{17DA7E47-533C-7F61-5CCB-CDEC0CE2855D}"/>
              </a:ext>
            </a:extLst>
          </p:cNvPr>
          <p:cNvPicPr>
            <a:picLocks noChangeAspect="1"/>
          </p:cNvPicPr>
          <p:nvPr/>
        </p:nvPicPr>
        <p:blipFill>
          <a:blip r:embed="rId3"/>
          <a:stretch>
            <a:fillRect/>
          </a:stretch>
        </p:blipFill>
        <p:spPr>
          <a:xfrm>
            <a:off x="6491651" y="2637174"/>
            <a:ext cx="5026329" cy="1478332"/>
          </a:xfrm>
          <a:prstGeom prst="rect">
            <a:avLst/>
          </a:prstGeom>
        </p:spPr>
      </p:pic>
      <p:sp>
        <p:nvSpPr>
          <p:cNvPr id="9" name="TextBox 8">
            <a:extLst>
              <a:ext uri="{FF2B5EF4-FFF2-40B4-BE49-F238E27FC236}">
                <a16:creationId xmlns:a16="http://schemas.microsoft.com/office/drawing/2014/main" id="{B570304D-B1D1-753F-9EF5-D93E19EE2EBC}"/>
              </a:ext>
            </a:extLst>
          </p:cNvPr>
          <p:cNvSpPr txBox="1"/>
          <p:nvPr/>
        </p:nvSpPr>
        <p:spPr>
          <a:xfrm>
            <a:off x="671220" y="224589"/>
            <a:ext cx="8411819" cy="461665"/>
          </a:xfrm>
          <a:prstGeom prst="rect">
            <a:avLst/>
          </a:prstGeom>
          <a:noFill/>
        </p:spPr>
        <p:txBody>
          <a:bodyPr wrap="square">
            <a:spAutoFit/>
          </a:bodyPr>
          <a:lstStyle/>
          <a:p>
            <a:r>
              <a:rPr lang="en-US" sz="2400" b="1" i="0" u="sng" strike="noStrike" baseline="0" dirty="0">
                <a:latin typeface="Times New Roman" panose="02020603050405020304" pitchFamily="18" charset="0"/>
                <a:cs typeface="Times New Roman" panose="02020603050405020304" pitchFamily="18" charset="0"/>
              </a:rPr>
              <a:t>Solution to the critical-section problem using mutex locks.</a:t>
            </a:r>
            <a:endParaRPr lang="en-IN" sz="2400" b="1" u="sng"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C4AD7467-FBEB-A2DB-1F77-2E76D5A8EDA6}"/>
              </a:ext>
            </a:extLst>
          </p:cNvPr>
          <p:cNvSpPr txBox="1"/>
          <p:nvPr/>
        </p:nvSpPr>
        <p:spPr>
          <a:xfrm>
            <a:off x="950310" y="4180344"/>
            <a:ext cx="10516870" cy="2677656"/>
          </a:xfrm>
          <a:prstGeom prst="rect">
            <a:avLst/>
          </a:prstGeom>
          <a:noFill/>
        </p:spPr>
        <p:txBody>
          <a:bodyPr wrap="square">
            <a:spAutoFit/>
          </a:bodyPr>
          <a:lstStyle/>
          <a:p>
            <a:r>
              <a:rPr lang="en-US" altLang="en-US" sz="2400" dirty="0">
                <a:latin typeface="Times New Roman" panose="02020603050405020304" pitchFamily="18" charset="0"/>
                <a:cs typeface="Times New Roman" panose="02020603050405020304" pitchFamily="18" charset="0"/>
              </a:rPr>
              <a:t>But this solution requires </a:t>
            </a:r>
            <a:r>
              <a:rPr lang="en-US" altLang="en-US" sz="2400" b="1" dirty="0">
                <a:solidFill>
                  <a:srgbClr val="006699"/>
                </a:solidFill>
                <a:latin typeface="Times New Roman" panose="02020603050405020304" pitchFamily="18" charset="0"/>
                <a:cs typeface="Times New Roman" panose="02020603050405020304" pitchFamily="18" charset="0"/>
              </a:rPr>
              <a:t>busy waiting, </a:t>
            </a:r>
            <a:r>
              <a:rPr lang="en-US" altLang="en-US" sz="2400" dirty="0">
                <a:latin typeface="Times New Roman" panose="02020603050405020304" pitchFamily="18" charset="0"/>
                <a:cs typeface="Times New Roman" panose="02020603050405020304" pitchFamily="18" charset="0"/>
              </a:rPr>
              <a:t>also</a:t>
            </a:r>
            <a:r>
              <a:rPr lang="en-US" altLang="en-US" sz="2400" b="1" dirty="0">
                <a:solidFill>
                  <a:srgbClr val="006699"/>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called a </a:t>
            </a:r>
            <a:r>
              <a:rPr lang="en-US" altLang="en-US" sz="2400" b="1" dirty="0">
                <a:solidFill>
                  <a:srgbClr val="006699"/>
                </a:solidFill>
                <a:latin typeface="Times New Roman" panose="02020603050405020304" pitchFamily="18" charset="0"/>
                <a:cs typeface="Times New Roman" panose="02020603050405020304" pitchFamily="18" charset="0"/>
              </a:rPr>
              <a:t>spinlock.</a:t>
            </a:r>
          </a:p>
          <a:p>
            <a:r>
              <a:rPr lang="en-US" altLang="en-US" sz="2400" b="1" dirty="0">
                <a:latin typeface="Times New Roman" panose="02020603050405020304" pitchFamily="18" charset="0"/>
                <a:cs typeface="Times New Roman" panose="02020603050405020304" pitchFamily="18" charset="0"/>
              </a:rPr>
              <a:t>Busy waiting </a:t>
            </a:r>
            <a:r>
              <a:rPr lang="en-US" altLang="en-US" sz="2400" dirty="0">
                <a:latin typeface="Times New Roman" panose="02020603050405020304" pitchFamily="18" charset="0"/>
                <a:cs typeface="Times New Roman" panose="02020603050405020304" pitchFamily="18" charset="0"/>
              </a:rPr>
              <a:t>means constantly checking whether the lock is available or not , which wastes </a:t>
            </a:r>
            <a:r>
              <a:rPr lang="en-US" altLang="en-US" sz="2400" dirty="0" err="1">
                <a:latin typeface="Times New Roman" panose="02020603050405020304" pitchFamily="18" charset="0"/>
                <a:cs typeface="Times New Roman" panose="02020603050405020304" pitchFamily="18" charset="0"/>
              </a:rPr>
              <a:t>cpu</a:t>
            </a:r>
            <a:r>
              <a:rPr lang="en-US" altLang="en-US" sz="2400" dirty="0">
                <a:latin typeface="Times New Roman" panose="02020603050405020304" pitchFamily="18" charset="0"/>
                <a:cs typeface="Times New Roman" panose="02020603050405020304" pitchFamily="18" charset="0"/>
              </a:rPr>
              <a:t> cycles.</a:t>
            </a:r>
          </a:p>
          <a:p>
            <a:r>
              <a:rPr lang="en-US" altLang="en-US" sz="2400" dirty="0">
                <a:latin typeface="Times New Roman" panose="02020603050405020304" pitchFamily="18" charset="0"/>
                <a:cs typeface="Times New Roman" panose="02020603050405020304" pitchFamily="18" charset="0"/>
              </a:rPr>
              <a:t>The solution for  busy waiting is </a:t>
            </a:r>
          </a:p>
          <a:p>
            <a:r>
              <a:rPr lang="en-US" altLang="en-US" sz="2400" dirty="0">
                <a:latin typeface="Times New Roman" panose="02020603050405020304" pitchFamily="18" charset="0"/>
                <a:cs typeface="Times New Roman" panose="02020603050405020304" pitchFamily="18" charset="0"/>
              </a:rPr>
              <a:t>          Queue, -</a:t>
            </a: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--&gt; used to identify who waiting for the lock.</a:t>
            </a:r>
            <a:endParaRPr lang="en-US" altLang="en-US" sz="2400"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          sleep() -</a:t>
            </a: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--&gt; send to waiting queue</a:t>
            </a:r>
            <a:r>
              <a:rPr lang="en-US" altLang="en-US" sz="2400" dirty="0">
                <a:latin typeface="Times New Roman" panose="02020603050405020304" pitchFamily="18" charset="0"/>
                <a:cs typeface="Times New Roman" panose="02020603050405020304" pitchFamily="18" charset="0"/>
              </a:rPr>
              <a:t> </a:t>
            </a:r>
          </a:p>
          <a:p>
            <a:r>
              <a:rPr lang="en-US" altLang="en-US" sz="2400" dirty="0">
                <a:latin typeface="Times New Roman" panose="02020603050405020304" pitchFamily="18" charset="0"/>
                <a:cs typeface="Times New Roman" panose="02020603050405020304" pitchFamily="18" charset="0"/>
              </a:rPr>
              <a:t>          wakeup()  ---&gt; notify when the lock is available</a:t>
            </a:r>
          </a:p>
        </p:txBody>
      </p:sp>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7951182F-1F77-466C-6961-BF2EF43BDC9F}"/>
                  </a:ext>
                </a:extLst>
              </p14:cNvPr>
              <p14:cNvContentPartPr/>
              <p14:nvPr/>
            </p14:nvContentPartPr>
            <p14:xfrm>
              <a:off x="1609920" y="3939480"/>
              <a:ext cx="9315360" cy="2797560"/>
            </p14:xfrm>
          </p:contentPart>
        </mc:Choice>
        <mc:Fallback xmlns="">
          <p:pic>
            <p:nvPicPr>
              <p:cNvPr id="5" name="Ink 4">
                <a:extLst>
                  <a:ext uri="{FF2B5EF4-FFF2-40B4-BE49-F238E27FC236}">
                    <a16:creationId xmlns:a16="http://schemas.microsoft.com/office/drawing/2014/main" id="{7951182F-1F77-466C-6961-BF2EF43BDC9F}"/>
                  </a:ext>
                </a:extLst>
              </p:cNvPr>
              <p:cNvPicPr/>
              <p:nvPr/>
            </p:nvPicPr>
            <p:blipFill>
              <a:blip r:embed="rId5"/>
              <a:stretch>
                <a:fillRect/>
              </a:stretch>
            </p:blipFill>
            <p:spPr>
              <a:xfrm>
                <a:off x="1600560" y="3930120"/>
                <a:ext cx="9334080" cy="2816280"/>
              </a:xfrm>
              <a:prstGeom prst="rect">
                <a:avLst/>
              </a:prstGeom>
            </p:spPr>
          </p:pic>
        </mc:Fallback>
      </mc:AlternateContent>
    </p:spTree>
    <p:extLst>
      <p:ext uri="{BB962C8B-B14F-4D97-AF65-F5344CB8AC3E}">
        <p14:creationId xmlns:p14="http://schemas.microsoft.com/office/powerpoint/2010/main" val="116578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7DE713-28B2-4D96-9223-236A4CAC08E7}"/>
              </a:ext>
            </a:extLst>
          </p:cNvPr>
          <p:cNvSpPr>
            <a:spLocks noGrp="1" noChangeArrowheads="1"/>
          </p:cNvSpPr>
          <p:nvPr>
            <p:ph idx="1"/>
          </p:nvPr>
        </p:nvSpPr>
        <p:spPr>
          <a:xfrm>
            <a:off x="779463" y="750729"/>
            <a:ext cx="10786268" cy="803751"/>
          </a:xfrm>
        </p:spPr>
        <p:txBody>
          <a:bodyPr>
            <a:noAutofit/>
          </a:bodyPr>
          <a:lstStyle/>
          <a:p>
            <a:r>
              <a:rPr lang="en-US" sz="2300" dirty="0">
                <a:latin typeface="Times New Roman" panose="02020603050405020304" pitchFamily="18" charset="0"/>
                <a:cs typeface="Times New Roman" panose="02020603050405020304" pitchFamily="18" charset="0"/>
              </a:rPr>
              <a:t>A semaphore S is an integer variable which can be accessed only through two standard atomic operations: </a:t>
            </a:r>
            <a:r>
              <a:rPr lang="en-US" sz="2300" b="1" dirty="0">
                <a:latin typeface="Times New Roman" panose="02020603050405020304" pitchFamily="18" charset="0"/>
                <a:cs typeface="Times New Roman" panose="02020603050405020304" pitchFamily="18" charset="0"/>
              </a:rPr>
              <a:t>wait() and signal(). </a:t>
            </a:r>
          </a:p>
          <a:p>
            <a:r>
              <a:rPr lang="en-US" altLang="en-US" sz="2300" dirty="0">
                <a:latin typeface="Times New Roman" panose="02020603050405020304" pitchFamily="18" charset="0"/>
                <a:cs typeface="Times New Roman" panose="02020603050405020304" pitchFamily="18" charset="0"/>
              </a:rPr>
              <a:t>It Proposed by Dijkstra in 1965.</a:t>
            </a:r>
          </a:p>
          <a:p>
            <a:endParaRPr lang="en-US" sz="2300" dirty="0">
              <a:latin typeface="Times New Roman" panose="02020603050405020304" pitchFamily="18" charset="0"/>
              <a:cs typeface="Times New Roman" panose="02020603050405020304" pitchFamily="18" charset="0"/>
            </a:endParaRPr>
          </a:p>
        </p:txBody>
      </p:sp>
      <p:sp>
        <p:nvSpPr>
          <p:cNvPr id="5" name="Rectangle 2">
            <a:extLst>
              <a:ext uri="{FF2B5EF4-FFF2-40B4-BE49-F238E27FC236}">
                <a16:creationId xmlns:a16="http://schemas.microsoft.com/office/drawing/2014/main" id="{E7033FBC-3E13-C51B-5CCD-82AEF527B41F}"/>
              </a:ext>
            </a:extLst>
          </p:cNvPr>
          <p:cNvSpPr>
            <a:spLocks noGrp="1" noChangeArrowheads="1"/>
          </p:cNvSpPr>
          <p:nvPr>
            <p:ph type="title"/>
          </p:nvPr>
        </p:nvSpPr>
        <p:spPr>
          <a:xfrm>
            <a:off x="528319" y="57183"/>
            <a:ext cx="8229600" cy="576262"/>
          </a:xfrm>
        </p:spPr>
        <p:txBody>
          <a:bodyPr vert="horz" lIns="91440" tIns="45720" rIns="91440" bIns="45720" rtlCol="0" anchor="ctr">
            <a:normAutofit fontScale="90000"/>
          </a:bodyPr>
          <a:lstStyle/>
          <a:p>
            <a:r>
              <a:rPr lang="en-US" altLang="en-US" b="1" dirty="0">
                <a:solidFill>
                  <a:srgbClr val="C00000"/>
                </a:solidFill>
                <a:latin typeface="Times New Roman" panose="02020603050405020304" pitchFamily="18" charset="0"/>
                <a:cs typeface="Times New Roman" panose="02020603050405020304" pitchFamily="18" charset="0"/>
              </a:rPr>
              <a:t>Semaphore</a:t>
            </a:r>
          </a:p>
        </p:txBody>
      </p:sp>
      <p:sp>
        <p:nvSpPr>
          <p:cNvPr id="3" name="TextBox 2">
            <a:extLst>
              <a:ext uri="{FF2B5EF4-FFF2-40B4-BE49-F238E27FC236}">
                <a16:creationId xmlns:a16="http://schemas.microsoft.com/office/drawing/2014/main" id="{7BEEB8BA-9392-AB80-17C7-A5779485BD24}"/>
              </a:ext>
            </a:extLst>
          </p:cNvPr>
          <p:cNvSpPr txBox="1"/>
          <p:nvPr/>
        </p:nvSpPr>
        <p:spPr>
          <a:xfrm>
            <a:off x="5887880" y="2042160"/>
            <a:ext cx="4155440" cy="1200329"/>
          </a:xfrm>
          <a:prstGeom prst="rect">
            <a:avLst/>
          </a:prstGeom>
          <a:noFill/>
          <a:ln w="9525">
            <a:solidFill>
              <a:schemeClr val="tx1"/>
            </a:solidFill>
          </a:ln>
        </p:spPr>
        <p:txBody>
          <a:bodyPr wrap="square">
            <a:spAutoFit/>
          </a:bodyPr>
          <a:lstStyle/>
          <a:p>
            <a:pPr>
              <a:lnSpc>
                <a:spcPct val="90000"/>
              </a:lnSpc>
            </a:pPr>
            <a:r>
              <a:rPr lang="en-US" altLang="en-US" sz="2000" dirty="0">
                <a:latin typeface="Times New Roman" panose="02020603050405020304" pitchFamily="18" charset="0"/>
                <a:cs typeface="Times New Roman" panose="02020603050405020304" pitchFamily="18" charset="0"/>
              </a:rPr>
              <a:t>Definition of  the </a:t>
            </a:r>
            <a:r>
              <a:rPr lang="en-US" altLang="en-US" sz="2000" b="1" dirty="0">
                <a:solidFill>
                  <a:srgbClr val="000000"/>
                </a:solidFill>
                <a:latin typeface="Times New Roman" panose="02020603050405020304" pitchFamily="18" charset="0"/>
                <a:cs typeface="Times New Roman" panose="02020603050405020304" pitchFamily="18" charset="0"/>
              </a:rPr>
              <a:t>signal() operation</a:t>
            </a:r>
            <a:endParaRPr lang="en-US" altLang="en-US" sz="2000" b="1" dirty="0">
              <a:latin typeface="Times New Roman" panose="02020603050405020304" pitchFamily="18" charset="0"/>
              <a:cs typeface="Times New Roman" panose="02020603050405020304" pitchFamily="18" charset="0"/>
              <a:sym typeface="Symbol" panose="05050102010706020507" pitchFamily="18" charset="2"/>
            </a:endParaRPr>
          </a:p>
          <a:p>
            <a:pPr lvl="1">
              <a:lnSpc>
                <a:spcPct val="90000"/>
              </a:lnSpc>
              <a:buFont typeface="Monotype Sorts" pitchFamily="-84" charset="2"/>
              <a:buNone/>
            </a:pPr>
            <a:r>
              <a:rPr lang="en-US" altLang="en-US" sz="2000" b="1" dirty="0">
                <a:latin typeface="Times New Roman" panose="02020603050405020304" pitchFamily="18" charset="0"/>
                <a:cs typeface="Times New Roman" panose="02020603050405020304" pitchFamily="18" charset="0"/>
                <a:sym typeface="Symbol" panose="05050102010706020507" pitchFamily="18" charset="2"/>
              </a:rPr>
              <a:t>signal(S) { </a:t>
            </a:r>
          </a:p>
          <a:p>
            <a:pPr lvl="1">
              <a:lnSpc>
                <a:spcPct val="90000"/>
              </a:lnSpc>
              <a:buFont typeface="Monotype Sorts" pitchFamily="-84" charset="2"/>
              <a:buNone/>
            </a:pPr>
            <a:r>
              <a:rPr lang="en-US" altLang="en-US" sz="2000" b="1" dirty="0">
                <a:latin typeface="Times New Roman" panose="02020603050405020304" pitchFamily="18" charset="0"/>
                <a:cs typeface="Times New Roman" panose="02020603050405020304" pitchFamily="18" charset="0"/>
                <a:sym typeface="Symbol" panose="05050102010706020507" pitchFamily="18" charset="2"/>
              </a:rPr>
              <a:t>    S++;</a:t>
            </a:r>
          </a:p>
          <a:p>
            <a:pPr lvl="1">
              <a:lnSpc>
                <a:spcPct val="90000"/>
              </a:lnSpc>
              <a:buFont typeface="Monotype Sorts" pitchFamily="-84" charset="2"/>
              <a:buNone/>
            </a:pPr>
            <a:r>
              <a:rPr lang="en-US" altLang="en-US" sz="2000" b="1" dirty="0">
                <a:latin typeface="Times New Roman" panose="02020603050405020304" pitchFamily="18" charset="0"/>
                <a:cs typeface="Times New Roman" panose="02020603050405020304" pitchFamily="18" charset="0"/>
                <a:sym typeface="Symbol" panose="05050102010706020507" pitchFamily="18" charset="2"/>
              </a:rPr>
              <a:t>}</a:t>
            </a:r>
          </a:p>
        </p:txBody>
      </p:sp>
      <p:sp>
        <p:nvSpPr>
          <p:cNvPr id="7" name="TextBox 6">
            <a:extLst>
              <a:ext uri="{FF2B5EF4-FFF2-40B4-BE49-F238E27FC236}">
                <a16:creationId xmlns:a16="http://schemas.microsoft.com/office/drawing/2014/main" id="{56690914-3683-87BC-FCD8-07EFB4B3FE32}"/>
              </a:ext>
            </a:extLst>
          </p:cNvPr>
          <p:cNvSpPr txBox="1"/>
          <p:nvPr/>
        </p:nvSpPr>
        <p:spPr>
          <a:xfrm>
            <a:off x="1087120" y="2042160"/>
            <a:ext cx="4155440" cy="1754326"/>
          </a:xfrm>
          <a:prstGeom prst="rect">
            <a:avLst/>
          </a:prstGeom>
          <a:noFill/>
          <a:ln w="9525">
            <a:solidFill>
              <a:schemeClr val="tx1"/>
            </a:solidFill>
          </a:ln>
        </p:spPr>
        <p:txBody>
          <a:bodyPr wrap="square">
            <a:spAutoFit/>
          </a:bodyPr>
          <a:lstStyle/>
          <a:p>
            <a:pPr>
              <a:lnSpc>
                <a:spcPct val="90000"/>
              </a:lnSpc>
            </a:pPr>
            <a:r>
              <a:rPr lang="en-US" altLang="en-US" sz="2000" dirty="0">
                <a:latin typeface="Times New Roman" panose="02020603050405020304" pitchFamily="18" charset="0"/>
                <a:cs typeface="Times New Roman" panose="02020603050405020304" pitchFamily="18" charset="0"/>
              </a:rPr>
              <a:t>Definition of  the </a:t>
            </a:r>
            <a:r>
              <a:rPr lang="en-US" altLang="en-US" sz="2000" b="1" dirty="0">
                <a:solidFill>
                  <a:srgbClr val="000000"/>
                </a:solidFill>
                <a:latin typeface="Times New Roman" panose="02020603050405020304" pitchFamily="18" charset="0"/>
                <a:cs typeface="Times New Roman" panose="02020603050405020304" pitchFamily="18" charset="0"/>
              </a:rPr>
              <a:t>wait() operation</a:t>
            </a:r>
          </a:p>
          <a:p>
            <a:pPr lvl="1">
              <a:lnSpc>
                <a:spcPct val="90000"/>
              </a:lnSpc>
              <a:buFont typeface="Monotype Sorts" pitchFamily="-84" charset="2"/>
              <a:buNone/>
            </a:pPr>
            <a:r>
              <a:rPr lang="en-US" altLang="en-US" sz="2000" b="1" dirty="0">
                <a:latin typeface="Times New Roman" panose="02020603050405020304" pitchFamily="18" charset="0"/>
                <a:cs typeface="Times New Roman" panose="02020603050405020304" pitchFamily="18" charset="0"/>
                <a:sym typeface="Symbol" panose="05050102010706020507" pitchFamily="18" charset="2"/>
              </a:rPr>
              <a:t>wait(S) { </a:t>
            </a:r>
          </a:p>
          <a:p>
            <a:pPr lvl="1">
              <a:lnSpc>
                <a:spcPct val="90000"/>
              </a:lnSpc>
              <a:buFont typeface="Monotype Sorts" pitchFamily="-84" charset="2"/>
              <a:buNone/>
            </a:pPr>
            <a:r>
              <a:rPr lang="en-US" altLang="en-US" sz="2000" b="1" dirty="0">
                <a:latin typeface="Times New Roman" panose="02020603050405020304" pitchFamily="18" charset="0"/>
                <a:cs typeface="Times New Roman" panose="02020603050405020304" pitchFamily="18" charset="0"/>
                <a:sym typeface="Symbol" panose="05050102010706020507" pitchFamily="18" charset="2"/>
              </a:rPr>
              <a:t>    while (S &lt;= 0)</a:t>
            </a:r>
          </a:p>
          <a:p>
            <a:pPr lvl="1">
              <a:lnSpc>
                <a:spcPct val="90000"/>
              </a:lnSpc>
              <a:buFont typeface="Monotype Sorts" pitchFamily="-84" charset="2"/>
              <a:buNone/>
            </a:pPr>
            <a:r>
              <a:rPr lang="en-US" altLang="en-US" sz="2000" b="1" dirty="0">
                <a:latin typeface="Times New Roman" panose="02020603050405020304" pitchFamily="18" charset="0"/>
                <a:cs typeface="Times New Roman" panose="02020603050405020304" pitchFamily="18" charset="0"/>
                <a:sym typeface="Symbol" panose="05050102010706020507" pitchFamily="18" charset="2"/>
              </a:rPr>
              <a:t>       ; // busy wait</a:t>
            </a:r>
          </a:p>
          <a:p>
            <a:pPr lvl="1">
              <a:lnSpc>
                <a:spcPct val="90000"/>
              </a:lnSpc>
              <a:buFont typeface="Monotype Sorts" pitchFamily="-84" charset="2"/>
              <a:buNone/>
            </a:pPr>
            <a:r>
              <a:rPr lang="en-US" altLang="en-US" sz="2000" b="1" dirty="0">
                <a:latin typeface="Times New Roman" panose="02020603050405020304" pitchFamily="18" charset="0"/>
                <a:cs typeface="Times New Roman" panose="02020603050405020304" pitchFamily="18" charset="0"/>
                <a:sym typeface="Symbol" panose="05050102010706020507" pitchFamily="18" charset="2"/>
              </a:rPr>
              <a:t>    S--;</a:t>
            </a:r>
          </a:p>
          <a:p>
            <a:pPr lvl="1">
              <a:lnSpc>
                <a:spcPct val="90000"/>
              </a:lnSpc>
              <a:buFont typeface="Monotype Sorts" pitchFamily="-84" charset="2"/>
              <a:buNone/>
            </a:pPr>
            <a:r>
              <a:rPr lang="en-US" altLang="en-US" sz="2000" b="1" dirty="0">
                <a:latin typeface="Times New Roman" panose="02020603050405020304" pitchFamily="18" charset="0"/>
                <a:cs typeface="Times New Roman" panose="02020603050405020304" pitchFamily="18" charset="0"/>
                <a:sym typeface="Symbol" panose="05050102010706020507" pitchFamily="18" charset="2"/>
              </a:rPr>
              <a:t>}</a:t>
            </a:r>
          </a:p>
        </p:txBody>
      </p:sp>
      <p:sp>
        <p:nvSpPr>
          <p:cNvPr id="9" name="TextBox 8">
            <a:extLst>
              <a:ext uri="{FF2B5EF4-FFF2-40B4-BE49-F238E27FC236}">
                <a16:creationId xmlns:a16="http://schemas.microsoft.com/office/drawing/2014/main" id="{A721BFB6-7BF3-22F5-69CF-29D9DA24C1CA}"/>
              </a:ext>
            </a:extLst>
          </p:cNvPr>
          <p:cNvSpPr txBox="1"/>
          <p:nvPr/>
        </p:nvSpPr>
        <p:spPr>
          <a:xfrm>
            <a:off x="806291" y="3848179"/>
            <a:ext cx="10786269" cy="830997"/>
          </a:xfrm>
          <a:prstGeom prst="rect">
            <a:avLst/>
          </a:prstGeom>
          <a:noFill/>
        </p:spPr>
        <p:txBody>
          <a:bodyPr wrap="square">
            <a:spAutoFit/>
          </a:bodyPr>
          <a:lstStyle/>
          <a:p>
            <a:pPr marL="342900" indent="-342900">
              <a:buFont typeface="Arial" panose="020B0604020202020204" pitchFamily="34" charset="0"/>
              <a:buChar char="•"/>
            </a:pPr>
            <a:r>
              <a:rPr lang="en-US" altLang="en-US" sz="2400" dirty="0">
                <a:solidFill>
                  <a:srgbClr val="000000"/>
                </a:solidFill>
                <a:latin typeface="Times New Roman" panose="02020603050405020304" pitchFamily="18" charset="0"/>
                <a:cs typeface="Times New Roman" panose="02020603050405020304" pitchFamily="18" charset="0"/>
              </a:rPr>
              <a:t>wait() and signal() also</a:t>
            </a:r>
            <a:r>
              <a:rPr lang="en-US" altLang="en-US" sz="2400" dirty="0">
                <a:latin typeface="Times New Roman" panose="02020603050405020304" pitchFamily="18" charset="0"/>
                <a:cs typeface="Times New Roman" panose="02020603050405020304" pitchFamily="18" charset="0"/>
              </a:rPr>
              <a:t> called </a:t>
            </a:r>
            <a:r>
              <a:rPr lang="en-US" altLang="en-US" sz="2400" b="1" dirty="0">
                <a:solidFill>
                  <a:srgbClr val="000000"/>
                </a:solidFill>
                <a:latin typeface="Times New Roman" panose="02020603050405020304" pitchFamily="18" charset="0"/>
                <a:cs typeface="Times New Roman" panose="02020603050405020304" pitchFamily="18" charset="0"/>
              </a:rPr>
              <a:t>P()(</a:t>
            </a:r>
            <a:r>
              <a:rPr lang="en-US" altLang="en-US" sz="2400" b="1" dirty="0" err="1">
                <a:solidFill>
                  <a:srgbClr val="000000"/>
                </a:solidFill>
                <a:latin typeface="Times New Roman" panose="02020603050405020304" pitchFamily="18" charset="0"/>
                <a:cs typeface="Times New Roman" panose="02020603050405020304" pitchFamily="18" charset="0"/>
              </a:rPr>
              <a:t>proberen</a:t>
            </a:r>
            <a:r>
              <a:rPr lang="en-US" altLang="en-US" sz="2400" b="1" dirty="0">
                <a:solidFill>
                  <a:srgbClr val="000000"/>
                </a:solidFill>
                <a:latin typeface="Times New Roman" panose="02020603050405020304" pitchFamily="18" charset="0"/>
                <a:cs typeface="Times New Roman" panose="02020603050405020304" pitchFamily="18" charset="0"/>
              </a:rPr>
              <a:t> ,</a:t>
            </a:r>
            <a:r>
              <a:rPr lang="en-US" altLang="en-US" sz="2400" b="1" dirty="0" err="1">
                <a:solidFill>
                  <a:srgbClr val="000000"/>
                </a:solidFill>
                <a:latin typeface="Times New Roman" panose="02020603050405020304" pitchFamily="18" charset="0"/>
                <a:cs typeface="Times New Roman" panose="02020603050405020304" pitchFamily="18" charset="0"/>
              </a:rPr>
              <a:t>dutch</a:t>
            </a:r>
            <a:r>
              <a:rPr lang="en-US" altLang="en-US" sz="2400" b="1" dirty="0">
                <a:solidFill>
                  <a:srgbClr val="000000"/>
                </a:solidFill>
                <a:latin typeface="Times New Roman" panose="02020603050405020304" pitchFamily="18" charset="0"/>
                <a:cs typeface="Times New Roman" panose="02020603050405020304" pitchFamily="18" charset="0"/>
              </a:rPr>
              <a:t> for try)</a:t>
            </a:r>
            <a:r>
              <a:rPr lang="en-US" altLang="en-US" sz="2400" dirty="0">
                <a:latin typeface="Times New Roman" panose="02020603050405020304" pitchFamily="18" charset="0"/>
                <a:cs typeface="Times New Roman" panose="02020603050405020304" pitchFamily="18" charset="0"/>
              </a:rPr>
              <a:t> and </a:t>
            </a:r>
            <a:r>
              <a:rPr lang="en-US" altLang="en-US" sz="2400" b="1" dirty="0">
                <a:solidFill>
                  <a:srgbClr val="000000"/>
                </a:solidFill>
                <a:latin typeface="Times New Roman" panose="02020603050405020304" pitchFamily="18" charset="0"/>
                <a:cs typeface="Times New Roman" panose="02020603050405020304" pitchFamily="18" charset="0"/>
              </a:rPr>
              <a:t>V()(</a:t>
            </a:r>
            <a:r>
              <a:rPr lang="en-US" altLang="en-US" sz="2400" b="1" dirty="0" err="1">
                <a:solidFill>
                  <a:srgbClr val="000000"/>
                </a:solidFill>
                <a:latin typeface="Times New Roman" panose="02020603050405020304" pitchFamily="18" charset="0"/>
                <a:cs typeface="Times New Roman" panose="02020603050405020304" pitchFamily="18" charset="0"/>
              </a:rPr>
              <a:t>verhogen,dutch</a:t>
            </a:r>
            <a:r>
              <a:rPr lang="en-US" altLang="en-US" sz="2400" b="1" dirty="0">
                <a:solidFill>
                  <a:srgbClr val="000000"/>
                </a:solidFill>
                <a:latin typeface="Times New Roman" panose="02020603050405020304" pitchFamily="18" charset="0"/>
                <a:cs typeface="Times New Roman" panose="02020603050405020304" pitchFamily="18" charset="0"/>
              </a:rPr>
              <a:t> form make higher)</a:t>
            </a:r>
            <a:endParaRPr lang="en-US" altLang="en-US" sz="2400" b="1" dirty="0">
              <a:latin typeface="Times New Roman" panose="02020603050405020304" pitchFamily="18" charset="0"/>
              <a:cs typeface="Times New Roman" panose="02020603050405020304" pitchFamily="18" charset="0"/>
              <a:sym typeface="Symbol" panose="05050102010706020507" pitchFamily="18" charset="2"/>
            </a:endParaRPr>
          </a:p>
        </p:txBody>
      </p:sp>
      <p:sp>
        <p:nvSpPr>
          <p:cNvPr id="6" name="TextBox 5">
            <a:extLst>
              <a:ext uri="{FF2B5EF4-FFF2-40B4-BE49-F238E27FC236}">
                <a16:creationId xmlns:a16="http://schemas.microsoft.com/office/drawing/2014/main" id="{0900CF0E-D70D-AB8C-96EF-A3545AE22872}"/>
              </a:ext>
            </a:extLst>
          </p:cNvPr>
          <p:cNvSpPr txBox="1"/>
          <p:nvPr/>
        </p:nvSpPr>
        <p:spPr>
          <a:xfrm>
            <a:off x="782320" y="4716244"/>
            <a:ext cx="9489440" cy="1938992"/>
          </a:xfrm>
          <a:prstGeom prst="rect">
            <a:avLst/>
          </a:prstGeom>
          <a:noFill/>
        </p:spPr>
        <p:txBody>
          <a:bodyPr wrap="square">
            <a:spAutoFit/>
          </a:bodyPr>
          <a:lstStyle/>
          <a:p>
            <a:pPr marL="342900" indent="-342900">
              <a:buFont typeface="Arial" panose="020B0604020202020204" pitchFamily="34" charset="0"/>
              <a:buChar char="•"/>
              <a:tabLst>
                <a:tab pos="2001838" algn="ctr"/>
                <a:tab pos="4513263" algn="ctr"/>
              </a:tabLst>
            </a:pPr>
            <a:r>
              <a:rPr lang="en-US" altLang="en-US" sz="2400" dirty="0">
                <a:latin typeface="Times New Roman" panose="02020603050405020304" pitchFamily="18" charset="0"/>
                <a:cs typeface="Times New Roman" panose="02020603050405020304" pitchFamily="18" charset="0"/>
              </a:rPr>
              <a:t>It can be</a:t>
            </a:r>
            <a:r>
              <a:rPr lang="en-US" altLang="en-US" sz="2400" b="1" dirty="0">
                <a:latin typeface="Times New Roman" panose="02020603050405020304" pitchFamily="18" charset="0"/>
                <a:cs typeface="Times New Roman" panose="02020603050405020304" pitchFamily="18" charset="0"/>
              </a:rPr>
              <a:t> blocking </a:t>
            </a:r>
            <a:r>
              <a:rPr lang="en-US" altLang="en-US" sz="2400" dirty="0">
                <a:latin typeface="Times New Roman" panose="02020603050405020304" pitchFamily="18" charset="0"/>
                <a:cs typeface="Times New Roman" panose="02020603050405020304" pitchFamily="18" charset="0"/>
              </a:rPr>
              <a:t>and</a:t>
            </a:r>
            <a:r>
              <a:rPr lang="en-US" altLang="en-US" sz="2400" b="1" dirty="0">
                <a:latin typeface="Times New Roman" panose="02020603050405020304" pitchFamily="18" charset="0"/>
                <a:cs typeface="Times New Roman" panose="02020603050405020304" pitchFamily="18" charset="0"/>
              </a:rPr>
              <a:t> non-blocking, </a:t>
            </a:r>
          </a:p>
          <a:p>
            <a:pPr marL="342900" indent="-342900">
              <a:buFont typeface="Arial" panose="020B0604020202020204" pitchFamily="34" charset="0"/>
              <a:buChar char="•"/>
              <a:tabLst>
                <a:tab pos="2001838" algn="ctr"/>
                <a:tab pos="4513263" algn="ctr"/>
              </a:tabLst>
            </a:pPr>
            <a:r>
              <a:rPr lang="en-US" altLang="en-US" sz="2400" b="1" dirty="0">
                <a:latin typeface="Times New Roman" panose="02020603050405020304" pitchFamily="18" charset="0"/>
                <a:cs typeface="Times New Roman" panose="02020603050405020304" pitchFamily="18" charset="0"/>
              </a:rPr>
              <a:t>Counting semaphore </a:t>
            </a:r>
            <a:r>
              <a:rPr lang="en-US" altLang="en-US" sz="2400" dirty="0">
                <a:latin typeface="Times New Roman" panose="02020603050405020304" pitchFamily="18" charset="0"/>
                <a:cs typeface="Times New Roman" panose="02020603050405020304" pitchFamily="18" charset="0"/>
              </a:rPr>
              <a:t>– integer value can range over an unrestricted domain</a:t>
            </a:r>
          </a:p>
          <a:p>
            <a:pPr marL="342900" indent="-342900">
              <a:buFont typeface="Arial" panose="020B0604020202020204" pitchFamily="34" charset="0"/>
              <a:buChar char="•"/>
              <a:tabLst>
                <a:tab pos="2001838" algn="ctr"/>
                <a:tab pos="4513263" algn="ctr"/>
              </a:tabLst>
            </a:pPr>
            <a:r>
              <a:rPr lang="en-US" altLang="en-US" sz="2400" b="1" dirty="0">
                <a:latin typeface="Times New Roman" panose="02020603050405020304" pitchFamily="18" charset="0"/>
                <a:cs typeface="Times New Roman" panose="02020603050405020304" pitchFamily="18" charset="0"/>
              </a:rPr>
              <a:t>Binary semaphore(also known as Mutex ) </a:t>
            </a:r>
            <a:r>
              <a:rPr lang="en-US" altLang="en-US" sz="2400" dirty="0">
                <a:latin typeface="Times New Roman" panose="02020603050405020304" pitchFamily="18" charset="0"/>
                <a:cs typeface="Times New Roman" panose="02020603050405020304" pitchFamily="18" charset="0"/>
              </a:rPr>
              <a:t>– integer value can range only between 0 and 1</a:t>
            </a: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049278F2-0984-1CA3-FD7C-DBD8FCDBCDBC}"/>
                  </a:ext>
                </a:extLst>
              </p14:cNvPr>
              <p14:cNvContentPartPr/>
              <p14:nvPr/>
            </p14:nvContentPartPr>
            <p14:xfrm>
              <a:off x="809280" y="377280"/>
              <a:ext cx="10187640" cy="5938560"/>
            </p14:xfrm>
          </p:contentPart>
        </mc:Choice>
        <mc:Fallback xmlns="">
          <p:pic>
            <p:nvPicPr>
              <p:cNvPr id="2" name="Ink 1">
                <a:extLst>
                  <a:ext uri="{FF2B5EF4-FFF2-40B4-BE49-F238E27FC236}">
                    <a16:creationId xmlns:a16="http://schemas.microsoft.com/office/drawing/2014/main" id="{049278F2-0984-1CA3-FD7C-DBD8FCDBCDBC}"/>
                  </a:ext>
                </a:extLst>
              </p:cNvPr>
              <p:cNvPicPr/>
              <p:nvPr/>
            </p:nvPicPr>
            <p:blipFill>
              <a:blip r:embed="rId3"/>
              <a:stretch>
                <a:fillRect/>
              </a:stretch>
            </p:blipFill>
            <p:spPr>
              <a:xfrm>
                <a:off x="799920" y="367920"/>
                <a:ext cx="10206360" cy="5957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686E5BF5-9E9B-13B4-296F-6C30175374DB}"/>
                  </a:ext>
                </a:extLst>
              </p14:cNvPr>
              <p14:cNvContentPartPr/>
              <p14:nvPr/>
            </p14:nvContentPartPr>
            <p14:xfrm>
              <a:off x="2253600" y="2526480"/>
              <a:ext cx="218520" cy="134640"/>
            </p14:xfrm>
          </p:contentPart>
        </mc:Choice>
        <mc:Fallback xmlns="">
          <p:pic>
            <p:nvPicPr>
              <p:cNvPr id="8" name="Ink 7">
                <a:extLst>
                  <a:ext uri="{FF2B5EF4-FFF2-40B4-BE49-F238E27FC236}">
                    <a16:creationId xmlns:a16="http://schemas.microsoft.com/office/drawing/2014/main" id="{686E5BF5-9E9B-13B4-296F-6C30175374DB}"/>
                  </a:ext>
                </a:extLst>
              </p:cNvPr>
              <p:cNvPicPr/>
              <p:nvPr/>
            </p:nvPicPr>
            <p:blipFill>
              <a:blip r:embed="rId5"/>
              <a:stretch>
                <a:fillRect/>
              </a:stretch>
            </p:blipFill>
            <p:spPr>
              <a:xfrm>
                <a:off x="2244240" y="2517120"/>
                <a:ext cx="23724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5192B243-1E12-65BA-F704-F995B8F9BB4D}"/>
                  </a:ext>
                </a:extLst>
              </p14:cNvPr>
              <p14:cNvContentPartPr/>
              <p14:nvPr/>
            </p14:nvContentPartPr>
            <p14:xfrm>
              <a:off x="900360" y="2258280"/>
              <a:ext cx="10594800" cy="3236760"/>
            </p14:xfrm>
          </p:contentPart>
        </mc:Choice>
        <mc:Fallback xmlns="">
          <p:pic>
            <p:nvPicPr>
              <p:cNvPr id="10" name="Ink 9">
                <a:extLst>
                  <a:ext uri="{FF2B5EF4-FFF2-40B4-BE49-F238E27FC236}">
                    <a16:creationId xmlns:a16="http://schemas.microsoft.com/office/drawing/2014/main" id="{5192B243-1E12-65BA-F704-F995B8F9BB4D}"/>
                  </a:ext>
                </a:extLst>
              </p:cNvPr>
              <p:cNvPicPr/>
              <p:nvPr/>
            </p:nvPicPr>
            <p:blipFill>
              <a:blip r:embed="rId7"/>
              <a:stretch>
                <a:fillRect/>
              </a:stretch>
            </p:blipFill>
            <p:spPr>
              <a:xfrm>
                <a:off x="891000" y="2248920"/>
                <a:ext cx="10613520" cy="3255480"/>
              </a:xfrm>
              <a:prstGeom prst="rect">
                <a:avLst/>
              </a:prstGeom>
            </p:spPr>
          </p:pic>
        </mc:Fallback>
      </mc:AlternateContent>
    </p:spTree>
    <p:extLst>
      <p:ext uri="{BB962C8B-B14F-4D97-AF65-F5344CB8AC3E}">
        <p14:creationId xmlns:p14="http://schemas.microsoft.com/office/powerpoint/2010/main" val="286603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animBg="1"/>
      <p:bldP spid="7" grpId="0" animBg="1"/>
      <p:bldP spid="9"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00743C-8450-6A84-1D62-576E9B659DEB}"/>
              </a:ext>
            </a:extLst>
          </p:cNvPr>
          <p:cNvSpPr>
            <a:spLocks noGrp="1" noChangeArrowheads="1"/>
          </p:cNvSpPr>
          <p:nvPr>
            <p:ph idx="1"/>
          </p:nvPr>
        </p:nvSpPr>
        <p:spPr>
          <a:xfrm>
            <a:off x="844549" y="1103948"/>
            <a:ext cx="10554971" cy="5022532"/>
          </a:xfrm>
        </p:spPr>
        <p:txBody>
          <a:bodyPr>
            <a:noAutofit/>
          </a:bodyPr>
          <a:lstStyle/>
          <a:p>
            <a:pPr>
              <a:tabLst>
                <a:tab pos="2001838" algn="ctr"/>
                <a:tab pos="4513263" algn="ctr"/>
              </a:tabLst>
            </a:pP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Solution to the CS Problem</a:t>
            </a:r>
          </a:p>
          <a:p>
            <a:pPr lvl="1">
              <a:tabLst>
                <a:tab pos="2001838" algn="ctr"/>
                <a:tab pos="4513263" algn="ctr"/>
              </a:tabLst>
            </a:pP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Create a semaphore “</a:t>
            </a:r>
            <a:r>
              <a:rPr lang="en-US" altLang="en-US" sz="2000"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mutex</a:t>
            </a: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a:t>
            </a:r>
            <a:r>
              <a:rPr lang="en-US" altLang="ja-JP" sz="2000" dirty="0">
                <a:latin typeface="Times New Roman" panose="02020603050405020304" pitchFamily="18" charset="0"/>
                <a:cs typeface="Times New Roman" panose="02020603050405020304" pitchFamily="18" charset="0"/>
                <a:sym typeface="MT Extra" panose="05050102010205020202" pitchFamily="18" charset="2"/>
              </a:rPr>
              <a:t> initialized to 1 </a:t>
            </a:r>
          </a:p>
          <a:p>
            <a:pPr lvl="2">
              <a:buNone/>
              <a:tabLst>
                <a:tab pos="2001838" algn="ctr"/>
                <a:tab pos="4513263" algn="ctr"/>
              </a:tabLst>
            </a:pPr>
            <a:r>
              <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wait(mutex);</a:t>
            </a:r>
          </a:p>
          <a:p>
            <a:pPr lvl="2">
              <a:buNone/>
              <a:tabLst>
                <a:tab pos="2001838" algn="ctr"/>
                <a:tab pos="4513263" algn="ctr"/>
              </a:tabLst>
            </a:pPr>
            <a:r>
              <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   CS</a:t>
            </a:r>
          </a:p>
          <a:p>
            <a:pPr lvl="2">
              <a:buNone/>
              <a:tabLst>
                <a:tab pos="2001838" algn="ctr"/>
                <a:tab pos="4513263" algn="ctr"/>
              </a:tabLst>
            </a:pPr>
            <a:r>
              <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signal(mutex)</a:t>
            </a:r>
            <a:r>
              <a:rPr lang="en-US" altLang="en-US" b="1" dirty="0">
                <a:solidFill>
                  <a:srgbClr val="0000FF"/>
                </a:solidFill>
                <a:latin typeface="Times New Roman" panose="02020603050405020304" pitchFamily="18" charset="0"/>
                <a:cs typeface="Times New Roman" panose="02020603050405020304" pitchFamily="18" charset="0"/>
                <a:sym typeface="MT Extra" panose="05050102010205020202" pitchFamily="18" charset="2"/>
              </a:rPr>
              <a:t>;</a:t>
            </a:r>
            <a:endParaRPr lang="en-US" altLang="en-US" dirty="0">
              <a:latin typeface="Times New Roman" panose="02020603050405020304" pitchFamily="18" charset="0"/>
              <a:cs typeface="Times New Roman" panose="02020603050405020304" pitchFamily="18" charset="0"/>
              <a:sym typeface="MT Extra" panose="05050102010205020202" pitchFamily="18" charset="2"/>
            </a:endParaRPr>
          </a:p>
          <a:p>
            <a:pPr>
              <a:tabLst>
                <a:tab pos="2001838" algn="ctr"/>
                <a:tab pos="4513263" algn="ctr"/>
              </a:tabLst>
            </a:pP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Consider </a:t>
            </a:r>
            <a:r>
              <a:rPr lang="en-US" altLang="en-US" sz="2000" b="1" i="1" dirty="0">
                <a:latin typeface="Times New Roman" panose="02020603050405020304" pitchFamily="18" charset="0"/>
                <a:cs typeface="Times New Roman" panose="02020603050405020304" pitchFamily="18" charset="0"/>
                <a:sym typeface="MT Extra" panose="05050102010205020202" pitchFamily="18" charset="2"/>
              </a:rPr>
              <a:t>P</a:t>
            </a:r>
            <a:r>
              <a:rPr lang="en-US" altLang="en-US" sz="2000" b="1" i="1" baseline="-25000" dirty="0">
                <a:latin typeface="Times New Roman" panose="02020603050405020304" pitchFamily="18" charset="0"/>
                <a:cs typeface="Times New Roman" panose="02020603050405020304" pitchFamily="18" charset="0"/>
                <a:sym typeface="MT Extra" panose="05050102010205020202" pitchFamily="18" charset="2"/>
              </a:rPr>
              <a:t>1</a:t>
            </a:r>
            <a:r>
              <a:rPr lang="en-US" altLang="en-US" sz="2000" b="1" i="1" dirty="0">
                <a:latin typeface="Times New Roman" panose="02020603050405020304" pitchFamily="18" charset="0"/>
                <a:cs typeface="Times New Roman" panose="02020603050405020304" pitchFamily="18" charset="0"/>
                <a:sym typeface="MT Extra" panose="05050102010205020202" pitchFamily="18" charset="2"/>
              </a:rPr>
              <a:t> </a:t>
            </a: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 and </a:t>
            </a:r>
            <a:r>
              <a:rPr lang="en-US" altLang="en-US" sz="2000" b="1" i="1" dirty="0">
                <a:latin typeface="Times New Roman" panose="02020603050405020304" pitchFamily="18" charset="0"/>
                <a:cs typeface="Times New Roman" panose="02020603050405020304" pitchFamily="18" charset="0"/>
                <a:sym typeface="MT Extra" panose="05050102010205020202" pitchFamily="18" charset="2"/>
              </a:rPr>
              <a:t>P</a:t>
            </a:r>
            <a:r>
              <a:rPr lang="en-US" altLang="en-US" sz="2000" b="1" i="1" baseline="-25000" dirty="0">
                <a:latin typeface="Times New Roman" panose="02020603050405020304" pitchFamily="18" charset="0"/>
                <a:cs typeface="Times New Roman" panose="02020603050405020304" pitchFamily="18" charset="0"/>
                <a:sym typeface="MT Extra" panose="05050102010205020202" pitchFamily="18" charset="2"/>
              </a:rPr>
              <a:t>2</a:t>
            </a: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 that with two statements </a:t>
            </a:r>
            <a:r>
              <a:rPr lang="en-US" altLang="en-US" sz="2000" b="1" i="1" dirty="0">
                <a:latin typeface="Times New Roman" panose="02020603050405020304" pitchFamily="18" charset="0"/>
                <a:cs typeface="Times New Roman" panose="02020603050405020304" pitchFamily="18" charset="0"/>
                <a:sym typeface="MT Extra" panose="05050102010205020202" pitchFamily="18" charset="2"/>
              </a:rPr>
              <a:t>S</a:t>
            </a:r>
            <a:r>
              <a:rPr lang="en-US" altLang="en-US" sz="2000" b="1" i="1" baseline="-25000" dirty="0">
                <a:latin typeface="Times New Roman" panose="02020603050405020304" pitchFamily="18" charset="0"/>
                <a:cs typeface="Times New Roman" panose="02020603050405020304" pitchFamily="18" charset="0"/>
                <a:sym typeface="MT Extra" panose="05050102010205020202" pitchFamily="18" charset="2"/>
              </a:rPr>
              <a:t>1</a:t>
            </a:r>
            <a:r>
              <a:rPr lang="en-US" altLang="en-US" sz="2000" b="1" i="1" dirty="0">
                <a:latin typeface="Times New Roman" panose="02020603050405020304" pitchFamily="18" charset="0"/>
                <a:cs typeface="Times New Roman" panose="02020603050405020304" pitchFamily="18" charset="0"/>
                <a:sym typeface="MT Extra" panose="05050102010205020202" pitchFamily="18" charset="2"/>
              </a:rPr>
              <a:t> </a:t>
            </a: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and</a:t>
            </a:r>
            <a:r>
              <a:rPr lang="en-US" altLang="en-US" sz="2000" b="1" i="1" dirty="0">
                <a:latin typeface="Times New Roman" panose="02020603050405020304" pitchFamily="18" charset="0"/>
                <a:cs typeface="Times New Roman" panose="02020603050405020304" pitchFamily="18" charset="0"/>
                <a:sym typeface="MT Extra" panose="05050102010205020202" pitchFamily="18" charset="2"/>
              </a:rPr>
              <a:t> S</a:t>
            </a:r>
            <a:r>
              <a:rPr lang="en-US" altLang="en-US" sz="2000" b="1" i="1" baseline="-25000" dirty="0">
                <a:latin typeface="Times New Roman" panose="02020603050405020304" pitchFamily="18" charset="0"/>
                <a:cs typeface="Times New Roman" panose="02020603050405020304" pitchFamily="18" charset="0"/>
                <a:sym typeface="MT Extra" panose="05050102010205020202" pitchFamily="18" charset="2"/>
              </a:rPr>
              <a:t>2    </a:t>
            </a: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and the requirement </a:t>
            </a:r>
            <a:r>
              <a:rPr lang="en-US" altLang="en-US" sz="2000" b="1" i="1" dirty="0">
                <a:latin typeface="Times New Roman" panose="02020603050405020304" pitchFamily="18" charset="0"/>
                <a:cs typeface="Times New Roman" panose="02020603050405020304" pitchFamily="18" charset="0"/>
                <a:sym typeface="MT Extra" panose="05050102010205020202" pitchFamily="18" charset="2"/>
              </a:rPr>
              <a:t> </a:t>
            </a: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that</a:t>
            </a:r>
            <a:r>
              <a:rPr lang="en-US" altLang="en-US" sz="2000" b="1" i="1" dirty="0">
                <a:latin typeface="Times New Roman" panose="02020603050405020304" pitchFamily="18" charset="0"/>
                <a:cs typeface="Times New Roman" panose="02020603050405020304" pitchFamily="18" charset="0"/>
                <a:sym typeface="MT Extra" panose="05050102010205020202" pitchFamily="18" charset="2"/>
              </a:rPr>
              <a:t> S</a:t>
            </a:r>
            <a:r>
              <a:rPr lang="en-US" altLang="en-US" sz="2000" b="1" i="1" baseline="-25000" dirty="0">
                <a:latin typeface="Times New Roman" panose="02020603050405020304" pitchFamily="18" charset="0"/>
                <a:cs typeface="Times New Roman" panose="02020603050405020304" pitchFamily="18" charset="0"/>
                <a:sym typeface="MT Extra" panose="05050102010205020202" pitchFamily="18" charset="2"/>
              </a:rPr>
              <a:t>1</a:t>
            </a:r>
            <a:r>
              <a:rPr lang="en-US" altLang="en-US" sz="2000" b="1" i="1" dirty="0">
                <a:latin typeface="Times New Roman" panose="02020603050405020304" pitchFamily="18" charset="0"/>
                <a:cs typeface="Times New Roman" panose="02020603050405020304" pitchFamily="18" charset="0"/>
                <a:sym typeface="MT Extra" panose="05050102010205020202" pitchFamily="18" charset="2"/>
              </a:rPr>
              <a:t> </a:t>
            </a: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to happen before </a:t>
            </a:r>
            <a:r>
              <a:rPr lang="en-US" altLang="en-US" sz="2000" b="1" i="1" dirty="0">
                <a:latin typeface="Times New Roman" panose="02020603050405020304" pitchFamily="18" charset="0"/>
                <a:cs typeface="Times New Roman" panose="02020603050405020304" pitchFamily="18" charset="0"/>
                <a:sym typeface="MT Extra" panose="05050102010205020202" pitchFamily="18" charset="2"/>
              </a:rPr>
              <a:t>S</a:t>
            </a:r>
            <a:r>
              <a:rPr lang="en-US" altLang="en-US" sz="2000" b="1" i="1" baseline="-25000" dirty="0">
                <a:latin typeface="Times New Roman" panose="02020603050405020304" pitchFamily="18" charset="0"/>
                <a:cs typeface="Times New Roman" panose="02020603050405020304" pitchFamily="18" charset="0"/>
                <a:sym typeface="MT Extra" panose="05050102010205020202" pitchFamily="18" charset="2"/>
              </a:rPr>
              <a:t>2</a:t>
            </a:r>
          </a:p>
          <a:p>
            <a:pPr lvl="1">
              <a:tabLst>
                <a:tab pos="2001838" algn="ctr"/>
                <a:tab pos="4513263" algn="ctr"/>
              </a:tabLst>
            </a:pP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Create a semaphore “</a:t>
            </a:r>
            <a:r>
              <a:rPr lang="en-US" altLang="ja-JP" sz="2000"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synch</a:t>
            </a:r>
            <a:r>
              <a:rPr lang="en-US" altLang="en-US" sz="2000" dirty="0">
                <a:latin typeface="Times New Roman" panose="02020603050405020304" pitchFamily="18" charset="0"/>
                <a:cs typeface="Times New Roman" panose="02020603050405020304" pitchFamily="18" charset="0"/>
                <a:sym typeface="MT Extra" panose="05050102010205020202" pitchFamily="18" charset="2"/>
              </a:rPr>
              <a:t>”</a:t>
            </a:r>
            <a:r>
              <a:rPr lang="en-US" altLang="ja-JP" sz="2000" dirty="0">
                <a:latin typeface="Times New Roman" panose="02020603050405020304" pitchFamily="18" charset="0"/>
                <a:cs typeface="Times New Roman" panose="02020603050405020304" pitchFamily="18" charset="0"/>
                <a:sym typeface="MT Extra" panose="05050102010205020202" pitchFamily="18" charset="2"/>
              </a:rPr>
              <a:t> initialized to 0 </a:t>
            </a:r>
          </a:p>
          <a:p>
            <a:pPr lvl="2">
              <a:buNone/>
              <a:tabLst>
                <a:tab pos="2001838" algn="ctr"/>
                <a:tab pos="4513263" algn="ctr"/>
              </a:tabLst>
            </a:pPr>
            <a:r>
              <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P1:</a:t>
            </a:r>
          </a:p>
          <a:p>
            <a:pPr lvl="2">
              <a:buNone/>
              <a:tabLst>
                <a:tab pos="2001838" algn="ctr"/>
                <a:tab pos="4513263" algn="ctr"/>
              </a:tabLst>
            </a:pPr>
            <a:r>
              <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   S</a:t>
            </a:r>
            <a:r>
              <a:rPr lang="en-US" altLang="en-US" b="1" baseline="-25000"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1</a:t>
            </a:r>
            <a:r>
              <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a:t>
            </a:r>
          </a:p>
          <a:p>
            <a:pPr lvl="2">
              <a:buNone/>
              <a:tabLst>
                <a:tab pos="2001838" algn="ctr"/>
                <a:tab pos="4513263" algn="ctr"/>
              </a:tabLst>
            </a:pPr>
            <a:r>
              <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   signal(synch);</a:t>
            </a:r>
          </a:p>
          <a:p>
            <a:pPr lvl="2">
              <a:buNone/>
              <a:tabLst>
                <a:tab pos="2001838" algn="ctr"/>
                <a:tab pos="4513263" algn="ctr"/>
              </a:tabLst>
            </a:pPr>
            <a:r>
              <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P2:</a:t>
            </a:r>
          </a:p>
          <a:p>
            <a:pPr lvl="2">
              <a:buNone/>
              <a:tabLst>
                <a:tab pos="2001838" algn="ctr"/>
                <a:tab pos="4513263" algn="ctr"/>
              </a:tabLst>
            </a:pPr>
            <a:r>
              <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   wait(synch)</a:t>
            </a:r>
            <a:r>
              <a:rPr lang="en-US" altLang="en-US" dirty="0">
                <a:solidFill>
                  <a:srgbClr val="0000FF"/>
                </a:solidFill>
                <a:latin typeface="Times New Roman" panose="02020603050405020304" pitchFamily="18" charset="0"/>
                <a:cs typeface="Times New Roman" panose="02020603050405020304" pitchFamily="18" charset="0"/>
                <a:sym typeface="MT Extra" panose="05050102010205020202" pitchFamily="18" charset="2"/>
              </a:rPr>
              <a:t>;</a:t>
            </a:r>
            <a:endPar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endParaRPr>
          </a:p>
          <a:p>
            <a:pPr lvl="2">
              <a:buNone/>
              <a:tabLst>
                <a:tab pos="2001838" algn="ctr"/>
                <a:tab pos="4513263" algn="ctr"/>
              </a:tabLst>
            </a:pPr>
            <a:r>
              <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   S</a:t>
            </a:r>
            <a:r>
              <a:rPr lang="en-US" altLang="en-US" b="1" baseline="-25000"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2</a:t>
            </a:r>
            <a:r>
              <a:rPr lang="en-US" altLang="en-US" b="1" dirty="0">
                <a:solidFill>
                  <a:srgbClr val="000000"/>
                </a:solidFill>
                <a:latin typeface="Times New Roman" panose="02020603050405020304" pitchFamily="18" charset="0"/>
                <a:cs typeface="Times New Roman" panose="02020603050405020304" pitchFamily="18" charset="0"/>
                <a:sym typeface="MT Extra" panose="05050102010205020202" pitchFamily="18" charset="2"/>
              </a:rPr>
              <a:t>;</a:t>
            </a:r>
            <a:endParaRPr lang="en-US" altLang="en-US" dirty="0">
              <a:latin typeface="Times New Roman" panose="02020603050405020304" pitchFamily="18" charset="0"/>
              <a:cs typeface="Times New Roman" panose="02020603050405020304" pitchFamily="18" charset="0"/>
              <a:sym typeface="MT Extra" panose="05050102010205020202" pitchFamily="18" charset="2"/>
            </a:endParaRPr>
          </a:p>
          <a:p>
            <a:pPr>
              <a:tabLst>
                <a:tab pos="2001838" algn="ctr"/>
                <a:tab pos="4513263" algn="ctr"/>
              </a:tabLst>
            </a:pPr>
            <a:endParaRPr lang="en-US" altLang="en-US" sz="2000" b="1" i="1" baseline="-25000" dirty="0">
              <a:latin typeface="Times New Roman" panose="02020603050405020304" pitchFamily="18" charset="0"/>
              <a:cs typeface="Times New Roman" panose="02020603050405020304" pitchFamily="18" charset="0"/>
              <a:sym typeface="MT Extra" panose="05050102010205020202" pitchFamily="18" charset="2"/>
            </a:endParaRPr>
          </a:p>
        </p:txBody>
      </p:sp>
      <p:sp>
        <p:nvSpPr>
          <p:cNvPr id="5" name="Rectangle 2">
            <a:extLst>
              <a:ext uri="{FF2B5EF4-FFF2-40B4-BE49-F238E27FC236}">
                <a16:creationId xmlns:a16="http://schemas.microsoft.com/office/drawing/2014/main" id="{C5EAE73C-101F-3D33-EC48-59EFFECFE3C9}"/>
              </a:ext>
            </a:extLst>
          </p:cNvPr>
          <p:cNvSpPr>
            <a:spLocks noGrp="1" noChangeArrowheads="1"/>
          </p:cNvSpPr>
          <p:nvPr>
            <p:ph type="title"/>
          </p:nvPr>
        </p:nvSpPr>
        <p:spPr>
          <a:xfrm>
            <a:off x="528319" y="341663"/>
            <a:ext cx="8229600" cy="576262"/>
          </a:xfrm>
        </p:spPr>
        <p:txBody>
          <a:bodyPr vert="horz" lIns="91440" tIns="45720" rIns="91440" bIns="45720" rtlCol="0" anchor="ctr">
            <a:normAutofit fontScale="90000"/>
          </a:bodyPr>
          <a:lstStyle/>
          <a:p>
            <a:r>
              <a:rPr lang="en-US" altLang="en-US" b="1" dirty="0">
                <a:solidFill>
                  <a:srgbClr val="C00000"/>
                </a:solidFill>
                <a:latin typeface="Times New Roman" panose="02020603050405020304" pitchFamily="18" charset="0"/>
                <a:cs typeface="Times New Roman" panose="02020603050405020304" pitchFamily="18" charset="0"/>
              </a:rPr>
              <a:t>Example: Semaphore</a:t>
            </a:r>
          </a:p>
        </p:txBody>
      </p:sp>
    </p:spTree>
    <p:extLst>
      <p:ext uri="{BB962C8B-B14F-4D97-AF65-F5344CB8AC3E}">
        <p14:creationId xmlns:p14="http://schemas.microsoft.com/office/powerpoint/2010/main" val="1706095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558C87-2F37-339A-1E21-C7F026E80ED1}"/>
              </a:ext>
            </a:extLst>
          </p:cNvPr>
          <p:cNvPicPr>
            <a:picLocks noChangeAspect="1"/>
          </p:cNvPicPr>
          <p:nvPr/>
        </p:nvPicPr>
        <p:blipFill>
          <a:blip r:embed="rId2"/>
          <a:stretch>
            <a:fillRect/>
          </a:stretch>
        </p:blipFill>
        <p:spPr>
          <a:xfrm>
            <a:off x="1172962" y="1036320"/>
            <a:ext cx="3844765" cy="1337309"/>
          </a:xfrm>
          <a:prstGeom prst="rect">
            <a:avLst/>
          </a:prstGeom>
        </p:spPr>
      </p:pic>
      <p:pic>
        <p:nvPicPr>
          <p:cNvPr id="7" name="Picture 6">
            <a:extLst>
              <a:ext uri="{FF2B5EF4-FFF2-40B4-BE49-F238E27FC236}">
                <a16:creationId xmlns:a16="http://schemas.microsoft.com/office/drawing/2014/main" id="{879AF3CD-BA6F-6F0B-9731-062350469BDA}"/>
              </a:ext>
            </a:extLst>
          </p:cNvPr>
          <p:cNvPicPr>
            <a:picLocks noChangeAspect="1"/>
          </p:cNvPicPr>
          <p:nvPr/>
        </p:nvPicPr>
        <p:blipFill>
          <a:blip r:embed="rId3"/>
          <a:stretch>
            <a:fillRect/>
          </a:stretch>
        </p:blipFill>
        <p:spPr>
          <a:xfrm>
            <a:off x="1101842" y="2296161"/>
            <a:ext cx="5905543" cy="2069464"/>
          </a:xfrm>
          <a:prstGeom prst="rect">
            <a:avLst/>
          </a:prstGeom>
        </p:spPr>
      </p:pic>
      <p:pic>
        <p:nvPicPr>
          <p:cNvPr id="9" name="Picture 8">
            <a:extLst>
              <a:ext uri="{FF2B5EF4-FFF2-40B4-BE49-F238E27FC236}">
                <a16:creationId xmlns:a16="http://schemas.microsoft.com/office/drawing/2014/main" id="{42CC5385-B95B-93BF-5AFD-6BBF813FB176}"/>
              </a:ext>
            </a:extLst>
          </p:cNvPr>
          <p:cNvPicPr>
            <a:picLocks noChangeAspect="1"/>
          </p:cNvPicPr>
          <p:nvPr/>
        </p:nvPicPr>
        <p:blipFill>
          <a:blip r:embed="rId4"/>
          <a:stretch>
            <a:fillRect/>
          </a:stretch>
        </p:blipFill>
        <p:spPr>
          <a:xfrm>
            <a:off x="1172962" y="4365625"/>
            <a:ext cx="6182361" cy="2069464"/>
          </a:xfrm>
          <a:prstGeom prst="rect">
            <a:avLst/>
          </a:prstGeom>
        </p:spPr>
      </p:pic>
      <p:sp>
        <p:nvSpPr>
          <p:cNvPr id="11" name="TextBox 10">
            <a:extLst>
              <a:ext uri="{FF2B5EF4-FFF2-40B4-BE49-F238E27FC236}">
                <a16:creationId xmlns:a16="http://schemas.microsoft.com/office/drawing/2014/main" id="{AF92C381-3975-5557-2A25-5D959D54439C}"/>
              </a:ext>
            </a:extLst>
          </p:cNvPr>
          <p:cNvSpPr txBox="1"/>
          <p:nvPr/>
        </p:nvSpPr>
        <p:spPr>
          <a:xfrm>
            <a:off x="485774" y="346139"/>
            <a:ext cx="7572375" cy="425426"/>
          </a:xfrm>
          <a:prstGeom prst="rect">
            <a:avLst/>
          </a:prstGeom>
        </p:spPr>
        <p:txBody>
          <a:bodyPr vert="horz" lIns="91440" tIns="45720" rIns="91440" bIns="45720" rtlCol="0" anchor="ctr">
            <a:normAutofit fontScale="67500" lnSpcReduction="20000"/>
          </a:bodyPr>
          <a:lstStyle>
            <a:lvl1pPr>
              <a:lnSpc>
                <a:spcPct val="90000"/>
              </a:lnSpc>
              <a:spcBef>
                <a:spcPct val="0"/>
              </a:spcBef>
              <a:buNone/>
              <a:defRPr sz="4400" b="1">
                <a:solidFill>
                  <a:srgbClr val="C00000"/>
                </a:solidFill>
                <a:latin typeface="Times New Roman" panose="02020603050405020304" pitchFamily="18" charset="0"/>
                <a:ea typeface="+mj-ea"/>
                <a:cs typeface="Times New Roman" panose="02020603050405020304" pitchFamily="18" charset="0"/>
              </a:defRPr>
            </a:lvl1pPr>
          </a:lstStyle>
          <a:p>
            <a:r>
              <a:rPr lang="en-IN" dirty="0"/>
              <a:t>Semaphore Implementation</a:t>
            </a:r>
          </a:p>
        </p:txBody>
      </p:sp>
      <p:sp>
        <p:nvSpPr>
          <p:cNvPr id="10" name="TextBox 9">
            <a:extLst>
              <a:ext uri="{FF2B5EF4-FFF2-40B4-BE49-F238E27FC236}">
                <a16:creationId xmlns:a16="http://schemas.microsoft.com/office/drawing/2014/main" id="{6BDAF6F4-9B96-AB1F-2D92-02CB23920213}"/>
              </a:ext>
            </a:extLst>
          </p:cNvPr>
          <p:cNvSpPr txBox="1"/>
          <p:nvPr/>
        </p:nvSpPr>
        <p:spPr>
          <a:xfrm>
            <a:off x="6825884" y="771565"/>
            <a:ext cx="4968240" cy="2462213"/>
          </a:xfrm>
          <a:prstGeom prst="rect">
            <a:avLst/>
          </a:prstGeom>
          <a:noFill/>
        </p:spPr>
        <p:txBody>
          <a:bodyPr wrap="square" rtlCol="0">
            <a:spAutoFit/>
          </a:bodyPr>
          <a:lstStyle/>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Problem with semaphore is busy waiting. So, modify the implementation of wait() and signal() definitions as instead of busy waiting (wasting </a:t>
            </a:r>
            <a:r>
              <a:rPr lang="en-IN" sz="2200" dirty="0" err="1">
                <a:latin typeface="Times New Roman" panose="02020603050405020304" pitchFamily="18" charset="0"/>
                <a:cs typeface="Times New Roman" panose="02020603050405020304" pitchFamily="18" charset="0"/>
              </a:rPr>
              <a:t>cpu</a:t>
            </a:r>
            <a:r>
              <a:rPr lang="en-IN" sz="2200" dirty="0">
                <a:latin typeface="Times New Roman" panose="02020603050405020304" pitchFamily="18" charset="0"/>
                <a:cs typeface="Times New Roman" panose="02020603050405020304" pitchFamily="18" charset="0"/>
              </a:rPr>
              <a:t> cycles) add the process to queue by calling sleep() and wakeup() by removing from the queue. </a:t>
            </a:r>
          </a:p>
        </p:txBody>
      </p:sp>
    </p:spTree>
    <p:extLst>
      <p:ext uri="{BB962C8B-B14F-4D97-AF65-F5344CB8AC3E}">
        <p14:creationId xmlns:p14="http://schemas.microsoft.com/office/powerpoint/2010/main" val="97539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DB5CD8E6-87F9-4726-9621-AFEDA885C08D}"/>
              </a:ext>
            </a:extLst>
          </p:cNvPr>
          <p:cNvSpPr>
            <a:spLocks noGrp="1" noChangeArrowheads="1"/>
          </p:cNvSpPr>
          <p:nvPr>
            <p:ph type="title"/>
          </p:nvPr>
        </p:nvSpPr>
        <p:spPr>
          <a:xfrm>
            <a:off x="720726" y="277470"/>
            <a:ext cx="7762875" cy="576263"/>
          </a:xfrm>
        </p:spPr>
        <p:txBody>
          <a:bodyPr vert="horz" lIns="91440" tIns="45720" rIns="91440" bIns="45720" rtlCol="0" anchor="ctr">
            <a:normAutofit fontScale="90000"/>
          </a:bodyPr>
          <a:lstStyle/>
          <a:p>
            <a:r>
              <a:rPr lang="en-US" altLang="en-US" b="1" dirty="0">
                <a:solidFill>
                  <a:srgbClr val="C00000"/>
                </a:solidFill>
                <a:latin typeface="Times New Roman" panose="02020603050405020304" pitchFamily="18" charset="0"/>
                <a:cs typeface="Times New Roman" panose="02020603050405020304" pitchFamily="18" charset="0"/>
              </a:rPr>
              <a:t>Problems with Semaphores</a:t>
            </a:r>
          </a:p>
        </p:txBody>
      </p:sp>
      <p:sp>
        <p:nvSpPr>
          <p:cNvPr id="57346" name="Rectangle 3">
            <a:extLst>
              <a:ext uri="{FF2B5EF4-FFF2-40B4-BE49-F238E27FC236}">
                <a16:creationId xmlns:a16="http://schemas.microsoft.com/office/drawing/2014/main" id="{5ED238E1-E3E6-41E4-AE23-2237E43D6AD6}"/>
              </a:ext>
            </a:extLst>
          </p:cNvPr>
          <p:cNvSpPr>
            <a:spLocks noGrp="1" noChangeArrowheads="1"/>
          </p:cNvSpPr>
          <p:nvPr>
            <p:ph idx="1"/>
          </p:nvPr>
        </p:nvSpPr>
        <p:spPr>
          <a:xfrm>
            <a:off x="908368" y="998537"/>
            <a:ext cx="9749472" cy="4860925"/>
          </a:xfrm>
        </p:spPr>
        <p:txBody>
          <a:bodyPr>
            <a:normAutofit/>
          </a:bodyPr>
          <a:lstStyle/>
          <a:p>
            <a:r>
              <a:rPr lang="en-US" altLang="en-US" sz="2400" dirty="0">
                <a:latin typeface="Times New Roman" panose="02020603050405020304" pitchFamily="18" charset="0"/>
                <a:cs typeface="Times New Roman" panose="02020603050405020304" pitchFamily="18" charset="0"/>
              </a:rPr>
              <a:t> Incorrect use of semaphore operations:</a:t>
            </a:r>
            <a:br>
              <a:rPr lang="en-US" altLang="en-US" sz="2400" dirty="0">
                <a:latin typeface="Times New Roman" panose="02020603050405020304" pitchFamily="18" charset="0"/>
                <a:cs typeface="Times New Roman" panose="02020603050405020304" pitchFamily="18" charset="0"/>
              </a:rPr>
            </a:br>
            <a:endParaRPr lang="en-US" altLang="en-US" sz="2400" dirty="0">
              <a:latin typeface="Times New Roman" panose="02020603050405020304" pitchFamily="18" charset="0"/>
              <a:cs typeface="Times New Roman" panose="02020603050405020304" pitchFamily="18" charset="0"/>
            </a:endParaRPr>
          </a:p>
          <a:p>
            <a:pPr lvl="1"/>
            <a:r>
              <a:rPr lang="en-US" altLang="en-US" dirty="0">
                <a:latin typeface="Times New Roman" panose="02020603050405020304" pitchFamily="18" charset="0"/>
                <a:cs typeface="Times New Roman" panose="02020603050405020304" pitchFamily="18" charset="0"/>
              </a:rPr>
              <a:t> </a:t>
            </a:r>
            <a:r>
              <a:rPr lang="en-US" altLang="en-US" b="1" dirty="0">
                <a:latin typeface="Times New Roman" panose="02020603050405020304" pitchFamily="18" charset="0"/>
                <a:cs typeface="Times New Roman" panose="02020603050405020304" pitchFamily="18" charset="0"/>
              </a:rPr>
              <a:t>signal(mutex)  ….  wait(mutex)</a:t>
            </a:r>
            <a:br>
              <a:rPr lang="en-US" altLang="en-US" b="1" dirty="0">
                <a:latin typeface="Times New Roman" panose="02020603050405020304" pitchFamily="18" charset="0"/>
                <a:cs typeface="Times New Roman" panose="02020603050405020304" pitchFamily="18" charset="0"/>
              </a:rPr>
            </a:br>
            <a:endParaRPr lang="en-US" altLang="en-US" b="1" dirty="0">
              <a:latin typeface="Times New Roman" panose="02020603050405020304" pitchFamily="18" charset="0"/>
              <a:cs typeface="Times New Roman" panose="02020603050405020304" pitchFamily="18" charset="0"/>
            </a:endParaRPr>
          </a:p>
          <a:p>
            <a:pPr lvl="1"/>
            <a:r>
              <a:rPr lang="en-US" altLang="en-US" dirty="0">
                <a:latin typeface="Times New Roman" panose="02020603050405020304" pitchFamily="18" charset="0"/>
                <a:cs typeface="Times New Roman" panose="02020603050405020304" pitchFamily="18" charset="0"/>
              </a:rPr>
              <a:t> </a:t>
            </a:r>
            <a:r>
              <a:rPr lang="en-US" altLang="en-US" b="1" dirty="0">
                <a:latin typeface="Times New Roman" panose="02020603050405020304" pitchFamily="18" charset="0"/>
                <a:cs typeface="Times New Roman" panose="02020603050405020304" pitchFamily="18" charset="0"/>
              </a:rPr>
              <a:t>wait(mutex)  …  wait(mutex)</a:t>
            </a:r>
          </a:p>
          <a:p>
            <a:pPr lvl="1"/>
            <a:endParaRPr lang="en-US" altLang="en-US" b="1" dirty="0">
              <a:latin typeface="Times New Roman" panose="02020603050405020304" pitchFamily="18" charset="0"/>
              <a:cs typeface="Times New Roman" panose="02020603050405020304" pitchFamily="18" charset="0"/>
            </a:endParaRPr>
          </a:p>
          <a:p>
            <a:pPr lvl="1"/>
            <a:r>
              <a:rPr lang="en-US" altLang="en-US" dirty="0">
                <a:latin typeface="Times New Roman" panose="02020603050405020304" pitchFamily="18" charset="0"/>
                <a:cs typeface="Times New Roman" panose="02020603050405020304" pitchFamily="18" charset="0"/>
              </a:rPr>
              <a:t> Omitting  of </a:t>
            </a:r>
            <a:r>
              <a:rPr lang="en-US" altLang="en-US" b="1" dirty="0">
                <a:latin typeface="Times New Roman" panose="02020603050405020304" pitchFamily="18" charset="0"/>
                <a:cs typeface="Times New Roman" panose="02020603050405020304" pitchFamily="18" charset="0"/>
              </a:rPr>
              <a:t>wait (mutex) </a:t>
            </a:r>
            <a:r>
              <a:rPr lang="en-US" altLang="en-US" dirty="0">
                <a:latin typeface="Times New Roman" panose="02020603050405020304" pitchFamily="18" charset="0"/>
                <a:cs typeface="Times New Roman" panose="02020603050405020304" pitchFamily="18" charset="0"/>
              </a:rPr>
              <a:t>and/or </a:t>
            </a:r>
            <a:r>
              <a:rPr lang="en-US" altLang="en-US" b="1" dirty="0">
                <a:latin typeface="Times New Roman" panose="02020603050405020304" pitchFamily="18" charset="0"/>
                <a:cs typeface="Times New Roman" panose="02020603050405020304" pitchFamily="18" charset="0"/>
              </a:rPr>
              <a:t>signal (mutex)</a:t>
            </a:r>
            <a:endParaRPr lang="en-US" altLang="en-US" dirty="0">
              <a:latin typeface="Times New Roman" panose="02020603050405020304" pitchFamily="18" charset="0"/>
              <a:cs typeface="Times New Roman" panose="02020603050405020304" pitchFamily="18" charset="0"/>
            </a:endParaRPr>
          </a:p>
          <a:p>
            <a:pPr lvl="1"/>
            <a:endParaRPr lang="en-US" altLang="en-US"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These – and others – are examples of what can occur when semaphores and other synchronization tools are used incorrectly.</a:t>
            </a:r>
          </a:p>
          <a:p>
            <a:endParaRPr lang="en-US" altLang="en-US" sz="2400" dirty="0">
              <a:latin typeface="Times New Roman" panose="02020603050405020304" pitchFamily="18" charset="0"/>
              <a:cs typeface="Times New Roman" panose="02020603050405020304" pitchFamily="18" charset="0"/>
            </a:endParaRPr>
          </a:p>
          <a:p>
            <a:endParaRPr lang="en-US" altLang="en-US" sz="2400" dirty="0">
              <a:latin typeface="Times New Roman" panose="02020603050405020304" pitchFamily="18" charset="0"/>
              <a:cs typeface="Times New Roman" panose="02020603050405020304" pitchFamily="18" charset="0"/>
            </a:endParaRPr>
          </a:p>
          <a:p>
            <a:endParaRPr lang="en-US" alt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B92419-2F3E-4AB1-BD3A-358F1F8CF347}"/>
              </a:ext>
            </a:extLst>
          </p:cNvPr>
          <p:cNvSpPr>
            <a:spLocks noGrp="1" noChangeArrowheads="1"/>
          </p:cNvSpPr>
          <p:nvPr/>
        </p:nvSpPr>
        <p:spPr bwMode="auto">
          <a:xfrm>
            <a:off x="482600" y="248920"/>
            <a:ext cx="8077200" cy="609600"/>
          </a:xfrm>
          <a:prstGeom prst="rect">
            <a:avLst/>
          </a:prstGeom>
        </p:spPr>
        <p:txBody>
          <a:bodyPr vert="horz" lIns="91440" tIns="45720" rIns="91440" bIns="45720" rtlCol="0" anchor="ctr">
            <a:normAutofit fontScale="82500" lnSpcReduction="10000"/>
          </a:bodyPr>
          <a:lstStyle/>
          <a:p>
            <a:pPr>
              <a:lnSpc>
                <a:spcPct val="90000"/>
              </a:lnSpc>
              <a:spcBef>
                <a:spcPct val="0"/>
              </a:spcBef>
            </a:pPr>
            <a:r>
              <a:rPr lang="en-US" altLang="en-US" sz="4400" b="1" dirty="0">
                <a:solidFill>
                  <a:srgbClr val="C00000"/>
                </a:solidFill>
                <a:latin typeface="Times New Roman" panose="02020603050405020304" pitchFamily="18" charset="0"/>
                <a:ea typeface="+mj-ea"/>
                <a:cs typeface="Times New Roman" panose="02020603050405020304" pitchFamily="18" charset="0"/>
              </a:rPr>
              <a:t>Classical Problems of Synchronization</a:t>
            </a:r>
          </a:p>
        </p:txBody>
      </p:sp>
      <p:sp>
        <p:nvSpPr>
          <p:cNvPr id="6" name="TextBox 5">
            <a:extLst>
              <a:ext uri="{FF2B5EF4-FFF2-40B4-BE49-F238E27FC236}">
                <a16:creationId xmlns:a16="http://schemas.microsoft.com/office/drawing/2014/main" id="{E5710ABE-EECA-00A3-BE3E-0E17697D0755}"/>
              </a:ext>
            </a:extLst>
          </p:cNvPr>
          <p:cNvSpPr txBox="1"/>
          <p:nvPr/>
        </p:nvSpPr>
        <p:spPr>
          <a:xfrm>
            <a:off x="1056640" y="1024096"/>
            <a:ext cx="10038080" cy="2241960"/>
          </a:xfrm>
          <a:prstGeom prst="rect">
            <a:avLst/>
          </a:prstGeom>
          <a:noFill/>
        </p:spPr>
        <p:txBody>
          <a:bodyPr wrap="square">
            <a:spAutoFit/>
          </a:bodyPr>
          <a:lstStyle/>
          <a:p>
            <a:pPr>
              <a:lnSpc>
                <a:spcPct val="150000"/>
              </a:lnSpc>
            </a:pPr>
            <a:r>
              <a:rPr lang="en-US" altLang="en-US" sz="2400" dirty="0">
                <a:latin typeface="Times New Roman" panose="02020603050405020304" pitchFamily="18" charset="0"/>
                <a:cs typeface="Times New Roman" panose="02020603050405020304" pitchFamily="18" charset="0"/>
              </a:rPr>
              <a:t>Classical problems used to test newly-proposed synchronization schemes</a:t>
            </a:r>
          </a:p>
          <a:p>
            <a:pPr marL="800100" lvl="1" indent="-342900">
              <a:lnSpc>
                <a:spcPct val="15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Bounded-Buffer Problem</a:t>
            </a:r>
          </a:p>
          <a:p>
            <a:pPr marL="800100" lvl="1" indent="-342900">
              <a:lnSpc>
                <a:spcPct val="15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Readers and Writers Problem</a:t>
            </a:r>
          </a:p>
          <a:p>
            <a:pPr marL="800100" lvl="1" indent="-342900">
              <a:lnSpc>
                <a:spcPct val="15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Dining-Philosophers Problem</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0339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151185C-C49B-E75E-2B21-F5D06FFC743C}"/>
              </a:ext>
            </a:extLst>
          </p:cNvPr>
          <p:cNvSpPr>
            <a:spLocks noGrp="1" noChangeArrowheads="1"/>
          </p:cNvSpPr>
          <p:nvPr/>
        </p:nvSpPr>
        <p:spPr bwMode="auto">
          <a:xfrm>
            <a:off x="482600" y="248920"/>
            <a:ext cx="8077200" cy="609600"/>
          </a:xfrm>
          <a:prstGeom prst="rect">
            <a:avLst/>
          </a:prstGeom>
        </p:spPr>
        <p:txBody>
          <a:bodyPr vert="horz" lIns="91440" tIns="45720" rIns="91440" bIns="45720" rtlCol="0" anchor="ctr">
            <a:normAutofit fontScale="90000" lnSpcReduction="10000"/>
          </a:bodyPr>
          <a:lstStyle/>
          <a:p>
            <a:pPr>
              <a:lnSpc>
                <a:spcPct val="90000"/>
              </a:lnSpc>
              <a:spcBef>
                <a:spcPct val="0"/>
              </a:spcBef>
            </a:pPr>
            <a:r>
              <a:rPr lang="en-US" altLang="en-US" sz="4400" b="1" dirty="0">
                <a:solidFill>
                  <a:srgbClr val="C00000"/>
                </a:solidFill>
                <a:latin typeface="Times New Roman" panose="02020603050405020304" pitchFamily="18" charset="0"/>
                <a:ea typeface="+mj-ea"/>
                <a:cs typeface="Times New Roman" panose="02020603050405020304" pitchFamily="18" charset="0"/>
              </a:rPr>
              <a:t>Bounded Buffer problem</a:t>
            </a:r>
          </a:p>
        </p:txBody>
      </p:sp>
      <p:sp>
        <p:nvSpPr>
          <p:cNvPr id="7" name="TextBox 6">
            <a:extLst>
              <a:ext uri="{FF2B5EF4-FFF2-40B4-BE49-F238E27FC236}">
                <a16:creationId xmlns:a16="http://schemas.microsoft.com/office/drawing/2014/main" id="{90D3C62F-81CD-ABA4-29FB-C45946803AD9}"/>
              </a:ext>
            </a:extLst>
          </p:cNvPr>
          <p:cNvSpPr txBox="1"/>
          <p:nvPr/>
        </p:nvSpPr>
        <p:spPr>
          <a:xfrm>
            <a:off x="1005840" y="934720"/>
            <a:ext cx="7721600" cy="1569660"/>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Example : Producer-consumer</a:t>
            </a:r>
          </a:p>
          <a:p>
            <a:pPr marL="742950" lvl="1"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Server (produces pages) , client(consumes pages)</a:t>
            </a:r>
          </a:p>
          <a:p>
            <a:pPr marL="742950" lvl="1"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Application(produces pages), printer(consumes pages)</a:t>
            </a:r>
          </a:p>
          <a:p>
            <a:endParaRPr lang="en-IN" sz="2400" dirty="0">
              <a:latin typeface="Times New Roman" panose="02020603050405020304" pitchFamily="18"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id="{6BC91984-F0E2-D02E-0A1C-3AC87AD17D16}"/>
              </a:ext>
            </a:extLst>
          </p:cNvPr>
          <p:cNvGraphicFramePr>
            <a:graphicFrameLocks noGrp="1"/>
          </p:cNvGraphicFramePr>
          <p:nvPr>
            <p:extLst>
              <p:ext uri="{D42A27DB-BD31-4B8C-83A1-F6EECF244321}">
                <p14:modId xmlns:p14="http://schemas.microsoft.com/office/powerpoint/2010/main" val="2379985167"/>
              </p:ext>
            </p:extLst>
          </p:nvPr>
        </p:nvGraphicFramePr>
        <p:xfrm>
          <a:off x="3317240" y="2966660"/>
          <a:ext cx="5095237" cy="640140"/>
        </p:xfrm>
        <a:graphic>
          <a:graphicData uri="http://schemas.openxmlformats.org/drawingml/2006/table">
            <a:tbl>
              <a:tblPr firstRow="1" bandRow="1">
                <a:tableStyleId>{5C22544A-7EE6-4342-B048-85BDC9FD1C3A}</a:tableStyleId>
              </a:tblPr>
              <a:tblGrid>
                <a:gridCol w="727891">
                  <a:extLst>
                    <a:ext uri="{9D8B030D-6E8A-4147-A177-3AD203B41FA5}">
                      <a16:colId xmlns:a16="http://schemas.microsoft.com/office/drawing/2014/main" val="2410658211"/>
                    </a:ext>
                  </a:extLst>
                </a:gridCol>
                <a:gridCol w="727891">
                  <a:extLst>
                    <a:ext uri="{9D8B030D-6E8A-4147-A177-3AD203B41FA5}">
                      <a16:colId xmlns:a16="http://schemas.microsoft.com/office/drawing/2014/main" val="3635161079"/>
                    </a:ext>
                  </a:extLst>
                </a:gridCol>
                <a:gridCol w="727891">
                  <a:extLst>
                    <a:ext uri="{9D8B030D-6E8A-4147-A177-3AD203B41FA5}">
                      <a16:colId xmlns:a16="http://schemas.microsoft.com/office/drawing/2014/main" val="1762063108"/>
                    </a:ext>
                  </a:extLst>
                </a:gridCol>
                <a:gridCol w="727891">
                  <a:extLst>
                    <a:ext uri="{9D8B030D-6E8A-4147-A177-3AD203B41FA5}">
                      <a16:colId xmlns:a16="http://schemas.microsoft.com/office/drawing/2014/main" val="2262945629"/>
                    </a:ext>
                  </a:extLst>
                </a:gridCol>
                <a:gridCol w="727891">
                  <a:extLst>
                    <a:ext uri="{9D8B030D-6E8A-4147-A177-3AD203B41FA5}">
                      <a16:colId xmlns:a16="http://schemas.microsoft.com/office/drawing/2014/main" val="1046387078"/>
                    </a:ext>
                  </a:extLst>
                </a:gridCol>
                <a:gridCol w="727891">
                  <a:extLst>
                    <a:ext uri="{9D8B030D-6E8A-4147-A177-3AD203B41FA5}">
                      <a16:colId xmlns:a16="http://schemas.microsoft.com/office/drawing/2014/main" val="169393694"/>
                    </a:ext>
                  </a:extLst>
                </a:gridCol>
                <a:gridCol w="727891">
                  <a:extLst>
                    <a:ext uri="{9D8B030D-6E8A-4147-A177-3AD203B41FA5}">
                      <a16:colId xmlns:a16="http://schemas.microsoft.com/office/drawing/2014/main" val="248193184"/>
                    </a:ext>
                  </a:extLst>
                </a:gridCol>
              </a:tblGrid>
              <a:tr h="640140">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338601"/>
                  </a:ext>
                </a:extLst>
              </a:tr>
            </a:tbl>
          </a:graphicData>
        </a:graphic>
      </p:graphicFrame>
      <p:sp>
        <p:nvSpPr>
          <p:cNvPr id="9" name="TextBox 8">
            <a:extLst>
              <a:ext uri="{FF2B5EF4-FFF2-40B4-BE49-F238E27FC236}">
                <a16:creationId xmlns:a16="http://schemas.microsoft.com/office/drawing/2014/main" id="{DB97E235-920F-B2AA-D165-C2839ED343CE}"/>
              </a:ext>
            </a:extLst>
          </p:cNvPr>
          <p:cNvSpPr txBox="1"/>
          <p:nvPr/>
        </p:nvSpPr>
        <p:spPr>
          <a:xfrm>
            <a:off x="1005840" y="4927600"/>
            <a:ext cx="1666240" cy="461665"/>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Producer</a:t>
            </a:r>
          </a:p>
        </p:txBody>
      </p:sp>
      <p:sp>
        <p:nvSpPr>
          <p:cNvPr id="10" name="TextBox 9">
            <a:extLst>
              <a:ext uri="{FF2B5EF4-FFF2-40B4-BE49-F238E27FC236}">
                <a16:creationId xmlns:a16="http://schemas.microsoft.com/office/drawing/2014/main" id="{99CDED65-5721-AA98-0AC8-BC18D2D528B3}"/>
              </a:ext>
            </a:extLst>
          </p:cNvPr>
          <p:cNvSpPr txBox="1"/>
          <p:nvPr/>
        </p:nvSpPr>
        <p:spPr>
          <a:xfrm>
            <a:off x="9255760" y="4927599"/>
            <a:ext cx="1666240" cy="461665"/>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Consumer</a:t>
            </a:r>
          </a:p>
        </p:txBody>
      </p:sp>
      <p:cxnSp>
        <p:nvCxnSpPr>
          <p:cNvPr id="12" name="Connector: Curved 11">
            <a:extLst>
              <a:ext uri="{FF2B5EF4-FFF2-40B4-BE49-F238E27FC236}">
                <a16:creationId xmlns:a16="http://schemas.microsoft.com/office/drawing/2014/main" id="{3AB0542D-C6D5-FC8D-0EA4-99864238165A}"/>
              </a:ext>
            </a:extLst>
          </p:cNvPr>
          <p:cNvCxnSpPr>
            <a:stCxn id="9" idx="0"/>
            <a:endCxn id="8" idx="1"/>
          </p:cNvCxnSpPr>
          <p:nvPr/>
        </p:nvCxnSpPr>
        <p:spPr>
          <a:xfrm rot="5400000" flipH="1" flipV="1">
            <a:off x="1757665" y="3368025"/>
            <a:ext cx="1640870" cy="1478280"/>
          </a:xfrm>
          <a:prstGeom prst="curvedConnector2">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or: Curved 13">
            <a:extLst>
              <a:ext uri="{FF2B5EF4-FFF2-40B4-BE49-F238E27FC236}">
                <a16:creationId xmlns:a16="http://schemas.microsoft.com/office/drawing/2014/main" id="{1B6A8F0D-1B3E-C565-BEB6-6FD742A265B4}"/>
              </a:ext>
            </a:extLst>
          </p:cNvPr>
          <p:cNvCxnSpPr>
            <a:endCxn id="10" idx="0"/>
          </p:cNvCxnSpPr>
          <p:nvPr/>
        </p:nvCxnSpPr>
        <p:spPr>
          <a:xfrm>
            <a:off x="8412477" y="3251200"/>
            <a:ext cx="1676403" cy="1676399"/>
          </a:xfrm>
          <a:prstGeom prst="curvedConnector2">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25B4047-0C69-3FB2-0383-3545F8D7D461}"/>
              </a:ext>
            </a:extLst>
          </p:cNvPr>
          <p:cNvSpPr txBox="1"/>
          <p:nvPr/>
        </p:nvSpPr>
        <p:spPr>
          <a:xfrm>
            <a:off x="5273040" y="3688080"/>
            <a:ext cx="1381760" cy="461665"/>
          </a:xfrm>
          <a:prstGeom prst="rect">
            <a:avLst/>
          </a:prstGeom>
          <a:noFill/>
        </p:spPr>
        <p:txBody>
          <a:bodyPr wrap="square" rtlCol="0">
            <a:spAutoFit/>
          </a:bodyPr>
          <a:lstStyle/>
          <a:p>
            <a:r>
              <a:rPr lang="en-IN" sz="2400" dirty="0"/>
              <a:t>Buffer</a:t>
            </a:r>
          </a:p>
        </p:txBody>
      </p:sp>
    </p:spTree>
    <p:extLst>
      <p:ext uri="{BB962C8B-B14F-4D97-AF65-F5344CB8AC3E}">
        <p14:creationId xmlns:p14="http://schemas.microsoft.com/office/powerpoint/2010/main" val="2186373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98437-8EE6-517B-B1E6-A9169ACDB1BC}"/>
              </a:ext>
            </a:extLst>
          </p:cNvPr>
          <p:cNvSpPr>
            <a:spLocks noGrp="1"/>
          </p:cNvSpPr>
          <p:nvPr>
            <p:ph type="title"/>
          </p:nvPr>
        </p:nvSpPr>
        <p:spPr>
          <a:xfrm>
            <a:off x="421640" y="60325"/>
            <a:ext cx="11150600" cy="874395"/>
          </a:xfrm>
        </p:spPr>
        <p:txBody>
          <a:bodyPr>
            <a:normAutofit/>
          </a:bodyPr>
          <a:lstStyle/>
          <a:p>
            <a:r>
              <a:rPr lang="en-IN" sz="3600" b="1" dirty="0">
                <a:latin typeface="Times New Roman" panose="02020603050405020304" pitchFamily="18" charset="0"/>
                <a:cs typeface="Times New Roman" panose="02020603050405020304" pitchFamily="18" charset="0"/>
              </a:rPr>
              <a:t>Solution to Bounded-Buffer problem(using mutex)</a:t>
            </a:r>
          </a:p>
        </p:txBody>
      </p:sp>
      <p:sp>
        <p:nvSpPr>
          <p:cNvPr id="4" name="TextBox 3">
            <a:extLst>
              <a:ext uri="{FF2B5EF4-FFF2-40B4-BE49-F238E27FC236}">
                <a16:creationId xmlns:a16="http://schemas.microsoft.com/office/drawing/2014/main" id="{DB3ECA28-C907-8779-0E08-895F79A665E2}"/>
              </a:ext>
            </a:extLst>
          </p:cNvPr>
          <p:cNvSpPr txBox="1"/>
          <p:nvPr/>
        </p:nvSpPr>
        <p:spPr>
          <a:xfrm>
            <a:off x="473827" y="2121774"/>
            <a:ext cx="4860173" cy="4154984"/>
          </a:xfrm>
          <a:prstGeom prst="rect">
            <a:avLst/>
          </a:prstGeom>
          <a:noFill/>
          <a:ln w="9525">
            <a:solidFill>
              <a:schemeClr val="tx1"/>
            </a:solidFill>
          </a:ln>
        </p:spPr>
        <p:txBody>
          <a:bodyPr wrap="square" rtlCol="0">
            <a:spAutoFit/>
          </a:bodyPr>
          <a:lstStyle/>
          <a:p>
            <a:r>
              <a:rPr lang="en-IN" sz="2400" dirty="0">
                <a:latin typeface="Times New Roman" panose="02020603050405020304" pitchFamily="18" charset="0"/>
                <a:cs typeface="Times New Roman" panose="02020603050405020304" pitchFamily="18" charset="0"/>
              </a:rPr>
              <a:t>void producer(){</a:t>
            </a:r>
          </a:p>
          <a:p>
            <a:r>
              <a:rPr lang="en-IN" sz="2400" dirty="0">
                <a:latin typeface="Times New Roman" panose="02020603050405020304" pitchFamily="18" charset="0"/>
                <a:cs typeface="Times New Roman" panose="02020603050405020304" pitchFamily="18" charset="0"/>
              </a:rPr>
              <a:t>     while(true){</a:t>
            </a:r>
          </a:p>
          <a:p>
            <a:r>
              <a:rPr lang="en-IN" sz="2400" dirty="0">
                <a:latin typeface="Times New Roman" panose="02020603050405020304" pitchFamily="18" charset="0"/>
                <a:cs typeface="Times New Roman" panose="02020603050405020304" pitchFamily="18" charset="0"/>
              </a:rPr>
              <a:t>        item=</a:t>
            </a:r>
            <a:r>
              <a:rPr lang="en-IN" sz="2400" dirty="0" err="1">
                <a:latin typeface="Times New Roman" panose="02020603050405020304" pitchFamily="18" charset="0"/>
                <a:cs typeface="Times New Roman" panose="02020603050405020304" pitchFamily="18" charset="0"/>
              </a:rPr>
              <a:t>produce_item</a:t>
            </a:r>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        </a:t>
            </a:r>
            <a:r>
              <a:rPr lang="en-IN" sz="2400" dirty="0">
                <a:highlight>
                  <a:srgbClr val="FFFF00"/>
                </a:highlight>
                <a:latin typeface="Times New Roman" panose="02020603050405020304" pitchFamily="18" charset="0"/>
                <a:cs typeface="Times New Roman" panose="02020603050405020304" pitchFamily="18" charset="0"/>
              </a:rPr>
              <a:t>if(count==N) sleep(empty);</a:t>
            </a:r>
          </a:p>
          <a:p>
            <a:r>
              <a:rPr lang="en-IN" sz="2400" dirty="0">
                <a:latin typeface="Times New Roman" panose="02020603050405020304" pitchFamily="18" charset="0"/>
                <a:cs typeface="Times New Roman" panose="02020603050405020304" pitchFamily="18" charset="0"/>
              </a:rPr>
              <a:t>        </a:t>
            </a:r>
            <a:r>
              <a:rPr lang="en-IN" sz="2400" dirty="0">
                <a:highlight>
                  <a:srgbClr val="00FF00"/>
                </a:highlight>
                <a:latin typeface="Times New Roman" panose="02020603050405020304" pitchFamily="18" charset="0"/>
                <a:cs typeface="Times New Roman" panose="02020603050405020304" pitchFamily="18" charset="0"/>
              </a:rPr>
              <a:t>lock(mutex);</a:t>
            </a:r>
          </a:p>
          <a:p>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insert_item</a:t>
            </a:r>
            <a:r>
              <a:rPr lang="en-IN" sz="2400" dirty="0">
                <a:latin typeface="Times New Roman" panose="02020603050405020304" pitchFamily="18" charset="0"/>
                <a:cs typeface="Times New Roman" panose="02020603050405020304" pitchFamily="18" charset="0"/>
              </a:rPr>
              <a:t>(item); // into buffer</a:t>
            </a:r>
          </a:p>
          <a:p>
            <a:r>
              <a:rPr lang="en-IN" sz="2400" dirty="0">
                <a:latin typeface="Times New Roman" panose="02020603050405020304" pitchFamily="18" charset="0"/>
                <a:cs typeface="Times New Roman" panose="02020603050405020304" pitchFamily="18" charset="0"/>
              </a:rPr>
              <a:t>        count++;</a:t>
            </a:r>
          </a:p>
          <a:p>
            <a:r>
              <a:rPr lang="en-IN" sz="2400" dirty="0">
                <a:latin typeface="Times New Roman" panose="02020603050405020304" pitchFamily="18" charset="0"/>
                <a:cs typeface="Times New Roman" panose="02020603050405020304" pitchFamily="18" charset="0"/>
              </a:rPr>
              <a:t>        </a:t>
            </a:r>
            <a:r>
              <a:rPr lang="en-IN" sz="2400" dirty="0">
                <a:highlight>
                  <a:srgbClr val="00FF00"/>
                </a:highlight>
                <a:latin typeface="Times New Roman" panose="02020603050405020304" pitchFamily="18" charset="0"/>
                <a:cs typeface="Times New Roman" panose="02020603050405020304" pitchFamily="18" charset="0"/>
              </a:rPr>
              <a:t>unlock(mutex);</a:t>
            </a:r>
          </a:p>
          <a:p>
            <a:r>
              <a:rPr lang="en-IN" sz="2400" dirty="0">
                <a:latin typeface="Times New Roman" panose="02020603050405020304" pitchFamily="18" charset="0"/>
                <a:cs typeface="Times New Roman" panose="02020603050405020304" pitchFamily="18" charset="0"/>
              </a:rPr>
              <a:t>        </a:t>
            </a:r>
            <a:r>
              <a:rPr lang="en-IN" sz="2400" dirty="0">
                <a:highlight>
                  <a:srgbClr val="FFFF00"/>
                </a:highlight>
                <a:latin typeface="Times New Roman" panose="02020603050405020304" pitchFamily="18" charset="0"/>
                <a:cs typeface="Times New Roman" panose="02020603050405020304" pitchFamily="18" charset="0"/>
              </a:rPr>
              <a:t>if(count==1) wakeup(full);</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4180B14E-33E0-3467-3FD4-2F035A9B9BAA}"/>
              </a:ext>
            </a:extLst>
          </p:cNvPr>
          <p:cNvSpPr txBox="1"/>
          <p:nvPr/>
        </p:nvSpPr>
        <p:spPr>
          <a:xfrm>
            <a:off x="6045202" y="2081875"/>
            <a:ext cx="5672971" cy="4154984"/>
          </a:xfrm>
          <a:prstGeom prst="rect">
            <a:avLst/>
          </a:prstGeom>
          <a:noFill/>
          <a:ln w="9525">
            <a:solidFill>
              <a:schemeClr val="tx1"/>
            </a:solidFill>
          </a:ln>
        </p:spPr>
        <p:txBody>
          <a:bodyPr wrap="square" rtlCol="0">
            <a:spAutoFit/>
          </a:bodyPr>
          <a:lstStyle/>
          <a:p>
            <a:r>
              <a:rPr lang="en-IN" sz="2400" dirty="0">
                <a:latin typeface="Times New Roman" panose="02020603050405020304" pitchFamily="18" charset="0"/>
                <a:cs typeface="Times New Roman" panose="02020603050405020304" pitchFamily="18" charset="0"/>
              </a:rPr>
              <a:t>void consumer(){</a:t>
            </a:r>
          </a:p>
          <a:p>
            <a:r>
              <a:rPr lang="en-IN" sz="2400" dirty="0">
                <a:latin typeface="Times New Roman" panose="02020603050405020304" pitchFamily="18" charset="0"/>
                <a:cs typeface="Times New Roman" panose="02020603050405020304" pitchFamily="18" charset="0"/>
              </a:rPr>
              <a:t>          while(true){</a:t>
            </a:r>
          </a:p>
          <a:p>
            <a:r>
              <a:rPr lang="en-IN" sz="2400" dirty="0">
                <a:latin typeface="Times New Roman" panose="02020603050405020304" pitchFamily="18" charset="0"/>
                <a:cs typeface="Times New Roman" panose="02020603050405020304" pitchFamily="18" charset="0"/>
              </a:rPr>
              <a:t>	  </a:t>
            </a:r>
            <a:r>
              <a:rPr lang="en-IN" sz="2400" dirty="0">
                <a:highlight>
                  <a:srgbClr val="FFFF00"/>
                </a:highlight>
                <a:latin typeface="Times New Roman" panose="02020603050405020304" pitchFamily="18" charset="0"/>
                <a:cs typeface="Times New Roman" panose="02020603050405020304" pitchFamily="18" charset="0"/>
              </a:rPr>
              <a:t>if(count==0) sleep(full);</a:t>
            </a:r>
          </a:p>
          <a:p>
            <a:r>
              <a:rPr lang="en-IN" sz="2400" dirty="0">
                <a:latin typeface="Times New Roman" panose="02020603050405020304" pitchFamily="18" charset="0"/>
                <a:cs typeface="Times New Roman" panose="02020603050405020304" pitchFamily="18" charset="0"/>
              </a:rPr>
              <a:t>              </a:t>
            </a:r>
            <a:r>
              <a:rPr lang="en-IN" sz="2400" dirty="0">
                <a:highlight>
                  <a:srgbClr val="00FF00"/>
                </a:highlight>
                <a:latin typeface="Times New Roman" panose="02020603050405020304" pitchFamily="18" charset="0"/>
                <a:cs typeface="Times New Roman" panose="02020603050405020304" pitchFamily="18" charset="0"/>
              </a:rPr>
              <a:t>lock(mutex);</a:t>
            </a:r>
          </a:p>
          <a:p>
            <a:r>
              <a:rPr lang="en-IN" sz="2400" dirty="0">
                <a:latin typeface="Times New Roman" panose="02020603050405020304" pitchFamily="18" charset="0"/>
                <a:cs typeface="Times New Roman" panose="02020603050405020304" pitchFamily="18" charset="0"/>
              </a:rPr>
              <a:t> 	  item=</a:t>
            </a:r>
            <a:r>
              <a:rPr lang="en-IN" sz="2400" dirty="0" err="1">
                <a:latin typeface="Times New Roman" panose="02020603050405020304" pitchFamily="18" charset="0"/>
                <a:cs typeface="Times New Roman" panose="02020603050405020304" pitchFamily="18" charset="0"/>
              </a:rPr>
              <a:t>remove_item</a:t>
            </a:r>
            <a:r>
              <a:rPr lang="en-IN" sz="2400" dirty="0">
                <a:latin typeface="Times New Roman" panose="02020603050405020304" pitchFamily="18" charset="0"/>
                <a:cs typeface="Times New Roman" panose="02020603050405020304" pitchFamily="18" charset="0"/>
              </a:rPr>
              <a:t>(); // from buffer</a:t>
            </a:r>
          </a:p>
          <a:p>
            <a:r>
              <a:rPr lang="en-IN" sz="2400" dirty="0">
                <a:latin typeface="Times New Roman" panose="02020603050405020304" pitchFamily="18" charset="0"/>
                <a:cs typeface="Times New Roman" panose="02020603050405020304" pitchFamily="18" charset="0"/>
              </a:rPr>
              <a:t>              count--;</a:t>
            </a:r>
          </a:p>
          <a:p>
            <a:r>
              <a:rPr lang="en-IN" sz="2400" dirty="0">
                <a:latin typeface="Times New Roman" panose="02020603050405020304" pitchFamily="18" charset="0"/>
                <a:cs typeface="Times New Roman" panose="02020603050405020304" pitchFamily="18" charset="0"/>
              </a:rPr>
              <a:t>              </a:t>
            </a:r>
            <a:r>
              <a:rPr lang="en-IN" sz="2400" dirty="0">
                <a:highlight>
                  <a:srgbClr val="00FF00"/>
                </a:highlight>
                <a:latin typeface="Times New Roman" panose="02020603050405020304" pitchFamily="18" charset="0"/>
                <a:cs typeface="Times New Roman" panose="02020603050405020304" pitchFamily="18" charset="0"/>
              </a:rPr>
              <a:t>unlock(mutex);</a:t>
            </a:r>
          </a:p>
          <a:p>
            <a:r>
              <a:rPr lang="en-IN" sz="2400" dirty="0">
                <a:latin typeface="Times New Roman" panose="02020603050405020304" pitchFamily="18" charset="0"/>
                <a:cs typeface="Times New Roman" panose="02020603050405020304" pitchFamily="18" charset="0"/>
              </a:rPr>
              <a:t>              </a:t>
            </a:r>
            <a:r>
              <a:rPr lang="en-IN" sz="2400" dirty="0">
                <a:highlight>
                  <a:srgbClr val="FFFF00"/>
                </a:highlight>
                <a:latin typeface="Times New Roman" panose="02020603050405020304" pitchFamily="18" charset="0"/>
                <a:cs typeface="Times New Roman" panose="02020603050405020304" pitchFamily="18" charset="0"/>
              </a:rPr>
              <a:t>if(count==N-1) wakeup(empty);</a:t>
            </a:r>
          </a:p>
          <a:p>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consume_item</a:t>
            </a:r>
            <a:r>
              <a:rPr lang="en-IN" sz="2400" dirty="0">
                <a:latin typeface="Times New Roman" panose="02020603050405020304" pitchFamily="18" charset="0"/>
                <a:cs typeface="Times New Roman" panose="02020603050405020304" pitchFamily="18" charset="0"/>
              </a:rPr>
              <a:t>(item);</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87F4102A-49D0-5C7E-A4A4-C68CE18F8991}"/>
              </a:ext>
            </a:extLst>
          </p:cNvPr>
          <p:cNvSpPr txBox="1"/>
          <p:nvPr/>
        </p:nvSpPr>
        <p:spPr>
          <a:xfrm>
            <a:off x="3775365" y="973879"/>
            <a:ext cx="3828473" cy="1107996"/>
          </a:xfrm>
          <a:prstGeom prst="rect">
            <a:avLst/>
          </a:prstGeom>
          <a:noFill/>
        </p:spPr>
        <p:txBody>
          <a:bodyPr wrap="square" rtlCol="0">
            <a:spAutoFit/>
          </a:bodyPr>
          <a:lstStyle/>
          <a:p>
            <a:r>
              <a:rPr lang="en-IN" sz="2200" dirty="0" err="1">
                <a:latin typeface="Times New Roman" panose="02020603050405020304" pitchFamily="18" charset="0"/>
                <a:cs typeface="Times New Roman" panose="02020603050405020304" pitchFamily="18" charset="0"/>
              </a:rPr>
              <a:t>Buffer_size</a:t>
            </a:r>
            <a:r>
              <a:rPr lang="en-IN" sz="2200" dirty="0">
                <a:latin typeface="Times New Roman" panose="02020603050405020304" pitchFamily="18" charset="0"/>
                <a:cs typeface="Times New Roman" panose="02020603050405020304" pitchFamily="18" charset="0"/>
              </a:rPr>
              <a:t>=N</a:t>
            </a:r>
          </a:p>
          <a:p>
            <a:r>
              <a:rPr lang="en-IN" sz="2200" dirty="0">
                <a:latin typeface="Times New Roman" panose="02020603050405020304" pitchFamily="18" charset="0"/>
                <a:cs typeface="Times New Roman" panose="02020603050405020304" pitchFamily="18" charset="0"/>
              </a:rPr>
              <a:t>Int count=0;</a:t>
            </a:r>
          </a:p>
          <a:p>
            <a:r>
              <a:rPr lang="en-IN" sz="2200" dirty="0">
                <a:latin typeface="Times New Roman" panose="02020603050405020304" pitchFamily="18" charset="0"/>
                <a:cs typeface="Times New Roman" panose="02020603050405020304" pitchFamily="18" charset="0"/>
              </a:rPr>
              <a:t>Mutex </a:t>
            </a:r>
            <a:r>
              <a:rPr lang="en-IN" sz="2200" dirty="0" err="1">
                <a:latin typeface="Times New Roman" panose="02020603050405020304" pitchFamily="18" charset="0"/>
                <a:cs typeface="Times New Roman" panose="02020603050405020304" pitchFamily="18" charset="0"/>
              </a:rPr>
              <a:t>mutex,empty,full</a:t>
            </a:r>
            <a:r>
              <a:rPr lang="en-IN" sz="2200" dirty="0">
                <a:latin typeface="Times New Roman" panose="02020603050405020304" pitchFamily="18" charset="0"/>
                <a:cs typeface="Times New Roman" panose="02020603050405020304" pitchFamily="18" charset="0"/>
              </a:rPr>
              <a:t>;</a:t>
            </a:r>
          </a:p>
        </p:txBody>
      </p:sp>
      <p:sp>
        <p:nvSpPr>
          <p:cNvPr id="3" name="TextBox 2">
            <a:extLst>
              <a:ext uri="{FF2B5EF4-FFF2-40B4-BE49-F238E27FC236}">
                <a16:creationId xmlns:a16="http://schemas.microsoft.com/office/drawing/2014/main" id="{AC6D97C5-B9BE-8912-2F65-C7AC2D9BC328}"/>
              </a:ext>
            </a:extLst>
          </p:cNvPr>
          <p:cNvSpPr txBox="1"/>
          <p:nvPr/>
        </p:nvSpPr>
        <p:spPr>
          <a:xfrm>
            <a:off x="1747520" y="6182487"/>
            <a:ext cx="1808480" cy="461665"/>
          </a:xfrm>
          <a:prstGeom prst="rect">
            <a:avLst/>
          </a:prstGeom>
          <a:noFill/>
        </p:spPr>
        <p:txBody>
          <a:bodyPr wrap="square" rtlCol="0">
            <a:spAutoFit/>
          </a:bodyPr>
          <a:lstStyle/>
          <a:p>
            <a:r>
              <a:rPr lang="en-US" sz="2400" u="sng" dirty="0">
                <a:latin typeface="Times New Roman" panose="02020603050405020304" pitchFamily="18" charset="0"/>
                <a:cs typeface="Times New Roman" panose="02020603050405020304" pitchFamily="18" charset="0"/>
              </a:rPr>
              <a:t>Producer</a:t>
            </a:r>
            <a:endParaRPr lang="en-IN" sz="2400" u="sng"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5190828-4D33-3BF3-7586-4291491A0045}"/>
              </a:ext>
            </a:extLst>
          </p:cNvPr>
          <p:cNvSpPr txBox="1"/>
          <p:nvPr/>
        </p:nvSpPr>
        <p:spPr>
          <a:xfrm>
            <a:off x="7603838" y="6161426"/>
            <a:ext cx="1808480" cy="461665"/>
          </a:xfrm>
          <a:prstGeom prst="rect">
            <a:avLst/>
          </a:prstGeom>
          <a:noFill/>
        </p:spPr>
        <p:txBody>
          <a:bodyPr wrap="square" rtlCol="0">
            <a:spAutoFit/>
          </a:bodyPr>
          <a:lstStyle/>
          <a:p>
            <a:r>
              <a:rPr lang="en-US" sz="2400" u="sng" dirty="0">
                <a:latin typeface="Times New Roman" panose="02020603050405020304" pitchFamily="18" charset="0"/>
                <a:cs typeface="Times New Roman" panose="02020603050405020304" pitchFamily="18" charset="0"/>
              </a:rPr>
              <a:t>Consumer</a:t>
            </a:r>
            <a:endParaRPr lang="en-IN" sz="2400" u="sng"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9" name="Ink 8">
                <a:extLst>
                  <a:ext uri="{FF2B5EF4-FFF2-40B4-BE49-F238E27FC236}">
                    <a16:creationId xmlns:a16="http://schemas.microsoft.com/office/drawing/2014/main" id="{04DB2DB7-9ED0-418E-CE3A-B24BE8522489}"/>
                  </a:ext>
                </a:extLst>
              </p14:cNvPr>
              <p14:cNvContentPartPr/>
              <p14:nvPr/>
            </p14:nvContentPartPr>
            <p14:xfrm>
              <a:off x="7742520" y="708840"/>
              <a:ext cx="2757240" cy="71640"/>
            </p14:xfrm>
          </p:contentPart>
        </mc:Choice>
        <mc:Fallback xmlns="">
          <p:pic>
            <p:nvPicPr>
              <p:cNvPr id="9" name="Ink 8">
                <a:extLst>
                  <a:ext uri="{FF2B5EF4-FFF2-40B4-BE49-F238E27FC236}">
                    <a16:creationId xmlns:a16="http://schemas.microsoft.com/office/drawing/2014/main" id="{04DB2DB7-9ED0-418E-CE3A-B24BE8522489}"/>
                  </a:ext>
                </a:extLst>
              </p:cNvPr>
              <p:cNvPicPr/>
              <p:nvPr/>
            </p:nvPicPr>
            <p:blipFill>
              <a:blip r:embed="rId5"/>
              <a:stretch>
                <a:fillRect/>
              </a:stretch>
            </p:blipFill>
            <p:spPr>
              <a:xfrm>
                <a:off x="7733160" y="699480"/>
                <a:ext cx="2775960" cy="90360"/>
              </a:xfrm>
              <a:prstGeom prst="rect">
                <a:avLst/>
              </a:prstGeom>
            </p:spPr>
          </p:pic>
        </mc:Fallback>
      </mc:AlternateContent>
    </p:spTree>
    <p:extLst>
      <p:ext uri="{BB962C8B-B14F-4D97-AF65-F5344CB8AC3E}">
        <p14:creationId xmlns:p14="http://schemas.microsoft.com/office/powerpoint/2010/main" val="8682810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DDEF36-4EE0-368A-7D84-A008C102D170}"/>
              </a:ext>
            </a:extLst>
          </p:cNvPr>
          <p:cNvSpPr txBox="1"/>
          <p:nvPr/>
        </p:nvSpPr>
        <p:spPr>
          <a:xfrm>
            <a:off x="654858" y="456754"/>
            <a:ext cx="6018414" cy="461665"/>
          </a:xfrm>
          <a:prstGeom prst="rect">
            <a:avLst/>
          </a:prstGeom>
          <a:noFill/>
        </p:spPr>
        <p:txBody>
          <a:bodyPr wrap="square" rtlCol="0">
            <a:spAutoFit/>
          </a:bodyPr>
          <a:lstStyle/>
          <a:p>
            <a:r>
              <a:rPr lang="en-IN" sz="2400" u="sng" dirty="0"/>
              <a:t>Problem with the solution</a:t>
            </a:r>
          </a:p>
        </p:txBody>
      </p:sp>
      <p:sp>
        <p:nvSpPr>
          <p:cNvPr id="5" name="TextBox 4">
            <a:extLst>
              <a:ext uri="{FF2B5EF4-FFF2-40B4-BE49-F238E27FC236}">
                <a16:creationId xmlns:a16="http://schemas.microsoft.com/office/drawing/2014/main" id="{0E860006-0DE2-7321-9D18-C4664CCDFF22}"/>
              </a:ext>
            </a:extLst>
          </p:cNvPr>
          <p:cNvSpPr txBox="1"/>
          <p:nvPr/>
        </p:nvSpPr>
        <p:spPr>
          <a:xfrm>
            <a:off x="6533804" y="1180407"/>
            <a:ext cx="4428836" cy="4154984"/>
          </a:xfrm>
          <a:prstGeom prst="rect">
            <a:avLst/>
          </a:prstGeom>
          <a:noFill/>
          <a:ln w="9525">
            <a:solidFill>
              <a:schemeClr val="tx1"/>
            </a:solidFill>
          </a:ln>
        </p:spPr>
        <p:txBody>
          <a:bodyPr wrap="square" rtlCol="0">
            <a:spAutoFit/>
          </a:bodyPr>
          <a:lstStyle/>
          <a:p>
            <a:r>
              <a:rPr lang="en-IN" sz="2200" dirty="0"/>
              <a:t>Read count value // count =0</a:t>
            </a:r>
          </a:p>
          <a:p>
            <a:endParaRPr lang="en-IN" sz="2200" dirty="0"/>
          </a:p>
          <a:p>
            <a:r>
              <a:rPr lang="en-IN" sz="2200" dirty="0" err="1"/>
              <a:t>iItem</a:t>
            </a:r>
            <a:r>
              <a:rPr lang="en-IN" sz="2200" dirty="0"/>
              <a:t> =</a:t>
            </a:r>
            <a:r>
              <a:rPr lang="en-IN" sz="2200" dirty="0" err="1"/>
              <a:t>produce_item</a:t>
            </a:r>
            <a:r>
              <a:rPr lang="en-IN" sz="2200" dirty="0"/>
              <a:t>();</a:t>
            </a:r>
          </a:p>
          <a:p>
            <a:r>
              <a:rPr lang="en-IN" sz="2200" dirty="0"/>
              <a:t>lock(mutex);</a:t>
            </a:r>
          </a:p>
          <a:p>
            <a:r>
              <a:rPr lang="en-IN" sz="2200" dirty="0" err="1"/>
              <a:t>insert_item</a:t>
            </a:r>
            <a:r>
              <a:rPr lang="en-IN" sz="2200" dirty="0"/>
              <a:t>(item); // into buffer</a:t>
            </a:r>
          </a:p>
          <a:p>
            <a:r>
              <a:rPr lang="en-IN" sz="2200" dirty="0"/>
              <a:t>count++; //count =1</a:t>
            </a:r>
          </a:p>
          <a:p>
            <a:r>
              <a:rPr lang="en-IN" sz="2200" dirty="0"/>
              <a:t>unlock(mutex)</a:t>
            </a:r>
          </a:p>
          <a:p>
            <a:r>
              <a:rPr lang="en-IN" sz="2200" dirty="0"/>
              <a:t>test(count==1) //yes</a:t>
            </a:r>
          </a:p>
          <a:p>
            <a:r>
              <a:rPr lang="en-IN" sz="2200" dirty="0"/>
              <a:t>signal(full);</a:t>
            </a:r>
          </a:p>
          <a:p>
            <a:endParaRPr lang="en-IN" sz="2200" dirty="0"/>
          </a:p>
          <a:p>
            <a:r>
              <a:rPr lang="en-IN" sz="2200" dirty="0"/>
              <a:t>test(count==0)//yes</a:t>
            </a:r>
          </a:p>
          <a:p>
            <a:r>
              <a:rPr lang="en-IN" sz="2200" dirty="0"/>
              <a:t>wait();</a:t>
            </a:r>
          </a:p>
        </p:txBody>
      </p:sp>
      <p:cxnSp>
        <p:nvCxnSpPr>
          <p:cNvPr id="7" name="Straight Connector 6">
            <a:extLst>
              <a:ext uri="{FF2B5EF4-FFF2-40B4-BE49-F238E27FC236}">
                <a16:creationId xmlns:a16="http://schemas.microsoft.com/office/drawing/2014/main" id="{40C07BAC-4497-077E-2D77-5D2021B81E44}"/>
              </a:ext>
            </a:extLst>
          </p:cNvPr>
          <p:cNvCxnSpPr>
            <a:cxnSpLocks/>
          </p:cNvCxnSpPr>
          <p:nvPr/>
        </p:nvCxnSpPr>
        <p:spPr>
          <a:xfrm>
            <a:off x="6096000" y="1741825"/>
            <a:ext cx="5069840" cy="0"/>
          </a:xfrm>
          <a:prstGeom prst="line">
            <a:avLst/>
          </a:prstGeom>
          <a:ln w="19050">
            <a:solidFill>
              <a:srgbClr val="FF0000"/>
            </a:solidFill>
            <a:prstDash val="dash"/>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2170011C-308D-1CFB-AAE6-25141E14CE02}"/>
              </a:ext>
            </a:extLst>
          </p:cNvPr>
          <p:cNvCxnSpPr>
            <a:cxnSpLocks/>
          </p:cNvCxnSpPr>
          <p:nvPr/>
        </p:nvCxnSpPr>
        <p:spPr>
          <a:xfrm>
            <a:off x="6350000" y="4382532"/>
            <a:ext cx="4927600" cy="0"/>
          </a:xfrm>
          <a:prstGeom prst="line">
            <a:avLst/>
          </a:prstGeom>
          <a:ln w="19050">
            <a:solidFill>
              <a:srgbClr val="FF0000"/>
            </a:solidFill>
            <a:prstDash val="dash"/>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16AF1450-954D-CCCC-EFAC-2624EE5FF194}"/>
              </a:ext>
            </a:extLst>
          </p:cNvPr>
          <p:cNvSpPr txBox="1"/>
          <p:nvPr/>
        </p:nvSpPr>
        <p:spPr>
          <a:xfrm>
            <a:off x="654858" y="1036712"/>
            <a:ext cx="4140662" cy="461665"/>
          </a:xfrm>
          <a:prstGeom prst="rect">
            <a:avLst/>
          </a:prstGeom>
          <a:noFill/>
        </p:spPr>
        <p:txBody>
          <a:bodyPr wrap="square" rtlCol="0">
            <a:spAutoFit/>
          </a:bodyPr>
          <a:lstStyle/>
          <a:p>
            <a:r>
              <a:rPr lang="en-IN" sz="2400" dirty="0"/>
              <a:t>Assume initially buffer is empty</a:t>
            </a:r>
          </a:p>
        </p:txBody>
      </p:sp>
      <p:sp>
        <p:nvSpPr>
          <p:cNvPr id="11" name="TextBox 10">
            <a:extLst>
              <a:ext uri="{FF2B5EF4-FFF2-40B4-BE49-F238E27FC236}">
                <a16:creationId xmlns:a16="http://schemas.microsoft.com/office/drawing/2014/main" id="{E9E5B80E-C73F-3F0B-85E3-F2FB1EDF6CDA}"/>
              </a:ext>
            </a:extLst>
          </p:cNvPr>
          <p:cNvSpPr txBox="1"/>
          <p:nvPr/>
        </p:nvSpPr>
        <p:spPr>
          <a:xfrm>
            <a:off x="4988560" y="1219200"/>
            <a:ext cx="1463040" cy="430887"/>
          </a:xfrm>
          <a:prstGeom prst="rect">
            <a:avLst/>
          </a:prstGeom>
          <a:noFill/>
        </p:spPr>
        <p:txBody>
          <a:bodyPr wrap="square" rtlCol="0">
            <a:spAutoFit/>
          </a:bodyPr>
          <a:lstStyle>
            <a:defPPr>
              <a:defRPr lang="en-US"/>
            </a:defPPr>
            <a:lvl1pPr>
              <a:defRPr sz="2400"/>
            </a:lvl1pPr>
          </a:lstStyle>
          <a:p>
            <a:r>
              <a:rPr lang="en-IN" dirty="0"/>
              <a:t>consumer</a:t>
            </a:r>
          </a:p>
        </p:txBody>
      </p:sp>
      <p:sp>
        <p:nvSpPr>
          <p:cNvPr id="12" name="TextBox 11">
            <a:extLst>
              <a:ext uri="{FF2B5EF4-FFF2-40B4-BE49-F238E27FC236}">
                <a16:creationId xmlns:a16="http://schemas.microsoft.com/office/drawing/2014/main" id="{9512678E-2EB2-892C-F54A-352212A114CB}"/>
              </a:ext>
            </a:extLst>
          </p:cNvPr>
          <p:cNvSpPr txBox="1"/>
          <p:nvPr/>
        </p:nvSpPr>
        <p:spPr>
          <a:xfrm>
            <a:off x="4978400" y="2540000"/>
            <a:ext cx="1463040" cy="430887"/>
          </a:xfrm>
          <a:prstGeom prst="rect">
            <a:avLst/>
          </a:prstGeom>
          <a:noFill/>
        </p:spPr>
        <p:txBody>
          <a:bodyPr wrap="square" rtlCol="0">
            <a:spAutoFit/>
          </a:bodyPr>
          <a:lstStyle>
            <a:defPPr>
              <a:defRPr lang="en-US"/>
            </a:defPPr>
            <a:lvl1pPr>
              <a:defRPr sz="2400"/>
            </a:lvl1pPr>
          </a:lstStyle>
          <a:p>
            <a:r>
              <a:rPr lang="en-IN" dirty="0"/>
              <a:t>producer</a:t>
            </a:r>
          </a:p>
        </p:txBody>
      </p:sp>
      <p:sp>
        <p:nvSpPr>
          <p:cNvPr id="13" name="TextBox 12">
            <a:extLst>
              <a:ext uri="{FF2B5EF4-FFF2-40B4-BE49-F238E27FC236}">
                <a16:creationId xmlns:a16="http://schemas.microsoft.com/office/drawing/2014/main" id="{00949FD3-02B0-AADF-E338-E483DDEC66D8}"/>
              </a:ext>
            </a:extLst>
          </p:cNvPr>
          <p:cNvSpPr txBox="1"/>
          <p:nvPr/>
        </p:nvSpPr>
        <p:spPr>
          <a:xfrm>
            <a:off x="4886960" y="4511040"/>
            <a:ext cx="1463040" cy="461665"/>
          </a:xfrm>
          <a:prstGeom prst="rect">
            <a:avLst/>
          </a:prstGeom>
          <a:noFill/>
        </p:spPr>
        <p:txBody>
          <a:bodyPr wrap="square" rtlCol="0">
            <a:spAutoFit/>
          </a:bodyPr>
          <a:lstStyle/>
          <a:p>
            <a:r>
              <a:rPr lang="en-IN" sz="2400" dirty="0"/>
              <a:t>consumer</a:t>
            </a:r>
          </a:p>
        </p:txBody>
      </p:sp>
    </p:spTree>
    <p:extLst>
      <p:ext uri="{BB962C8B-B14F-4D97-AF65-F5344CB8AC3E}">
        <p14:creationId xmlns:p14="http://schemas.microsoft.com/office/powerpoint/2010/main" val="1632998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B98E661-FE3B-1119-F3E8-2850F4101006}"/>
              </a:ext>
            </a:extLst>
          </p:cNvPr>
          <p:cNvSpPr>
            <a:spLocks noGrp="1"/>
          </p:cNvSpPr>
          <p:nvPr>
            <p:ph type="title"/>
          </p:nvPr>
        </p:nvSpPr>
        <p:spPr>
          <a:xfrm>
            <a:off x="421640" y="121285"/>
            <a:ext cx="10515600" cy="874395"/>
          </a:xfrm>
        </p:spPr>
        <p:txBody>
          <a:bodyPr>
            <a:noAutofit/>
          </a:bodyPr>
          <a:lstStyle/>
          <a:p>
            <a:r>
              <a:rPr lang="en-IN" sz="3600" dirty="0">
                <a:latin typeface="Times New Roman" panose="02020603050405020304" pitchFamily="18" charset="0"/>
                <a:cs typeface="Times New Roman" panose="02020603050405020304" pitchFamily="18" charset="0"/>
              </a:rPr>
              <a:t>Solution to Bounded-Buffer problem(using semaphore)</a:t>
            </a:r>
          </a:p>
        </p:txBody>
      </p:sp>
      <p:sp>
        <p:nvSpPr>
          <p:cNvPr id="5" name="TextBox 4">
            <a:extLst>
              <a:ext uri="{FF2B5EF4-FFF2-40B4-BE49-F238E27FC236}">
                <a16:creationId xmlns:a16="http://schemas.microsoft.com/office/drawing/2014/main" id="{87A6AAD7-C726-B7EF-7188-457D0DA16CED}"/>
              </a:ext>
            </a:extLst>
          </p:cNvPr>
          <p:cNvSpPr txBox="1"/>
          <p:nvPr/>
        </p:nvSpPr>
        <p:spPr>
          <a:xfrm>
            <a:off x="473827" y="2121774"/>
            <a:ext cx="4860173" cy="3785652"/>
          </a:xfrm>
          <a:prstGeom prst="rect">
            <a:avLst/>
          </a:prstGeom>
          <a:noFill/>
          <a:ln w="12700">
            <a:solidFill>
              <a:schemeClr val="tx1"/>
            </a:solidFill>
          </a:ln>
        </p:spPr>
        <p:txBody>
          <a:bodyPr wrap="square" rtlCol="0">
            <a:spAutoFit/>
          </a:bodyPr>
          <a:lstStyle/>
          <a:p>
            <a:r>
              <a:rPr lang="en-IN" sz="2400" dirty="0">
                <a:latin typeface="Times New Roman" panose="02020603050405020304" pitchFamily="18" charset="0"/>
                <a:cs typeface="Times New Roman" panose="02020603050405020304" pitchFamily="18" charset="0"/>
              </a:rPr>
              <a:t>void producer(){</a:t>
            </a:r>
          </a:p>
          <a:p>
            <a:r>
              <a:rPr lang="en-IN" sz="2400" dirty="0">
                <a:latin typeface="Times New Roman" panose="02020603050405020304" pitchFamily="18" charset="0"/>
                <a:cs typeface="Times New Roman" panose="02020603050405020304" pitchFamily="18" charset="0"/>
              </a:rPr>
              <a:t>     while(true){</a:t>
            </a:r>
          </a:p>
          <a:p>
            <a:r>
              <a:rPr lang="en-IN" sz="2400" dirty="0">
                <a:latin typeface="Times New Roman" panose="02020603050405020304" pitchFamily="18" charset="0"/>
                <a:cs typeface="Times New Roman" panose="02020603050405020304" pitchFamily="18" charset="0"/>
              </a:rPr>
              <a:t>        item=</a:t>
            </a:r>
            <a:r>
              <a:rPr lang="en-IN" sz="2400" dirty="0" err="1">
                <a:latin typeface="Times New Roman" panose="02020603050405020304" pitchFamily="18" charset="0"/>
                <a:cs typeface="Times New Roman" panose="02020603050405020304" pitchFamily="18" charset="0"/>
              </a:rPr>
              <a:t>produce_item</a:t>
            </a:r>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        </a:t>
            </a:r>
            <a:r>
              <a:rPr lang="en-IN" sz="2400" dirty="0">
                <a:highlight>
                  <a:srgbClr val="FFFF00"/>
                </a:highlight>
                <a:latin typeface="Times New Roman" panose="02020603050405020304" pitchFamily="18" charset="0"/>
                <a:cs typeface="Times New Roman" panose="02020603050405020304" pitchFamily="18" charset="0"/>
              </a:rPr>
              <a:t>wait(empty);</a:t>
            </a:r>
          </a:p>
          <a:p>
            <a:r>
              <a:rPr lang="en-IN" sz="2400" dirty="0">
                <a:latin typeface="Times New Roman" panose="02020603050405020304" pitchFamily="18" charset="0"/>
                <a:cs typeface="Times New Roman" panose="02020603050405020304" pitchFamily="18" charset="0"/>
              </a:rPr>
              <a:t>        </a:t>
            </a:r>
            <a:r>
              <a:rPr lang="en-IN" sz="2400" dirty="0">
                <a:highlight>
                  <a:srgbClr val="00FF00"/>
                </a:highlight>
                <a:latin typeface="Times New Roman" panose="02020603050405020304" pitchFamily="18" charset="0"/>
                <a:cs typeface="Times New Roman" panose="02020603050405020304" pitchFamily="18" charset="0"/>
              </a:rPr>
              <a:t>lock(mutex);</a:t>
            </a:r>
          </a:p>
          <a:p>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insert_item</a:t>
            </a:r>
            <a:r>
              <a:rPr lang="en-IN" sz="2400" dirty="0">
                <a:latin typeface="Times New Roman" panose="02020603050405020304" pitchFamily="18" charset="0"/>
                <a:cs typeface="Times New Roman" panose="02020603050405020304" pitchFamily="18" charset="0"/>
              </a:rPr>
              <a:t>(item); // into buffer</a:t>
            </a:r>
          </a:p>
          <a:p>
            <a:r>
              <a:rPr lang="en-IN" sz="2400" dirty="0">
                <a:latin typeface="Times New Roman" panose="02020603050405020304" pitchFamily="18" charset="0"/>
                <a:cs typeface="Times New Roman" panose="02020603050405020304" pitchFamily="18" charset="0"/>
              </a:rPr>
              <a:t>        </a:t>
            </a:r>
            <a:r>
              <a:rPr lang="en-IN" sz="2400" dirty="0">
                <a:highlight>
                  <a:srgbClr val="00FF00"/>
                </a:highlight>
                <a:latin typeface="Times New Roman" panose="02020603050405020304" pitchFamily="18" charset="0"/>
                <a:cs typeface="Times New Roman" panose="02020603050405020304" pitchFamily="18" charset="0"/>
              </a:rPr>
              <a:t>unlock(mutex);</a:t>
            </a:r>
          </a:p>
          <a:p>
            <a:r>
              <a:rPr lang="en-IN" sz="2400" dirty="0">
                <a:latin typeface="Times New Roman" panose="02020603050405020304" pitchFamily="18" charset="0"/>
                <a:cs typeface="Times New Roman" panose="02020603050405020304" pitchFamily="18" charset="0"/>
              </a:rPr>
              <a:t>        </a:t>
            </a:r>
            <a:r>
              <a:rPr lang="en-IN" sz="2400" dirty="0">
                <a:highlight>
                  <a:srgbClr val="FFFF00"/>
                </a:highlight>
                <a:latin typeface="Times New Roman" panose="02020603050405020304" pitchFamily="18" charset="0"/>
                <a:cs typeface="Times New Roman" panose="02020603050405020304" pitchFamily="18" charset="0"/>
              </a:rPr>
              <a:t>signal(full);</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BDA2D38E-087E-25A2-928B-5F49B2B38711}"/>
              </a:ext>
            </a:extLst>
          </p:cNvPr>
          <p:cNvSpPr txBox="1"/>
          <p:nvPr/>
        </p:nvSpPr>
        <p:spPr>
          <a:xfrm>
            <a:off x="6045202" y="2081875"/>
            <a:ext cx="5672971" cy="3785652"/>
          </a:xfrm>
          <a:prstGeom prst="rect">
            <a:avLst/>
          </a:prstGeom>
          <a:noFill/>
          <a:ln w="12700">
            <a:solidFill>
              <a:schemeClr val="tx1"/>
            </a:solidFill>
          </a:ln>
        </p:spPr>
        <p:txBody>
          <a:bodyPr wrap="square" rtlCol="0">
            <a:spAutoFit/>
          </a:bodyPr>
          <a:lstStyle/>
          <a:p>
            <a:r>
              <a:rPr lang="en-IN" sz="2400" dirty="0">
                <a:latin typeface="Times New Roman" panose="02020603050405020304" pitchFamily="18" charset="0"/>
                <a:cs typeface="Times New Roman" panose="02020603050405020304" pitchFamily="18" charset="0"/>
              </a:rPr>
              <a:t>void consumer(){</a:t>
            </a:r>
          </a:p>
          <a:p>
            <a:r>
              <a:rPr lang="en-IN" sz="2400" dirty="0">
                <a:latin typeface="Times New Roman" panose="02020603050405020304" pitchFamily="18" charset="0"/>
                <a:cs typeface="Times New Roman" panose="02020603050405020304" pitchFamily="18" charset="0"/>
              </a:rPr>
              <a:t>          while(true){</a:t>
            </a:r>
          </a:p>
          <a:p>
            <a:r>
              <a:rPr lang="en-IN" sz="2400" dirty="0">
                <a:latin typeface="Times New Roman" panose="02020603050405020304" pitchFamily="18" charset="0"/>
                <a:cs typeface="Times New Roman" panose="02020603050405020304" pitchFamily="18" charset="0"/>
              </a:rPr>
              <a:t>	  </a:t>
            </a:r>
            <a:r>
              <a:rPr lang="en-IN" sz="2400" dirty="0">
                <a:highlight>
                  <a:srgbClr val="FFFF00"/>
                </a:highlight>
                <a:latin typeface="Times New Roman" panose="02020603050405020304" pitchFamily="18" charset="0"/>
                <a:cs typeface="Times New Roman" panose="02020603050405020304" pitchFamily="18" charset="0"/>
              </a:rPr>
              <a:t>wait(full);</a:t>
            </a:r>
          </a:p>
          <a:p>
            <a:r>
              <a:rPr lang="en-IN" sz="2400" dirty="0">
                <a:latin typeface="Times New Roman" panose="02020603050405020304" pitchFamily="18" charset="0"/>
                <a:cs typeface="Times New Roman" panose="02020603050405020304" pitchFamily="18" charset="0"/>
              </a:rPr>
              <a:t>              </a:t>
            </a:r>
            <a:r>
              <a:rPr lang="en-IN" sz="2400" dirty="0">
                <a:highlight>
                  <a:srgbClr val="00FF00"/>
                </a:highlight>
                <a:latin typeface="Times New Roman" panose="02020603050405020304" pitchFamily="18" charset="0"/>
                <a:cs typeface="Times New Roman" panose="02020603050405020304" pitchFamily="18" charset="0"/>
              </a:rPr>
              <a:t>lock(mutex);</a:t>
            </a:r>
          </a:p>
          <a:p>
            <a:r>
              <a:rPr lang="en-IN" sz="2400" dirty="0">
                <a:latin typeface="Times New Roman" panose="02020603050405020304" pitchFamily="18" charset="0"/>
                <a:cs typeface="Times New Roman" panose="02020603050405020304" pitchFamily="18" charset="0"/>
              </a:rPr>
              <a:t> 	  item=</a:t>
            </a:r>
            <a:r>
              <a:rPr lang="en-IN" sz="2400" dirty="0" err="1">
                <a:latin typeface="Times New Roman" panose="02020603050405020304" pitchFamily="18" charset="0"/>
                <a:cs typeface="Times New Roman" panose="02020603050405020304" pitchFamily="18" charset="0"/>
              </a:rPr>
              <a:t>remove_item</a:t>
            </a:r>
            <a:r>
              <a:rPr lang="en-IN" sz="2400" dirty="0">
                <a:latin typeface="Times New Roman" panose="02020603050405020304" pitchFamily="18" charset="0"/>
                <a:cs typeface="Times New Roman" panose="02020603050405020304" pitchFamily="18" charset="0"/>
              </a:rPr>
              <a:t>(); // from buffer</a:t>
            </a:r>
          </a:p>
          <a:p>
            <a:r>
              <a:rPr lang="en-IN" sz="2400" dirty="0">
                <a:latin typeface="Times New Roman" panose="02020603050405020304" pitchFamily="18" charset="0"/>
                <a:cs typeface="Times New Roman" panose="02020603050405020304" pitchFamily="18" charset="0"/>
              </a:rPr>
              <a:t>              </a:t>
            </a:r>
            <a:r>
              <a:rPr lang="en-IN" sz="2400" dirty="0">
                <a:highlight>
                  <a:srgbClr val="00FF00"/>
                </a:highlight>
                <a:latin typeface="Times New Roman" panose="02020603050405020304" pitchFamily="18" charset="0"/>
                <a:cs typeface="Times New Roman" panose="02020603050405020304" pitchFamily="18" charset="0"/>
              </a:rPr>
              <a:t>unlock(mutex);</a:t>
            </a:r>
          </a:p>
          <a:p>
            <a:r>
              <a:rPr lang="en-IN" sz="2400" dirty="0">
                <a:latin typeface="Times New Roman" panose="02020603050405020304" pitchFamily="18" charset="0"/>
                <a:cs typeface="Times New Roman" panose="02020603050405020304" pitchFamily="18" charset="0"/>
              </a:rPr>
              <a:t>              </a:t>
            </a:r>
            <a:r>
              <a:rPr lang="en-IN" sz="2400" dirty="0">
                <a:highlight>
                  <a:srgbClr val="FFFF00"/>
                </a:highlight>
                <a:latin typeface="Times New Roman" panose="02020603050405020304" pitchFamily="18" charset="0"/>
                <a:cs typeface="Times New Roman" panose="02020603050405020304" pitchFamily="18" charset="0"/>
              </a:rPr>
              <a:t>signal(empty);</a:t>
            </a:r>
          </a:p>
          <a:p>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consume_item</a:t>
            </a:r>
            <a:r>
              <a:rPr lang="en-IN" sz="2400" dirty="0">
                <a:latin typeface="Times New Roman" panose="02020603050405020304" pitchFamily="18" charset="0"/>
                <a:cs typeface="Times New Roman" panose="02020603050405020304" pitchFamily="18" charset="0"/>
              </a:rPr>
              <a:t>(item);</a:t>
            </a:r>
          </a:p>
          <a:p>
            <a:r>
              <a:rPr lang="en-IN" sz="2400" dirty="0">
                <a:latin typeface="Times New Roman" panose="02020603050405020304" pitchFamily="18" charset="0"/>
                <a:cs typeface="Times New Roman" panose="02020603050405020304" pitchFamily="18" charset="0"/>
              </a:rPr>
              <a:t>          }</a:t>
            </a:r>
          </a:p>
          <a:p>
            <a:r>
              <a:rPr lang="en-IN" sz="2400" dirty="0">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392D8E35-4ABD-487B-FEAD-89D01AD228E1}"/>
              </a:ext>
            </a:extLst>
          </p:cNvPr>
          <p:cNvSpPr txBox="1"/>
          <p:nvPr/>
        </p:nvSpPr>
        <p:spPr>
          <a:xfrm>
            <a:off x="3775365" y="973879"/>
            <a:ext cx="3828473" cy="1107996"/>
          </a:xfrm>
          <a:prstGeom prst="rect">
            <a:avLst/>
          </a:prstGeom>
          <a:noFill/>
        </p:spPr>
        <p:txBody>
          <a:bodyPr wrap="square" rtlCol="0">
            <a:spAutoFit/>
          </a:bodyPr>
          <a:lstStyle/>
          <a:p>
            <a:r>
              <a:rPr lang="en-IN" sz="2200" dirty="0" err="1">
                <a:latin typeface="Times New Roman" panose="02020603050405020304" pitchFamily="18" charset="0"/>
                <a:cs typeface="Times New Roman" panose="02020603050405020304" pitchFamily="18" charset="0"/>
              </a:rPr>
              <a:t>Buffer_size</a:t>
            </a:r>
            <a:r>
              <a:rPr lang="en-IN" sz="2200" dirty="0">
                <a:latin typeface="Times New Roman" panose="02020603050405020304" pitchFamily="18" charset="0"/>
                <a:cs typeface="Times New Roman" panose="02020603050405020304" pitchFamily="18" charset="0"/>
              </a:rPr>
              <a:t>=N</a:t>
            </a:r>
          </a:p>
          <a:p>
            <a:r>
              <a:rPr lang="en-IN" sz="2200" dirty="0">
                <a:latin typeface="Times New Roman" panose="02020603050405020304" pitchFamily="18" charset="0"/>
                <a:cs typeface="Times New Roman" panose="02020603050405020304" pitchFamily="18" charset="0"/>
              </a:rPr>
              <a:t>Semaphore </a:t>
            </a:r>
            <a:r>
              <a:rPr lang="en-IN" sz="2200" dirty="0" err="1">
                <a:latin typeface="Times New Roman" panose="02020603050405020304" pitchFamily="18" charset="0"/>
                <a:cs typeface="Times New Roman" panose="02020603050405020304" pitchFamily="18" charset="0"/>
              </a:rPr>
              <a:t>empty,full</a:t>
            </a:r>
            <a:r>
              <a:rPr lang="en-IN" sz="2200" dirty="0">
                <a:latin typeface="Times New Roman" panose="02020603050405020304" pitchFamily="18" charset="0"/>
                <a:cs typeface="Times New Roman" panose="02020603050405020304" pitchFamily="18" charset="0"/>
              </a:rPr>
              <a:t>;</a:t>
            </a:r>
          </a:p>
          <a:p>
            <a:r>
              <a:rPr lang="en-IN" sz="2200" dirty="0">
                <a:latin typeface="Times New Roman" panose="02020603050405020304" pitchFamily="18" charset="0"/>
                <a:cs typeface="Times New Roman" panose="02020603050405020304" pitchFamily="18" charset="0"/>
              </a:rPr>
              <a:t>Mutex </a:t>
            </a:r>
            <a:r>
              <a:rPr lang="en-IN" sz="2200" dirty="0" err="1">
                <a:latin typeface="Times New Roman" panose="02020603050405020304" pitchFamily="18" charset="0"/>
                <a:cs typeface="Times New Roman" panose="02020603050405020304" pitchFamily="18" charset="0"/>
              </a:rPr>
              <a:t>mutex</a:t>
            </a:r>
            <a:r>
              <a:rPr lang="en-IN" sz="2200" dirty="0">
                <a:latin typeface="Times New Roman" panose="020206030504050203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55A7A590-6E1B-2366-6C30-0D34DD3DDEFF}"/>
              </a:ext>
            </a:extLst>
          </p:cNvPr>
          <p:cNvSpPr txBox="1"/>
          <p:nvPr/>
        </p:nvSpPr>
        <p:spPr>
          <a:xfrm>
            <a:off x="1747520" y="5928487"/>
            <a:ext cx="1808480" cy="461665"/>
          </a:xfrm>
          <a:prstGeom prst="rect">
            <a:avLst/>
          </a:prstGeom>
          <a:noFill/>
        </p:spPr>
        <p:txBody>
          <a:bodyPr wrap="square" rtlCol="0">
            <a:spAutoFit/>
          </a:bodyPr>
          <a:lstStyle/>
          <a:p>
            <a:r>
              <a:rPr lang="en-US" sz="2400" u="sng" dirty="0">
                <a:latin typeface="Times New Roman" panose="02020603050405020304" pitchFamily="18" charset="0"/>
                <a:cs typeface="Times New Roman" panose="02020603050405020304" pitchFamily="18" charset="0"/>
              </a:rPr>
              <a:t>Producer</a:t>
            </a:r>
            <a:endParaRPr lang="en-IN" sz="2400" u="sng"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1779C2BD-4266-9EF1-5814-F711151BB6AC}"/>
              </a:ext>
            </a:extLst>
          </p:cNvPr>
          <p:cNvSpPr txBox="1"/>
          <p:nvPr/>
        </p:nvSpPr>
        <p:spPr>
          <a:xfrm>
            <a:off x="7603838" y="5907426"/>
            <a:ext cx="1808480" cy="461665"/>
          </a:xfrm>
          <a:prstGeom prst="rect">
            <a:avLst/>
          </a:prstGeom>
          <a:noFill/>
        </p:spPr>
        <p:txBody>
          <a:bodyPr wrap="square" rtlCol="0">
            <a:spAutoFit/>
          </a:bodyPr>
          <a:lstStyle/>
          <a:p>
            <a:r>
              <a:rPr lang="en-US" sz="2400" u="sng" dirty="0">
                <a:latin typeface="Times New Roman" panose="02020603050405020304" pitchFamily="18" charset="0"/>
                <a:cs typeface="Times New Roman" panose="02020603050405020304" pitchFamily="18" charset="0"/>
              </a:rPr>
              <a:t>Consumer</a:t>
            </a:r>
            <a:endParaRPr lang="en-IN" sz="24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6352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EF211-99E8-6823-B06B-10B764B9E7F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DB6A9C5-50BE-4F19-3658-9479DB73DE7B}"/>
              </a:ext>
            </a:extLst>
          </p:cNvPr>
          <p:cNvSpPr txBox="1"/>
          <p:nvPr/>
        </p:nvSpPr>
        <p:spPr>
          <a:xfrm>
            <a:off x="7087987" y="201652"/>
            <a:ext cx="4860173" cy="3293209"/>
          </a:xfrm>
          <a:prstGeom prst="rect">
            <a:avLst/>
          </a:prstGeom>
          <a:noFill/>
        </p:spPr>
        <p:txBody>
          <a:bodyPr wrap="square" rtlCol="0">
            <a:spAutoFit/>
          </a:bodyPr>
          <a:lstStyle>
            <a:defPPr>
              <a:defRPr lang="en-US"/>
            </a:defPPr>
            <a:lvl1pPr>
              <a:defRPr sz="2000" b="1">
                <a:latin typeface="Times New Roman" panose="02020603050405020304" pitchFamily="18" charset="0"/>
                <a:cs typeface="Times New Roman" panose="02020603050405020304" pitchFamily="18" charset="0"/>
              </a:defRPr>
            </a:lvl1pPr>
          </a:lstStyle>
          <a:p>
            <a:r>
              <a:rPr lang="en-IN" dirty="0"/>
              <a:t>void producer(){</a:t>
            </a:r>
          </a:p>
          <a:p>
            <a:r>
              <a:rPr lang="en-IN" dirty="0"/>
              <a:t>     while(true){</a:t>
            </a:r>
          </a:p>
          <a:p>
            <a:r>
              <a:rPr lang="en-IN" dirty="0"/>
              <a:t>        item=</a:t>
            </a:r>
            <a:r>
              <a:rPr lang="en-IN" dirty="0" err="1"/>
              <a:t>produce_item</a:t>
            </a:r>
            <a:r>
              <a:rPr lang="en-IN" dirty="0"/>
              <a:t>();</a:t>
            </a:r>
          </a:p>
          <a:p>
            <a:r>
              <a:rPr lang="en-IN" dirty="0"/>
              <a:t>        </a:t>
            </a:r>
            <a:r>
              <a:rPr lang="en-IN" dirty="0">
                <a:highlight>
                  <a:srgbClr val="FFFF00"/>
                </a:highlight>
              </a:rPr>
              <a:t>wait(empty);</a:t>
            </a:r>
          </a:p>
          <a:p>
            <a:r>
              <a:rPr lang="en-IN" dirty="0"/>
              <a:t>        </a:t>
            </a:r>
            <a:r>
              <a:rPr lang="en-IN" dirty="0">
                <a:highlight>
                  <a:srgbClr val="00FF00"/>
                </a:highlight>
              </a:rPr>
              <a:t>lock(mutex);</a:t>
            </a:r>
          </a:p>
          <a:p>
            <a:r>
              <a:rPr lang="en-IN" dirty="0"/>
              <a:t>        </a:t>
            </a:r>
            <a:r>
              <a:rPr lang="en-IN" dirty="0" err="1"/>
              <a:t>insert_item</a:t>
            </a:r>
            <a:r>
              <a:rPr lang="en-IN" dirty="0"/>
              <a:t>(item); // into buffer</a:t>
            </a:r>
          </a:p>
          <a:p>
            <a:r>
              <a:rPr lang="en-IN" dirty="0"/>
              <a:t>        </a:t>
            </a:r>
            <a:r>
              <a:rPr lang="en-IN" dirty="0">
                <a:highlight>
                  <a:srgbClr val="00FF00"/>
                </a:highlight>
              </a:rPr>
              <a:t>unlock(mutex);</a:t>
            </a:r>
          </a:p>
          <a:p>
            <a:r>
              <a:rPr lang="en-IN" dirty="0"/>
              <a:t>        </a:t>
            </a:r>
            <a:r>
              <a:rPr lang="en-IN" dirty="0">
                <a:highlight>
                  <a:srgbClr val="FFFF00"/>
                </a:highlight>
              </a:rPr>
              <a:t>signal(full);</a:t>
            </a:r>
          </a:p>
          <a:p>
            <a:r>
              <a:rPr lang="en-IN" dirty="0"/>
              <a:t>    }</a:t>
            </a:r>
          </a:p>
          <a:p>
            <a:r>
              <a:rPr lang="en-IN" dirty="0"/>
              <a:t>}</a:t>
            </a:r>
          </a:p>
        </p:txBody>
      </p:sp>
      <p:sp>
        <p:nvSpPr>
          <p:cNvPr id="6" name="TextBox 5">
            <a:extLst>
              <a:ext uri="{FF2B5EF4-FFF2-40B4-BE49-F238E27FC236}">
                <a16:creationId xmlns:a16="http://schemas.microsoft.com/office/drawing/2014/main" id="{A0E4ECF7-54EA-88BB-87A6-F14CE66A1AB9}"/>
              </a:ext>
            </a:extLst>
          </p:cNvPr>
          <p:cNvSpPr txBox="1"/>
          <p:nvPr/>
        </p:nvSpPr>
        <p:spPr>
          <a:xfrm>
            <a:off x="7061203" y="3413581"/>
            <a:ext cx="4860174" cy="3170099"/>
          </a:xfrm>
          <a:prstGeom prst="rect">
            <a:avLst/>
          </a:prstGeom>
          <a:noFill/>
        </p:spPr>
        <p:txBody>
          <a:bodyPr wrap="square" rtlCol="0">
            <a:spAutoFit/>
          </a:bodyPr>
          <a:lstStyle/>
          <a:p>
            <a:r>
              <a:rPr lang="en-IN" sz="2000" b="1" dirty="0">
                <a:latin typeface="Times New Roman" panose="02020603050405020304" pitchFamily="18" charset="0"/>
                <a:cs typeface="Times New Roman" panose="02020603050405020304" pitchFamily="18" charset="0"/>
              </a:rPr>
              <a:t>void consumer(){</a:t>
            </a:r>
          </a:p>
          <a:p>
            <a:r>
              <a:rPr lang="en-IN" sz="2000" b="1" dirty="0">
                <a:latin typeface="Times New Roman" panose="02020603050405020304" pitchFamily="18" charset="0"/>
                <a:cs typeface="Times New Roman" panose="02020603050405020304" pitchFamily="18" charset="0"/>
              </a:rPr>
              <a:t>          while(true){</a:t>
            </a:r>
          </a:p>
          <a:p>
            <a:r>
              <a:rPr lang="en-IN" sz="2000" b="1" dirty="0">
                <a:latin typeface="Times New Roman" panose="02020603050405020304" pitchFamily="18" charset="0"/>
                <a:cs typeface="Times New Roman" panose="02020603050405020304" pitchFamily="18" charset="0"/>
              </a:rPr>
              <a:t>             </a:t>
            </a:r>
            <a:r>
              <a:rPr lang="en-IN" sz="2000" b="1" dirty="0">
                <a:highlight>
                  <a:srgbClr val="FFFF00"/>
                </a:highlight>
                <a:latin typeface="Times New Roman" panose="02020603050405020304" pitchFamily="18" charset="0"/>
                <a:cs typeface="Times New Roman" panose="02020603050405020304" pitchFamily="18" charset="0"/>
              </a:rPr>
              <a:t>wait(full);</a:t>
            </a:r>
          </a:p>
          <a:p>
            <a:r>
              <a:rPr lang="en-IN" sz="2000" b="1" dirty="0">
                <a:latin typeface="Times New Roman" panose="02020603050405020304" pitchFamily="18" charset="0"/>
                <a:cs typeface="Times New Roman" panose="02020603050405020304" pitchFamily="18" charset="0"/>
              </a:rPr>
              <a:t>             </a:t>
            </a:r>
            <a:r>
              <a:rPr lang="en-IN" sz="2000" b="1" dirty="0">
                <a:highlight>
                  <a:srgbClr val="00FF00"/>
                </a:highlight>
                <a:latin typeface="Times New Roman" panose="02020603050405020304" pitchFamily="18" charset="0"/>
                <a:cs typeface="Times New Roman" panose="02020603050405020304" pitchFamily="18" charset="0"/>
              </a:rPr>
              <a:t>lock(mutex);</a:t>
            </a:r>
          </a:p>
          <a:p>
            <a:r>
              <a:rPr lang="en-IN" sz="2000" b="1" dirty="0">
                <a:latin typeface="Times New Roman" panose="02020603050405020304" pitchFamily="18" charset="0"/>
                <a:cs typeface="Times New Roman" panose="02020603050405020304" pitchFamily="18" charset="0"/>
              </a:rPr>
              <a:t>             item=</a:t>
            </a:r>
            <a:r>
              <a:rPr lang="en-IN" sz="2000" b="1" dirty="0" err="1">
                <a:latin typeface="Times New Roman" panose="02020603050405020304" pitchFamily="18" charset="0"/>
                <a:cs typeface="Times New Roman" panose="02020603050405020304" pitchFamily="18" charset="0"/>
              </a:rPr>
              <a:t>remove_item</a:t>
            </a:r>
            <a:r>
              <a:rPr lang="en-IN" sz="2000" b="1" dirty="0">
                <a:latin typeface="Times New Roman" panose="02020603050405020304" pitchFamily="18" charset="0"/>
                <a:cs typeface="Times New Roman" panose="02020603050405020304" pitchFamily="18" charset="0"/>
              </a:rPr>
              <a:t>(); // from buffer</a:t>
            </a:r>
          </a:p>
          <a:p>
            <a:r>
              <a:rPr lang="en-IN" sz="2000" b="1" dirty="0">
                <a:latin typeface="Times New Roman" panose="02020603050405020304" pitchFamily="18" charset="0"/>
                <a:cs typeface="Times New Roman" panose="02020603050405020304" pitchFamily="18" charset="0"/>
              </a:rPr>
              <a:t>             </a:t>
            </a:r>
            <a:r>
              <a:rPr lang="en-IN" sz="2000" b="1" dirty="0">
                <a:highlight>
                  <a:srgbClr val="00FF00"/>
                </a:highlight>
                <a:latin typeface="Times New Roman" panose="02020603050405020304" pitchFamily="18" charset="0"/>
                <a:cs typeface="Times New Roman" panose="02020603050405020304" pitchFamily="18" charset="0"/>
              </a:rPr>
              <a:t>unlock(mutex);</a:t>
            </a:r>
          </a:p>
          <a:p>
            <a:r>
              <a:rPr lang="en-IN" sz="2000" b="1" dirty="0">
                <a:latin typeface="Times New Roman" panose="02020603050405020304" pitchFamily="18" charset="0"/>
                <a:cs typeface="Times New Roman" panose="02020603050405020304" pitchFamily="18" charset="0"/>
              </a:rPr>
              <a:t>             </a:t>
            </a:r>
            <a:r>
              <a:rPr lang="en-IN" sz="2000" b="1" dirty="0">
                <a:highlight>
                  <a:srgbClr val="FFFF00"/>
                </a:highlight>
                <a:latin typeface="Times New Roman" panose="02020603050405020304" pitchFamily="18" charset="0"/>
                <a:cs typeface="Times New Roman" panose="02020603050405020304" pitchFamily="18" charset="0"/>
              </a:rPr>
              <a:t>signal(empty);</a:t>
            </a:r>
          </a:p>
          <a:p>
            <a:r>
              <a:rPr lang="en-IN" sz="2000" b="1" dirty="0">
                <a:latin typeface="Times New Roman" panose="02020603050405020304" pitchFamily="18" charset="0"/>
                <a:cs typeface="Times New Roman" panose="02020603050405020304" pitchFamily="18" charset="0"/>
              </a:rPr>
              <a:t>             </a:t>
            </a:r>
            <a:r>
              <a:rPr lang="en-IN" sz="2000" b="1" dirty="0" err="1">
                <a:latin typeface="Times New Roman" panose="02020603050405020304" pitchFamily="18" charset="0"/>
                <a:cs typeface="Times New Roman" panose="02020603050405020304" pitchFamily="18" charset="0"/>
              </a:rPr>
              <a:t>consume_item</a:t>
            </a:r>
            <a:r>
              <a:rPr lang="en-IN" sz="2000" b="1" dirty="0">
                <a:latin typeface="Times New Roman" panose="02020603050405020304" pitchFamily="18" charset="0"/>
                <a:cs typeface="Times New Roman" panose="02020603050405020304" pitchFamily="18" charset="0"/>
              </a:rPr>
              <a:t>(item);</a:t>
            </a:r>
          </a:p>
          <a:p>
            <a:r>
              <a:rPr lang="en-IN" sz="2000" b="1" dirty="0">
                <a:latin typeface="Times New Roman" panose="02020603050405020304" pitchFamily="18" charset="0"/>
                <a:cs typeface="Times New Roman" panose="02020603050405020304" pitchFamily="18" charset="0"/>
              </a:rPr>
              <a:t>          }</a:t>
            </a:r>
          </a:p>
          <a:p>
            <a:r>
              <a:rPr lang="en-IN" sz="2000" b="1" dirty="0">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14539482-CEF4-2DD7-706F-CC7A2BFFCA1F}"/>
              </a:ext>
            </a:extLst>
          </p:cNvPr>
          <p:cNvSpPr txBox="1"/>
          <p:nvPr/>
        </p:nvSpPr>
        <p:spPr>
          <a:xfrm>
            <a:off x="727365" y="191559"/>
            <a:ext cx="6029035" cy="1015663"/>
          </a:xfrm>
          <a:prstGeom prst="rect">
            <a:avLst/>
          </a:prstGeom>
          <a:noFill/>
        </p:spPr>
        <p:txBody>
          <a:bodyPr wrap="square" rtlCol="0">
            <a:spAutoFit/>
          </a:bodyPr>
          <a:lstStyle/>
          <a:p>
            <a:r>
              <a:rPr lang="en-IN" sz="2000" b="1" dirty="0" err="1">
                <a:latin typeface="Times New Roman" panose="02020603050405020304" pitchFamily="18" charset="0"/>
                <a:cs typeface="Times New Roman" panose="02020603050405020304" pitchFamily="18" charset="0"/>
              </a:rPr>
              <a:t>buffer_size</a:t>
            </a:r>
            <a:r>
              <a:rPr lang="en-IN" sz="2000" b="1" dirty="0">
                <a:latin typeface="Times New Roman" panose="02020603050405020304" pitchFamily="18" charset="0"/>
                <a:cs typeface="Times New Roman" panose="02020603050405020304" pitchFamily="18" charset="0"/>
              </a:rPr>
              <a:t> = </a:t>
            </a:r>
            <a:r>
              <a:rPr lang="en-IN" sz="2000" dirty="0">
                <a:latin typeface="Times New Roman" panose="02020603050405020304" pitchFamily="18" charset="0"/>
                <a:cs typeface="Times New Roman" panose="02020603050405020304" pitchFamily="18" charset="0"/>
              </a:rPr>
              <a:t>5</a:t>
            </a:r>
          </a:p>
          <a:p>
            <a:r>
              <a:rPr lang="en-IN" sz="2000" b="1" dirty="0">
                <a:latin typeface="Times New Roman" panose="02020603050405020304" pitchFamily="18" charset="0"/>
                <a:cs typeface="Times New Roman" panose="02020603050405020304" pitchFamily="18" charset="0"/>
              </a:rPr>
              <a:t>empty = </a:t>
            </a:r>
            <a:r>
              <a:rPr lang="en-IN" sz="2000" dirty="0">
                <a:latin typeface="Times New Roman" panose="02020603050405020304" pitchFamily="18" charset="0"/>
                <a:cs typeface="Times New Roman" panose="02020603050405020304" pitchFamily="18" charset="0"/>
              </a:rPr>
              <a:t>5</a:t>
            </a:r>
            <a:r>
              <a:rPr lang="en-IN" sz="2000" b="1" dirty="0">
                <a:latin typeface="Times New Roman" panose="02020603050405020304" pitchFamily="18" charset="0"/>
                <a:cs typeface="Times New Roman" panose="02020603050405020304" pitchFamily="18" charset="0"/>
              </a:rPr>
              <a:t>, full=</a:t>
            </a:r>
            <a:r>
              <a:rPr lang="en-IN" sz="2000" dirty="0">
                <a:latin typeface="Times New Roman" panose="02020603050405020304" pitchFamily="18" charset="0"/>
                <a:cs typeface="Times New Roman" panose="02020603050405020304" pitchFamily="18" charset="0"/>
              </a:rPr>
              <a:t>0</a:t>
            </a:r>
            <a:r>
              <a:rPr lang="en-IN" sz="2000" b="1" dirty="0">
                <a:latin typeface="Times New Roman" panose="02020603050405020304" pitchFamily="18" charset="0"/>
                <a:cs typeface="Times New Roman" panose="02020603050405020304" pitchFamily="18" charset="0"/>
              </a:rPr>
              <a:t>;</a:t>
            </a:r>
          </a:p>
          <a:p>
            <a:r>
              <a:rPr lang="en-IN" sz="2000" b="1" dirty="0">
                <a:latin typeface="Times New Roman" panose="02020603050405020304" pitchFamily="18" charset="0"/>
                <a:cs typeface="Times New Roman" panose="02020603050405020304" pitchFamily="18" charset="0"/>
              </a:rPr>
              <a:t>mutex = </a:t>
            </a:r>
            <a:r>
              <a:rPr lang="en-IN" sz="2000" dirty="0">
                <a:latin typeface="Times New Roman" panose="02020603050405020304" pitchFamily="18" charset="0"/>
                <a:cs typeface="Times New Roman" panose="02020603050405020304" pitchFamily="18" charset="0"/>
              </a:rPr>
              <a:t>0</a:t>
            </a:r>
            <a:r>
              <a:rPr lang="en-IN" sz="2000" b="1" dirty="0">
                <a:latin typeface="Times New Roman" panose="02020603050405020304" pitchFamily="18" charset="0"/>
                <a:cs typeface="Times New Roman" panose="02020603050405020304" pitchFamily="18" charset="0"/>
              </a:rPr>
              <a:t> ;</a:t>
            </a:r>
          </a:p>
        </p:txBody>
      </p:sp>
      <p:graphicFrame>
        <p:nvGraphicFramePr>
          <p:cNvPr id="8" name="Table 7">
            <a:extLst>
              <a:ext uri="{FF2B5EF4-FFF2-40B4-BE49-F238E27FC236}">
                <a16:creationId xmlns:a16="http://schemas.microsoft.com/office/drawing/2014/main" id="{8FBB99F5-A3D2-54F1-249B-F4F462213CEF}"/>
              </a:ext>
            </a:extLst>
          </p:cNvPr>
          <p:cNvGraphicFramePr>
            <a:graphicFrameLocks noGrp="1"/>
          </p:cNvGraphicFramePr>
          <p:nvPr>
            <p:extLst>
              <p:ext uri="{D42A27DB-BD31-4B8C-83A1-F6EECF244321}">
                <p14:modId xmlns:p14="http://schemas.microsoft.com/office/powerpoint/2010/main" val="2504114217"/>
              </p:ext>
            </p:extLst>
          </p:nvPr>
        </p:nvGraphicFramePr>
        <p:xfrm>
          <a:off x="726675" y="148249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338601"/>
                  </a:ext>
                </a:extLst>
              </a:tr>
            </a:tbl>
          </a:graphicData>
        </a:graphic>
      </p:graphicFrame>
      <p:sp>
        <p:nvSpPr>
          <p:cNvPr id="10" name="TextBox 9">
            <a:extLst>
              <a:ext uri="{FF2B5EF4-FFF2-40B4-BE49-F238E27FC236}">
                <a16:creationId xmlns:a16="http://schemas.microsoft.com/office/drawing/2014/main" id="{F9FD8E97-6C76-1F04-BF92-9D4F90D9A958}"/>
              </a:ext>
            </a:extLst>
          </p:cNvPr>
          <p:cNvSpPr txBox="1"/>
          <p:nvPr/>
        </p:nvSpPr>
        <p:spPr>
          <a:xfrm>
            <a:off x="3814158" y="150758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empty=5, full=0; </a:t>
            </a:r>
          </a:p>
        </p:txBody>
      </p:sp>
      <p:graphicFrame>
        <p:nvGraphicFramePr>
          <p:cNvPr id="13" name="Table 12">
            <a:extLst>
              <a:ext uri="{FF2B5EF4-FFF2-40B4-BE49-F238E27FC236}">
                <a16:creationId xmlns:a16="http://schemas.microsoft.com/office/drawing/2014/main" id="{5D60F439-F9F5-52D6-6EFB-3FE222FEDC3D}"/>
              </a:ext>
            </a:extLst>
          </p:cNvPr>
          <p:cNvGraphicFramePr>
            <a:graphicFrameLocks noGrp="1"/>
          </p:cNvGraphicFramePr>
          <p:nvPr>
            <p:extLst>
              <p:ext uri="{D42A27DB-BD31-4B8C-83A1-F6EECF244321}">
                <p14:modId xmlns:p14="http://schemas.microsoft.com/office/powerpoint/2010/main" val="976042192"/>
              </p:ext>
            </p:extLst>
          </p:nvPr>
        </p:nvGraphicFramePr>
        <p:xfrm>
          <a:off x="716515" y="211241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338601"/>
                  </a:ext>
                </a:extLst>
              </a:tr>
            </a:tbl>
          </a:graphicData>
        </a:graphic>
      </p:graphicFrame>
      <p:sp>
        <p:nvSpPr>
          <p:cNvPr id="14" name="TextBox 13">
            <a:extLst>
              <a:ext uri="{FF2B5EF4-FFF2-40B4-BE49-F238E27FC236}">
                <a16:creationId xmlns:a16="http://schemas.microsoft.com/office/drawing/2014/main" id="{9E19FBFF-AFCE-35E3-0333-12122A3566E6}"/>
              </a:ext>
            </a:extLst>
          </p:cNvPr>
          <p:cNvSpPr txBox="1"/>
          <p:nvPr/>
        </p:nvSpPr>
        <p:spPr>
          <a:xfrm>
            <a:off x="3834478" y="215782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empty=4, full=1; </a:t>
            </a:r>
          </a:p>
        </p:txBody>
      </p:sp>
      <p:graphicFrame>
        <p:nvGraphicFramePr>
          <p:cNvPr id="15" name="Table 14">
            <a:extLst>
              <a:ext uri="{FF2B5EF4-FFF2-40B4-BE49-F238E27FC236}">
                <a16:creationId xmlns:a16="http://schemas.microsoft.com/office/drawing/2014/main" id="{1DA0473F-7797-9EBD-FF97-7A7B3E788D9C}"/>
              </a:ext>
            </a:extLst>
          </p:cNvPr>
          <p:cNvGraphicFramePr>
            <a:graphicFrameLocks noGrp="1"/>
          </p:cNvGraphicFramePr>
          <p:nvPr>
            <p:extLst>
              <p:ext uri="{D42A27DB-BD31-4B8C-83A1-F6EECF244321}">
                <p14:modId xmlns:p14="http://schemas.microsoft.com/office/powerpoint/2010/main" val="1438624271"/>
              </p:ext>
            </p:extLst>
          </p:nvPr>
        </p:nvGraphicFramePr>
        <p:xfrm>
          <a:off x="706355" y="275249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338601"/>
                  </a:ext>
                </a:extLst>
              </a:tr>
            </a:tbl>
          </a:graphicData>
        </a:graphic>
      </p:graphicFrame>
      <p:sp>
        <p:nvSpPr>
          <p:cNvPr id="16" name="TextBox 15">
            <a:extLst>
              <a:ext uri="{FF2B5EF4-FFF2-40B4-BE49-F238E27FC236}">
                <a16:creationId xmlns:a16="http://schemas.microsoft.com/office/drawing/2014/main" id="{82ABD5C2-9138-794E-23F1-AD052BB0C258}"/>
              </a:ext>
            </a:extLst>
          </p:cNvPr>
          <p:cNvSpPr txBox="1"/>
          <p:nvPr/>
        </p:nvSpPr>
        <p:spPr>
          <a:xfrm>
            <a:off x="3844638" y="281822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empty=3, full=2; </a:t>
            </a:r>
          </a:p>
        </p:txBody>
      </p:sp>
      <p:graphicFrame>
        <p:nvGraphicFramePr>
          <p:cNvPr id="17" name="Table 16">
            <a:extLst>
              <a:ext uri="{FF2B5EF4-FFF2-40B4-BE49-F238E27FC236}">
                <a16:creationId xmlns:a16="http://schemas.microsoft.com/office/drawing/2014/main" id="{3F011367-1F14-C47A-83E3-A4E4CF5A52E3}"/>
              </a:ext>
            </a:extLst>
          </p:cNvPr>
          <p:cNvGraphicFramePr>
            <a:graphicFrameLocks noGrp="1"/>
          </p:cNvGraphicFramePr>
          <p:nvPr>
            <p:extLst>
              <p:ext uri="{D42A27DB-BD31-4B8C-83A1-F6EECF244321}">
                <p14:modId xmlns:p14="http://schemas.microsoft.com/office/powerpoint/2010/main" val="883313114"/>
              </p:ext>
            </p:extLst>
          </p:nvPr>
        </p:nvGraphicFramePr>
        <p:xfrm>
          <a:off x="696195" y="344337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338601"/>
                  </a:ext>
                </a:extLst>
              </a:tr>
            </a:tbl>
          </a:graphicData>
        </a:graphic>
      </p:graphicFrame>
      <p:sp>
        <p:nvSpPr>
          <p:cNvPr id="18" name="TextBox 17">
            <a:extLst>
              <a:ext uri="{FF2B5EF4-FFF2-40B4-BE49-F238E27FC236}">
                <a16:creationId xmlns:a16="http://schemas.microsoft.com/office/drawing/2014/main" id="{7D956254-A424-B164-239C-02D54CAAD247}"/>
              </a:ext>
            </a:extLst>
          </p:cNvPr>
          <p:cNvSpPr txBox="1"/>
          <p:nvPr/>
        </p:nvSpPr>
        <p:spPr>
          <a:xfrm>
            <a:off x="3834478" y="350910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empty=2, full=3; </a:t>
            </a:r>
          </a:p>
        </p:txBody>
      </p:sp>
      <p:graphicFrame>
        <p:nvGraphicFramePr>
          <p:cNvPr id="19" name="Table 18">
            <a:extLst>
              <a:ext uri="{FF2B5EF4-FFF2-40B4-BE49-F238E27FC236}">
                <a16:creationId xmlns:a16="http://schemas.microsoft.com/office/drawing/2014/main" id="{190787D8-380D-B741-A74C-CAF554574845}"/>
              </a:ext>
            </a:extLst>
          </p:cNvPr>
          <p:cNvGraphicFramePr>
            <a:graphicFrameLocks noGrp="1"/>
          </p:cNvGraphicFramePr>
          <p:nvPr>
            <p:extLst>
              <p:ext uri="{D42A27DB-BD31-4B8C-83A1-F6EECF244321}">
                <p14:modId xmlns:p14="http://schemas.microsoft.com/office/powerpoint/2010/main" val="2077144317"/>
              </p:ext>
            </p:extLst>
          </p:nvPr>
        </p:nvGraphicFramePr>
        <p:xfrm>
          <a:off x="675875" y="407329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338601"/>
                  </a:ext>
                </a:extLst>
              </a:tr>
            </a:tbl>
          </a:graphicData>
        </a:graphic>
      </p:graphicFrame>
      <p:sp>
        <p:nvSpPr>
          <p:cNvPr id="20" name="TextBox 19">
            <a:extLst>
              <a:ext uri="{FF2B5EF4-FFF2-40B4-BE49-F238E27FC236}">
                <a16:creationId xmlns:a16="http://schemas.microsoft.com/office/drawing/2014/main" id="{F6A18AE4-7B36-E951-2427-59EF82EE754B}"/>
              </a:ext>
            </a:extLst>
          </p:cNvPr>
          <p:cNvSpPr txBox="1"/>
          <p:nvPr/>
        </p:nvSpPr>
        <p:spPr>
          <a:xfrm>
            <a:off x="3814158" y="414918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empty=1, full=4; </a:t>
            </a:r>
          </a:p>
        </p:txBody>
      </p:sp>
      <p:graphicFrame>
        <p:nvGraphicFramePr>
          <p:cNvPr id="21" name="Table 20">
            <a:extLst>
              <a:ext uri="{FF2B5EF4-FFF2-40B4-BE49-F238E27FC236}">
                <a16:creationId xmlns:a16="http://schemas.microsoft.com/office/drawing/2014/main" id="{63004BD9-531F-073E-4335-EE4D7598B101}"/>
              </a:ext>
            </a:extLst>
          </p:cNvPr>
          <p:cNvGraphicFramePr>
            <a:graphicFrameLocks noGrp="1"/>
          </p:cNvGraphicFramePr>
          <p:nvPr>
            <p:extLst>
              <p:ext uri="{D42A27DB-BD31-4B8C-83A1-F6EECF244321}">
                <p14:modId xmlns:p14="http://schemas.microsoft.com/office/powerpoint/2010/main" val="427742447"/>
              </p:ext>
            </p:extLst>
          </p:nvPr>
        </p:nvGraphicFramePr>
        <p:xfrm>
          <a:off x="686035" y="476417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86338601"/>
                  </a:ext>
                </a:extLst>
              </a:tr>
            </a:tbl>
          </a:graphicData>
        </a:graphic>
      </p:graphicFrame>
      <p:sp>
        <p:nvSpPr>
          <p:cNvPr id="22" name="TextBox 21">
            <a:extLst>
              <a:ext uri="{FF2B5EF4-FFF2-40B4-BE49-F238E27FC236}">
                <a16:creationId xmlns:a16="http://schemas.microsoft.com/office/drawing/2014/main" id="{B2B13DCC-8143-7B13-69AF-1E49F89F4C77}"/>
              </a:ext>
            </a:extLst>
          </p:cNvPr>
          <p:cNvSpPr txBox="1"/>
          <p:nvPr/>
        </p:nvSpPr>
        <p:spPr>
          <a:xfrm>
            <a:off x="3824318" y="490102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empty=0, full=5; </a:t>
            </a:r>
          </a:p>
        </p:txBody>
      </p:sp>
      <p:sp>
        <p:nvSpPr>
          <p:cNvPr id="23" name="TextBox 22">
            <a:extLst>
              <a:ext uri="{FF2B5EF4-FFF2-40B4-BE49-F238E27FC236}">
                <a16:creationId xmlns:a16="http://schemas.microsoft.com/office/drawing/2014/main" id="{9041FDA0-F3F5-38B5-0159-B296334A5C38}"/>
              </a:ext>
            </a:extLst>
          </p:cNvPr>
          <p:cNvSpPr txBox="1"/>
          <p:nvPr/>
        </p:nvSpPr>
        <p:spPr>
          <a:xfrm>
            <a:off x="675875" y="5720080"/>
            <a:ext cx="4454923" cy="646331"/>
          </a:xfrm>
          <a:prstGeom prst="rect">
            <a:avLst/>
          </a:prstGeom>
          <a:noFill/>
        </p:spPr>
        <p:txBody>
          <a:bodyPr wrap="square" rtlCol="0">
            <a:spAutoFit/>
          </a:bodyPr>
          <a:lstStyle/>
          <a:p>
            <a:r>
              <a:rPr lang="en-US" dirty="0"/>
              <a:t>Producer trying to produce an item, wait(empty) is blocked</a:t>
            </a:r>
            <a:endParaRPr lang="en-IN" dirty="0"/>
          </a:p>
        </p:txBody>
      </p:sp>
      <p:sp>
        <p:nvSpPr>
          <p:cNvPr id="25" name="TextBox 24">
            <a:extLst>
              <a:ext uri="{FF2B5EF4-FFF2-40B4-BE49-F238E27FC236}">
                <a16:creationId xmlns:a16="http://schemas.microsoft.com/office/drawing/2014/main" id="{94CAA9DC-4C99-82F4-05BE-7DC5B57E38AE}"/>
              </a:ext>
            </a:extLst>
          </p:cNvPr>
          <p:cNvSpPr txBox="1"/>
          <p:nvPr/>
        </p:nvSpPr>
        <p:spPr>
          <a:xfrm>
            <a:off x="4370878" y="5466080"/>
            <a:ext cx="2405841" cy="1338828"/>
          </a:xfrm>
          <a:prstGeom prst="rect">
            <a:avLst/>
          </a:prstGeom>
          <a:noFill/>
        </p:spPr>
        <p:txBody>
          <a:bodyPr wrap="square">
            <a:spAutoFit/>
          </a:bodyPr>
          <a:lstStyle/>
          <a:p>
            <a:pPr>
              <a:lnSpc>
                <a:spcPct val="90000"/>
              </a:lnSpc>
            </a:pPr>
            <a:r>
              <a:rPr lang="en-US" altLang="en-US" b="1" dirty="0">
                <a:highlight>
                  <a:srgbClr val="00FFFF"/>
                </a:highlight>
                <a:latin typeface="Times New Roman" panose="02020603050405020304" pitchFamily="18" charset="0"/>
                <a:cs typeface="Times New Roman" panose="02020603050405020304" pitchFamily="18" charset="0"/>
                <a:sym typeface="Symbol" panose="05050102010706020507" pitchFamily="18" charset="2"/>
              </a:rPr>
              <a:t>wait(S) { </a:t>
            </a:r>
          </a:p>
          <a:p>
            <a:pPr>
              <a:lnSpc>
                <a:spcPct val="90000"/>
              </a:lnSpc>
            </a:pPr>
            <a:r>
              <a:rPr lang="en-US" altLang="en-US" b="1" dirty="0">
                <a:highlight>
                  <a:srgbClr val="00FFFF"/>
                </a:highlight>
                <a:latin typeface="Times New Roman" panose="02020603050405020304" pitchFamily="18" charset="0"/>
                <a:cs typeface="Times New Roman" panose="02020603050405020304" pitchFamily="18" charset="0"/>
                <a:sym typeface="Symbol" panose="05050102010706020507" pitchFamily="18" charset="2"/>
              </a:rPr>
              <a:t>    while (S &lt;= 0)</a:t>
            </a:r>
          </a:p>
          <a:p>
            <a:pPr>
              <a:lnSpc>
                <a:spcPct val="90000"/>
              </a:lnSpc>
            </a:pPr>
            <a:r>
              <a:rPr lang="en-US" altLang="en-US" b="1" dirty="0">
                <a:highlight>
                  <a:srgbClr val="00FFFF"/>
                </a:highlight>
                <a:latin typeface="Times New Roman" panose="02020603050405020304" pitchFamily="18" charset="0"/>
                <a:cs typeface="Times New Roman" panose="02020603050405020304" pitchFamily="18" charset="0"/>
                <a:sym typeface="Symbol" panose="05050102010706020507" pitchFamily="18" charset="2"/>
              </a:rPr>
              <a:t>       ; // busy wait</a:t>
            </a:r>
          </a:p>
          <a:p>
            <a:pPr>
              <a:lnSpc>
                <a:spcPct val="90000"/>
              </a:lnSpc>
            </a:pPr>
            <a:r>
              <a:rPr lang="en-US" altLang="en-US" b="1" dirty="0">
                <a:highlight>
                  <a:srgbClr val="00FFFF"/>
                </a:highlight>
                <a:latin typeface="Times New Roman" panose="02020603050405020304" pitchFamily="18" charset="0"/>
                <a:cs typeface="Times New Roman" panose="02020603050405020304" pitchFamily="18" charset="0"/>
                <a:sym typeface="Symbol" panose="05050102010706020507" pitchFamily="18" charset="2"/>
              </a:rPr>
              <a:t>    S--;</a:t>
            </a:r>
          </a:p>
          <a:p>
            <a:pPr>
              <a:lnSpc>
                <a:spcPct val="90000"/>
              </a:lnSpc>
            </a:pPr>
            <a:r>
              <a:rPr lang="en-US" altLang="en-US" b="1" dirty="0">
                <a:highlight>
                  <a:srgbClr val="00FFFF"/>
                </a:highlight>
                <a:latin typeface="Times New Roman" panose="02020603050405020304" pitchFamily="18" charset="0"/>
                <a:cs typeface="Times New Roman" panose="02020603050405020304" pitchFamily="18" charset="0"/>
                <a:sym typeface="Symbol" panose="05050102010706020507" pitchFamily="18" charset="2"/>
              </a:rPr>
              <a:t>}</a:t>
            </a:r>
          </a:p>
        </p:txBody>
      </p:sp>
      <p:sp>
        <p:nvSpPr>
          <p:cNvPr id="26" name="TextBox 25">
            <a:extLst>
              <a:ext uri="{FF2B5EF4-FFF2-40B4-BE49-F238E27FC236}">
                <a16:creationId xmlns:a16="http://schemas.microsoft.com/office/drawing/2014/main" id="{177B78CE-6FFB-E537-8B7C-0DF1C57E55F7}"/>
              </a:ext>
            </a:extLst>
          </p:cNvPr>
          <p:cNvSpPr txBox="1"/>
          <p:nvPr/>
        </p:nvSpPr>
        <p:spPr>
          <a:xfrm>
            <a:off x="7284720" y="1168400"/>
            <a:ext cx="4179915" cy="1512000"/>
          </a:xfrm>
          <a:prstGeom prst="rect">
            <a:avLst/>
          </a:prstGeom>
          <a:noFill/>
          <a:ln w="12700">
            <a:solidFill>
              <a:srgbClr val="FF0000"/>
            </a:solidFill>
          </a:ln>
        </p:spPr>
        <p:txBody>
          <a:bodyPr wrap="square" rtlCol="0">
            <a:spAutoFit/>
          </a:bodyPr>
          <a:lstStyle/>
          <a:p>
            <a:endParaRPr lang="en-IN" dirty="0"/>
          </a:p>
        </p:txBody>
      </p:sp>
    </p:spTree>
    <p:extLst>
      <p:ext uri="{BB962C8B-B14F-4D97-AF65-F5344CB8AC3E}">
        <p14:creationId xmlns:p14="http://schemas.microsoft.com/office/powerpoint/2010/main" val="69131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8" grpId="0"/>
      <p:bldP spid="20" grpId="0"/>
      <p:bldP spid="22" grpId="0"/>
      <p:bldP spid="23" grpId="0"/>
      <p:bldP spid="2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7FE9B-DE71-E879-0084-95F09F34940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29FABB2-4772-0886-56BF-5983ADBA2A7A}"/>
              </a:ext>
            </a:extLst>
          </p:cNvPr>
          <p:cNvSpPr txBox="1"/>
          <p:nvPr/>
        </p:nvSpPr>
        <p:spPr>
          <a:xfrm>
            <a:off x="7087987" y="201652"/>
            <a:ext cx="4860173" cy="3293209"/>
          </a:xfrm>
          <a:prstGeom prst="rect">
            <a:avLst/>
          </a:prstGeom>
          <a:noFill/>
        </p:spPr>
        <p:txBody>
          <a:bodyPr wrap="square" rtlCol="0">
            <a:spAutoFit/>
          </a:bodyPr>
          <a:lstStyle>
            <a:defPPr>
              <a:defRPr lang="en-US"/>
            </a:defPPr>
            <a:lvl1pPr>
              <a:defRPr sz="2000" b="1">
                <a:latin typeface="Times New Roman" panose="02020603050405020304" pitchFamily="18" charset="0"/>
                <a:cs typeface="Times New Roman" panose="02020603050405020304" pitchFamily="18" charset="0"/>
              </a:defRPr>
            </a:lvl1pPr>
          </a:lstStyle>
          <a:p>
            <a:r>
              <a:rPr lang="en-IN" dirty="0"/>
              <a:t>void producer(){</a:t>
            </a:r>
          </a:p>
          <a:p>
            <a:r>
              <a:rPr lang="en-IN" dirty="0"/>
              <a:t>     while(true){</a:t>
            </a:r>
          </a:p>
          <a:p>
            <a:r>
              <a:rPr lang="en-IN" dirty="0"/>
              <a:t>        item=</a:t>
            </a:r>
            <a:r>
              <a:rPr lang="en-IN" dirty="0" err="1"/>
              <a:t>produce_item</a:t>
            </a:r>
            <a:r>
              <a:rPr lang="en-IN" dirty="0"/>
              <a:t>();</a:t>
            </a:r>
          </a:p>
          <a:p>
            <a:r>
              <a:rPr lang="en-IN" dirty="0"/>
              <a:t>        </a:t>
            </a:r>
            <a:r>
              <a:rPr lang="en-IN" dirty="0">
                <a:highlight>
                  <a:srgbClr val="FFFF00"/>
                </a:highlight>
              </a:rPr>
              <a:t>wait(empty);</a:t>
            </a:r>
          </a:p>
          <a:p>
            <a:r>
              <a:rPr lang="en-IN" dirty="0"/>
              <a:t>        </a:t>
            </a:r>
            <a:r>
              <a:rPr lang="en-IN" dirty="0">
                <a:highlight>
                  <a:srgbClr val="00FF00"/>
                </a:highlight>
              </a:rPr>
              <a:t>lock(mutex);</a:t>
            </a:r>
          </a:p>
          <a:p>
            <a:r>
              <a:rPr lang="en-IN" dirty="0"/>
              <a:t>        </a:t>
            </a:r>
            <a:r>
              <a:rPr lang="en-IN" dirty="0" err="1"/>
              <a:t>insert_item</a:t>
            </a:r>
            <a:r>
              <a:rPr lang="en-IN" dirty="0"/>
              <a:t>(item); // into buffer</a:t>
            </a:r>
          </a:p>
          <a:p>
            <a:r>
              <a:rPr lang="en-IN" dirty="0"/>
              <a:t>        </a:t>
            </a:r>
            <a:r>
              <a:rPr lang="en-IN" dirty="0">
                <a:highlight>
                  <a:srgbClr val="00FF00"/>
                </a:highlight>
              </a:rPr>
              <a:t>unlock(mutex);</a:t>
            </a:r>
          </a:p>
          <a:p>
            <a:r>
              <a:rPr lang="en-IN" dirty="0"/>
              <a:t>        </a:t>
            </a:r>
            <a:r>
              <a:rPr lang="en-IN" dirty="0">
                <a:highlight>
                  <a:srgbClr val="FFFF00"/>
                </a:highlight>
              </a:rPr>
              <a:t>signal(full);</a:t>
            </a:r>
          </a:p>
          <a:p>
            <a:r>
              <a:rPr lang="en-IN" dirty="0"/>
              <a:t>    }</a:t>
            </a:r>
          </a:p>
          <a:p>
            <a:r>
              <a:rPr lang="en-IN" dirty="0"/>
              <a:t>}</a:t>
            </a:r>
          </a:p>
        </p:txBody>
      </p:sp>
      <p:sp>
        <p:nvSpPr>
          <p:cNvPr id="6" name="TextBox 5">
            <a:extLst>
              <a:ext uri="{FF2B5EF4-FFF2-40B4-BE49-F238E27FC236}">
                <a16:creationId xmlns:a16="http://schemas.microsoft.com/office/drawing/2014/main" id="{2CB9630D-9158-77F8-5E92-AC3616D0AD17}"/>
              </a:ext>
            </a:extLst>
          </p:cNvPr>
          <p:cNvSpPr txBox="1"/>
          <p:nvPr/>
        </p:nvSpPr>
        <p:spPr>
          <a:xfrm>
            <a:off x="7061203" y="3413581"/>
            <a:ext cx="4860174" cy="3170099"/>
          </a:xfrm>
          <a:prstGeom prst="rect">
            <a:avLst/>
          </a:prstGeom>
          <a:noFill/>
        </p:spPr>
        <p:txBody>
          <a:bodyPr wrap="square" rtlCol="0">
            <a:spAutoFit/>
          </a:bodyPr>
          <a:lstStyle/>
          <a:p>
            <a:r>
              <a:rPr lang="en-IN" sz="2000" b="1" dirty="0">
                <a:latin typeface="Times New Roman" panose="02020603050405020304" pitchFamily="18" charset="0"/>
                <a:cs typeface="Times New Roman" panose="02020603050405020304" pitchFamily="18" charset="0"/>
              </a:rPr>
              <a:t>void consumer(){</a:t>
            </a:r>
          </a:p>
          <a:p>
            <a:r>
              <a:rPr lang="en-IN" sz="2000" b="1" dirty="0">
                <a:latin typeface="Times New Roman" panose="02020603050405020304" pitchFamily="18" charset="0"/>
                <a:cs typeface="Times New Roman" panose="02020603050405020304" pitchFamily="18" charset="0"/>
              </a:rPr>
              <a:t>          while(true){</a:t>
            </a:r>
          </a:p>
          <a:p>
            <a:r>
              <a:rPr lang="en-IN" sz="2000" b="1" dirty="0">
                <a:latin typeface="Times New Roman" panose="02020603050405020304" pitchFamily="18" charset="0"/>
                <a:cs typeface="Times New Roman" panose="02020603050405020304" pitchFamily="18" charset="0"/>
              </a:rPr>
              <a:t>             </a:t>
            </a:r>
            <a:r>
              <a:rPr lang="en-IN" sz="2000" b="1" dirty="0">
                <a:highlight>
                  <a:srgbClr val="FFFF00"/>
                </a:highlight>
                <a:latin typeface="Times New Roman" panose="02020603050405020304" pitchFamily="18" charset="0"/>
                <a:cs typeface="Times New Roman" panose="02020603050405020304" pitchFamily="18" charset="0"/>
              </a:rPr>
              <a:t>wait(full);</a:t>
            </a:r>
          </a:p>
          <a:p>
            <a:r>
              <a:rPr lang="en-IN" sz="2000" b="1" dirty="0">
                <a:latin typeface="Times New Roman" panose="02020603050405020304" pitchFamily="18" charset="0"/>
                <a:cs typeface="Times New Roman" panose="02020603050405020304" pitchFamily="18" charset="0"/>
              </a:rPr>
              <a:t>             </a:t>
            </a:r>
            <a:r>
              <a:rPr lang="en-IN" sz="2000" b="1" dirty="0">
                <a:highlight>
                  <a:srgbClr val="00FF00"/>
                </a:highlight>
                <a:latin typeface="Times New Roman" panose="02020603050405020304" pitchFamily="18" charset="0"/>
                <a:cs typeface="Times New Roman" panose="02020603050405020304" pitchFamily="18" charset="0"/>
              </a:rPr>
              <a:t>lock(mutex);</a:t>
            </a:r>
          </a:p>
          <a:p>
            <a:r>
              <a:rPr lang="en-IN" sz="2000" b="1" dirty="0">
                <a:latin typeface="Times New Roman" panose="02020603050405020304" pitchFamily="18" charset="0"/>
                <a:cs typeface="Times New Roman" panose="02020603050405020304" pitchFamily="18" charset="0"/>
              </a:rPr>
              <a:t>             item=</a:t>
            </a:r>
            <a:r>
              <a:rPr lang="en-IN" sz="2000" b="1" dirty="0" err="1">
                <a:latin typeface="Times New Roman" panose="02020603050405020304" pitchFamily="18" charset="0"/>
                <a:cs typeface="Times New Roman" panose="02020603050405020304" pitchFamily="18" charset="0"/>
              </a:rPr>
              <a:t>remove_item</a:t>
            </a:r>
            <a:r>
              <a:rPr lang="en-IN" sz="2000" b="1" dirty="0">
                <a:latin typeface="Times New Roman" panose="02020603050405020304" pitchFamily="18" charset="0"/>
                <a:cs typeface="Times New Roman" panose="02020603050405020304" pitchFamily="18" charset="0"/>
              </a:rPr>
              <a:t>(); // from buffer</a:t>
            </a:r>
          </a:p>
          <a:p>
            <a:r>
              <a:rPr lang="en-IN" sz="2000" b="1" dirty="0">
                <a:latin typeface="Times New Roman" panose="02020603050405020304" pitchFamily="18" charset="0"/>
                <a:cs typeface="Times New Roman" panose="02020603050405020304" pitchFamily="18" charset="0"/>
              </a:rPr>
              <a:t>             </a:t>
            </a:r>
            <a:r>
              <a:rPr lang="en-IN" sz="2000" b="1" dirty="0">
                <a:highlight>
                  <a:srgbClr val="00FF00"/>
                </a:highlight>
                <a:latin typeface="Times New Roman" panose="02020603050405020304" pitchFamily="18" charset="0"/>
                <a:cs typeface="Times New Roman" panose="02020603050405020304" pitchFamily="18" charset="0"/>
              </a:rPr>
              <a:t>unlock(mutex);</a:t>
            </a:r>
          </a:p>
          <a:p>
            <a:r>
              <a:rPr lang="en-IN" sz="2000" b="1" dirty="0">
                <a:latin typeface="Times New Roman" panose="02020603050405020304" pitchFamily="18" charset="0"/>
                <a:cs typeface="Times New Roman" panose="02020603050405020304" pitchFamily="18" charset="0"/>
              </a:rPr>
              <a:t>             </a:t>
            </a:r>
            <a:r>
              <a:rPr lang="en-IN" sz="2000" b="1" dirty="0">
                <a:highlight>
                  <a:srgbClr val="FFFF00"/>
                </a:highlight>
                <a:latin typeface="Times New Roman" panose="02020603050405020304" pitchFamily="18" charset="0"/>
                <a:cs typeface="Times New Roman" panose="02020603050405020304" pitchFamily="18" charset="0"/>
              </a:rPr>
              <a:t>signal(empty);</a:t>
            </a:r>
          </a:p>
          <a:p>
            <a:r>
              <a:rPr lang="en-IN" sz="2000" b="1" dirty="0">
                <a:latin typeface="Times New Roman" panose="02020603050405020304" pitchFamily="18" charset="0"/>
                <a:cs typeface="Times New Roman" panose="02020603050405020304" pitchFamily="18" charset="0"/>
              </a:rPr>
              <a:t>             </a:t>
            </a:r>
            <a:r>
              <a:rPr lang="en-IN" sz="2000" b="1" dirty="0" err="1">
                <a:latin typeface="Times New Roman" panose="02020603050405020304" pitchFamily="18" charset="0"/>
                <a:cs typeface="Times New Roman" panose="02020603050405020304" pitchFamily="18" charset="0"/>
              </a:rPr>
              <a:t>consume_item</a:t>
            </a:r>
            <a:r>
              <a:rPr lang="en-IN" sz="2000" b="1" dirty="0">
                <a:latin typeface="Times New Roman" panose="02020603050405020304" pitchFamily="18" charset="0"/>
                <a:cs typeface="Times New Roman" panose="02020603050405020304" pitchFamily="18" charset="0"/>
              </a:rPr>
              <a:t>(item);</a:t>
            </a:r>
          </a:p>
          <a:p>
            <a:r>
              <a:rPr lang="en-IN" sz="2000" b="1" dirty="0">
                <a:latin typeface="Times New Roman" panose="02020603050405020304" pitchFamily="18" charset="0"/>
                <a:cs typeface="Times New Roman" panose="02020603050405020304" pitchFamily="18" charset="0"/>
              </a:rPr>
              <a:t>          }</a:t>
            </a:r>
          </a:p>
          <a:p>
            <a:r>
              <a:rPr lang="en-IN" sz="2000" b="1" dirty="0">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CE6D8F89-B2AA-8968-A23E-3745E89DC195}"/>
              </a:ext>
            </a:extLst>
          </p:cNvPr>
          <p:cNvSpPr txBox="1"/>
          <p:nvPr/>
        </p:nvSpPr>
        <p:spPr>
          <a:xfrm>
            <a:off x="727365" y="191559"/>
            <a:ext cx="6029035" cy="1015663"/>
          </a:xfrm>
          <a:prstGeom prst="rect">
            <a:avLst/>
          </a:prstGeom>
          <a:noFill/>
        </p:spPr>
        <p:txBody>
          <a:bodyPr wrap="square" rtlCol="0">
            <a:spAutoFit/>
          </a:bodyPr>
          <a:lstStyle/>
          <a:p>
            <a:r>
              <a:rPr lang="en-IN" sz="2000" b="1" dirty="0" err="1">
                <a:latin typeface="Times New Roman" panose="02020603050405020304" pitchFamily="18" charset="0"/>
                <a:cs typeface="Times New Roman" panose="02020603050405020304" pitchFamily="18" charset="0"/>
              </a:rPr>
              <a:t>buffer_size</a:t>
            </a:r>
            <a:r>
              <a:rPr lang="en-IN" sz="2000" b="1" dirty="0">
                <a:latin typeface="Times New Roman" panose="02020603050405020304" pitchFamily="18" charset="0"/>
                <a:cs typeface="Times New Roman" panose="02020603050405020304" pitchFamily="18" charset="0"/>
              </a:rPr>
              <a:t> = </a:t>
            </a:r>
            <a:r>
              <a:rPr lang="en-IN" sz="2000" dirty="0">
                <a:latin typeface="Times New Roman" panose="02020603050405020304" pitchFamily="18" charset="0"/>
                <a:cs typeface="Times New Roman" panose="02020603050405020304" pitchFamily="18" charset="0"/>
              </a:rPr>
              <a:t>5</a:t>
            </a:r>
          </a:p>
          <a:p>
            <a:r>
              <a:rPr lang="en-IN" sz="2000" b="1" dirty="0">
                <a:latin typeface="Times New Roman" panose="02020603050405020304" pitchFamily="18" charset="0"/>
                <a:cs typeface="Times New Roman" panose="02020603050405020304" pitchFamily="18" charset="0"/>
              </a:rPr>
              <a:t>empty = </a:t>
            </a:r>
            <a:r>
              <a:rPr lang="en-IN" sz="2000" dirty="0">
                <a:latin typeface="Times New Roman" panose="02020603050405020304" pitchFamily="18" charset="0"/>
                <a:cs typeface="Times New Roman" panose="02020603050405020304" pitchFamily="18" charset="0"/>
              </a:rPr>
              <a:t>5</a:t>
            </a:r>
            <a:r>
              <a:rPr lang="en-IN" sz="2000" b="1" dirty="0">
                <a:latin typeface="Times New Roman" panose="02020603050405020304" pitchFamily="18" charset="0"/>
                <a:cs typeface="Times New Roman" panose="02020603050405020304" pitchFamily="18" charset="0"/>
              </a:rPr>
              <a:t>, full=</a:t>
            </a:r>
            <a:r>
              <a:rPr lang="en-IN" sz="2000" dirty="0">
                <a:latin typeface="Times New Roman" panose="02020603050405020304" pitchFamily="18" charset="0"/>
                <a:cs typeface="Times New Roman" panose="02020603050405020304" pitchFamily="18" charset="0"/>
              </a:rPr>
              <a:t>0</a:t>
            </a:r>
            <a:r>
              <a:rPr lang="en-IN" sz="2000" b="1" dirty="0">
                <a:latin typeface="Times New Roman" panose="02020603050405020304" pitchFamily="18" charset="0"/>
                <a:cs typeface="Times New Roman" panose="02020603050405020304" pitchFamily="18" charset="0"/>
              </a:rPr>
              <a:t>;</a:t>
            </a:r>
          </a:p>
          <a:p>
            <a:r>
              <a:rPr lang="en-IN" sz="2000" b="1" dirty="0">
                <a:latin typeface="Times New Roman" panose="02020603050405020304" pitchFamily="18" charset="0"/>
                <a:cs typeface="Times New Roman" panose="02020603050405020304" pitchFamily="18" charset="0"/>
              </a:rPr>
              <a:t>mutex = </a:t>
            </a:r>
            <a:r>
              <a:rPr lang="en-IN" sz="2000" dirty="0">
                <a:latin typeface="Times New Roman" panose="02020603050405020304" pitchFamily="18" charset="0"/>
                <a:cs typeface="Times New Roman" panose="02020603050405020304" pitchFamily="18" charset="0"/>
              </a:rPr>
              <a:t>0</a:t>
            </a:r>
            <a:r>
              <a:rPr lang="en-IN" sz="2000" b="1" dirty="0">
                <a:latin typeface="Times New Roman" panose="02020603050405020304" pitchFamily="18" charset="0"/>
                <a:cs typeface="Times New Roman" panose="02020603050405020304" pitchFamily="18" charset="0"/>
              </a:rPr>
              <a:t> ;</a:t>
            </a:r>
          </a:p>
        </p:txBody>
      </p:sp>
      <p:graphicFrame>
        <p:nvGraphicFramePr>
          <p:cNvPr id="8" name="Table 7">
            <a:extLst>
              <a:ext uri="{FF2B5EF4-FFF2-40B4-BE49-F238E27FC236}">
                <a16:creationId xmlns:a16="http://schemas.microsoft.com/office/drawing/2014/main" id="{1092CF09-26AE-AD6B-7ACD-02C223E37057}"/>
              </a:ext>
            </a:extLst>
          </p:cNvPr>
          <p:cNvGraphicFramePr>
            <a:graphicFrameLocks noGrp="1"/>
          </p:cNvGraphicFramePr>
          <p:nvPr>
            <p:extLst>
              <p:ext uri="{D42A27DB-BD31-4B8C-83A1-F6EECF244321}">
                <p14:modId xmlns:p14="http://schemas.microsoft.com/office/powerpoint/2010/main" val="98574337"/>
              </p:ext>
            </p:extLst>
          </p:nvPr>
        </p:nvGraphicFramePr>
        <p:xfrm>
          <a:off x="726675" y="148249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86338601"/>
                  </a:ext>
                </a:extLst>
              </a:tr>
            </a:tbl>
          </a:graphicData>
        </a:graphic>
      </p:graphicFrame>
      <p:sp>
        <p:nvSpPr>
          <p:cNvPr id="10" name="TextBox 9">
            <a:extLst>
              <a:ext uri="{FF2B5EF4-FFF2-40B4-BE49-F238E27FC236}">
                <a16:creationId xmlns:a16="http://schemas.microsoft.com/office/drawing/2014/main" id="{A14D25B0-227B-D458-B2A2-73A0EF0DDD4F}"/>
              </a:ext>
            </a:extLst>
          </p:cNvPr>
          <p:cNvSpPr txBox="1"/>
          <p:nvPr/>
        </p:nvSpPr>
        <p:spPr>
          <a:xfrm>
            <a:off x="3814158" y="150758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empty=0, full=5; </a:t>
            </a:r>
          </a:p>
        </p:txBody>
      </p:sp>
      <p:graphicFrame>
        <p:nvGraphicFramePr>
          <p:cNvPr id="13" name="Table 12">
            <a:extLst>
              <a:ext uri="{FF2B5EF4-FFF2-40B4-BE49-F238E27FC236}">
                <a16:creationId xmlns:a16="http://schemas.microsoft.com/office/drawing/2014/main" id="{A9787A0B-9500-614D-EF08-C366443903CA}"/>
              </a:ext>
            </a:extLst>
          </p:cNvPr>
          <p:cNvGraphicFramePr>
            <a:graphicFrameLocks noGrp="1"/>
          </p:cNvGraphicFramePr>
          <p:nvPr>
            <p:extLst>
              <p:ext uri="{D42A27DB-BD31-4B8C-83A1-F6EECF244321}">
                <p14:modId xmlns:p14="http://schemas.microsoft.com/office/powerpoint/2010/main" val="1227967279"/>
              </p:ext>
            </p:extLst>
          </p:nvPr>
        </p:nvGraphicFramePr>
        <p:xfrm>
          <a:off x="716515" y="211241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338601"/>
                  </a:ext>
                </a:extLst>
              </a:tr>
            </a:tbl>
          </a:graphicData>
        </a:graphic>
      </p:graphicFrame>
      <p:sp>
        <p:nvSpPr>
          <p:cNvPr id="14" name="TextBox 13">
            <a:extLst>
              <a:ext uri="{FF2B5EF4-FFF2-40B4-BE49-F238E27FC236}">
                <a16:creationId xmlns:a16="http://schemas.microsoft.com/office/drawing/2014/main" id="{79A11D9B-D6D9-5668-B822-4EA2C66BFB0B}"/>
              </a:ext>
            </a:extLst>
          </p:cNvPr>
          <p:cNvSpPr txBox="1"/>
          <p:nvPr/>
        </p:nvSpPr>
        <p:spPr>
          <a:xfrm>
            <a:off x="3834478" y="215782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empty=1, full=4; </a:t>
            </a:r>
          </a:p>
        </p:txBody>
      </p:sp>
      <p:graphicFrame>
        <p:nvGraphicFramePr>
          <p:cNvPr id="15" name="Table 14">
            <a:extLst>
              <a:ext uri="{FF2B5EF4-FFF2-40B4-BE49-F238E27FC236}">
                <a16:creationId xmlns:a16="http://schemas.microsoft.com/office/drawing/2014/main" id="{8C9A0EEE-C84E-59D4-5D8D-9AD45187DB0A}"/>
              </a:ext>
            </a:extLst>
          </p:cNvPr>
          <p:cNvGraphicFramePr>
            <a:graphicFrameLocks noGrp="1"/>
          </p:cNvGraphicFramePr>
          <p:nvPr>
            <p:extLst>
              <p:ext uri="{D42A27DB-BD31-4B8C-83A1-F6EECF244321}">
                <p14:modId xmlns:p14="http://schemas.microsoft.com/office/powerpoint/2010/main" val="3325766527"/>
              </p:ext>
            </p:extLst>
          </p:nvPr>
        </p:nvGraphicFramePr>
        <p:xfrm>
          <a:off x="706355" y="275249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338601"/>
                  </a:ext>
                </a:extLst>
              </a:tr>
            </a:tbl>
          </a:graphicData>
        </a:graphic>
      </p:graphicFrame>
      <p:sp>
        <p:nvSpPr>
          <p:cNvPr id="16" name="TextBox 15">
            <a:extLst>
              <a:ext uri="{FF2B5EF4-FFF2-40B4-BE49-F238E27FC236}">
                <a16:creationId xmlns:a16="http://schemas.microsoft.com/office/drawing/2014/main" id="{85E829AD-FD3B-B77E-E84F-9124FA451F36}"/>
              </a:ext>
            </a:extLst>
          </p:cNvPr>
          <p:cNvSpPr txBox="1"/>
          <p:nvPr/>
        </p:nvSpPr>
        <p:spPr>
          <a:xfrm>
            <a:off x="3844638" y="281822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empty=2, full=3; </a:t>
            </a:r>
          </a:p>
        </p:txBody>
      </p:sp>
      <p:graphicFrame>
        <p:nvGraphicFramePr>
          <p:cNvPr id="17" name="Table 16">
            <a:extLst>
              <a:ext uri="{FF2B5EF4-FFF2-40B4-BE49-F238E27FC236}">
                <a16:creationId xmlns:a16="http://schemas.microsoft.com/office/drawing/2014/main" id="{7BB0A060-18F4-D3EF-7B72-2B9DBF4C24E1}"/>
              </a:ext>
            </a:extLst>
          </p:cNvPr>
          <p:cNvGraphicFramePr>
            <a:graphicFrameLocks noGrp="1"/>
          </p:cNvGraphicFramePr>
          <p:nvPr>
            <p:extLst>
              <p:ext uri="{D42A27DB-BD31-4B8C-83A1-F6EECF244321}">
                <p14:modId xmlns:p14="http://schemas.microsoft.com/office/powerpoint/2010/main" val="2705374048"/>
              </p:ext>
            </p:extLst>
          </p:nvPr>
        </p:nvGraphicFramePr>
        <p:xfrm>
          <a:off x="696195" y="344337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338601"/>
                  </a:ext>
                </a:extLst>
              </a:tr>
            </a:tbl>
          </a:graphicData>
        </a:graphic>
      </p:graphicFrame>
      <p:sp>
        <p:nvSpPr>
          <p:cNvPr id="18" name="TextBox 17">
            <a:extLst>
              <a:ext uri="{FF2B5EF4-FFF2-40B4-BE49-F238E27FC236}">
                <a16:creationId xmlns:a16="http://schemas.microsoft.com/office/drawing/2014/main" id="{F2B4BD08-E3D5-002E-BBE6-078FDBCA4816}"/>
              </a:ext>
            </a:extLst>
          </p:cNvPr>
          <p:cNvSpPr txBox="1"/>
          <p:nvPr/>
        </p:nvSpPr>
        <p:spPr>
          <a:xfrm>
            <a:off x="3834478" y="350910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empty=3, full=2; </a:t>
            </a:r>
          </a:p>
        </p:txBody>
      </p:sp>
      <p:graphicFrame>
        <p:nvGraphicFramePr>
          <p:cNvPr id="19" name="Table 18">
            <a:extLst>
              <a:ext uri="{FF2B5EF4-FFF2-40B4-BE49-F238E27FC236}">
                <a16:creationId xmlns:a16="http://schemas.microsoft.com/office/drawing/2014/main" id="{B17BC937-ED9B-F8F0-6C5D-238B6F46413C}"/>
              </a:ext>
            </a:extLst>
          </p:cNvPr>
          <p:cNvGraphicFramePr>
            <a:graphicFrameLocks noGrp="1"/>
          </p:cNvGraphicFramePr>
          <p:nvPr>
            <p:extLst>
              <p:ext uri="{D42A27DB-BD31-4B8C-83A1-F6EECF244321}">
                <p14:modId xmlns:p14="http://schemas.microsoft.com/office/powerpoint/2010/main" val="698252238"/>
              </p:ext>
            </p:extLst>
          </p:nvPr>
        </p:nvGraphicFramePr>
        <p:xfrm>
          <a:off x="675875" y="407329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338601"/>
                  </a:ext>
                </a:extLst>
              </a:tr>
            </a:tbl>
          </a:graphicData>
        </a:graphic>
      </p:graphicFrame>
      <p:sp>
        <p:nvSpPr>
          <p:cNvPr id="20" name="TextBox 19">
            <a:extLst>
              <a:ext uri="{FF2B5EF4-FFF2-40B4-BE49-F238E27FC236}">
                <a16:creationId xmlns:a16="http://schemas.microsoft.com/office/drawing/2014/main" id="{AB1A934D-B81B-4759-EE56-85C27CE6DB17}"/>
              </a:ext>
            </a:extLst>
          </p:cNvPr>
          <p:cNvSpPr txBox="1"/>
          <p:nvPr/>
        </p:nvSpPr>
        <p:spPr>
          <a:xfrm>
            <a:off x="3814158" y="414918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empty=4, full=1; </a:t>
            </a:r>
          </a:p>
        </p:txBody>
      </p:sp>
      <p:graphicFrame>
        <p:nvGraphicFramePr>
          <p:cNvPr id="21" name="Table 20">
            <a:extLst>
              <a:ext uri="{FF2B5EF4-FFF2-40B4-BE49-F238E27FC236}">
                <a16:creationId xmlns:a16="http://schemas.microsoft.com/office/drawing/2014/main" id="{BC2AA521-F18B-7F1F-2F45-CC4E82EFC72A}"/>
              </a:ext>
            </a:extLst>
          </p:cNvPr>
          <p:cNvGraphicFramePr>
            <a:graphicFrameLocks noGrp="1"/>
          </p:cNvGraphicFramePr>
          <p:nvPr>
            <p:extLst>
              <p:ext uri="{D42A27DB-BD31-4B8C-83A1-F6EECF244321}">
                <p14:modId xmlns:p14="http://schemas.microsoft.com/office/powerpoint/2010/main" val="594810534"/>
              </p:ext>
            </p:extLst>
          </p:nvPr>
        </p:nvGraphicFramePr>
        <p:xfrm>
          <a:off x="686035" y="4764176"/>
          <a:ext cx="2594260" cy="488544"/>
        </p:xfrm>
        <a:graphic>
          <a:graphicData uri="http://schemas.openxmlformats.org/drawingml/2006/table">
            <a:tbl>
              <a:tblPr firstRow="1" bandRow="1">
                <a:tableStyleId>{5C22544A-7EE6-4342-B048-85BDC9FD1C3A}</a:tableStyleId>
              </a:tblPr>
              <a:tblGrid>
                <a:gridCol w="518852">
                  <a:extLst>
                    <a:ext uri="{9D8B030D-6E8A-4147-A177-3AD203B41FA5}">
                      <a16:colId xmlns:a16="http://schemas.microsoft.com/office/drawing/2014/main" val="2410658211"/>
                    </a:ext>
                  </a:extLst>
                </a:gridCol>
                <a:gridCol w="518852">
                  <a:extLst>
                    <a:ext uri="{9D8B030D-6E8A-4147-A177-3AD203B41FA5}">
                      <a16:colId xmlns:a16="http://schemas.microsoft.com/office/drawing/2014/main" val="3635161079"/>
                    </a:ext>
                  </a:extLst>
                </a:gridCol>
                <a:gridCol w="518852">
                  <a:extLst>
                    <a:ext uri="{9D8B030D-6E8A-4147-A177-3AD203B41FA5}">
                      <a16:colId xmlns:a16="http://schemas.microsoft.com/office/drawing/2014/main" val="1762063108"/>
                    </a:ext>
                  </a:extLst>
                </a:gridCol>
                <a:gridCol w="518852">
                  <a:extLst>
                    <a:ext uri="{9D8B030D-6E8A-4147-A177-3AD203B41FA5}">
                      <a16:colId xmlns:a16="http://schemas.microsoft.com/office/drawing/2014/main" val="2262945629"/>
                    </a:ext>
                  </a:extLst>
                </a:gridCol>
                <a:gridCol w="518852">
                  <a:extLst>
                    <a:ext uri="{9D8B030D-6E8A-4147-A177-3AD203B41FA5}">
                      <a16:colId xmlns:a16="http://schemas.microsoft.com/office/drawing/2014/main" val="1046387078"/>
                    </a:ext>
                  </a:extLst>
                </a:gridCol>
              </a:tblGrid>
              <a:tr h="488544">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6338601"/>
                  </a:ext>
                </a:extLst>
              </a:tr>
            </a:tbl>
          </a:graphicData>
        </a:graphic>
      </p:graphicFrame>
      <p:sp>
        <p:nvSpPr>
          <p:cNvPr id="22" name="TextBox 21">
            <a:extLst>
              <a:ext uri="{FF2B5EF4-FFF2-40B4-BE49-F238E27FC236}">
                <a16:creationId xmlns:a16="http://schemas.microsoft.com/office/drawing/2014/main" id="{4447193F-E9D6-0227-E5B3-4BF43F316263}"/>
              </a:ext>
            </a:extLst>
          </p:cNvPr>
          <p:cNvSpPr txBox="1"/>
          <p:nvPr/>
        </p:nvSpPr>
        <p:spPr>
          <a:xfrm>
            <a:off x="3824318" y="4901029"/>
            <a:ext cx="2942242" cy="400110"/>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empty=5, full=0; </a:t>
            </a:r>
          </a:p>
        </p:txBody>
      </p:sp>
      <p:sp>
        <p:nvSpPr>
          <p:cNvPr id="23" name="TextBox 22">
            <a:extLst>
              <a:ext uri="{FF2B5EF4-FFF2-40B4-BE49-F238E27FC236}">
                <a16:creationId xmlns:a16="http://schemas.microsoft.com/office/drawing/2014/main" id="{11752113-958A-5FF7-4F2E-44723F14B9E4}"/>
              </a:ext>
            </a:extLst>
          </p:cNvPr>
          <p:cNvSpPr txBox="1"/>
          <p:nvPr/>
        </p:nvSpPr>
        <p:spPr>
          <a:xfrm>
            <a:off x="675875" y="5720080"/>
            <a:ext cx="4454923" cy="646331"/>
          </a:xfrm>
          <a:prstGeom prst="rect">
            <a:avLst/>
          </a:prstGeom>
          <a:noFill/>
        </p:spPr>
        <p:txBody>
          <a:bodyPr wrap="square" rtlCol="0">
            <a:spAutoFit/>
          </a:bodyPr>
          <a:lstStyle/>
          <a:p>
            <a:r>
              <a:rPr lang="en-US" dirty="0"/>
              <a:t>consumer trying to consume an item, wait(full) is blocked</a:t>
            </a:r>
            <a:endParaRPr lang="en-IN" dirty="0"/>
          </a:p>
        </p:txBody>
      </p:sp>
      <p:sp>
        <p:nvSpPr>
          <p:cNvPr id="25" name="TextBox 24">
            <a:extLst>
              <a:ext uri="{FF2B5EF4-FFF2-40B4-BE49-F238E27FC236}">
                <a16:creationId xmlns:a16="http://schemas.microsoft.com/office/drawing/2014/main" id="{7A2F4CDB-ABD1-630C-190C-F579226C84DE}"/>
              </a:ext>
            </a:extLst>
          </p:cNvPr>
          <p:cNvSpPr txBox="1"/>
          <p:nvPr/>
        </p:nvSpPr>
        <p:spPr>
          <a:xfrm>
            <a:off x="4370878" y="5466080"/>
            <a:ext cx="2405841" cy="1338828"/>
          </a:xfrm>
          <a:prstGeom prst="rect">
            <a:avLst/>
          </a:prstGeom>
          <a:noFill/>
        </p:spPr>
        <p:txBody>
          <a:bodyPr wrap="square">
            <a:spAutoFit/>
          </a:bodyPr>
          <a:lstStyle/>
          <a:p>
            <a:pPr>
              <a:lnSpc>
                <a:spcPct val="90000"/>
              </a:lnSpc>
            </a:pPr>
            <a:r>
              <a:rPr lang="en-US" altLang="en-US" b="1" dirty="0">
                <a:highlight>
                  <a:srgbClr val="00FFFF"/>
                </a:highlight>
                <a:latin typeface="Times New Roman" panose="02020603050405020304" pitchFamily="18" charset="0"/>
                <a:cs typeface="Times New Roman" panose="02020603050405020304" pitchFamily="18" charset="0"/>
                <a:sym typeface="Symbol" panose="05050102010706020507" pitchFamily="18" charset="2"/>
              </a:rPr>
              <a:t>wait(S) { </a:t>
            </a:r>
          </a:p>
          <a:p>
            <a:pPr>
              <a:lnSpc>
                <a:spcPct val="90000"/>
              </a:lnSpc>
            </a:pPr>
            <a:r>
              <a:rPr lang="en-US" altLang="en-US" b="1" dirty="0">
                <a:highlight>
                  <a:srgbClr val="00FFFF"/>
                </a:highlight>
                <a:latin typeface="Times New Roman" panose="02020603050405020304" pitchFamily="18" charset="0"/>
                <a:cs typeface="Times New Roman" panose="02020603050405020304" pitchFamily="18" charset="0"/>
                <a:sym typeface="Symbol" panose="05050102010706020507" pitchFamily="18" charset="2"/>
              </a:rPr>
              <a:t>    while (S &lt;= 0)</a:t>
            </a:r>
          </a:p>
          <a:p>
            <a:pPr>
              <a:lnSpc>
                <a:spcPct val="90000"/>
              </a:lnSpc>
            </a:pPr>
            <a:r>
              <a:rPr lang="en-US" altLang="en-US" b="1" dirty="0">
                <a:highlight>
                  <a:srgbClr val="00FFFF"/>
                </a:highlight>
                <a:latin typeface="Times New Roman" panose="02020603050405020304" pitchFamily="18" charset="0"/>
                <a:cs typeface="Times New Roman" panose="02020603050405020304" pitchFamily="18" charset="0"/>
                <a:sym typeface="Symbol" panose="05050102010706020507" pitchFamily="18" charset="2"/>
              </a:rPr>
              <a:t>       ; // busy wait</a:t>
            </a:r>
          </a:p>
          <a:p>
            <a:pPr>
              <a:lnSpc>
                <a:spcPct val="90000"/>
              </a:lnSpc>
            </a:pPr>
            <a:r>
              <a:rPr lang="en-US" altLang="en-US" b="1" dirty="0">
                <a:highlight>
                  <a:srgbClr val="00FFFF"/>
                </a:highlight>
                <a:latin typeface="Times New Roman" panose="02020603050405020304" pitchFamily="18" charset="0"/>
                <a:cs typeface="Times New Roman" panose="02020603050405020304" pitchFamily="18" charset="0"/>
                <a:sym typeface="Symbol" panose="05050102010706020507" pitchFamily="18" charset="2"/>
              </a:rPr>
              <a:t>    S--;</a:t>
            </a:r>
          </a:p>
          <a:p>
            <a:pPr>
              <a:lnSpc>
                <a:spcPct val="90000"/>
              </a:lnSpc>
            </a:pPr>
            <a:r>
              <a:rPr lang="en-US" altLang="en-US" b="1" dirty="0">
                <a:highlight>
                  <a:srgbClr val="00FFFF"/>
                </a:highlight>
                <a:latin typeface="Times New Roman" panose="02020603050405020304" pitchFamily="18" charset="0"/>
                <a:cs typeface="Times New Roman" panose="02020603050405020304" pitchFamily="18" charset="0"/>
                <a:sym typeface="Symbol" panose="05050102010706020507" pitchFamily="18" charset="2"/>
              </a:rPr>
              <a:t>}</a:t>
            </a:r>
          </a:p>
        </p:txBody>
      </p:sp>
      <p:sp>
        <p:nvSpPr>
          <p:cNvPr id="2" name="TextBox 1">
            <a:extLst>
              <a:ext uri="{FF2B5EF4-FFF2-40B4-BE49-F238E27FC236}">
                <a16:creationId xmlns:a16="http://schemas.microsoft.com/office/drawing/2014/main" id="{245F8076-1AFC-9203-1247-D0B46F4B1DE2}"/>
              </a:ext>
            </a:extLst>
          </p:cNvPr>
          <p:cNvSpPr txBox="1"/>
          <p:nvPr/>
        </p:nvSpPr>
        <p:spPr>
          <a:xfrm>
            <a:off x="7761782" y="4063136"/>
            <a:ext cx="4179915" cy="1512000"/>
          </a:xfrm>
          <a:prstGeom prst="rect">
            <a:avLst/>
          </a:prstGeom>
          <a:noFill/>
          <a:ln w="12700">
            <a:solidFill>
              <a:srgbClr val="FF0000"/>
            </a:solidFill>
          </a:ln>
        </p:spPr>
        <p:txBody>
          <a:bodyPr wrap="square" rtlCol="0">
            <a:spAutoFit/>
          </a:bodyPr>
          <a:lstStyle/>
          <a:p>
            <a:endParaRPr lang="en-IN" dirty="0"/>
          </a:p>
        </p:txBody>
      </p:sp>
    </p:spTree>
    <p:extLst>
      <p:ext uri="{BB962C8B-B14F-4D97-AF65-F5344CB8AC3E}">
        <p14:creationId xmlns:p14="http://schemas.microsoft.com/office/powerpoint/2010/main" val="1163936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8" grpId="0"/>
      <p:bldP spid="20" grpId="0"/>
      <p:bldP spid="22" grpId="0"/>
      <p:bldP spid="23" grpId="0"/>
      <p:bldP spid="2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80644D6-04B1-FD02-59E3-16BA349B5A01}"/>
              </a:ext>
            </a:extLst>
          </p:cNvPr>
          <p:cNvSpPr txBox="1"/>
          <p:nvPr/>
        </p:nvSpPr>
        <p:spPr>
          <a:xfrm>
            <a:off x="894080" y="247134"/>
            <a:ext cx="7711440" cy="484386"/>
          </a:xfrm>
          <a:prstGeom prst="rect">
            <a:avLst/>
          </a:prstGeom>
        </p:spPr>
        <p:txBody>
          <a:bodyPr vert="horz" lIns="91440" tIns="45720" rIns="91440" bIns="45720" rtlCol="0" anchor="ctr">
            <a:noAutofit/>
          </a:bodyPr>
          <a:lstStyle>
            <a:defPPr>
              <a:defRPr lang="en-US"/>
            </a:defPPr>
            <a:lvl1pPr>
              <a:lnSpc>
                <a:spcPct val="90000"/>
              </a:lnSpc>
              <a:spcBef>
                <a:spcPct val="0"/>
              </a:spcBef>
              <a:defRPr sz="4400" b="1">
                <a:solidFill>
                  <a:srgbClr val="C00000"/>
                </a:solidFill>
                <a:latin typeface="Times New Roman" panose="02020603050405020304" pitchFamily="18" charset="0"/>
                <a:ea typeface="+mj-ea"/>
                <a:cs typeface="Times New Roman" panose="02020603050405020304" pitchFamily="18" charset="0"/>
              </a:defRPr>
            </a:lvl1pPr>
          </a:lstStyle>
          <a:p>
            <a:r>
              <a:rPr lang="en-IN" sz="3600" dirty="0"/>
              <a:t>Readers–Writers Problem</a:t>
            </a:r>
          </a:p>
        </p:txBody>
      </p:sp>
      <p:sp>
        <p:nvSpPr>
          <p:cNvPr id="7" name="TextBox 6">
            <a:extLst>
              <a:ext uri="{FF2B5EF4-FFF2-40B4-BE49-F238E27FC236}">
                <a16:creationId xmlns:a16="http://schemas.microsoft.com/office/drawing/2014/main" id="{C0880470-7D33-9B27-6D26-4DBEB5A4E8E1}"/>
              </a:ext>
            </a:extLst>
          </p:cNvPr>
          <p:cNvSpPr txBox="1"/>
          <p:nvPr/>
        </p:nvSpPr>
        <p:spPr>
          <a:xfrm>
            <a:off x="995680" y="820896"/>
            <a:ext cx="10424160" cy="3816429"/>
          </a:xfrm>
          <a:prstGeom prst="rect">
            <a:avLst/>
          </a:prstGeom>
          <a:noFill/>
        </p:spPr>
        <p:txBody>
          <a:bodyPr wrap="square">
            <a:spAutoFit/>
          </a:bodyPr>
          <a:lstStyle/>
          <a:p>
            <a:pPr marL="342900" indent="-342900" algn="l">
              <a:buFont typeface="Arial" panose="020B0604020202020204" pitchFamily="34" charset="0"/>
              <a:buChar char="•"/>
            </a:pPr>
            <a:r>
              <a:rPr lang="en-US" sz="2200" b="0" i="0" u="none" strike="noStrike" baseline="0" dirty="0">
                <a:latin typeface="Times New Roman" panose="02020603050405020304" pitchFamily="18" charset="0"/>
                <a:cs typeface="Times New Roman" panose="02020603050405020304" pitchFamily="18" charset="0"/>
              </a:rPr>
              <a:t>If a database is shared among several concurrent processes. Some of these processes may want only to read the database, whereas others may want to update (that is, read and write) the database.</a:t>
            </a:r>
          </a:p>
          <a:p>
            <a:pPr marL="342900" indent="-342900" algn="l">
              <a:buFont typeface="Arial" panose="020B0604020202020204" pitchFamily="34" charset="0"/>
              <a:buChar char="•"/>
            </a:pPr>
            <a:endParaRPr lang="en-US" sz="2200" b="0" i="0" u="none" strike="noStrike" baseline="0"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Readers</a:t>
            </a:r>
            <a:r>
              <a:rPr lang="en-US" sz="2200" dirty="0">
                <a:latin typeface="Times New Roman" panose="02020603050405020304" pitchFamily="18" charset="0"/>
                <a:cs typeface="Times New Roman" panose="02020603050405020304" pitchFamily="18" charset="0"/>
              </a:rPr>
              <a:t> – processes that access the database for read only.</a:t>
            </a:r>
          </a:p>
          <a:p>
            <a:pPr marL="342900" indent="-342900" algn="l">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Writers</a:t>
            </a:r>
            <a:r>
              <a:rPr lang="en-US" sz="2200" dirty="0">
                <a:latin typeface="Times New Roman" panose="02020603050405020304" pitchFamily="18" charset="0"/>
                <a:cs typeface="Times New Roman" panose="02020603050405020304" pitchFamily="18" charset="0"/>
              </a:rPr>
              <a:t> – Processes that updates the database.</a:t>
            </a:r>
          </a:p>
          <a:p>
            <a:pPr algn="l"/>
            <a:endParaRPr lang="en-US" sz="2200"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If </a:t>
            </a:r>
            <a:r>
              <a:rPr lang="en-US" sz="2200" b="1" dirty="0">
                <a:latin typeface="Times New Roman" panose="02020603050405020304" pitchFamily="18" charset="0"/>
                <a:cs typeface="Times New Roman" panose="02020603050405020304" pitchFamily="18" charset="0"/>
              </a:rPr>
              <a:t>multiple readers</a:t>
            </a:r>
            <a:r>
              <a:rPr lang="en-US" sz="2200" dirty="0">
                <a:latin typeface="Times New Roman" panose="02020603050405020304" pitchFamily="18" charset="0"/>
                <a:cs typeface="Times New Roman" panose="02020603050405020304" pitchFamily="18" charset="0"/>
              </a:rPr>
              <a:t> access the shared database , then </a:t>
            </a:r>
            <a:r>
              <a:rPr lang="en-US" sz="2200" b="1" dirty="0">
                <a:latin typeface="Times New Roman" panose="02020603050405020304" pitchFamily="18" charset="0"/>
                <a:cs typeface="Times New Roman" panose="02020603050405020304" pitchFamily="18" charset="0"/>
              </a:rPr>
              <a:t>no problem</a:t>
            </a:r>
            <a:r>
              <a:rPr lang="en-US" sz="2200" dirty="0">
                <a:latin typeface="Times New Roman" panose="02020603050405020304" pitchFamily="18" charset="0"/>
                <a:cs typeface="Times New Roman" panose="02020603050405020304" pitchFamily="18" charset="0"/>
              </a:rPr>
              <a:t>. If </a:t>
            </a:r>
            <a:r>
              <a:rPr lang="en-US" sz="2200" b="1" dirty="0">
                <a:latin typeface="Times New Roman" panose="02020603050405020304" pitchFamily="18" charset="0"/>
                <a:cs typeface="Times New Roman" panose="02020603050405020304" pitchFamily="18" charset="0"/>
              </a:rPr>
              <a:t>writer is updating</a:t>
            </a:r>
            <a:r>
              <a:rPr lang="en-US" sz="2200" dirty="0">
                <a:latin typeface="Times New Roman" panose="02020603050405020304" pitchFamily="18" charset="0"/>
                <a:cs typeface="Times New Roman" panose="02020603050405020304" pitchFamily="18" charset="0"/>
              </a:rPr>
              <a:t> the database, then another </a:t>
            </a:r>
            <a:r>
              <a:rPr lang="en-US" sz="2200" i="1" dirty="0">
                <a:latin typeface="Times New Roman" panose="02020603050405020304" pitchFamily="18" charset="0"/>
                <a:cs typeface="Times New Roman" panose="02020603050405020304" pitchFamily="18" charset="0"/>
              </a:rPr>
              <a:t>writer or reader</a:t>
            </a:r>
            <a:r>
              <a:rPr lang="en-US" sz="2200" dirty="0">
                <a:latin typeface="Times New Roman" panose="02020603050405020304" pitchFamily="18" charset="0"/>
                <a:cs typeface="Times New Roman" panose="02020603050405020304" pitchFamily="18" charset="0"/>
              </a:rPr>
              <a:t> access the database then may results in </a:t>
            </a:r>
            <a:r>
              <a:rPr lang="en-US" sz="2200" b="1" dirty="0">
                <a:latin typeface="Times New Roman" panose="02020603050405020304" pitchFamily="18" charset="0"/>
                <a:cs typeface="Times New Roman" panose="02020603050405020304" pitchFamily="18" charset="0"/>
              </a:rPr>
              <a:t>data inconsistency</a:t>
            </a:r>
            <a:r>
              <a:rPr lang="en-US" sz="2200" dirty="0">
                <a:latin typeface="Times New Roman" panose="02020603050405020304" pitchFamily="18" charset="0"/>
                <a:cs typeface="Times New Roman" panose="02020603050405020304" pitchFamily="18" charset="0"/>
              </a:rPr>
              <a:t>. So, need to provide synchronization among readers and writers.</a:t>
            </a:r>
            <a:endParaRPr lang="en-IN" sz="22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A3601631-3A53-F3E8-30C4-179EDF817BBB}"/>
              </a:ext>
            </a:extLst>
          </p:cNvPr>
          <p:cNvSpPr txBox="1"/>
          <p:nvPr/>
        </p:nvSpPr>
        <p:spPr>
          <a:xfrm>
            <a:off x="894080" y="4900949"/>
            <a:ext cx="10424160" cy="1107996"/>
          </a:xfrm>
          <a:prstGeom prst="rect">
            <a:avLst/>
          </a:prstGeom>
          <a:noFill/>
        </p:spPr>
        <p:txBody>
          <a:bodyPr wrap="square">
            <a:spAutoFit/>
          </a:bodyPr>
          <a:lstStyle>
            <a:defPPr>
              <a:defRPr lang="en-US"/>
            </a:defPPr>
            <a:lvl1pPr marL="342900" indent="-342900">
              <a:buFont typeface="Arial" panose="020B0604020202020204" pitchFamily="34" charset="0"/>
              <a:buChar char="•"/>
              <a:defRPr sz="2200" b="0" i="0" u="none" strike="noStrike" baseline="0">
                <a:latin typeface="Times New Roman" panose="02020603050405020304" pitchFamily="18" charset="0"/>
                <a:cs typeface="Times New Roman" panose="02020603050405020304" pitchFamily="18" charset="0"/>
              </a:defRPr>
            </a:lvl1pPr>
          </a:lstStyle>
          <a:p>
            <a:r>
              <a:rPr lang="en-US" dirty="0"/>
              <a:t>To ensure that these difficulties do not arise, we require that the writers have exclusive access to the shared database while writing to the database. This synchronization problem is referred to as the </a:t>
            </a:r>
            <a:r>
              <a:rPr lang="en-US" b="1" dirty="0"/>
              <a:t>readers–writers</a:t>
            </a:r>
            <a:r>
              <a:rPr lang="en-US" dirty="0"/>
              <a:t> problem</a:t>
            </a:r>
            <a:endParaRPr lang="en-IN" dirty="0"/>
          </a:p>
        </p:txBody>
      </p:sp>
    </p:spTree>
    <p:extLst>
      <p:ext uri="{BB962C8B-B14F-4D97-AF65-F5344CB8AC3E}">
        <p14:creationId xmlns:p14="http://schemas.microsoft.com/office/powerpoint/2010/main" val="165085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42D1B6D-B0F7-CFAD-3397-44754422E530}"/>
              </a:ext>
            </a:extLst>
          </p:cNvPr>
          <p:cNvSpPr>
            <a:spLocks noGrp="1"/>
          </p:cNvSpPr>
          <p:nvPr>
            <p:ph idx="1"/>
          </p:nvPr>
        </p:nvSpPr>
        <p:spPr>
          <a:xfrm>
            <a:off x="670560" y="870586"/>
            <a:ext cx="10805160" cy="757130"/>
          </a:xfrm>
          <a:noFill/>
        </p:spPr>
        <p:txBody>
          <a:bodyPr wrap="square">
            <a:spAutoFit/>
          </a:bodyPr>
          <a:lstStyle/>
          <a:p>
            <a:pPr marL="0" indent="0">
              <a:buNone/>
            </a:pPr>
            <a:r>
              <a:rPr lang="en-US" sz="2400" b="1" dirty="0">
                <a:latin typeface="Times New Roman" panose="02020603050405020304" pitchFamily="18" charset="0"/>
                <a:cs typeface="Times New Roman" panose="02020603050405020304" pitchFamily="18" charset="0"/>
              </a:rPr>
              <a:t>Variant 1</a:t>
            </a:r>
            <a:r>
              <a:rPr lang="en-US" sz="2400" dirty="0">
                <a:latin typeface="Times New Roman" panose="02020603050405020304" pitchFamily="18" charset="0"/>
                <a:cs typeface="Times New Roman" panose="02020603050405020304" pitchFamily="18" charset="0"/>
              </a:rPr>
              <a:t>: no reader be kept waiting unless a writer has already obtained permission to use the shared object.</a:t>
            </a:r>
          </a:p>
        </p:txBody>
      </p:sp>
      <p:sp>
        <p:nvSpPr>
          <p:cNvPr id="6" name="TextBox 5">
            <a:extLst>
              <a:ext uri="{FF2B5EF4-FFF2-40B4-BE49-F238E27FC236}">
                <a16:creationId xmlns:a16="http://schemas.microsoft.com/office/drawing/2014/main" id="{B058EF19-7929-1613-C2D1-450A08FE2BA3}"/>
              </a:ext>
            </a:extLst>
          </p:cNvPr>
          <p:cNvSpPr txBox="1"/>
          <p:nvPr/>
        </p:nvSpPr>
        <p:spPr>
          <a:xfrm>
            <a:off x="764540" y="4040555"/>
            <a:ext cx="10662920" cy="461665"/>
          </a:xfrm>
          <a:prstGeom prst="rect">
            <a:avLst/>
          </a:prstGeom>
          <a:noFill/>
        </p:spPr>
        <p:txBody>
          <a:bodyPr wrap="square">
            <a:spAutoFit/>
          </a:bodyPr>
          <a:lstStyle/>
          <a:p>
            <a:pPr marL="0" indent="0">
              <a:buNone/>
            </a:pPr>
            <a:r>
              <a:rPr lang="en-US" sz="2400" b="1" dirty="0">
                <a:latin typeface="Times New Roman" panose="02020603050405020304" pitchFamily="18" charset="0"/>
                <a:cs typeface="Times New Roman" panose="02020603050405020304" pitchFamily="18" charset="0"/>
              </a:rPr>
              <a:t>Variant 2</a:t>
            </a:r>
            <a:r>
              <a:rPr lang="en-US" sz="2400" dirty="0">
                <a:latin typeface="Times New Roman" panose="02020603050405020304" pitchFamily="18" charset="0"/>
                <a:cs typeface="Times New Roman" panose="02020603050405020304" pitchFamily="18" charset="0"/>
              </a:rPr>
              <a:t>: once a writer is ready, that writer perform its write as </a:t>
            </a:r>
            <a:r>
              <a:rPr lang="en-IN" sz="2400" dirty="0">
                <a:latin typeface="Times New Roman" panose="02020603050405020304" pitchFamily="18" charset="0"/>
                <a:cs typeface="Times New Roman" panose="02020603050405020304" pitchFamily="18" charset="0"/>
              </a:rPr>
              <a:t>soon as possible.</a:t>
            </a:r>
          </a:p>
        </p:txBody>
      </p:sp>
      <p:sp>
        <p:nvSpPr>
          <p:cNvPr id="8" name="TextBox 7">
            <a:extLst>
              <a:ext uri="{FF2B5EF4-FFF2-40B4-BE49-F238E27FC236}">
                <a16:creationId xmlns:a16="http://schemas.microsoft.com/office/drawing/2014/main" id="{A866F7FD-01BD-3380-771D-35B65B24411B}"/>
              </a:ext>
            </a:extLst>
          </p:cNvPr>
          <p:cNvSpPr txBox="1"/>
          <p:nvPr/>
        </p:nvSpPr>
        <p:spPr>
          <a:xfrm>
            <a:off x="508000" y="152875"/>
            <a:ext cx="6096000" cy="523220"/>
          </a:xfrm>
          <a:prstGeom prst="rect">
            <a:avLst/>
          </a:prstGeom>
          <a:noFill/>
        </p:spPr>
        <p:txBody>
          <a:bodyPr wrap="square">
            <a:spAutoFit/>
          </a:bodyPr>
          <a:lstStyle/>
          <a:p>
            <a:pPr marL="0" indent="0">
              <a:buNone/>
            </a:pPr>
            <a:r>
              <a:rPr lang="en-US" sz="2800" u="sng" dirty="0">
                <a:latin typeface="Times New Roman" panose="02020603050405020304" pitchFamily="18" charset="0"/>
                <a:cs typeface="Times New Roman" panose="02020603050405020304" pitchFamily="18" charset="0"/>
              </a:rPr>
              <a:t>Readers-Writers variants:</a:t>
            </a:r>
          </a:p>
        </p:txBody>
      </p:sp>
      <p:sp>
        <p:nvSpPr>
          <p:cNvPr id="9" name="Cylinder 8">
            <a:extLst>
              <a:ext uri="{FF2B5EF4-FFF2-40B4-BE49-F238E27FC236}">
                <a16:creationId xmlns:a16="http://schemas.microsoft.com/office/drawing/2014/main" id="{E0EA0AD8-0309-7967-739A-2A054CF98D1D}"/>
              </a:ext>
            </a:extLst>
          </p:cNvPr>
          <p:cNvSpPr/>
          <p:nvPr/>
        </p:nvSpPr>
        <p:spPr>
          <a:xfrm>
            <a:off x="4739948" y="2337501"/>
            <a:ext cx="1048759" cy="1244876"/>
          </a:xfrm>
          <a:prstGeom prst="ca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TextBox 9">
            <a:extLst>
              <a:ext uri="{FF2B5EF4-FFF2-40B4-BE49-F238E27FC236}">
                <a16:creationId xmlns:a16="http://schemas.microsoft.com/office/drawing/2014/main" id="{AE8CA7AE-C953-43E7-D7BB-E7E3967E662C}"/>
              </a:ext>
            </a:extLst>
          </p:cNvPr>
          <p:cNvSpPr txBox="1"/>
          <p:nvPr/>
        </p:nvSpPr>
        <p:spPr>
          <a:xfrm>
            <a:off x="2198100" y="190163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Reader1</a:t>
            </a:r>
          </a:p>
        </p:txBody>
      </p:sp>
      <p:sp>
        <p:nvSpPr>
          <p:cNvPr id="11" name="TextBox 10">
            <a:extLst>
              <a:ext uri="{FF2B5EF4-FFF2-40B4-BE49-F238E27FC236}">
                <a16:creationId xmlns:a16="http://schemas.microsoft.com/office/drawing/2014/main" id="{56E7FA30-B66A-EB0B-2701-8FE53945F188}"/>
              </a:ext>
            </a:extLst>
          </p:cNvPr>
          <p:cNvSpPr txBox="1"/>
          <p:nvPr/>
        </p:nvSpPr>
        <p:spPr>
          <a:xfrm>
            <a:off x="2198100" y="2584790"/>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Reader2</a:t>
            </a:r>
          </a:p>
        </p:txBody>
      </p:sp>
      <p:sp>
        <p:nvSpPr>
          <p:cNvPr id="12" name="TextBox 11">
            <a:extLst>
              <a:ext uri="{FF2B5EF4-FFF2-40B4-BE49-F238E27FC236}">
                <a16:creationId xmlns:a16="http://schemas.microsoft.com/office/drawing/2014/main" id="{68EDF606-6DDF-703F-CDDB-A540253B01A1}"/>
              </a:ext>
            </a:extLst>
          </p:cNvPr>
          <p:cNvSpPr txBox="1"/>
          <p:nvPr/>
        </p:nvSpPr>
        <p:spPr>
          <a:xfrm>
            <a:off x="2198100" y="328831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Reader3</a:t>
            </a:r>
          </a:p>
        </p:txBody>
      </p:sp>
      <p:sp>
        <p:nvSpPr>
          <p:cNvPr id="13" name="TextBox 12">
            <a:extLst>
              <a:ext uri="{FF2B5EF4-FFF2-40B4-BE49-F238E27FC236}">
                <a16:creationId xmlns:a16="http://schemas.microsoft.com/office/drawing/2014/main" id="{EBEFC6B1-F74F-F150-A590-9B05AD4F7491}"/>
              </a:ext>
            </a:extLst>
          </p:cNvPr>
          <p:cNvSpPr txBox="1"/>
          <p:nvPr/>
        </p:nvSpPr>
        <p:spPr>
          <a:xfrm>
            <a:off x="6472874" y="2337501"/>
            <a:ext cx="1594166" cy="461665"/>
          </a:xfrm>
          <a:prstGeom prst="rect">
            <a:avLst/>
          </a:prstGeom>
          <a:solidFill>
            <a:srgbClr val="92D05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Writer1</a:t>
            </a:r>
          </a:p>
        </p:txBody>
      </p:sp>
      <p:sp>
        <p:nvSpPr>
          <p:cNvPr id="14" name="TextBox 13">
            <a:extLst>
              <a:ext uri="{FF2B5EF4-FFF2-40B4-BE49-F238E27FC236}">
                <a16:creationId xmlns:a16="http://schemas.microsoft.com/office/drawing/2014/main" id="{3EBBEAA1-C3DB-6C2B-9A05-1FFDD3FA8048}"/>
              </a:ext>
            </a:extLst>
          </p:cNvPr>
          <p:cNvSpPr txBox="1"/>
          <p:nvPr/>
        </p:nvSpPr>
        <p:spPr>
          <a:xfrm>
            <a:off x="6437723" y="3372417"/>
            <a:ext cx="1594166" cy="461665"/>
          </a:xfrm>
          <a:prstGeom prst="rect">
            <a:avLst/>
          </a:prstGeom>
          <a:solidFill>
            <a:srgbClr val="92D050"/>
          </a:solidFill>
          <a:ln w="9525">
            <a:solidFill>
              <a:schemeClr val="tx1"/>
            </a:solidFill>
          </a:ln>
        </p:spPr>
        <p:txBody>
          <a:bodyPr wrap="square" rtlCol="0">
            <a:spAutoFit/>
          </a:bodyPr>
          <a:lstStyle>
            <a:defPPr>
              <a:defRPr lang="en-US"/>
            </a:defPPr>
            <a:lvl1pPr>
              <a:defRPr sz="2400" b="1">
                <a:latin typeface="Times New Roman" panose="02020603050405020304" pitchFamily="18" charset="0"/>
                <a:cs typeface="Times New Roman" panose="02020603050405020304" pitchFamily="18" charset="0"/>
              </a:defRPr>
            </a:lvl1pPr>
          </a:lstStyle>
          <a:p>
            <a:r>
              <a:rPr lang="en-IN" dirty="0"/>
              <a:t>Writer2</a:t>
            </a:r>
          </a:p>
        </p:txBody>
      </p:sp>
      <p:sp>
        <p:nvSpPr>
          <p:cNvPr id="15" name="TextBox 14">
            <a:extLst>
              <a:ext uri="{FF2B5EF4-FFF2-40B4-BE49-F238E27FC236}">
                <a16:creationId xmlns:a16="http://schemas.microsoft.com/office/drawing/2014/main" id="{11D00744-D0EC-8E5C-D582-1508ECA86F3D}"/>
              </a:ext>
            </a:extLst>
          </p:cNvPr>
          <p:cNvSpPr txBox="1"/>
          <p:nvPr/>
        </p:nvSpPr>
        <p:spPr>
          <a:xfrm>
            <a:off x="5016096" y="3228551"/>
            <a:ext cx="473876" cy="348691"/>
          </a:xfrm>
          <a:prstGeom prst="rect">
            <a:avLst/>
          </a:prstGeom>
          <a:noFill/>
        </p:spPr>
        <p:txBody>
          <a:bodyPr wrap="square">
            <a:spAutoFit/>
          </a:bodyPr>
          <a:lstStyle/>
          <a:p>
            <a:r>
              <a:rPr lang="en-IN" sz="1800" b="1" dirty="0">
                <a:highlight>
                  <a:srgbClr val="FFFF00"/>
                </a:highlight>
                <a:latin typeface="Times New Roman" panose="02020603050405020304" pitchFamily="18" charset="0"/>
                <a:cs typeface="Times New Roman" panose="02020603050405020304" pitchFamily="18" charset="0"/>
              </a:rPr>
              <a:t>R1</a:t>
            </a:r>
            <a:endParaRPr lang="en-IN" dirty="0">
              <a:highlight>
                <a:srgbClr val="FFFF00"/>
              </a:highlight>
            </a:endParaRPr>
          </a:p>
        </p:txBody>
      </p:sp>
      <p:sp>
        <p:nvSpPr>
          <p:cNvPr id="16" name="TextBox 15">
            <a:extLst>
              <a:ext uri="{FF2B5EF4-FFF2-40B4-BE49-F238E27FC236}">
                <a16:creationId xmlns:a16="http://schemas.microsoft.com/office/drawing/2014/main" id="{084DF968-4292-84FF-6C27-3EAFB6A9D23E}"/>
              </a:ext>
            </a:extLst>
          </p:cNvPr>
          <p:cNvSpPr txBox="1"/>
          <p:nvPr/>
        </p:nvSpPr>
        <p:spPr>
          <a:xfrm>
            <a:off x="5016096" y="2869700"/>
            <a:ext cx="561360" cy="348691"/>
          </a:xfrm>
          <a:prstGeom prst="rect">
            <a:avLst/>
          </a:prstGeom>
          <a:noFill/>
        </p:spPr>
        <p:txBody>
          <a:bodyPr wrap="square">
            <a:spAutoFit/>
          </a:bodyPr>
          <a:lstStyle/>
          <a:p>
            <a:r>
              <a:rPr lang="en-IN" sz="1800" b="1" dirty="0">
                <a:highlight>
                  <a:srgbClr val="FFFF00"/>
                </a:highlight>
                <a:latin typeface="Times New Roman" panose="02020603050405020304" pitchFamily="18" charset="0"/>
                <a:cs typeface="Times New Roman" panose="02020603050405020304" pitchFamily="18" charset="0"/>
              </a:rPr>
              <a:t>R2</a:t>
            </a:r>
            <a:endParaRPr lang="en-IN" dirty="0">
              <a:highlight>
                <a:srgbClr val="FFFF00"/>
              </a:highlight>
            </a:endParaRPr>
          </a:p>
        </p:txBody>
      </p:sp>
      <p:cxnSp>
        <p:nvCxnSpPr>
          <p:cNvPr id="17" name="Straight Arrow Connector 16">
            <a:extLst>
              <a:ext uri="{FF2B5EF4-FFF2-40B4-BE49-F238E27FC236}">
                <a16:creationId xmlns:a16="http://schemas.microsoft.com/office/drawing/2014/main" id="{5DED008A-FC7F-F19D-412F-20A4B94BA9C1}"/>
              </a:ext>
            </a:extLst>
          </p:cNvPr>
          <p:cNvCxnSpPr>
            <a:stCxn id="10" idx="3"/>
            <a:endCxn id="9" idx="2"/>
          </p:cNvCxnSpPr>
          <p:nvPr/>
        </p:nvCxnSpPr>
        <p:spPr>
          <a:xfrm>
            <a:off x="3792266" y="2119569"/>
            <a:ext cx="947681" cy="840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628ACCD-318E-3981-3B96-9EEA7E662CD4}"/>
              </a:ext>
            </a:extLst>
          </p:cNvPr>
          <p:cNvCxnSpPr>
            <a:stCxn id="11" idx="3"/>
            <a:endCxn id="9" idx="2"/>
          </p:cNvCxnSpPr>
          <p:nvPr/>
        </p:nvCxnSpPr>
        <p:spPr>
          <a:xfrm>
            <a:off x="3792266" y="2802722"/>
            <a:ext cx="947681" cy="1572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622389F-ABF3-0E79-24F7-B9859A7D6FE9}"/>
              </a:ext>
            </a:extLst>
          </p:cNvPr>
          <p:cNvCxnSpPr>
            <a:cxnSpLocks/>
            <a:stCxn id="12" idx="3"/>
            <a:endCxn id="9" idx="2"/>
          </p:cNvCxnSpPr>
          <p:nvPr/>
        </p:nvCxnSpPr>
        <p:spPr>
          <a:xfrm flipV="1">
            <a:off x="3792266" y="2959939"/>
            <a:ext cx="947681" cy="546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A26CF21-9EAC-7008-A8D5-2AA3DB20A585}"/>
              </a:ext>
            </a:extLst>
          </p:cNvPr>
          <p:cNvCxnSpPr>
            <a:stCxn id="13" idx="1"/>
            <a:endCxn id="9" idx="4"/>
          </p:cNvCxnSpPr>
          <p:nvPr/>
        </p:nvCxnSpPr>
        <p:spPr>
          <a:xfrm flipH="1">
            <a:off x="5788707" y="2568334"/>
            <a:ext cx="684167" cy="3916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9AEB5B3-D1E3-A0B6-DA92-7420946EA6EC}"/>
              </a:ext>
            </a:extLst>
          </p:cNvPr>
          <p:cNvCxnSpPr>
            <a:cxnSpLocks/>
            <a:stCxn id="14" idx="1"/>
            <a:endCxn id="9" idx="4"/>
          </p:cNvCxnSpPr>
          <p:nvPr/>
        </p:nvCxnSpPr>
        <p:spPr>
          <a:xfrm flipH="1" flipV="1">
            <a:off x="5788707" y="2959939"/>
            <a:ext cx="649016" cy="643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F0EFF29-C145-5093-82C3-0F51962CA29E}"/>
              </a:ext>
            </a:extLst>
          </p:cNvPr>
          <p:cNvSpPr txBox="1"/>
          <p:nvPr/>
        </p:nvSpPr>
        <p:spPr>
          <a:xfrm rot="20571763">
            <a:off x="5992837" y="251097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23" name="TextBox 22">
            <a:extLst>
              <a:ext uri="{FF2B5EF4-FFF2-40B4-BE49-F238E27FC236}">
                <a16:creationId xmlns:a16="http://schemas.microsoft.com/office/drawing/2014/main" id="{9B7BC295-6C82-BE10-F8F9-A77AA55A9DDD}"/>
              </a:ext>
            </a:extLst>
          </p:cNvPr>
          <p:cNvSpPr txBox="1"/>
          <p:nvPr/>
        </p:nvSpPr>
        <p:spPr>
          <a:xfrm>
            <a:off x="5026256" y="2524260"/>
            <a:ext cx="561360" cy="369332"/>
          </a:xfrm>
          <a:prstGeom prst="rect">
            <a:avLst/>
          </a:prstGeom>
          <a:noFill/>
        </p:spPr>
        <p:txBody>
          <a:bodyPr wrap="square">
            <a:spAutoFit/>
          </a:bodyPr>
          <a:lstStyle/>
          <a:p>
            <a:r>
              <a:rPr lang="en-IN" sz="1800" b="1" dirty="0">
                <a:highlight>
                  <a:srgbClr val="FFFF00"/>
                </a:highlight>
                <a:latin typeface="Times New Roman" panose="02020603050405020304" pitchFamily="18" charset="0"/>
                <a:cs typeface="Times New Roman" panose="02020603050405020304" pitchFamily="18" charset="0"/>
              </a:rPr>
              <a:t>R</a:t>
            </a:r>
            <a:r>
              <a:rPr lang="en-IN" b="1" dirty="0">
                <a:highlight>
                  <a:srgbClr val="FFFF00"/>
                </a:highlight>
                <a:latin typeface="Times New Roman" panose="02020603050405020304" pitchFamily="18" charset="0"/>
                <a:cs typeface="Times New Roman" panose="02020603050405020304" pitchFamily="18" charset="0"/>
              </a:rPr>
              <a:t>3</a:t>
            </a:r>
            <a:endParaRPr lang="en-IN" dirty="0">
              <a:highlight>
                <a:srgbClr val="FFFF00"/>
              </a:highlight>
            </a:endParaRPr>
          </a:p>
        </p:txBody>
      </p:sp>
      <p:sp>
        <p:nvSpPr>
          <p:cNvPr id="24" name="TextBox 23">
            <a:extLst>
              <a:ext uri="{FF2B5EF4-FFF2-40B4-BE49-F238E27FC236}">
                <a16:creationId xmlns:a16="http://schemas.microsoft.com/office/drawing/2014/main" id="{41343346-4C98-4CD0-58FF-E9620D8D688A}"/>
              </a:ext>
            </a:extLst>
          </p:cNvPr>
          <p:cNvSpPr txBox="1"/>
          <p:nvPr/>
        </p:nvSpPr>
        <p:spPr>
          <a:xfrm rot="2698378">
            <a:off x="5962357" y="303929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25" name="Cylinder 24">
            <a:extLst>
              <a:ext uri="{FF2B5EF4-FFF2-40B4-BE49-F238E27FC236}">
                <a16:creationId xmlns:a16="http://schemas.microsoft.com/office/drawing/2014/main" id="{0375F48E-1A52-71C6-3377-CF3EAB810E36}"/>
              </a:ext>
            </a:extLst>
          </p:cNvPr>
          <p:cNvSpPr/>
          <p:nvPr/>
        </p:nvSpPr>
        <p:spPr>
          <a:xfrm>
            <a:off x="4760268" y="5070541"/>
            <a:ext cx="1048759" cy="1244876"/>
          </a:xfrm>
          <a:prstGeom prst="ca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6" name="TextBox 25">
            <a:extLst>
              <a:ext uri="{FF2B5EF4-FFF2-40B4-BE49-F238E27FC236}">
                <a16:creationId xmlns:a16="http://schemas.microsoft.com/office/drawing/2014/main" id="{DA5EA6A8-ADD8-4BA4-150F-CF2E56BE2617}"/>
              </a:ext>
            </a:extLst>
          </p:cNvPr>
          <p:cNvSpPr txBox="1"/>
          <p:nvPr/>
        </p:nvSpPr>
        <p:spPr>
          <a:xfrm>
            <a:off x="2218420" y="463467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Reader1</a:t>
            </a:r>
          </a:p>
        </p:txBody>
      </p:sp>
      <p:sp>
        <p:nvSpPr>
          <p:cNvPr id="27" name="TextBox 26">
            <a:extLst>
              <a:ext uri="{FF2B5EF4-FFF2-40B4-BE49-F238E27FC236}">
                <a16:creationId xmlns:a16="http://schemas.microsoft.com/office/drawing/2014/main" id="{808480B6-1F9F-291D-35BA-E9E1BA995398}"/>
              </a:ext>
            </a:extLst>
          </p:cNvPr>
          <p:cNvSpPr txBox="1"/>
          <p:nvPr/>
        </p:nvSpPr>
        <p:spPr>
          <a:xfrm>
            <a:off x="2218420" y="5317830"/>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Reader2</a:t>
            </a:r>
          </a:p>
        </p:txBody>
      </p:sp>
      <p:sp>
        <p:nvSpPr>
          <p:cNvPr id="28" name="TextBox 27">
            <a:extLst>
              <a:ext uri="{FF2B5EF4-FFF2-40B4-BE49-F238E27FC236}">
                <a16:creationId xmlns:a16="http://schemas.microsoft.com/office/drawing/2014/main" id="{1A846E4C-AF60-BC0E-8BAB-5E9800B84845}"/>
              </a:ext>
            </a:extLst>
          </p:cNvPr>
          <p:cNvSpPr txBox="1"/>
          <p:nvPr/>
        </p:nvSpPr>
        <p:spPr>
          <a:xfrm>
            <a:off x="2218420" y="602135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Reader3</a:t>
            </a:r>
          </a:p>
        </p:txBody>
      </p:sp>
      <p:sp>
        <p:nvSpPr>
          <p:cNvPr id="29" name="TextBox 28">
            <a:extLst>
              <a:ext uri="{FF2B5EF4-FFF2-40B4-BE49-F238E27FC236}">
                <a16:creationId xmlns:a16="http://schemas.microsoft.com/office/drawing/2014/main" id="{E683760C-A199-72D4-EB16-24334E739DF9}"/>
              </a:ext>
            </a:extLst>
          </p:cNvPr>
          <p:cNvSpPr txBox="1"/>
          <p:nvPr/>
        </p:nvSpPr>
        <p:spPr>
          <a:xfrm>
            <a:off x="6493194" y="5070541"/>
            <a:ext cx="1594166" cy="461665"/>
          </a:xfrm>
          <a:prstGeom prst="rect">
            <a:avLst/>
          </a:prstGeom>
          <a:solidFill>
            <a:srgbClr val="92D05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Writer1</a:t>
            </a:r>
          </a:p>
        </p:txBody>
      </p:sp>
      <p:sp>
        <p:nvSpPr>
          <p:cNvPr id="30" name="TextBox 29">
            <a:extLst>
              <a:ext uri="{FF2B5EF4-FFF2-40B4-BE49-F238E27FC236}">
                <a16:creationId xmlns:a16="http://schemas.microsoft.com/office/drawing/2014/main" id="{7900F722-A09E-7222-0085-280AB927ABA0}"/>
              </a:ext>
            </a:extLst>
          </p:cNvPr>
          <p:cNvSpPr txBox="1"/>
          <p:nvPr/>
        </p:nvSpPr>
        <p:spPr>
          <a:xfrm>
            <a:off x="6458043" y="6105457"/>
            <a:ext cx="1594166" cy="461665"/>
          </a:xfrm>
          <a:prstGeom prst="rect">
            <a:avLst/>
          </a:prstGeom>
          <a:solidFill>
            <a:srgbClr val="92D050"/>
          </a:solidFill>
          <a:ln w="9525">
            <a:solidFill>
              <a:schemeClr val="tx1"/>
            </a:solidFill>
          </a:ln>
        </p:spPr>
        <p:txBody>
          <a:bodyPr wrap="square" rtlCol="0">
            <a:spAutoFit/>
          </a:bodyPr>
          <a:lstStyle>
            <a:defPPr>
              <a:defRPr lang="en-US"/>
            </a:defPPr>
            <a:lvl1pPr>
              <a:defRPr sz="2400" b="1">
                <a:latin typeface="Times New Roman" panose="02020603050405020304" pitchFamily="18" charset="0"/>
                <a:cs typeface="Times New Roman" panose="02020603050405020304" pitchFamily="18" charset="0"/>
              </a:defRPr>
            </a:lvl1pPr>
          </a:lstStyle>
          <a:p>
            <a:r>
              <a:rPr lang="en-IN" dirty="0"/>
              <a:t>Writer2</a:t>
            </a:r>
          </a:p>
        </p:txBody>
      </p:sp>
      <p:sp>
        <p:nvSpPr>
          <p:cNvPr id="31" name="TextBox 30">
            <a:extLst>
              <a:ext uri="{FF2B5EF4-FFF2-40B4-BE49-F238E27FC236}">
                <a16:creationId xmlns:a16="http://schemas.microsoft.com/office/drawing/2014/main" id="{59756473-6222-FAB7-F6CF-FB18DB2FD996}"/>
              </a:ext>
            </a:extLst>
          </p:cNvPr>
          <p:cNvSpPr txBox="1"/>
          <p:nvPr/>
        </p:nvSpPr>
        <p:spPr>
          <a:xfrm>
            <a:off x="5036416" y="5931111"/>
            <a:ext cx="561360" cy="369332"/>
          </a:xfrm>
          <a:prstGeom prst="rect">
            <a:avLst/>
          </a:prstGeom>
          <a:noFill/>
        </p:spPr>
        <p:txBody>
          <a:bodyPr wrap="square">
            <a:spAutoFit/>
          </a:bodyPr>
          <a:lstStyle/>
          <a:p>
            <a:r>
              <a:rPr lang="en-IN" b="1" dirty="0">
                <a:highlight>
                  <a:srgbClr val="00FF00"/>
                </a:highlight>
                <a:latin typeface="Times New Roman" panose="02020603050405020304" pitchFamily="18" charset="0"/>
                <a:cs typeface="Times New Roman" panose="02020603050405020304" pitchFamily="18" charset="0"/>
              </a:rPr>
              <a:t>W</a:t>
            </a:r>
            <a:r>
              <a:rPr lang="en-IN" sz="1800" b="1" dirty="0">
                <a:highlight>
                  <a:srgbClr val="00FF00"/>
                </a:highlight>
                <a:latin typeface="Times New Roman" panose="02020603050405020304" pitchFamily="18" charset="0"/>
                <a:cs typeface="Times New Roman" panose="02020603050405020304" pitchFamily="18" charset="0"/>
              </a:rPr>
              <a:t>1</a:t>
            </a:r>
            <a:endParaRPr lang="en-IN" dirty="0">
              <a:highlight>
                <a:srgbClr val="00FF00"/>
              </a:highlight>
            </a:endParaRPr>
          </a:p>
        </p:txBody>
      </p:sp>
      <p:cxnSp>
        <p:nvCxnSpPr>
          <p:cNvPr id="32" name="Straight Arrow Connector 31">
            <a:extLst>
              <a:ext uri="{FF2B5EF4-FFF2-40B4-BE49-F238E27FC236}">
                <a16:creationId xmlns:a16="http://schemas.microsoft.com/office/drawing/2014/main" id="{18C3C7E1-D541-4345-CC64-DE53398ED9A2}"/>
              </a:ext>
            </a:extLst>
          </p:cNvPr>
          <p:cNvCxnSpPr>
            <a:stCxn id="26" idx="3"/>
            <a:endCxn id="25" idx="2"/>
          </p:cNvCxnSpPr>
          <p:nvPr/>
        </p:nvCxnSpPr>
        <p:spPr>
          <a:xfrm>
            <a:off x="3812586" y="4852609"/>
            <a:ext cx="947681" cy="840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16D20E8-B8E1-A355-1A41-2E4B65BCC2B3}"/>
              </a:ext>
            </a:extLst>
          </p:cNvPr>
          <p:cNvCxnSpPr>
            <a:stCxn id="27" idx="3"/>
            <a:endCxn id="25" idx="2"/>
          </p:cNvCxnSpPr>
          <p:nvPr/>
        </p:nvCxnSpPr>
        <p:spPr>
          <a:xfrm>
            <a:off x="3812586" y="5535762"/>
            <a:ext cx="947681" cy="1572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BF8515A-6A7E-A8CB-0699-DB9FE548C9F8}"/>
              </a:ext>
            </a:extLst>
          </p:cNvPr>
          <p:cNvCxnSpPr>
            <a:cxnSpLocks/>
            <a:stCxn id="28" idx="3"/>
            <a:endCxn id="25" idx="2"/>
          </p:cNvCxnSpPr>
          <p:nvPr/>
        </p:nvCxnSpPr>
        <p:spPr>
          <a:xfrm flipV="1">
            <a:off x="3812586" y="5692979"/>
            <a:ext cx="947681" cy="546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23051E4-57C8-90D4-55A1-73C2FD9D706B}"/>
              </a:ext>
            </a:extLst>
          </p:cNvPr>
          <p:cNvCxnSpPr>
            <a:stCxn id="29" idx="1"/>
            <a:endCxn id="25" idx="4"/>
          </p:cNvCxnSpPr>
          <p:nvPr/>
        </p:nvCxnSpPr>
        <p:spPr>
          <a:xfrm flipH="1">
            <a:off x="5809027" y="5301374"/>
            <a:ext cx="684167" cy="3916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03E9A15-75CD-1307-891D-17A137E30ACB}"/>
              </a:ext>
            </a:extLst>
          </p:cNvPr>
          <p:cNvCxnSpPr>
            <a:cxnSpLocks/>
            <a:stCxn id="30" idx="1"/>
            <a:endCxn id="25" idx="4"/>
          </p:cNvCxnSpPr>
          <p:nvPr/>
        </p:nvCxnSpPr>
        <p:spPr>
          <a:xfrm flipH="1" flipV="1">
            <a:off x="5809027" y="5692979"/>
            <a:ext cx="649016" cy="643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C747DC2A-886F-E81A-A495-B1ABFA80E615}"/>
              </a:ext>
            </a:extLst>
          </p:cNvPr>
          <p:cNvSpPr txBox="1"/>
          <p:nvPr/>
        </p:nvSpPr>
        <p:spPr>
          <a:xfrm rot="2120396">
            <a:off x="4103077" y="501033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38" name="TextBox 37">
            <a:extLst>
              <a:ext uri="{FF2B5EF4-FFF2-40B4-BE49-F238E27FC236}">
                <a16:creationId xmlns:a16="http://schemas.microsoft.com/office/drawing/2014/main" id="{3D3AEC44-BDBE-3A11-99D4-8FCDB1462680}"/>
              </a:ext>
            </a:extLst>
          </p:cNvPr>
          <p:cNvSpPr txBox="1"/>
          <p:nvPr/>
        </p:nvSpPr>
        <p:spPr>
          <a:xfrm rot="2120396">
            <a:off x="5953379" y="5740644"/>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39" name="TextBox 38">
            <a:extLst>
              <a:ext uri="{FF2B5EF4-FFF2-40B4-BE49-F238E27FC236}">
                <a16:creationId xmlns:a16="http://schemas.microsoft.com/office/drawing/2014/main" id="{A8C5948E-26C7-D197-7C06-1B165F857EE2}"/>
              </a:ext>
            </a:extLst>
          </p:cNvPr>
          <p:cNvSpPr txBox="1"/>
          <p:nvPr/>
        </p:nvSpPr>
        <p:spPr>
          <a:xfrm rot="608848">
            <a:off x="4072597" y="537609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40" name="TextBox 39">
            <a:extLst>
              <a:ext uri="{FF2B5EF4-FFF2-40B4-BE49-F238E27FC236}">
                <a16:creationId xmlns:a16="http://schemas.microsoft.com/office/drawing/2014/main" id="{8596953E-86DE-ADA8-A486-6A296098A3B8}"/>
              </a:ext>
            </a:extLst>
          </p:cNvPr>
          <p:cNvSpPr txBox="1"/>
          <p:nvPr/>
        </p:nvSpPr>
        <p:spPr>
          <a:xfrm rot="21315055">
            <a:off x="4082757" y="578249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mc:AlternateContent xmlns:mc="http://schemas.openxmlformats.org/markup-compatibility/2006" xmlns:p14="http://schemas.microsoft.com/office/powerpoint/2010/main">
        <mc:Choice Requires="p14">
          <p:contentPart p14:bwMode="auto" r:id="rId2">
            <p14:nvContentPartPr>
              <p14:cNvPr id="41" name="Ink 40">
                <a:extLst>
                  <a:ext uri="{FF2B5EF4-FFF2-40B4-BE49-F238E27FC236}">
                    <a16:creationId xmlns:a16="http://schemas.microsoft.com/office/drawing/2014/main" id="{9A67E3DF-59FC-23B2-996F-7690BF47C9AE}"/>
                  </a:ext>
                </a:extLst>
              </p14:cNvPr>
              <p14:cNvContentPartPr/>
              <p14:nvPr/>
            </p14:nvContentPartPr>
            <p14:xfrm>
              <a:off x="2297160" y="1522440"/>
              <a:ext cx="9209160" cy="4872960"/>
            </p14:xfrm>
          </p:contentPart>
        </mc:Choice>
        <mc:Fallback xmlns="">
          <p:pic>
            <p:nvPicPr>
              <p:cNvPr id="41" name="Ink 40">
                <a:extLst>
                  <a:ext uri="{FF2B5EF4-FFF2-40B4-BE49-F238E27FC236}">
                    <a16:creationId xmlns:a16="http://schemas.microsoft.com/office/drawing/2014/main" id="{9A67E3DF-59FC-23B2-996F-7690BF47C9AE}"/>
                  </a:ext>
                </a:extLst>
              </p:cNvPr>
              <p:cNvPicPr/>
              <p:nvPr/>
            </p:nvPicPr>
            <p:blipFill>
              <a:blip r:embed="rId3"/>
              <a:stretch>
                <a:fillRect/>
              </a:stretch>
            </p:blipFill>
            <p:spPr>
              <a:xfrm>
                <a:off x="2287800" y="1513080"/>
                <a:ext cx="9227880" cy="4891680"/>
              </a:xfrm>
              <a:prstGeom prst="rect">
                <a:avLst/>
              </a:prstGeom>
            </p:spPr>
          </p:pic>
        </mc:Fallback>
      </mc:AlternateContent>
    </p:spTree>
    <p:extLst>
      <p:ext uri="{BB962C8B-B14F-4D97-AF65-F5344CB8AC3E}">
        <p14:creationId xmlns:p14="http://schemas.microsoft.com/office/powerpoint/2010/main" val="207894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7"/>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7"/>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33"/>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39"/>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28"/>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34"/>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0" grpId="0" animBg="1"/>
      <p:bldP spid="11" grpId="0" animBg="1"/>
      <p:bldP spid="12" grpId="0" animBg="1"/>
      <p:bldP spid="13" grpId="0" animBg="1"/>
      <p:bldP spid="14" grpId="0" animBg="1"/>
      <p:bldP spid="15" grpId="0"/>
      <p:bldP spid="16" grpId="0"/>
      <p:bldP spid="22" grpId="0"/>
      <p:bldP spid="23" grpId="0"/>
      <p:bldP spid="24" grpId="0"/>
      <p:bldP spid="25" grpId="0" animBg="1"/>
      <p:bldP spid="26" grpId="0" animBg="1"/>
      <p:bldP spid="27" grpId="0" animBg="1"/>
      <p:bldP spid="28" grpId="0" animBg="1"/>
      <p:bldP spid="29" grpId="0" animBg="1"/>
      <p:bldP spid="30" grpId="0" animBg="1"/>
      <p:bldP spid="31" grpId="0"/>
      <p:bldP spid="37" grpId="0"/>
      <p:bldP spid="38" grpId="0"/>
      <p:bldP spid="39" grpId="0"/>
      <p:bldP spid="4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7C944-3BD2-E00F-57AB-F35FC00CEB78}"/>
            </a:ext>
          </a:extLst>
        </p:cNvPr>
        <p:cNvGrpSpPr/>
        <p:nvPr/>
      </p:nvGrpSpPr>
      <p:grpSpPr>
        <a:xfrm>
          <a:off x="0" y="0"/>
          <a:ext cx="0" cy="0"/>
          <a:chOff x="0" y="0"/>
          <a:chExt cx="0" cy="0"/>
        </a:xfrm>
      </p:grpSpPr>
      <p:sp>
        <p:nvSpPr>
          <p:cNvPr id="22" name="Cylinder 21">
            <a:extLst>
              <a:ext uri="{FF2B5EF4-FFF2-40B4-BE49-F238E27FC236}">
                <a16:creationId xmlns:a16="http://schemas.microsoft.com/office/drawing/2014/main" id="{8DD8A818-12E3-82F2-977E-45F107DB8367}"/>
              </a:ext>
            </a:extLst>
          </p:cNvPr>
          <p:cNvSpPr/>
          <p:nvPr/>
        </p:nvSpPr>
        <p:spPr>
          <a:xfrm>
            <a:off x="2982268" y="2113981"/>
            <a:ext cx="1048759" cy="1244876"/>
          </a:xfrm>
          <a:prstGeom prst="ca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3" name="TextBox 22">
            <a:extLst>
              <a:ext uri="{FF2B5EF4-FFF2-40B4-BE49-F238E27FC236}">
                <a16:creationId xmlns:a16="http://schemas.microsoft.com/office/drawing/2014/main" id="{92C56A56-30AF-428A-7CA1-DF1B6369882E}"/>
              </a:ext>
            </a:extLst>
          </p:cNvPr>
          <p:cNvSpPr txBox="1"/>
          <p:nvPr/>
        </p:nvSpPr>
        <p:spPr>
          <a:xfrm>
            <a:off x="440420" y="167811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Reader1</a:t>
            </a:r>
          </a:p>
        </p:txBody>
      </p:sp>
      <p:sp>
        <p:nvSpPr>
          <p:cNvPr id="24" name="TextBox 23">
            <a:extLst>
              <a:ext uri="{FF2B5EF4-FFF2-40B4-BE49-F238E27FC236}">
                <a16:creationId xmlns:a16="http://schemas.microsoft.com/office/drawing/2014/main" id="{21847D56-1E83-C24E-0332-7DA6BEFF8918}"/>
              </a:ext>
            </a:extLst>
          </p:cNvPr>
          <p:cNvSpPr txBox="1"/>
          <p:nvPr/>
        </p:nvSpPr>
        <p:spPr>
          <a:xfrm>
            <a:off x="440420" y="2361270"/>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Reader2</a:t>
            </a:r>
          </a:p>
        </p:txBody>
      </p:sp>
      <p:sp>
        <p:nvSpPr>
          <p:cNvPr id="25" name="TextBox 24">
            <a:extLst>
              <a:ext uri="{FF2B5EF4-FFF2-40B4-BE49-F238E27FC236}">
                <a16:creationId xmlns:a16="http://schemas.microsoft.com/office/drawing/2014/main" id="{5ED17001-FE45-C3FC-5FB1-AC0CAE130C29}"/>
              </a:ext>
            </a:extLst>
          </p:cNvPr>
          <p:cNvSpPr txBox="1"/>
          <p:nvPr/>
        </p:nvSpPr>
        <p:spPr>
          <a:xfrm>
            <a:off x="440420" y="306479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Reader3</a:t>
            </a:r>
          </a:p>
        </p:txBody>
      </p:sp>
      <p:sp>
        <p:nvSpPr>
          <p:cNvPr id="27" name="TextBox 26">
            <a:extLst>
              <a:ext uri="{FF2B5EF4-FFF2-40B4-BE49-F238E27FC236}">
                <a16:creationId xmlns:a16="http://schemas.microsoft.com/office/drawing/2014/main" id="{9ED1D39C-2163-B4FC-6A51-954C7F84B0F9}"/>
              </a:ext>
            </a:extLst>
          </p:cNvPr>
          <p:cNvSpPr txBox="1"/>
          <p:nvPr/>
        </p:nvSpPr>
        <p:spPr>
          <a:xfrm>
            <a:off x="4715194" y="2113981"/>
            <a:ext cx="1594166" cy="461665"/>
          </a:xfrm>
          <a:prstGeom prst="rect">
            <a:avLst/>
          </a:prstGeom>
          <a:solidFill>
            <a:srgbClr val="92D05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Writer1</a:t>
            </a:r>
          </a:p>
        </p:txBody>
      </p:sp>
      <p:sp>
        <p:nvSpPr>
          <p:cNvPr id="28" name="TextBox 27">
            <a:extLst>
              <a:ext uri="{FF2B5EF4-FFF2-40B4-BE49-F238E27FC236}">
                <a16:creationId xmlns:a16="http://schemas.microsoft.com/office/drawing/2014/main" id="{95CDB4A3-A550-76F7-3984-C96187AB857C}"/>
              </a:ext>
            </a:extLst>
          </p:cNvPr>
          <p:cNvSpPr txBox="1"/>
          <p:nvPr/>
        </p:nvSpPr>
        <p:spPr>
          <a:xfrm>
            <a:off x="4680043" y="3148897"/>
            <a:ext cx="1594166" cy="461665"/>
          </a:xfrm>
          <a:prstGeom prst="rect">
            <a:avLst/>
          </a:prstGeom>
          <a:solidFill>
            <a:srgbClr val="92D050"/>
          </a:solidFill>
          <a:ln w="9525">
            <a:solidFill>
              <a:schemeClr val="tx1"/>
            </a:solidFill>
          </a:ln>
        </p:spPr>
        <p:txBody>
          <a:bodyPr wrap="square" rtlCol="0">
            <a:spAutoFit/>
          </a:bodyPr>
          <a:lstStyle>
            <a:defPPr>
              <a:defRPr lang="en-US"/>
            </a:defPPr>
            <a:lvl1pPr>
              <a:defRPr sz="2400" b="1">
                <a:latin typeface="Times New Roman" panose="02020603050405020304" pitchFamily="18" charset="0"/>
                <a:cs typeface="Times New Roman" panose="02020603050405020304" pitchFamily="18" charset="0"/>
              </a:defRPr>
            </a:lvl1pPr>
          </a:lstStyle>
          <a:p>
            <a:r>
              <a:rPr lang="en-IN" dirty="0"/>
              <a:t>Writer2</a:t>
            </a:r>
          </a:p>
        </p:txBody>
      </p:sp>
      <p:sp>
        <p:nvSpPr>
          <p:cNvPr id="29" name="TextBox 28">
            <a:extLst>
              <a:ext uri="{FF2B5EF4-FFF2-40B4-BE49-F238E27FC236}">
                <a16:creationId xmlns:a16="http://schemas.microsoft.com/office/drawing/2014/main" id="{5EE00057-69E2-DB89-0BBB-B7EB6ABF7153}"/>
              </a:ext>
            </a:extLst>
          </p:cNvPr>
          <p:cNvSpPr txBox="1"/>
          <p:nvPr/>
        </p:nvSpPr>
        <p:spPr>
          <a:xfrm>
            <a:off x="3258416" y="2974551"/>
            <a:ext cx="561360" cy="369332"/>
          </a:xfrm>
          <a:prstGeom prst="rect">
            <a:avLst/>
          </a:prstGeom>
          <a:noFill/>
        </p:spPr>
        <p:txBody>
          <a:bodyPr wrap="square">
            <a:spAutoFit/>
          </a:bodyPr>
          <a:lstStyle/>
          <a:p>
            <a:r>
              <a:rPr lang="en-IN" b="1" dirty="0">
                <a:highlight>
                  <a:srgbClr val="00FF00"/>
                </a:highlight>
                <a:latin typeface="Times New Roman" panose="02020603050405020304" pitchFamily="18" charset="0"/>
                <a:cs typeface="Times New Roman" panose="02020603050405020304" pitchFamily="18" charset="0"/>
              </a:rPr>
              <a:t>W</a:t>
            </a:r>
            <a:r>
              <a:rPr lang="en-IN" sz="1800" b="1" dirty="0">
                <a:highlight>
                  <a:srgbClr val="00FF00"/>
                </a:highlight>
                <a:latin typeface="Times New Roman" panose="02020603050405020304" pitchFamily="18" charset="0"/>
                <a:cs typeface="Times New Roman" panose="02020603050405020304" pitchFamily="18" charset="0"/>
              </a:rPr>
              <a:t>1</a:t>
            </a:r>
            <a:endParaRPr lang="en-IN" dirty="0">
              <a:highlight>
                <a:srgbClr val="00FF00"/>
              </a:highlight>
            </a:endParaRPr>
          </a:p>
        </p:txBody>
      </p:sp>
      <p:cxnSp>
        <p:nvCxnSpPr>
          <p:cNvPr id="31" name="Straight Arrow Connector 30">
            <a:extLst>
              <a:ext uri="{FF2B5EF4-FFF2-40B4-BE49-F238E27FC236}">
                <a16:creationId xmlns:a16="http://schemas.microsoft.com/office/drawing/2014/main" id="{22A50AFF-163F-0B1D-E71B-52E154B2C93E}"/>
              </a:ext>
            </a:extLst>
          </p:cNvPr>
          <p:cNvCxnSpPr>
            <a:stCxn id="23" idx="3"/>
            <a:endCxn id="22" idx="2"/>
          </p:cNvCxnSpPr>
          <p:nvPr/>
        </p:nvCxnSpPr>
        <p:spPr>
          <a:xfrm>
            <a:off x="2034586" y="1896049"/>
            <a:ext cx="947681" cy="840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7F7F656-BF0B-DCBF-318C-4EAB01AC9C99}"/>
              </a:ext>
            </a:extLst>
          </p:cNvPr>
          <p:cNvCxnSpPr>
            <a:stCxn id="24" idx="3"/>
            <a:endCxn id="22" idx="2"/>
          </p:cNvCxnSpPr>
          <p:nvPr/>
        </p:nvCxnSpPr>
        <p:spPr>
          <a:xfrm>
            <a:off x="2034586" y="2579202"/>
            <a:ext cx="947681" cy="1572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1E9455A9-B7B8-7C46-1F71-8DC6EC53638F}"/>
              </a:ext>
            </a:extLst>
          </p:cNvPr>
          <p:cNvCxnSpPr>
            <a:cxnSpLocks/>
            <a:stCxn id="25" idx="3"/>
            <a:endCxn id="22" idx="2"/>
          </p:cNvCxnSpPr>
          <p:nvPr/>
        </p:nvCxnSpPr>
        <p:spPr>
          <a:xfrm flipV="1">
            <a:off x="2034586" y="2736419"/>
            <a:ext cx="947681" cy="546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28D3885-7C7A-2479-715E-96856F7B35CA}"/>
              </a:ext>
            </a:extLst>
          </p:cNvPr>
          <p:cNvCxnSpPr>
            <a:stCxn id="27" idx="1"/>
            <a:endCxn id="22" idx="4"/>
          </p:cNvCxnSpPr>
          <p:nvPr/>
        </p:nvCxnSpPr>
        <p:spPr>
          <a:xfrm flipH="1">
            <a:off x="4031027" y="2344814"/>
            <a:ext cx="684167" cy="3916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6288289-5199-98B5-A1DF-4835A34F0E43}"/>
              </a:ext>
            </a:extLst>
          </p:cNvPr>
          <p:cNvCxnSpPr>
            <a:cxnSpLocks/>
            <a:stCxn id="28" idx="1"/>
            <a:endCxn id="22" idx="4"/>
          </p:cNvCxnSpPr>
          <p:nvPr/>
        </p:nvCxnSpPr>
        <p:spPr>
          <a:xfrm flipH="1" flipV="1">
            <a:off x="4031027" y="2736419"/>
            <a:ext cx="649016" cy="643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C3891113-463D-7C5B-6496-79D87F23AD25}"/>
              </a:ext>
            </a:extLst>
          </p:cNvPr>
          <p:cNvSpPr txBox="1"/>
          <p:nvPr/>
        </p:nvSpPr>
        <p:spPr>
          <a:xfrm rot="2120396">
            <a:off x="2325077" y="205377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38" name="TextBox 37">
            <a:extLst>
              <a:ext uri="{FF2B5EF4-FFF2-40B4-BE49-F238E27FC236}">
                <a16:creationId xmlns:a16="http://schemas.microsoft.com/office/drawing/2014/main" id="{AD3E5590-BC03-75B6-031F-9201E5DACA89}"/>
              </a:ext>
            </a:extLst>
          </p:cNvPr>
          <p:cNvSpPr txBox="1"/>
          <p:nvPr/>
        </p:nvSpPr>
        <p:spPr>
          <a:xfrm rot="2120396">
            <a:off x="4175379" y="2784084"/>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41" name="TextBox 40">
            <a:extLst>
              <a:ext uri="{FF2B5EF4-FFF2-40B4-BE49-F238E27FC236}">
                <a16:creationId xmlns:a16="http://schemas.microsoft.com/office/drawing/2014/main" id="{BA33ED2E-018C-9470-7D81-5C58C78590AB}"/>
              </a:ext>
            </a:extLst>
          </p:cNvPr>
          <p:cNvSpPr txBox="1"/>
          <p:nvPr/>
        </p:nvSpPr>
        <p:spPr>
          <a:xfrm rot="608848">
            <a:off x="2294597" y="241953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42" name="TextBox 41">
            <a:extLst>
              <a:ext uri="{FF2B5EF4-FFF2-40B4-BE49-F238E27FC236}">
                <a16:creationId xmlns:a16="http://schemas.microsoft.com/office/drawing/2014/main" id="{E00552CA-C438-AB90-85BD-6D563BA6098D}"/>
              </a:ext>
            </a:extLst>
          </p:cNvPr>
          <p:cNvSpPr txBox="1"/>
          <p:nvPr/>
        </p:nvSpPr>
        <p:spPr>
          <a:xfrm rot="21315055">
            <a:off x="2304757" y="282593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43" name="Cylinder 42">
            <a:extLst>
              <a:ext uri="{FF2B5EF4-FFF2-40B4-BE49-F238E27FC236}">
                <a16:creationId xmlns:a16="http://schemas.microsoft.com/office/drawing/2014/main" id="{B2E0890B-CC5D-C2C5-C2CE-F0BC4164FD51}"/>
              </a:ext>
            </a:extLst>
          </p:cNvPr>
          <p:cNvSpPr/>
          <p:nvPr/>
        </p:nvSpPr>
        <p:spPr>
          <a:xfrm>
            <a:off x="9393135" y="2291904"/>
            <a:ext cx="835399" cy="1118333"/>
          </a:xfrm>
          <a:prstGeom prst="ca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4" name="TextBox 43">
            <a:extLst>
              <a:ext uri="{FF2B5EF4-FFF2-40B4-BE49-F238E27FC236}">
                <a16:creationId xmlns:a16="http://schemas.microsoft.com/office/drawing/2014/main" id="{15E426AE-85B7-17C1-B499-263A13A3A8A5}"/>
              </a:ext>
            </a:extLst>
          </p:cNvPr>
          <p:cNvSpPr txBox="1"/>
          <p:nvPr/>
        </p:nvSpPr>
        <p:spPr>
          <a:xfrm>
            <a:off x="6912340" y="183051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Reader1</a:t>
            </a:r>
          </a:p>
        </p:txBody>
      </p:sp>
      <p:sp>
        <p:nvSpPr>
          <p:cNvPr id="45" name="TextBox 44">
            <a:extLst>
              <a:ext uri="{FF2B5EF4-FFF2-40B4-BE49-F238E27FC236}">
                <a16:creationId xmlns:a16="http://schemas.microsoft.com/office/drawing/2014/main" id="{7AB895B1-EA53-EA18-81D4-5D22E7F35017}"/>
              </a:ext>
            </a:extLst>
          </p:cNvPr>
          <p:cNvSpPr txBox="1"/>
          <p:nvPr/>
        </p:nvSpPr>
        <p:spPr>
          <a:xfrm>
            <a:off x="6912340" y="2513670"/>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Reader2</a:t>
            </a:r>
          </a:p>
        </p:txBody>
      </p:sp>
      <p:sp>
        <p:nvSpPr>
          <p:cNvPr id="46" name="TextBox 45">
            <a:extLst>
              <a:ext uri="{FF2B5EF4-FFF2-40B4-BE49-F238E27FC236}">
                <a16:creationId xmlns:a16="http://schemas.microsoft.com/office/drawing/2014/main" id="{2C7438D0-1713-6E44-8853-9A3C867B6A54}"/>
              </a:ext>
            </a:extLst>
          </p:cNvPr>
          <p:cNvSpPr txBox="1"/>
          <p:nvPr/>
        </p:nvSpPr>
        <p:spPr>
          <a:xfrm>
            <a:off x="6912340" y="321719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Reader3</a:t>
            </a:r>
          </a:p>
        </p:txBody>
      </p:sp>
      <p:cxnSp>
        <p:nvCxnSpPr>
          <p:cNvPr id="47" name="Straight Arrow Connector 46">
            <a:extLst>
              <a:ext uri="{FF2B5EF4-FFF2-40B4-BE49-F238E27FC236}">
                <a16:creationId xmlns:a16="http://schemas.microsoft.com/office/drawing/2014/main" id="{7841D655-2CCC-DBBC-D78E-DD03DD926567}"/>
              </a:ext>
            </a:extLst>
          </p:cNvPr>
          <p:cNvCxnSpPr>
            <a:stCxn id="44" idx="3"/>
          </p:cNvCxnSpPr>
          <p:nvPr/>
        </p:nvCxnSpPr>
        <p:spPr>
          <a:xfrm>
            <a:off x="8506506" y="2048449"/>
            <a:ext cx="947681" cy="840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317363B8-5CDF-3CAA-C8F9-EBB7038C2AE4}"/>
              </a:ext>
            </a:extLst>
          </p:cNvPr>
          <p:cNvCxnSpPr>
            <a:stCxn id="45" idx="3"/>
          </p:cNvCxnSpPr>
          <p:nvPr/>
        </p:nvCxnSpPr>
        <p:spPr>
          <a:xfrm>
            <a:off x="8506506" y="2731602"/>
            <a:ext cx="947681" cy="1572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ADEC2E67-0095-33D1-D75E-CB79F6F97D74}"/>
              </a:ext>
            </a:extLst>
          </p:cNvPr>
          <p:cNvCxnSpPr>
            <a:cxnSpLocks/>
            <a:stCxn id="46" idx="3"/>
          </p:cNvCxnSpPr>
          <p:nvPr/>
        </p:nvCxnSpPr>
        <p:spPr>
          <a:xfrm flipV="1">
            <a:off x="8506506" y="2888819"/>
            <a:ext cx="947681" cy="546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5BCFE68B-9FE0-74C8-481A-DF474D0CF617}"/>
              </a:ext>
            </a:extLst>
          </p:cNvPr>
          <p:cNvSpPr txBox="1"/>
          <p:nvPr/>
        </p:nvSpPr>
        <p:spPr>
          <a:xfrm>
            <a:off x="10738803" y="3342742"/>
            <a:ext cx="1341437" cy="461665"/>
          </a:xfrm>
          <a:prstGeom prst="rect">
            <a:avLst/>
          </a:prstGeom>
          <a:solidFill>
            <a:srgbClr val="92D050"/>
          </a:solidFill>
          <a:ln w="9525">
            <a:solidFill>
              <a:schemeClr val="tx1"/>
            </a:solidFill>
          </a:ln>
        </p:spPr>
        <p:txBody>
          <a:bodyPr wrap="square" rtlCol="0">
            <a:spAutoFit/>
          </a:bodyPr>
          <a:lstStyle>
            <a:defPPr>
              <a:defRPr lang="en-US"/>
            </a:defPPr>
            <a:lvl1pPr>
              <a:defRPr sz="2400" b="1">
                <a:latin typeface="Times New Roman" panose="02020603050405020304" pitchFamily="18" charset="0"/>
                <a:cs typeface="Times New Roman" panose="02020603050405020304" pitchFamily="18" charset="0"/>
              </a:defRPr>
            </a:lvl1pPr>
          </a:lstStyle>
          <a:p>
            <a:r>
              <a:rPr lang="en-IN" dirty="0"/>
              <a:t>Writer2</a:t>
            </a:r>
          </a:p>
        </p:txBody>
      </p:sp>
      <p:cxnSp>
        <p:nvCxnSpPr>
          <p:cNvPr id="51" name="Straight Arrow Connector 50">
            <a:extLst>
              <a:ext uri="{FF2B5EF4-FFF2-40B4-BE49-F238E27FC236}">
                <a16:creationId xmlns:a16="http://schemas.microsoft.com/office/drawing/2014/main" id="{D4514249-22B4-1409-A121-677A92532BA6}"/>
              </a:ext>
            </a:extLst>
          </p:cNvPr>
          <p:cNvCxnSpPr>
            <a:cxnSpLocks/>
            <a:stCxn id="50" idx="1"/>
          </p:cNvCxnSpPr>
          <p:nvPr/>
        </p:nvCxnSpPr>
        <p:spPr>
          <a:xfrm flipH="1" flipV="1">
            <a:off x="10240385" y="2930264"/>
            <a:ext cx="498418" cy="643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D0DB0E47-C072-9A3C-CFF9-5323EF213C87}"/>
              </a:ext>
            </a:extLst>
          </p:cNvPr>
          <p:cNvSpPr txBox="1"/>
          <p:nvPr/>
        </p:nvSpPr>
        <p:spPr>
          <a:xfrm>
            <a:off x="7962051" y="4006418"/>
            <a:ext cx="3545840" cy="646331"/>
          </a:xfrm>
          <a:prstGeom prst="rect">
            <a:avLst/>
          </a:prstGeom>
          <a:noFill/>
        </p:spPr>
        <p:txBody>
          <a:bodyPr wrap="square" rtlCol="0">
            <a:spAutoFit/>
          </a:bodyPr>
          <a:lstStyle/>
          <a:p>
            <a:r>
              <a:rPr lang="en-IN" dirty="0"/>
              <a:t>To whom, database access is given</a:t>
            </a:r>
          </a:p>
          <a:p>
            <a:r>
              <a:rPr lang="en-IN" dirty="0"/>
              <a:t> Reader or Writer?</a:t>
            </a:r>
          </a:p>
        </p:txBody>
      </p:sp>
      <p:sp>
        <p:nvSpPr>
          <p:cNvPr id="2" name="TextBox 1">
            <a:extLst>
              <a:ext uri="{FF2B5EF4-FFF2-40B4-BE49-F238E27FC236}">
                <a16:creationId xmlns:a16="http://schemas.microsoft.com/office/drawing/2014/main" id="{C40E5FFF-54F8-9F1A-268E-1EAB4C5FCA38}"/>
              </a:ext>
            </a:extLst>
          </p:cNvPr>
          <p:cNvSpPr txBox="1"/>
          <p:nvPr/>
        </p:nvSpPr>
        <p:spPr>
          <a:xfrm>
            <a:off x="9590776" y="3021633"/>
            <a:ext cx="561360" cy="369332"/>
          </a:xfrm>
          <a:prstGeom prst="rect">
            <a:avLst/>
          </a:prstGeom>
          <a:noFill/>
        </p:spPr>
        <p:txBody>
          <a:bodyPr wrap="square">
            <a:spAutoFit/>
          </a:bodyPr>
          <a:lstStyle/>
          <a:p>
            <a:r>
              <a:rPr lang="en-IN" b="1" dirty="0">
                <a:highlight>
                  <a:srgbClr val="00FF00"/>
                </a:highlight>
                <a:latin typeface="Times New Roman" panose="02020603050405020304" pitchFamily="18" charset="0"/>
                <a:cs typeface="Times New Roman" panose="02020603050405020304" pitchFamily="18" charset="0"/>
              </a:rPr>
              <a:t>W2</a:t>
            </a:r>
            <a:endParaRPr lang="en-IN" dirty="0">
              <a:highlight>
                <a:srgbClr val="00FF00"/>
              </a:highlight>
            </a:endParaRPr>
          </a:p>
        </p:txBody>
      </p:sp>
      <p:sp>
        <p:nvSpPr>
          <p:cNvPr id="3" name="TextBox 2">
            <a:extLst>
              <a:ext uri="{FF2B5EF4-FFF2-40B4-BE49-F238E27FC236}">
                <a16:creationId xmlns:a16="http://schemas.microsoft.com/office/drawing/2014/main" id="{3455A947-057D-588A-A26A-26D99926107C}"/>
              </a:ext>
            </a:extLst>
          </p:cNvPr>
          <p:cNvSpPr txBox="1"/>
          <p:nvPr/>
        </p:nvSpPr>
        <p:spPr>
          <a:xfrm>
            <a:off x="446191" y="494709"/>
            <a:ext cx="10662920" cy="461665"/>
          </a:xfrm>
          <a:prstGeom prst="rect">
            <a:avLst/>
          </a:prstGeom>
          <a:noFill/>
        </p:spPr>
        <p:txBody>
          <a:bodyPr wrap="square">
            <a:spAutoFit/>
          </a:bodyPr>
          <a:lstStyle/>
          <a:p>
            <a:pPr marL="0" indent="0">
              <a:buNone/>
            </a:pPr>
            <a:r>
              <a:rPr lang="en-US" sz="2400" b="1" dirty="0">
                <a:latin typeface="Times New Roman" panose="02020603050405020304" pitchFamily="18" charset="0"/>
                <a:cs typeface="Times New Roman" panose="02020603050405020304" pitchFamily="18" charset="0"/>
              </a:rPr>
              <a:t>Variant 2</a:t>
            </a:r>
            <a:r>
              <a:rPr lang="en-US" sz="2400" dirty="0">
                <a:latin typeface="Times New Roman" panose="02020603050405020304" pitchFamily="18" charset="0"/>
                <a:cs typeface="Times New Roman" panose="02020603050405020304" pitchFamily="18" charset="0"/>
              </a:rPr>
              <a:t>: once a writer is ready, that writer perform its write as </a:t>
            </a:r>
            <a:r>
              <a:rPr lang="en-IN" sz="2400" dirty="0">
                <a:latin typeface="Times New Roman" panose="02020603050405020304" pitchFamily="18" charset="0"/>
                <a:cs typeface="Times New Roman" panose="02020603050405020304" pitchFamily="18" charset="0"/>
              </a:rPr>
              <a:t>soon as possible.</a:t>
            </a:r>
          </a:p>
        </p:txBody>
      </p:sp>
      <p:sp>
        <p:nvSpPr>
          <p:cNvPr id="18" name="TextBox 17">
            <a:extLst>
              <a:ext uri="{FF2B5EF4-FFF2-40B4-BE49-F238E27FC236}">
                <a16:creationId xmlns:a16="http://schemas.microsoft.com/office/drawing/2014/main" id="{558424FF-84B9-B6FA-FBD9-EB1029B2B8E3}"/>
              </a:ext>
            </a:extLst>
          </p:cNvPr>
          <p:cNvSpPr txBox="1"/>
          <p:nvPr/>
        </p:nvSpPr>
        <p:spPr>
          <a:xfrm>
            <a:off x="771776" y="4797019"/>
            <a:ext cx="9245984" cy="830997"/>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Both Variant 1 and Variant 2 suffers from starvation.</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Variant1 , writers are starved, in variant 2 readers are starved.</a:t>
            </a:r>
            <a:endParaRPr lang="en-IN" sz="2400" dirty="0"/>
          </a:p>
        </p:txBody>
      </p:sp>
    </p:spTree>
    <p:extLst>
      <p:ext uri="{BB962C8B-B14F-4D97-AF65-F5344CB8AC3E}">
        <p14:creationId xmlns:p14="http://schemas.microsoft.com/office/powerpoint/2010/main" val="186938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50" grpId="0" animBg="1"/>
      <p:bldP spid="2" grpId="0"/>
      <p:bldP spid="18"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3EDEF8-1025-1098-1AB3-F9E0C0589A21}"/>
              </a:ext>
            </a:extLst>
          </p:cNvPr>
          <p:cNvSpPr>
            <a:spLocks noGrp="1"/>
          </p:cNvSpPr>
          <p:nvPr>
            <p:ph idx="1"/>
          </p:nvPr>
        </p:nvSpPr>
        <p:spPr>
          <a:xfrm>
            <a:off x="599440" y="240667"/>
            <a:ext cx="10805160" cy="461666"/>
          </a:xfrm>
        </p:spPr>
        <p:txBody>
          <a:bodyPr>
            <a:normAutofit lnSpcReduction="10000"/>
          </a:bodyPr>
          <a:lstStyle/>
          <a:p>
            <a:pPr marL="0" indent="0">
              <a:buNone/>
            </a:pPr>
            <a:r>
              <a:rPr lang="en-US" b="1" u="sng" dirty="0">
                <a:latin typeface="Times New Roman" panose="02020603050405020304" pitchFamily="18" charset="0"/>
                <a:cs typeface="Times New Roman" panose="02020603050405020304" pitchFamily="18" charset="0"/>
              </a:rPr>
              <a:t>Readers-writers Solution</a:t>
            </a:r>
            <a:r>
              <a:rPr lang="en-US" b="1" dirty="0">
                <a:latin typeface="Times New Roman" panose="02020603050405020304" pitchFamily="18" charset="0"/>
                <a:cs typeface="Times New Roman" panose="02020603050405020304" pitchFamily="18" charset="0"/>
              </a:rPr>
              <a:t>:</a:t>
            </a:r>
          </a:p>
        </p:txBody>
      </p:sp>
      <p:grpSp>
        <p:nvGrpSpPr>
          <p:cNvPr id="10" name="Group 9">
            <a:extLst>
              <a:ext uri="{FF2B5EF4-FFF2-40B4-BE49-F238E27FC236}">
                <a16:creationId xmlns:a16="http://schemas.microsoft.com/office/drawing/2014/main" id="{29AB9568-A427-2926-66BA-9B9FA2F3A889}"/>
              </a:ext>
            </a:extLst>
          </p:cNvPr>
          <p:cNvGrpSpPr/>
          <p:nvPr/>
        </p:nvGrpSpPr>
        <p:grpSpPr>
          <a:xfrm>
            <a:off x="1219200" y="759491"/>
            <a:ext cx="10403842" cy="1569660"/>
            <a:chOff x="2529840" y="2105561"/>
            <a:chExt cx="9784082" cy="1569660"/>
          </a:xfrm>
        </p:grpSpPr>
        <p:sp>
          <p:nvSpPr>
            <p:cNvPr id="5" name="TextBox 4">
              <a:extLst>
                <a:ext uri="{FF2B5EF4-FFF2-40B4-BE49-F238E27FC236}">
                  <a16:creationId xmlns:a16="http://schemas.microsoft.com/office/drawing/2014/main" id="{E56F4588-AC13-1CC1-64F3-7D9F6B669F8B}"/>
                </a:ext>
              </a:extLst>
            </p:cNvPr>
            <p:cNvSpPr txBox="1"/>
            <p:nvPr/>
          </p:nvSpPr>
          <p:spPr>
            <a:xfrm>
              <a:off x="2529840" y="2105561"/>
              <a:ext cx="3302000" cy="1569660"/>
            </a:xfrm>
            <a:prstGeom prst="rect">
              <a:avLst/>
            </a:prstGeom>
            <a:noFill/>
          </p:spPr>
          <p:txBody>
            <a:bodyPr wrap="square">
              <a:spAutoFit/>
            </a:bodyPr>
            <a:lstStyle/>
            <a:p>
              <a:pPr algn="l"/>
              <a:r>
                <a:rPr lang="en-IN" sz="2400" b="0" i="0" u="none" strike="noStrike" baseline="0" dirty="0">
                  <a:latin typeface="Times New Roman" panose="02020603050405020304" pitchFamily="18" charset="0"/>
                  <a:cs typeface="Times New Roman" panose="02020603050405020304" pitchFamily="18" charset="0"/>
                </a:rPr>
                <a:t>semaphore </a:t>
              </a:r>
              <a:r>
                <a:rPr lang="en-IN" sz="2400" b="0" i="0" u="none" strike="noStrike" baseline="0" dirty="0" err="1">
                  <a:latin typeface="Times New Roman" panose="02020603050405020304" pitchFamily="18" charset="0"/>
                  <a:cs typeface="Times New Roman" panose="02020603050405020304" pitchFamily="18" charset="0"/>
                </a:rPr>
                <a:t>rw_mutex</a:t>
              </a:r>
              <a:r>
                <a:rPr lang="en-IN" sz="2400" b="0" i="0" u="none" strike="noStrike" baseline="0" dirty="0">
                  <a:latin typeface="Times New Roman" panose="02020603050405020304" pitchFamily="18" charset="0"/>
                  <a:cs typeface="Times New Roman" panose="02020603050405020304" pitchFamily="18" charset="0"/>
                </a:rPr>
                <a:t> = 1;</a:t>
              </a:r>
            </a:p>
            <a:p>
              <a:pPr algn="l"/>
              <a:r>
                <a:rPr lang="en-IN" sz="2400" b="0" i="0" u="none" strike="noStrike" baseline="0" dirty="0">
                  <a:latin typeface="Times New Roman" panose="02020603050405020304" pitchFamily="18" charset="0"/>
                  <a:cs typeface="Times New Roman" panose="02020603050405020304" pitchFamily="18" charset="0"/>
                </a:rPr>
                <a:t>semaphore mutex = 1;</a:t>
              </a:r>
            </a:p>
            <a:p>
              <a:pPr algn="l"/>
              <a:r>
                <a:rPr lang="en-IN" sz="2400" b="0" i="0" u="none" strike="noStrike" baseline="0" dirty="0">
                  <a:latin typeface="Times New Roman" panose="02020603050405020304" pitchFamily="18" charset="0"/>
                  <a:cs typeface="Times New Roman" panose="02020603050405020304" pitchFamily="18" charset="0"/>
                </a:rPr>
                <a:t>int read count = 0;</a:t>
              </a:r>
            </a:p>
          </p:txBody>
        </p:sp>
        <p:sp>
          <p:nvSpPr>
            <p:cNvPr id="6" name="Right Brace 5">
              <a:extLst>
                <a:ext uri="{FF2B5EF4-FFF2-40B4-BE49-F238E27FC236}">
                  <a16:creationId xmlns:a16="http://schemas.microsoft.com/office/drawing/2014/main" id="{29F2069D-9493-CA92-1C44-FF1EC115FEEA}"/>
                </a:ext>
              </a:extLst>
            </p:cNvPr>
            <p:cNvSpPr/>
            <p:nvPr/>
          </p:nvSpPr>
          <p:spPr>
            <a:xfrm>
              <a:off x="5730240" y="2245360"/>
              <a:ext cx="365759" cy="629920"/>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TextBox 7">
              <a:extLst>
                <a:ext uri="{FF2B5EF4-FFF2-40B4-BE49-F238E27FC236}">
                  <a16:creationId xmlns:a16="http://schemas.microsoft.com/office/drawing/2014/main" id="{8DE9C584-434B-8AD1-2240-A5D434A4A534}"/>
                </a:ext>
              </a:extLst>
            </p:cNvPr>
            <p:cNvSpPr txBox="1"/>
            <p:nvPr/>
          </p:nvSpPr>
          <p:spPr>
            <a:xfrm>
              <a:off x="6217922" y="2350254"/>
              <a:ext cx="6096000" cy="461665"/>
            </a:xfrm>
            <a:prstGeom prst="rect">
              <a:avLst/>
            </a:prstGeom>
            <a:noFill/>
          </p:spPr>
          <p:txBody>
            <a:bodyPr wrap="square">
              <a:spAutoFit/>
            </a:bodyPr>
            <a:lstStyle/>
            <a:p>
              <a:r>
                <a:rPr lang="en-US" sz="2400" b="0" i="0" u="none" strike="noStrike" baseline="0" dirty="0">
                  <a:latin typeface="Times New Roman" panose="02020603050405020304" pitchFamily="18" charset="0"/>
                  <a:cs typeface="Times New Roman" panose="02020603050405020304" pitchFamily="18" charset="0"/>
                </a:rPr>
                <a:t>binary semaphores initialized to 1 </a:t>
              </a:r>
              <a:endParaRPr lang="en-IN" sz="2400" dirty="0"/>
            </a:p>
          </p:txBody>
        </p:sp>
        <p:sp>
          <p:nvSpPr>
            <p:cNvPr id="9" name="TextBox 8">
              <a:extLst>
                <a:ext uri="{FF2B5EF4-FFF2-40B4-BE49-F238E27FC236}">
                  <a16:creationId xmlns:a16="http://schemas.microsoft.com/office/drawing/2014/main" id="{B5CC177E-4F82-A52A-6081-337A08C80ECC}"/>
                </a:ext>
              </a:extLst>
            </p:cNvPr>
            <p:cNvSpPr txBox="1"/>
            <p:nvPr/>
          </p:nvSpPr>
          <p:spPr>
            <a:xfrm>
              <a:off x="6207762" y="2855278"/>
              <a:ext cx="6096000" cy="46166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counting</a:t>
              </a:r>
              <a:r>
                <a:rPr lang="en-US" sz="2400" b="0" i="0" u="none" strike="noStrike" baseline="0" dirty="0">
                  <a:latin typeface="Times New Roman" panose="02020603050405020304" pitchFamily="18" charset="0"/>
                  <a:cs typeface="Times New Roman" panose="02020603050405020304" pitchFamily="18" charset="0"/>
                </a:rPr>
                <a:t> semaphores initialized to 1 </a:t>
              </a:r>
              <a:endParaRPr lang="en-IN" sz="2400" dirty="0"/>
            </a:p>
          </p:txBody>
        </p:sp>
      </p:grpSp>
      <p:pic>
        <p:nvPicPr>
          <p:cNvPr id="12" name="Picture 11">
            <a:extLst>
              <a:ext uri="{FF2B5EF4-FFF2-40B4-BE49-F238E27FC236}">
                <a16:creationId xmlns:a16="http://schemas.microsoft.com/office/drawing/2014/main" id="{30AEB4AA-6760-E9FA-1853-3626066BAD19}"/>
              </a:ext>
            </a:extLst>
          </p:cNvPr>
          <p:cNvPicPr>
            <a:picLocks noChangeAspect="1"/>
          </p:cNvPicPr>
          <p:nvPr/>
        </p:nvPicPr>
        <p:blipFill>
          <a:blip r:embed="rId2"/>
          <a:stretch>
            <a:fillRect/>
          </a:stretch>
        </p:blipFill>
        <p:spPr>
          <a:xfrm>
            <a:off x="747793" y="2434668"/>
            <a:ext cx="4307688" cy="2147491"/>
          </a:xfrm>
          <a:prstGeom prst="rect">
            <a:avLst/>
          </a:prstGeom>
        </p:spPr>
      </p:pic>
      <p:pic>
        <p:nvPicPr>
          <p:cNvPr id="14" name="Picture 13">
            <a:extLst>
              <a:ext uri="{FF2B5EF4-FFF2-40B4-BE49-F238E27FC236}">
                <a16:creationId xmlns:a16="http://schemas.microsoft.com/office/drawing/2014/main" id="{6E9196D4-0EE4-3AC1-9D85-E2C85F2A403F}"/>
              </a:ext>
            </a:extLst>
          </p:cNvPr>
          <p:cNvPicPr>
            <a:picLocks noChangeAspect="1"/>
          </p:cNvPicPr>
          <p:nvPr/>
        </p:nvPicPr>
        <p:blipFill>
          <a:blip r:embed="rId3"/>
          <a:stretch>
            <a:fillRect/>
          </a:stretch>
        </p:blipFill>
        <p:spPr>
          <a:xfrm>
            <a:off x="6280494" y="2334141"/>
            <a:ext cx="4245266" cy="4146825"/>
          </a:xfrm>
          <a:prstGeom prst="rect">
            <a:avLst/>
          </a:prstGeom>
        </p:spPr>
      </p:pic>
      <p:sp>
        <p:nvSpPr>
          <p:cNvPr id="15" name="TextBox 14">
            <a:extLst>
              <a:ext uri="{FF2B5EF4-FFF2-40B4-BE49-F238E27FC236}">
                <a16:creationId xmlns:a16="http://schemas.microsoft.com/office/drawing/2014/main" id="{B5B5DDD4-1983-B74C-9E33-43D91CF621CA}"/>
              </a:ext>
            </a:extLst>
          </p:cNvPr>
          <p:cNvSpPr txBox="1"/>
          <p:nvPr/>
        </p:nvSpPr>
        <p:spPr>
          <a:xfrm>
            <a:off x="6514794" y="6457890"/>
            <a:ext cx="2164080" cy="400110"/>
          </a:xfrm>
          <a:prstGeom prst="rect">
            <a:avLst/>
          </a:prstGeom>
          <a:noFill/>
        </p:spPr>
        <p:txBody>
          <a:bodyPr wrap="square" rtlCol="0">
            <a:spAutoFit/>
          </a:bodyPr>
          <a:lstStyle/>
          <a:p>
            <a:r>
              <a:rPr lang="en-IN" sz="2000" dirty="0">
                <a:highlight>
                  <a:srgbClr val="FFFF00"/>
                </a:highlight>
              </a:rPr>
              <a:t>Reader</a:t>
            </a:r>
          </a:p>
        </p:txBody>
      </p:sp>
      <p:sp>
        <p:nvSpPr>
          <p:cNvPr id="16" name="TextBox 15">
            <a:extLst>
              <a:ext uri="{FF2B5EF4-FFF2-40B4-BE49-F238E27FC236}">
                <a16:creationId xmlns:a16="http://schemas.microsoft.com/office/drawing/2014/main" id="{FF0C1881-079D-56BA-FA95-592711F08A3A}"/>
              </a:ext>
            </a:extLst>
          </p:cNvPr>
          <p:cNvSpPr txBox="1"/>
          <p:nvPr/>
        </p:nvSpPr>
        <p:spPr>
          <a:xfrm>
            <a:off x="904240" y="4582159"/>
            <a:ext cx="2164080" cy="400110"/>
          </a:xfrm>
          <a:prstGeom prst="rect">
            <a:avLst/>
          </a:prstGeom>
          <a:noFill/>
        </p:spPr>
        <p:txBody>
          <a:bodyPr wrap="square" rtlCol="0">
            <a:spAutoFit/>
          </a:bodyPr>
          <a:lstStyle/>
          <a:p>
            <a:r>
              <a:rPr lang="en-IN" sz="2000" dirty="0">
                <a:highlight>
                  <a:srgbClr val="FFFF00"/>
                </a:highlight>
              </a:rPr>
              <a:t>Writer</a:t>
            </a:r>
          </a:p>
        </p:txBody>
      </p:sp>
    </p:spTree>
    <p:extLst>
      <p:ext uri="{BB962C8B-B14F-4D97-AF65-F5344CB8AC3E}">
        <p14:creationId xmlns:p14="http://schemas.microsoft.com/office/powerpoint/2010/main" val="30248511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42C3E-1043-5D56-244E-BFA24326489C}"/>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E3F6ABE-FE1D-4857-7CBC-AB37F0CB7B53}"/>
              </a:ext>
            </a:extLst>
          </p:cNvPr>
          <p:cNvGrpSpPr/>
          <p:nvPr/>
        </p:nvGrpSpPr>
        <p:grpSpPr>
          <a:xfrm>
            <a:off x="894080" y="143855"/>
            <a:ext cx="7589520" cy="1148651"/>
            <a:chOff x="2529840" y="2105561"/>
            <a:chExt cx="9693041" cy="1877030"/>
          </a:xfrm>
        </p:grpSpPr>
        <p:sp>
          <p:nvSpPr>
            <p:cNvPr id="5" name="TextBox 4">
              <a:extLst>
                <a:ext uri="{FF2B5EF4-FFF2-40B4-BE49-F238E27FC236}">
                  <a16:creationId xmlns:a16="http://schemas.microsoft.com/office/drawing/2014/main" id="{9EEC8717-69EE-CB0B-6EC3-0573ABA46A50}"/>
                </a:ext>
              </a:extLst>
            </p:cNvPr>
            <p:cNvSpPr txBox="1"/>
            <p:nvPr/>
          </p:nvSpPr>
          <p:spPr>
            <a:xfrm>
              <a:off x="2529840" y="2105561"/>
              <a:ext cx="3302001" cy="1877030"/>
            </a:xfrm>
            <a:prstGeom prst="rect">
              <a:avLst/>
            </a:prstGeom>
            <a:noFill/>
          </p:spPr>
          <p:txBody>
            <a:bodyPr wrap="square">
              <a:spAutoFit/>
            </a:bodyPr>
            <a:lstStyle/>
            <a:p>
              <a:pPr algn="l"/>
              <a:r>
                <a:rPr lang="en-IN" b="0" i="0" u="none" strike="noStrike" baseline="0" dirty="0">
                  <a:latin typeface="Times New Roman" panose="02020603050405020304" pitchFamily="18" charset="0"/>
                  <a:cs typeface="Times New Roman" panose="02020603050405020304" pitchFamily="18" charset="0"/>
                </a:rPr>
                <a:t>semaphore </a:t>
              </a:r>
              <a:r>
                <a:rPr lang="en-IN" b="0" i="0" u="none" strike="noStrike" baseline="0" dirty="0" err="1">
                  <a:latin typeface="Times New Roman" panose="02020603050405020304" pitchFamily="18" charset="0"/>
                  <a:cs typeface="Times New Roman" panose="02020603050405020304" pitchFamily="18" charset="0"/>
                </a:rPr>
                <a:t>rw</a:t>
              </a:r>
              <a:r>
                <a:rPr lang="en-IN" b="0" i="0" u="none" strike="noStrike" baseline="0" dirty="0">
                  <a:latin typeface="Times New Roman" panose="02020603050405020304" pitchFamily="18" charset="0"/>
                  <a:cs typeface="Times New Roman" panose="02020603050405020304" pitchFamily="18" charset="0"/>
                </a:rPr>
                <a:t> mutex = 1;</a:t>
              </a:r>
            </a:p>
            <a:p>
              <a:pPr algn="l"/>
              <a:r>
                <a:rPr lang="en-IN" b="0" i="0" u="none" strike="noStrike" baseline="0" dirty="0">
                  <a:latin typeface="Times New Roman" panose="02020603050405020304" pitchFamily="18" charset="0"/>
                  <a:cs typeface="Times New Roman" panose="02020603050405020304" pitchFamily="18" charset="0"/>
                </a:rPr>
                <a:t>semaphore mutex = 1;</a:t>
              </a:r>
            </a:p>
            <a:p>
              <a:pPr algn="l"/>
              <a:r>
                <a:rPr lang="en-IN" b="0" i="0" u="none" strike="noStrike" baseline="0" dirty="0">
                  <a:latin typeface="Times New Roman" panose="02020603050405020304" pitchFamily="18" charset="0"/>
                  <a:cs typeface="Times New Roman" panose="02020603050405020304" pitchFamily="18" charset="0"/>
                </a:rPr>
                <a:t>int read count = 0;</a:t>
              </a:r>
            </a:p>
          </p:txBody>
        </p:sp>
        <p:sp>
          <p:nvSpPr>
            <p:cNvPr id="6" name="Right Brace 5">
              <a:extLst>
                <a:ext uri="{FF2B5EF4-FFF2-40B4-BE49-F238E27FC236}">
                  <a16:creationId xmlns:a16="http://schemas.microsoft.com/office/drawing/2014/main" id="{DE6B6611-3598-FD4B-2F11-682CE0654476}"/>
                </a:ext>
              </a:extLst>
            </p:cNvPr>
            <p:cNvSpPr/>
            <p:nvPr/>
          </p:nvSpPr>
          <p:spPr>
            <a:xfrm>
              <a:off x="5730241" y="2245360"/>
              <a:ext cx="101601" cy="391048"/>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200"/>
            </a:p>
          </p:txBody>
        </p:sp>
        <p:sp>
          <p:nvSpPr>
            <p:cNvPr id="8" name="TextBox 7">
              <a:extLst>
                <a:ext uri="{FF2B5EF4-FFF2-40B4-BE49-F238E27FC236}">
                  <a16:creationId xmlns:a16="http://schemas.microsoft.com/office/drawing/2014/main" id="{7AFBC2D1-87DC-D7DF-FA56-D02518918C00}"/>
                </a:ext>
              </a:extLst>
            </p:cNvPr>
            <p:cNvSpPr txBox="1"/>
            <p:nvPr/>
          </p:nvSpPr>
          <p:spPr>
            <a:xfrm>
              <a:off x="6126881" y="2245360"/>
              <a:ext cx="6096000" cy="469258"/>
            </a:xfrm>
            <a:prstGeom prst="rect">
              <a:avLst/>
            </a:prstGeom>
            <a:noFill/>
          </p:spPr>
          <p:txBody>
            <a:bodyPr wrap="square">
              <a:spAutoFit/>
            </a:bodyPr>
            <a:lstStyle/>
            <a:p>
              <a:r>
                <a:rPr lang="en-US" b="0" i="0" u="none" strike="noStrike" baseline="0" dirty="0">
                  <a:latin typeface="Times New Roman" panose="02020603050405020304" pitchFamily="18" charset="0"/>
                  <a:cs typeface="Times New Roman" panose="02020603050405020304" pitchFamily="18" charset="0"/>
                </a:rPr>
                <a:t>binary semaphores initialized to 1 </a:t>
              </a:r>
              <a:endParaRPr lang="en-IN" dirty="0"/>
            </a:p>
          </p:txBody>
        </p:sp>
        <p:sp>
          <p:nvSpPr>
            <p:cNvPr id="9" name="TextBox 8">
              <a:extLst>
                <a:ext uri="{FF2B5EF4-FFF2-40B4-BE49-F238E27FC236}">
                  <a16:creationId xmlns:a16="http://schemas.microsoft.com/office/drawing/2014/main" id="{D4F1EB07-D0F9-B0E8-0973-EE4D3602FD2A}"/>
                </a:ext>
              </a:extLst>
            </p:cNvPr>
            <p:cNvSpPr txBox="1"/>
            <p:nvPr/>
          </p:nvSpPr>
          <p:spPr>
            <a:xfrm>
              <a:off x="6113904" y="2985064"/>
              <a:ext cx="6096001" cy="603532"/>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counting</a:t>
              </a:r>
              <a:r>
                <a:rPr lang="en-US" b="0" i="0" u="none" strike="noStrike" baseline="0" dirty="0">
                  <a:latin typeface="Times New Roman" panose="02020603050405020304" pitchFamily="18" charset="0"/>
                  <a:cs typeface="Times New Roman" panose="02020603050405020304" pitchFamily="18" charset="0"/>
                </a:rPr>
                <a:t> semaphores initialized to 0 </a:t>
              </a:r>
              <a:endParaRPr lang="en-IN" dirty="0"/>
            </a:p>
          </p:txBody>
        </p:sp>
      </p:grpSp>
      <p:pic>
        <p:nvPicPr>
          <p:cNvPr id="12" name="Picture 11">
            <a:extLst>
              <a:ext uri="{FF2B5EF4-FFF2-40B4-BE49-F238E27FC236}">
                <a16:creationId xmlns:a16="http://schemas.microsoft.com/office/drawing/2014/main" id="{9D5BAD5B-7EC7-9C29-06C9-F475C292948B}"/>
              </a:ext>
            </a:extLst>
          </p:cNvPr>
          <p:cNvPicPr>
            <a:picLocks noChangeAspect="1"/>
          </p:cNvPicPr>
          <p:nvPr/>
        </p:nvPicPr>
        <p:blipFill>
          <a:blip r:embed="rId2"/>
          <a:stretch>
            <a:fillRect/>
          </a:stretch>
        </p:blipFill>
        <p:spPr>
          <a:xfrm>
            <a:off x="8293472" y="357215"/>
            <a:ext cx="3604903" cy="1797135"/>
          </a:xfrm>
          <a:prstGeom prst="rect">
            <a:avLst/>
          </a:prstGeom>
          <a:ln w="12700">
            <a:solidFill>
              <a:schemeClr val="tx1"/>
            </a:solidFill>
          </a:ln>
        </p:spPr>
      </p:pic>
      <p:pic>
        <p:nvPicPr>
          <p:cNvPr id="14" name="Picture 13">
            <a:extLst>
              <a:ext uri="{FF2B5EF4-FFF2-40B4-BE49-F238E27FC236}">
                <a16:creationId xmlns:a16="http://schemas.microsoft.com/office/drawing/2014/main" id="{EFC6C243-58E0-DD16-EDA9-ADD0F0D53228}"/>
              </a:ext>
            </a:extLst>
          </p:cNvPr>
          <p:cNvPicPr>
            <a:picLocks noChangeAspect="1"/>
          </p:cNvPicPr>
          <p:nvPr/>
        </p:nvPicPr>
        <p:blipFill>
          <a:blip r:embed="rId3"/>
          <a:stretch>
            <a:fillRect/>
          </a:stretch>
        </p:blipFill>
        <p:spPr>
          <a:xfrm>
            <a:off x="8293472" y="2469789"/>
            <a:ext cx="3597880" cy="3514451"/>
          </a:xfrm>
          <a:prstGeom prst="rect">
            <a:avLst/>
          </a:prstGeom>
          <a:ln w="12700">
            <a:solidFill>
              <a:schemeClr val="tx1"/>
            </a:solidFill>
          </a:ln>
        </p:spPr>
      </p:pic>
      <p:sp>
        <p:nvSpPr>
          <p:cNvPr id="7" name="TextBox 6">
            <a:extLst>
              <a:ext uri="{FF2B5EF4-FFF2-40B4-BE49-F238E27FC236}">
                <a16:creationId xmlns:a16="http://schemas.microsoft.com/office/drawing/2014/main" id="{19FD3441-ED16-DDA4-933F-6C88BDA5E899}"/>
              </a:ext>
            </a:extLst>
          </p:cNvPr>
          <p:cNvSpPr txBox="1"/>
          <p:nvPr/>
        </p:nvSpPr>
        <p:spPr>
          <a:xfrm>
            <a:off x="10984944" y="5584130"/>
            <a:ext cx="2164080" cy="400110"/>
          </a:xfrm>
          <a:prstGeom prst="rect">
            <a:avLst/>
          </a:prstGeom>
          <a:noFill/>
        </p:spPr>
        <p:txBody>
          <a:bodyPr wrap="square" rtlCol="0">
            <a:spAutoFit/>
          </a:bodyPr>
          <a:lstStyle/>
          <a:p>
            <a:r>
              <a:rPr lang="en-IN" sz="2000" dirty="0">
                <a:highlight>
                  <a:srgbClr val="FFFF00"/>
                </a:highlight>
              </a:rPr>
              <a:t>Reader</a:t>
            </a:r>
          </a:p>
        </p:txBody>
      </p:sp>
      <p:sp>
        <p:nvSpPr>
          <p:cNvPr id="11" name="TextBox 10">
            <a:extLst>
              <a:ext uri="{FF2B5EF4-FFF2-40B4-BE49-F238E27FC236}">
                <a16:creationId xmlns:a16="http://schemas.microsoft.com/office/drawing/2014/main" id="{75EA3B07-E996-3016-0C6C-9F50A8F44B8A}"/>
              </a:ext>
            </a:extLst>
          </p:cNvPr>
          <p:cNvSpPr txBox="1"/>
          <p:nvPr/>
        </p:nvSpPr>
        <p:spPr>
          <a:xfrm>
            <a:off x="11053830" y="1754240"/>
            <a:ext cx="2164080" cy="400110"/>
          </a:xfrm>
          <a:prstGeom prst="rect">
            <a:avLst/>
          </a:prstGeom>
          <a:noFill/>
        </p:spPr>
        <p:txBody>
          <a:bodyPr wrap="square" rtlCol="0">
            <a:spAutoFit/>
          </a:bodyPr>
          <a:lstStyle/>
          <a:p>
            <a:r>
              <a:rPr lang="en-IN" sz="2000" dirty="0">
                <a:highlight>
                  <a:srgbClr val="FFFF00"/>
                </a:highlight>
              </a:rPr>
              <a:t>Writer</a:t>
            </a:r>
          </a:p>
        </p:txBody>
      </p:sp>
      <p:sp>
        <p:nvSpPr>
          <p:cNvPr id="13" name="Cylinder 12">
            <a:extLst>
              <a:ext uri="{FF2B5EF4-FFF2-40B4-BE49-F238E27FC236}">
                <a16:creationId xmlns:a16="http://schemas.microsoft.com/office/drawing/2014/main" id="{738E0FF5-5879-8339-0EF0-0B18180EF953}"/>
              </a:ext>
            </a:extLst>
          </p:cNvPr>
          <p:cNvSpPr/>
          <p:nvPr/>
        </p:nvSpPr>
        <p:spPr>
          <a:xfrm>
            <a:off x="3595027" y="2332821"/>
            <a:ext cx="1096174" cy="1318568"/>
          </a:xfrm>
          <a:prstGeom prst="ca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TextBox 14">
            <a:extLst>
              <a:ext uri="{FF2B5EF4-FFF2-40B4-BE49-F238E27FC236}">
                <a16:creationId xmlns:a16="http://schemas.microsoft.com/office/drawing/2014/main" id="{4B74A533-33E6-2C9D-628F-2A01BCE59DA9}"/>
              </a:ext>
            </a:extLst>
          </p:cNvPr>
          <p:cNvSpPr txBox="1"/>
          <p:nvPr/>
        </p:nvSpPr>
        <p:spPr>
          <a:xfrm>
            <a:off x="938260" y="1871156"/>
            <a:ext cx="1666240" cy="461665"/>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Reader1</a:t>
            </a:r>
          </a:p>
        </p:txBody>
      </p:sp>
      <p:sp>
        <p:nvSpPr>
          <p:cNvPr id="17" name="TextBox 16">
            <a:extLst>
              <a:ext uri="{FF2B5EF4-FFF2-40B4-BE49-F238E27FC236}">
                <a16:creationId xmlns:a16="http://schemas.microsoft.com/office/drawing/2014/main" id="{C9F2BE51-5B75-B332-F45C-1A4CD7F18309}"/>
              </a:ext>
            </a:extLst>
          </p:cNvPr>
          <p:cNvSpPr txBox="1"/>
          <p:nvPr/>
        </p:nvSpPr>
        <p:spPr>
          <a:xfrm>
            <a:off x="938260" y="2594749"/>
            <a:ext cx="1666240" cy="461665"/>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Reader2</a:t>
            </a:r>
          </a:p>
        </p:txBody>
      </p:sp>
      <p:sp>
        <p:nvSpPr>
          <p:cNvPr id="18" name="TextBox 17">
            <a:extLst>
              <a:ext uri="{FF2B5EF4-FFF2-40B4-BE49-F238E27FC236}">
                <a16:creationId xmlns:a16="http://schemas.microsoft.com/office/drawing/2014/main" id="{70AA51C6-BEB3-5DBA-3ED6-4627EDF0B67B}"/>
              </a:ext>
            </a:extLst>
          </p:cNvPr>
          <p:cNvSpPr txBox="1"/>
          <p:nvPr/>
        </p:nvSpPr>
        <p:spPr>
          <a:xfrm>
            <a:off x="938260" y="3339922"/>
            <a:ext cx="1666240" cy="461665"/>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Reader3</a:t>
            </a:r>
          </a:p>
        </p:txBody>
      </p:sp>
      <p:sp>
        <p:nvSpPr>
          <p:cNvPr id="20" name="TextBox 19">
            <a:extLst>
              <a:ext uri="{FF2B5EF4-FFF2-40B4-BE49-F238E27FC236}">
                <a16:creationId xmlns:a16="http://schemas.microsoft.com/office/drawing/2014/main" id="{803D5C7D-D1CF-9C18-CB56-A8C72F811530}"/>
              </a:ext>
            </a:extLst>
          </p:cNvPr>
          <p:cNvSpPr txBox="1"/>
          <p:nvPr/>
        </p:nvSpPr>
        <p:spPr>
          <a:xfrm>
            <a:off x="5406300" y="2332821"/>
            <a:ext cx="1666240" cy="461665"/>
          </a:xfrm>
          <a:prstGeom prst="rect">
            <a:avLst/>
          </a:prstGeom>
          <a:solidFill>
            <a:srgbClr val="00B05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Writer</a:t>
            </a:r>
          </a:p>
        </p:txBody>
      </p:sp>
      <p:sp>
        <p:nvSpPr>
          <p:cNvPr id="21" name="TextBox 20">
            <a:extLst>
              <a:ext uri="{FF2B5EF4-FFF2-40B4-BE49-F238E27FC236}">
                <a16:creationId xmlns:a16="http://schemas.microsoft.com/office/drawing/2014/main" id="{08CFA50F-BFC6-262D-76CF-A6723D7EF098}"/>
              </a:ext>
            </a:extLst>
          </p:cNvPr>
          <p:cNvSpPr txBox="1"/>
          <p:nvPr/>
        </p:nvSpPr>
        <p:spPr>
          <a:xfrm>
            <a:off x="5369560" y="3429000"/>
            <a:ext cx="1666240" cy="461665"/>
          </a:xfrm>
          <a:prstGeom prst="rect">
            <a:avLst/>
          </a:prstGeom>
          <a:solidFill>
            <a:srgbClr val="00B050"/>
          </a:solidFill>
          <a:ln w="9525">
            <a:solidFill>
              <a:schemeClr val="tx1"/>
            </a:solidFill>
          </a:ln>
        </p:spPr>
        <p:txBody>
          <a:bodyPr wrap="square" rtlCol="0">
            <a:spAutoFit/>
          </a:bodyPr>
          <a:lstStyle>
            <a:defPPr>
              <a:defRPr lang="en-US"/>
            </a:defPPr>
            <a:lvl1pPr>
              <a:defRPr sz="2400" b="1">
                <a:latin typeface="Times New Roman" panose="02020603050405020304" pitchFamily="18" charset="0"/>
                <a:cs typeface="Times New Roman" panose="02020603050405020304" pitchFamily="18" charset="0"/>
              </a:defRPr>
            </a:lvl1pPr>
          </a:lstStyle>
          <a:p>
            <a:r>
              <a:rPr lang="en-IN" dirty="0"/>
              <a:t>Writer</a:t>
            </a:r>
          </a:p>
        </p:txBody>
      </p:sp>
      <p:sp>
        <p:nvSpPr>
          <p:cNvPr id="23" name="TextBox 22">
            <a:extLst>
              <a:ext uri="{FF2B5EF4-FFF2-40B4-BE49-F238E27FC236}">
                <a16:creationId xmlns:a16="http://schemas.microsoft.com/office/drawing/2014/main" id="{C21626A8-3EA8-CDA3-B51E-01B91A050E61}"/>
              </a:ext>
            </a:extLst>
          </p:cNvPr>
          <p:cNvSpPr txBox="1"/>
          <p:nvPr/>
        </p:nvSpPr>
        <p:spPr>
          <a:xfrm>
            <a:off x="3883660" y="3244334"/>
            <a:ext cx="495300" cy="369332"/>
          </a:xfrm>
          <a:prstGeom prst="rect">
            <a:avLst/>
          </a:prstGeom>
          <a:noFill/>
        </p:spPr>
        <p:txBody>
          <a:bodyPr wrap="square">
            <a:spAutoFit/>
          </a:bodyPr>
          <a:lstStyle/>
          <a:p>
            <a:r>
              <a:rPr lang="en-IN" sz="1800" b="1" dirty="0">
                <a:highlight>
                  <a:srgbClr val="FFFF00"/>
                </a:highlight>
                <a:latin typeface="Times New Roman" panose="02020603050405020304" pitchFamily="18" charset="0"/>
                <a:cs typeface="Times New Roman" panose="02020603050405020304" pitchFamily="18" charset="0"/>
              </a:rPr>
              <a:t>R1</a:t>
            </a:r>
            <a:endParaRPr lang="en-IN" dirty="0">
              <a:highlight>
                <a:srgbClr val="FFFF00"/>
              </a:highlight>
            </a:endParaRPr>
          </a:p>
        </p:txBody>
      </p:sp>
      <p:sp>
        <p:nvSpPr>
          <p:cNvPr id="24" name="TextBox 23">
            <a:extLst>
              <a:ext uri="{FF2B5EF4-FFF2-40B4-BE49-F238E27FC236}">
                <a16:creationId xmlns:a16="http://schemas.microsoft.com/office/drawing/2014/main" id="{B092B6C9-4D27-F8DC-D45B-83CC7E12E842}"/>
              </a:ext>
            </a:extLst>
          </p:cNvPr>
          <p:cNvSpPr txBox="1"/>
          <p:nvPr/>
        </p:nvSpPr>
        <p:spPr>
          <a:xfrm>
            <a:off x="3883660" y="2875002"/>
            <a:ext cx="586740" cy="369332"/>
          </a:xfrm>
          <a:prstGeom prst="rect">
            <a:avLst/>
          </a:prstGeom>
          <a:noFill/>
        </p:spPr>
        <p:txBody>
          <a:bodyPr wrap="square">
            <a:spAutoFit/>
          </a:bodyPr>
          <a:lstStyle/>
          <a:p>
            <a:r>
              <a:rPr lang="en-IN" sz="1800" b="1" dirty="0">
                <a:highlight>
                  <a:srgbClr val="FFFF00"/>
                </a:highlight>
                <a:latin typeface="Times New Roman" panose="02020603050405020304" pitchFamily="18" charset="0"/>
                <a:cs typeface="Times New Roman" panose="02020603050405020304" pitchFamily="18" charset="0"/>
              </a:rPr>
              <a:t>R2</a:t>
            </a:r>
            <a:endParaRPr lang="en-IN" dirty="0">
              <a:highlight>
                <a:srgbClr val="FFFF00"/>
              </a:highlight>
            </a:endParaRPr>
          </a:p>
        </p:txBody>
      </p:sp>
      <p:cxnSp>
        <p:nvCxnSpPr>
          <p:cNvPr id="26" name="Straight Arrow Connector 25">
            <a:extLst>
              <a:ext uri="{FF2B5EF4-FFF2-40B4-BE49-F238E27FC236}">
                <a16:creationId xmlns:a16="http://schemas.microsoft.com/office/drawing/2014/main" id="{CDF5711F-C468-6A1C-7573-3133F43183E0}"/>
              </a:ext>
            </a:extLst>
          </p:cNvPr>
          <p:cNvCxnSpPr>
            <a:stCxn id="15" idx="3"/>
            <a:endCxn id="13" idx="2"/>
          </p:cNvCxnSpPr>
          <p:nvPr/>
        </p:nvCxnSpPr>
        <p:spPr>
          <a:xfrm>
            <a:off x="2604500" y="2101989"/>
            <a:ext cx="990527" cy="8901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CD3CEFF5-9E3A-FA90-740B-C3A5C0FFB632}"/>
              </a:ext>
            </a:extLst>
          </p:cNvPr>
          <p:cNvCxnSpPr>
            <a:stCxn id="17" idx="3"/>
            <a:endCxn id="13" idx="2"/>
          </p:cNvCxnSpPr>
          <p:nvPr/>
        </p:nvCxnSpPr>
        <p:spPr>
          <a:xfrm>
            <a:off x="2604500" y="2825582"/>
            <a:ext cx="990527" cy="166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7EED13D-DFE5-8952-5714-C2B067A8E3F3}"/>
              </a:ext>
            </a:extLst>
          </p:cNvPr>
          <p:cNvCxnSpPr>
            <a:cxnSpLocks/>
            <a:stCxn id="18" idx="3"/>
            <a:endCxn id="13" idx="2"/>
          </p:cNvCxnSpPr>
          <p:nvPr/>
        </p:nvCxnSpPr>
        <p:spPr>
          <a:xfrm flipV="1">
            <a:off x="2604500" y="2992105"/>
            <a:ext cx="990527" cy="5786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D7180DC-94C8-A5AA-4942-2C7208B30304}"/>
              </a:ext>
            </a:extLst>
          </p:cNvPr>
          <p:cNvCxnSpPr>
            <a:stCxn id="20" idx="1"/>
            <a:endCxn id="13" idx="4"/>
          </p:cNvCxnSpPr>
          <p:nvPr/>
        </p:nvCxnSpPr>
        <p:spPr>
          <a:xfrm flipH="1">
            <a:off x="4691201" y="2563654"/>
            <a:ext cx="715099" cy="4284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0F0C5BD1-56FE-E8DD-CEA1-6A573A99E916}"/>
              </a:ext>
            </a:extLst>
          </p:cNvPr>
          <p:cNvCxnSpPr>
            <a:cxnSpLocks/>
            <a:stCxn id="21" idx="1"/>
            <a:endCxn id="13" idx="4"/>
          </p:cNvCxnSpPr>
          <p:nvPr/>
        </p:nvCxnSpPr>
        <p:spPr>
          <a:xfrm flipH="1" flipV="1">
            <a:off x="4691201" y="2992105"/>
            <a:ext cx="678359" cy="6677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DE413D21-4AC7-62D2-D725-D6F31C235D05}"/>
              </a:ext>
            </a:extLst>
          </p:cNvPr>
          <p:cNvSpPr txBox="1"/>
          <p:nvPr/>
        </p:nvSpPr>
        <p:spPr>
          <a:xfrm rot="20571763">
            <a:off x="4894400" y="2506407"/>
            <a:ext cx="372019" cy="461665"/>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41" name="TextBox 40">
            <a:extLst>
              <a:ext uri="{FF2B5EF4-FFF2-40B4-BE49-F238E27FC236}">
                <a16:creationId xmlns:a16="http://schemas.microsoft.com/office/drawing/2014/main" id="{FA00EF85-05A8-7D1D-E5C7-8D6571FBE73B}"/>
              </a:ext>
            </a:extLst>
          </p:cNvPr>
          <p:cNvSpPr txBox="1"/>
          <p:nvPr/>
        </p:nvSpPr>
        <p:spPr>
          <a:xfrm>
            <a:off x="3893820" y="2539722"/>
            <a:ext cx="586740" cy="369332"/>
          </a:xfrm>
          <a:prstGeom prst="rect">
            <a:avLst/>
          </a:prstGeom>
          <a:noFill/>
        </p:spPr>
        <p:txBody>
          <a:bodyPr wrap="square">
            <a:spAutoFit/>
          </a:bodyPr>
          <a:lstStyle/>
          <a:p>
            <a:r>
              <a:rPr lang="en-IN" sz="1800" b="1" dirty="0">
                <a:highlight>
                  <a:srgbClr val="FFFF00"/>
                </a:highlight>
                <a:latin typeface="Times New Roman" panose="02020603050405020304" pitchFamily="18" charset="0"/>
                <a:cs typeface="Times New Roman" panose="02020603050405020304" pitchFamily="18" charset="0"/>
              </a:rPr>
              <a:t>R</a:t>
            </a:r>
            <a:r>
              <a:rPr lang="en-IN" b="1" dirty="0">
                <a:highlight>
                  <a:srgbClr val="FFFF00"/>
                </a:highlight>
                <a:latin typeface="Times New Roman" panose="02020603050405020304" pitchFamily="18" charset="0"/>
                <a:cs typeface="Times New Roman" panose="02020603050405020304" pitchFamily="18" charset="0"/>
              </a:rPr>
              <a:t>3</a:t>
            </a:r>
            <a:endParaRPr lang="en-IN" dirty="0">
              <a:highlight>
                <a:srgbClr val="FFFF00"/>
              </a:highlight>
            </a:endParaRPr>
          </a:p>
        </p:txBody>
      </p:sp>
      <p:sp>
        <p:nvSpPr>
          <p:cNvPr id="42" name="TextBox 41">
            <a:extLst>
              <a:ext uri="{FF2B5EF4-FFF2-40B4-BE49-F238E27FC236}">
                <a16:creationId xmlns:a16="http://schemas.microsoft.com/office/drawing/2014/main" id="{7A41A157-B6B3-87E2-01B4-DA2B69A95530}"/>
              </a:ext>
            </a:extLst>
          </p:cNvPr>
          <p:cNvSpPr txBox="1"/>
          <p:nvPr/>
        </p:nvSpPr>
        <p:spPr>
          <a:xfrm rot="2236226">
            <a:off x="4843600" y="3044887"/>
            <a:ext cx="372019" cy="461665"/>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Tree>
    <p:extLst>
      <p:ext uri="{BB962C8B-B14F-4D97-AF65-F5344CB8AC3E}">
        <p14:creationId xmlns:p14="http://schemas.microsoft.com/office/powerpoint/2010/main" val="7134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P spid="20" grpId="0" animBg="1"/>
      <p:bldP spid="21" grpId="0" animBg="1"/>
      <p:bldP spid="23" grpId="0"/>
      <p:bldP spid="24" grpId="0"/>
      <p:bldP spid="39" grpId="0"/>
      <p:bldP spid="41" grpId="0"/>
      <p:bldP spid="4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ylinder 3">
            <a:extLst>
              <a:ext uri="{FF2B5EF4-FFF2-40B4-BE49-F238E27FC236}">
                <a16:creationId xmlns:a16="http://schemas.microsoft.com/office/drawing/2014/main" id="{EE2DBEEE-4B92-78D8-4544-4ABBD7202FD0}"/>
              </a:ext>
            </a:extLst>
          </p:cNvPr>
          <p:cNvSpPr/>
          <p:nvPr/>
        </p:nvSpPr>
        <p:spPr>
          <a:xfrm>
            <a:off x="3012748" y="711901"/>
            <a:ext cx="1048759" cy="1244876"/>
          </a:xfrm>
          <a:prstGeom prst="ca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TextBox 4">
            <a:extLst>
              <a:ext uri="{FF2B5EF4-FFF2-40B4-BE49-F238E27FC236}">
                <a16:creationId xmlns:a16="http://schemas.microsoft.com/office/drawing/2014/main" id="{A3B9836E-8C74-97E5-5B12-315A2D596BF7}"/>
              </a:ext>
            </a:extLst>
          </p:cNvPr>
          <p:cNvSpPr txBox="1"/>
          <p:nvPr/>
        </p:nvSpPr>
        <p:spPr>
          <a:xfrm>
            <a:off x="470900" y="27603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Reader1</a:t>
            </a:r>
          </a:p>
        </p:txBody>
      </p:sp>
      <p:sp>
        <p:nvSpPr>
          <p:cNvPr id="6" name="TextBox 5">
            <a:extLst>
              <a:ext uri="{FF2B5EF4-FFF2-40B4-BE49-F238E27FC236}">
                <a16:creationId xmlns:a16="http://schemas.microsoft.com/office/drawing/2014/main" id="{CE945972-B3D7-6FF6-F4E2-E88B7B25439B}"/>
              </a:ext>
            </a:extLst>
          </p:cNvPr>
          <p:cNvSpPr txBox="1"/>
          <p:nvPr/>
        </p:nvSpPr>
        <p:spPr>
          <a:xfrm>
            <a:off x="470900" y="959190"/>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Reader2</a:t>
            </a:r>
          </a:p>
        </p:txBody>
      </p:sp>
      <p:sp>
        <p:nvSpPr>
          <p:cNvPr id="7" name="TextBox 6">
            <a:extLst>
              <a:ext uri="{FF2B5EF4-FFF2-40B4-BE49-F238E27FC236}">
                <a16:creationId xmlns:a16="http://schemas.microsoft.com/office/drawing/2014/main" id="{980FEDB6-2328-978E-230E-14285F390AB7}"/>
              </a:ext>
            </a:extLst>
          </p:cNvPr>
          <p:cNvSpPr txBox="1"/>
          <p:nvPr/>
        </p:nvSpPr>
        <p:spPr>
          <a:xfrm>
            <a:off x="470900" y="166271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Reader3</a:t>
            </a:r>
          </a:p>
        </p:txBody>
      </p:sp>
      <p:sp>
        <p:nvSpPr>
          <p:cNvPr id="9" name="TextBox 8">
            <a:extLst>
              <a:ext uri="{FF2B5EF4-FFF2-40B4-BE49-F238E27FC236}">
                <a16:creationId xmlns:a16="http://schemas.microsoft.com/office/drawing/2014/main" id="{22D1F8D2-434F-2018-0B39-D47ECB3E79B8}"/>
              </a:ext>
            </a:extLst>
          </p:cNvPr>
          <p:cNvSpPr txBox="1"/>
          <p:nvPr/>
        </p:nvSpPr>
        <p:spPr>
          <a:xfrm>
            <a:off x="4745674" y="711901"/>
            <a:ext cx="1594166" cy="461665"/>
          </a:xfrm>
          <a:prstGeom prst="rect">
            <a:avLst/>
          </a:prstGeom>
          <a:solidFill>
            <a:srgbClr val="92D05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Writer1</a:t>
            </a:r>
          </a:p>
        </p:txBody>
      </p:sp>
      <p:sp>
        <p:nvSpPr>
          <p:cNvPr id="10" name="TextBox 9">
            <a:extLst>
              <a:ext uri="{FF2B5EF4-FFF2-40B4-BE49-F238E27FC236}">
                <a16:creationId xmlns:a16="http://schemas.microsoft.com/office/drawing/2014/main" id="{D9440FE5-3058-B7DD-E0BE-D15E636309B1}"/>
              </a:ext>
            </a:extLst>
          </p:cNvPr>
          <p:cNvSpPr txBox="1"/>
          <p:nvPr/>
        </p:nvSpPr>
        <p:spPr>
          <a:xfrm>
            <a:off x="4710523" y="1746817"/>
            <a:ext cx="1594166" cy="461665"/>
          </a:xfrm>
          <a:prstGeom prst="rect">
            <a:avLst/>
          </a:prstGeom>
          <a:solidFill>
            <a:srgbClr val="92D050"/>
          </a:solidFill>
          <a:ln w="9525">
            <a:solidFill>
              <a:schemeClr val="tx1"/>
            </a:solidFill>
          </a:ln>
        </p:spPr>
        <p:txBody>
          <a:bodyPr wrap="square" rtlCol="0">
            <a:spAutoFit/>
          </a:bodyPr>
          <a:lstStyle>
            <a:defPPr>
              <a:defRPr lang="en-US"/>
            </a:defPPr>
            <a:lvl1pPr>
              <a:defRPr sz="2400" b="1">
                <a:latin typeface="Times New Roman" panose="02020603050405020304" pitchFamily="18" charset="0"/>
                <a:cs typeface="Times New Roman" panose="02020603050405020304" pitchFamily="18" charset="0"/>
              </a:defRPr>
            </a:lvl1pPr>
          </a:lstStyle>
          <a:p>
            <a:r>
              <a:rPr lang="en-IN" dirty="0"/>
              <a:t>Writer2</a:t>
            </a:r>
          </a:p>
        </p:txBody>
      </p:sp>
      <p:sp>
        <p:nvSpPr>
          <p:cNvPr id="11" name="TextBox 10">
            <a:extLst>
              <a:ext uri="{FF2B5EF4-FFF2-40B4-BE49-F238E27FC236}">
                <a16:creationId xmlns:a16="http://schemas.microsoft.com/office/drawing/2014/main" id="{81422EB8-A2BD-61B7-C1A1-E0E44C5DC316}"/>
              </a:ext>
            </a:extLst>
          </p:cNvPr>
          <p:cNvSpPr txBox="1"/>
          <p:nvPr/>
        </p:nvSpPr>
        <p:spPr>
          <a:xfrm>
            <a:off x="3288896" y="1602951"/>
            <a:ext cx="473876" cy="348691"/>
          </a:xfrm>
          <a:prstGeom prst="rect">
            <a:avLst/>
          </a:prstGeom>
          <a:noFill/>
        </p:spPr>
        <p:txBody>
          <a:bodyPr wrap="square">
            <a:spAutoFit/>
          </a:bodyPr>
          <a:lstStyle/>
          <a:p>
            <a:r>
              <a:rPr lang="en-IN" sz="1800" b="1" dirty="0">
                <a:highlight>
                  <a:srgbClr val="FFFF00"/>
                </a:highlight>
                <a:latin typeface="Times New Roman" panose="02020603050405020304" pitchFamily="18" charset="0"/>
                <a:cs typeface="Times New Roman" panose="02020603050405020304" pitchFamily="18" charset="0"/>
              </a:rPr>
              <a:t>R1</a:t>
            </a:r>
            <a:endParaRPr lang="en-IN" dirty="0">
              <a:highlight>
                <a:srgbClr val="FFFF00"/>
              </a:highlight>
            </a:endParaRPr>
          </a:p>
        </p:txBody>
      </p:sp>
      <p:sp>
        <p:nvSpPr>
          <p:cNvPr id="12" name="TextBox 11">
            <a:extLst>
              <a:ext uri="{FF2B5EF4-FFF2-40B4-BE49-F238E27FC236}">
                <a16:creationId xmlns:a16="http://schemas.microsoft.com/office/drawing/2014/main" id="{ECDDA017-EF1D-94D6-3E33-5257C6F07124}"/>
              </a:ext>
            </a:extLst>
          </p:cNvPr>
          <p:cNvSpPr txBox="1"/>
          <p:nvPr/>
        </p:nvSpPr>
        <p:spPr>
          <a:xfrm>
            <a:off x="3288896" y="1244100"/>
            <a:ext cx="561360" cy="348691"/>
          </a:xfrm>
          <a:prstGeom prst="rect">
            <a:avLst/>
          </a:prstGeom>
          <a:noFill/>
        </p:spPr>
        <p:txBody>
          <a:bodyPr wrap="square">
            <a:spAutoFit/>
          </a:bodyPr>
          <a:lstStyle/>
          <a:p>
            <a:r>
              <a:rPr lang="en-IN" sz="1800" b="1" dirty="0">
                <a:highlight>
                  <a:srgbClr val="FFFF00"/>
                </a:highlight>
                <a:latin typeface="Times New Roman" panose="02020603050405020304" pitchFamily="18" charset="0"/>
                <a:cs typeface="Times New Roman" panose="02020603050405020304" pitchFamily="18" charset="0"/>
              </a:rPr>
              <a:t>R2</a:t>
            </a:r>
            <a:endParaRPr lang="en-IN" dirty="0">
              <a:highlight>
                <a:srgbClr val="FFFF00"/>
              </a:highlight>
            </a:endParaRPr>
          </a:p>
        </p:txBody>
      </p:sp>
      <p:cxnSp>
        <p:nvCxnSpPr>
          <p:cNvPr id="13" name="Straight Arrow Connector 12">
            <a:extLst>
              <a:ext uri="{FF2B5EF4-FFF2-40B4-BE49-F238E27FC236}">
                <a16:creationId xmlns:a16="http://schemas.microsoft.com/office/drawing/2014/main" id="{370A07AC-07AB-DBD6-9327-A454A5C38CF1}"/>
              </a:ext>
            </a:extLst>
          </p:cNvPr>
          <p:cNvCxnSpPr>
            <a:stCxn id="5" idx="3"/>
            <a:endCxn id="4" idx="2"/>
          </p:cNvCxnSpPr>
          <p:nvPr/>
        </p:nvCxnSpPr>
        <p:spPr>
          <a:xfrm>
            <a:off x="2065066" y="493969"/>
            <a:ext cx="947681" cy="840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47178E1-DE87-7798-FE85-40253688D3F4}"/>
              </a:ext>
            </a:extLst>
          </p:cNvPr>
          <p:cNvCxnSpPr>
            <a:stCxn id="6" idx="3"/>
            <a:endCxn id="4" idx="2"/>
          </p:cNvCxnSpPr>
          <p:nvPr/>
        </p:nvCxnSpPr>
        <p:spPr>
          <a:xfrm>
            <a:off x="2065066" y="1177122"/>
            <a:ext cx="947681" cy="1572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F8CE78E-24E8-BCC0-C10A-BEE4E5F01B88}"/>
              </a:ext>
            </a:extLst>
          </p:cNvPr>
          <p:cNvCxnSpPr>
            <a:cxnSpLocks/>
            <a:stCxn id="7" idx="3"/>
            <a:endCxn id="4" idx="2"/>
          </p:cNvCxnSpPr>
          <p:nvPr/>
        </p:nvCxnSpPr>
        <p:spPr>
          <a:xfrm flipV="1">
            <a:off x="2065066" y="1334339"/>
            <a:ext cx="947681" cy="546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CB8BC9D-FFE7-9FC0-E555-C05720834F25}"/>
              </a:ext>
            </a:extLst>
          </p:cNvPr>
          <p:cNvCxnSpPr>
            <a:stCxn id="9" idx="1"/>
            <a:endCxn id="4" idx="4"/>
          </p:cNvCxnSpPr>
          <p:nvPr/>
        </p:nvCxnSpPr>
        <p:spPr>
          <a:xfrm flipH="1">
            <a:off x="4061507" y="942734"/>
            <a:ext cx="684167" cy="3916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8721004-57D1-A231-ADE1-CA07D4CC229A}"/>
              </a:ext>
            </a:extLst>
          </p:cNvPr>
          <p:cNvCxnSpPr>
            <a:cxnSpLocks/>
            <a:stCxn id="10" idx="1"/>
            <a:endCxn id="4" idx="4"/>
          </p:cNvCxnSpPr>
          <p:nvPr/>
        </p:nvCxnSpPr>
        <p:spPr>
          <a:xfrm flipH="1" flipV="1">
            <a:off x="4061507" y="1334339"/>
            <a:ext cx="649016" cy="643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5825356-218C-CF67-0E32-BCBABB992110}"/>
              </a:ext>
            </a:extLst>
          </p:cNvPr>
          <p:cNvSpPr txBox="1"/>
          <p:nvPr/>
        </p:nvSpPr>
        <p:spPr>
          <a:xfrm rot="20571763">
            <a:off x="4265637" y="88537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22" name="Cylinder 21">
            <a:extLst>
              <a:ext uri="{FF2B5EF4-FFF2-40B4-BE49-F238E27FC236}">
                <a16:creationId xmlns:a16="http://schemas.microsoft.com/office/drawing/2014/main" id="{88E37E71-20F2-072F-0330-099DC2A89D1B}"/>
              </a:ext>
            </a:extLst>
          </p:cNvPr>
          <p:cNvSpPr/>
          <p:nvPr/>
        </p:nvSpPr>
        <p:spPr>
          <a:xfrm>
            <a:off x="3094028" y="3536381"/>
            <a:ext cx="1048759" cy="1244876"/>
          </a:xfrm>
          <a:prstGeom prst="ca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3" name="TextBox 22">
            <a:extLst>
              <a:ext uri="{FF2B5EF4-FFF2-40B4-BE49-F238E27FC236}">
                <a16:creationId xmlns:a16="http://schemas.microsoft.com/office/drawing/2014/main" id="{6D039FB8-469D-3240-7CF7-EA424F404BAA}"/>
              </a:ext>
            </a:extLst>
          </p:cNvPr>
          <p:cNvSpPr txBox="1"/>
          <p:nvPr/>
        </p:nvSpPr>
        <p:spPr>
          <a:xfrm>
            <a:off x="552180" y="310051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Reader1</a:t>
            </a:r>
          </a:p>
        </p:txBody>
      </p:sp>
      <p:sp>
        <p:nvSpPr>
          <p:cNvPr id="24" name="TextBox 23">
            <a:extLst>
              <a:ext uri="{FF2B5EF4-FFF2-40B4-BE49-F238E27FC236}">
                <a16:creationId xmlns:a16="http://schemas.microsoft.com/office/drawing/2014/main" id="{9FE746BD-60FB-0B14-81E8-A09E7A9DB637}"/>
              </a:ext>
            </a:extLst>
          </p:cNvPr>
          <p:cNvSpPr txBox="1"/>
          <p:nvPr/>
        </p:nvSpPr>
        <p:spPr>
          <a:xfrm>
            <a:off x="552180" y="3783670"/>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Reader2</a:t>
            </a:r>
          </a:p>
        </p:txBody>
      </p:sp>
      <p:sp>
        <p:nvSpPr>
          <p:cNvPr id="25" name="TextBox 24">
            <a:extLst>
              <a:ext uri="{FF2B5EF4-FFF2-40B4-BE49-F238E27FC236}">
                <a16:creationId xmlns:a16="http://schemas.microsoft.com/office/drawing/2014/main" id="{A9D2419A-E271-C17C-F706-AB44FEDCC342}"/>
              </a:ext>
            </a:extLst>
          </p:cNvPr>
          <p:cNvSpPr txBox="1"/>
          <p:nvPr/>
        </p:nvSpPr>
        <p:spPr>
          <a:xfrm>
            <a:off x="552180" y="448719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Reader3</a:t>
            </a:r>
          </a:p>
        </p:txBody>
      </p:sp>
      <p:sp>
        <p:nvSpPr>
          <p:cNvPr id="27" name="TextBox 26">
            <a:extLst>
              <a:ext uri="{FF2B5EF4-FFF2-40B4-BE49-F238E27FC236}">
                <a16:creationId xmlns:a16="http://schemas.microsoft.com/office/drawing/2014/main" id="{701986BD-2E81-BFD2-D98A-844F0FE6611A}"/>
              </a:ext>
            </a:extLst>
          </p:cNvPr>
          <p:cNvSpPr txBox="1"/>
          <p:nvPr/>
        </p:nvSpPr>
        <p:spPr>
          <a:xfrm>
            <a:off x="4826954" y="3536381"/>
            <a:ext cx="1594166" cy="461665"/>
          </a:xfrm>
          <a:prstGeom prst="rect">
            <a:avLst/>
          </a:prstGeom>
          <a:solidFill>
            <a:srgbClr val="92D05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Writer1</a:t>
            </a:r>
          </a:p>
        </p:txBody>
      </p:sp>
      <p:sp>
        <p:nvSpPr>
          <p:cNvPr id="28" name="TextBox 27">
            <a:extLst>
              <a:ext uri="{FF2B5EF4-FFF2-40B4-BE49-F238E27FC236}">
                <a16:creationId xmlns:a16="http://schemas.microsoft.com/office/drawing/2014/main" id="{3911C723-DEAA-DC1C-D428-ED6E7A1F7443}"/>
              </a:ext>
            </a:extLst>
          </p:cNvPr>
          <p:cNvSpPr txBox="1"/>
          <p:nvPr/>
        </p:nvSpPr>
        <p:spPr>
          <a:xfrm>
            <a:off x="4791803" y="4571297"/>
            <a:ext cx="1594166" cy="461665"/>
          </a:xfrm>
          <a:prstGeom prst="rect">
            <a:avLst/>
          </a:prstGeom>
          <a:solidFill>
            <a:srgbClr val="92D050"/>
          </a:solidFill>
          <a:ln w="9525">
            <a:solidFill>
              <a:schemeClr val="tx1"/>
            </a:solidFill>
          </a:ln>
        </p:spPr>
        <p:txBody>
          <a:bodyPr wrap="square" rtlCol="0">
            <a:spAutoFit/>
          </a:bodyPr>
          <a:lstStyle>
            <a:defPPr>
              <a:defRPr lang="en-US"/>
            </a:defPPr>
            <a:lvl1pPr>
              <a:defRPr sz="2400" b="1">
                <a:latin typeface="Times New Roman" panose="02020603050405020304" pitchFamily="18" charset="0"/>
                <a:cs typeface="Times New Roman" panose="02020603050405020304" pitchFamily="18" charset="0"/>
              </a:defRPr>
            </a:lvl1pPr>
          </a:lstStyle>
          <a:p>
            <a:r>
              <a:rPr lang="en-IN" dirty="0"/>
              <a:t>Writer2</a:t>
            </a:r>
          </a:p>
        </p:txBody>
      </p:sp>
      <p:sp>
        <p:nvSpPr>
          <p:cNvPr id="29" name="TextBox 28">
            <a:extLst>
              <a:ext uri="{FF2B5EF4-FFF2-40B4-BE49-F238E27FC236}">
                <a16:creationId xmlns:a16="http://schemas.microsoft.com/office/drawing/2014/main" id="{5A04F2A0-A3C4-FA59-7AC2-B8130638D76B}"/>
              </a:ext>
            </a:extLst>
          </p:cNvPr>
          <p:cNvSpPr txBox="1"/>
          <p:nvPr/>
        </p:nvSpPr>
        <p:spPr>
          <a:xfrm>
            <a:off x="3370176" y="4396951"/>
            <a:ext cx="561360" cy="369332"/>
          </a:xfrm>
          <a:prstGeom prst="rect">
            <a:avLst/>
          </a:prstGeom>
          <a:noFill/>
        </p:spPr>
        <p:txBody>
          <a:bodyPr wrap="square">
            <a:spAutoFit/>
          </a:bodyPr>
          <a:lstStyle/>
          <a:p>
            <a:r>
              <a:rPr lang="en-IN" b="1" dirty="0">
                <a:highlight>
                  <a:srgbClr val="00FF00"/>
                </a:highlight>
                <a:latin typeface="Times New Roman" panose="02020603050405020304" pitchFamily="18" charset="0"/>
                <a:cs typeface="Times New Roman" panose="02020603050405020304" pitchFamily="18" charset="0"/>
              </a:rPr>
              <a:t>W</a:t>
            </a:r>
            <a:r>
              <a:rPr lang="en-IN" sz="1800" b="1" dirty="0">
                <a:highlight>
                  <a:srgbClr val="00FF00"/>
                </a:highlight>
                <a:latin typeface="Times New Roman" panose="02020603050405020304" pitchFamily="18" charset="0"/>
                <a:cs typeface="Times New Roman" panose="02020603050405020304" pitchFamily="18" charset="0"/>
              </a:rPr>
              <a:t>1</a:t>
            </a:r>
            <a:endParaRPr lang="en-IN" dirty="0">
              <a:highlight>
                <a:srgbClr val="00FF00"/>
              </a:highlight>
            </a:endParaRPr>
          </a:p>
        </p:txBody>
      </p:sp>
      <p:cxnSp>
        <p:nvCxnSpPr>
          <p:cNvPr id="31" name="Straight Arrow Connector 30">
            <a:extLst>
              <a:ext uri="{FF2B5EF4-FFF2-40B4-BE49-F238E27FC236}">
                <a16:creationId xmlns:a16="http://schemas.microsoft.com/office/drawing/2014/main" id="{2C8CB38C-C631-CAF4-8876-1C793EB2B8A7}"/>
              </a:ext>
            </a:extLst>
          </p:cNvPr>
          <p:cNvCxnSpPr>
            <a:stCxn id="23" idx="3"/>
            <a:endCxn id="22" idx="2"/>
          </p:cNvCxnSpPr>
          <p:nvPr/>
        </p:nvCxnSpPr>
        <p:spPr>
          <a:xfrm>
            <a:off x="2146346" y="3318449"/>
            <a:ext cx="947681" cy="840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655EFAD0-CF6F-61BB-3FEA-8E57F9110B31}"/>
              </a:ext>
            </a:extLst>
          </p:cNvPr>
          <p:cNvCxnSpPr>
            <a:stCxn id="24" idx="3"/>
            <a:endCxn id="22" idx="2"/>
          </p:cNvCxnSpPr>
          <p:nvPr/>
        </p:nvCxnSpPr>
        <p:spPr>
          <a:xfrm>
            <a:off x="2146346" y="4001602"/>
            <a:ext cx="947681" cy="1572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BA2681D-54E9-C891-4A90-6DBC8E5D235F}"/>
              </a:ext>
            </a:extLst>
          </p:cNvPr>
          <p:cNvCxnSpPr>
            <a:cxnSpLocks/>
            <a:stCxn id="25" idx="3"/>
            <a:endCxn id="22" idx="2"/>
          </p:cNvCxnSpPr>
          <p:nvPr/>
        </p:nvCxnSpPr>
        <p:spPr>
          <a:xfrm flipV="1">
            <a:off x="2146346" y="4158819"/>
            <a:ext cx="947681" cy="546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2629970-FFAB-034A-6468-0E8AE4881E38}"/>
              </a:ext>
            </a:extLst>
          </p:cNvPr>
          <p:cNvCxnSpPr>
            <a:stCxn id="27" idx="1"/>
            <a:endCxn id="22" idx="4"/>
          </p:cNvCxnSpPr>
          <p:nvPr/>
        </p:nvCxnSpPr>
        <p:spPr>
          <a:xfrm flipH="1">
            <a:off x="4142787" y="3767214"/>
            <a:ext cx="684167" cy="3916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37FAC36-2088-F08E-3CBE-48D56ADA84F6}"/>
              </a:ext>
            </a:extLst>
          </p:cNvPr>
          <p:cNvCxnSpPr>
            <a:cxnSpLocks/>
            <a:stCxn id="28" idx="1"/>
            <a:endCxn id="22" idx="4"/>
          </p:cNvCxnSpPr>
          <p:nvPr/>
        </p:nvCxnSpPr>
        <p:spPr>
          <a:xfrm flipH="1" flipV="1">
            <a:off x="4142787" y="4158819"/>
            <a:ext cx="649016" cy="643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0421D260-0114-17E8-E8F2-B92956C25428}"/>
              </a:ext>
            </a:extLst>
          </p:cNvPr>
          <p:cNvSpPr txBox="1"/>
          <p:nvPr/>
        </p:nvSpPr>
        <p:spPr>
          <a:xfrm rot="2120396">
            <a:off x="2436837" y="347617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38" name="TextBox 37">
            <a:extLst>
              <a:ext uri="{FF2B5EF4-FFF2-40B4-BE49-F238E27FC236}">
                <a16:creationId xmlns:a16="http://schemas.microsoft.com/office/drawing/2014/main" id="{ABC03416-F6A7-71A1-1B97-01FBE88D1E3D}"/>
              </a:ext>
            </a:extLst>
          </p:cNvPr>
          <p:cNvSpPr txBox="1"/>
          <p:nvPr/>
        </p:nvSpPr>
        <p:spPr>
          <a:xfrm rot="2120396">
            <a:off x="4287139" y="4206484"/>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39" name="TextBox 38">
            <a:extLst>
              <a:ext uri="{FF2B5EF4-FFF2-40B4-BE49-F238E27FC236}">
                <a16:creationId xmlns:a16="http://schemas.microsoft.com/office/drawing/2014/main" id="{FEB9FED4-2D98-6D25-6E8C-14FC8EBBCFC5}"/>
              </a:ext>
            </a:extLst>
          </p:cNvPr>
          <p:cNvSpPr txBox="1"/>
          <p:nvPr/>
        </p:nvSpPr>
        <p:spPr>
          <a:xfrm>
            <a:off x="3299056" y="898660"/>
            <a:ext cx="561360" cy="369332"/>
          </a:xfrm>
          <a:prstGeom prst="rect">
            <a:avLst/>
          </a:prstGeom>
          <a:noFill/>
        </p:spPr>
        <p:txBody>
          <a:bodyPr wrap="square">
            <a:spAutoFit/>
          </a:bodyPr>
          <a:lstStyle/>
          <a:p>
            <a:r>
              <a:rPr lang="en-IN" sz="1800" b="1" dirty="0">
                <a:highlight>
                  <a:srgbClr val="FFFF00"/>
                </a:highlight>
                <a:latin typeface="Times New Roman" panose="02020603050405020304" pitchFamily="18" charset="0"/>
                <a:cs typeface="Times New Roman" panose="02020603050405020304" pitchFamily="18" charset="0"/>
              </a:rPr>
              <a:t>R</a:t>
            </a:r>
            <a:r>
              <a:rPr lang="en-IN" b="1" dirty="0">
                <a:highlight>
                  <a:srgbClr val="FFFF00"/>
                </a:highlight>
                <a:latin typeface="Times New Roman" panose="02020603050405020304" pitchFamily="18" charset="0"/>
                <a:cs typeface="Times New Roman" panose="02020603050405020304" pitchFamily="18" charset="0"/>
              </a:rPr>
              <a:t>3</a:t>
            </a:r>
            <a:endParaRPr lang="en-IN" dirty="0">
              <a:highlight>
                <a:srgbClr val="FFFF00"/>
              </a:highlight>
            </a:endParaRPr>
          </a:p>
        </p:txBody>
      </p:sp>
      <p:sp>
        <p:nvSpPr>
          <p:cNvPr id="40" name="TextBox 39">
            <a:extLst>
              <a:ext uri="{FF2B5EF4-FFF2-40B4-BE49-F238E27FC236}">
                <a16:creationId xmlns:a16="http://schemas.microsoft.com/office/drawing/2014/main" id="{928554A8-4DBA-35B1-9652-113020A78C04}"/>
              </a:ext>
            </a:extLst>
          </p:cNvPr>
          <p:cNvSpPr txBox="1"/>
          <p:nvPr/>
        </p:nvSpPr>
        <p:spPr>
          <a:xfrm rot="2698378">
            <a:off x="4235157" y="141369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41" name="TextBox 40">
            <a:extLst>
              <a:ext uri="{FF2B5EF4-FFF2-40B4-BE49-F238E27FC236}">
                <a16:creationId xmlns:a16="http://schemas.microsoft.com/office/drawing/2014/main" id="{4E57579B-BAD2-D678-3310-D176401DB0E1}"/>
              </a:ext>
            </a:extLst>
          </p:cNvPr>
          <p:cNvSpPr txBox="1"/>
          <p:nvPr/>
        </p:nvSpPr>
        <p:spPr>
          <a:xfrm rot="608848">
            <a:off x="2406357" y="384193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42" name="TextBox 41">
            <a:extLst>
              <a:ext uri="{FF2B5EF4-FFF2-40B4-BE49-F238E27FC236}">
                <a16:creationId xmlns:a16="http://schemas.microsoft.com/office/drawing/2014/main" id="{6E171003-CEC6-289A-D8A3-0C03BD066CE9}"/>
              </a:ext>
            </a:extLst>
          </p:cNvPr>
          <p:cNvSpPr txBox="1"/>
          <p:nvPr/>
        </p:nvSpPr>
        <p:spPr>
          <a:xfrm rot="21315055">
            <a:off x="2416517" y="4248337"/>
            <a:ext cx="355927" cy="435864"/>
          </a:xfrm>
          <a:prstGeom prst="rect">
            <a:avLst/>
          </a:prstGeom>
          <a:noFill/>
        </p:spPr>
        <p:txBody>
          <a:bodyPr wrap="square" rtlCol="0">
            <a:spAutoFit/>
          </a:bodyPr>
          <a:lstStyle/>
          <a:p>
            <a:r>
              <a:rPr lang="en-IN" sz="2400" b="1" dirty="0">
                <a:solidFill>
                  <a:srgbClr val="FF0000"/>
                </a:solidFill>
              </a:rPr>
              <a:t>X</a:t>
            </a:r>
            <a:endParaRPr lang="en-IN" b="1" dirty="0">
              <a:solidFill>
                <a:srgbClr val="FF0000"/>
              </a:solidFill>
            </a:endParaRPr>
          </a:p>
        </p:txBody>
      </p:sp>
      <p:sp>
        <p:nvSpPr>
          <p:cNvPr id="43" name="Cylinder 42">
            <a:extLst>
              <a:ext uri="{FF2B5EF4-FFF2-40B4-BE49-F238E27FC236}">
                <a16:creationId xmlns:a16="http://schemas.microsoft.com/office/drawing/2014/main" id="{FFBC5080-58D0-9F8F-20DD-3FF7C5EF7F6F}"/>
              </a:ext>
            </a:extLst>
          </p:cNvPr>
          <p:cNvSpPr/>
          <p:nvPr/>
        </p:nvSpPr>
        <p:spPr>
          <a:xfrm>
            <a:off x="9504895" y="3714304"/>
            <a:ext cx="835399" cy="1118333"/>
          </a:xfrm>
          <a:prstGeom prst="ca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4" name="TextBox 43">
            <a:extLst>
              <a:ext uri="{FF2B5EF4-FFF2-40B4-BE49-F238E27FC236}">
                <a16:creationId xmlns:a16="http://schemas.microsoft.com/office/drawing/2014/main" id="{4E326CB3-9B2A-51E0-7C56-0B8289FD57CF}"/>
              </a:ext>
            </a:extLst>
          </p:cNvPr>
          <p:cNvSpPr txBox="1"/>
          <p:nvPr/>
        </p:nvSpPr>
        <p:spPr>
          <a:xfrm>
            <a:off x="7024100" y="325291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Reader1</a:t>
            </a:r>
          </a:p>
        </p:txBody>
      </p:sp>
      <p:sp>
        <p:nvSpPr>
          <p:cNvPr id="45" name="TextBox 44">
            <a:extLst>
              <a:ext uri="{FF2B5EF4-FFF2-40B4-BE49-F238E27FC236}">
                <a16:creationId xmlns:a16="http://schemas.microsoft.com/office/drawing/2014/main" id="{BB473B0A-B5FC-FE1D-3728-A80EF174F7B7}"/>
              </a:ext>
            </a:extLst>
          </p:cNvPr>
          <p:cNvSpPr txBox="1"/>
          <p:nvPr/>
        </p:nvSpPr>
        <p:spPr>
          <a:xfrm>
            <a:off x="7024100" y="3936070"/>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Reader2</a:t>
            </a:r>
          </a:p>
        </p:txBody>
      </p:sp>
      <p:sp>
        <p:nvSpPr>
          <p:cNvPr id="46" name="TextBox 45">
            <a:extLst>
              <a:ext uri="{FF2B5EF4-FFF2-40B4-BE49-F238E27FC236}">
                <a16:creationId xmlns:a16="http://schemas.microsoft.com/office/drawing/2014/main" id="{BAC1D3C8-40A5-19E4-9831-907DBD73F7D7}"/>
              </a:ext>
            </a:extLst>
          </p:cNvPr>
          <p:cNvSpPr txBox="1"/>
          <p:nvPr/>
        </p:nvSpPr>
        <p:spPr>
          <a:xfrm>
            <a:off x="7024100" y="4639597"/>
            <a:ext cx="1594166" cy="435864"/>
          </a:xfrm>
          <a:prstGeom prst="rect">
            <a:avLst/>
          </a:prstGeom>
          <a:solidFill>
            <a:srgbClr val="FFFF00"/>
          </a:solidFill>
          <a:ln w="9525">
            <a:solidFill>
              <a:schemeClr val="tx1"/>
            </a:solidFill>
          </a:ln>
        </p:spPr>
        <p:txBody>
          <a:bodyPr wrap="square" rtlCol="0">
            <a:spAutoFit/>
          </a:bodyPr>
          <a:lstStyle/>
          <a:p>
            <a:r>
              <a:rPr lang="en-IN" sz="2400" b="1" dirty="0">
                <a:latin typeface="Times New Roman" panose="02020603050405020304" pitchFamily="18" charset="0"/>
                <a:cs typeface="Times New Roman" panose="02020603050405020304" pitchFamily="18" charset="0"/>
              </a:rPr>
              <a:t>Reader3</a:t>
            </a:r>
          </a:p>
        </p:txBody>
      </p:sp>
      <p:cxnSp>
        <p:nvCxnSpPr>
          <p:cNvPr id="47" name="Straight Arrow Connector 46">
            <a:extLst>
              <a:ext uri="{FF2B5EF4-FFF2-40B4-BE49-F238E27FC236}">
                <a16:creationId xmlns:a16="http://schemas.microsoft.com/office/drawing/2014/main" id="{1C9C02A5-E4F6-634D-27BA-ED0086866994}"/>
              </a:ext>
            </a:extLst>
          </p:cNvPr>
          <p:cNvCxnSpPr>
            <a:stCxn id="44" idx="3"/>
          </p:cNvCxnSpPr>
          <p:nvPr/>
        </p:nvCxnSpPr>
        <p:spPr>
          <a:xfrm>
            <a:off x="8618266" y="3470849"/>
            <a:ext cx="947681" cy="840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8C5615C-F479-C987-7E55-D36FB21D84CF}"/>
              </a:ext>
            </a:extLst>
          </p:cNvPr>
          <p:cNvCxnSpPr>
            <a:stCxn id="45" idx="3"/>
          </p:cNvCxnSpPr>
          <p:nvPr/>
        </p:nvCxnSpPr>
        <p:spPr>
          <a:xfrm>
            <a:off x="8618266" y="4154002"/>
            <a:ext cx="947681" cy="1572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B4F41490-0C99-1F4E-4532-4005602CA301}"/>
              </a:ext>
            </a:extLst>
          </p:cNvPr>
          <p:cNvCxnSpPr>
            <a:cxnSpLocks/>
            <a:stCxn id="46" idx="3"/>
          </p:cNvCxnSpPr>
          <p:nvPr/>
        </p:nvCxnSpPr>
        <p:spPr>
          <a:xfrm flipV="1">
            <a:off x="8618266" y="4311219"/>
            <a:ext cx="947681" cy="546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D05754DD-BCF7-3D9B-E651-6DD959C046F0}"/>
              </a:ext>
            </a:extLst>
          </p:cNvPr>
          <p:cNvSpPr txBox="1"/>
          <p:nvPr/>
        </p:nvSpPr>
        <p:spPr>
          <a:xfrm>
            <a:off x="10850563" y="4765142"/>
            <a:ext cx="1341437" cy="461665"/>
          </a:xfrm>
          <a:prstGeom prst="rect">
            <a:avLst/>
          </a:prstGeom>
          <a:solidFill>
            <a:srgbClr val="92D050"/>
          </a:solidFill>
          <a:ln w="9525">
            <a:solidFill>
              <a:schemeClr val="tx1"/>
            </a:solidFill>
          </a:ln>
        </p:spPr>
        <p:txBody>
          <a:bodyPr wrap="square" rtlCol="0">
            <a:spAutoFit/>
          </a:bodyPr>
          <a:lstStyle>
            <a:defPPr>
              <a:defRPr lang="en-US"/>
            </a:defPPr>
            <a:lvl1pPr>
              <a:defRPr sz="2400" b="1">
                <a:latin typeface="Times New Roman" panose="02020603050405020304" pitchFamily="18" charset="0"/>
                <a:cs typeface="Times New Roman" panose="02020603050405020304" pitchFamily="18" charset="0"/>
              </a:defRPr>
            </a:lvl1pPr>
          </a:lstStyle>
          <a:p>
            <a:r>
              <a:rPr lang="en-IN" dirty="0"/>
              <a:t>Writer2</a:t>
            </a:r>
          </a:p>
        </p:txBody>
      </p:sp>
      <p:cxnSp>
        <p:nvCxnSpPr>
          <p:cNvPr id="51" name="Straight Arrow Connector 50">
            <a:extLst>
              <a:ext uri="{FF2B5EF4-FFF2-40B4-BE49-F238E27FC236}">
                <a16:creationId xmlns:a16="http://schemas.microsoft.com/office/drawing/2014/main" id="{D8EDDF05-1C11-FB3C-B0E4-C28936E9DB89}"/>
              </a:ext>
            </a:extLst>
          </p:cNvPr>
          <p:cNvCxnSpPr>
            <a:cxnSpLocks/>
            <a:stCxn id="50" idx="1"/>
          </p:cNvCxnSpPr>
          <p:nvPr/>
        </p:nvCxnSpPr>
        <p:spPr>
          <a:xfrm flipH="1" flipV="1">
            <a:off x="10352145" y="4352664"/>
            <a:ext cx="498418" cy="643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16EAE920-7081-7B8E-D32C-EE45B33BE834}"/>
              </a:ext>
            </a:extLst>
          </p:cNvPr>
          <p:cNvSpPr txBox="1"/>
          <p:nvPr/>
        </p:nvSpPr>
        <p:spPr>
          <a:xfrm>
            <a:off x="8361680" y="5689600"/>
            <a:ext cx="3545840" cy="646331"/>
          </a:xfrm>
          <a:prstGeom prst="rect">
            <a:avLst/>
          </a:prstGeom>
          <a:noFill/>
        </p:spPr>
        <p:txBody>
          <a:bodyPr wrap="square" rtlCol="0">
            <a:spAutoFit/>
          </a:bodyPr>
          <a:lstStyle/>
          <a:p>
            <a:r>
              <a:rPr lang="en-IN" dirty="0"/>
              <a:t>To whom, database access is given</a:t>
            </a:r>
          </a:p>
          <a:p>
            <a:r>
              <a:rPr lang="en-IN" dirty="0"/>
              <a:t> Reader or Writer?</a:t>
            </a:r>
          </a:p>
        </p:txBody>
      </p:sp>
    </p:spTree>
    <p:extLst>
      <p:ext uri="{BB962C8B-B14F-4D97-AF65-F5344CB8AC3E}">
        <p14:creationId xmlns:p14="http://schemas.microsoft.com/office/powerpoint/2010/main" val="351526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2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32"/>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41"/>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5"/>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33"/>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42"/>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4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5"/>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46"/>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47"/>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48"/>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49"/>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50"/>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51"/>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p:bldP spid="12" grpId="0"/>
      <p:bldP spid="19" grpId="0"/>
      <p:bldP spid="22" grpId="0" animBg="1"/>
      <p:bldP spid="23" grpId="0" animBg="1"/>
      <p:bldP spid="24" grpId="0" animBg="1"/>
      <p:bldP spid="25" grpId="0" animBg="1"/>
      <p:bldP spid="27" grpId="0" animBg="1"/>
      <p:bldP spid="28" grpId="0" animBg="1"/>
      <p:bldP spid="29" grpId="0"/>
      <p:bldP spid="37" grpId="0"/>
      <p:bldP spid="38" grpId="0"/>
      <p:bldP spid="39" grpId="0"/>
      <p:bldP spid="40" grpId="0"/>
      <p:bldP spid="41" grpId="0"/>
      <p:bldP spid="42" grpId="0"/>
      <p:bldP spid="43" grpId="0" animBg="1"/>
      <p:bldP spid="44" grpId="0" animBg="1"/>
      <p:bldP spid="45" grpId="0" animBg="1"/>
      <p:bldP spid="46" grpId="0" animBg="1"/>
      <p:bldP spid="50" grpId="0" animBg="1"/>
      <p:bldP spid="5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A9A8EBCA-C1DA-3CA6-6F04-A6337344EE17}"/>
                  </a:ext>
                </a:extLst>
              </p14:cNvPr>
              <p14:cNvContentPartPr/>
              <p14:nvPr/>
            </p14:nvContentPartPr>
            <p14:xfrm>
              <a:off x="1861560" y="518040"/>
              <a:ext cx="9300240" cy="5355720"/>
            </p14:xfrm>
          </p:contentPart>
        </mc:Choice>
        <mc:Fallback xmlns="">
          <p:pic>
            <p:nvPicPr>
              <p:cNvPr id="5" name="Ink 4">
                <a:extLst>
                  <a:ext uri="{FF2B5EF4-FFF2-40B4-BE49-F238E27FC236}">
                    <a16:creationId xmlns:a16="http://schemas.microsoft.com/office/drawing/2014/main" id="{A9A8EBCA-C1DA-3CA6-6F04-A6337344EE17}"/>
                  </a:ext>
                </a:extLst>
              </p:cNvPr>
              <p:cNvPicPr/>
              <p:nvPr/>
            </p:nvPicPr>
            <p:blipFill>
              <a:blip r:embed="rId3"/>
              <a:stretch>
                <a:fillRect/>
              </a:stretch>
            </p:blipFill>
            <p:spPr>
              <a:xfrm>
                <a:off x="1852200" y="508680"/>
                <a:ext cx="9318960" cy="53744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308DA486-63C3-4530-022A-4B0DEFBF9CDB}"/>
                  </a:ext>
                </a:extLst>
              </p14:cNvPr>
              <p14:cNvContentPartPr/>
              <p14:nvPr/>
            </p14:nvContentPartPr>
            <p14:xfrm>
              <a:off x="4498560" y="601560"/>
              <a:ext cx="7241400" cy="6163920"/>
            </p14:xfrm>
          </p:contentPart>
        </mc:Choice>
        <mc:Fallback xmlns="">
          <p:pic>
            <p:nvPicPr>
              <p:cNvPr id="6" name="Ink 5">
                <a:extLst>
                  <a:ext uri="{FF2B5EF4-FFF2-40B4-BE49-F238E27FC236}">
                    <a16:creationId xmlns:a16="http://schemas.microsoft.com/office/drawing/2014/main" id="{308DA486-63C3-4530-022A-4B0DEFBF9CDB}"/>
                  </a:ext>
                </a:extLst>
              </p:cNvPr>
              <p:cNvPicPr/>
              <p:nvPr/>
            </p:nvPicPr>
            <p:blipFill>
              <a:blip r:embed="rId5"/>
              <a:stretch>
                <a:fillRect/>
              </a:stretch>
            </p:blipFill>
            <p:spPr>
              <a:xfrm>
                <a:off x="4489200" y="592200"/>
                <a:ext cx="7260120" cy="6182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30EA6E00-6231-92F4-9B9A-58CB30A89B91}"/>
                  </a:ext>
                </a:extLst>
              </p14:cNvPr>
              <p14:cNvContentPartPr/>
              <p14:nvPr/>
            </p14:nvContentPartPr>
            <p14:xfrm>
              <a:off x="4870080" y="1615680"/>
              <a:ext cx="3504240" cy="3407040"/>
            </p14:xfrm>
          </p:contentPart>
        </mc:Choice>
        <mc:Fallback xmlns="">
          <p:pic>
            <p:nvPicPr>
              <p:cNvPr id="2" name="Ink 1">
                <a:extLst>
                  <a:ext uri="{FF2B5EF4-FFF2-40B4-BE49-F238E27FC236}">
                    <a16:creationId xmlns:a16="http://schemas.microsoft.com/office/drawing/2014/main" id="{30EA6E00-6231-92F4-9B9A-58CB30A89B91}"/>
                  </a:ext>
                </a:extLst>
              </p:cNvPr>
              <p:cNvPicPr/>
              <p:nvPr/>
            </p:nvPicPr>
            <p:blipFill>
              <a:blip r:embed="rId7"/>
              <a:stretch>
                <a:fillRect/>
              </a:stretch>
            </p:blipFill>
            <p:spPr>
              <a:xfrm>
                <a:off x="4860720" y="1606320"/>
                <a:ext cx="3522960" cy="3425760"/>
              </a:xfrm>
              <a:prstGeom prst="rect">
                <a:avLst/>
              </a:prstGeom>
            </p:spPr>
          </p:pic>
        </mc:Fallback>
      </mc:AlternateContent>
    </p:spTree>
    <p:extLst>
      <p:ext uri="{BB962C8B-B14F-4D97-AF65-F5344CB8AC3E}">
        <p14:creationId xmlns:p14="http://schemas.microsoft.com/office/powerpoint/2010/main" val="35837731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8B17662-39EB-9755-A079-C68B74E87BF5}"/>
              </a:ext>
            </a:extLst>
          </p:cNvPr>
          <p:cNvSpPr>
            <a:spLocks noGrp="1" noChangeArrowheads="1"/>
          </p:cNvSpPr>
          <p:nvPr>
            <p:ph type="title"/>
          </p:nvPr>
        </p:nvSpPr>
        <p:spPr>
          <a:xfrm>
            <a:off x="568960" y="201966"/>
            <a:ext cx="7670800" cy="576262"/>
          </a:xfrm>
        </p:spPr>
        <p:txBody>
          <a:bodyPr vert="horz" lIns="91440" tIns="45720" rIns="91440" bIns="45720" rtlCol="0" anchor="ctr">
            <a:noAutofit/>
          </a:bodyPr>
          <a:lstStyle/>
          <a:p>
            <a:r>
              <a:rPr lang="en-US" altLang="en-US" sz="3600" b="1" dirty="0">
                <a:solidFill>
                  <a:srgbClr val="C00000"/>
                </a:solidFill>
                <a:latin typeface="Times New Roman" panose="02020603050405020304" pitchFamily="18" charset="0"/>
                <a:cs typeface="Times New Roman" panose="02020603050405020304" pitchFamily="18" charset="0"/>
              </a:rPr>
              <a:t>Dining-Philosophers Problem</a:t>
            </a:r>
          </a:p>
        </p:txBody>
      </p:sp>
      <p:sp>
        <p:nvSpPr>
          <p:cNvPr id="5" name="Rectangle 3">
            <a:extLst>
              <a:ext uri="{FF2B5EF4-FFF2-40B4-BE49-F238E27FC236}">
                <a16:creationId xmlns:a16="http://schemas.microsoft.com/office/drawing/2014/main" id="{3458A641-AED9-CDB6-83F9-3874B3F2DF77}"/>
              </a:ext>
            </a:extLst>
          </p:cNvPr>
          <p:cNvSpPr>
            <a:spLocks noGrp="1" noChangeArrowheads="1"/>
          </p:cNvSpPr>
          <p:nvPr>
            <p:ph idx="1"/>
          </p:nvPr>
        </p:nvSpPr>
        <p:spPr>
          <a:xfrm>
            <a:off x="867746" y="1057896"/>
            <a:ext cx="9830734" cy="5007624"/>
          </a:xfrm>
        </p:spPr>
        <p:txBody>
          <a:bodyPr>
            <a:normAutofit/>
          </a:bodyPr>
          <a:lstStyle/>
          <a:p>
            <a:pPr>
              <a:tabLst>
                <a:tab pos="1365250" algn="l"/>
                <a:tab pos="1538288" algn="l"/>
              </a:tabLst>
            </a:pPr>
            <a:r>
              <a:rPr lang="en-US" altLang="en-US" sz="2000" dirty="0">
                <a:latin typeface="Times New Roman" panose="02020603050405020304" pitchFamily="18" charset="0"/>
                <a:cs typeface="Times New Roman" panose="02020603050405020304" pitchFamily="18" charset="0"/>
              </a:rPr>
              <a:t>N philosophers’ sit at a round table with a bowel of rice in the middle.</a:t>
            </a:r>
          </a:p>
          <a:p>
            <a:pPr>
              <a:tabLst>
                <a:tab pos="1365250" algn="l"/>
                <a:tab pos="1538288" algn="l"/>
              </a:tabLst>
            </a:pPr>
            <a:endParaRPr lang="en-US" altLang="en-US" sz="2000" dirty="0">
              <a:latin typeface="Times New Roman" panose="02020603050405020304" pitchFamily="18" charset="0"/>
              <a:cs typeface="Times New Roman" panose="02020603050405020304" pitchFamily="18" charset="0"/>
            </a:endParaRPr>
          </a:p>
          <a:p>
            <a:pPr>
              <a:tabLst>
                <a:tab pos="1365250" algn="l"/>
                <a:tab pos="1538288" algn="l"/>
              </a:tabLst>
            </a:pPr>
            <a:endParaRPr lang="en-US" altLang="en-US" sz="2000" dirty="0">
              <a:latin typeface="Times New Roman" panose="02020603050405020304" pitchFamily="18" charset="0"/>
              <a:cs typeface="Times New Roman" panose="02020603050405020304" pitchFamily="18" charset="0"/>
            </a:endParaRPr>
          </a:p>
          <a:p>
            <a:pPr>
              <a:tabLst>
                <a:tab pos="1365250" algn="l"/>
                <a:tab pos="1538288" algn="l"/>
              </a:tabLst>
            </a:pPr>
            <a:endParaRPr lang="en-US" altLang="en-US" sz="2000" dirty="0">
              <a:latin typeface="Times New Roman" panose="02020603050405020304" pitchFamily="18" charset="0"/>
              <a:cs typeface="Times New Roman" panose="02020603050405020304" pitchFamily="18" charset="0"/>
            </a:endParaRPr>
          </a:p>
          <a:p>
            <a:pPr>
              <a:tabLst>
                <a:tab pos="1365250" algn="l"/>
                <a:tab pos="1538288" algn="l"/>
              </a:tabLst>
            </a:pPr>
            <a:endParaRPr lang="en-US" altLang="en-US" sz="2000" dirty="0">
              <a:latin typeface="Times New Roman" panose="02020603050405020304" pitchFamily="18" charset="0"/>
              <a:cs typeface="Times New Roman" panose="02020603050405020304" pitchFamily="18" charset="0"/>
            </a:endParaRPr>
          </a:p>
          <a:p>
            <a:pPr>
              <a:tabLst>
                <a:tab pos="1365250" algn="l"/>
                <a:tab pos="1538288" algn="l"/>
              </a:tabLst>
            </a:pPr>
            <a:endParaRPr lang="en-US" altLang="en-US" sz="2000" dirty="0">
              <a:latin typeface="Times New Roman" panose="02020603050405020304" pitchFamily="18" charset="0"/>
              <a:cs typeface="Times New Roman" panose="02020603050405020304" pitchFamily="18" charset="0"/>
            </a:endParaRPr>
          </a:p>
          <a:p>
            <a:pPr>
              <a:tabLst>
                <a:tab pos="1365250" algn="l"/>
                <a:tab pos="1538288" algn="l"/>
              </a:tabLst>
            </a:pPr>
            <a:r>
              <a:rPr lang="en-US" altLang="en-US" sz="2000" dirty="0">
                <a:latin typeface="Times New Roman" panose="02020603050405020304" pitchFamily="18" charset="0"/>
                <a:cs typeface="Times New Roman" panose="02020603050405020304" pitchFamily="18" charset="0"/>
              </a:rPr>
              <a:t>They spend their lives alternating thinking and eating.</a:t>
            </a:r>
          </a:p>
          <a:p>
            <a:pPr>
              <a:tabLst>
                <a:tab pos="1365250" algn="l"/>
                <a:tab pos="1538288" algn="l"/>
              </a:tabLst>
            </a:pPr>
            <a:r>
              <a:rPr lang="en-US" altLang="en-US" sz="2000" dirty="0">
                <a:latin typeface="Times New Roman" panose="02020603050405020304" pitchFamily="18" charset="0"/>
                <a:cs typeface="Times New Roman" panose="02020603050405020304" pitchFamily="18" charset="0"/>
              </a:rPr>
              <a:t>They do not </a:t>
            </a:r>
            <a:r>
              <a:rPr lang="en-US" altLang="ja-JP" sz="2000" dirty="0">
                <a:latin typeface="Times New Roman" panose="02020603050405020304" pitchFamily="18" charset="0"/>
                <a:cs typeface="Times New Roman" panose="02020603050405020304" pitchFamily="18" charset="0"/>
              </a:rPr>
              <a:t> interact with their neighbors.</a:t>
            </a:r>
          </a:p>
          <a:p>
            <a:pPr>
              <a:tabLst>
                <a:tab pos="1365250" algn="l"/>
                <a:tab pos="1538288" algn="l"/>
              </a:tabLst>
            </a:pPr>
            <a:r>
              <a:rPr lang="en-US" altLang="ja-JP" sz="2000" dirty="0">
                <a:latin typeface="Times New Roman" panose="02020603050405020304" pitchFamily="18" charset="0"/>
                <a:cs typeface="Times New Roman" panose="02020603050405020304" pitchFamily="18" charset="0"/>
              </a:rPr>
              <a:t>Occasionally try to pick up 2 chopsticks (one at a time) to eat from bowl</a:t>
            </a:r>
          </a:p>
          <a:p>
            <a:pPr lvl="1">
              <a:tabLst>
                <a:tab pos="1365250" algn="l"/>
                <a:tab pos="1538288" algn="l"/>
              </a:tabLst>
            </a:pPr>
            <a:r>
              <a:rPr lang="en-US" altLang="en-US" sz="2000" dirty="0">
                <a:latin typeface="Times New Roman" panose="02020603050405020304" pitchFamily="18" charset="0"/>
                <a:cs typeface="Times New Roman" panose="02020603050405020304" pitchFamily="18" charset="0"/>
              </a:rPr>
              <a:t>Need both to eat, then release both when done</a:t>
            </a:r>
          </a:p>
          <a:p>
            <a:pPr>
              <a:tabLst>
                <a:tab pos="1365250" algn="l"/>
                <a:tab pos="1538288" algn="l"/>
              </a:tabLst>
            </a:pPr>
            <a:r>
              <a:rPr lang="en-US" altLang="en-US" sz="2000" dirty="0">
                <a:latin typeface="Times New Roman" panose="02020603050405020304" pitchFamily="18" charset="0"/>
                <a:cs typeface="Times New Roman" panose="02020603050405020304" pitchFamily="18" charset="0"/>
              </a:rPr>
              <a:t>In the case of 5 philosophers, the shared data </a:t>
            </a:r>
          </a:p>
          <a:p>
            <a:pPr lvl="2">
              <a:tabLst>
                <a:tab pos="1365250" algn="l"/>
                <a:tab pos="1538288" algn="l"/>
              </a:tabLst>
            </a:pPr>
            <a:r>
              <a:rPr lang="en-US" altLang="en-US" dirty="0">
                <a:latin typeface="Times New Roman" panose="02020603050405020304" pitchFamily="18" charset="0"/>
                <a:cs typeface="Times New Roman" panose="02020603050405020304" pitchFamily="18" charset="0"/>
              </a:rPr>
              <a:t>Bowl of rice (data set)</a:t>
            </a:r>
          </a:p>
          <a:p>
            <a:pPr lvl="2">
              <a:tabLst>
                <a:tab pos="1365250" algn="l"/>
                <a:tab pos="1538288" algn="l"/>
              </a:tabLst>
            </a:pPr>
            <a:r>
              <a:rPr lang="en-US" altLang="en-US" dirty="0">
                <a:latin typeface="Times New Roman" panose="02020603050405020304" pitchFamily="18" charset="0"/>
                <a:cs typeface="Times New Roman" panose="02020603050405020304" pitchFamily="18" charset="0"/>
              </a:rPr>
              <a:t>Semaphore chopstick [5] initialized to 1</a:t>
            </a:r>
          </a:p>
        </p:txBody>
      </p:sp>
      <p:pic>
        <p:nvPicPr>
          <p:cNvPr id="6" name="Picture 1">
            <a:extLst>
              <a:ext uri="{FF2B5EF4-FFF2-40B4-BE49-F238E27FC236}">
                <a16:creationId xmlns:a16="http://schemas.microsoft.com/office/drawing/2014/main" id="{FA82D442-102D-C97B-3AFC-AE6511D1AB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8794" y="1571766"/>
            <a:ext cx="1926190" cy="1763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F7445EDF-C713-65FB-E0F3-9BC9C0BD96EA}"/>
                  </a:ext>
                </a:extLst>
              </p14:cNvPr>
              <p14:cNvContentPartPr/>
              <p14:nvPr/>
            </p14:nvContentPartPr>
            <p14:xfrm>
              <a:off x="3420720" y="115200"/>
              <a:ext cx="8407440" cy="4349520"/>
            </p14:xfrm>
          </p:contentPart>
        </mc:Choice>
        <mc:Fallback xmlns="">
          <p:pic>
            <p:nvPicPr>
              <p:cNvPr id="2" name="Ink 1">
                <a:extLst>
                  <a:ext uri="{FF2B5EF4-FFF2-40B4-BE49-F238E27FC236}">
                    <a16:creationId xmlns:a16="http://schemas.microsoft.com/office/drawing/2014/main" id="{F7445EDF-C713-65FB-E0F3-9BC9C0BD96EA}"/>
                  </a:ext>
                </a:extLst>
              </p:cNvPr>
              <p:cNvPicPr/>
              <p:nvPr/>
            </p:nvPicPr>
            <p:blipFill>
              <a:blip r:embed="rId4"/>
              <a:stretch>
                <a:fillRect/>
              </a:stretch>
            </p:blipFill>
            <p:spPr>
              <a:xfrm>
                <a:off x="3411360" y="105840"/>
                <a:ext cx="8426160" cy="4368240"/>
              </a:xfrm>
              <a:prstGeom prst="rect">
                <a:avLst/>
              </a:prstGeom>
            </p:spPr>
          </p:pic>
        </mc:Fallback>
      </mc:AlternateContent>
    </p:spTree>
    <p:extLst>
      <p:ext uri="{BB962C8B-B14F-4D97-AF65-F5344CB8AC3E}">
        <p14:creationId xmlns:p14="http://schemas.microsoft.com/office/powerpoint/2010/main" val="1960259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98749C-CA29-F007-5676-EB1CD03C22BE}"/>
              </a:ext>
            </a:extLst>
          </p:cNvPr>
          <p:cNvSpPr>
            <a:spLocks noGrp="1" noChangeArrowheads="1"/>
          </p:cNvSpPr>
          <p:nvPr>
            <p:ph idx="1"/>
          </p:nvPr>
        </p:nvSpPr>
        <p:spPr>
          <a:xfrm>
            <a:off x="1040448" y="1625917"/>
            <a:ext cx="5411152" cy="4784725"/>
          </a:xfrm>
        </p:spPr>
        <p:txBody>
          <a:bodyPr>
            <a:noAutofit/>
          </a:bodyPr>
          <a:lstStyle/>
          <a:p>
            <a:pPr marL="376238" indent="-376238">
              <a:lnSpc>
                <a:spcPct val="90000"/>
              </a:lnSpc>
              <a:tabLst>
                <a:tab pos="1709738" algn="l"/>
                <a:tab pos="2001838" algn="l"/>
                <a:tab pos="2227263" algn="l"/>
                <a:tab pos="2454275" algn="l"/>
              </a:tabLst>
            </a:pPr>
            <a:r>
              <a:rPr lang="en-US" altLang="en-US" sz="2000" dirty="0">
                <a:latin typeface="Times New Roman" panose="02020603050405020304" pitchFamily="18" charset="0"/>
                <a:cs typeface="Times New Roman" panose="02020603050405020304" pitchFamily="18" charset="0"/>
              </a:rPr>
              <a:t>The structure of Philosopher</a:t>
            </a:r>
            <a:r>
              <a:rPr lang="en-US" altLang="en-US" sz="2000" i="1" dirty="0">
                <a:solidFill>
                  <a:srgbClr val="0000FF"/>
                </a:solidFill>
                <a:latin typeface="Times New Roman" panose="02020603050405020304" pitchFamily="18" charset="0"/>
                <a:cs typeface="Times New Roman" panose="02020603050405020304" pitchFamily="18" charset="0"/>
              </a:rPr>
              <a:t> </a:t>
            </a:r>
            <a:r>
              <a:rPr lang="en-US" altLang="en-US" sz="2000" dirty="0" err="1">
                <a:solidFill>
                  <a:srgbClr val="006699"/>
                </a:solidFill>
                <a:latin typeface="Times New Roman" panose="02020603050405020304" pitchFamily="18" charset="0"/>
                <a:cs typeface="Times New Roman" panose="02020603050405020304" pitchFamily="18" charset="0"/>
              </a:rPr>
              <a:t>i</a:t>
            </a:r>
            <a:r>
              <a:rPr lang="en-US" altLang="en-US" sz="2000" b="1" i="1" dirty="0">
                <a:solidFill>
                  <a:srgbClr val="006699"/>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a:t>
            </a:r>
          </a:p>
          <a:p>
            <a:pPr marL="1195388" lvl="2" indent="-338138">
              <a:lnSpc>
                <a:spcPct val="90000"/>
              </a:lnSpc>
              <a:buFont typeface="Webdings" panose="05030102010509060703" pitchFamily="18" charset="2"/>
              <a:buNone/>
              <a:tabLst>
                <a:tab pos="1709738" algn="l"/>
                <a:tab pos="2001838" algn="l"/>
                <a:tab pos="2227263" algn="l"/>
                <a:tab pos="2454275" algn="l"/>
              </a:tabLst>
            </a:pPr>
            <a:r>
              <a:rPr lang="en-US" altLang="en-US" b="1" dirty="0">
                <a:solidFill>
                  <a:srgbClr val="000000"/>
                </a:solidFill>
                <a:latin typeface="Times New Roman" panose="02020603050405020304" pitchFamily="18" charset="0"/>
                <a:cs typeface="Times New Roman" panose="02020603050405020304" pitchFamily="18" charset="0"/>
              </a:rPr>
              <a:t>while (true){ </a:t>
            </a:r>
          </a:p>
          <a:p>
            <a:pPr marL="1195388" lvl="2" indent="-338138">
              <a:lnSpc>
                <a:spcPct val="90000"/>
              </a:lnSpc>
              <a:buFont typeface="Webdings" panose="05030102010509060703" pitchFamily="18" charset="2"/>
              <a:buNone/>
              <a:tabLst>
                <a:tab pos="1709738" algn="l"/>
                <a:tab pos="2001838" algn="l"/>
                <a:tab pos="2227263" algn="l"/>
                <a:tab pos="2454275" algn="l"/>
              </a:tabLst>
            </a:pPr>
            <a:r>
              <a:rPr lang="en-US" altLang="en-US" b="1" dirty="0">
                <a:solidFill>
                  <a:srgbClr val="000000"/>
                </a:solidFill>
                <a:latin typeface="Times New Roman" panose="02020603050405020304" pitchFamily="18" charset="0"/>
                <a:cs typeface="Times New Roman" panose="02020603050405020304" pitchFamily="18" charset="0"/>
              </a:rPr>
              <a:t>      wait (chopstick[i] );</a:t>
            </a:r>
          </a:p>
          <a:p>
            <a:pPr marL="1195388" lvl="2" indent="-338138">
              <a:lnSpc>
                <a:spcPct val="90000"/>
              </a:lnSpc>
              <a:buFont typeface="Webdings" panose="05030102010509060703" pitchFamily="18" charset="2"/>
              <a:buNone/>
              <a:tabLst>
                <a:tab pos="1709738" algn="l"/>
                <a:tab pos="2001838" algn="l"/>
                <a:tab pos="2227263" algn="l"/>
                <a:tab pos="2454275" algn="l"/>
              </a:tabLst>
            </a:pPr>
            <a:r>
              <a:rPr lang="en-US" altLang="en-US" b="1" dirty="0">
                <a:solidFill>
                  <a:srgbClr val="000000"/>
                </a:solidFill>
                <a:latin typeface="Times New Roman" panose="02020603050405020304" pitchFamily="18" charset="0"/>
                <a:cs typeface="Times New Roman" panose="02020603050405020304" pitchFamily="18" charset="0"/>
              </a:rPr>
              <a:t>	 wait (</a:t>
            </a:r>
            <a:r>
              <a:rPr lang="en-US" altLang="en-US" b="1" dirty="0" err="1">
                <a:solidFill>
                  <a:srgbClr val="000000"/>
                </a:solidFill>
                <a:latin typeface="Times New Roman" panose="02020603050405020304" pitchFamily="18" charset="0"/>
                <a:cs typeface="Times New Roman" panose="02020603050405020304" pitchFamily="18" charset="0"/>
              </a:rPr>
              <a:t>chopStick</a:t>
            </a:r>
            <a:r>
              <a:rPr lang="en-US" altLang="en-US" b="1" dirty="0">
                <a:solidFill>
                  <a:srgbClr val="000000"/>
                </a:solidFill>
                <a:latin typeface="Times New Roman" panose="02020603050405020304" pitchFamily="18" charset="0"/>
                <a:cs typeface="Times New Roman" panose="02020603050405020304" pitchFamily="18" charset="0"/>
              </a:rPr>
              <a:t>[ (i + 1) % 5] );</a:t>
            </a:r>
          </a:p>
          <a:p>
            <a:pPr marL="1195388" lvl="2" indent="-338138">
              <a:lnSpc>
                <a:spcPct val="90000"/>
              </a:lnSpc>
              <a:buFont typeface="Webdings" panose="05030102010509060703" pitchFamily="18" charset="2"/>
              <a:buNone/>
              <a:tabLst>
                <a:tab pos="1709738" algn="l"/>
                <a:tab pos="2001838" algn="l"/>
                <a:tab pos="2227263" algn="l"/>
                <a:tab pos="2454275" algn="l"/>
              </a:tabLst>
            </a:pPr>
            <a:r>
              <a:rPr lang="en-US" altLang="en-US" b="1" dirty="0">
                <a:solidFill>
                  <a:srgbClr val="000000"/>
                </a:solidFill>
                <a:latin typeface="Times New Roman" panose="02020603050405020304" pitchFamily="18" charset="0"/>
                <a:cs typeface="Times New Roman" panose="02020603050405020304" pitchFamily="18" charset="0"/>
              </a:rPr>
              <a:t>	</a:t>
            </a:r>
          </a:p>
          <a:p>
            <a:pPr marL="1195388" lvl="2" indent="-338138">
              <a:lnSpc>
                <a:spcPct val="90000"/>
              </a:lnSpc>
              <a:buFont typeface="Webdings" panose="05030102010509060703" pitchFamily="18" charset="2"/>
              <a:buNone/>
              <a:tabLst>
                <a:tab pos="1709738" algn="l"/>
                <a:tab pos="2001838" algn="l"/>
                <a:tab pos="2227263" algn="l"/>
                <a:tab pos="2454275" algn="l"/>
              </a:tabLst>
            </a:pPr>
            <a:r>
              <a:rPr lang="en-US" altLang="en-US" b="1" dirty="0">
                <a:solidFill>
                  <a:srgbClr val="000000"/>
                </a:solidFill>
                <a:latin typeface="Times New Roman" panose="02020603050405020304" pitchFamily="18" charset="0"/>
                <a:cs typeface="Times New Roman" panose="02020603050405020304" pitchFamily="18" charset="0"/>
              </a:rPr>
              <a:t>	  /* eat for awhile */</a:t>
            </a:r>
          </a:p>
          <a:p>
            <a:pPr marL="1195388" lvl="2" indent="-338138">
              <a:lnSpc>
                <a:spcPct val="90000"/>
              </a:lnSpc>
              <a:buFont typeface="Webdings" panose="05030102010509060703" pitchFamily="18" charset="2"/>
              <a:buNone/>
              <a:tabLst>
                <a:tab pos="1709738" algn="l"/>
                <a:tab pos="2001838" algn="l"/>
                <a:tab pos="2227263" algn="l"/>
                <a:tab pos="2454275" algn="l"/>
              </a:tabLst>
            </a:pPr>
            <a:endParaRPr lang="en-US" altLang="en-US" b="1" dirty="0">
              <a:solidFill>
                <a:srgbClr val="000000"/>
              </a:solidFill>
              <a:latin typeface="Times New Roman" panose="02020603050405020304" pitchFamily="18" charset="0"/>
              <a:cs typeface="Times New Roman" panose="02020603050405020304" pitchFamily="18" charset="0"/>
            </a:endParaRPr>
          </a:p>
          <a:p>
            <a:pPr marL="1195388" lvl="2" indent="-338138">
              <a:lnSpc>
                <a:spcPct val="90000"/>
              </a:lnSpc>
              <a:buFont typeface="Webdings" panose="05030102010509060703" pitchFamily="18" charset="2"/>
              <a:buNone/>
              <a:tabLst>
                <a:tab pos="1709738" algn="l"/>
                <a:tab pos="2001838" algn="l"/>
                <a:tab pos="2227263" algn="l"/>
                <a:tab pos="2454275" algn="l"/>
              </a:tabLst>
            </a:pPr>
            <a:r>
              <a:rPr lang="en-US" altLang="en-US" b="1" dirty="0">
                <a:solidFill>
                  <a:srgbClr val="000000"/>
                </a:solidFill>
                <a:latin typeface="Times New Roman" panose="02020603050405020304" pitchFamily="18" charset="0"/>
                <a:cs typeface="Times New Roman" panose="02020603050405020304" pitchFamily="18" charset="0"/>
              </a:rPr>
              <a:t>	 signal (chopstick[i] );</a:t>
            </a:r>
          </a:p>
          <a:p>
            <a:pPr marL="1195388" lvl="2" indent="-338138">
              <a:lnSpc>
                <a:spcPct val="90000"/>
              </a:lnSpc>
              <a:buFont typeface="Webdings" panose="05030102010509060703" pitchFamily="18" charset="2"/>
              <a:buNone/>
              <a:tabLst>
                <a:tab pos="1709738" algn="l"/>
                <a:tab pos="2001838" algn="l"/>
                <a:tab pos="2227263" algn="l"/>
                <a:tab pos="2454275" algn="l"/>
              </a:tabLst>
            </a:pPr>
            <a:r>
              <a:rPr lang="en-US" altLang="en-US" b="1" dirty="0">
                <a:solidFill>
                  <a:srgbClr val="000000"/>
                </a:solidFill>
                <a:latin typeface="Times New Roman" panose="02020603050405020304" pitchFamily="18" charset="0"/>
                <a:cs typeface="Times New Roman" panose="02020603050405020304" pitchFamily="18" charset="0"/>
              </a:rPr>
              <a:t>	 signal (chopstick[ (i + 1) % 5] );</a:t>
            </a:r>
          </a:p>
          <a:p>
            <a:pPr marL="1195388" lvl="2" indent="-338138">
              <a:lnSpc>
                <a:spcPct val="90000"/>
              </a:lnSpc>
              <a:buFont typeface="Webdings" panose="05030102010509060703" pitchFamily="18" charset="2"/>
              <a:buNone/>
              <a:tabLst>
                <a:tab pos="1709738" algn="l"/>
                <a:tab pos="2001838" algn="l"/>
                <a:tab pos="2227263" algn="l"/>
                <a:tab pos="2454275" algn="l"/>
              </a:tabLst>
            </a:pPr>
            <a:r>
              <a:rPr lang="en-US" altLang="en-US" b="1" dirty="0">
                <a:solidFill>
                  <a:srgbClr val="000000"/>
                </a:solidFill>
                <a:latin typeface="Times New Roman" panose="02020603050405020304" pitchFamily="18" charset="0"/>
                <a:cs typeface="Times New Roman" panose="02020603050405020304" pitchFamily="18" charset="0"/>
              </a:rPr>
              <a:t>	</a:t>
            </a:r>
          </a:p>
          <a:p>
            <a:pPr marL="1195388" lvl="2" indent="-338138">
              <a:lnSpc>
                <a:spcPct val="90000"/>
              </a:lnSpc>
              <a:buFont typeface="Webdings" panose="05030102010509060703" pitchFamily="18" charset="2"/>
              <a:buNone/>
              <a:tabLst>
                <a:tab pos="1709738" algn="l"/>
                <a:tab pos="2001838" algn="l"/>
                <a:tab pos="2227263" algn="l"/>
                <a:tab pos="2454275" algn="l"/>
              </a:tabLst>
            </a:pPr>
            <a:r>
              <a:rPr lang="en-US" altLang="en-US" b="1" dirty="0">
                <a:solidFill>
                  <a:srgbClr val="000000"/>
                </a:solidFill>
                <a:latin typeface="Times New Roman" panose="02020603050405020304" pitchFamily="18" charset="0"/>
                <a:cs typeface="Times New Roman" panose="02020603050405020304" pitchFamily="18" charset="0"/>
              </a:rPr>
              <a:t>	  /* think for awhile */</a:t>
            </a:r>
          </a:p>
          <a:p>
            <a:pPr marL="1195388" lvl="2" indent="-338138">
              <a:lnSpc>
                <a:spcPct val="90000"/>
              </a:lnSpc>
              <a:buFont typeface="Webdings" panose="05030102010509060703" pitchFamily="18" charset="2"/>
              <a:buNone/>
              <a:tabLst>
                <a:tab pos="1709738" algn="l"/>
                <a:tab pos="2001838" algn="l"/>
                <a:tab pos="2227263" algn="l"/>
                <a:tab pos="2454275" algn="l"/>
              </a:tabLst>
            </a:pPr>
            <a:endParaRPr lang="en-US" altLang="en-US" b="1" dirty="0">
              <a:solidFill>
                <a:srgbClr val="000000"/>
              </a:solidFill>
              <a:latin typeface="Times New Roman" panose="02020603050405020304" pitchFamily="18" charset="0"/>
              <a:cs typeface="Times New Roman" panose="02020603050405020304" pitchFamily="18" charset="0"/>
            </a:endParaRPr>
          </a:p>
          <a:p>
            <a:pPr marL="1195388" lvl="2" indent="-338138">
              <a:lnSpc>
                <a:spcPct val="90000"/>
              </a:lnSpc>
              <a:buFont typeface="Webdings" panose="05030102010509060703" pitchFamily="18" charset="2"/>
              <a:buNone/>
              <a:tabLst>
                <a:tab pos="1709738" algn="l"/>
                <a:tab pos="2001838" algn="l"/>
                <a:tab pos="2227263" algn="l"/>
                <a:tab pos="2454275" algn="l"/>
              </a:tabLst>
            </a:pPr>
            <a:r>
              <a:rPr lang="en-US" altLang="en-US" b="1" dirty="0">
                <a:solidFill>
                  <a:srgbClr val="000000"/>
                </a:solidFill>
                <a:latin typeface="Times New Roman" panose="02020603050405020304" pitchFamily="18" charset="0"/>
                <a:cs typeface="Times New Roman" panose="02020603050405020304" pitchFamily="18" charset="0"/>
              </a:rPr>
              <a:t>}</a:t>
            </a:r>
            <a:endParaRPr lang="en-US" altLang="en-US" dirty="0">
              <a:solidFill>
                <a:srgbClr val="0000FF"/>
              </a:solidFill>
              <a:latin typeface="Times New Roman" panose="02020603050405020304" pitchFamily="18" charset="0"/>
              <a:cs typeface="Times New Roman" panose="02020603050405020304" pitchFamily="18" charset="0"/>
            </a:endParaRPr>
          </a:p>
        </p:txBody>
      </p:sp>
      <p:sp>
        <p:nvSpPr>
          <p:cNvPr id="5" name="Rectangle 2">
            <a:extLst>
              <a:ext uri="{FF2B5EF4-FFF2-40B4-BE49-F238E27FC236}">
                <a16:creationId xmlns:a16="http://schemas.microsoft.com/office/drawing/2014/main" id="{B892A99F-EDF3-9DD7-0E43-E2F47F26008F}"/>
              </a:ext>
            </a:extLst>
          </p:cNvPr>
          <p:cNvSpPr>
            <a:spLocks noGrp="1" noChangeArrowheads="1"/>
          </p:cNvSpPr>
          <p:nvPr>
            <p:ph type="title"/>
          </p:nvPr>
        </p:nvSpPr>
        <p:spPr>
          <a:xfrm>
            <a:off x="477520" y="180175"/>
            <a:ext cx="11714480" cy="576263"/>
          </a:xfrm>
        </p:spPr>
        <p:txBody>
          <a:bodyPr vert="horz" lIns="91440" tIns="45720" rIns="91440" bIns="45720" rtlCol="0" anchor="ctr">
            <a:noAutofit/>
          </a:bodyPr>
          <a:lstStyle/>
          <a:p>
            <a:r>
              <a:rPr lang="en-US" altLang="en-US" sz="3200" b="1" dirty="0">
                <a:solidFill>
                  <a:srgbClr val="C00000"/>
                </a:solidFill>
                <a:latin typeface="Times New Roman" panose="02020603050405020304" pitchFamily="18" charset="0"/>
                <a:cs typeface="Times New Roman" panose="02020603050405020304" pitchFamily="18" charset="0"/>
              </a:rPr>
              <a:t>  Solution to Dining-Philosophers Problem using Semaphore</a:t>
            </a:r>
          </a:p>
        </p:txBody>
      </p:sp>
      <p:pic>
        <p:nvPicPr>
          <p:cNvPr id="6" name="Picture 1">
            <a:extLst>
              <a:ext uri="{FF2B5EF4-FFF2-40B4-BE49-F238E27FC236}">
                <a16:creationId xmlns:a16="http://schemas.microsoft.com/office/drawing/2014/main" id="{15B11AFE-7CD7-D1C0-AFF4-0AA1D4D6BFB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94874" y="1036637"/>
            <a:ext cx="2957606" cy="270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1C79376-0A72-20CA-AC38-A7EB7BD3A39B}"/>
              </a:ext>
            </a:extLst>
          </p:cNvPr>
          <p:cNvSpPr txBox="1"/>
          <p:nvPr/>
        </p:nvSpPr>
        <p:spPr>
          <a:xfrm>
            <a:off x="698024" y="960345"/>
            <a:ext cx="6096000" cy="461665"/>
          </a:xfrm>
          <a:prstGeom prst="rect">
            <a:avLst/>
          </a:prstGeom>
          <a:noFill/>
        </p:spPr>
        <p:txBody>
          <a:bodyPr wrap="square">
            <a:spAutoFit/>
          </a:bodyPr>
          <a:lstStyle/>
          <a:p>
            <a:pPr>
              <a:tabLst>
                <a:tab pos="1365250" algn="l"/>
                <a:tab pos="1538288" algn="l"/>
              </a:tabLst>
            </a:pPr>
            <a:r>
              <a:rPr lang="en-US" altLang="en-US" sz="2400" dirty="0">
                <a:latin typeface="Times New Roman" panose="02020603050405020304" pitchFamily="18" charset="0"/>
                <a:cs typeface="Times New Roman" panose="02020603050405020304" pitchFamily="18" charset="0"/>
              </a:rPr>
              <a:t>Semaphore chopstick [5] initialized to 1</a:t>
            </a:r>
          </a:p>
        </p:txBody>
      </p:sp>
      <p:sp>
        <p:nvSpPr>
          <p:cNvPr id="11" name="TextBox 10">
            <a:extLst>
              <a:ext uri="{FF2B5EF4-FFF2-40B4-BE49-F238E27FC236}">
                <a16:creationId xmlns:a16="http://schemas.microsoft.com/office/drawing/2014/main" id="{274FAD91-79CD-2095-D1C8-33CFBD787294}"/>
              </a:ext>
            </a:extLst>
          </p:cNvPr>
          <p:cNvSpPr txBox="1"/>
          <p:nvPr/>
        </p:nvSpPr>
        <p:spPr>
          <a:xfrm>
            <a:off x="1290320" y="6081764"/>
            <a:ext cx="9570720" cy="400110"/>
          </a:xfrm>
          <a:prstGeom prst="rect">
            <a:avLst/>
          </a:prstGeom>
          <a:noFill/>
        </p:spPr>
        <p:txBody>
          <a:bodyPr wrap="square" rtlCol="0">
            <a:spAutoFit/>
          </a:bodyPr>
          <a:lstStyle/>
          <a:p>
            <a:r>
              <a:rPr lang="en-IN" sz="2000" dirty="0">
                <a:latin typeface="Times New Roman" panose="02020603050405020304" pitchFamily="18" charset="0"/>
                <a:cs typeface="Times New Roman" panose="02020603050405020304" pitchFamily="18" charset="0"/>
              </a:rPr>
              <a:t>The problem is it may be lead to indefinite waiting(or deadlock)</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AEF9EBB4-129C-C39A-0D39-21DCFCBC56B7}"/>
                  </a:ext>
                </a:extLst>
              </p14:cNvPr>
              <p14:cNvContentPartPr/>
              <p14:nvPr/>
            </p14:nvContentPartPr>
            <p14:xfrm>
              <a:off x="2406600" y="2595240"/>
              <a:ext cx="1977840" cy="2086920"/>
            </p14:xfrm>
          </p:contentPart>
        </mc:Choice>
        <mc:Fallback xmlns="">
          <p:pic>
            <p:nvPicPr>
              <p:cNvPr id="2" name="Ink 1">
                <a:extLst>
                  <a:ext uri="{FF2B5EF4-FFF2-40B4-BE49-F238E27FC236}">
                    <a16:creationId xmlns:a16="http://schemas.microsoft.com/office/drawing/2014/main" id="{AEF9EBB4-129C-C39A-0D39-21DCFCBC56B7}"/>
                  </a:ext>
                </a:extLst>
              </p:cNvPr>
              <p:cNvPicPr/>
              <p:nvPr/>
            </p:nvPicPr>
            <p:blipFill>
              <a:blip r:embed="rId4"/>
              <a:stretch>
                <a:fillRect/>
              </a:stretch>
            </p:blipFill>
            <p:spPr>
              <a:xfrm>
                <a:off x="2397240" y="2585880"/>
                <a:ext cx="1996560" cy="2105640"/>
              </a:xfrm>
              <a:prstGeom prst="rect">
                <a:avLst/>
              </a:prstGeom>
            </p:spPr>
          </p:pic>
        </mc:Fallback>
      </mc:AlternateContent>
    </p:spTree>
    <p:extLst>
      <p:ext uri="{BB962C8B-B14F-4D97-AF65-F5344CB8AC3E}">
        <p14:creationId xmlns:p14="http://schemas.microsoft.com/office/powerpoint/2010/main" val="33736118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039BF1F-35B6-0EB0-0C09-C3A9E729BE62}"/>
              </a:ext>
            </a:extLst>
          </p:cNvPr>
          <p:cNvGraphicFramePr>
            <a:graphicFrameLocks noGrp="1"/>
          </p:cNvGraphicFramePr>
          <p:nvPr>
            <p:extLst>
              <p:ext uri="{D42A27DB-BD31-4B8C-83A1-F6EECF244321}">
                <p14:modId xmlns:p14="http://schemas.microsoft.com/office/powerpoint/2010/main" val="114870833"/>
              </p:ext>
            </p:extLst>
          </p:nvPr>
        </p:nvGraphicFramePr>
        <p:xfrm>
          <a:off x="314960" y="445346"/>
          <a:ext cx="7792722" cy="3104400"/>
        </p:xfrm>
        <a:graphic>
          <a:graphicData uri="http://schemas.openxmlformats.org/drawingml/2006/table">
            <a:tbl>
              <a:tblPr firstRow="1" bandRow="1">
                <a:tableStyleId>{5C22544A-7EE6-4342-B048-85BDC9FD1C3A}</a:tableStyleId>
              </a:tblPr>
              <a:tblGrid>
                <a:gridCol w="1086362">
                  <a:extLst>
                    <a:ext uri="{9D8B030D-6E8A-4147-A177-3AD203B41FA5}">
                      <a16:colId xmlns:a16="http://schemas.microsoft.com/office/drawing/2014/main" val="1047330511"/>
                    </a:ext>
                  </a:extLst>
                </a:gridCol>
                <a:gridCol w="1511212">
                  <a:extLst>
                    <a:ext uri="{9D8B030D-6E8A-4147-A177-3AD203B41FA5}">
                      <a16:colId xmlns:a16="http://schemas.microsoft.com/office/drawing/2014/main" val="1160200531"/>
                    </a:ext>
                  </a:extLst>
                </a:gridCol>
                <a:gridCol w="1415626">
                  <a:extLst>
                    <a:ext uri="{9D8B030D-6E8A-4147-A177-3AD203B41FA5}">
                      <a16:colId xmlns:a16="http://schemas.microsoft.com/office/drawing/2014/main" val="450861788"/>
                    </a:ext>
                  </a:extLst>
                </a:gridCol>
                <a:gridCol w="1181948">
                  <a:extLst>
                    <a:ext uri="{9D8B030D-6E8A-4147-A177-3AD203B41FA5}">
                      <a16:colId xmlns:a16="http://schemas.microsoft.com/office/drawing/2014/main" val="1769779769"/>
                    </a:ext>
                  </a:extLst>
                </a:gridCol>
                <a:gridCol w="1298787">
                  <a:extLst>
                    <a:ext uri="{9D8B030D-6E8A-4147-A177-3AD203B41FA5}">
                      <a16:colId xmlns:a16="http://schemas.microsoft.com/office/drawing/2014/main" val="3029634065"/>
                    </a:ext>
                  </a:extLst>
                </a:gridCol>
                <a:gridCol w="1298787">
                  <a:extLst>
                    <a:ext uri="{9D8B030D-6E8A-4147-A177-3AD203B41FA5}">
                      <a16:colId xmlns:a16="http://schemas.microsoft.com/office/drawing/2014/main" val="2497210898"/>
                    </a:ext>
                  </a:extLst>
                </a:gridCol>
              </a:tblGrid>
              <a:tr h="410304">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baseline="-25000" dirty="0">
                          <a:solidFill>
                            <a:schemeClr val="tx1"/>
                          </a:solidFill>
                        </a:rPr>
                        <a:t>Left </a:t>
                      </a:r>
                    </a:p>
                    <a:p>
                      <a:pPr algn="ctr"/>
                      <a:r>
                        <a:rPr lang="en-IN" sz="2400" baseline="-25000" dirty="0">
                          <a:solidFill>
                            <a:schemeClr val="tx1"/>
                          </a:solidFill>
                        </a:rPr>
                        <a:t>chopstick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400" baseline="-25000" dirty="0">
                          <a:solidFill>
                            <a:schemeClr val="tx1"/>
                          </a:solidFill>
                        </a:rPr>
                        <a:t>Right chopstick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N" sz="2400" baseline="-25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N" sz="2400" baseline="-25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IN" sz="2400" baseline="-25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98141049"/>
                  </a:ext>
                </a:extLst>
              </a:tr>
              <a:tr h="5050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400" dirty="0">
                          <a:solidFill>
                            <a:schemeClr val="tx1"/>
                          </a:solidFill>
                          <a:latin typeface="Times New Roman" panose="02020603050405020304" pitchFamily="18" charset="0"/>
                          <a:cs typeface="Times New Roman" panose="02020603050405020304" pitchFamily="18" charset="0"/>
                        </a:rPr>
                        <a:t>Ph</a:t>
                      </a:r>
                      <a:r>
                        <a:rPr lang="en-IN" sz="2400" baseline="-25000" dirty="0">
                          <a:solidFill>
                            <a:schemeClr val="tx1"/>
                          </a:solidFill>
                          <a:latin typeface="Times New Roman" panose="02020603050405020304" pitchFamily="18" charset="0"/>
                          <a:cs typeface="Times New Roman" panose="0202060305040502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17840125"/>
                  </a:ext>
                </a:extLst>
              </a:tr>
              <a:tr h="5050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400" dirty="0">
                          <a:solidFill>
                            <a:schemeClr val="tx1"/>
                          </a:solidFill>
                          <a:latin typeface="Times New Roman" panose="02020603050405020304" pitchFamily="18" charset="0"/>
                          <a:cs typeface="Times New Roman" panose="02020603050405020304" pitchFamily="18" charset="0"/>
                        </a:rPr>
                        <a:t>Ph</a:t>
                      </a:r>
                      <a:r>
                        <a:rPr lang="en-IN" sz="2400" baseline="-25000" dirty="0">
                          <a:solidFill>
                            <a:schemeClr val="tx1"/>
                          </a:solidFill>
                          <a:latin typeface="Times New Roman" panose="02020603050405020304" pitchFamily="18" charset="0"/>
                          <a:cs typeface="Times New Roman" panose="020206030504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5475875"/>
                  </a:ext>
                </a:extLst>
              </a:tr>
              <a:tr h="5050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400" dirty="0">
                          <a:solidFill>
                            <a:schemeClr val="tx1"/>
                          </a:solidFill>
                          <a:latin typeface="Times New Roman" panose="02020603050405020304" pitchFamily="18" charset="0"/>
                          <a:cs typeface="Times New Roman" panose="02020603050405020304" pitchFamily="18" charset="0"/>
                        </a:rPr>
                        <a:t>Ph</a:t>
                      </a:r>
                      <a:r>
                        <a:rPr lang="en-IN" sz="2400" baseline="-25000" dirty="0">
                          <a:solidFill>
                            <a:schemeClr val="tx1"/>
                          </a:solidFill>
                          <a:latin typeface="Times New Roman" panose="02020603050405020304" pitchFamily="18" charset="0"/>
                          <a:cs typeface="Times New Roman" panose="02020603050405020304" pitchFamily="18" charset="0"/>
                        </a:rPr>
                        <a:t>2</a:t>
                      </a: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6584132"/>
                  </a:ext>
                </a:extLst>
              </a:tr>
              <a:tr h="5050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400" dirty="0">
                          <a:solidFill>
                            <a:schemeClr val="tx1"/>
                          </a:solidFill>
                          <a:latin typeface="Times New Roman" panose="02020603050405020304" pitchFamily="18" charset="0"/>
                          <a:cs typeface="Times New Roman" panose="02020603050405020304" pitchFamily="18" charset="0"/>
                        </a:rPr>
                        <a:t>Ph</a:t>
                      </a:r>
                      <a:r>
                        <a:rPr lang="en-IN" sz="2400" baseline="-25000" dirty="0">
                          <a:solidFill>
                            <a:schemeClr val="tx1"/>
                          </a:solidFill>
                          <a:latin typeface="Times New Roman" panose="02020603050405020304" pitchFamily="18" charset="0"/>
                          <a:cs typeface="Times New Roman" panose="020206030504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7091777"/>
                  </a:ext>
                </a:extLst>
              </a:tr>
              <a:tr h="5050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400" dirty="0">
                          <a:solidFill>
                            <a:schemeClr val="tx1"/>
                          </a:solidFill>
                          <a:latin typeface="Times New Roman" panose="02020603050405020304" pitchFamily="18" charset="0"/>
                          <a:cs typeface="Times New Roman" panose="02020603050405020304" pitchFamily="18" charset="0"/>
                        </a:rPr>
                        <a:t>Ph</a:t>
                      </a:r>
                      <a:r>
                        <a:rPr lang="en-IN" sz="2400" baseline="-25000" dirty="0">
                          <a:solidFill>
                            <a:schemeClr val="tx1"/>
                          </a:solidFill>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1415638"/>
                  </a:ext>
                </a:extLst>
              </a:tr>
            </a:tbl>
          </a:graphicData>
        </a:graphic>
      </p:graphicFrame>
      <p:grpSp>
        <p:nvGrpSpPr>
          <p:cNvPr id="13" name="Group 12">
            <a:extLst>
              <a:ext uri="{FF2B5EF4-FFF2-40B4-BE49-F238E27FC236}">
                <a16:creationId xmlns:a16="http://schemas.microsoft.com/office/drawing/2014/main" id="{CDD33030-3B39-8ED0-ECE8-5DAD213449C1}"/>
              </a:ext>
            </a:extLst>
          </p:cNvPr>
          <p:cNvGrpSpPr/>
          <p:nvPr/>
        </p:nvGrpSpPr>
        <p:grpSpPr>
          <a:xfrm>
            <a:off x="8341360" y="445346"/>
            <a:ext cx="3769360" cy="3598841"/>
            <a:chOff x="8107680" y="2397703"/>
            <a:chExt cx="3769360" cy="3598841"/>
          </a:xfrm>
        </p:grpSpPr>
        <p:pic>
          <p:nvPicPr>
            <p:cNvPr id="6" name="Picture 5">
              <a:extLst>
                <a:ext uri="{FF2B5EF4-FFF2-40B4-BE49-F238E27FC236}">
                  <a16:creationId xmlns:a16="http://schemas.microsoft.com/office/drawing/2014/main" id="{DAE05937-D303-9B70-C181-BF2BC2A9D457}"/>
                </a:ext>
              </a:extLst>
            </p:cNvPr>
            <p:cNvPicPr>
              <a:picLocks noChangeAspect="1"/>
            </p:cNvPicPr>
            <p:nvPr/>
          </p:nvPicPr>
          <p:blipFill>
            <a:blip r:embed="rId2"/>
            <a:stretch>
              <a:fillRect/>
            </a:stretch>
          </p:blipFill>
          <p:spPr>
            <a:xfrm>
              <a:off x="8107680" y="2397703"/>
              <a:ext cx="3769360" cy="3598841"/>
            </a:xfrm>
            <a:prstGeom prst="rect">
              <a:avLst/>
            </a:prstGeom>
          </p:spPr>
        </p:pic>
        <p:sp>
          <p:nvSpPr>
            <p:cNvPr id="8" name="TextBox 7">
              <a:extLst>
                <a:ext uri="{FF2B5EF4-FFF2-40B4-BE49-F238E27FC236}">
                  <a16:creationId xmlns:a16="http://schemas.microsoft.com/office/drawing/2014/main" id="{E547FD45-79AC-245E-EC74-4EEFC2BA80AE}"/>
                </a:ext>
              </a:extLst>
            </p:cNvPr>
            <p:cNvSpPr txBox="1"/>
            <p:nvPr/>
          </p:nvSpPr>
          <p:spPr>
            <a:xfrm>
              <a:off x="9306560" y="4822445"/>
              <a:ext cx="426720" cy="400110"/>
            </a:xfrm>
            <a:prstGeom prst="rect">
              <a:avLst/>
            </a:prstGeom>
            <a:noFill/>
          </p:spPr>
          <p:txBody>
            <a:bodyPr wrap="square">
              <a:spAutoFit/>
            </a:bodyPr>
            <a:lstStyle/>
            <a:p>
              <a:pPr algn="ctr"/>
              <a:r>
                <a:rPr lang="en-IN" sz="2000" b="1" dirty="0">
                  <a:solidFill>
                    <a:srgbClr val="FF0000"/>
                  </a:solidFill>
                </a:rPr>
                <a:t>C</a:t>
              </a:r>
              <a:r>
                <a:rPr lang="en-IN" sz="2000" b="1" baseline="-25000" dirty="0">
                  <a:solidFill>
                    <a:srgbClr val="FF0000"/>
                  </a:solidFill>
                </a:rPr>
                <a:t>1</a:t>
              </a:r>
            </a:p>
          </p:txBody>
        </p:sp>
        <p:sp>
          <p:nvSpPr>
            <p:cNvPr id="9" name="TextBox 8">
              <a:extLst>
                <a:ext uri="{FF2B5EF4-FFF2-40B4-BE49-F238E27FC236}">
                  <a16:creationId xmlns:a16="http://schemas.microsoft.com/office/drawing/2014/main" id="{6D296D9E-B18F-AE85-F5E4-6DB53749DE6E}"/>
                </a:ext>
              </a:extLst>
            </p:cNvPr>
            <p:cNvSpPr txBox="1"/>
            <p:nvPr/>
          </p:nvSpPr>
          <p:spPr>
            <a:xfrm>
              <a:off x="8879840" y="3749947"/>
              <a:ext cx="426720" cy="400110"/>
            </a:xfrm>
            <a:prstGeom prst="rect">
              <a:avLst/>
            </a:prstGeom>
            <a:noFill/>
          </p:spPr>
          <p:txBody>
            <a:bodyPr wrap="square">
              <a:spAutoFit/>
            </a:bodyPr>
            <a:lstStyle/>
            <a:p>
              <a:pPr algn="ctr"/>
              <a:r>
                <a:rPr lang="en-IN" sz="2000" b="1" dirty="0">
                  <a:solidFill>
                    <a:srgbClr val="FF0000"/>
                  </a:solidFill>
                </a:rPr>
                <a:t>C</a:t>
              </a:r>
              <a:r>
                <a:rPr lang="en-IN" sz="2000" b="1" baseline="-25000" dirty="0">
                  <a:solidFill>
                    <a:srgbClr val="FF0000"/>
                  </a:solidFill>
                </a:rPr>
                <a:t>0</a:t>
              </a:r>
            </a:p>
          </p:txBody>
        </p:sp>
        <p:sp>
          <p:nvSpPr>
            <p:cNvPr id="10" name="TextBox 9">
              <a:extLst>
                <a:ext uri="{FF2B5EF4-FFF2-40B4-BE49-F238E27FC236}">
                  <a16:creationId xmlns:a16="http://schemas.microsoft.com/office/drawing/2014/main" id="{876496D2-7E5E-77E8-41BB-36060070571B}"/>
                </a:ext>
              </a:extLst>
            </p:cNvPr>
            <p:cNvSpPr txBox="1"/>
            <p:nvPr/>
          </p:nvSpPr>
          <p:spPr>
            <a:xfrm>
              <a:off x="10561320" y="4812285"/>
              <a:ext cx="426720" cy="400110"/>
            </a:xfrm>
            <a:prstGeom prst="rect">
              <a:avLst/>
            </a:prstGeom>
            <a:noFill/>
          </p:spPr>
          <p:txBody>
            <a:bodyPr wrap="square">
              <a:spAutoFit/>
            </a:bodyPr>
            <a:lstStyle/>
            <a:p>
              <a:pPr algn="ctr"/>
              <a:r>
                <a:rPr lang="en-IN" sz="2000" b="1" dirty="0">
                  <a:solidFill>
                    <a:srgbClr val="FF0000"/>
                  </a:solidFill>
                </a:rPr>
                <a:t>C</a:t>
              </a:r>
              <a:r>
                <a:rPr lang="en-IN" sz="2000" b="1" baseline="-25000" dirty="0">
                  <a:solidFill>
                    <a:srgbClr val="FF0000"/>
                  </a:solidFill>
                </a:rPr>
                <a:t>2</a:t>
              </a:r>
            </a:p>
          </p:txBody>
        </p:sp>
        <p:sp>
          <p:nvSpPr>
            <p:cNvPr id="11" name="TextBox 10">
              <a:extLst>
                <a:ext uri="{FF2B5EF4-FFF2-40B4-BE49-F238E27FC236}">
                  <a16:creationId xmlns:a16="http://schemas.microsoft.com/office/drawing/2014/main" id="{E328940C-6B58-9D7F-6E6D-EA54B52DB2BE}"/>
                </a:ext>
              </a:extLst>
            </p:cNvPr>
            <p:cNvSpPr txBox="1"/>
            <p:nvPr/>
          </p:nvSpPr>
          <p:spPr>
            <a:xfrm>
              <a:off x="10947400" y="3739787"/>
              <a:ext cx="426720" cy="400110"/>
            </a:xfrm>
            <a:prstGeom prst="rect">
              <a:avLst/>
            </a:prstGeom>
            <a:noFill/>
          </p:spPr>
          <p:txBody>
            <a:bodyPr wrap="square">
              <a:spAutoFit/>
            </a:bodyPr>
            <a:lstStyle/>
            <a:p>
              <a:pPr algn="ctr"/>
              <a:r>
                <a:rPr lang="en-IN" sz="2000" b="1" dirty="0">
                  <a:solidFill>
                    <a:srgbClr val="FF0000"/>
                  </a:solidFill>
                </a:rPr>
                <a:t>C</a:t>
              </a:r>
              <a:r>
                <a:rPr lang="en-IN" sz="2000" b="1" baseline="-25000" dirty="0">
                  <a:solidFill>
                    <a:srgbClr val="FF0000"/>
                  </a:solidFill>
                </a:rPr>
                <a:t>3</a:t>
              </a:r>
            </a:p>
          </p:txBody>
        </p:sp>
        <p:sp>
          <p:nvSpPr>
            <p:cNvPr id="12" name="TextBox 11">
              <a:extLst>
                <a:ext uri="{FF2B5EF4-FFF2-40B4-BE49-F238E27FC236}">
                  <a16:creationId xmlns:a16="http://schemas.microsoft.com/office/drawing/2014/main" id="{48BD5303-7F8D-A0A9-9962-ED27B19B4D30}"/>
                </a:ext>
              </a:extLst>
            </p:cNvPr>
            <p:cNvSpPr txBox="1"/>
            <p:nvPr/>
          </p:nvSpPr>
          <p:spPr>
            <a:xfrm>
              <a:off x="9885680" y="2949694"/>
              <a:ext cx="426720" cy="400110"/>
            </a:xfrm>
            <a:prstGeom prst="rect">
              <a:avLst/>
            </a:prstGeom>
            <a:noFill/>
          </p:spPr>
          <p:txBody>
            <a:bodyPr wrap="square">
              <a:spAutoFit/>
            </a:bodyPr>
            <a:lstStyle/>
            <a:p>
              <a:pPr algn="ctr"/>
              <a:r>
                <a:rPr lang="en-IN" sz="2000" b="1" dirty="0">
                  <a:solidFill>
                    <a:srgbClr val="FF0000"/>
                  </a:solidFill>
                </a:rPr>
                <a:t>C</a:t>
              </a:r>
              <a:r>
                <a:rPr lang="en-IN" sz="2000" b="1" baseline="-25000" dirty="0">
                  <a:solidFill>
                    <a:srgbClr val="FF0000"/>
                  </a:solidFill>
                </a:rPr>
                <a:t>4</a:t>
              </a:r>
            </a:p>
          </p:txBody>
        </p:sp>
      </p:grpSp>
      <p:sp>
        <p:nvSpPr>
          <p:cNvPr id="15" name="TextBox 14">
            <a:extLst>
              <a:ext uri="{FF2B5EF4-FFF2-40B4-BE49-F238E27FC236}">
                <a16:creationId xmlns:a16="http://schemas.microsoft.com/office/drawing/2014/main" id="{1208D83A-89A7-42DF-D6E8-0722697EB4C2}"/>
              </a:ext>
            </a:extLst>
          </p:cNvPr>
          <p:cNvSpPr txBox="1"/>
          <p:nvPr/>
        </p:nvSpPr>
        <p:spPr>
          <a:xfrm>
            <a:off x="1879600" y="1136432"/>
            <a:ext cx="426720" cy="400110"/>
          </a:xfrm>
          <a:prstGeom prst="rect">
            <a:avLst/>
          </a:prstGeom>
          <a:noFill/>
        </p:spPr>
        <p:txBody>
          <a:bodyPr wrap="square">
            <a:spAutoFit/>
          </a:bodyPr>
          <a:lstStyle/>
          <a:p>
            <a:pPr algn="ctr"/>
            <a:r>
              <a:rPr lang="en-IN" sz="2000" b="1" dirty="0">
                <a:solidFill>
                  <a:srgbClr val="FF0000"/>
                </a:solidFill>
              </a:rPr>
              <a:t>C</a:t>
            </a:r>
            <a:r>
              <a:rPr lang="en-IN" sz="2000" b="1" baseline="-25000" dirty="0">
                <a:solidFill>
                  <a:srgbClr val="FF0000"/>
                </a:solidFill>
              </a:rPr>
              <a:t>0</a:t>
            </a:r>
          </a:p>
        </p:txBody>
      </p:sp>
      <p:sp>
        <p:nvSpPr>
          <p:cNvPr id="16" name="TextBox 15">
            <a:extLst>
              <a:ext uri="{FF2B5EF4-FFF2-40B4-BE49-F238E27FC236}">
                <a16:creationId xmlns:a16="http://schemas.microsoft.com/office/drawing/2014/main" id="{2F5EE47D-DF98-4D70-799E-8FB34D6A3AA9}"/>
              </a:ext>
            </a:extLst>
          </p:cNvPr>
          <p:cNvSpPr txBox="1"/>
          <p:nvPr/>
        </p:nvSpPr>
        <p:spPr>
          <a:xfrm>
            <a:off x="3373120" y="1085632"/>
            <a:ext cx="426720" cy="400110"/>
          </a:xfrm>
          <a:prstGeom prst="rect">
            <a:avLst/>
          </a:prstGeom>
          <a:noFill/>
        </p:spPr>
        <p:txBody>
          <a:bodyPr wrap="square">
            <a:spAutoFit/>
          </a:bodyPr>
          <a:lstStyle/>
          <a:p>
            <a:pPr algn="ctr"/>
            <a:r>
              <a:rPr lang="en-IN" sz="2000" b="1" dirty="0">
                <a:solidFill>
                  <a:srgbClr val="FF0000"/>
                </a:solidFill>
              </a:rPr>
              <a:t>C</a:t>
            </a:r>
            <a:r>
              <a:rPr lang="en-IN" sz="2000" b="1" baseline="-25000" dirty="0">
                <a:solidFill>
                  <a:srgbClr val="FF0000"/>
                </a:solidFill>
              </a:rPr>
              <a:t>1</a:t>
            </a:r>
          </a:p>
        </p:txBody>
      </p:sp>
      <p:sp>
        <p:nvSpPr>
          <p:cNvPr id="17" name="TextBox 16">
            <a:extLst>
              <a:ext uri="{FF2B5EF4-FFF2-40B4-BE49-F238E27FC236}">
                <a16:creationId xmlns:a16="http://schemas.microsoft.com/office/drawing/2014/main" id="{EE4973B2-F02E-A4CE-1F24-39269EE15DD3}"/>
              </a:ext>
            </a:extLst>
          </p:cNvPr>
          <p:cNvSpPr txBox="1"/>
          <p:nvPr/>
        </p:nvSpPr>
        <p:spPr>
          <a:xfrm>
            <a:off x="1889760" y="2091472"/>
            <a:ext cx="426720" cy="400110"/>
          </a:xfrm>
          <a:prstGeom prst="rect">
            <a:avLst/>
          </a:prstGeom>
          <a:noFill/>
        </p:spPr>
        <p:txBody>
          <a:bodyPr wrap="square">
            <a:spAutoFit/>
          </a:bodyPr>
          <a:lstStyle/>
          <a:p>
            <a:pPr algn="ctr"/>
            <a:r>
              <a:rPr lang="en-IN" sz="2000" b="1" dirty="0">
                <a:solidFill>
                  <a:srgbClr val="FF0000"/>
                </a:solidFill>
              </a:rPr>
              <a:t>C</a:t>
            </a:r>
            <a:r>
              <a:rPr lang="en-IN" sz="2000" b="1" baseline="-25000" dirty="0">
                <a:solidFill>
                  <a:srgbClr val="FF0000"/>
                </a:solidFill>
              </a:rPr>
              <a:t>2</a:t>
            </a:r>
          </a:p>
        </p:txBody>
      </p:sp>
      <p:sp>
        <p:nvSpPr>
          <p:cNvPr id="18" name="TextBox 17">
            <a:extLst>
              <a:ext uri="{FF2B5EF4-FFF2-40B4-BE49-F238E27FC236}">
                <a16:creationId xmlns:a16="http://schemas.microsoft.com/office/drawing/2014/main" id="{BC191A22-878C-9AF2-9A6D-2B1F653A5BE4}"/>
              </a:ext>
            </a:extLst>
          </p:cNvPr>
          <p:cNvSpPr txBox="1"/>
          <p:nvPr/>
        </p:nvSpPr>
        <p:spPr>
          <a:xfrm>
            <a:off x="3383280" y="2040672"/>
            <a:ext cx="426720" cy="400110"/>
          </a:xfrm>
          <a:prstGeom prst="rect">
            <a:avLst/>
          </a:prstGeom>
          <a:noFill/>
        </p:spPr>
        <p:txBody>
          <a:bodyPr wrap="square">
            <a:spAutoFit/>
          </a:bodyPr>
          <a:lstStyle/>
          <a:p>
            <a:pPr algn="ctr"/>
            <a:r>
              <a:rPr lang="en-IN" sz="2000" b="1" dirty="0">
                <a:solidFill>
                  <a:srgbClr val="FF0000"/>
                </a:solidFill>
              </a:rPr>
              <a:t>C</a:t>
            </a:r>
            <a:r>
              <a:rPr lang="en-IN" sz="2000" b="1" baseline="-25000" dirty="0">
                <a:solidFill>
                  <a:srgbClr val="FF0000"/>
                </a:solidFill>
              </a:rPr>
              <a:t>3</a:t>
            </a:r>
          </a:p>
        </p:txBody>
      </p:sp>
    </p:spTree>
    <p:extLst>
      <p:ext uri="{BB962C8B-B14F-4D97-AF65-F5344CB8AC3E}">
        <p14:creationId xmlns:p14="http://schemas.microsoft.com/office/powerpoint/2010/main" val="25088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C6230-ACEC-CD59-0A21-3C5392DD3AAD}"/>
              </a:ext>
            </a:extLst>
          </p:cNvPr>
          <p:cNvSpPr>
            <a:spLocks noGrp="1"/>
          </p:cNvSpPr>
          <p:nvPr>
            <p:ph type="title"/>
          </p:nvPr>
        </p:nvSpPr>
        <p:spPr>
          <a:xfrm>
            <a:off x="756920" y="172085"/>
            <a:ext cx="10515600" cy="528955"/>
          </a:xfrm>
        </p:spPr>
        <p:txBody>
          <a:bodyPr vert="horz" lIns="91440" tIns="45720" rIns="91440" bIns="45720" rtlCol="0" anchor="ctr">
            <a:noAutofit/>
          </a:bodyPr>
          <a:lstStyle/>
          <a:p>
            <a:r>
              <a:rPr lang="en-IN" sz="3600" b="1" dirty="0">
                <a:solidFill>
                  <a:srgbClr val="C00000"/>
                </a:solidFill>
                <a:latin typeface="Times New Roman" panose="02020603050405020304" pitchFamily="18" charset="0"/>
                <a:cs typeface="Times New Roman" panose="02020603050405020304" pitchFamily="18" charset="0"/>
              </a:rPr>
              <a:t>Problem with semaphore</a:t>
            </a:r>
          </a:p>
        </p:txBody>
      </p:sp>
      <p:sp>
        <p:nvSpPr>
          <p:cNvPr id="5" name="TextBox 4">
            <a:extLst>
              <a:ext uri="{FF2B5EF4-FFF2-40B4-BE49-F238E27FC236}">
                <a16:creationId xmlns:a16="http://schemas.microsoft.com/office/drawing/2014/main" id="{FBDF9F32-6268-8DFB-C7D2-EB98D2103E1D}"/>
              </a:ext>
            </a:extLst>
          </p:cNvPr>
          <p:cNvSpPr txBox="1"/>
          <p:nvPr/>
        </p:nvSpPr>
        <p:spPr>
          <a:xfrm>
            <a:off x="1137920" y="1110516"/>
            <a:ext cx="5303520" cy="461665"/>
          </a:xfrm>
          <a:prstGeom prst="rect">
            <a:avLst/>
          </a:prstGeom>
          <a:noFill/>
        </p:spPr>
        <p:txBody>
          <a:bodyPr wrap="square">
            <a:spAutoFit/>
          </a:bodyPr>
          <a:lstStyle/>
          <a:p>
            <a:r>
              <a:rPr lang="en-US" altLang="en-US" sz="2400" dirty="0">
                <a:latin typeface="Times New Roman" panose="02020603050405020304" pitchFamily="18" charset="0"/>
                <a:cs typeface="Times New Roman" panose="02020603050405020304" pitchFamily="18" charset="0"/>
              </a:rPr>
              <a:t>Incorrect use of semaphore operations:</a:t>
            </a:r>
            <a:endParaRPr lang="en-US" altLang="en-US" sz="2400" b="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B547542-1395-5578-A69E-D15A254682D9}"/>
              </a:ext>
            </a:extLst>
          </p:cNvPr>
          <p:cNvSpPr txBox="1"/>
          <p:nvPr/>
        </p:nvSpPr>
        <p:spPr>
          <a:xfrm>
            <a:off x="7904480" y="1825675"/>
            <a:ext cx="4389120" cy="461665"/>
          </a:xfrm>
          <a:prstGeom prst="rect">
            <a:avLst/>
          </a:prstGeom>
          <a:noFill/>
        </p:spPr>
        <p:txBody>
          <a:bodyPr wrap="square">
            <a:spAutoFit/>
          </a:bodyPr>
          <a:lstStyle/>
          <a:p>
            <a:r>
              <a:rPr lang="en-US" altLang="en-US" sz="2400" b="1" dirty="0">
                <a:highlight>
                  <a:srgbClr val="FFFF00"/>
                </a:highlight>
                <a:latin typeface="Times New Roman" panose="02020603050405020304" pitchFamily="18" charset="0"/>
                <a:cs typeface="Times New Roman" panose="02020603050405020304" pitchFamily="18" charset="0"/>
              </a:rPr>
              <a:t>wait(mutex)  ….  signal(mutex)</a:t>
            </a:r>
            <a:endParaRPr lang="en-IN" sz="2400" dirty="0">
              <a:highlight>
                <a:srgbClr val="FFFF00"/>
              </a:highlight>
            </a:endParaRPr>
          </a:p>
        </p:txBody>
      </p:sp>
      <p:sp>
        <p:nvSpPr>
          <p:cNvPr id="7" name="TextBox 6">
            <a:extLst>
              <a:ext uri="{FF2B5EF4-FFF2-40B4-BE49-F238E27FC236}">
                <a16:creationId xmlns:a16="http://schemas.microsoft.com/office/drawing/2014/main" id="{F7D986DF-B079-BA5D-A2A6-AEBE6E943E4F}"/>
              </a:ext>
            </a:extLst>
          </p:cNvPr>
          <p:cNvSpPr txBox="1"/>
          <p:nvPr/>
        </p:nvSpPr>
        <p:spPr>
          <a:xfrm>
            <a:off x="8006080" y="1143977"/>
            <a:ext cx="2275840" cy="369332"/>
          </a:xfrm>
          <a:prstGeom prst="rect">
            <a:avLst/>
          </a:prstGeom>
          <a:noFill/>
        </p:spPr>
        <p:txBody>
          <a:bodyPr wrap="square">
            <a:spAutoFit/>
          </a:bodyPr>
          <a:lstStyle/>
          <a:p>
            <a:r>
              <a:rPr lang="en-US" altLang="en-US" sz="1800" b="1" dirty="0">
                <a:highlight>
                  <a:srgbClr val="FFFF00"/>
                </a:highlight>
                <a:latin typeface="Times New Roman" panose="02020603050405020304" pitchFamily="18" charset="0"/>
                <a:cs typeface="Times New Roman" panose="02020603050405020304" pitchFamily="18" charset="0"/>
              </a:rPr>
              <a:t>Correct sequence is </a:t>
            </a:r>
            <a:endParaRPr lang="en-IN" dirty="0"/>
          </a:p>
        </p:txBody>
      </p:sp>
      <p:sp>
        <p:nvSpPr>
          <p:cNvPr id="9" name="TextBox 8">
            <a:extLst>
              <a:ext uri="{FF2B5EF4-FFF2-40B4-BE49-F238E27FC236}">
                <a16:creationId xmlns:a16="http://schemas.microsoft.com/office/drawing/2014/main" id="{69F69140-D165-7FD5-FB22-00E94DB44626}"/>
              </a:ext>
            </a:extLst>
          </p:cNvPr>
          <p:cNvSpPr txBox="1"/>
          <p:nvPr/>
        </p:nvSpPr>
        <p:spPr>
          <a:xfrm>
            <a:off x="1651000" y="2692553"/>
            <a:ext cx="6146800" cy="461665"/>
          </a:xfrm>
          <a:prstGeom prst="rect">
            <a:avLst/>
          </a:prstGeom>
          <a:noFill/>
        </p:spPr>
        <p:txBody>
          <a:bodyPr wrap="square">
            <a:spAutoFit/>
          </a:bodyPr>
          <a:lstStyle/>
          <a:p>
            <a:pPr marL="457200" indent="-457200">
              <a:buFont typeface="Wingdings" panose="05000000000000000000" pitchFamily="2" charset="2"/>
              <a:buChar char="Ø"/>
            </a:pPr>
            <a:r>
              <a:rPr lang="en-US" altLang="en-US" sz="2400" b="1" dirty="0">
                <a:latin typeface="Times New Roman" panose="02020603050405020304" pitchFamily="18" charset="0"/>
                <a:cs typeface="Times New Roman" panose="02020603050405020304" pitchFamily="18" charset="0"/>
              </a:rPr>
              <a:t>wait(mutex)  …  wait(mutex)</a:t>
            </a:r>
          </a:p>
        </p:txBody>
      </p:sp>
      <p:sp>
        <p:nvSpPr>
          <p:cNvPr id="11" name="TextBox 10">
            <a:extLst>
              <a:ext uri="{FF2B5EF4-FFF2-40B4-BE49-F238E27FC236}">
                <a16:creationId xmlns:a16="http://schemas.microsoft.com/office/drawing/2014/main" id="{48E3B053-483B-F02B-E1ED-A0B8037F8EAA}"/>
              </a:ext>
            </a:extLst>
          </p:cNvPr>
          <p:cNvSpPr txBox="1"/>
          <p:nvPr/>
        </p:nvSpPr>
        <p:spPr>
          <a:xfrm>
            <a:off x="1651000" y="3549867"/>
            <a:ext cx="7523480" cy="461665"/>
          </a:xfrm>
          <a:prstGeom prst="rect">
            <a:avLst/>
          </a:prstGeom>
          <a:noFill/>
        </p:spPr>
        <p:txBody>
          <a:bodyPr wrap="square">
            <a:spAutoFit/>
          </a:bodyPr>
          <a:lstStyle/>
          <a:p>
            <a:pPr marL="342900" indent="-342900">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Omitting  of </a:t>
            </a:r>
            <a:r>
              <a:rPr lang="en-US" altLang="en-US" sz="2400" b="1" dirty="0">
                <a:latin typeface="Times New Roman" panose="02020603050405020304" pitchFamily="18" charset="0"/>
                <a:cs typeface="Times New Roman" panose="02020603050405020304" pitchFamily="18" charset="0"/>
              </a:rPr>
              <a:t>wait (mutex) </a:t>
            </a:r>
            <a:r>
              <a:rPr lang="en-US" altLang="en-US" sz="2400" dirty="0">
                <a:latin typeface="Times New Roman" panose="02020603050405020304" pitchFamily="18" charset="0"/>
                <a:cs typeface="Times New Roman" panose="02020603050405020304" pitchFamily="18" charset="0"/>
              </a:rPr>
              <a:t>and/or </a:t>
            </a:r>
            <a:r>
              <a:rPr lang="en-US" altLang="en-US" sz="2400" b="1" dirty="0">
                <a:latin typeface="Times New Roman" panose="02020603050405020304" pitchFamily="18" charset="0"/>
                <a:cs typeface="Times New Roman" panose="02020603050405020304" pitchFamily="18" charset="0"/>
              </a:rPr>
              <a:t>signal (mutex)</a:t>
            </a:r>
            <a:endParaRPr lang="en-US" altLang="en-US" sz="24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48A449EA-F0E1-AA51-E789-D328F5254F0F}"/>
              </a:ext>
            </a:extLst>
          </p:cNvPr>
          <p:cNvSpPr txBox="1"/>
          <p:nvPr/>
        </p:nvSpPr>
        <p:spPr>
          <a:xfrm>
            <a:off x="1630680" y="1829331"/>
            <a:ext cx="6146800" cy="830997"/>
          </a:xfrm>
          <a:prstGeom prst="rect">
            <a:avLst/>
          </a:prstGeom>
          <a:noFill/>
        </p:spPr>
        <p:txBody>
          <a:bodyPr wrap="square">
            <a:spAutoFit/>
          </a:bodyPr>
          <a:lstStyle>
            <a:defPPr>
              <a:defRPr lang="en-US"/>
            </a:defPPr>
            <a:lvl1pPr>
              <a:defRPr sz="2400" b="1">
                <a:latin typeface="Times New Roman" panose="02020603050405020304" pitchFamily="18" charset="0"/>
                <a:cs typeface="Times New Roman" panose="02020603050405020304" pitchFamily="18" charset="0"/>
              </a:defRPr>
            </a:lvl1pPr>
          </a:lstStyle>
          <a:p>
            <a:pPr marL="457200" indent="-457200">
              <a:buFont typeface="Wingdings" panose="05000000000000000000" pitchFamily="2" charset="2"/>
              <a:buChar char="Ø"/>
            </a:pPr>
            <a:r>
              <a:rPr lang="en-US" altLang="en-US" dirty="0"/>
              <a:t>signal(mutex)  ….  wait(mutex)</a:t>
            </a:r>
            <a:br>
              <a:rPr lang="en-US" altLang="en-US" dirty="0"/>
            </a:br>
            <a:endParaRPr lang="en-IN" dirty="0"/>
          </a:p>
        </p:txBody>
      </p:sp>
    </p:spTree>
    <p:extLst>
      <p:ext uri="{BB962C8B-B14F-4D97-AF65-F5344CB8AC3E}">
        <p14:creationId xmlns:p14="http://schemas.microsoft.com/office/powerpoint/2010/main" val="388829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8956B-A1CC-3174-FF70-CF548C627B9F}"/>
            </a:ext>
          </a:extLst>
        </p:cNvPr>
        <p:cNvGrpSpPr/>
        <p:nvPr/>
      </p:nvGrpSpPr>
      <p:grpSpPr>
        <a:xfrm>
          <a:off x="0" y="0"/>
          <a:ext cx="0" cy="0"/>
          <a:chOff x="0" y="0"/>
          <a:chExt cx="0" cy="0"/>
        </a:xfrm>
      </p:grpSpPr>
      <p:pic>
        <p:nvPicPr>
          <p:cNvPr id="1026" name="Picture 2" descr="Process synchronization monitors in go | by Angad Sharma | Medium">
            <a:extLst>
              <a:ext uri="{FF2B5EF4-FFF2-40B4-BE49-F238E27FC236}">
                <a16:creationId xmlns:a16="http://schemas.microsoft.com/office/drawing/2014/main" id="{76FFE579-A211-20FF-B7CB-E573F27BA0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2494" y="883880"/>
            <a:ext cx="3259213" cy="309530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C1648388-9E6E-6D8E-1D6F-935FC117ABD8}"/>
              </a:ext>
            </a:extLst>
          </p:cNvPr>
          <p:cNvSpPr>
            <a:spLocks noGrp="1"/>
          </p:cNvSpPr>
          <p:nvPr>
            <p:ph type="title"/>
          </p:nvPr>
        </p:nvSpPr>
        <p:spPr>
          <a:xfrm>
            <a:off x="563880" y="131445"/>
            <a:ext cx="10515600" cy="528955"/>
          </a:xfrm>
        </p:spPr>
        <p:txBody>
          <a:bodyPr vert="horz" lIns="91440" tIns="45720" rIns="91440" bIns="45720" rtlCol="0" anchor="ctr">
            <a:noAutofit/>
          </a:bodyPr>
          <a:lstStyle/>
          <a:p>
            <a:r>
              <a:rPr lang="en-IN" sz="3600" b="1" dirty="0">
                <a:solidFill>
                  <a:srgbClr val="C00000"/>
                </a:solidFill>
                <a:latin typeface="Times New Roman" panose="02020603050405020304" pitchFamily="18" charset="0"/>
                <a:cs typeface="Times New Roman" panose="02020603050405020304" pitchFamily="18" charset="0"/>
              </a:rPr>
              <a:t>Monitors</a:t>
            </a:r>
          </a:p>
        </p:txBody>
      </p:sp>
      <p:sp>
        <p:nvSpPr>
          <p:cNvPr id="8" name="TextBox 7">
            <a:extLst>
              <a:ext uri="{FF2B5EF4-FFF2-40B4-BE49-F238E27FC236}">
                <a16:creationId xmlns:a16="http://schemas.microsoft.com/office/drawing/2014/main" id="{4CED0CB9-BC80-6B9F-4E25-C54AB2897652}"/>
              </a:ext>
            </a:extLst>
          </p:cNvPr>
          <p:cNvSpPr txBox="1"/>
          <p:nvPr/>
        </p:nvSpPr>
        <p:spPr>
          <a:xfrm>
            <a:off x="756920" y="761960"/>
            <a:ext cx="7574280" cy="1938992"/>
          </a:xfrm>
          <a:prstGeom prst="rect">
            <a:avLst/>
          </a:prstGeom>
          <a:noFill/>
        </p:spPr>
        <p:txBody>
          <a:bodyPr wrap="square">
            <a:spAutoFit/>
          </a:bodyPr>
          <a:lstStyle>
            <a:defPPr>
              <a:defRPr lang="en-US"/>
            </a:defPPr>
            <a:lvl1pPr>
              <a:defRPr>
                <a:latin typeface="Times New Roman" panose="02020603050405020304" pitchFamily="18" charset="0"/>
                <a:cs typeface="Times New Roman" panose="02020603050405020304" pitchFamily="18" charset="0"/>
              </a:defRPr>
            </a:lvl1pPr>
          </a:lstStyle>
          <a:p>
            <a:pPr marL="342900" indent="-342900">
              <a:buFont typeface="Arial" panose="020B0604020202020204" pitchFamily="34" charset="0"/>
              <a:buChar char="•"/>
            </a:pPr>
            <a:r>
              <a:rPr lang="en-US" sz="2400" b="1" dirty="0"/>
              <a:t>Monitors</a:t>
            </a:r>
            <a:r>
              <a:rPr lang="en-US" sz="2400" dirty="0"/>
              <a:t> are a high-level data abstraction tool(similar to ADT) combining three features:</a:t>
            </a:r>
          </a:p>
          <a:p>
            <a:pPr marL="742950" lvl="1"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Shared data.</a:t>
            </a:r>
          </a:p>
          <a:p>
            <a:pPr marL="742950" lvl="1"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Operations on the data.</a:t>
            </a:r>
          </a:p>
          <a:p>
            <a:pPr marL="742950" lvl="1"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Synchronization.</a:t>
            </a:r>
          </a:p>
        </p:txBody>
      </p:sp>
      <p:sp>
        <p:nvSpPr>
          <p:cNvPr id="10" name="TextBox 9">
            <a:extLst>
              <a:ext uri="{FF2B5EF4-FFF2-40B4-BE49-F238E27FC236}">
                <a16:creationId xmlns:a16="http://schemas.microsoft.com/office/drawing/2014/main" id="{DF822A13-CE53-072A-C1E4-ED46D8FAE85F}"/>
              </a:ext>
            </a:extLst>
          </p:cNvPr>
          <p:cNvSpPr txBox="1"/>
          <p:nvPr/>
        </p:nvSpPr>
        <p:spPr>
          <a:xfrm>
            <a:off x="756920" y="2880967"/>
            <a:ext cx="7127240" cy="1938992"/>
          </a:xfrm>
          <a:prstGeom prst="rect">
            <a:avLst/>
          </a:prstGeom>
          <a:noFill/>
        </p:spPr>
        <p:txBody>
          <a:bodyPr wrap="square">
            <a:spAutoFit/>
          </a:bodyPr>
          <a:lstStyle>
            <a:defPPr>
              <a:defRPr lang="en-US"/>
            </a:defPPr>
            <a:lvl1pPr>
              <a:defRPr>
                <a:latin typeface="Times New Roman" panose="02020603050405020304" pitchFamily="18" charset="0"/>
                <a:cs typeface="Times New Roman" panose="02020603050405020304" pitchFamily="18" charset="0"/>
              </a:defRPr>
            </a:lvl1pPr>
          </a:lstStyle>
          <a:p>
            <a:pPr marL="342900" indent="-342900">
              <a:buFont typeface="Arial" panose="020B0604020202020204" pitchFamily="34" charset="0"/>
              <a:buChar char="•"/>
            </a:pPr>
            <a:r>
              <a:rPr lang="en-US" sz="2400" b="1" dirty="0"/>
              <a:t>Monitors</a:t>
            </a:r>
            <a:r>
              <a:rPr lang="en-US" sz="2400" dirty="0"/>
              <a:t> are based on the having synchronization integrated into the programming language. So, the compiler is working together with the operating system to provide an easier-to-use, higher level interface to synchronization.</a:t>
            </a:r>
            <a:endParaRPr lang="en-IN" sz="2400" dirty="0"/>
          </a:p>
        </p:txBody>
      </p:sp>
      <p:sp>
        <p:nvSpPr>
          <p:cNvPr id="3" name="TextBox 2">
            <a:extLst>
              <a:ext uri="{FF2B5EF4-FFF2-40B4-BE49-F238E27FC236}">
                <a16:creationId xmlns:a16="http://schemas.microsoft.com/office/drawing/2014/main" id="{D84D03E5-E539-BAD4-F79F-4E44F18565DB}"/>
              </a:ext>
            </a:extLst>
          </p:cNvPr>
          <p:cNvSpPr txBox="1"/>
          <p:nvPr/>
        </p:nvSpPr>
        <p:spPr>
          <a:xfrm>
            <a:off x="756920" y="4878054"/>
            <a:ext cx="10276840" cy="830997"/>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contains Programmer defined operations that provides </a:t>
            </a:r>
            <a:r>
              <a:rPr lang="en-US" sz="2400" b="1" dirty="0">
                <a:latin typeface="Times New Roman" panose="02020603050405020304" pitchFamily="18" charset="0"/>
                <a:cs typeface="Times New Roman" panose="02020603050405020304" pitchFamily="18" charset="0"/>
              </a:rPr>
              <a:t>mutual exclusion </a:t>
            </a:r>
            <a:r>
              <a:rPr lang="en-US" sz="2400" dirty="0">
                <a:latin typeface="Times New Roman" panose="02020603050405020304" pitchFamily="18" charset="0"/>
                <a:cs typeface="Times New Roman" panose="02020603050405020304" pitchFamily="18" charset="0"/>
              </a:rPr>
              <a:t>with in the monitor</a:t>
            </a:r>
            <a:endParaRPr lang="en-IN" sz="2400" dirty="0"/>
          </a:p>
        </p:txBody>
      </p:sp>
    </p:spTree>
    <p:extLst>
      <p:ext uri="{BB962C8B-B14F-4D97-AF65-F5344CB8AC3E}">
        <p14:creationId xmlns:p14="http://schemas.microsoft.com/office/powerpoint/2010/main" val="42922360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93D59F8-682F-A0FB-705D-DAC0F251C77C}"/>
              </a:ext>
            </a:extLst>
          </p:cNvPr>
          <p:cNvSpPr txBox="1"/>
          <p:nvPr/>
        </p:nvSpPr>
        <p:spPr>
          <a:xfrm>
            <a:off x="1361865" y="731520"/>
            <a:ext cx="4297680" cy="5909310"/>
          </a:xfrm>
          <a:prstGeom prst="rect">
            <a:avLst/>
          </a:prstGeom>
          <a:noFill/>
        </p:spPr>
        <p:txBody>
          <a:bodyPr wrap="square" rtlCol="0">
            <a:spAutoFit/>
          </a:bodyPr>
          <a:lstStyle/>
          <a:p>
            <a:r>
              <a:rPr lang="en-IN" sz="2000" b="1" dirty="0">
                <a:latin typeface="Times New Roman" panose="02020603050405020304" pitchFamily="18" charset="0"/>
                <a:cs typeface="Times New Roman" panose="02020603050405020304" pitchFamily="18" charset="0"/>
              </a:rPr>
              <a:t>monitor</a:t>
            </a:r>
            <a:r>
              <a:rPr lang="en-IN" sz="2000" dirty="0">
                <a:latin typeface="Times New Roman" panose="02020603050405020304" pitchFamily="18" charset="0"/>
                <a:cs typeface="Times New Roman" panose="02020603050405020304" pitchFamily="18" charset="0"/>
              </a:rPr>
              <a:t> </a:t>
            </a:r>
            <a:r>
              <a:rPr lang="en-IN" sz="2000" dirty="0" err="1">
                <a:latin typeface="Times New Roman" panose="02020603050405020304" pitchFamily="18" charset="0"/>
                <a:cs typeface="Times New Roman" panose="02020603050405020304" pitchFamily="18" charset="0"/>
              </a:rPr>
              <a:t>monitor_name</a:t>
            </a:r>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         // shared variable declarations</a:t>
            </a:r>
          </a:p>
          <a:p>
            <a:r>
              <a:rPr lang="en-IN" sz="2000" dirty="0">
                <a:latin typeface="Times New Roman" panose="02020603050405020304" pitchFamily="18" charset="0"/>
                <a:cs typeface="Times New Roman" panose="02020603050405020304" pitchFamily="18" charset="0"/>
              </a:rPr>
              <a:t>         procedure P1( …) {</a:t>
            </a:r>
          </a:p>
          <a:p>
            <a:r>
              <a:rPr lang="en-IN" sz="2000" dirty="0">
                <a:latin typeface="Times New Roman" panose="02020603050405020304" pitchFamily="18" charset="0"/>
                <a:cs typeface="Times New Roman" panose="02020603050405020304" pitchFamily="18" charset="0"/>
              </a:rPr>
              <a:t>	. . . </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procedure P2( …) {</a:t>
            </a:r>
          </a:p>
          <a:p>
            <a:r>
              <a:rPr lang="en-IN" sz="2000" dirty="0">
                <a:latin typeface="Times New Roman" panose="02020603050405020304" pitchFamily="18" charset="0"/>
                <a:cs typeface="Times New Roman" panose="02020603050405020304" pitchFamily="18" charset="0"/>
              </a:rPr>
              <a:t>                 . . .</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procedure P3( …) {</a:t>
            </a:r>
          </a:p>
          <a:p>
            <a:r>
              <a:rPr lang="en-IN" sz="2000" dirty="0">
                <a:latin typeface="Times New Roman" panose="02020603050405020304" pitchFamily="18" charset="0"/>
                <a:cs typeface="Times New Roman" panose="02020603050405020304" pitchFamily="18" charset="0"/>
              </a:rPr>
              <a:t>                 . . .</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          initialization code( . . . ) {</a:t>
            </a:r>
          </a:p>
          <a:p>
            <a:r>
              <a:rPr lang="en-IN" sz="2000" dirty="0">
                <a:latin typeface="Times New Roman" panose="02020603050405020304" pitchFamily="18" charset="0"/>
                <a:cs typeface="Times New Roman" panose="02020603050405020304" pitchFamily="18" charset="0"/>
              </a:rPr>
              <a:t>	. . . </a:t>
            </a:r>
          </a:p>
          <a:p>
            <a:r>
              <a:rPr lang="en-IN" sz="2000" dirty="0">
                <a:latin typeface="Times New Roman" panose="02020603050405020304" pitchFamily="18" charset="0"/>
                <a:cs typeface="Times New Roman" panose="02020603050405020304" pitchFamily="18" charset="0"/>
              </a:rPr>
              <a:t>          }</a:t>
            </a:r>
          </a:p>
          <a:p>
            <a:r>
              <a:rPr lang="en-IN" sz="2000" dirty="0">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6F1539A4-CED9-73DD-7CB8-42C095DD5184}"/>
              </a:ext>
            </a:extLst>
          </p:cNvPr>
          <p:cNvSpPr txBox="1"/>
          <p:nvPr/>
        </p:nvSpPr>
        <p:spPr>
          <a:xfrm>
            <a:off x="741680" y="67548"/>
            <a:ext cx="2956560" cy="523220"/>
          </a:xfrm>
          <a:prstGeom prst="rect">
            <a:avLst/>
          </a:prstGeom>
          <a:noFill/>
        </p:spPr>
        <p:txBody>
          <a:bodyPr wrap="square" rtlCol="0">
            <a:spAutoFit/>
          </a:bodyPr>
          <a:lstStyle/>
          <a:p>
            <a:r>
              <a:rPr lang="en-IN" sz="2800" b="1" u="sng" dirty="0">
                <a:latin typeface="Times New Roman" panose="02020603050405020304" pitchFamily="18" charset="0"/>
                <a:cs typeface="Times New Roman" panose="02020603050405020304" pitchFamily="18" charset="0"/>
              </a:rPr>
              <a:t>monitor Syntax</a:t>
            </a:r>
            <a:r>
              <a:rPr lang="en-IN" sz="2800" b="1" dirty="0">
                <a:latin typeface="Times New Roman" panose="02020603050405020304" pitchFamily="18" charset="0"/>
                <a:cs typeface="Times New Roman" panose="02020603050405020304" pitchFamily="18" charset="0"/>
              </a:rPr>
              <a:t> </a:t>
            </a:r>
          </a:p>
        </p:txBody>
      </p:sp>
      <p:pic>
        <p:nvPicPr>
          <p:cNvPr id="8" name="Picture 2" descr="Process synchronization monitors in go | by Angad Sharma | Medium">
            <a:extLst>
              <a:ext uri="{FF2B5EF4-FFF2-40B4-BE49-F238E27FC236}">
                <a16:creationId xmlns:a16="http://schemas.microsoft.com/office/drawing/2014/main" id="{49B9F23C-6E84-31A9-9D0F-80910D780A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2960" y="989014"/>
            <a:ext cx="4124535" cy="3917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4752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CD0E0F4-31AF-3D86-7109-5987B8A0F3C1}"/>
              </a:ext>
            </a:extLst>
          </p:cNvPr>
          <p:cNvSpPr txBox="1"/>
          <p:nvPr/>
        </p:nvSpPr>
        <p:spPr>
          <a:xfrm>
            <a:off x="873760" y="298083"/>
            <a:ext cx="10332720" cy="1785104"/>
          </a:xfrm>
          <a:prstGeom prst="rect">
            <a:avLst/>
          </a:prstGeom>
          <a:noFill/>
        </p:spPr>
        <p:txBody>
          <a:bodyPr wrap="square">
            <a:spAutoFit/>
          </a:bodyPr>
          <a:lstStyle>
            <a:defPPr>
              <a:defRPr lang="en-US"/>
            </a:defPPr>
            <a:lvl1pPr>
              <a:defRPr>
                <a:latin typeface="Times New Roman" panose="02020603050405020304" pitchFamily="18" charset="0"/>
                <a:cs typeface="Times New Roman" panose="02020603050405020304" pitchFamily="18" charset="0"/>
              </a:defRPr>
            </a:lvl1pPr>
          </a:lstStyle>
          <a:p>
            <a:r>
              <a:rPr lang="en-US" sz="2200" dirty="0"/>
              <a:t>Monitors provide synchronization in two ways: </a:t>
            </a:r>
          </a:p>
          <a:p>
            <a:pPr marL="342900" indent="-342900">
              <a:buAutoNum type="arabicParenBoth"/>
            </a:pPr>
            <a:r>
              <a:rPr lang="en-US" sz="2200" b="1" dirty="0"/>
              <a:t>a monitor lock </a:t>
            </a:r>
            <a:r>
              <a:rPr lang="en-US" sz="2200" dirty="0"/>
              <a:t>that automatically provides locking on entry to each monitor function/method and (</a:t>
            </a:r>
            <a:r>
              <a:rPr lang="en-US" sz="2200" i="1" dirty="0"/>
              <a:t>example: synchronized method in java</a:t>
            </a:r>
            <a:r>
              <a:rPr lang="en-US" sz="2200" dirty="0"/>
              <a:t>)</a:t>
            </a:r>
          </a:p>
          <a:p>
            <a:pPr marL="342900" indent="-342900">
              <a:buAutoNum type="arabicParenBoth"/>
            </a:pPr>
            <a:r>
              <a:rPr lang="en-US" sz="2200" b="1" dirty="0"/>
              <a:t>condition variables</a:t>
            </a:r>
            <a:r>
              <a:rPr lang="en-US" sz="2200" dirty="0"/>
              <a:t> that provide the ability for a process to block when needed in a monitor.</a:t>
            </a:r>
            <a:endParaRPr lang="en-IN" sz="2200" dirty="0"/>
          </a:p>
        </p:txBody>
      </p:sp>
      <p:sp>
        <p:nvSpPr>
          <p:cNvPr id="6" name="TextBox 5">
            <a:extLst>
              <a:ext uri="{FF2B5EF4-FFF2-40B4-BE49-F238E27FC236}">
                <a16:creationId xmlns:a16="http://schemas.microsoft.com/office/drawing/2014/main" id="{232870A1-B3FC-36E3-E03B-0BF74E97473C}"/>
              </a:ext>
            </a:extLst>
          </p:cNvPr>
          <p:cNvSpPr txBox="1"/>
          <p:nvPr/>
        </p:nvSpPr>
        <p:spPr>
          <a:xfrm>
            <a:off x="873760" y="2204495"/>
            <a:ext cx="10038080" cy="2570319"/>
          </a:xfrm>
          <a:prstGeom prst="rect">
            <a:avLst/>
          </a:prstGeom>
          <a:noFill/>
        </p:spPr>
        <p:txBody>
          <a:bodyPr wrap="square">
            <a:spAutoFit/>
          </a:bodyPr>
          <a:lstStyle/>
          <a:p>
            <a:pPr>
              <a:lnSpc>
                <a:spcPct val="150000"/>
              </a:lnSpc>
            </a:pPr>
            <a:r>
              <a:rPr lang="en-US" sz="2200" u="sng" dirty="0">
                <a:latin typeface="Times New Roman" panose="02020603050405020304" pitchFamily="18" charset="0"/>
                <a:cs typeface="Times New Roman" panose="02020603050405020304" pitchFamily="18" charset="0"/>
              </a:rPr>
              <a:t>Synchronization using condition variables</a:t>
            </a:r>
          </a:p>
          <a:p>
            <a:pPr>
              <a:lnSpc>
                <a:spcPct val="150000"/>
              </a:lnSpc>
            </a:pPr>
            <a:r>
              <a:rPr lang="en-US" sz="2200" b="1" dirty="0">
                <a:latin typeface="Times New Roman" panose="02020603050405020304" pitchFamily="18" charset="0"/>
                <a:cs typeface="Times New Roman" panose="02020603050405020304" pitchFamily="18" charset="0"/>
              </a:rPr>
              <a:t>condition x , y;</a:t>
            </a:r>
          </a:p>
          <a:p>
            <a:pPr>
              <a:lnSpc>
                <a:spcPct val="150000"/>
              </a:lnSpc>
            </a:pPr>
            <a:r>
              <a:rPr lang="en-US" sz="2200" dirty="0">
                <a:latin typeface="Times New Roman" panose="02020603050405020304" pitchFamily="18" charset="0"/>
                <a:cs typeface="Times New Roman" panose="02020603050405020304" pitchFamily="18" charset="0"/>
              </a:rPr>
              <a:t>The operations that are performed on condition variables are </a:t>
            </a:r>
            <a:r>
              <a:rPr lang="en-US" sz="2200" b="1" dirty="0">
                <a:latin typeface="Times New Roman" panose="02020603050405020304" pitchFamily="18" charset="0"/>
                <a:cs typeface="Times New Roman" panose="02020603050405020304" pitchFamily="18" charset="0"/>
              </a:rPr>
              <a:t>wait() </a:t>
            </a:r>
            <a:r>
              <a:rPr lang="en-US" sz="2200" dirty="0">
                <a:latin typeface="Times New Roman" panose="02020603050405020304" pitchFamily="18" charset="0"/>
                <a:cs typeface="Times New Roman" panose="02020603050405020304" pitchFamily="18" charset="0"/>
              </a:rPr>
              <a:t>and </a:t>
            </a:r>
            <a:r>
              <a:rPr lang="en-US" sz="2200" b="1" dirty="0">
                <a:latin typeface="Times New Roman" panose="02020603050405020304" pitchFamily="18" charset="0"/>
                <a:cs typeface="Times New Roman" panose="02020603050405020304" pitchFamily="18" charset="0"/>
              </a:rPr>
              <a:t>signal().</a:t>
            </a:r>
          </a:p>
          <a:p>
            <a:pPr marL="342900" indent="-342900">
              <a:lnSpc>
                <a:spcPct val="150000"/>
              </a:lnSpc>
              <a:buFont typeface="Arial" panose="020B0604020202020204" pitchFamily="34" charset="0"/>
              <a:buChar char="•"/>
            </a:pPr>
            <a:r>
              <a:rPr lang="en-US" sz="2200" dirty="0" err="1">
                <a:latin typeface="Times New Roman" panose="02020603050405020304" pitchFamily="18" charset="0"/>
                <a:cs typeface="Times New Roman" panose="02020603050405020304" pitchFamily="18" charset="0"/>
              </a:rPr>
              <a:t>x.wait</a:t>
            </a:r>
            <a:r>
              <a:rPr lang="en-US" sz="22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sym typeface="Wingdings" panose="05000000000000000000" pitchFamily="2" charset="2"/>
              </a:rPr>
              <a:t> suspends the process on the condition x</a:t>
            </a:r>
          </a:p>
          <a:p>
            <a:pPr marL="342900" indent="-342900">
              <a:lnSpc>
                <a:spcPct val="150000"/>
              </a:lnSpc>
              <a:buFont typeface="Arial" panose="020B0604020202020204" pitchFamily="34" charset="0"/>
              <a:buChar char="•"/>
            </a:pPr>
            <a:r>
              <a:rPr lang="en-US" sz="2200" dirty="0" err="1">
                <a:latin typeface="Times New Roman" panose="02020603050405020304" pitchFamily="18" charset="0"/>
                <a:cs typeface="Times New Roman" panose="02020603050405020304" pitchFamily="18" charset="0"/>
                <a:sym typeface="Wingdings" panose="05000000000000000000" pitchFamily="2" charset="2"/>
              </a:rPr>
              <a:t>x.signal</a:t>
            </a:r>
            <a:r>
              <a:rPr lang="en-US" sz="2200" dirty="0">
                <a:latin typeface="Times New Roman" panose="02020603050405020304" pitchFamily="18" charset="0"/>
                <a:cs typeface="Times New Roman" panose="02020603050405020304" pitchFamily="18" charset="0"/>
                <a:sym typeface="Wingdings" panose="05000000000000000000" pitchFamily="2" charset="2"/>
              </a:rPr>
              <a:t>()  resumes the process that is suspended on condition variable x</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62495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026E093-6294-1A0D-421D-1C3C5A05FEF4}"/>
              </a:ext>
            </a:extLst>
          </p:cNvPr>
          <p:cNvSpPr>
            <a:spLocks noGrp="1" noChangeArrowheads="1"/>
          </p:cNvSpPr>
          <p:nvPr>
            <p:ph type="title"/>
          </p:nvPr>
        </p:nvSpPr>
        <p:spPr>
          <a:xfrm>
            <a:off x="458150" y="148272"/>
            <a:ext cx="9935529" cy="609600"/>
          </a:xfrm>
        </p:spPr>
        <p:txBody>
          <a:bodyPr vert="horz" lIns="91440" tIns="45720" rIns="91440" bIns="45720" rtlCol="0" anchor="ctr">
            <a:noAutofit/>
          </a:bodyPr>
          <a:lstStyle/>
          <a:p>
            <a:r>
              <a:rPr lang="en-US" altLang="en-US" sz="3600" b="1" dirty="0">
                <a:solidFill>
                  <a:srgbClr val="C00000"/>
                </a:solidFill>
                <a:latin typeface="Times New Roman" panose="02020603050405020304" pitchFamily="18" charset="0"/>
                <a:cs typeface="Times New Roman" panose="02020603050405020304" pitchFamily="18" charset="0"/>
              </a:rPr>
              <a:t>Solution to Dining Philosophers(using Monitors)</a:t>
            </a:r>
          </a:p>
        </p:txBody>
      </p:sp>
      <p:sp>
        <p:nvSpPr>
          <p:cNvPr id="5" name="TextBox 4">
            <a:extLst>
              <a:ext uri="{FF2B5EF4-FFF2-40B4-BE49-F238E27FC236}">
                <a16:creationId xmlns:a16="http://schemas.microsoft.com/office/drawing/2014/main" id="{9AA2B7AB-E1E8-D19D-FD25-7C81E7BE43C6}"/>
              </a:ext>
            </a:extLst>
          </p:cNvPr>
          <p:cNvSpPr txBox="1"/>
          <p:nvPr/>
        </p:nvSpPr>
        <p:spPr>
          <a:xfrm>
            <a:off x="863600" y="1076960"/>
            <a:ext cx="10505440" cy="341632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A Philosopher can be in one of three states THINKING, EATING, HUNGRY</a:t>
            </a:r>
          </a:p>
          <a:p>
            <a:pPr marL="342900" indent="-342900">
              <a:lnSpc>
                <a:spcPct val="150000"/>
              </a:lnSpc>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The philosopher may pick her chopsticks only if both of them are available.</a:t>
            </a: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A Philosopher </a:t>
            </a:r>
            <a:r>
              <a:rPr lang="en-IN" sz="2400" dirty="0" err="1">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can set the variable </a:t>
            </a:r>
            <a:r>
              <a:rPr lang="en-IN" sz="2400" b="1" dirty="0">
                <a:latin typeface="Times New Roman" panose="02020603050405020304" pitchFamily="18" charset="0"/>
                <a:cs typeface="Times New Roman" panose="02020603050405020304" pitchFamily="18" charset="0"/>
              </a:rPr>
              <a:t>state[</a:t>
            </a:r>
            <a:r>
              <a:rPr lang="en-IN" sz="2400" b="1" dirty="0" err="1">
                <a:latin typeface="Times New Roman" panose="02020603050405020304" pitchFamily="18" charset="0"/>
                <a:cs typeface="Times New Roman" panose="02020603050405020304" pitchFamily="18" charset="0"/>
              </a:rPr>
              <a:t>i</a:t>
            </a:r>
            <a:r>
              <a:rPr lang="en-IN" sz="2400" b="1" dirty="0">
                <a:latin typeface="Times New Roman" panose="02020603050405020304" pitchFamily="18" charset="0"/>
                <a:cs typeface="Times New Roman" panose="02020603050405020304" pitchFamily="18" charset="0"/>
              </a:rPr>
              <a:t>]=EATING </a:t>
            </a:r>
            <a:r>
              <a:rPr lang="en-IN" sz="2400" dirty="0">
                <a:latin typeface="Times New Roman" panose="02020603050405020304" pitchFamily="18" charset="0"/>
                <a:cs typeface="Times New Roman" panose="02020603050405020304" pitchFamily="18" charset="0"/>
              </a:rPr>
              <a:t>only if  their neighbours are not EATING i.e., state[(i+4)%5]!=EATING and state[(i+1)%5]!=EATING.</a:t>
            </a: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Define </a:t>
            </a:r>
            <a:r>
              <a:rPr lang="en-IN" sz="2400" b="1" dirty="0">
                <a:latin typeface="Times New Roman" panose="02020603050405020304" pitchFamily="18" charset="0"/>
                <a:cs typeface="Times New Roman" panose="02020603050405020304" pitchFamily="18" charset="0"/>
              </a:rPr>
              <a:t>Condition self[5] </a:t>
            </a:r>
            <a:r>
              <a:rPr lang="en-IN" sz="2400" dirty="0">
                <a:latin typeface="Times New Roman" panose="02020603050405020304" pitchFamily="18" charset="0"/>
                <a:cs typeface="Times New Roman" panose="02020603050405020304" pitchFamily="18" charset="0"/>
              </a:rPr>
              <a:t>that delays philosopher when he is HUNGRY but chopsticks are not available.</a:t>
            </a:r>
          </a:p>
        </p:txBody>
      </p:sp>
    </p:spTree>
    <p:extLst>
      <p:ext uri="{BB962C8B-B14F-4D97-AF65-F5344CB8AC3E}">
        <p14:creationId xmlns:p14="http://schemas.microsoft.com/office/powerpoint/2010/main" val="15857982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016B3AFC-34FB-4DEC-AD70-73C1C59CEF71}"/>
              </a:ext>
            </a:extLst>
          </p:cNvPr>
          <p:cNvSpPr>
            <a:spLocks noGrp="1" noChangeArrowheads="1"/>
          </p:cNvSpPr>
          <p:nvPr>
            <p:ph type="title"/>
          </p:nvPr>
        </p:nvSpPr>
        <p:spPr>
          <a:xfrm>
            <a:off x="295590" y="148272"/>
            <a:ext cx="9935529" cy="609600"/>
          </a:xfrm>
        </p:spPr>
        <p:txBody>
          <a:bodyPr vert="horz" lIns="91440" tIns="45720" rIns="91440" bIns="45720" rtlCol="0" anchor="ctr">
            <a:noAutofit/>
          </a:bodyPr>
          <a:lstStyle/>
          <a:p>
            <a:r>
              <a:rPr lang="en-US" altLang="en-US" sz="3600" b="1" dirty="0">
                <a:solidFill>
                  <a:srgbClr val="C00000"/>
                </a:solidFill>
                <a:latin typeface="Times New Roman" panose="02020603050405020304" pitchFamily="18" charset="0"/>
                <a:cs typeface="Times New Roman" panose="02020603050405020304" pitchFamily="18" charset="0"/>
              </a:rPr>
              <a:t>Solution to Dining Philosophers(using Monitors)</a:t>
            </a:r>
          </a:p>
        </p:txBody>
      </p:sp>
      <p:sp>
        <p:nvSpPr>
          <p:cNvPr id="28674" name="Rectangle 3">
            <a:extLst>
              <a:ext uri="{FF2B5EF4-FFF2-40B4-BE49-F238E27FC236}">
                <a16:creationId xmlns:a16="http://schemas.microsoft.com/office/drawing/2014/main" id="{64B402AA-11CB-48F7-9FE8-27917163029C}"/>
              </a:ext>
            </a:extLst>
          </p:cNvPr>
          <p:cNvSpPr>
            <a:spLocks noGrp="1" noChangeArrowheads="1"/>
          </p:cNvSpPr>
          <p:nvPr>
            <p:ph idx="1"/>
          </p:nvPr>
        </p:nvSpPr>
        <p:spPr>
          <a:xfrm>
            <a:off x="336231" y="819944"/>
            <a:ext cx="6420169" cy="5384800"/>
          </a:xfrm>
        </p:spPr>
        <p:txBody>
          <a:bodyPr>
            <a:noAutofit/>
          </a:bodyPr>
          <a:lstStyle/>
          <a:p>
            <a:pPr>
              <a:lnSpc>
                <a:spcPct val="80000"/>
              </a:lnSpc>
              <a:buFont typeface="Monotype Sorts" pitchFamily="-84" charset="2"/>
              <a:buNone/>
            </a:pPr>
            <a:r>
              <a:rPr lang="en-US" altLang="en-US" sz="1800" b="1" dirty="0">
                <a:solidFill>
                  <a:srgbClr val="000000"/>
                </a:solidFill>
                <a:latin typeface="Courier New" panose="02070309020205020404" pitchFamily="49" charset="0"/>
              </a:rPr>
              <a:t>monitor </a:t>
            </a:r>
            <a:r>
              <a:rPr lang="en-US" altLang="en-US" sz="1800" b="1" dirty="0" err="1">
                <a:solidFill>
                  <a:srgbClr val="000000"/>
                </a:solidFill>
                <a:latin typeface="Courier New" panose="02070309020205020404" pitchFamily="49" charset="0"/>
              </a:rPr>
              <a:t>DiningPhilosophers</a:t>
            </a:r>
            <a:endParaRPr lang="en-US" altLang="en-US" sz="1800" b="1" dirty="0">
              <a:solidFill>
                <a:srgbClr val="000000"/>
              </a:solidFill>
              <a:latin typeface="Courier New" panose="02070309020205020404" pitchFamily="49" charset="0"/>
            </a:endParaRP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a:t>
            </a:r>
            <a:r>
              <a:rPr lang="en-US" altLang="en-US" sz="1800" b="1" dirty="0" err="1">
                <a:solidFill>
                  <a:srgbClr val="000000"/>
                </a:solidFill>
                <a:latin typeface="Courier New" panose="02070309020205020404" pitchFamily="49" charset="0"/>
              </a:rPr>
              <a:t>enum</a:t>
            </a:r>
            <a:r>
              <a:rPr lang="en-US" altLang="en-US" sz="1800" b="1" dirty="0">
                <a:solidFill>
                  <a:srgbClr val="000000"/>
                </a:solidFill>
                <a:latin typeface="Courier New" panose="02070309020205020404" pitchFamily="49" charset="0"/>
              </a:rPr>
              <a:t> {THINKING, HUNGRY, EATING} state [5];</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condition self [5];</a:t>
            </a:r>
          </a:p>
          <a:p>
            <a:pPr>
              <a:lnSpc>
                <a:spcPct val="80000"/>
              </a:lnSpc>
              <a:buFont typeface="Monotype Sorts" pitchFamily="-84" charset="2"/>
              <a:buNone/>
            </a:pPr>
            <a:endParaRPr lang="en-US" altLang="en-US" sz="1800" b="1" dirty="0">
              <a:solidFill>
                <a:srgbClr val="000000"/>
              </a:solidFill>
              <a:latin typeface="Courier New" panose="02070309020205020404" pitchFamily="49" charset="0"/>
            </a:endParaRP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void pickup (int </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state[</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HUNGRY;</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test(</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if (state[</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EATING) self[</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].wait;</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void putdown (int </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state[</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THINKING;</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 test left and right neighbors</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test((</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+ 4) % 5);</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test((</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+ 1) % 5);</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sz="1800" dirty="0">
                <a:solidFill>
                  <a:srgbClr val="0000FF"/>
                </a:solidFill>
              </a:rPr>
              <a:t>	</a:t>
            </a:r>
          </a:p>
        </p:txBody>
      </p:sp>
      <p:sp>
        <p:nvSpPr>
          <p:cNvPr id="2" name="Rectangle 3">
            <a:extLst>
              <a:ext uri="{FF2B5EF4-FFF2-40B4-BE49-F238E27FC236}">
                <a16:creationId xmlns:a16="http://schemas.microsoft.com/office/drawing/2014/main" id="{AD0D248C-4DF7-561B-F90B-BD43E4C48982}"/>
              </a:ext>
            </a:extLst>
          </p:cNvPr>
          <p:cNvSpPr txBox="1">
            <a:spLocks noChangeArrowheads="1"/>
          </p:cNvSpPr>
          <p:nvPr/>
        </p:nvSpPr>
        <p:spPr>
          <a:xfrm>
            <a:off x="6260783" y="1478440"/>
            <a:ext cx="6032817" cy="5268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buFont typeface="Monotype Sorts" pitchFamily="-84" charset="2"/>
              <a:buNone/>
            </a:pPr>
            <a:r>
              <a:rPr lang="en-US" altLang="en-US" sz="1800" dirty="0">
                <a:solidFill>
                  <a:srgbClr val="000000"/>
                </a:solidFill>
                <a:latin typeface="Courier New" panose="02070309020205020404" pitchFamily="49" charset="0"/>
              </a:rPr>
              <a:t>	</a:t>
            </a:r>
            <a:r>
              <a:rPr lang="en-US" altLang="en-US" sz="1800" b="1" dirty="0">
                <a:solidFill>
                  <a:srgbClr val="000000"/>
                </a:solidFill>
                <a:latin typeface="Courier New" panose="02070309020205020404" pitchFamily="49" charset="0"/>
              </a:rPr>
              <a:t>void test (int </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if ((state[(</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+ 4) % 5] != EATING) &amp;&amp;</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(state[</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HUNGRY) &amp;&amp;</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(state[(</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+ 1) % 5] != EATING) ) {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state[</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EATING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self[</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].signal ()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a:t>
            </a:r>
            <a:r>
              <a:rPr lang="en-US" altLang="en-US" sz="1800" b="1" dirty="0" err="1">
                <a:solidFill>
                  <a:srgbClr val="000000"/>
                </a:solidFill>
                <a:latin typeface="Courier New" panose="02070309020205020404" pitchFamily="49" charset="0"/>
              </a:rPr>
              <a:t>initialization_code</a:t>
            </a:r>
            <a:r>
              <a:rPr lang="en-US" altLang="en-US" sz="1800" b="1" dirty="0">
                <a:solidFill>
                  <a:srgbClr val="000000"/>
                </a:solidFill>
                <a:latin typeface="Courier New" panose="02070309020205020404" pitchFamily="49" charset="0"/>
              </a:rPr>
              <a:t>() {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for (int </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0; </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&lt; 5; </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state[</a:t>
            </a:r>
            <a:r>
              <a:rPr lang="en-US" altLang="en-US" sz="1800" b="1" dirty="0" err="1">
                <a:solidFill>
                  <a:srgbClr val="000000"/>
                </a:solidFill>
                <a:latin typeface="Courier New" panose="02070309020205020404" pitchFamily="49" charset="0"/>
              </a:rPr>
              <a:t>i</a:t>
            </a:r>
            <a:r>
              <a:rPr lang="en-US" altLang="en-US" sz="1800" b="1" dirty="0">
                <a:solidFill>
                  <a:srgbClr val="000000"/>
                </a:solidFill>
                <a:latin typeface="Courier New" panose="02070309020205020404" pitchFamily="49" charset="0"/>
              </a:rPr>
              <a:t>] = THINKING;</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sz="1800" b="1" dirty="0">
                <a:solidFill>
                  <a:srgbClr val="000000"/>
                </a:solidFill>
                <a:latin typeface="Courier New" panose="02070309020205020404" pitchFamily="49" charset="0"/>
              </a:rPr>
              <a:t>}</a:t>
            </a:r>
          </a:p>
        </p:txBody>
      </p:sp>
      <p:sp>
        <p:nvSpPr>
          <p:cNvPr id="3" name="TextBox 2">
            <a:extLst>
              <a:ext uri="{FF2B5EF4-FFF2-40B4-BE49-F238E27FC236}">
                <a16:creationId xmlns:a16="http://schemas.microsoft.com/office/drawing/2014/main" id="{F928E21E-55AF-F3BB-6296-F94774C98301}"/>
              </a:ext>
            </a:extLst>
          </p:cNvPr>
          <p:cNvSpPr txBox="1"/>
          <p:nvPr/>
        </p:nvSpPr>
        <p:spPr>
          <a:xfrm>
            <a:off x="457200" y="2326640"/>
            <a:ext cx="5730240" cy="1971040"/>
          </a:xfrm>
          <a:prstGeom prst="rect">
            <a:avLst/>
          </a:prstGeom>
          <a:noFill/>
          <a:ln w="9525">
            <a:solidFill>
              <a:schemeClr val="tx1"/>
            </a:solidFill>
          </a:ln>
        </p:spPr>
        <p:txBody>
          <a:bodyPr wrap="square" rtlCol="0">
            <a:spAutoFit/>
          </a:bodyPr>
          <a:lstStyle/>
          <a:p>
            <a:endParaRPr lang="en-IN" dirty="0"/>
          </a:p>
        </p:txBody>
      </p:sp>
      <p:sp>
        <p:nvSpPr>
          <p:cNvPr id="4" name="TextBox 3">
            <a:extLst>
              <a:ext uri="{FF2B5EF4-FFF2-40B4-BE49-F238E27FC236}">
                <a16:creationId xmlns:a16="http://schemas.microsoft.com/office/drawing/2014/main" id="{51720313-7776-D1AE-1E98-9787AA61E9AD}"/>
              </a:ext>
            </a:extLst>
          </p:cNvPr>
          <p:cNvSpPr txBox="1"/>
          <p:nvPr/>
        </p:nvSpPr>
        <p:spPr>
          <a:xfrm>
            <a:off x="457200" y="4318000"/>
            <a:ext cx="5730240" cy="1971040"/>
          </a:xfrm>
          <a:prstGeom prst="rect">
            <a:avLst/>
          </a:prstGeom>
          <a:noFill/>
          <a:ln w="9525">
            <a:solidFill>
              <a:schemeClr val="tx1"/>
            </a:solidFill>
          </a:ln>
        </p:spPr>
        <p:txBody>
          <a:bodyPr wrap="square" rtlCol="0">
            <a:spAutoFit/>
          </a:bodyPr>
          <a:lstStyle/>
          <a:p>
            <a:endParaRPr lang="en-IN" dirty="0"/>
          </a:p>
        </p:txBody>
      </p:sp>
      <p:sp>
        <p:nvSpPr>
          <p:cNvPr id="5" name="TextBox 4">
            <a:extLst>
              <a:ext uri="{FF2B5EF4-FFF2-40B4-BE49-F238E27FC236}">
                <a16:creationId xmlns:a16="http://schemas.microsoft.com/office/drawing/2014/main" id="{11F85B0B-F895-E9B9-5EBB-002DF9807453}"/>
              </a:ext>
            </a:extLst>
          </p:cNvPr>
          <p:cNvSpPr txBox="1"/>
          <p:nvPr/>
        </p:nvSpPr>
        <p:spPr>
          <a:xfrm>
            <a:off x="6431280" y="1510824"/>
            <a:ext cx="5730240" cy="2700000"/>
          </a:xfrm>
          <a:prstGeom prst="rect">
            <a:avLst/>
          </a:prstGeom>
          <a:noFill/>
          <a:ln w="9525">
            <a:solidFill>
              <a:schemeClr val="tx1"/>
            </a:solidFill>
          </a:ln>
        </p:spPr>
        <p:txBody>
          <a:bodyPr wrap="square" rtlCol="0">
            <a:spAutoFit/>
          </a:bodyPr>
          <a:lstStyle/>
          <a:p>
            <a:endParaRPr lang="en-IN" dirty="0"/>
          </a:p>
        </p:txBody>
      </p:sp>
      <p:sp>
        <p:nvSpPr>
          <p:cNvPr id="6" name="TextBox 5">
            <a:extLst>
              <a:ext uri="{FF2B5EF4-FFF2-40B4-BE49-F238E27FC236}">
                <a16:creationId xmlns:a16="http://schemas.microsoft.com/office/drawing/2014/main" id="{B15F5BEC-0EA7-9A3E-3407-D7241DA0A317}"/>
              </a:ext>
            </a:extLst>
          </p:cNvPr>
          <p:cNvSpPr txBox="1"/>
          <p:nvPr/>
        </p:nvSpPr>
        <p:spPr>
          <a:xfrm>
            <a:off x="6431280" y="4264184"/>
            <a:ext cx="5730240" cy="1296000"/>
          </a:xfrm>
          <a:prstGeom prst="rect">
            <a:avLst/>
          </a:prstGeom>
          <a:noFill/>
          <a:ln w="9525">
            <a:solidFill>
              <a:schemeClr val="tx1"/>
            </a:solidFill>
          </a:ln>
        </p:spPr>
        <p:txBody>
          <a:bodyPr wrap="square" rtlCol="0">
            <a:spAutoFit/>
          </a:bodyPr>
          <a:lstStyle/>
          <a:p>
            <a:endParaRPr lang="en-IN"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3">
            <a:extLst>
              <a:ext uri="{FF2B5EF4-FFF2-40B4-BE49-F238E27FC236}">
                <a16:creationId xmlns:a16="http://schemas.microsoft.com/office/drawing/2014/main" id="{80D035CF-4D26-43B2-A96C-D8477EE69D95}"/>
              </a:ext>
            </a:extLst>
          </p:cNvPr>
          <p:cNvSpPr>
            <a:spLocks noGrp="1" noChangeArrowheads="1"/>
          </p:cNvSpPr>
          <p:nvPr>
            <p:ph idx="1"/>
          </p:nvPr>
        </p:nvSpPr>
        <p:spPr>
          <a:xfrm>
            <a:off x="894703" y="978853"/>
            <a:ext cx="10230497" cy="3430587"/>
          </a:xfrm>
        </p:spPr>
        <p:txBody>
          <a:bodyPr>
            <a:noAutofit/>
          </a:bodyPr>
          <a:lstStyle/>
          <a:p>
            <a:pPr>
              <a:lnSpc>
                <a:spcPct val="80000"/>
              </a:lnSpc>
            </a:pPr>
            <a:r>
              <a:rPr lang="en-US" altLang="en-US" sz="2400" dirty="0">
                <a:latin typeface="Times New Roman" panose="02020603050405020304" pitchFamily="18" charset="0"/>
                <a:cs typeface="Times New Roman" panose="02020603050405020304" pitchFamily="18" charset="0"/>
              </a:rPr>
              <a:t>Each philosopher “</a:t>
            </a:r>
            <a:r>
              <a:rPr lang="en-US" altLang="en-US" sz="2400" dirty="0" err="1">
                <a:latin typeface="Times New Roman" panose="02020603050405020304" pitchFamily="18" charset="0"/>
                <a:cs typeface="Times New Roman" panose="02020603050405020304" pitchFamily="18" charset="0"/>
              </a:rPr>
              <a:t>i</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invokes the</a:t>
            </a:r>
            <a:r>
              <a:rPr lang="en-US" altLang="en-US" sz="2400" i="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operations </a:t>
            </a:r>
            <a:r>
              <a:rPr lang="en-US" altLang="en-US" sz="2400" b="1" dirty="0">
                <a:solidFill>
                  <a:srgbClr val="000000"/>
                </a:solidFill>
                <a:latin typeface="Times New Roman" panose="02020603050405020304" pitchFamily="18" charset="0"/>
                <a:cs typeface="Times New Roman" panose="02020603050405020304" pitchFamily="18" charset="0"/>
              </a:rPr>
              <a:t>pickup()</a:t>
            </a:r>
            <a:r>
              <a:rPr lang="en-US" altLang="en-US" sz="2400" i="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and </a:t>
            </a:r>
            <a:r>
              <a:rPr lang="en-US" altLang="en-US" sz="2400" b="1" dirty="0">
                <a:solidFill>
                  <a:srgbClr val="000000"/>
                </a:solidFill>
                <a:latin typeface="Times New Roman" panose="02020603050405020304" pitchFamily="18" charset="0"/>
                <a:cs typeface="Times New Roman" panose="02020603050405020304" pitchFamily="18" charset="0"/>
              </a:rPr>
              <a:t>putdown()</a:t>
            </a:r>
            <a:r>
              <a:rPr lang="en-US" altLang="en-US" sz="2400" dirty="0">
                <a:latin typeface="Times New Roman" panose="02020603050405020304" pitchFamily="18" charset="0"/>
                <a:cs typeface="Times New Roman" panose="02020603050405020304" pitchFamily="18" charset="0"/>
              </a:rPr>
              <a:t> in the following sequence:</a:t>
            </a:r>
          </a:p>
          <a:p>
            <a:pPr marL="0" indent="0">
              <a:lnSpc>
                <a:spcPct val="80000"/>
              </a:lnSpc>
              <a:buNone/>
            </a:pPr>
            <a:endParaRPr lang="en-US" altLang="en-US" sz="2400" dirty="0">
              <a:latin typeface="Times New Roman" panose="02020603050405020304" pitchFamily="18" charset="0"/>
              <a:cs typeface="Times New Roman" panose="02020603050405020304" pitchFamily="18" charset="0"/>
            </a:endParaRPr>
          </a:p>
          <a:p>
            <a:pPr>
              <a:lnSpc>
                <a:spcPct val="80000"/>
              </a:lnSpc>
              <a:buFont typeface="Monotype Sorts" pitchFamily="-84" charset="2"/>
              <a:buNone/>
            </a:pPr>
            <a:r>
              <a:rPr lang="en-US" altLang="en-US" sz="2400" b="1" dirty="0">
                <a:solidFill>
                  <a:srgbClr val="000000"/>
                </a:solidFill>
                <a:latin typeface="Times New Roman" panose="02020603050405020304" pitchFamily="18" charset="0"/>
                <a:cs typeface="Times New Roman" panose="02020603050405020304" pitchFamily="18" charset="0"/>
              </a:rPr>
              <a:t>              </a:t>
            </a:r>
            <a:r>
              <a:rPr lang="en-US" altLang="en-US" sz="2400" b="1" dirty="0" err="1">
                <a:solidFill>
                  <a:srgbClr val="000000"/>
                </a:solidFill>
                <a:latin typeface="Times New Roman" panose="02020603050405020304" pitchFamily="18" charset="0"/>
                <a:cs typeface="Times New Roman" panose="02020603050405020304" pitchFamily="18" charset="0"/>
              </a:rPr>
              <a:t>DiningPhilosophers.pickup</a:t>
            </a:r>
            <a:r>
              <a:rPr lang="en-US" altLang="en-US" sz="2400" b="1" dirty="0">
                <a:solidFill>
                  <a:srgbClr val="000000"/>
                </a:solidFill>
                <a:latin typeface="Times New Roman" panose="02020603050405020304" pitchFamily="18" charset="0"/>
                <a:cs typeface="Times New Roman" panose="02020603050405020304" pitchFamily="18" charset="0"/>
              </a:rPr>
              <a:t>(i);</a:t>
            </a:r>
          </a:p>
          <a:p>
            <a:pPr>
              <a:lnSpc>
                <a:spcPct val="80000"/>
              </a:lnSpc>
              <a:buFont typeface="Monotype Sorts" pitchFamily="-84" charset="2"/>
              <a:buNone/>
            </a:pPr>
            <a:r>
              <a:rPr lang="en-US" altLang="en-US" sz="2400" b="1" dirty="0">
                <a:solidFill>
                  <a:srgbClr val="000000"/>
                </a:solidFill>
                <a:latin typeface="Times New Roman" panose="02020603050405020304" pitchFamily="18" charset="0"/>
                <a:cs typeface="Times New Roman" panose="02020603050405020304" pitchFamily="18" charset="0"/>
              </a:rPr>
              <a:t>                   /** EAT **/</a:t>
            </a:r>
          </a:p>
          <a:p>
            <a:pPr>
              <a:lnSpc>
                <a:spcPct val="80000"/>
              </a:lnSpc>
              <a:buFont typeface="Monotype Sorts" pitchFamily="-84" charset="2"/>
              <a:buNone/>
            </a:pPr>
            <a:r>
              <a:rPr lang="en-US" altLang="en-US" sz="2400" b="1" dirty="0">
                <a:solidFill>
                  <a:srgbClr val="000000"/>
                </a:solidFill>
                <a:latin typeface="Times New Roman" panose="02020603050405020304" pitchFamily="18" charset="0"/>
                <a:cs typeface="Times New Roman" panose="02020603050405020304" pitchFamily="18" charset="0"/>
              </a:rPr>
              <a:t>              </a:t>
            </a:r>
            <a:r>
              <a:rPr lang="en-US" altLang="en-US" sz="2400" b="1" dirty="0" err="1">
                <a:solidFill>
                  <a:srgbClr val="000000"/>
                </a:solidFill>
                <a:latin typeface="Times New Roman" panose="02020603050405020304" pitchFamily="18" charset="0"/>
                <a:cs typeface="Times New Roman" panose="02020603050405020304" pitchFamily="18" charset="0"/>
              </a:rPr>
              <a:t>DiningPhilosophers.putdown</a:t>
            </a:r>
            <a:r>
              <a:rPr lang="en-US" altLang="en-US" sz="2400" b="1" dirty="0">
                <a:solidFill>
                  <a:srgbClr val="000000"/>
                </a:solidFill>
                <a:latin typeface="Times New Roman" panose="02020603050405020304" pitchFamily="18" charset="0"/>
                <a:cs typeface="Times New Roman" panose="02020603050405020304" pitchFamily="18" charset="0"/>
              </a:rPr>
              <a:t>(i);</a:t>
            </a:r>
          </a:p>
          <a:p>
            <a:pPr>
              <a:lnSpc>
                <a:spcPct val="80000"/>
              </a:lnSpc>
              <a:buFont typeface="Monotype Sorts" pitchFamily="-84" charset="2"/>
              <a:buNone/>
            </a:pPr>
            <a:endParaRPr lang="en-US" altLang="en-US" sz="2400" dirty="0">
              <a:solidFill>
                <a:srgbClr val="0000FF"/>
              </a:solidFill>
              <a:latin typeface="Times New Roman" panose="02020603050405020304" pitchFamily="18" charset="0"/>
              <a:cs typeface="Times New Roman" panose="02020603050405020304" pitchFamily="18" charset="0"/>
            </a:endParaRPr>
          </a:p>
          <a:p>
            <a:pPr>
              <a:lnSpc>
                <a:spcPct val="80000"/>
              </a:lnSpc>
            </a:pPr>
            <a:r>
              <a:rPr lang="en-US" altLang="en-US" sz="2400" dirty="0">
                <a:latin typeface="Times New Roman" panose="02020603050405020304" pitchFamily="18" charset="0"/>
                <a:cs typeface="Times New Roman" panose="02020603050405020304" pitchFamily="18" charset="0"/>
              </a:rPr>
              <a:t>No deadlock, but starvation is possible</a:t>
            </a:r>
          </a:p>
          <a:p>
            <a:pPr>
              <a:lnSpc>
                <a:spcPct val="80000"/>
              </a:lnSpc>
              <a:buFont typeface="Monotype Sorts" pitchFamily="-84" charset="2"/>
              <a:buNone/>
            </a:pPr>
            <a:endParaRPr lang="en-US" altLang="en-US" sz="2400" dirty="0">
              <a:solidFill>
                <a:srgbClr val="0000FF"/>
              </a:solidFill>
              <a:latin typeface="Times New Roman" panose="02020603050405020304" pitchFamily="18" charset="0"/>
              <a:cs typeface="Times New Roman" panose="02020603050405020304" pitchFamily="18" charset="0"/>
            </a:endParaRPr>
          </a:p>
          <a:p>
            <a:pPr>
              <a:lnSpc>
                <a:spcPct val="80000"/>
              </a:lnSpc>
              <a:buFont typeface="Monotype Sorts" pitchFamily="-84" charset="2"/>
              <a:buNone/>
            </a:pPr>
            <a:endParaRPr lang="en-US" altLang="en-US" sz="2400" dirty="0">
              <a:solidFill>
                <a:srgbClr val="0000FF"/>
              </a:solidFill>
              <a:latin typeface="Times New Roman" panose="02020603050405020304" pitchFamily="18" charset="0"/>
              <a:cs typeface="Times New Roman" panose="02020603050405020304" pitchFamily="18" charset="0"/>
            </a:endParaRPr>
          </a:p>
          <a:p>
            <a:pPr>
              <a:lnSpc>
                <a:spcPct val="80000"/>
              </a:lnSpc>
              <a:buFont typeface="Monotype Sorts" pitchFamily="-84" charset="2"/>
              <a:buNone/>
            </a:pPr>
            <a:r>
              <a:rPr lang="en-US" altLang="en-US" sz="2400" i="1" dirty="0">
                <a:solidFill>
                  <a:srgbClr val="0000FF"/>
                </a:solidFill>
                <a:latin typeface="Times New Roman" panose="02020603050405020304" pitchFamily="18" charset="0"/>
                <a:cs typeface="Times New Roman" panose="02020603050405020304" pitchFamily="18" charset="0"/>
              </a:rPr>
              <a:t>       </a:t>
            </a:r>
          </a:p>
        </p:txBody>
      </p:sp>
      <p:sp>
        <p:nvSpPr>
          <p:cNvPr id="5" name="Rectangle 2">
            <a:extLst>
              <a:ext uri="{FF2B5EF4-FFF2-40B4-BE49-F238E27FC236}">
                <a16:creationId xmlns:a16="http://schemas.microsoft.com/office/drawing/2014/main" id="{9709A2B5-992D-E56D-9C7B-90D56D28B9D5}"/>
              </a:ext>
            </a:extLst>
          </p:cNvPr>
          <p:cNvSpPr txBox="1">
            <a:spLocks noChangeArrowheads="1"/>
          </p:cNvSpPr>
          <p:nvPr/>
        </p:nvSpPr>
        <p:spPr>
          <a:xfrm>
            <a:off x="295590" y="148272"/>
            <a:ext cx="9935529" cy="609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600" b="1">
                <a:solidFill>
                  <a:srgbClr val="C00000"/>
                </a:solidFill>
                <a:latin typeface="Times New Roman" panose="02020603050405020304" pitchFamily="18" charset="0"/>
                <a:cs typeface="Times New Roman" panose="02020603050405020304" pitchFamily="18" charset="0"/>
              </a:rPr>
              <a:t>Solution to Dining Philosophers(using Monitors)</a:t>
            </a:r>
            <a:endParaRPr lang="en-US" altLang="en-US" sz="3600" b="1" dirty="0">
              <a:solidFill>
                <a:srgbClr val="C0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AF4AC77A-8550-CE5A-15E7-6BB1ABF24B67}"/>
                  </a:ext>
                </a:extLst>
              </p14:cNvPr>
              <p14:cNvContentPartPr/>
              <p14:nvPr/>
            </p14:nvContentPartPr>
            <p14:xfrm>
              <a:off x="5848920" y="2098080"/>
              <a:ext cx="760680" cy="1360800"/>
            </p14:xfrm>
          </p:contentPart>
        </mc:Choice>
        <mc:Fallback xmlns="">
          <p:pic>
            <p:nvPicPr>
              <p:cNvPr id="3" name="Ink 2">
                <a:extLst>
                  <a:ext uri="{FF2B5EF4-FFF2-40B4-BE49-F238E27FC236}">
                    <a16:creationId xmlns:a16="http://schemas.microsoft.com/office/drawing/2014/main" id="{AF4AC77A-8550-CE5A-15E7-6BB1ABF24B67}"/>
                  </a:ext>
                </a:extLst>
              </p:cNvPr>
              <p:cNvPicPr/>
              <p:nvPr/>
            </p:nvPicPr>
            <p:blipFill>
              <a:blip r:embed="rId6"/>
              <a:stretch>
                <a:fillRect/>
              </a:stretch>
            </p:blipFill>
            <p:spPr>
              <a:xfrm>
                <a:off x="5839560" y="2088720"/>
                <a:ext cx="779400" cy="1379520"/>
              </a:xfrm>
              <a:prstGeom prst="rect">
                <a:avLst/>
              </a:prstGeom>
            </p:spPr>
          </p:pic>
        </mc:Fallback>
      </mc:AlternateContent>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B230D07F-3776-5A07-196E-D3D9C94470E1}"/>
              </a:ext>
            </a:extLst>
          </p:cNvPr>
          <p:cNvPicPr>
            <a:picLocks noChangeAspect="1"/>
          </p:cNvPicPr>
          <p:nvPr/>
        </p:nvPicPr>
        <p:blipFill>
          <a:blip r:embed="rId2"/>
          <a:stretch>
            <a:fillRect/>
          </a:stretch>
        </p:blipFill>
        <p:spPr>
          <a:xfrm>
            <a:off x="9228197" y="187840"/>
            <a:ext cx="2740284" cy="2616319"/>
          </a:xfrm>
          <a:prstGeom prst="rect">
            <a:avLst/>
          </a:prstGeom>
        </p:spPr>
      </p:pic>
      <p:graphicFrame>
        <p:nvGraphicFramePr>
          <p:cNvPr id="5" name="Table 4">
            <a:extLst>
              <a:ext uri="{FF2B5EF4-FFF2-40B4-BE49-F238E27FC236}">
                <a16:creationId xmlns:a16="http://schemas.microsoft.com/office/drawing/2014/main" id="{A8B6000A-35B9-1BEC-6238-80D6348165A6}"/>
              </a:ext>
            </a:extLst>
          </p:cNvPr>
          <p:cNvGraphicFramePr>
            <a:graphicFrameLocks noGrp="1"/>
          </p:cNvGraphicFramePr>
          <p:nvPr>
            <p:extLst>
              <p:ext uri="{D42A27DB-BD31-4B8C-83A1-F6EECF244321}">
                <p14:modId xmlns:p14="http://schemas.microsoft.com/office/powerpoint/2010/main" val="3726962406"/>
              </p:ext>
            </p:extLst>
          </p:nvPr>
        </p:nvGraphicFramePr>
        <p:xfrm>
          <a:off x="239552" y="365830"/>
          <a:ext cx="8935197" cy="6365170"/>
        </p:xfrm>
        <a:graphic>
          <a:graphicData uri="http://schemas.openxmlformats.org/drawingml/2006/table">
            <a:tbl>
              <a:tblPr firstRow="1" bandRow="1">
                <a:tableStyleId>{5C22544A-7EE6-4342-B048-85BDC9FD1C3A}</a:tableStyleId>
              </a:tblPr>
              <a:tblGrid>
                <a:gridCol w="1016000">
                  <a:extLst>
                    <a:ext uri="{9D8B030D-6E8A-4147-A177-3AD203B41FA5}">
                      <a16:colId xmlns:a16="http://schemas.microsoft.com/office/drawing/2014/main" val="3145032865"/>
                    </a:ext>
                  </a:extLst>
                </a:gridCol>
                <a:gridCol w="2006077">
                  <a:extLst>
                    <a:ext uri="{9D8B030D-6E8A-4147-A177-3AD203B41FA5}">
                      <a16:colId xmlns:a16="http://schemas.microsoft.com/office/drawing/2014/main" val="1728933737"/>
                    </a:ext>
                  </a:extLst>
                </a:gridCol>
                <a:gridCol w="1879600">
                  <a:extLst>
                    <a:ext uri="{9D8B030D-6E8A-4147-A177-3AD203B41FA5}">
                      <a16:colId xmlns:a16="http://schemas.microsoft.com/office/drawing/2014/main" val="3652643873"/>
                    </a:ext>
                  </a:extLst>
                </a:gridCol>
                <a:gridCol w="1747520">
                  <a:extLst>
                    <a:ext uri="{9D8B030D-6E8A-4147-A177-3AD203B41FA5}">
                      <a16:colId xmlns:a16="http://schemas.microsoft.com/office/drawing/2014/main" val="734122037"/>
                    </a:ext>
                  </a:extLst>
                </a:gridCol>
                <a:gridCol w="2286000">
                  <a:extLst>
                    <a:ext uri="{9D8B030D-6E8A-4147-A177-3AD203B41FA5}">
                      <a16:colId xmlns:a16="http://schemas.microsoft.com/office/drawing/2014/main" val="1620741035"/>
                    </a:ext>
                  </a:extLst>
                </a:gridCol>
              </a:tblGrid>
              <a:tr h="370840">
                <a:tc>
                  <a:txBody>
                    <a:bodyPr/>
                    <a:lstStyle/>
                    <a:p>
                      <a:pPr algn="ctr"/>
                      <a:r>
                        <a:rPr lang="en-IN" sz="1400" dirty="0" err="1">
                          <a:solidFill>
                            <a:schemeClr val="tx1"/>
                          </a:solidFill>
                        </a:rPr>
                        <a:t>Philospher</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pickup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solidFill>
                            <a:schemeClr val="tx1"/>
                          </a:solidFill>
                        </a:rPr>
                        <a:t>pickup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err="1">
                          <a:solidFill>
                            <a:schemeClr val="tx1"/>
                          </a:solidFill>
                        </a:rPr>
                        <a:t>pickdown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err="1">
                          <a:solidFill>
                            <a:schemeClr val="tx1"/>
                          </a:solidFill>
                        </a:rPr>
                        <a:t>pickdown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8603815"/>
                  </a:ext>
                </a:extLst>
              </a:tr>
              <a:tr h="535940">
                <a:tc>
                  <a:txBody>
                    <a:bodyPr/>
                    <a:lstStyle/>
                    <a:p>
                      <a:pPr algn="ctr"/>
                      <a:r>
                        <a:rPr lang="en-IN"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76844124"/>
                  </a:ext>
                </a:extLst>
              </a:tr>
              <a:tr h="411410">
                <a:tc>
                  <a:txBody>
                    <a:bodyPr/>
                    <a:lstStyle/>
                    <a:p>
                      <a:pPr algn="ctr"/>
                      <a:r>
                        <a:rPr lang="en-IN"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7393575"/>
                  </a:ext>
                </a:extLst>
              </a:tr>
              <a:tr h="370840">
                <a:tc>
                  <a:txBody>
                    <a:bodyPr/>
                    <a:lstStyle/>
                    <a:p>
                      <a:pPr algn="ctr"/>
                      <a:r>
                        <a:rPr lang="en-IN"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001920"/>
                  </a:ext>
                </a:extLst>
              </a:tr>
              <a:tr h="370840">
                <a:tc>
                  <a:txBody>
                    <a:bodyPr/>
                    <a:lstStyle/>
                    <a:p>
                      <a:pPr algn="ctr"/>
                      <a:r>
                        <a:rPr lang="en-IN"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2304054"/>
                  </a:ext>
                </a:extLst>
              </a:tr>
              <a:tr h="1315650">
                <a:tc>
                  <a:txBody>
                    <a:bodyPr/>
                    <a:lstStyle/>
                    <a:p>
                      <a:pPr algn="ctr"/>
                      <a:r>
                        <a:rPr lang="en-IN"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0303344"/>
                  </a:ext>
                </a:extLst>
              </a:tr>
            </a:tbl>
          </a:graphicData>
        </a:graphic>
      </p:graphicFrame>
      <p:sp>
        <p:nvSpPr>
          <p:cNvPr id="6" name="TextBox 5">
            <a:extLst>
              <a:ext uri="{FF2B5EF4-FFF2-40B4-BE49-F238E27FC236}">
                <a16:creationId xmlns:a16="http://schemas.microsoft.com/office/drawing/2014/main" id="{FD863E8A-A304-97DA-BAE9-56A6C55CB027}"/>
              </a:ext>
            </a:extLst>
          </p:cNvPr>
          <p:cNvSpPr txBox="1"/>
          <p:nvPr/>
        </p:nvSpPr>
        <p:spPr>
          <a:xfrm>
            <a:off x="1269999" y="651748"/>
            <a:ext cx="1886047" cy="369332"/>
          </a:xfrm>
          <a:prstGeom prst="rect">
            <a:avLst/>
          </a:prstGeom>
          <a:noFill/>
        </p:spPr>
        <p:txBody>
          <a:bodyPr wrap="square">
            <a:spAutoFit/>
          </a:bodyPr>
          <a:lstStyle/>
          <a:p>
            <a:r>
              <a:rPr lang="en-IN" dirty="0"/>
              <a:t>w</a:t>
            </a:r>
            <a:r>
              <a:rPr lang="en-IN" dirty="0">
                <a:solidFill>
                  <a:schemeClr val="tx1"/>
                </a:solidFill>
              </a:rPr>
              <a:t>ants to eat</a:t>
            </a:r>
          </a:p>
        </p:txBody>
      </p:sp>
      <p:sp>
        <p:nvSpPr>
          <p:cNvPr id="7" name="TextBox 6">
            <a:extLst>
              <a:ext uri="{FF2B5EF4-FFF2-40B4-BE49-F238E27FC236}">
                <a16:creationId xmlns:a16="http://schemas.microsoft.com/office/drawing/2014/main" id="{71FFCD67-F0A0-25B5-B491-543DF58F7CFB}"/>
              </a:ext>
            </a:extLst>
          </p:cNvPr>
          <p:cNvSpPr txBox="1"/>
          <p:nvPr/>
        </p:nvSpPr>
        <p:spPr>
          <a:xfrm>
            <a:off x="1269999" y="1275080"/>
            <a:ext cx="1860327" cy="646331"/>
          </a:xfrm>
          <a:prstGeom prst="rect">
            <a:avLst/>
          </a:prstGeom>
          <a:noFill/>
        </p:spPr>
        <p:txBody>
          <a:bodyPr wrap="square">
            <a:spAutoFit/>
          </a:bodyPr>
          <a:lstStyle/>
          <a:p>
            <a:r>
              <a:rPr lang="en-IN" dirty="0">
                <a:solidFill>
                  <a:schemeClr val="tx1"/>
                </a:solidFill>
              </a:rPr>
              <a:t>Test neighbours 4 and 1 are eating</a:t>
            </a:r>
          </a:p>
        </p:txBody>
      </p:sp>
      <p:sp>
        <p:nvSpPr>
          <p:cNvPr id="8" name="TextBox 7">
            <a:extLst>
              <a:ext uri="{FF2B5EF4-FFF2-40B4-BE49-F238E27FC236}">
                <a16:creationId xmlns:a16="http://schemas.microsoft.com/office/drawing/2014/main" id="{39B9919C-BC96-315E-E768-992CA4CF2239}"/>
              </a:ext>
            </a:extLst>
          </p:cNvPr>
          <p:cNvSpPr txBox="1"/>
          <p:nvPr/>
        </p:nvSpPr>
        <p:spPr>
          <a:xfrm>
            <a:off x="2878866" y="1564303"/>
            <a:ext cx="523240" cy="369332"/>
          </a:xfrm>
          <a:prstGeom prst="rect">
            <a:avLst/>
          </a:prstGeom>
          <a:noFill/>
        </p:spPr>
        <p:txBody>
          <a:bodyPr wrap="square">
            <a:spAutoFit/>
          </a:bodyPr>
          <a:lstStyle/>
          <a:p>
            <a:r>
              <a:rPr lang="en-IN" b="1" dirty="0">
                <a:solidFill>
                  <a:srgbClr val="FF0000"/>
                </a:solidFill>
              </a:rPr>
              <a:t>no</a:t>
            </a:r>
          </a:p>
        </p:txBody>
      </p:sp>
      <p:sp>
        <p:nvSpPr>
          <p:cNvPr id="10" name="TextBox 9">
            <a:extLst>
              <a:ext uri="{FF2B5EF4-FFF2-40B4-BE49-F238E27FC236}">
                <a16:creationId xmlns:a16="http://schemas.microsoft.com/office/drawing/2014/main" id="{B5A458D6-C667-984E-6F5D-83D96645FE5A}"/>
              </a:ext>
            </a:extLst>
          </p:cNvPr>
          <p:cNvSpPr txBox="1"/>
          <p:nvPr/>
        </p:nvSpPr>
        <p:spPr>
          <a:xfrm>
            <a:off x="3463066" y="4637858"/>
            <a:ext cx="1413286" cy="369332"/>
          </a:xfrm>
          <a:prstGeom prst="rect">
            <a:avLst/>
          </a:prstGeom>
          <a:noFill/>
        </p:spPr>
        <p:txBody>
          <a:bodyPr wrap="square">
            <a:spAutoFit/>
          </a:bodyPr>
          <a:lstStyle/>
          <a:p>
            <a:r>
              <a:rPr lang="en-IN" dirty="0"/>
              <a:t>w</a:t>
            </a:r>
            <a:r>
              <a:rPr lang="en-IN" dirty="0">
                <a:solidFill>
                  <a:schemeClr val="tx1"/>
                </a:solidFill>
              </a:rPr>
              <a:t>ants to eat</a:t>
            </a:r>
          </a:p>
        </p:txBody>
      </p:sp>
      <p:sp>
        <p:nvSpPr>
          <p:cNvPr id="11" name="TextBox 10">
            <a:extLst>
              <a:ext uri="{FF2B5EF4-FFF2-40B4-BE49-F238E27FC236}">
                <a16:creationId xmlns:a16="http://schemas.microsoft.com/office/drawing/2014/main" id="{16D6DBFB-4308-C396-4B12-C643A07A0D20}"/>
              </a:ext>
            </a:extLst>
          </p:cNvPr>
          <p:cNvSpPr txBox="1"/>
          <p:nvPr/>
        </p:nvSpPr>
        <p:spPr>
          <a:xfrm>
            <a:off x="3463513" y="5198444"/>
            <a:ext cx="1758727" cy="923330"/>
          </a:xfrm>
          <a:prstGeom prst="rect">
            <a:avLst/>
          </a:prstGeom>
          <a:noFill/>
        </p:spPr>
        <p:txBody>
          <a:bodyPr wrap="square">
            <a:spAutoFit/>
          </a:bodyPr>
          <a:lstStyle/>
          <a:p>
            <a:r>
              <a:rPr lang="en-IN" dirty="0">
                <a:solidFill>
                  <a:schemeClr val="tx1"/>
                </a:solidFill>
              </a:rPr>
              <a:t>Test neighbours 3 and </a:t>
            </a:r>
            <a:r>
              <a:rPr lang="en-IN" dirty="0"/>
              <a:t>0</a:t>
            </a:r>
            <a:r>
              <a:rPr lang="en-IN" dirty="0">
                <a:solidFill>
                  <a:schemeClr val="tx1"/>
                </a:solidFill>
              </a:rPr>
              <a:t> are eating</a:t>
            </a:r>
          </a:p>
        </p:txBody>
      </p:sp>
      <p:sp>
        <p:nvSpPr>
          <p:cNvPr id="12" name="TextBox 11">
            <a:extLst>
              <a:ext uri="{FF2B5EF4-FFF2-40B4-BE49-F238E27FC236}">
                <a16:creationId xmlns:a16="http://schemas.microsoft.com/office/drawing/2014/main" id="{D3FD07AF-6AE0-E683-C90A-EDF9904164CD}"/>
              </a:ext>
            </a:extLst>
          </p:cNvPr>
          <p:cNvSpPr txBox="1"/>
          <p:nvPr/>
        </p:nvSpPr>
        <p:spPr>
          <a:xfrm>
            <a:off x="4246880" y="5711802"/>
            <a:ext cx="523240" cy="369332"/>
          </a:xfrm>
          <a:prstGeom prst="rect">
            <a:avLst/>
          </a:prstGeom>
          <a:noFill/>
        </p:spPr>
        <p:txBody>
          <a:bodyPr wrap="square">
            <a:spAutoFit/>
          </a:bodyPr>
          <a:lstStyle/>
          <a:p>
            <a:r>
              <a:rPr lang="en-IN" b="1" dirty="0">
                <a:solidFill>
                  <a:srgbClr val="FF0000"/>
                </a:solidFill>
              </a:rPr>
              <a:t>yes</a:t>
            </a:r>
          </a:p>
        </p:txBody>
      </p:sp>
      <p:sp>
        <p:nvSpPr>
          <p:cNvPr id="13" name="TextBox 12">
            <a:extLst>
              <a:ext uri="{FF2B5EF4-FFF2-40B4-BE49-F238E27FC236}">
                <a16:creationId xmlns:a16="http://schemas.microsoft.com/office/drawing/2014/main" id="{4283E0DC-60F1-9EF0-A1FC-87BB3A5F9EEC}"/>
              </a:ext>
            </a:extLst>
          </p:cNvPr>
          <p:cNvSpPr txBox="1"/>
          <p:nvPr/>
        </p:nvSpPr>
        <p:spPr>
          <a:xfrm>
            <a:off x="3465606" y="6023094"/>
            <a:ext cx="1553434" cy="369332"/>
          </a:xfrm>
          <a:prstGeom prst="rect">
            <a:avLst/>
          </a:prstGeom>
          <a:noFill/>
        </p:spPr>
        <p:txBody>
          <a:bodyPr wrap="square">
            <a:spAutoFit/>
          </a:bodyPr>
          <a:lstStyle/>
          <a:p>
            <a:r>
              <a:rPr lang="en-IN" dirty="0"/>
              <a:t>s</a:t>
            </a:r>
            <a:r>
              <a:rPr lang="en-IN" dirty="0">
                <a:solidFill>
                  <a:schemeClr val="tx1"/>
                </a:solidFill>
              </a:rPr>
              <a:t>elf[4]=wait()</a:t>
            </a:r>
          </a:p>
        </p:txBody>
      </p:sp>
      <p:sp>
        <p:nvSpPr>
          <p:cNvPr id="16" name="TextBox 15">
            <a:extLst>
              <a:ext uri="{FF2B5EF4-FFF2-40B4-BE49-F238E27FC236}">
                <a16:creationId xmlns:a16="http://schemas.microsoft.com/office/drawing/2014/main" id="{9783EB70-C9E7-E989-1026-3070C2710A24}"/>
              </a:ext>
            </a:extLst>
          </p:cNvPr>
          <p:cNvSpPr txBox="1"/>
          <p:nvPr/>
        </p:nvSpPr>
        <p:spPr>
          <a:xfrm>
            <a:off x="5171440" y="2592308"/>
            <a:ext cx="1734581" cy="369332"/>
          </a:xfrm>
          <a:prstGeom prst="rect">
            <a:avLst/>
          </a:prstGeom>
          <a:noFill/>
        </p:spPr>
        <p:txBody>
          <a:bodyPr wrap="square">
            <a:spAutoFit/>
          </a:bodyPr>
          <a:lstStyle/>
          <a:p>
            <a:r>
              <a:rPr lang="en-IN" dirty="0"/>
              <a:t>w</a:t>
            </a:r>
            <a:r>
              <a:rPr lang="en-IN" dirty="0">
                <a:solidFill>
                  <a:schemeClr val="tx1"/>
                </a:solidFill>
              </a:rPr>
              <a:t>ants to eat</a:t>
            </a:r>
          </a:p>
        </p:txBody>
      </p:sp>
      <p:sp>
        <p:nvSpPr>
          <p:cNvPr id="17" name="TextBox 16">
            <a:extLst>
              <a:ext uri="{FF2B5EF4-FFF2-40B4-BE49-F238E27FC236}">
                <a16:creationId xmlns:a16="http://schemas.microsoft.com/office/drawing/2014/main" id="{75CCA73F-CC56-BDEC-47EF-9948D49939AA}"/>
              </a:ext>
            </a:extLst>
          </p:cNvPr>
          <p:cNvSpPr txBox="1"/>
          <p:nvPr/>
        </p:nvSpPr>
        <p:spPr>
          <a:xfrm>
            <a:off x="5171440" y="3124200"/>
            <a:ext cx="1710927" cy="923330"/>
          </a:xfrm>
          <a:prstGeom prst="rect">
            <a:avLst/>
          </a:prstGeom>
          <a:noFill/>
        </p:spPr>
        <p:txBody>
          <a:bodyPr wrap="square">
            <a:spAutoFit/>
          </a:bodyPr>
          <a:lstStyle/>
          <a:p>
            <a:r>
              <a:rPr lang="en-IN" dirty="0">
                <a:solidFill>
                  <a:schemeClr val="tx1"/>
                </a:solidFill>
              </a:rPr>
              <a:t>Test neighbours 3 and 1 are eating</a:t>
            </a:r>
          </a:p>
        </p:txBody>
      </p:sp>
      <p:sp>
        <p:nvSpPr>
          <p:cNvPr id="18" name="TextBox 17">
            <a:extLst>
              <a:ext uri="{FF2B5EF4-FFF2-40B4-BE49-F238E27FC236}">
                <a16:creationId xmlns:a16="http://schemas.microsoft.com/office/drawing/2014/main" id="{C24356F1-81CF-94B0-283D-02FE6E9B5881}"/>
              </a:ext>
            </a:extLst>
          </p:cNvPr>
          <p:cNvSpPr txBox="1"/>
          <p:nvPr/>
        </p:nvSpPr>
        <p:spPr>
          <a:xfrm>
            <a:off x="5896031" y="3682136"/>
            <a:ext cx="481219" cy="369332"/>
          </a:xfrm>
          <a:prstGeom prst="rect">
            <a:avLst/>
          </a:prstGeom>
          <a:noFill/>
        </p:spPr>
        <p:txBody>
          <a:bodyPr wrap="square">
            <a:spAutoFit/>
          </a:bodyPr>
          <a:lstStyle/>
          <a:p>
            <a:r>
              <a:rPr lang="en-IN" b="1" dirty="0">
                <a:solidFill>
                  <a:srgbClr val="FF0000"/>
                </a:solidFill>
              </a:rPr>
              <a:t>no</a:t>
            </a:r>
          </a:p>
        </p:txBody>
      </p:sp>
      <p:sp>
        <p:nvSpPr>
          <p:cNvPr id="20" name="TextBox 19">
            <a:extLst>
              <a:ext uri="{FF2B5EF4-FFF2-40B4-BE49-F238E27FC236}">
                <a16:creationId xmlns:a16="http://schemas.microsoft.com/office/drawing/2014/main" id="{4D3723FA-9553-9BFA-D632-4927D2AB1DD8}"/>
              </a:ext>
            </a:extLst>
          </p:cNvPr>
          <p:cNvSpPr txBox="1"/>
          <p:nvPr/>
        </p:nvSpPr>
        <p:spPr>
          <a:xfrm>
            <a:off x="9244106" y="2072005"/>
            <a:ext cx="341725" cy="400110"/>
          </a:xfrm>
          <a:prstGeom prst="rect">
            <a:avLst/>
          </a:prstGeom>
          <a:noFill/>
        </p:spPr>
        <p:txBody>
          <a:bodyPr wrap="square">
            <a:spAutoFit/>
          </a:bodyPr>
          <a:lstStyle/>
          <a:p>
            <a:r>
              <a:rPr lang="en-IN" sz="2000" b="1" dirty="0">
                <a:solidFill>
                  <a:srgbClr val="FF0000"/>
                </a:solidFill>
              </a:rPr>
              <a:t>T</a:t>
            </a:r>
            <a:endParaRPr lang="en-IN" dirty="0">
              <a:solidFill>
                <a:srgbClr val="FF0000"/>
              </a:solidFill>
            </a:endParaRPr>
          </a:p>
        </p:txBody>
      </p:sp>
      <p:sp>
        <p:nvSpPr>
          <p:cNvPr id="24" name="TextBox 23">
            <a:extLst>
              <a:ext uri="{FF2B5EF4-FFF2-40B4-BE49-F238E27FC236}">
                <a16:creationId xmlns:a16="http://schemas.microsoft.com/office/drawing/2014/main" id="{DC558356-EEFF-725F-302E-B0CFD647D09E}"/>
              </a:ext>
            </a:extLst>
          </p:cNvPr>
          <p:cNvSpPr txBox="1"/>
          <p:nvPr/>
        </p:nvSpPr>
        <p:spPr>
          <a:xfrm>
            <a:off x="6959599" y="728692"/>
            <a:ext cx="1886047" cy="369332"/>
          </a:xfrm>
          <a:prstGeom prst="rect">
            <a:avLst/>
          </a:prstGeom>
          <a:noFill/>
        </p:spPr>
        <p:txBody>
          <a:bodyPr wrap="square">
            <a:spAutoFit/>
          </a:bodyPr>
          <a:lstStyle/>
          <a:p>
            <a:r>
              <a:rPr lang="en-IN" dirty="0">
                <a:solidFill>
                  <a:schemeClr val="tx1"/>
                </a:solidFill>
              </a:rPr>
              <a:t>State[</a:t>
            </a:r>
            <a:r>
              <a:rPr lang="en-IN" dirty="0" err="1">
                <a:solidFill>
                  <a:schemeClr val="tx1"/>
                </a:solidFill>
              </a:rPr>
              <a:t>i</a:t>
            </a:r>
            <a:r>
              <a:rPr lang="en-IN" dirty="0">
                <a:solidFill>
                  <a:schemeClr val="tx1"/>
                </a:solidFill>
              </a:rPr>
              <a:t>]=Thinki</a:t>
            </a:r>
            <a:r>
              <a:rPr lang="en-IN" dirty="0"/>
              <a:t>ng</a:t>
            </a:r>
            <a:endParaRPr lang="en-IN" dirty="0">
              <a:solidFill>
                <a:schemeClr val="tx1"/>
              </a:solidFill>
            </a:endParaRPr>
          </a:p>
        </p:txBody>
      </p:sp>
      <p:sp>
        <p:nvSpPr>
          <p:cNvPr id="25" name="TextBox 24">
            <a:extLst>
              <a:ext uri="{FF2B5EF4-FFF2-40B4-BE49-F238E27FC236}">
                <a16:creationId xmlns:a16="http://schemas.microsoft.com/office/drawing/2014/main" id="{19970B8D-E2BE-8473-9CE7-B249E1F9FC49}"/>
              </a:ext>
            </a:extLst>
          </p:cNvPr>
          <p:cNvSpPr txBox="1"/>
          <p:nvPr/>
        </p:nvSpPr>
        <p:spPr>
          <a:xfrm>
            <a:off x="6959599" y="1006584"/>
            <a:ext cx="2010637" cy="646331"/>
          </a:xfrm>
          <a:prstGeom prst="rect">
            <a:avLst/>
          </a:prstGeom>
          <a:noFill/>
        </p:spPr>
        <p:txBody>
          <a:bodyPr wrap="square">
            <a:spAutoFit/>
          </a:bodyPr>
          <a:lstStyle/>
          <a:p>
            <a:r>
              <a:rPr lang="en-IN" dirty="0"/>
              <a:t>Check </a:t>
            </a:r>
            <a:r>
              <a:rPr lang="en-IN" dirty="0">
                <a:solidFill>
                  <a:schemeClr val="tx1"/>
                </a:solidFill>
              </a:rPr>
              <a:t>neighbours 4 and 1 are hungry? </a:t>
            </a:r>
          </a:p>
        </p:txBody>
      </p:sp>
      <p:sp>
        <p:nvSpPr>
          <p:cNvPr id="26" name="TextBox 25">
            <a:extLst>
              <a:ext uri="{FF2B5EF4-FFF2-40B4-BE49-F238E27FC236}">
                <a16:creationId xmlns:a16="http://schemas.microsoft.com/office/drawing/2014/main" id="{3531AA79-4147-5AEE-AA11-EACEC9A41B2B}"/>
              </a:ext>
            </a:extLst>
          </p:cNvPr>
          <p:cNvSpPr txBox="1"/>
          <p:nvPr/>
        </p:nvSpPr>
        <p:spPr>
          <a:xfrm>
            <a:off x="7013986" y="1559967"/>
            <a:ext cx="2228028" cy="646331"/>
          </a:xfrm>
          <a:prstGeom prst="rect">
            <a:avLst/>
          </a:prstGeom>
          <a:noFill/>
        </p:spPr>
        <p:txBody>
          <a:bodyPr wrap="square">
            <a:spAutoFit/>
          </a:bodyPr>
          <a:lstStyle/>
          <a:p>
            <a:r>
              <a:rPr lang="en-IN" b="1" dirty="0">
                <a:solidFill>
                  <a:srgbClr val="FF0000"/>
                </a:solidFill>
              </a:rPr>
              <a:t>yes, signal , </a:t>
            </a:r>
            <a:r>
              <a:rPr lang="en-IN" b="1" dirty="0" err="1">
                <a:solidFill>
                  <a:srgbClr val="FF0000"/>
                </a:solidFill>
              </a:rPr>
              <a:t>i</a:t>
            </a:r>
            <a:r>
              <a:rPr lang="en-IN" b="1" dirty="0">
                <a:solidFill>
                  <a:srgbClr val="FF0000"/>
                </a:solidFill>
              </a:rPr>
              <a:t> have done eating</a:t>
            </a:r>
          </a:p>
        </p:txBody>
      </p:sp>
      <p:cxnSp>
        <p:nvCxnSpPr>
          <p:cNvPr id="28" name="Connector: Curved 27">
            <a:extLst>
              <a:ext uri="{FF2B5EF4-FFF2-40B4-BE49-F238E27FC236}">
                <a16:creationId xmlns:a16="http://schemas.microsoft.com/office/drawing/2014/main" id="{39F65478-FF29-B9C4-D17C-5F49C7409801}"/>
              </a:ext>
            </a:extLst>
          </p:cNvPr>
          <p:cNvCxnSpPr>
            <a:cxnSpLocks/>
          </p:cNvCxnSpPr>
          <p:nvPr/>
        </p:nvCxnSpPr>
        <p:spPr>
          <a:xfrm rot="5400000">
            <a:off x="4377131" y="2682035"/>
            <a:ext cx="4083149" cy="3060000"/>
          </a:xfrm>
          <a:prstGeom prst="curvedConnector2">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14224732-9753-A76F-78BB-F289C9ED614C}"/>
              </a:ext>
            </a:extLst>
          </p:cNvPr>
          <p:cNvSpPr txBox="1"/>
          <p:nvPr/>
        </p:nvSpPr>
        <p:spPr>
          <a:xfrm>
            <a:off x="5149626" y="3987618"/>
            <a:ext cx="1758726" cy="369332"/>
          </a:xfrm>
          <a:prstGeom prst="rect">
            <a:avLst/>
          </a:prstGeom>
          <a:noFill/>
        </p:spPr>
        <p:txBody>
          <a:bodyPr wrap="square">
            <a:spAutoFit/>
          </a:bodyPr>
          <a:lstStyle/>
          <a:p>
            <a:r>
              <a:rPr lang="en-IN" dirty="0">
                <a:solidFill>
                  <a:schemeClr val="tx1"/>
                </a:solidFill>
              </a:rPr>
              <a:t>State =  Eating</a:t>
            </a:r>
          </a:p>
        </p:txBody>
      </p:sp>
      <p:sp>
        <p:nvSpPr>
          <p:cNvPr id="31" name="TextBox 30">
            <a:extLst>
              <a:ext uri="{FF2B5EF4-FFF2-40B4-BE49-F238E27FC236}">
                <a16:creationId xmlns:a16="http://schemas.microsoft.com/office/drawing/2014/main" id="{928A4FB6-D145-296F-D674-C32C9A6B9C76}"/>
              </a:ext>
            </a:extLst>
          </p:cNvPr>
          <p:cNvSpPr txBox="1"/>
          <p:nvPr/>
        </p:nvSpPr>
        <p:spPr>
          <a:xfrm>
            <a:off x="1255582" y="1863562"/>
            <a:ext cx="1758726" cy="369332"/>
          </a:xfrm>
          <a:prstGeom prst="rect">
            <a:avLst/>
          </a:prstGeom>
          <a:noFill/>
        </p:spPr>
        <p:txBody>
          <a:bodyPr wrap="square">
            <a:spAutoFit/>
          </a:bodyPr>
          <a:lstStyle/>
          <a:p>
            <a:r>
              <a:rPr lang="en-IN" dirty="0">
                <a:solidFill>
                  <a:schemeClr val="tx1"/>
                </a:solidFill>
              </a:rPr>
              <a:t>State =  Eating</a:t>
            </a:r>
          </a:p>
        </p:txBody>
      </p:sp>
      <p:sp>
        <p:nvSpPr>
          <p:cNvPr id="32" name="TextBox 31">
            <a:extLst>
              <a:ext uri="{FF2B5EF4-FFF2-40B4-BE49-F238E27FC236}">
                <a16:creationId xmlns:a16="http://schemas.microsoft.com/office/drawing/2014/main" id="{D0316039-FAE2-9844-ACC2-F8F56820B451}"/>
              </a:ext>
            </a:extLst>
          </p:cNvPr>
          <p:cNvSpPr txBox="1"/>
          <p:nvPr/>
        </p:nvSpPr>
        <p:spPr>
          <a:xfrm>
            <a:off x="3448648" y="6375400"/>
            <a:ext cx="1758726" cy="369332"/>
          </a:xfrm>
          <a:prstGeom prst="rect">
            <a:avLst/>
          </a:prstGeom>
          <a:noFill/>
        </p:spPr>
        <p:txBody>
          <a:bodyPr wrap="square">
            <a:spAutoFit/>
          </a:bodyPr>
          <a:lstStyle/>
          <a:p>
            <a:r>
              <a:rPr lang="en-IN" dirty="0">
                <a:solidFill>
                  <a:schemeClr val="tx1"/>
                </a:solidFill>
              </a:rPr>
              <a:t>State =  Eating</a:t>
            </a:r>
          </a:p>
        </p:txBody>
      </p:sp>
      <p:sp>
        <p:nvSpPr>
          <p:cNvPr id="36" name="TextBox 35">
            <a:extLst>
              <a:ext uri="{FF2B5EF4-FFF2-40B4-BE49-F238E27FC236}">
                <a16:creationId xmlns:a16="http://schemas.microsoft.com/office/drawing/2014/main" id="{1B04CCA9-2648-3AB4-77A3-ADCF9816A879}"/>
              </a:ext>
            </a:extLst>
          </p:cNvPr>
          <p:cNvSpPr txBox="1"/>
          <p:nvPr/>
        </p:nvSpPr>
        <p:spPr>
          <a:xfrm>
            <a:off x="10524266" y="2747923"/>
            <a:ext cx="341725" cy="400110"/>
          </a:xfrm>
          <a:prstGeom prst="rect">
            <a:avLst/>
          </a:prstGeom>
          <a:solidFill>
            <a:schemeClr val="bg1"/>
          </a:solidFill>
        </p:spPr>
        <p:txBody>
          <a:bodyPr wrap="square">
            <a:spAutoFit/>
          </a:bodyPr>
          <a:lstStyle/>
          <a:p>
            <a:r>
              <a:rPr lang="en-IN" sz="2000" b="1" dirty="0">
                <a:solidFill>
                  <a:srgbClr val="FF0000"/>
                </a:solidFill>
              </a:rPr>
              <a:t>T</a:t>
            </a:r>
            <a:endParaRPr lang="en-IN" dirty="0">
              <a:solidFill>
                <a:srgbClr val="FF0000"/>
              </a:solidFill>
            </a:endParaRPr>
          </a:p>
        </p:txBody>
      </p:sp>
      <p:sp>
        <p:nvSpPr>
          <p:cNvPr id="37" name="TextBox 36">
            <a:extLst>
              <a:ext uri="{FF2B5EF4-FFF2-40B4-BE49-F238E27FC236}">
                <a16:creationId xmlns:a16="http://schemas.microsoft.com/office/drawing/2014/main" id="{DC2B3CE0-98D2-EA1F-F2B3-4D2903D1A38D}"/>
              </a:ext>
            </a:extLst>
          </p:cNvPr>
          <p:cNvSpPr txBox="1"/>
          <p:nvPr/>
        </p:nvSpPr>
        <p:spPr>
          <a:xfrm>
            <a:off x="11458986" y="258723"/>
            <a:ext cx="341725" cy="400110"/>
          </a:xfrm>
          <a:prstGeom prst="rect">
            <a:avLst/>
          </a:prstGeom>
          <a:solidFill>
            <a:schemeClr val="bg1"/>
          </a:solidFill>
        </p:spPr>
        <p:txBody>
          <a:bodyPr wrap="square">
            <a:spAutoFit/>
          </a:bodyPr>
          <a:lstStyle/>
          <a:p>
            <a:r>
              <a:rPr lang="en-IN" sz="2000" b="1" dirty="0">
                <a:solidFill>
                  <a:srgbClr val="FF0000"/>
                </a:solidFill>
              </a:rPr>
              <a:t>T</a:t>
            </a:r>
            <a:endParaRPr lang="en-IN" dirty="0">
              <a:solidFill>
                <a:srgbClr val="FF0000"/>
              </a:solidFill>
            </a:endParaRPr>
          </a:p>
        </p:txBody>
      </p:sp>
      <p:sp>
        <p:nvSpPr>
          <p:cNvPr id="38" name="TextBox 37">
            <a:extLst>
              <a:ext uri="{FF2B5EF4-FFF2-40B4-BE49-F238E27FC236}">
                <a16:creationId xmlns:a16="http://schemas.microsoft.com/office/drawing/2014/main" id="{496BA7F2-4684-3585-4B5B-0696779606F6}"/>
              </a:ext>
            </a:extLst>
          </p:cNvPr>
          <p:cNvSpPr txBox="1"/>
          <p:nvPr/>
        </p:nvSpPr>
        <p:spPr>
          <a:xfrm>
            <a:off x="11611386" y="1985923"/>
            <a:ext cx="341725" cy="400110"/>
          </a:xfrm>
          <a:prstGeom prst="rect">
            <a:avLst/>
          </a:prstGeom>
          <a:solidFill>
            <a:schemeClr val="bg1"/>
          </a:solidFill>
        </p:spPr>
        <p:txBody>
          <a:bodyPr wrap="square">
            <a:spAutoFit/>
          </a:bodyPr>
          <a:lstStyle/>
          <a:p>
            <a:r>
              <a:rPr lang="en-IN" sz="2000" b="1" dirty="0">
                <a:solidFill>
                  <a:srgbClr val="FF0000"/>
                </a:solidFill>
              </a:rPr>
              <a:t>T</a:t>
            </a:r>
            <a:endParaRPr lang="en-IN" dirty="0">
              <a:solidFill>
                <a:srgbClr val="FF0000"/>
              </a:solidFill>
            </a:endParaRPr>
          </a:p>
        </p:txBody>
      </p:sp>
      <p:sp>
        <p:nvSpPr>
          <p:cNvPr id="21" name="TextBox 20">
            <a:extLst>
              <a:ext uri="{FF2B5EF4-FFF2-40B4-BE49-F238E27FC236}">
                <a16:creationId xmlns:a16="http://schemas.microsoft.com/office/drawing/2014/main" id="{F57A9A46-A12A-B0BD-27EA-C0FF61CA2761}"/>
              </a:ext>
            </a:extLst>
          </p:cNvPr>
          <p:cNvSpPr txBox="1"/>
          <p:nvPr/>
        </p:nvSpPr>
        <p:spPr>
          <a:xfrm>
            <a:off x="11611386" y="2039888"/>
            <a:ext cx="341725" cy="400110"/>
          </a:xfrm>
          <a:prstGeom prst="rect">
            <a:avLst/>
          </a:prstGeom>
          <a:solidFill>
            <a:schemeClr val="bg1"/>
          </a:solidFill>
        </p:spPr>
        <p:txBody>
          <a:bodyPr wrap="square">
            <a:spAutoFit/>
          </a:bodyPr>
          <a:lstStyle/>
          <a:p>
            <a:r>
              <a:rPr lang="en-IN" sz="2000" b="1" dirty="0">
                <a:solidFill>
                  <a:srgbClr val="FF0000"/>
                </a:solidFill>
              </a:rPr>
              <a:t>H</a:t>
            </a:r>
            <a:endParaRPr lang="en-IN" dirty="0">
              <a:solidFill>
                <a:srgbClr val="FF0000"/>
              </a:solidFill>
            </a:endParaRPr>
          </a:p>
        </p:txBody>
      </p:sp>
      <p:sp>
        <p:nvSpPr>
          <p:cNvPr id="39" name="TextBox 38">
            <a:extLst>
              <a:ext uri="{FF2B5EF4-FFF2-40B4-BE49-F238E27FC236}">
                <a16:creationId xmlns:a16="http://schemas.microsoft.com/office/drawing/2014/main" id="{76EAF1EC-4CED-ABD3-41D0-DCA67DEB8706}"/>
              </a:ext>
            </a:extLst>
          </p:cNvPr>
          <p:cNvSpPr txBox="1"/>
          <p:nvPr/>
        </p:nvSpPr>
        <p:spPr>
          <a:xfrm>
            <a:off x="10514106" y="2778403"/>
            <a:ext cx="341725" cy="400110"/>
          </a:xfrm>
          <a:prstGeom prst="rect">
            <a:avLst/>
          </a:prstGeom>
          <a:solidFill>
            <a:schemeClr val="bg1"/>
          </a:solidFill>
        </p:spPr>
        <p:txBody>
          <a:bodyPr wrap="square">
            <a:spAutoFit/>
          </a:bodyPr>
          <a:lstStyle/>
          <a:p>
            <a:r>
              <a:rPr lang="en-IN" sz="2000" b="1" dirty="0">
                <a:solidFill>
                  <a:srgbClr val="FF0000"/>
                </a:solidFill>
              </a:rPr>
              <a:t>T</a:t>
            </a:r>
            <a:endParaRPr lang="en-IN" dirty="0">
              <a:solidFill>
                <a:srgbClr val="FF0000"/>
              </a:solidFill>
            </a:endParaRPr>
          </a:p>
        </p:txBody>
      </p:sp>
      <p:sp>
        <p:nvSpPr>
          <p:cNvPr id="40" name="TextBox 39">
            <a:extLst>
              <a:ext uri="{FF2B5EF4-FFF2-40B4-BE49-F238E27FC236}">
                <a16:creationId xmlns:a16="http://schemas.microsoft.com/office/drawing/2014/main" id="{F49FB49A-75E5-4912-EFBD-393949C0A79E}"/>
              </a:ext>
            </a:extLst>
          </p:cNvPr>
          <p:cNvSpPr txBox="1"/>
          <p:nvPr/>
        </p:nvSpPr>
        <p:spPr>
          <a:xfrm>
            <a:off x="10178826" y="218083"/>
            <a:ext cx="341725" cy="400110"/>
          </a:xfrm>
          <a:prstGeom prst="rect">
            <a:avLst/>
          </a:prstGeom>
          <a:solidFill>
            <a:schemeClr val="bg1"/>
          </a:solidFill>
        </p:spPr>
        <p:txBody>
          <a:bodyPr wrap="square">
            <a:spAutoFit/>
          </a:bodyPr>
          <a:lstStyle/>
          <a:p>
            <a:r>
              <a:rPr lang="en-IN" sz="2000" b="1" dirty="0">
                <a:solidFill>
                  <a:srgbClr val="FF0000"/>
                </a:solidFill>
              </a:rPr>
              <a:t>T</a:t>
            </a:r>
            <a:endParaRPr lang="en-IN" dirty="0">
              <a:solidFill>
                <a:srgbClr val="FF0000"/>
              </a:solidFill>
            </a:endParaRPr>
          </a:p>
        </p:txBody>
      </p:sp>
      <p:sp>
        <p:nvSpPr>
          <p:cNvPr id="22" name="TextBox 21">
            <a:extLst>
              <a:ext uri="{FF2B5EF4-FFF2-40B4-BE49-F238E27FC236}">
                <a16:creationId xmlns:a16="http://schemas.microsoft.com/office/drawing/2014/main" id="{EF807A7C-ADAA-C02A-F2D0-450A52C00D51}"/>
              </a:ext>
            </a:extLst>
          </p:cNvPr>
          <p:cNvSpPr txBox="1"/>
          <p:nvPr/>
        </p:nvSpPr>
        <p:spPr>
          <a:xfrm>
            <a:off x="10158506" y="222885"/>
            <a:ext cx="341725" cy="400110"/>
          </a:xfrm>
          <a:prstGeom prst="rect">
            <a:avLst/>
          </a:prstGeom>
          <a:solidFill>
            <a:schemeClr val="bg1"/>
          </a:solidFill>
        </p:spPr>
        <p:txBody>
          <a:bodyPr wrap="square">
            <a:spAutoFit/>
          </a:bodyPr>
          <a:lstStyle/>
          <a:p>
            <a:r>
              <a:rPr lang="en-IN" sz="2000" b="1" dirty="0">
                <a:solidFill>
                  <a:srgbClr val="FF0000"/>
                </a:solidFill>
              </a:rPr>
              <a:t>H</a:t>
            </a:r>
            <a:endParaRPr lang="en-IN" dirty="0">
              <a:solidFill>
                <a:srgbClr val="FF0000"/>
              </a:solidFill>
            </a:endParaRPr>
          </a:p>
        </p:txBody>
      </p:sp>
      <p:sp>
        <p:nvSpPr>
          <p:cNvPr id="33" name="TextBox 32">
            <a:extLst>
              <a:ext uri="{FF2B5EF4-FFF2-40B4-BE49-F238E27FC236}">
                <a16:creationId xmlns:a16="http://schemas.microsoft.com/office/drawing/2014/main" id="{534B455C-DA10-D8D0-2A12-4098BF1AA488}"/>
              </a:ext>
            </a:extLst>
          </p:cNvPr>
          <p:cNvSpPr txBox="1"/>
          <p:nvPr/>
        </p:nvSpPr>
        <p:spPr>
          <a:xfrm>
            <a:off x="10209177" y="217300"/>
            <a:ext cx="341725" cy="400110"/>
          </a:xfrm>
          <a:prstGeom prst="rect">
            <a:avLst/>
          </a:prstGeom>
          <a:solidFill>
            <a:schemeClr val="bg1"/>
          </a:solidFill>
        </p:spPr>
        <p:txBody>
          <a:bodyPr wrap="square">
            <a:spAutoFit/>
          </a:bodyPr>
          <a:lstStyle/>
          <a:p>
            <a:r>
              <a:rPr lang="en-IN" sz="2000" b="1" dirty="0">
                <a:solidFill>
                  <a:srgbClr val="FF0000"/>
                </a:solidFill>
              </a:rPr>
              <a:t>E</a:t>
            </a:r>
            <a:endParaRPr lang="en-IN" dirty="0">
              <a:solidFill>
                <a:srgbClr val="FF0000"/>
              </a:solidFill>
            </a:endParaRPr>
          </a:p>
        </p:txBody>
      </p:sp>
      <p:sp>
        <p:nvSpPr>
          <p:cNvPr id="43" name="TextBox 42">
            <a:extLst>
              <a:ext uri="{FF2B5EF4-FFF2-40B4-BE49-F238E27FC236}">
                <a16:creationId xmlns:a16="http://schemas.microsoft.com/office/drawing/2014/main" id="{B4C2A1EE-8460-0F61-9F01-F8AA9EFE1E57}"/>
              </a:ext>
            </a:extLst>
          </p:cNvPr>
          <p:cNvSpPr txBox="1"/>
          <p:nvPr/>
        </p:nvSpPr>
        <p:spPr>
          <a:xfrm>
            <a:off x="1286062" y="969482"/>
            <a:ext cx="1758726" cy="369332"/>
          </a:xfrm>
          <a:prstGeom prst="rect">
            <a:avLst/>
          </a:prstGeom>
          <a:noFill/>
        </p:spPr>
        <p:txBody>
          <a:bodyPr wrap="square">
            <a:spAutoFit/>
          </a:bodyPr>
          <a:lstStyle/>
          <a:p>
            <a:r>
              <a:rPr lang="en-IN" dirty="0">
                <a:solidFill>
                  <a:schemeClr val="tx1"/>
                </a:solidFill>
              </a:rPr>
              <a:t>State =  Hungry</a:t>
            </a:r>
          </a:p>
        </p:txBody>
      </p:sp>
      <p:sp>
        <p:nvSpPr>
          <p:cNvPr id="44" name="TextBox 43">
            <a:extLst>
              <a:ext uri="{FF2B5EF4-FFF2-40B4-BE49-F238E27FC236}">
                <a16:creationId xmlns:a16="http://schemas.microsoft.com/office/drawing/2014/main" id="{93C1D964-BD99-FA23-2A3A-9D27212E6884}"/>
              </a:ext>
            </a:extLst>
          </p:cNvPr>
          <p:cNvSpPr txBox="1"/>
          <p:nvPr/>
        </p:nvSpPr>
        <p:spPr>
          <a:xfrm>
            <a:off x="9244106" y="2087301"/>
            <a:ext cx="341725" cy="400110"/>
          </a:xfrm>
          <a:prstGeom prst="rect">
            <a:avLst/>
          </a:prstGeom>
          <a:solidFill>
            <a:schemeClr val="bg1"/>
          </a:solidFill>
        </p:spPr>
        <p:txBody>
          <a:bodyPr wrap="square">
            <a:spAutoFit/>
          </a:bodyPr>
          <a:lstStyle/>
          <a:p>
            <a:r>
              <a:rPr lang="en-IN" sz="2000" b="1" dirty="0">
                <a:solidFill>
                  <a:srgbClr val="FF0000"/>
                </a:solidFill>
              </a:rPr>
              <a:t>H</a:t>
            </a:r>
            <a:endParaRPr lang="en-IN" dirty="0">
              <a:solidFill>
                <a:srgbClr val="FF0000"/>
              </a:solidFill>
            </a:endParaRPr>
          </a:p>
        </p:txBody>
      </p:sp>
      <p:sp>
        <p:nvSpPr>
          <p:cNvPr id="34" name="TextBox 33">
            <a:extLst>
              <a:ext uri="{FF2B5EF4-FFF2-40B4-BE49-F238E27FC236}">
                <a16:creationId xmlns:a16="http://schemas.microsoft.com/office/drawing/2014/main" id="{3E0F9C15-92E6-D2AF-1111-8AF67A5BEC22}"/>
              </a:ext>
            </a:extLst>
          </p:cNvPr>
          <p:cNvSpPr txBox="1"/>
          <p:nvPr/>
        </p:nvSpPr>
        <p:spPr>
          <a:xfrm>
            <a:off x="9272504" y="2088879"/>
            <a:ext cx="341725" cy="400110"/>
          </a:xfrm>
          <a:prstGeom prst="rect">
            <a:avLst/>
          </a:prstGeom>
          <a:solidFill>
            <a:schemeClr val="bg1"/>
          </a:solidFill>
        </p:spPr>
        <p:txBody>
          <a:bodyPr wrap="square">
            <a:spAutoFit/>
          </a:bodyPr>
          <a:lstStyle/>
          <a:p>
            <a:r>
              <a:rPr lang="en-IN" sz="2000" b="1" dirty="0">
                <a:solidFill>
                  <a:srgbClr val="FF0000"/>
                </a:solidFill>
              </a:rPr>
              <a:t>E</a:t>
            </a:r>
            <a:endParaRPr lang="en-IN" dirty="0">
              <a:solidFill>
                <a:srgbClr val="FF0000"/>
              </a:solidFill>
            </a:endParaRPr>
          </a:p>
        </p:txBody>
      </p:sp>
      <p:sp>
        <p:nvSpPr>
          <p:cNvPr id="42" name="TextBox 41">
            <a:extLst>
              <a:ext uri="{FF2B5EF4-FFF2-40B4-BE49-F238E27FC236}">
                <a16:creationId xmlns:a16="http://schemas.microsoft.com/office/drawing/2014/main" id="{9FB53030-32E3-222B-B185-FD5206E595D7}"/>
              </a:ext>
            </a:extLst>
          </p:cNvPr>
          <p:cNvSpPr txBox="1"/>
          <p:nvPr/>
        </p:nvSpPr>
        <p:spPr>
          <a:xfrm>
            <a:off x="9283351" y="2063333"/>
            <a:ext cx="341725" cy="400110"/>
          </a:xfrm>
          <a:prstGeom prst="rect">
            <a:avLst/>
          </a:prstGeom>
          <a:solidFill>
            <a:schemeClr val="bg1"/>
          </a:solidFill>
        </p:spPr>
        <p:txBody>
          <a:bodyPr wrap="square">
            <a:spAutoFit/>
          </a:bodyPr>
          <a:lstStyle/>
          <a:p>
            <a:r>
              <a:rPr lang="en-IN" sz="2000" b="1" dirty="0">
                <a:solidFill>
                  <a:srgbClr val="FF0000"/>
                </a:solidFill>
              </a:rPr>
              <a:t>T</a:t>
            </a:r>
            <a:endParaRPr lang="en-IN" dirty="0">
              <a:solidFill>
                <a:srgbClr val="FF0000"/>
              </a:solidFill>
            </a:endParaRPr>
          </a:p>
        </p:txBody>
      </p:sp>
      <p:sp>
        <p:nvSpPr>
          <p:cNvPr id="45" name="TextBox 44">
            <a:extLst>
              <a:ext uri="{FF2B5EF4-FFF2-40B4-BE49-F238E27FC236}">
                <a16:creationId xmlns:a16="http://schemas.microsoft.com/office/drawing/2014/main" id="{5E81BF33-AE27-6D61-F3ED-903FA8B26906}"/>
              </a:ext>
            </a:extLst>
          </p:cNvPr>
          <p:cNvSpPr txBox="1"/>
          <p:nvPr/>
        </p:nvSpPr>
        <p:spPr>
          <a:xfrm>
            <a:off x="3468968" y="4912889"/>
            <a:ext cx="1758726" cy="369332"/>
          </a:xfrm>
          <a:prstGeom prst="rect">
            <a:avLst/>
          </a:prstGeom>
          <a:noFill/>
        </p:spPr>
        <p:txBody>
          <a:bodyPr wrap="square">
            <a:spAutoFit/>
          </a:bodyPr>
          <a:lstStyle/>
          <a:p>
            <a:r>
              <a:rPr lang="en-IN" dirty="0">
                <a:solidFill>
                  <a:schemeClr val="tx1"/>
                </a:solidFill>
              </a:rPr>
              <a:t>State =  Hungry</a:t>
            </a:r>
          </a:p>
        </p:txBody>
      </p:sp>
      <p:sp>
        <p:nvSpPr>
          <p:cNvPr id="46" name="TextBox 45">
            <a:extLst>
              <a:ext uri="{FF2B5EF4-FFF2-40B4-BE49-F238E27FC236}">
                <a16:creationId xmlns:a16="http://schemas.microsoft.com/office/drawing/2014/main" id="{4C6F49F0-E6D8-DE54-9DDD-D819534D306A}"/>
              </a:ext>
            </a:extLst>
          </p:cNvPr>
          <p:cNvSpPr txBox="1"/>
          <p:nvPr/>
        </p:nvSpPr>
        <p:spPr>
          <a:xfrm>
            <a:off x="5159786" y="2859858"/>
            <a:ext cx="1758726" cy="369332"/>
          </a:xfrm>
          <a:prstGeom prst="rect">
            <a:avLst/>
          </a:prstGeom>
          <a:noFill/>
        </p:spPr>
        <p:txBody>
          <a:bodyPr wrap="square">
            <a:spAutoFit/>
          </a:bodyPr>
          <a:lstStyle/>
          <a:p>
            <a:r>
              <a:rPr lang="en-IN" dirty="0">
                <a:solidFill>
                  <a:schemeClr val="tx1"/>
                </a:solidFill>
              </a:rPr>
              <a:t>State =  Hungry</a:t>
            </a:r>
          </a:p>
        </p:txBody>
      </p:sp>
      <p:sp>
        <p:nvSpPr>
          <p:cNvPr id="47" name="TextBox 46">
            <a:extLst>
              <a:ext uri="{FF2B5EF4-FFF2-40B4-BE49-F238E27FC236}">
                <a16:creationId xmlns:a16="http://schemas.microsoft.com/office/drawing/2014/main" id="{991A7AB9-8E5F-6F97-33A1-680C6ABD4397}"/>
              </a:ext>
            </a:extLst>
          </p:cNvPr>
          <p:cNvSpPr txBox="1"/>
          <p:nvPr/>
        </p:nvSpPr>
        <p:spPr>
          <a:xfrm>
            <a:off x="11601226" y="2060208"/>
            <a:ext cx="341725" cy="400110"/>
          </a:xfrm>
          <a:prstGeom prst="rect">
            <a:avLst/>
          </a:prstGeom>
          <a:solidFill>
            <a:schemeClr val="bg1"/>
          </a:solidFill>
        </p:spPr>
        <p:txBody>
          <a:bodyPr wrap="square">
            <a:spAutoFit/>
          </a:bodyPr>
          <a:lstStyle/>
          <a:p>
            <a:r>
              <a:rPr lang="en-IN" sz="2000" b="1" dirty="0">
                <a:solidFill>
                  <a:srgbClr val="FF0000"/>
                </a:solidFill>
              </a:rPr>
              <a:t>E</a:t>
            </a:r>
            <a:endParaRPr lang="en-IN" dirty="0">
              <a:solidFill>
                <a:srgbClr val="FF0000"/>
              </a:solidFill>
            </a:endParaRPr>
          </a:p>
        </p:txBody>
      </p:sp>
    </p:spTree>
    <p:extLst>
      <p:ext uri="{BB962C8B-B14F-4D97-AF65-F5344CB8AC3E}">
        <p14:creationId xmlns:p14="http://schemas.microsoft.com/office/powerpoint/2010/main" val="2448721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5"/>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28"/>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32"/>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P spid="12" grpId="0"/>
      <p:bldP spid="13" grpId="0"/>
      <p:bldP spid="16" grpId="0"/>
      <p:bldP spid="17" grpId="0"/>
      <p:bldP spid="18" grpId="0"/>
      <p:bldP spid="24" grpId="0"/>
      <p:bldP spid="25" grpId="0"/>
      <p:bldP spid="26" grpId="0"/>
      <p:bldP spid="30" grpId="0"/>
      <p:bldP spid="31" grpId="0"/>
      <p:bldP spid="32" grpId="0"/>
      <p:bldP spid="21" grpId="0" animBg="1"/>
      <p:bldP spid="22" grpId="0" animBg="1"/>
      <p:bldP spid="33" grpId="0" animBg="1"/>
      <p:bldP spid="43" grpId="0"/>
      <p:bldP spid="44" grpId="0" animBg="1"/>
      <p:bldP spid="34" grpId="0" animBg="1"/>
      <p:bldP spid="42" grpId="0" animBg="1"/>
      <p:bldP spid="45" grpId="0"/>
      <p:bldP spid="46" grpId="0"/>
      <p:bldP spid="4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2350</TotalTime>
  <Words>5288</Words>
  <Application>Microsoft Office PowerPoint</Application>
  <PresentationFormat>Widescreen</PresentationFormat>
  <Paragraphs>1053</Paragraphs>
  <Slides>58</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Arial</vt:lpstr>
      <vt:lpstr>Calibri</vt:lpstr>
      <vt:lpstr>Calibri Light</vt:lpstr>
      <vt:lpstr>Courier New</vt:lpstr>
      <vt:lpstr>Monotype Sorts</vt:lpstr>
      <vt:lpstr>Times New Roman</vt:lpstr>
      <vt:lpstr>Webdings</vt:lpstr>
      <vt:lpstr>Wingdings</vt:lpstr>
      <vt:lpstr>Office Theme</vt:lpstr>
      <vt:lpstr>Synchronization</vt:lpstr>
      <vt:lpstr>Virtual Memory View</vt:lpstr>
      <vt:lpstr>Inter Process Communication (IPC)</vt:lpstr>
      <vt:lpstr>Need of Synchronization</vt:lpstr>
      <vt:lpstr>PowerPoint Presentation</vt:lpstr>
      <vt:lpstr>PowerPoint Presentation</vt:lpstr>
      <vt:lpstr>Race Conditions</vt:lpstr>
      <vt:lpstr>Simple solution : Locks and Unlocks</vt:lpstr>
      <vt:lpstr>Critical Section problem</vt:lpstr>
      <vt:lpstr>Critical Section</vt:lpstr>
      <vt:lpstr>Solutions to CS problems</vt:lpstr>
      <vt:lpstr>Interrupt-based Solution</vt:lpstr>
      <vt:lpstr>Software-based Solution: Peterson’s Solution </vt:lpstr>
      <vt:lpstr>PowerPoint Presentation</vt:lpstr>
      <vt:lpstr>Mutual Exclusion</vt:lpstr>
      <vt:lpstr>Mutual Exclusion</vt:lpstr>
      <vt:lpstr>PowerPoint Presentation</vt:lpstr>
      <vt:lpstr>PowerPoint Presentation</vt:lpstr>
      <vt:lpstr>PowerPoint Presentation</vt:lpstr>
      <vt:lpstr>PowerPoint Presentation</vt:lpstr>
      <vt:lpstr>PowerPoint Presentation</vt:lpstr>
      <vt:lpstr>Hardware-based Solution </vt:lpstr>
      <vt:lpstr>PowerPoint Presentation</vt:lpstr>
      <vt:lpstr>PowerPoint Presentation</vt:lpstr>
      <vt:lpstr>PowerPoint Presentation</vt:lpstr>
      <vt:lpstr>Atomic Variables</vt:lpstr>
      <vt:lpstr>OS solutions</vt:lpstr>
      <vt:lpstr>Mutex Locks</vt:lpstr>
      <vt:lpstr>PowerPoint Presentation</vt:lpstr>
      <vt:lpstr>Semaphore</vt:lpstr>
      <vt:lpstr>Example: Semaphore</vt:lpstr>
      <vt:lpstr>PowerPoint Presentation</vt:lpstr>
      <vt:lpstr>Problems with Semaphores</vt:lpstr>
      <vt:lpstr>PowerPoint Presentation</vt:lpstr>
      <vt:lpstr>PowerPoint Presentation</vt:lpstr>
      <vt:lpstr>Solution to Bounded-Buffer problem(using mutex)</vt:lpstr>
      <vt:lpstr>PowerPoint Presentation</vt:lpstr>
      <vt:lpstr>Solution to Bounded-Buffer problem(using semaphore)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Dining-Philosophers Problem</vt:lpstr>
      <vt:lpstr>  Solution to Dining-Philosophers Problem using Semaphore</vt:lpstr>
      <vt:lpstr>PowerPoint Presentation</vt:lpstr>
      <vt:lpstr>Problem with semaphore</vt:lpstr>
      <vt:lpstr>Monitors</vt:lpstr>
      <vt:lpstr>PowerPoint Presentation</vt:lpstr>
      <vt:lpstr>PowerPoint Presentation</vt:lpstr>
      <vt:lpstr>Solution to Dining Philosophers(using Monitors)</vt:lpstr>
      <vt:lpstr>Solution to Dining Philosophers(using Monitors)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venkata krishna rao likki</dc:creator>
  <cp:lastModifiedBy>venkata krishna rao likki</cp:lastModifiedBy>
  <cp:revision>152</cp:revision>
  <cp:lastPrinted>2026-10-12T05:10:45Z</cp:lastPrinted>
  <dcterms:created xsi:type="dcterms:W3CDTF">2026-01-26T14:44:59Z</dcterms:created>
  <dcterms:modified xsi:type="dcterms:W3CDTF">2026-10-12T05:13:25Z</dcterms:modified>
</cp:coreProperties>
</file>